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59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50C8D-5488-489D-A8AE-F87B1FC9D0A9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F011C-5E2C-4F56-AE4B-CF396268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3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3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406-3176-4BA2-82EC-2081E34FDB27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3672-269E-4537-861C-A7CDB8D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5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406-3176-4BA2-82EC-2081E34FDB27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3672-269E-4537-861C-A7CDB8D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406-3176-4BA2-82EC-2081E34FDB27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3672-269E-4537-861C-A7CDB8D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2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406-3176-4BA2-82EC-2081E34FDB27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3672-269E-4537-861C-A7CDB8D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406-3176-4BA2-82EC-2081E34FDB27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3672-269E-4537-861C-A7CDB8D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406-3176-4BA2-82EC-2081E34FDB27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3672-269E-4537-861C-A7CDB8D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7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406-3176-4BA2-82EC-2081E34FDB27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3672-269E-4537-861C-A7CDB8D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5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406-3176-4BA2-82EC-2081E34FDB27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3672-269E-4537-861C-A7CDB8D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5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406-3176-4BA2-82EC-2081E34FDB27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3672-269E-4537-861C-A7CDB8D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0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406-3176-4BA2-82EC-2081E34FDB27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3672-269E-4537-861C-A7CDB8D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4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3406-3176-4BA2-82EC-2081E34FDB27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3672-269E-4537-861C-A7CDB8D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4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3406-3176-4BA2-82EC-2081E34FDB27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A3672-269E-4537-861C-A7CDB8D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1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5" idx="3"/>
          </p:cNvCxnSpPr>
          <p:nvPr/>
        </p:nvCxnSpPr>
        <p:spPr>
          <a:xfrm>
            <a:off x="4248903" y="1024681"/>
            <a:ext cx="1007709" cy="1584179"/>
          </a:xfrm>
          <a:prstGeom prst="bentConnector2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flipH="1">
            <a:off x="6461055" y="1024681"/>
            <a:ext cx="488093" cy="1465474"/>
          </a:xfrm>
          <a:prstGeom prst="bentConnector2">
            <a:avLst/>
          </a:prstGeom>
          <a:ln w="952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7" idx="2"/>
            <a:endCxn id="16" idx="13"/>
          </p:cNvCxnSpPr>
          <p:nvPr/>
        </p:nvCxnSpPr>
        <p:spPr>
          <a:xfrm rot="5400000">
            <a:off x="8536819" y="1966787"/>
            <a:ext cx="1102427" cy="1285758"/>
          </a:xfrm>
          <a:prstGeom prst="bentConnector2">
            <a:avLst/>
          </a:prstGeom>
          <a:ln w="9525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1738216" y="2043191"/>
            <a:ext cx="1656114" cy="1117690"/>
          </a:xfrm>
          <a:prstGeom prst="bentConnector3">
            <a:avLst>
              <a:gd name="adj1" fmla="val 50000"/>
            </a:avLst>
          </a:prstGeom>
          <a:ln w="95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7121438" y="2289000"/>
            <a:ext cx="1622125" cy="1829189"/>
          </a:xfrm>
          <a:custGeom>
            <a:avLst/>
            <a:gdLst>
              <a:gd name="T0" fmla="*/ 109 w 636"/>
              <a:gd name="T1" fmla="*/ 288 h 728"/>
              <a:gd name="T2" fmla="*/ 529 w 636"/>
              <a:gd name="T3" fmla="*/ 235 h 728"/>
              <a:gd name="T4" fmla="*/ 413 w 636"/>
              <a:gd name="T5" fmla="*/ 236 h 728"/>
              <a:gd name="T6" fmla="*/ 353 w 636"/>
              <a:gd name="T7" fmla="*/ 202 h 728"/>
              <a:gd name="T8" fmla="*/ 187 w 636"/>
              <a:gd name="T9" fmla="*/ 377 h 728"/>
              <a:gd name="T10" fmla="*/ 153 w 636"/>
              <a:gd name="T11" fmla="*/ 456 h 728"/>
              <a:gd name="T12" fmla="*/ 179 w 636"/>
              <a:gd name="T13" fmla="*/ 529 h 728"/>
              <a:gd name="T14" fmla="*/ 189 w 636"/>
              <a:gd name="T15" fmla="*/ 506 h 728"/>
              <a:gd name="T16" fmla="*/ 213 w 636"/>
              <a:gd name="T17" fmla="*/ 421 h 728"/>
              <a:gd name="T18" fmla="*/ 275 w 636"/>
              <a:gd name="T19" fmla="*/ 491 h 728"/>
              <a:gd name="T20" fmla="*/ 231 w 636"/>
              <a:gd name="T21" fmla="*/ 518 h 728"/>
              <a:gd name="T22" fmla="*/ 81 w 636"/>
              <a:gd name="T23" fmla="*/ 588 h 728"/>
              <a:gd name="T24" fmla="*/ 0 w 636"/>
              <a:gd name="T25" fmla="*/ 654 h 728"/>
              <a:gd name="T26" fmla="*/ 519 w 636"/>
              <a:gd name="T27" fmla="*/ 347 h 728"/>
              <a:gd name="T28" fmla="*/ 445 w 636"/>
              <a:gd name="T29" fmla="*/ 377 h 728"/>
              <a:gd name="T30" fmla="*/ 430 w 636"/>
              <a:gd name="T31" fmla="*/ 293 h 728"/>
              <a:gd name="T32" fmla="*/ 441 w 636"/>
              <a:gd name="T33" fmla="*/ 507 h 728"/>
              <a:gd name="T34" fmla="*/ 436 w 636"/>
              <a:gd name="T35" fmla="*/ 519 h 728"/>
              <a:gd name="T36" fmla="*/ 385 w 636"/>
              <a:gd name="T37" fmla="*/ 479 h 728"/>
              <a:gd name="T38" fmla="*/ 275 w 636"/>
              <a:gd name="T39" fmla="*/ 491 h 728"/>
              <a:gd name="T40" fmla="*/ 317 w 636"/>
              <a:gd name="T41" fmla="*/ 477 h 728"/>
              <a:gd name="T42" fmla="*/ 519 w 636"/>
              <a:gd name="T43" fmla="*/ 347 h 728"/>
              <a:gd name="T44" fmla="*/ 84 w 636"/>
              <a:gd name="T45" fmla="*/ 727 h 728"/>
              <a:gd name="T46" fmla="*/ 0 w 636"/>
              <a:gd name="T47" fmla="*/ 664 h 728"/>
              <a:gd name="T48" fmla="*/ 92 w 636"/>
              <a:gd name="T49" fmla="*/ 599 h 728"/>
              <a:gd name="T50" fmla="*/ 84 w 636"/>
              <a:gd name="T51" fmla="*/ 727 h 728"/>
              <a:gd name="T52" fmla="*/ 231 w 636"/>
              <a:gd name="T53" fmla="*/ 518 h 728"/>
              <a:gd name="T54" fmla="*/ 159 w 636"/>
              <a:gd name="T55" fmla="*/ 560 h 728"/>
              <a:gd name="T56" fmla="*/ 454 w 636"/>
              <a:gd name="T57" fmla="*/ 529 h 728"/>
              <a:gd name="T58" fmla="*/ 613 w 636"/>
              <a:gd name="T59" fmla="*/ 726 h 728"/>
              <a:gd name="T60" fmla="*/ 190 w 636"/>
              <a:gd name="T61" fmla="*/ 665 h 728"/>
              <a:gd name="T62" fmla="*/ 433 w 636"/>
              <a:gd name="T63" fmla="*/ 547 h 728"/>
              <a:gd name="T64" fmla="*/ 436 w 636"/>
              <a:gd name="T65" fmla="*/ 519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36" h="728">
                <a:moveTo>
                  <a:pt x="153" y="456"/>
                </a:moveTo>
                <a:cubicBezTo>
                  <a:pt x="126" y="412"/>
                  <a:pt x="110" y="364"/>
                  <a:pt x="109" y="288"/>
                </a:cubicBezTo>
                <a:cubicBezTo>
                  <a:pt x="107" y="60"/>
                  <a:pt x="319" y="0"/>
                  <a:pt x="401" y="76"/>
                </a:cubicBezTo>
                <a:cubicBezTo>
                  <a:pt x="488" y="76"/>
                  <a:pt x="525" y="148"/>
                  <a:pt x="529" y="235"/>
                </a:cubicBezTo>
                <a:cubicBezTo>
                  <a:pt x="430" y="293"/>
                  <a:pt x="430" y="293"/>
                  <a:pt x="430" y="293"/>
                </a:cubicBezTo>
                <a:cubicBezTo>
                  <a:pt x="423" y="274"/>
                  <a:pt x="418" y="255"/>
                  <a:pt x="413" y="236"/>
                </a:cubicBezTo>
                <a:cubicBezTo>
                  <a:pt x="363" y="303"/>
                  <a:pt x="268" y="367"/>
                  <a:pt x="217" y="359"/>
                </a:cubicBezTo>
                <a:cubicBezTo>
                  <a:pt x="312" y="274"/>
                  <a:pt x="339" y="228"/>
                  <a:pt x="353" y="202"/>
                </a:cubicBezTo>
                <a:cubicBezTo>
                  <a:pt x="256" y="290"/>
                  <a:pt x="216" y="343"/>
                  <a:pt x="172" y="370"/>
                </a:cubicBezTo>
                <a:cubicBezTo>
                  <a:pt x="176" y="374"/>
                  <a:pt x="182" y="376"/>
                  <a:pt x="187" y="377"/>
                </a:cubicBezTo>
                <a:cubicBezTo>
                  <a:pt x="194" y="393"/>
                  <a:pt x="203" y="408"/>
                  <a:pt x="213" y="421"/>
                </a:cubicBezTo>
                <a:lnTo>
                  <a:pt x="153" y="456"/>
                </a:lnTo>
                <a:close/>
                <a:moveTo>
                  <a:pt x="0" y="654"/>
                </a:moveTo>
                <a:cubicBezTo>
                  <a:pt x="6" y="569"/>
                  <a:pt x="107" y="560"/>
                  <a:pt x="179" y="529"/>
                </a:cubicBezTo>
                <a:cubicBezTo>
                  <a:pt x="208" y="517"/>
                  <a:pt x="220" y="499"/>
                  <a:pt x="225" y="476"/>
                </a:cubicBezTo>
                <a:cubicBezTo>
                  <a:pt x="213" y="485"/>
                  <a:pt x="201" y="494"/>
                  <a:pt x="189" y="506"/>
                </a:cubicBezTo>
                <a:cubicBezTo>
                  <a:pt x="175" y="489"/>
                  <a:pt x="164" y="473"/>
                  <a:pt x="153" y="456"/>
                </a:cubicBezTo>
                <a:cubicBezTo>
                  <a:pt x="213" y="421"/>
                  <a:pt x="213" y="421"/>
                  <a:pt x="213" y="421"/>
                </a:cubicBezTo>
                <a:cubicBezTo>
                  <a:pt x="235" y="451"/>
                  <a:pt x="265" y="471"/>
                  <a:pt x="301" y="476"/>
                </a:cubicBezTo>
                <a:cubicBezTo>
                  <a:pt x="275" y="491"/>
                  <a:pt x="275" y="491"/>
                  <a:pt x="275" y="491"/>
                </a:cubicBezTo>
                <a:cubicBezTo>
                  <a:pt x="265" y="488"/>
                  <a:pt x="256" y="484"/>
                  <a:pt x="247" y="479"/>
                </a:cubicBezTo>
                <a:cubicBezTo>
                  <a:pt x="243" y="493"/>
                  <a:pt x="238" y="506"/>
                  <a:pt x="231" y="518"/>
                </a:cubicBezTo>
                <a:cubicBezTo>
                  <a:pt x="159" y="560"/>
                  <a:pt x="159" y="560"/>
                  <a:pt x="159" y="560"/>
                </a:cubicBezTo>
                <a:cubicBezTo>
                  <a:pt x="131" y="569"/>
                  <a:pt x="103" y="577"/>
                  <a:pt x="81" y="588"/>
                </a:cubicBezTo>
                <a:cubicBezTo>
                  <a:pt x="84" y="592"/>
                  <a:pt x="88" y="596"/>
                  <a:pt x="92" y="599"/>
                </a:cubicBezTo>
                <a:cubicBezTo>
                  <a:pt x="0" y="654"/>
                  <a:pt x="0" y="654"/>
                  <a:pt x="0" y="654"/>
                </a:cubicBezTo>
                <a:close/>
                <a:moveTo>
                  <a:pt x="529" y="235"/>
                </a:moveTo>
                <a:cubicBezTo>
                  <a:pt x="531" y="271"/>
                  <a:pt x="527" y="310"/>
                  <a:pt x="519" y="347"/>
                </a:cubicBezTo>
                <a:cubicBezTo>
                  <a:pt x="436" y="396"/>
                  <a:pt x="436" y="396"/>
                  <a:pt x="436" y="396"/>
                </a:cubicBezTo>
                <a:cubicBezTo>
                  <a:pt x="439" y="390"/>
                  <a:pt x="442" y="384"/>
                  <a:pt x="445" y="377"/>
                </a:cubicBezTo>
                <a:cubicBezTo>
                  <a:pt x="453" y="376"/>
                  <a:pt x="459" y="372"/>
                  <a:pt x="465" y="366"/>
                </a:cubicBezTo>
                <a:cubicBezTo>
                  <a:pt x="451" y="348"/>
                  <a:pt x="440" y="321"/>
                  <a:pt x="430" y="293"/>
                </a:cubicBezTo>
                <a:lnTo>
                  <a:pt x="529" y="235"/>
                </a:lnTo>
                <a:close/>
                <a:moveTo>
                  <a:pt x="441" y="507"/>
                </a:moveTo>
                <a:cubicBezTo>
                  <a:pt x="430" y="497"/>
                  <a:pt x="419" y="488"/>
                  <a:pt x="409" y="480"/>
                </a:cubicBezTo>
                <a:cubicBezTo>
                  <a:pt x="413" y="496"/>
                  <a:pt x="421" y="509"/>
                  <a:pt x="436" y="519"/>
                </a:cubicBezTo>
                <a:cubicBezTo>
                  <a:pt x="413" y="533"/>
                  <a:pt x="413" y="533"/>
                  <a:pt x="413" y="533"/>
                </a:cubicBezTo>
                <a:cubicBezTo>
                  <a:pt x="400" y="519"/>
                  <a:pt x="391" y="500"/>
                  <a:pt x="385" y="479"/>
                </a:cubicBezTo>
                <a:cubicBezTo>
                  <a:pt x="365" y="490"/>
                  <a:pt x="342" y="497"/>
                  <a:pt x="317" y="497"/>
                </a:cubicBezTo>
                <a:cubicBezTo>
                  <a:pt x="302" y="497"/>
                  <a:pt x="288" y="495"/>
                  <a:pt x="275" y="491"/>
                </a:cubicBezTo>
                <a:cubicBezTo>
                  <a:pt x="301" y="476"/>
                  <a:pt x="301" y="476"/>
                  <a:pt x="301" y="476"/>
                </a:cubicBezTo>
                <a:cubicBezTo>
                  <a:pt x="306" y="476"/>
                  <a:pt x="311" y="477"/>
                  <a:pt x="317" y="477"/>
                </a:cubicBezTo>
                <a:cubicBezTo>
                  <a:pt x="370" y="476"/>
                  <a:pt x="411" y="443"/>
                  <a:pt x="436" y="396"/>
                </a:cubicBezTo>
                <a:cubicBezTo>
                  <a:pt x="519" y="347"/>
                  <a:pt x="519" y="347"/>
                  <a:pt x="519" y="347"/>
                </a:cubicBezTo>
                <a:cubicBezTo>
                  <a:pt x="504" y="414"/>
                  <a:pt x="475" y="475"/>
                  <a:pt x="441" y="507"/>
                </a:cubicBezTo>
                <a:close/>
                <a:moveTo>
                  <a:pt x="84" y="727"/>
                </a:moveTo>
                <a:cubicBezTo>
                  <a:pt x="21" y="728"/>
                  <a:pt x="21" y="728"/>
                  <a:pt x="21" y="728"/>
                </a:cubicBezTo>
                <a:cubicBezTo>
                  <a:pt x="9" y="706"/>
                  <a:pt x="1" y="685"/>
                  <a:pt x="0" y="664"/>
                </a:cubicBezTo>
                <a:cubicBezTo>
                  <a:pt x="0" y="661"/>
                  <a:pt x="0" y="657"/>
                  <a:pt x="0" y="654"/>
                </a:cubicBezTo>
                <a:cubicBezTo>
                  <a:pt x="92" y="599"/>
                  <a:pt x="92" y="599"/>
                  <a:pt x="92" y="599"/>
                </a:cubicBezTo>
                <a:cubicBezTo>
                  <a:pt x="120" y="628"/>
                  <a:pt x="154" y="650"/>
                  <a:pt x="190" y="665"/>
                </a:cubicBezTo>
                <a:cubicBezTo>
                  <a:pt x="84" y="727"/>
                  <a:pt x="84" y="727"/>
                  <a:pt x="84" y="727"/>
                </a:cubicBezTo>
                <a:close/>
                <a:moveTo>
                  <a:pt x="159" y="560"/>
                </a:moveTo>
                <a:cubicBezTo>
                  <a:pt x="231" y="518"/>
                  <a:pt x="231" y="518"/>
                  <a:pt x="231" y="518"/>
                </a:cubicBezTo>
                <a:cubicBezTo>
                  <a:pt x="222" y="531"/>
                  <a:pt x="210" y="542"/>
                  <a:pt x="196" y="547"/>
                </a:cubicBezTo>
                <a:cubicBezTo>
                  <a:pt x="184" y="552"/>
                  <a:pt x="171" y="556"/>
                  <a:pt x="159" y="560"/>
                </a:cubicBezTo>
                <a:close/>
                <a:moveTo>
                  <a:pt x="436" y="519"/>
                </a:moveTo>
                <a:cubicBezTo>
                  <a:pt x="442" y="523"/>
                  <a:pt x="447" y="526"/>
                  <a:pt x="454" y="529"/>
                </a:cubicBezTo>
                <a:cubicBezTo>
                  <a:pt x="530" y="560"/>
                  <a:pt x="636" y="568"/>
                  <a:pt x="634" y="663"/>
                </a:cubicBezTo>
                <a:cubicBezTo>
                  <a:pt x="633" y="684"/>
                  <a:pt x="625" y="705"/>
                  <a:pt x="613" y="726"/>
                </a:cubicBezTo>
                <a:cubicBezTo>
                  <a:pt x="84" y="727"/>
                  <a:pt x="84" y="727"/>
                  <a:pt x="84" y="727"/>
                </a:cubicBezTo>
                <a:cubicBezTo>
                  <a:pt x="190" y="665"/>
                  <a:pt x="190" y="665"/>
                  <a:pt x="190" y="665"/>
                </a:cubicBezTo>
                <a:cubicBezTo>
                  <a:pt x="306" y="711"/>
                  <a:pt x="453" y="688"/>
                  <a:pt x="557" y="590"/>
                </a:cubicBezTo>
                <a:cubicBezTo>
                  <a:pt x="520" y="572"/>
                  <a:pt x="468" y="562"/>
                  <a:pt x="433" y="547"/>
                </a:cubicBezTo>
                <a:cubicBezTo>
                  <a:pt x="426" y="543"/>
                  <a:pt x="419" y="539"/>
                  <a:pt x="413" y="533"/>
                </a:cubicBezTo>
                <a:lnTo>
                  <a:pt x="436" y="519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" name="Freeform 30"/>
          <p:cNvSpPr>
            <a:spLocks noEditPoints="1"/>
          </p:cNvSpPr>
          <p:nvPr/>
        </p:nvSpPr>
        <p:spPr bwMode="auto">
          <a:xfrm>
            <a:off x="5836145" y="2289000"/>
            <a:ext cx="1639854" cy="1832067"/>
          </a:xfrm>
          <a:custGeom>
            <a:avLst/>
            <a:gdLst>
              <a:gd name="T0" fmla="*/ 143 w 635"/>
              <a:gd name="T1" fmla="*/ 279 h 752"/>
              <a:gd name="T2" fmla="*/ 195 w 635"/>
              <a:gd name="T3" fmla="*/ 149 h 752"/>
              <a:gd name="T4" fmla="*/ 240 w 635"/>
              <a:gd name="T5" fmla="*/ 109 h 752"/>
              <a:gd name="T6" fmla="*/ 321 w 635"/>
              <a:gd name="T7" fmla="*/ 82 h 752"/>
              <a:gd name="T8" fmla="*/ 422 w 635"/>
              <a:gd name="T9" fmla="*/ 127 h 752"/>
              <a:gd name="T10" fmla="*/ 497 w 635"/>
              <a:gd name="T11" fmla="*/ 280 h 752"/>
              <a:gd name="T12" fmla="*/ 506 w 635"/>
              <a:gd name="T13" fmla="*/ 310 h 752"/>
              <a:gd name="T14" fmla="*/ 502 w 635"/>
              <a:gd name="T15" fmla="*/ 367 h 752"/>
              <a:gd name="T16" fmla="*/ 482 w 635"/>
              <a:gd name="T17" fmla="*/ 292 h 752"/>
              <a:gd name="T18" fmla="*/ 449 w 635"/>
              <a:gd name="T19" fmla="*/ 353 h 752"/>
              <a:gd name="T20" fmla="*/ 432 w 635"/>
              <a:gd name="T21" fmla="*/ 356 h 752"/>
              <a:gd name="T22" fmla="*/ 444 w 635"/>
              <a:gd name="T23" fmla="*/ 285 h 752"/>
              <a:gd name="T24" fmla="*/ 428 w 635"/>
              <a:gd name="T25" fmla="*/ 206 h 752"/>
              <a:gd name="T26" fmla="*/ 384 w 635"/>
              <a:gd name="T27" fmla="*/ 189 h 752"/>
              <a:gd name="T28" fmla="*/ 214 w 635"/>
              <a:gd name="T29" fmla="*/ 205 h 752"/>
              <a:gd name="T30" fmla="*/ 197 w 635"/>
              <a:gd name="T31" fmla="*/ 288 h 752"/>
              <a:gd name="T32" fmla="*/ 186 w 635"/>
              <a:gd name="T33" fmla="*/ 316 h 752"/>
              <a:gd name="T34" fmla="*/ 158 w 635"/>
              <a:gd name="T35" fmla="*/ 290 h 752"/>
              <a:gd name="T36" fmla="*/ 134 w 635"/>
              <a:gd name="T37" fmla="*/ 307 h 752"/>
              <a:gd name="T38" fmla="*/ 177 w 635"/>
              <a:gd name="T39" fmla="*/ 415 h 752"/>
              <a:gd name="T40" fmla="*/ 135 w 635"/>
              <a:gd name="T41" fmla="*/ 355 h 752"/>
              <a:gd name="T42" fmla="*/ 134 w 635"/>
              <a:gd name="T43" fmla="*/ 307 h 752"/>
              <a:gd name="T44" fmla="*/ 191 w 635"/>
              <a:gd name="T45" fmla="*/ 400 h 752"/>
              <a:gd name="T46" fmla="*/ 221 w 635"/>
              <a:gd name="T47" fmla="*/ 480 h 752"/>
              <a:gd name="T48" fmla="*/ 487 w 635"/>
              <a:gd name="T49" fmla="*/ 398 h 752"/>
              <a:gd name="T50" fmla="*/ 409 w 635"/>
              <a:gd name="T51" fmla="*/ 488 h 752"/>
              <a:gd name="T52" fmla="*/ 391 w 635"/>
              <a:gd name="T53" fmla="*/ 508 h 752"/>
              <a:gd name="T54" fmla="*/ 381 w 635"/>
              <a:gd name="T55" fmla="*/ 506 h 752"/>
              <a:gd name="T56" fmla="*/ 448 w 635"/>
              <a:gd name="T57" fmla="*/ 401 h 752"/>
              <a:gd name="T58" fmla="*/ 502 w 635"/>
              <a:gd name="T59" fmla="*/ 367 h 752"/>
              <a:gd name="T60" fmla="*/ 191 w 635"/>
              <a:gd name="T61" fmla="*/ 351 h 752"/>
              <a:gd name="T62" fmla="*/ 200 w 635"/>
              <a:gd name="T63" fmla="*/ 318 h 752"/>
              <a:gd name="T64" fmla="*/ 432 w 635"/>
              <a:gd name="T65" fmla="*/ 356 h 752"/>
              <a:gd name="T66" fmla="*/ 448 w 635"/>
              <a:gd name="T67" fmla="*/ 359 h 752"/>
              <a:gd name="T68" fmla="*/ 82 w 635"/>
              <a:gd name="T69" fmla="*/ 586 h 752"/>
              <a:gd name="T70" fmla="*/ 230 w 635"/>
              <a:gd name="T71" fmla="*/ 487 h 752"/>
              <a:gd name="T72" fmla="*/ 265 w 635"/>
              <a:gd name="T73" fmla="*/ 487 h 752"/>
              <a:gd name="T74" fmla="*/ 337 w 635"/>
              <a:gd name="T75" fmla="*/ 499 h 752"/>
              <a:gd name="T76" fmla="*/ 319 w 635"/>
              <a:gd name="T77" fmla="*/ 521 h 752"/>
              <a:gd name="T78" fmla="*/ 225 w 635"/>
              <a:gd name="T79" fmla="*/ 542 h 752"/>
              <a:gd name="T80" fmla="*/ 263 w 635"/>
              <a:gd name="T81" fmla="*/ 616 h 752"/>
              <a:gd name="T82" fmla="*/ 214 w 635"/>
              <a:gd name="T83" fmla="*/ 552 h 752"/>
              <a:gd name="T84" fmla="*/ 182 w 635"/>
              <a:gd name="T85" fmla="*/ 602 h 752"/>
              <a:gd name="T86" fmla="*/ 414 w 635"/>
              <a:gd name="T87" fmla="*/ 511 h 752"/>
              <a:gd name="T88" fmla="*/ 417 w 635"/>
              <a:gd name="T89" fmla="*/ 550 h 752"/>
              <a:gd name="T90" fmla="*/ 358 w 635"/>
              <a:gd name="T91" fmla="*/ 631 h 752"/>
              <a:gd name="T92" fmla="*/ 462 w 635"/>
              <a:gd name="T93" fmla="*/ 578 h 752"/>
              <a:gd name="T94" fmla="*/ 635 w 635"/>
              <a:gd name="T95" fmla="*/ 676 h 752"/>
              <a:gd name="T96" fmla="*/ 414 w 635"/>
              <a:gd name="T97" fmla="*/ 511 h 752"/>
              <a:gd name="T98" fmla="*/ 1 w 635"/>
              <a:gd name="T99" fmla="*/ 686 h 752"/>
              <a:gd name="T100" fmla="*/ 182 w 635"/>
              <a:gd name="T101" fmla="*/ 602 h 752"/>
              <a:gd name="T102" fmla="*/ 273 w 635"/>
              <a:gd name="T103" fmla="*/ 645 h 752"/>
              <a:gd name="T104" fmla="*/ 364 w 635"/>
              <a:gd name="T105" fmla="*/ 638 h 752"/>
              <a:gd name="T106" fmla="*/ 434 w 635"/>
              <a:gd name="T107" fmla="*/ 643 h 752"/>
              <a:gd name="T108" fmla="*/ 635 w 635"/>
              <a:gd name="T109" fmla="*/ 689 h 752"/>
              <a:gd name="T110" fmla="*/ 22 w 635"/>
              <a:gd name="T111" fmla="*/ 749 h 752"/>
              <a:gd name="T112" fmla="*/ 320 w 635"/>
              <a:gd name="T113" fmla="*/ 674 h 752"/>
              <a:gd name="T114" fmla="*/ 341 w 635"/>
              <a:gd name="T115" fmla="*/ 628 h 752"/>
              <a:gd name="T116" fmla="*/ 286 w 635"/>
              <a:gd name="T117" fmla="*/ 619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5" h="752">
                <a:moveTo>
                  <a:pt x="134" y="307"/>
                </a:moveTo>
                <a:cubicBezTo>
                  <a:pt x="136" y="297"/>
                  <a:pt x="139" y="287"/>
                  <a:pt x="143" y="279"/>
                </a:cubicBezTo>
                <a:cubicBezTo>
                  <a:pt x="143" y="276"/>
                  <a:pt x="143" y="273"/>
                  <a:pt x="143" y="269"/>
                </a:cubicBezTo>
                <a:cubicBezTo>
                  <a:pt x="146" y="225"/>
                  <a:pt x="167" y="181"/>
                  <a:pt x="195" y="149"/>
                </a:cubicBezTo>
                <a:cubicBezTo>
                  <a:pt x="187" y="124"/>
                  <a:pt x="189" y="96"/>
                  <a:pt x="200" y="69"/>
                </a:cubicBezTo>
                <a:cubicBezTo>
                  <a:pt x="210" y="93"/>
                  <a:pt x="217" y="109"/>
                  <a:pt x="240" y="109"/>
                </a:cubicBezTo>
                <a:cubicBezTo>
                  <a:pt x="241" y="84"/>
                  <a:pt x="235" y="71"/>
                  <a:pt x="214" y="56"/>
                </a:cubicBezTo>
                <a:cubicBezTo>
                  <a:pt x="216" y="33"/>
                  <a:pt x="297" y="13"/>
                  <a:pt x="321" y="82"/>
                </a:cubicBezTo>
                <a:cubicBezTo>
                  <a:pt x="332" y="61"/>
                  <a:pt x="315" y="39"/>
                  <a:pt x="293" y="27"/>
                </a:cubicBezTo>
                <a:cubicBezTo>
                  <a:pt x="377" y="0"/>
                  <a:pt x="447" y="63"/>
                  <a:pt x="422" y="127"/>
                </a:cubicBezTo>
                <a:cubicBezTo>
                  <a:pt x="429" y="133"/>
                  <a:pt x="436" y="141"/>
                  <a:pt x="443" y="148"/>
                </a:cubicBezTo>
                <a:cubicBezTo>
                  <a:pt x="471" y="181"/>
                  <a:pt x="491" y="228"/>
                  <a:pt x="497" y="280"/>
                </a:cubicBezTo>
                <a:cubicBezTo>
                  <a:pt x="497" y="280"/>
                  <a:pt x="497" y="280"/>
                  <a:pt x="497" y="280"/>
                </a:cubicBezTo>
                <a:cubicBezTo>
                  <a:pt x="502" y="289"/>
                  <a:pt x="505" y="299"/>
                  <a:pt x="506" y="310"/>
                </a:cubicBezTo>
                <a:cubicBezTo>
                  <a:pt x="509" y="325"/>
                  <a:pt x="508" y="342"/>
                  <a:pt x="505" y="357"/>
                </a:cubicBezTo>
                <a:cubicBezTo>
                  <a:pt x="504" y="360"/>
                  <a:pt x="503" y="364"/>
                  <a:pt x="502" y="367"/>
                </a:cubicBezTo>
                <a:cubicBezTo>
                  <a:pt x="483" y="364"/>
                  <a:pt x="483" y="364"/>
                  <a:pt x="483" y="364"/>
                </a:cubicBezTo>
                <a:cubicBezTo>
                  <a:pt x="491" y="341"/>
                  <a:pt x="491" y="312"/>
                  <a:pt x="482" y="292"/>
                </a:cubicBezTo>
                <a:cubicBezTo>
                  <a:pt x="481" y="291"/>
                  <a:pt x="481" y="291"/>
                  <a:pt x="480" y="291"/>
                </a:cubicBezTo>
                <a:cubicBezTo>
                  <a:pt x="457" y="276"/>
                  <a:pt x="449" y="346"/>
                  <a:pt x="449" y="353"/>
                </a:cubicBezTo>
                <a:cubicBezTo>
                  <a:pt x="449" y="355"/>
                  <a:pt x="449" y="357"/>
                  <a:pt x="448" y="359"/>
                </a:cubicBezTo>
                <a:cubicBezTo>
                  <a:pt x="432" y="356"/>
                  <a:pt x="432" y="356"/>
                  <a:pt x="432" y="356"/>
                </a:cubicBezTo>
                <a:cubicBezTo>
                  <a:pt x="438" y="339"/>
                  <a:pt x="443" y="317"/>
                  <a:pt x="444" y="290"/>
                </a:cubicBezTo>
                <a:cubicBezTo>
                  <a:pt x="444" y="288"/>
                  <a:pt x="444" y="287"/>
                  <a:pt x="444" y="285"/>
                </a:cubicBezTo>
                <a:cubicBezTo>
                  <a:pt x="445" y="260"/>
                  <a:pt x="439" y="232"/>
                  <a:pt x="428" y="207"/>
                </a:cubicBezTo>
                <a:cubicBezTo>
                  <a:pt x="428" y="207"/>
                  <a:pt x="428" y="207"/>
                  <a:pt x="428" y="206"/>
                </a:cubicBezTo>
                <a:cubicBezTo>
                  <a:pt x="417" y="191"/>
                  <a:pt x="410" y="183"/>
                  <a:pt x="385" y="189"/>
                </a:cubicBezTo>
                <a:cubicBezTo>
                  <a:pt x="385" y="189"/>
                  <a:pt x="384" y="189"/>
                  <a:pt x="384" y="189"/>
                </a:cubicBezTo>
                <a:cubicBezTo>
                  <a:pt x="311" y="222"/>
                  <a:pt x="258" y="216"/>
                  <a:pt x="226" y="192"/>
                </a:cubicBezTo>
                <a:cubicBezTo>
                  <a:pt x="221" y="195"/>
                  <a:pt x="217" y="199"/>
                  <a:pt x="214" y="205"/>
                </a:cubicBezTo>
                <a:cubicBezTo>
                  <a:pt x="203" y="231"/>
                  <a:pt x="196" y="260"/>
                  <a:pt x="197" y="287"/>
                </a:cubicBezTo>
                <a:cubicBezTo>
                  <a:pt x="197" y="287"/>
                  <a:pt x="197" y="288"/>
                  <a:pt x="197" y="288"/>
                </a:cubicBezTo>
                <a:cubicBezTo>
                  <a:pt x="197" y="299"/>
                  <a:pt x="198" y="309"/>
                  <a:pt x="200" y="318"/>
                </a:cubicBezTo>
                <a:cubicBezTo>
                  <a:pt x="186" y="316"/>
                  <a:pt x="186" y="316"/>
                  <a:pt x="186" y="316"/>
                </a:cubicBezTo>
                <a:cubicBezTo>
                  <a:pt x="181" y="298"/>
                  <a:pt x="173" y="281"/>
                  <a:pt x="160" y="289"/>
                </a:cubicBezTo>
                <a:cubicBezTo>
                  <a:pt x="160" y="289"/>
                  <a:pt x="159" y="290"/>
                  <a:pt x="158" y="290"/>
                </a:cubicBezTo>
                <a:cubicBezTo>
                  <a:pt x="156" y="296"/>
                  <a:pt x="154" y="303"/>
                  <a:pt x="152" y="310"/>
                </a:cubicBezTo>
                <a:lnTo>
                  <a:pt x="134" y="307"/>
                </a:lnTo>
                <a:close/>
                <a:moveTo>
                  <a:pt x="221" y="480"/>
                </a:moveTo>
                <a:cubicBezTo>
                  <a:pt x="203" y="462"/>
                  <a:pt x="188" y="440"/>
                  <a:pt x="177" y="415"/>
                </a:cubicBezTo>
                <a:cubicBezTo>
                  <a:pt x="167" y="412"/>
                  <a:pt x="159" y="405"/>
                  <a:pt x="152" y="396"/>
                </a:cubicBezTo>
                <a:cubicBezTo>
                  <a:pt x="144" y="385"/>
                  <a:pt x="138" y="370"/>
                  <a:pt x="135" y="355"/>
                </a:cubicBezTo>
                <a:cubicBezTo>
                  <a:pt x="132" y="340"/>
                  <a:pt x="131" y="323"/>
                  <a:pt x="134" y="308"/>
                </a:cubicBezTo>
                <a:cubicBezTo>
                  <a:pt x="134" y="307"/>
                  <a:pt x="134" y="307"/>
                  <a:pt x="134" y="307"/>
                </a:cubicBezTo>
                <a:cubicBezTo>
                  <a:pt x="152" y="310"/>
                  <a:pt x="152" y="310"/>
                  <a:pt x="152" y="310"/>
                </a:cubicBezTo>
                <a:cubicBezTo>
                  <a:pt x="146" y="348"/>
                  <a:pt x="161" y="395"/>
                  <a:pt x="191" y="400"/>
                </a:cubicBezTo>
                <a:cubicBezTo>
                  <a:pt x="207" y="438"/>
                  <a:pt x="232" y="470"/>
                  <a:pt x="265" y="487"/>
                </a:cubicBezTo>
                <a:cubicBezTo>
                  <a:pt x="221" y="480"/>
                  <a:pt x="221" y="480"/>
                  <a:pt x="221" y="480"/>
                </a:cubicBezTo>
                <a:close/>
                <a:moveTo>
                  <a:pt x="502" y="367"/>
                </a:moveTo>
                <a:cubicBezTo>
                  <a:pt x="499" y="379"/>
                  <a:pt x="494" y="389"/>
                  <a:pt x="487" y="398"/>
                </a:cubicBezTo>
                <a:cubicBezTo>
                  <a:pt x="480" y="407"/>
                  <a:pt x="472" y="413"/>
                  <a:pt x="462" y="417"/>
                </a:cubicBezTo>
                <a:cubicBezTo>
                  <a:pt x="449" y="445"/>
                  <a:pt x="431" y="470"/>
                  <a:pt x="409" y="488"/>
                </a:cubicBezTo>
                <a:cubicBezTo>
                  <a:pt x="409" y="496"/>
                  <a:pt x="411" y="504"/>
                  <a:pt x="414" y="511"/>
                </a:cubicBezTo>
                <a:cubicBezTo>
                  <a:pt x="391" y="508"/>
                  <a:pt x="391" y="508"/>
                  <a:pt x="391" y="508"/>
                </a:cubicBezTo>
                <a:cubicBezTo>
                  <a:pt x="391" y="506"/>
                  <a:pt x="390" y="504"/>
                  <a:pt x="389" y="502"/>
                </a:cubicBezTo>
                <a:cubicBezTo>
                  <a:pt x="387" y="503"/>
                  <a:pt x="384" y="505"/>
                  <a:pt x="381" y="506"/>
                </a:cubicBezTo>
                <a:cubicBezTo>
                  <a:pt x="337" y="499"/>
                  <a:pt x="337" y="499"/>
                  <a:pt x="337" y="499"/>
                </a:cubicBezTo>
                <a:cubicBezTo>
                  <a:pt x="389" y="492"/>
                  <a:pt x="427" y="452"/>
                  <a:pt x="448" y="401"/>
                </a:cubicBezTo>
                <a:cubicBezTo>
                  <a:pt x="465" y="399"/>
                  <a:pt x="477" y="384"/>
                  <a:pt x="483" y="364"/>
                </a:cubicBezTo>
                <a:cubicBezTo>
                  <a:pt x="502" y="367"/>
                  <a:pt x="502" y="367"/>
                  <a:pt x="502" y="367"/>
                </a:cubicBezTo>
                <a:close/>
                <a:moveTo>
                  <a:pt x="186" y="316"/>
                </a:moveTo>
                <a:cubicBezTo>
                  <a:pt x="189" y="331"/>
                  <a:pt x="191" y="348"/>
                  <a:pt x="191" y="351"/>
                </a:cubicBezTo>
                <a:cubicBezTo>
                  <a:pt x="191" y="376"/>
                  <a:pt x="218" y="385"/>
                  <a:pt x="212" y="368"/>
                </a:cubicBezTo>
                <a:cubicBezTo>
                  <a:pt x="208" y="356"/>
                  <a:pt x="203" y="339"/>
                  <a:pt x="200" y="318"/>
                </a:cubicBezTo>
                <a:cubicBezTo>
                  <a:pt x="186" y="316"/>
                  <a:pt x="186" y="316"/>
                  <a:pt x="186" y="316"/>
                </a:cubicBezTo>
                <a:close/>
                <a:moveTo>
                  <a:pt x="432" y="356"/>
                </a:moveTo>
                <a:cubicBezTo>
                  <a:pt x="431" y="361"/>
                  <a:pt x="430" y="365"/>
                  <a:pt x="428" y="369"/>
                </a:cubicBezTo>
                <a:cubicBezTo>
                  <a:pt x="423" y="385"/>
                  <a:pt x="444" y="379"/>
                  <a:pt x="448" y="359"/>
                </a:cubicBezTo>
                <a:lnTo>
                  <a:pt x="432" y="356"/>
                </a:lnTo>
                <a:close/>
                <a:moveTo>
                  <a:pt x="82" y="586"/>
                </a:moveTo>
                <a:cubicBezTo>
                  <a:pt x="114" y="573"/>
                  <a:pt x="150" y="564"/>
                  <a:pt x="181" y="552"/>
                </a:cubicBezTo>
                <a:cubicBezTo>
                  <a:pt x="215" y="538"/>
                  <a:pt x="227" y="515"/>
                  <a:pt x="230" y="487"/>
                </a:cubicBezTo>
                <a:cubicBezTo>
                  <a:pt x="227" y="485"/>
                  <a:pt x="224" y="483"/>
                  <a:pt x="221" y="480"/>
                </a:cubicBezTo>
                <a:cubicBezTo>
                  <a:pt x="265" y="487"/>
                  <a:pt x="265" y="487"/>
                  <a:pt x="265" y="487"/>
                </a:cubicBezTo>
                <a:cubicBezTo>
                  <a:pt x="281" y="495"/>
                  <a:pt x="299" y="500"/>
                  <a:pt x="319" y="500"/>
                </a:cubicBezTo>
                <a:cubicBezTo>
                  <a:pt x="325" y="500"/>
                  <a:pt x="331" y="500"/>
                  <a:pt x="337" y="499"/>
                </a:cubicBezTo>
                <a:cubicBezTo>
                  <a:pt x="381" y="506"/>
                  <a:pt x="381" y="506"/>
                  <a:pt x="381" y="506"/>
                </a:cubicBezTo>
                <a:cubicBezTo>
                  <a:pt x="363" y="516"/>
                  <a:pt x="342" y="521"/>
                  <a:pt x="319" y="521"/>
                </a:cubicBezTo>
                <a:cubicBezTo>
                  <a:pt x="293" y="521"/>
                  <a:pt x="270" y="514"/>
                  <a:pt x="250" y="502"/>
                </a:cubicBezTo>
                <a:cubicBezTo>
                  <a:pt x="246" y="516"/>
                  <a:pt x="237" y="530"/>
                  <a:pt x="225" y="542"/>
                </a:cubicBezTo>
                <a:cubicBezTo>
                  <a:pt x="248" y="576"/>
                  <a:pt x="268" y="601"/>
                  <a:pt x="286" y="619"/>
                </a:cubicBezTo>
                <a:cubicBezTo>
                  <a:pt x="263" y="616"/>
                  <a:pt x="263" y="616"/>
                  <a:pt x="263" y="616"/>
                </a:cubicBezTo>
                <a:cubicBezTo>
                  <a:pt x="245" y="595"/>
                  <a:pt x="228" y="574"/>
                  <a:pt x="216" y="556"/>
                </a:cubicBezTo>
                <a:cubicBezTo>
                  <a:pt x="215" y="555"/>
                  <a:pt x="214" y="554"/>
                  <a:pt x="214" y="552"/>
                </a:cubicBezTo>
                <a:cubicBezTo>
                  <a:pt x="202" y="563"/>
                  <a:pt x="187" y="570"/>
                  <a:pt x="173" y="574"/>
                </a:cubicBezTo>
                <a:cubicBezTo>
                  <a:pt x="175" y="583"/>
                  <a:pt x="178" y="593"/>
                  <a:pt x="182" y="602"/>
                </a:cubicBezTo>
                <a:cubicBezTo>
                  <a:pt x="82" y="586"/>
                  <a:pt x="82" y="586"/>
                  <a:pt x="82" y="586"/>
                </a:cubicBezTo>
                <a:close/>
                <a:moveTo>
                  <a:pt x="414" y="511"/>
                </a:moveTo>
                <a:cubicBezTo>
                  <a:pt x="391" y="508"/>
                  <a:pt x="391" y="508"/>
                  <a:pt x="391" y="508"/>
                </a:cubicBezTo>
                <a:cubicBezTo>
                  <a:pt x="397" y="523"/>
                  <a:pt x="405" y="538"/>
                  <a:pt x="417" y="550"/>
                </a:cubicBezTo>
                <a:cubicBezTo>
                  <a:pt x="386" y="588"/>
                  <a:pt x="363" y="608"/>
                  <a:pt x="341" y="628"/>
                </a:cubicBezTo>
                <a:cubicBezTo>
                  <a:pt x="358" y="631"/>
                  <a:pt x="358" y="631"/>
                  <a:pt x="358" y="631"/>
                </a:cubicBezTo>
                <a:cubicBezTo>
                  <a:pt x="380" y="607"/>
                  <a:pt x="404" y="586"/>
                  <a:pt x="428" y="560"/>
                </a:cubicBezTo>
                <a:cubicBezTo>
                  <a:pt x="438" y="568"/>
                  <a:pt x="449" y="574"/>
                  <a:pt x="462" y="578"/>
                </a:cubicBezTo>
                <a:cubicBezTo>
                  <a:pt x="455" y="596"/>
                  <a:pt x="445" y="621"/>
                  <a:pt x="434" y="643"/>
                </a:cubicBezTo>
                <a:cubicBezTo>
                  <a:pt x="635" y="676"/>
                  <a:pt x="635" y="676"/>
                  <a:pt x="635" y="676"/>
                </a:cubicBezTo>
                <a:cubicBezTo>
                  <a:pt x="628" y="593"/>
                  <a:pt x="528" y="584"/>
                  <a:pt x="456" y="553"/>
                </a:cubicBezTo>
                <a:cubicBezTo>
                  <a:pt x="433" y="543"/>
                  <a:pt x="420" y="529"/>
                  <a:pt x="414" y="511"/>
                </a:cubicBezTo>
                <a:close/>
                <a:moveTo>
                  <a:pt x="22" y="749"/>
                </a:moveTo>
                <a:cubicBezTo>
                  <a:pt x="10" y="728"/>
                  <a:pt x="1" y="706"/>
                  <a:pt x="1" y="686"/>
                </a:cubicBezTo>
                <a:cubicBezTo>
                  <a:pt x="0" y="630"/>
                  <a:pt x="36" y="604"/>
                  <a:pt x="82" y="586"/>
                </a:cubicBezTo>
                <a:cubicBezTo>
                  <a:pt x="182" y="602"/>
                  <a:pt x="182" y="602"/>
                  <a:pt x="182" y="602"/>
                </a:cubicBezTo>
                <a:cubicBezTo>
                  <a:pt x="197" y="640"/>
                  <a:pt x="223" y="675"/>
                  <a:pt x="233" y="689"/>
                </a:cubicBezTo>
                <a:cubicBezTo>
                  <a:pt x="247" y="672"/>
                  <a:pt x="253" y="654"/>
                  <a:pt x="273" y="645"/>
                </a:cubicBezTo>
                <a:cubicBezTo>
                  <a:pt x="283" y="655"/>
                  <a:pt x="318" y="679"/>
                  <a:pt x="319" y="707"/>
                </a:cubicBezTo>
                <a:cubicBezTo>
                  <a:pt x="322" y="689"/>
                  <a:pt x="345" y="651"/>
                  <a:pt x="364" y="638"/>
                </a:cubicBezTo>
                <a:cubicBezTo>
                  <a:pt x="385" y="651"/>
                  <a:pt x="393" y="674"/>
                  <a:pt x="405" y="689"/>
                </a:cubicBezTo>
                <a:cubicBezTo>
                  <a:pt x="415" y="679"/>
                  <a:pt x="425" y="662"/>
                  <a:pt x="434" y="643"/>
                </a:cubicBezTo>
                <a:cubicBezTo>
                  <a:pt x="635" y="676"/>
                  <a:pt x="635" y="676"/>
                  <a:pt x="635" y="676"/>
                </a:cubicBezTo>
                <a:cubicBezTo>
                  <a:pt x="635" y="680"/>
                  <a:pt x="635" y="685"/>
                  <a:pt x="635" y="689"/>
                </a:cubicBezTo>
                <a:cubicBezTo>
                  <a:pt x="634" y="709"/>
                  <a:pt x="626" y="731"/>
                  <a:pt x="613" y="752"/>
                </a:cubicBezTo>
                <a:cubicBezTo>
                  <a:pt x="22" y="749"/>
                  <a:pt x="22" y="749"/>
                  <a:pt x="22" y="749"/>
                </a:cubicBezTo>
                <a:close/>
                <a:moveTo>
                  <a:pt x="263" y="616"/>
                </a:moveTo>
                <a:cubicBezTo>
                  <a:pt x="283" y="639"/>
                  <a:pt x="304" y="661"/>
                  <a:pt x="320" y="674"/>
                </a:cubicBezTo>
                <a:cubicBezTo>
                  <a:pt x="332" y="658"/>
                  <a:pt x="345" y="644"/>
                  <a:pt x="358" y="631"/>
                </a:cubicBezTo>
                <a:cubicBezTo>
                  <a:pt x="341" y="628"/>
                  <a:pt x="341" y="628"/>
                  <a:pt x="341" y="628"/>
                </a:cubicBezTo>
                <a:cubicBezTo>
                  <a:pt x="334" y="635"/>
                  <a:pt x="327" y="642"/>
                  <a:pt x="320" y="649"/>
                </a:cubicBezTo>
                <a:cubicBezTo>
                  <a:pt x="310" y="643"/>
                  <a:pt x="299" y="633"/>
                  <a:pt x="286" y="619"/>
                </a:cubicBezTo>
                <a:lnTo>
                  <a:pt x="263" y="616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29" name="Group 8"/>
          <p:cNvGrpSpPr>
            <a:grpSpLocks noChangeAspect="1"/>
          </p:cNvGrpSpPr>
          <p:nvPr/>
        </p:nvGrpSpPr>
        <p:grpSpPr bwMode="auto">
          <a:xfrm>
            <a:off x="3018931" y="2407051"/>
            <a:ext cx="1643000" cy="1704498"/>
            <a:chOff x="1091" y="523"/>
            <a:chExt cx="1516" cy="1594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1091" y="523"/>
              <a:ext cx="1516" cy="1594"/>
            </a:xfrm>
            <a:custGeom>
              <a:avLst/>
              <a:gdLst>
                <a:gd name="T0" fmla="*/ 446 w 639"/>
                <a:gd name="T1" fmla="*/ 286 h 672"/>
                <a:gd name="T2" fmla="*/ 450 w 639"/>
                <a:gd name="T3" fmla="*/ 501 h 672"/>
                <a:gd name="T4" fmla="*/ 451 w 639"/>
                <a:gd name="T5" fmla="*/ 495 h 672"/>
                <a:gd name="T6" fmla="*/ 446 w 639"/>
                <a:gd name="T7" fmla="*/ 367 h 672"/>
                <a:gd name="T8" fmla="*/ 443 w 639"/>
                <a:gd name="T9" fmla="*/ 494 h 672"/>
                <a:gd name="T10" fmla="*/ 442 w 639"/>
                <a:gd name="T11" fmla="*/ 500 h 672"/>
                <a:gd name="T12" fmla="*/ 442 w 639"/>
                <a:gd name="T13" fmla="*/ 530 h 672"/>
                <a:gd name="T14" fmla="*/ 438 w 639"/>
                <a:gd name="T15" fmla="*/ 175 h 672"/>
                <a:gd name="T16" fmla="*/ 436 w 639"/>
                <a:gd name="T17" fmla="*/ 523 h 672"/>
                <a:gd name="T18" fmla="*/ 433 w 639"/>
                <a:gd name="T19" fmla="*/ 530 h 672"/>
                <a:gd name="T20" fmla="*/ 430 w 639"/>
                <a:gd name="T21" fmla="*/ 558 h 672"/>
                <a:gd name="T22" fmla="*/ 426 w 639"/>
                <a:gd name="T23" fmla="*/ 34 h 672"/>
                <a:gd name="T24" fmla="*/ 425 w 639"/>
                <a:gd name="T25" fmla="*/ 551 h 672"/>
                <a:gd name="T26" fmla="*/ 423 w 639"/>
                <a:gd name="T27" fmla="*/ 564 h 672"/>
                <a:gd name="T28" fmla="*/ 416 w 639"/>
                <a:gd name="T29" fmla="*/ 586 h 672"/>
                <a:gd name="T30" fmla="*/ 412 w 639"/>
                <a:gd name="T31" fmla="*/ 120 h 672"/>
                <a:gd name="T32" fmla="*/ 412 w 639"/>
                <a:gd name="T33" fmla="*/ 407 h 672"/>
                <a:gd name="T34" fmla="*/ 400 w 639"/>
                <a:gd name="T35" fmla="*/ 611 h 672"/>
                <a:gd name="T36" fmla="*/ 408 w 639"/>
                <a:gd name="T37" fmla="*/ 584 h 672"/>
                <a:gd name="T38" fmla="*/ 376 w 639"/>
                <a:gd name="T39" fmla="*/ 672 h 672"/>
                <a:gd name="T40" fmla="*/ 377 w 639"/>
                <a:gd name="T41" fmla="*/ 630 h 672"/>
                <a:gd name="T42" fmla="*/ 392 w 639"/>
                <a:gd name="T43" fmla="*/ 611 h 672"/>
                <a:gd name="T44" fmla="*/ 395 w 639"/>
                <a:gd name="T45" fmla="*/ 395 h 672"/>
                <a:gd name="T46" fmla="*/ 354 w 639"/>
                <a:gd name="T47" fmla="*/ 663 h 672"/>
                <a:gd name="T48" fmla="*/ 355 w 639"/>
                <a:gd name="T49" fmla="*/ 652 h 672"/>
                <a:gd name="T50" fmla="*/ 372 w 639"/>
                <a:gd name="T51" fmla="*/ 635 h 672"/>
                <a:gd name="T52" fmla="*/ 376 w 639"/>
                <a:gd name="T53" fmla="*/ 430 h 672"/>
                <a:gd name="T54" fmla="*/ 354 w 639"/>
                <a:gd name="T55" fmla="*/ 116 h 672"/>
                <a:gd name="T56" fmla="*/ 286 w 639"/>
                <a:gd name="T57" fmla="*/ 663 h 672"/>
                <a:gd name="T58" fmla="*/ 285 w 639"/>
                <a:gd name="T59" fmla="*/ 602 h 672"/>
                <a:gd name="T60" fmla="*/ 349 w 639"/>
                <a:gd name="T61" fmla="*/ 657 h 672"/>
                <a:gd name="T62" fmla="*/ 354 w 639"/>
                <a:gd name="T63" fmla="*/ 417 h 672"/>
                <a:gd name="T64" fmla="*/ 285 w 639"/>
                <a:gd name="T65" fmla="*/ 11 h 672"/>
                <a:gd name="T66" fmla="*/ 267 w 639"/>
                <a:gd name="T67" fmla="*/ 635 h 672"/>
                <a:gd name="T68" fmla="*/ 285 w 639"/>
                <a:gd name="T69" fmla="*/ 652 h 672"/>
                <a:gd name="T70" fmla="*/ 285 w 639"/>
                <a:gd name="T71" fmla="*/ 672 h 672"/>
                <a:gd name="T72" fmla="*/ 244 w 639"/>
                <a:gd name="T73" fmla="*/ 26 h 672"/>
                <a:gd name="T74" fmla="*/ 248 w 639"/>
                <a:gd name="T75" fmla="*/ 611 h 672"/>
                <a:gd name="T76" fmla="*/ 257 w 639"/>
                <a:gd name="T77" fmla="*/ 635 h 672"/>
                <a:gd name="T78" fmla="*/ 263 w 639"/>
                <a:gd name="T79" fmla="*/ 672 h 672"/>
                <a:gd name="T80" fmla="*/ 244 w 639"/>
                <a:gd name="T81" fmla="*/ 442 h 672"/>
                <a:gd name="T82" fmla="*/ 232 w 639"/>
                <a:gd name="T83" fmla="*/ 586 h 672"/>
                <a:gd name="T84" fmla="*/ 244 w 639"/>
                <a:gd name="T85" fmla="*/ 532 h 672"/>
                <a:gd name="T86" fmla="*/ 243 w 639"/>
                <a:gd name="T87" fmla="*/ 617 h 672"/>
                <a:gd name="T88" fmla="*/ 223 w 639"/>
                <a:gd name="T89" fmla="*/ 585 h 672"/>
                <a:gd name="T90" fmla="*/ 215 w 639"/>
                <a:gd name="T91" fmla="*/ 565 h 672"/>
                <a:gd name="T92" fmla="*/ 213 w 639"/>
                <a:gd name="T93" fmla="*/ 550 h 672"/>
                <a:gd name="T94" fmla="*/ 201 w 639"/>
                <a:gd name="T95" fmla="*/ 463 h 672"/>
                <a:gd name="T96" fmla="*/ 211 w 639"/>
                <a:gd name="T97" fmla="*/ 561 h 672"/>
                <a:gd name="T98" fmla="*/ 205 w 639"/>
                <a:gd name="T99" fmla="*/ 528 h 672"/>
                <a:gd name="T100" fmla="*/ 201 w 639"/>
                <a:gd name="T101" fmla="*/ 378 h 672"/>
                <a:gd name="T102" fmla="*/ 212 w 639"/>
                <a:gd name="T103" fmla="*/ 290 h 672"/>
                <a:gd name="T104" fmla="*/ 198 w 639"/>
                <a:gd name="T105" fmla="*/ 529 h 672"/>
                <a:gd name="T106" fmla="*/ 197 w 639"/>
                <a:gd name="T107" fmla="*/ 500 h 672"/>
                <a:gd name="T108" fmla="*/ 196 w 639"/>
                <a:gd name="T109" fmla="*/ 495 h 672"/>
                <a:gd name="T110" fmla="*/ 201 w 639"/>
                <a:gd name="T111" fmla="*/ 378 h 672"/>
                <a:gd name="T112" fmla="*/ 193 w 639"/>
                <a:gd name="T113" fmla="*/ 489 h 672"/>
                <a:gd name="T114" fmla="*/ 189 w 639"/>
                <a:gd name="T115" fmla="*/ 499 h 672"/>
                <a:gd name="T116" fmla="*/ 177 w 639"/>
                <a:gd name="T117" fmla="*/ 33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9" h="672">
                  <a:moveTo>
                    <a:pt x="446" y="55"/>
                  </a:moveTo>
                  <a:cubicBezTo>
                    <a:pt x="481" y="99"/>
                    <a:pt x="494" y="158"/>
                    <a:pt x="489" y="190"/>
                  </a:cubicBezTo>
                  <a:cubicBezTo>
                    <a:pt x="498" y="201"/>
                    <a:pt x="504" y="215"/>
                    <a:pt x="506" y="231"/>
                  </a:cubicBezTo>
                  <a:cubicBezTo>
                    <a:pt x="508" y="246"/>
                    <a:pt x="508" y="262"/>
                    <a:pt x="505" y="277"/>
                  </a:cubicBezTo>
                  <a:cubicBezTo>
                    <a:pt x="502" y="293"/>
                    <a:pt x="496" y="307"/>
                    <a:pt x="487" y="318"/>
                  </a:cubicBezTo>
                  <a:cubicBezTo>
                    <a:pt x="480" y="327"/>
                    <a:pt x="472" y="334"/>
                    <a:pt x="462" y="337"/>
                  </a:cubicBezTo>
                  <a:cubicBezTo>
                    <a:pt x="458" y="348"/>
                    <a:pt x="452" y="358"/>
                    <a:pt x="446" y="367"/>
                  </a:cubicBezTo>
                  <a:cubicBezTo>
                    <a:pt x="446" y="327"/>
                    <a:pt x="446" y="327"/>
                    <a:pt x="446" y="327"/>
                  </a:cubicBezTo>
                  <a:cubicBezTo>
                    <a:pt x="447" y="326"/>
                    <a:pt x="448" y="324"/>
                    <a:pt x="449" y="322"/>
                  </a:cubicBezTo>
                  <a:cubicBezTo>
                    <a:pt x="474" y="318"/>
                    <a:pt x="489" y="283"/>
                    <a:pt x="488" y="249"/>
                  </a:cubicBezTo>
                  <a:cubicBezTo>
                    <a:pt x="488" y="176"/>
                    <a:pt x="449" y="214"/>
                    <a:pt x="449" y="273"/>
                  </a:cubicBezTo>
                  <a:cubicBezTo>
                    <a:pt x="449" y="278"/>
                    <a:pt x="448" y="282"/>
                    <a:pt x="446" y="286"/>
                  </a:cubicBezTo>
                  <a:cubicBezTo>
                    <a:pt x="446" y="55"/>
                    <a:pt x="446" y="55"/>
                    <a:pt x="446" y="55"/>
                  </a:cubicBezTo>
                  <a:close/>
                  <a:moveTo>
                    <a:pt x="446" y="469"/>
                  </a:moveTo>
                  <a:cubicBezTo>
                    <a:pt x="450" y="470"/>
                    <a:pt x="453" y="472"/>
                    <a:pt x="457" y="474"/>
                  </a:cubicBezTo>
                  <a:cubicBezTo>
                    <a:pt x="533" y="505"/>
                    <a:pt x="639" y="514"/>
                    <a:pt x="637" y="609"/>
                  </a:cubicBezTo>
                  <a:cubicBezTo>
                    <a:pt x="636" y="629"/>
                    <a:pt x="628" y="651"/>
                    <a:pt x="615" y="672"/>
                  </a:cubicBezTo>
                  <a:cubicBezTo>
                    <a:pt x="446" y="672"/>
                    <a:pt x="446" y="672"/>
                    <a:pt x="446" y="672"/>
                  </a:cubicBezTo>
                  <a:cubicBezTo>
                    <a:pt x="446" y="505"/>
                    <a:pt x="446" y="505"/>
                    <a:pt x="446" y="505"/>
                  </a:cubicBezTo>
                  <a:cubicBezTo>
                    <a:pt x="447" y="505"/>
                    <a:pt x="448" y="504"/>
                    <a:pt x="449" y="503"/>
                  </a:cubicBezTo>
                  <a:cubicBezTo>
                    <a:pt x="449" y="503"/>
                    <a:pt x="449" y="502"/>
                    <a:pt x="449" y="502"/>
                  </a:cubicBezTo>
                  <a:cubicBezTo>
                    <a:pt x="449" y="502"/>
                    <a:pt x="449" y="502"/>
                    <a:pt x="449" y="502"/>
                  </a:cubicBezTo>
                  <a:cubicBezTo>
                    <a:pt x="450" y="501"/>
                    <a:pt x="450" y="501"/>
                    <a:pt x="450" y="501"/>
                  </a:cubicBezTo>
                  <a:cubicBezTo>
                    <a:pt x="450" y="501"/>
                    <a:pt x="450" y="501"/>
                    <a:pt x="450" y="501"/>
                  </a:cubicBezTo>
                  <a:cubicBezTo>
                    <a:pt x="450" y="500"/>
                    <a:pt x="450" y="500"/>
                    <a:pt x="450" y="500"/>
                  </a:cubicBezTo>
                  <a:cubicBezTo>
                    <a:pt x="450" y="500"/>
                    <a:pt x="450" y="500"/>
                    <a:pt x="450" y="500"/>
                  </a:cubicBezTo>
                  <a:cubicBezTo>
                    <a:pt x="450" y="499"/>
                    <a:pt x="450" y="499"/>
                    <a:pt x="450" y="499"/>
                  </a:cubicBezTo>
                  <a:cubicBezTo>
                    <a:pt x="450" y="499"/>
                    <a:pt x="450" y="499"/>
                    <a:pt x="450" y="499"/>
                  </a:cubicBezTo>
                  <a:cubicBezTo>
                    <a:pt x="450" y="498"/>
                    <a:pt x="450" y="498"/>
                    <a:pt x="450" y="498"/>
                  </a:cubicBezTo>
                  <a:cubicBezTo>
                    <a:pt x="450" y="498"/>
                    <a:pt x="450" y="498"/>
                    <a:pt x="450" y="498"/>
                  </a:cubicBezTo>
                  <a:cubicBezTo>
                    <a:pt x="450" y="497"/>
                    <a:pt x="450" y="497"/>
                    <a:pt x="450" y="497"/>
                  </a:cubicBezTo>
                  <a:cubicBezTo>
                    <a:pt x="450" y="497"/>
                    <a:pt x="450" y="497"/>
                    <a:pt x="450" y="497"/>
                  </a:cubicBezTo>
                  <a:cubicBezTo>
                    <a:pt x="450" y="496"/>
                    <a:pt x="450" y="496"/>
                    <a:pt x="450" y="496"/>
                  </a:cubicBezTo>
                  <a:cubicBezTo>
                    <a:pt x="450" y="496"/>
                    <a:pt x="450" y="496"/>
                    <a:pt x="450" y="496"/>
                  </a:cubicBezTo>
                  <a:cubicBezTo>
                    <a:pt x="450" y="495"/>
                    <a:pt x="450" y="495"/>
                    <a:pt x="450" y="495"/>
                  </a:cubicBezTo>
                  <a:cubicBezTo>
                    <a:pt x="451" y="495"/>
                    <a:pt x="451" y="495"/>
                    <a:pt x="451" y="495"/>
                  </a:cubicBezTo>
                  <a:cubicBezTo>
                    <a:pt x="451" y="494"/>
                    <a:pt x="451" y="494"/>
                    <a:pt x="451" y="494"/>
                  </a:cubicBezTo>
                  <a:cubicBezTo>
                    <a:pt x="451" y="494"/>
                    <a:pt x="451" y="494"/>
                    <a:pt x="451" y="494"/>
                  </a:cubicBezTo>
                  <a:cubicBezTo>
                    <a:pt x="451" y="491"/>
                    <a:pt x="448" y="489"/>
                    <a:pt x="446" y="489"/>
                  </a:cubicBezTo>
                  <a:lnTo>
                    <a:pt x="446" y="469"/>
                  </a:lnTo>
                  <a:close/>
                  <a:moveTo>
                    <a:pt x="438" y="46"/>
                  </a:moveTo>
                  <a:cubicBezTo>
                    <a:pt x="441" y="49"/>
                    <a:pt x="444" y="52"/>
                    <a:pt x="446" y="55"/>
                  </a:cubicBezTo>
                  <a:cubicBezTo>
                    <a:pt x="446" y="286"/>
                    <a:pt x="446" y="286"/>
                    <a:pt x="446" y="286"/>
                  </a:cubicBezTo>
                  <a:cubicBezTo>
                    <a:pt x="444" y="291"/>
                    <a:pt x="441" y="294"/>
                    <a:pt x="438" y="296"/>
                  </a:cubicBezTo>
                  <a:cubicBezTo>
                    <a:pt x="438" y="256"/>
                    <a:pt x="438" y="256"/>
                    <a:pt x="438" y="256"/>
                  </a:cubicBezTo>
                  <a:cubicBezTo>
                    <a:pt x="445" y="226"/>
                    <a:pt x="446" y="200"/>
                    <a:pt x="438" y="175"/>
                  </a:cubicBezTo>
                  <a:cubicBezTo>
                    <a:pt x="438" y="46"/>
                    <a:pt x="438" y="46"/>
                    <a:pt x="438" y="46"/>
                  </a:cubicBezTo>
                  <a:close/>
                  <a:moveTo>
                    <a:pt x="446" y="367"/>
                  </a:moveTo>
                  <a:cubicBezTo>
                    <a:pt x="444" y="371"/>
                    <a:pt x="441" y="375"/>
                    <a:pt x="438" y="378"/>
                  </a:cubicBezTo>
                  <a:cubicBezTo>
                    <a:pt x="438" y="343"/>
                    <a:pt x="438" y="343"/>
                    <a:pt x="438" y="343"/>
                  </a:cubicBezTo>
                  <a:cubicBezTo>
                    <a:pt x="441" y="338"/>
                    <a:pt x="444" y="333"/>
                    <a:pt x="446" y="327"/>
                  </a:cubicBezTo>
                  <a:cubicBezTo>
                    <a:pt x="446" y="367"/>
                    <a:pt x="446" y="367"/>
                    <a:pt x="446" y="367"/>
                  </a:cubicBezTo>
                  <a:close/>
                  <a:moveTo>
                    <a:pt x="438" y="463"/>
                  </a:moveTo>
                  <a:cubicBezTo>
                    <a:pt x="441" y="465"/>
                    <a:pt x="443" y="467"/>
                    <a:pt x="446" y="469"/>
                  </a:cubicBezTo>
                  <a:cubicBezTo>
                    <a:pt x="446" y="489"/>
                    <a:pt x="446" y="489"/>
                    <a:pt x="446" y="489"/>
                  </a:cubicBezTo>
                  <a:cubicBezTo>
                    <a:pt x="445" y="490"/>
                    <a:pt x="444" y="490"/>
                    <a:pt x="443" y="492"/>
                  </a:cubicBezTo>
                  <a:cubicBezTo>
                    <a:pt x="443" y="492"/>
                    <a:pt x="443" y="493"/>
                    <a:pt x="443" y="493"/>
                  </a:cubicBezTo>
                  <a:cubicBezTo>
                    <a:pt x="443" y="493"/>
                    <a:pt x="443" y="493"/>
                    <a:pt x="443" y="493"/>
                  </a:cubicBezTo>
                  <a:cubicBezTo>
                    <a:pt x="443" y="494"/>
                    <a:pt x="443" y="494"/>
                    <a:pt x="443" y="494"/>
                  </a:cubicBezTo>
                  <a:cubicBezTo>
                    <a:pt x="443" y="494"/>
                    <a:pt x="443" y="494"/>
                    <a:pt x="443" y="494"/>
                  </a:cubicBezTo>
                  <a:cubicBezTo>
                    <a:pt x="443" y="495"/>
                    <a:pt x="443" y="495"/>
                    <a:pt x="443" y="495"/>
                  </a:cubicBezTo>
                  <a:cubicBezTo>
                    <a:pt x="443" y="495"/>
                    <a:pt x="443" y="495"/>
                    <a:pt x="443" y="495"/>
                  </a:cubicBezTo>
                  <a:cubicBezTo>
                    <a:pt x="443" y="496"/>
                    <a:pt x="443" y="496"/>
                    <a:pt x="443" y="496"/>
                  </a:cubicBezTo>
                  <a:cubicBezTo>
                    <a:pt x="443" y="496"/>
                    <a:pt x="443" y="496"/>
                    <a:pt x="443" y="496"/>
                  </a:cubicBezTo>
                  <a:cubicBezTo>
                    <a:pt x="443" y="496"/>
                    <a:pt x="443" y="496"/>
                    <a:pt x="443" y="496"/>
                  </a:cubicBezTo>
                  <a:cubicBezTo>
                    <a:pt x="443" y="497"/>
                    <a:pt x="443" y="497"/>
                    <a:pt x="443" y="497"/>
                  </a:cubicBezTo>
                  <a:cubicBezTo>
                    <a:pt x="443" y="497"/>
                    <a:pt x="443" y="497"/>
                    <a:pt x="443" y="497"/>
                  </a:cubicBezTo>
                  <a:cubicBezTo>
                    <a:pt x="443" y="498"/>
                    <a:pt x="443" y="498"/>
                    <a:pt x="443" y="498"/>
                  </a:cubicBezTo>
                  <a:cubicBezTo>
                    <a:pt x="442" y="498"/>
                    <a:pt x="442" y="498"/>
                    <a:pt x="442" y="498"/>
                  </a:cubicBezTo>
                  <a:cubicBezTo>
                    <a:pt x="442" y="499"/>
                    <a:pt x="442" y="499"/>
                    <a:pt x="442" y="499"/>
                  </a:cubicBezTo>
                  <a:cubicBezTo>
                    <a:pt x="442" y="499"/>
                    <a:pt x="442" y="499"/>
                    <a:pt x="442" y="499"/>
                  </a:cubicBezTo>
                  <a:cubicBezTo>
                    <a:pt x="442" y="500"/>
                    <a:pt x="442" y="500"/>
                    <a:pt x="442" y="500"/>
                  </a:cubicBezTo>
                  <a:cubicBezTo>
                    <a:pt x="442" y="500"/>
                    <a:pt x="442" y="500"/>
                    <a:pt x="442" y="500"/>
                  </a:cubicBezTo>
                  <a:cubicBezTo>
                    <a:pt x="442" y="500"/>
                    <a:pt x="442" y="500"/>
                    <a:pt x="442" y="500"/>
                  </a:cubicBezTo>
                  <a:cubicBezTo>
                    <a:pt x="442" y="503"/>
                    <a:pt x="444" y="505"/>
                    <a:pt x="446" y="505"/>
                  </a:cubicBezTo>
                  <a:cubicBezTo>
                    <a:pt x="446" y="672"/>
                    <a:pt x="446" y="672"/>
                    <a:pt x="446" y="672"/>
                  </a:cubicBezTo>
                  <a:cubicBezTo>
                    <a:pt x="438" y="672"/>
                    <a:pt x="438" y="672"/>
                    <a:pt x="438" y="672"/>
                  </a:cubicBezTo>
                  <a:cubicBezTo>
                    <a:pt x="438" y="535"/>
                    <a:pt x="438" y="535"/>
                    <a:pt x="438" y="535"/>
                  </a:cubicBezTo>
                  <a:cubicBezTo>
                    <a:pt x="439" y="535"/>
                    <a:pt x="440" y="534"/>
                    <a:pt x="440" y="533"/>
                  </a:cubicBezTo>
                  <a:cubicBezTo>
                    <a:pt x="440" y="533"/>
                    <a:pt x="440" y="533"/>
                    <a:pt x="440" y="533"/>
                  </a:cubicBezTo>
                  <a:cubicBezTo>
                    <a:pt x="441" y="532"/>
                    <a:pt x="441" y="532"/>
                    <a:pt x="441" y="532"/>
                  </a:cubicBezTo>
                  <a:cubicBezTo>
                    <a:pt x="441" y="532"/>
                    <a:pt x="441" y="532"/>
                    <a:pt x="441" y="532"/>
                  </a:cubicBezTo>
                  <a:cubicBezTo>
                    <a:pt x="441" y="531"/>
                    <a:pt x="441" y="531"/>
                    <a:pt x="441" y="531"/>
                  </a:cubicBezTo>
                  <a:cubicBezTo>
                    <a:pt x="442" y="530"/>
                    <a:pt x="442" y="530"/>
                    <a:pt x="442" y="530"/>
                  </a:cubicBezTo>
                  <a:cubicBezTo>
                    <a:pt x="442" y="529"/>
                    <a:pt x="442" y="529"/>
                    <a:pt x="442" y="529"/>
                  </a:cubicBezTo>
                  <a:cubicBezTo>
                    <a:pt x="442" y="529"/>
                    <a:pt x="442" y="529"/>
                    <a:pt x="442" y="529"/>
                  </a:cubicBezTo>
                  <a:cubicBezTo>
                    <a:pt x="442" y="528"/>
                    <a:pt x="442" y="528"/>
                    <a:pt x="442" y="528"/>
                  </a:cubicBezTo>
                  <a:cubicBezTo>
                    <a:pt x="443" y="527"/>
                    <a:pt x="443" y="527"/>
                    <a:pt x="443" y="527"/>
                  </a:cubicBezTo>
                  <a:cubicBezTo>
                    <a:pt x="443" y="527"/>
                    <a:pt x="443" y="527"/>
                    <a:pt x="443" y="527"/>
                  </a:cubicBezTo>
                  <a:cubicBezTo>
                    <a:pt x="443" y="526"/>
                    <a:pt x="443" y="526"/>
                    <a:pt x="443" y="526"/>
                  </a:cubicBezTo>
                  <a:cubicBezTo>
                    <a:pt x="443" y="525"/>
                    <a:pt x="443" y="525"/>
                    <a:pt x="443" y="525"/>
                  </a:cubicBezTo>
                  <a:cubicBezTo>
                    <a:pt x="444" y="522"/>
                    <a:pt x="441" y="519"/>
                    <a:pt x="438" y="520"/>
                  </a:cubicBezTo>
                  <a:lnTo>
                    <a:pt x="438" y="463"/>
                  </a:lnTo>
                  <a:close/>
                  <a:moveTo>
                    <a:pt x="426" y="34"/>
                  </a:moveTo>
                  <a:cubicBezTo>
                    <a:pt x="431" y="38"/>
                    <a:pt x="435" y="42"/>
                    <a:pt x="438" y="46"/>
                  </a:cubicBezTo>
                  <a:cubicBezTo>
                    <a:pt x="438" y="175"/>
                    <a:pt x="438" y="175"/>
                    <a:pt x="438" y="175"/>
                  </a:cubicBezTo>
                  <a:cubicBezTo>
                    <a:pt x="435" y="165"/>
                    <a:pt x="432" y="155"/>
                    <a:pt x="426" y="145"/>
                  </a:cubicBezTo>
                  <a:cubicBezTo>
                    <a:pt x="426" y="34"/>
                    <a:pt x="426" y="34"/>
                    <a:pt x="426" y="34"/>
                  </a:cubicBezTo>
                  <a:close/>
                  <a:moveTo>
                    <a:pt x="438" y="378"/>
                  </a:moveTo>
                  <a:cubicBezTo>
                    <a:pt x="435" y="383"/>
                    <a:pt x="431" y="388"/>
                    <a:pt x="426" y="393"/>
                  </a:cubicBezTo>
                  <a:cubicBezTo>
                    <a:pt x="426" y="362"/>
                    <a:pt x="426" y="362"/>
                    <a:pt x="426" y="362"/>
                  </a:cubicBezTo>
                  <a:cubicBezTo>
                    <a:pt x="431" y="356"/>
                    <a:pt x="435" y="350"/>
                    <a:pt x="438" y="343"/>
                  </a:cubicBezTo>
                  <a:cubicBezTo>
                    <a:pt x="438" y="378"/>
                    <a:pt x="438" y="378"/>
                    <a:pt x="438" y="378"/>
                  </a:cubicBezTo>
                  <a:close/>
                  <a:moveTo>
                    <a:pt x="426" y="453"/>
                  </a:moveTo>
                  <a:cubicBezTo>
                    <a:pt x="430" y="457"/>
                    <a:pt x="434" y="460"/>
                    <a:pt x="438" y="463"/>
                  </a:cubicBezTo>
                  <a:cubicBezTo>
                    <a:pt x="438" y="520"/>
                    <a:pt x="438" y="520"/>
                    <a:pt x="438" y="520"/>
                  </a:cubicBezTo>
                  <a:cubicBezTo>
                    <a:pt x="438" y="521"/>
                    <a:pt x="437" y="521"/>
                    <a:pt x="437" y="521"/>
                  </a:cubicBezTo>
                  <a:cubicBezTo>
                    <a:pt x="436" y="522"/>
                    <a:pt x="436" y="522"/>
                    <a:pt x="436" y="523"/>
                  </a:cubicBezTo>
                  <a:cubicBezTo>
                    <a:pt x="436" y="523"/>
                    <a:pt x="436" y="523"/>
                    <a:pt x="436" y="523"/>
                  </a:cubicBezTo>
                  <a:cubicBezTo>
                    <a:pt x="436" y="524"/>
                    <a:pt x="436" y="524"/>
                    <a:pt x="436" y="524"/>
                  </a:cubicBezTo>
                  <a:cubicBezTo>
                    <a:pt x="435" y="525"/>
                    <a:pt x="435" y="525"/>
                    <a:pt x="435" y="525"/>
                  </a:cubicBezTo>
                  <a:cubicBezTo>
                    <a:pt x="435" y="525"/>
                    <a:pt x="435" y="525"/>
                    <a:pt x="435" y="525"/>
                  </a:cubicBezTo>
                  <a:cubicBezTo>
                    <a:pt x="435" y="526"/>
                    <a:pt x="435" y="526"/>
                    <a:pt x="435" y="526"/>
                  </a:cubicBezTo>
                  <a:cubicBezTo>
                    <a:pt x="435" y="527"/>
                    <a:pt x="435" y="527"/>
                    <a:pt x="435" y="527"/>
                  </a:cubicBezTo>
                  <a:cubicBezTo>
                    <a:pt x="435" y="527"/>
                    <a:pt x="435" y="527"/>
                    <a:pt x="435" y="527"/>
                  </a:cubicBezTo>
                  <a:cubicBezTo>
                    <a:pt x="434" y="528"/>
                    <a:pt x="434" y="528"/>
                    <a:pt x="434" y="528"/>
                  </a:cubicBezTo>
                  <a:cubicBezTo>
                    <a:pt x="434" y="529"/>
                    <a:pt x="434" y="529"/>
                    <a:pt x="434" y="529"/>
                  </a:cubicBezTo>
                  <a:cubicBezTo>
                    <a:pt x="434" y="529"/>
                    <a:pt x="434" y="529"/>
                    <a:pt x="434" y="529"/>
                  </a:cubicBezTo>
                  <a:cubicBezTo>
                    <a:pt x="433" y="530"/>
                    <a:pt x="433" y="530"/>
                    <a:pt x="433" y="530"/>
                  </a:cubicBezTo>
                  <a:cubicBezTo>
                    <a:pt x="433" y="530"/>
                    <a:pt x="433" y="530"/>
                    <a:pt x="433" y="530"/>
                  </a:cubicBezTo>
                  <a:cubicBezTo>
                    <a:pt x="433" y="531"/>
                    <a:pt x="433" y="532"/>
                    <a:pt x="433" y="533"/>
                  </a:cubicBezTo>
                  <a:cubicBezTo>
                    <a:pt x="434" y="535"/>
                    <a:pt x="436" y="536"/>
                    <a:pt x="438" y="535"/>
                  </a:cubicBezTo>
                  <a:cubicBezTo>
                    <a:pt x="438" y="672"/>
                    <a:pt x="438" y="672"/>
                    <a:pt x="438" y="672"/>
                  </a:cubicBezTo>
                  <a:cubicBezTo>
                    <a:pt x="426" y="672"/>
                    <a:pt x="426" y="672"/>
                    <a:pt x="426" y="672"/>
                  </a:cubicBezTo>
                  <a:cubicBezTo>
                    <a:pt x="426" y="564"/>
                    <a:pt x="426" y="564"/>
                    <a:pt x="426" y="564"/>
                  </a:cubicBezTo>
                  <a:cubicBezTo>
                    <a:pt x="427" y="564"/>
                    <a:pt x="428" y="563"/>
                    <a:pt x="428" y="562"/>
                  </a:cubicBezTo>
                  <a:cubicBezTo>
                    <a:pt x="428" y="562"/>
                    <a:pt x="428" y="562"/>
                    <a:pt x="428" y="562"/>
                  </a:cubicBezTo>
                  <a:cubicBezTo>
                    <a:pt x="429" y="561"/>
                    <a:pt x="429" y="561"/>
                    <a:pt x="429" y="561"/>
                  </a:cubicBezTo>
                  <a:cubicBezTo>
                    <a:pt x="429" y="560"/>
                    <a:pt x="429" y="560"/>
                    <a:pt x="429" y="560"/>
                  </a:cubicBezTo>
                  <a:cubicBezTo>
                    <a:pt x="429" y="560"/>
                    <a:pt x="429" y="560"/>
                    <a:pt x="429" y="560"/>
                  </a:cubicBezTo>
                  <a:cubicBezTo>
                    <a:pt x="430" y="559"/>
                    <a:pt x="430" y="559"/>
                    <a:pt x="430" y="559"/>
                  </a:cubicBezTo>
                  <a:cubicBezTo>
                    <a:pt x="430" y="558"/>
                    <a:pt x="430" y="558"/>
                    <a:pt x="430" y="558"/>
                  </a:cubicBezTo>
                  <a:cubicBezTo>
                    <a:pt x="431" y="557"/>
                    <a:pt x="431" y="557"/>
                    <a:pt x="431" y="557"/>
                  </a:cubicBezTo>
                  <a:cubicBezTo>
                    <a:pt x="431" y="556"/>
                    <a:pt x="431" y="556"/>
                    <a:pt x="431" y="556"/>
                  </a:cubicBezTo>
                  <a:cubicBezTo>
                    <a:pt x="431" y="556"/>
                    <a:pt x="431" y="556"/>
                    <a:pt x="431" y="556"/>
                  </a:cubicBezTo>
                  <a:cubicBezTo>
                    <a:pt x="431" y="555"/>
                    <a:pt x="431" y="555"/>
                    <a:pt x="431" y="555"/>
                  </a:cubicBezTo>
                  <a:cubicBezTo>
                    <a:pt x="433" y="552"/>
                    <a:pt x="429" y="548"/>
                    <a:pt x="426" y="550"/>
                  </a:cubicBezTo>
                  <a:cubicBezTo>
                    <a:pt x="426" y="453"/>
                    <a:pt x="426" y="453"/>
                    <a:pt x="426" y="453"/>
                  </a:cubicBezTo>
                  <a:close/>
                  <a:moveTo>
                    <a:pt x="438" y="256"/>
                  </a:moveTo>
                  <a:cubicBezTo>
                    <a:pt x="438" y="296"/>
                    <a:pt x="438" y="296"/>
                    <a:pt x="438" y="296"/>
                  </a:cubicBezTo>
                  <a:cubicBezTo>
                    <a:pt x="432" y="301"/>
                    <a:pt x="425" y="299"/>
                    <a:pt x="428" y="290"/>
                  </a:cubicBezTo>
                  <a:cubicBezTo>
                    <a:pt x="432" y="278"/>
                    <a:pt x="436" y="266"/>
                    <a:pt x="438" y="256"/>
                  </a:cubicBezTo>
                  <a:close/>
                  <a:moveTo>
                    <a:pt x="412" y="23"/>
                  </a:moveTo>
                  <a:cubicBezTo>
                    <a:pt x="417" y="27"/>
                    <a:pt x="422" y="30"/>
                    <a:pt x="426" y="34"/>
                  </a:cubicBezTo>
                  <a:cubicBezTo>
                    <a:pt x="426" y="145"/>
                    <a:pt x="426" y="145"/>
                    <a:pt x="426" y="145"/>
                  </a:cubicBezTo>
                  <a:cubicBezTo>
                    <a:pt x="422" y="137"/>
                    <a:pt x="418" y="129"/>
                    <a:pt x="412" y="120"/>
                  </a:cubicBezTo>
                  <a:cubicBezTo>
                    <a:pt x="412" y="23"/>
                    <a:pt x="412" y="23"/>
                    <a:pt x="412" y="23"/>
                  </a:cubicBezTo>
                  <a:close/>
                  <a:moveTo>
                    <a:pt x="426" y="393"/>
                  </a:moveTo>
                  <a:cubicBezTo>
                    <a:pt x="422" y="398"/>
                    <a:pt x="417" y="403"/>
                    <a:pt x="412" y="407"/>
                  </a:cubicBezTo>
                  <a:cubicBezTo>
                    <a:pt x="412" y="380"/>
                    <a:pt x="412" y="380"/>
                    <a:pt x="412" y="380"/>
                  </a:cubicBezTo>
                  <a:cubicBezTo>
                    <a:pt x="417" y="374"/>
                    <a:pt x="422" y="368"/>
                    <a:pt x="426" y="362"/>
                  </a:cubicBezTo>
                  <a:cubicBezTo>
                    <a:pt x="426" y="393"/>
                    <a:pt x="426" y="393"/>
                    <a:pt x="426" y="393"/>
                  </a:cubicBezTo>
                  <a:close/>
                  <a:moveTo>
                    <a:pt x="412" y="425"/>
                  </a:moveTo>
                  <a:cubicBezTo>
                    <a:pt x="415" y="435"/>
                    <a:pt x="419" y="445"/>
                    <a:pt x="426" y="453"/>
                  </a:cubicBezTo>
                  <a:cubicBezTo>
                    <a:pt x="426" y="550"/>
                    <a:pt x="426" y="550"/>
                    <a:pt x="426" y="550"/>
                  </a:cubicBezTo>
                  <a:cubicBezTo>
                    <a:pt x="426" y="550"/>
                    <a:pt x="426" y="551"/>
                    <a:pt x="425" y="551"/>
                  </a:cubicBezTo>
                  <a:cubicBezTo>
                    <a:pt x="425" y="551"/>
                    <a:pt x="425" y="551"/>
                    <a:pt x="425" y="552"/>
                  </a:cubicBezTo>
                  <a:cubicBezTo>
                    <a:pt x="424" y="552"/>
                    <a:pt x="424" y="552"/>
                    <a:pt x="424" y="552"/>
                  </a:cubicBezTo>
                  <a:cubicBezTo>
                    <a:pt x="424" y="553"/>
                    <a:pt x="424" y="553"/>
                    <a:pt x="424" y="553"/>
                  </a:cubicBezTo>
                  <a:cubicBezTo>
                    <a:pt x="424" y="554"/>
                    <a:pt x="424" y="554"/>
                    <a:pt x="424" y="554"/>
                  </a:cubicBezTo>
                  <a:cubicBezTo>
                    <a:pt x="423" y="554"/>
                    <a:pt x="423" y="554"/>
                    <a:pt x="423" y="554"/>
                  </a:cubicBezTo>
                  <a:cubicBezTo>
                    <a:pt x="423" y="555"/>
                    <a:pt x="423" y="555"/>
                    <a:pt x="423" y="555"/>
                  </a:cubicBezTo>
                  <a:cubicBezTo>
                    <a:pt x="423" y="556"/>
                    <a:pt x="423" y="556"/>
                    <a:pt x="423" y="556"/>
                  </a:cubicBezTo>
                  <a:cubicBezTo>
                    <a:pt x="422" y="557"/>
                    <a:pt x="422" y="557"/>
                    <a:pt x="422" y="557"/>
                  </a:cubicBezTo>
                  <a:cubicBezTo>
                    <a:pt x="422" y="558"/>
                    <a:pt x="422" y="558"/>
                    <a:pt x="422" y="558"/>
                  </a:cubicBezTo>
                  <a:cubicBezTo>
                    <a:pt x="422" y="558"/>
                    <a:pt x="422" y="558"/>
                    <a:pt x="422" y="558"/>
                  </a:cubicBezTo>
                  <a:cubicBezTo>
                    <a:pt x="421" y="559"/>
                    <a:pt x="421" y="559"/>
                    <a:pt x="421" y="559"/>
                  </a:cubicBezTo>
                  <a:cubicBezTo>
                    <a:pt x="421" y="561"/>
                    <a:pt x="421" y="563"/>
                    <a:pt x="423" y="564"/>
                  </a:cubicBezTo>
                  <a:cubicBezTo>
                    <a:pt x="424" y="565"/>
                    <a:pt x="425" y="565"/>
                    <a:pt x="426" y="564"/>
                  </a:cubicBezTo>
                  <a:cubicBezTo>
                    <a:pt x="426" y="672"/>
                    <a:pt x="426" y="672"/>
                    <a:pt x="426" y="672"/>
                  </a:cubicBezTo>
                  <a:cubicBezTo>
                    <a:pt x="412" y="672"/>
                    <a:pt x="412" y="672"/>
                    <a:pt x="412" y="672"/>
                  </a:cubicBezTo>
                  <a:cubicBezTo>
                    <a:pt x="412" y="592"/>
                    <a:pt x="412" y="592"/>
                    <a:pt x="412" y="592"/>
                  </a:cubicBezTo>
                  <a:cubicBezTo>
                    <a:pt x="412" y="592"/>
                    <a:pt x="412" y="592"/>
                    <a:pt x="412" y="592"/>
                  </a:cubicBezTo>
                  <a:cubicBezTo>
                    <a:pt x="413" y="591"/>
                    <a:pt x="413" y="591"/>
                    <a:pt x="413" y="591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89"/>
                    <a:pt x="414" y="589"/>
                    <a:pt x="414" y="589"/>
                  </a:cubicBezTo>
                  <a:cubicBezTo>
                    <a:pt x="415" y="588"/>
                    <a:pt x="415" y="588"/>
                    <a:pt x="415" y="588"/>
                  </a:cubicBezTo>
                  <a:cubicBezTo>
                    <a:pt x="415" y="588"/>
                    <a:pt x="415" y="588"/>
                    <a:pt x="415" y="588"/>
                  </a:cubicBezTo>
                  <a:cubicBezTo>
                    <a:pt x="415" y="587"/>
                    <a:pt x="415" y="587"/>
                    <a:pt x="415" y="587"/>
                  </a:cubicBezTo>
                  <a:cubicBezTo>
                    <a:pt x="416" y="586"/>
                    <a:pt x="416" y="586"/>
                    <a:pt x="416" y="586"/>
                  </a:cubicBezTo>
                  <a:cubicBezTo>
                    <a:pt x="416" y="585"/>
                    <a:pt x="416" y="585"/>
                    <a:pt x="416" y="585"/>
                  </a:cubicBezTo>
                  <a:cubicBezTo>
                    <a:pt x="417" y="584"/>
                    <a:pt x="417" y="584"/>
                    <a:pt x="417" y="584"/>
                  </a:cubicBezTo>
                  <a:cubicBezTo>
                    <a:pt x="417" y="584"/>
                    <a:pt x="417" y="584"/>
                    <a:pt x="417" y="584"/>
                  </a:cubicBezTo>
                  <a:cubicBezTo>
                    <a:pt x="418" y="582"/>
                    <a:pt x="418" y="581"/>
                    <a:pt x="417" y="579"/>
                  </a:cubicBezTo>
                  <a:cubicBezTo>
                    <a:pt x="416" y="578"/>
                    <a:pt x="414" y="577"/>
                    <a:pt x="412" y="578"/>
                  </a:cubicBezTo>
                  <a:cubicBezTo>
                    <a:pt x="412" y="489"/>
                    <a:pt x="412" y="489"/>
                    <a:pt x="412" y="489"/>
                  </a:cubicBezTo>
                  <a:cubicBezTo>
                    <a:pt x="413" y="485"/>
                    <a:pt x="414" y="481"/>
                    <a:pt x="415" y="477"/>
                  </a:cubicBezTo>
                  <a:cubicBezTo>
                    <a:pt x="414" y="476"/>
                    <a:pt x="413" y="475"/>
                    <a:pt x="412" y="473"/>
                  </a:cubicBezTo>
                  <a:lnTo>
                    <a:pt x="412" y="425"/>
                  </a:lnTo>
                  <a:close/>
                  <a:moveTo>
                    <a:pt x="395" y="14"/>
                  </a:moveTo>
                  <a:cubicBezTo>
                    <a:pt x="401" y="17"/>
                    <a:pt x="407" y="20"/>
                    <a:pt x="412" y="23"/>
                  </a:cubicBezTo>
                  <a:cubicBezTo>
                    <a:pt x="412" y="120"/>
                    <a:pt x="412" y="120"/>
                    <a:pt x="412" y="120"/>
                  </a:cubicBezTo>
                  <a:cubicBezTo>
                    <a:pt x="410" y="118"/>
                    <a:pt x="409" y="116"/>
                    <a:pt x="407" y="113"/>
                  </a:cubicBezTo>
                  <a:cubicBezTo>
                    <a:pt x="406" y="112"/>
                    <a:pt x="405" y="111"/>
                    <a:pt x="404" y="109"/>
                  </a:cubicBezTo>
                  <a:cubicBezTo>
                    <a:pt x="401" y="111"/>
                    <a:pt x="399" y="112"/>
                    <a:pt x="395" y="113"/>
                  </a:cubicBezTo>
                  <a:cubicBezTo>
                    <a:pt x="395" y="14"/>
                    <a:pt x="395" y="14"/>
                    <a:pt x="395" y="14"/>
                  </a:cubicBezTo>
                  <a:close/>
                  <a:moveTo>
                    <a:pt x="412" y="407"/>
                  </a:moveTo>
                  <a:cubicBezTo>
                    <a:pt x="411" y="408"/>
                    <a:pt x="410" y="409"/>
                    <a:pt x="409" y="409"/>
                  </a:cubicBezTo>
                  <a:cubicBezTo>
                    <a:pt x="410" y="415"/>
                    <a:pt x="411" y="420"/>
                    <a:pt x="412" y="425"/>
                  </a:cubicBezTo>
                  <a:cubicBezTo>
                    <a:pt x="412" y="473"/>
                    <a:pt x="412" y="473"/>
                    <a:pt x="412" y="473"/>
                  </a:cubicBezTo>
                  <a:cubicBezTo>
                    <a:pt x="405" y="465"/>
                    <a:pt x="400" y="456"/>
                    <a:pt x="395" y="445"/>
                  </a:cubicBezTo>
                  <a:cubicBezTo>
                    <a:pt x="395" y="395"/>
                    <a:pt x="395" y="395"/>
                    <a:pt x="395" y="395"/>
                  </a:cubicBezTo>
                  <a:cubicBezTo>
                    <a:pt x="401" y="390"/>
                    <a:pt x="407" y="385"/>
                    <a:pt x="412" y="380"/>
                  </a:cubicBezTo>
                  <a:cubicBezTo>
                    <a:pt x="412" y="407"/>
                    <a:pt x="412" y="407"/>
                    <a:pt x="412" y="407"/>
                  </a:cubicBezTo>
                  <a:close/>
                  <a:moveTo>
                    <a:pt x="412" y="672"/>
                  </a:moveTo>
                  <a:cubicBezTo>
                    <a:pt x="395" y="672"/>
                    <a:pt x="395" y="672"/>
                    <a:pt x="395" y="672"/>
                  </a:cubicBezTo>
                  <a:cubicBezTo>
                    <a:pt x="395" y="618"/>
                    <a:pt x="395" y="618"/>
                    <a:pt x="395" y="618"/>
                  </a:cubicBezTo>
                  <a:cubicBezTo>
                    <a:pt x="396" y="618"/>
                    <a:pt x="396" y="618"/>
                    <a:pt x="396" y="617"/>
                  </a:cubicBezTo>
                  <a:cubicBezTo>
                    <a:pt x="396" y="617"/>
                    <a:pt x="396" y="617"/>
                    <a:pt x="396" y="617"/>
                  </a:cubicBezTo>
                  <a:cubicBezTo>
                    <a:pt x="397" y="616"/>
                    <a:pt x="397" y="616"/>
                    <a:pt x="397" y="616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14"/>
                    <a:pt x="399" y="614"/>
                    <a:pt x="399" y="614"/>
                  </a:cubicBezTo>
                  <a:cubicBezTo>
                    <a:pt x="399" y="613"/>
                    <a:pt x="399" y="613"/>
                    <a:pt x="399" y="613"/>
                  </a:cubicBezTo>
                  <a:cubicBezTo>
                    <a:pt x="400" y="612"/>
                    <a:pt x="400" y="612"/>
                    <a:pt x="400" y="612"/>
                  </a:cubicBezTo>
                  <a:cubicBezTo>
                    <a:pt x="400" y="611"/>
                    <a:pt x="400" y="611"/>
                    <a:pt x="400" y="611"/>
                  </a:cubicBezTo>
                  <a:cubicBezTo>
                    <a:pt x="401" y="611"/>
                    <a:pt x="401" y="611"/>
                    <a:pt x="401" y="611"/>
                  </a:cubicBezTo>
                  <a:cubicBezTo>
                    <a:pt x="403" y="607"/>
                    <a:pt x="399" y="603"/>
                    <a:pt x="395" y="605"/>
                  </a:cubicBezTo>
                  <a:cubicBezTo>
                    <a:pt x="395" y="532"/>
                    <a:pt x="395" y="532"/>
                    <a:pt x="395" y="532"/>
                  </a:cubicBezTo>
                  <a:cubicBezTo>
                    <a:pt x="403" y="517"/>
                    <a:pt x="408" y="502"/>
                    <a:pt x="412" y="489"/>
                  </a:cubicBezTo>
                  <a:cubicBezTo>
                    <a:pt x="412" y="578"/>
                    <a:pt x="412" y="578"/>
                    <a:pt x="412" y="578"/>
                  </a:cubicBezTo>
                  <a:cubicBezTo>
                    <a:pt x="412" y="579"/>
                    <a:pt x="411" y="579"/>
                    <a:pt x="411" y="580"/>
                  </a:cubicBezTo>
                  <a:cubicBezTo>
                    <a:pt x="410" y="580"/>
                    <a:pt x="410" y="580"/>
                    <a:pt x="410" y="580"/>
                  </a:cubicBezTo>
                  <a:cubicBezTo>
                    <a:pt x="410" y="581"/>
                    <a:pt x="410" y="581"/>
                    <a:pt x="410" y="581"/>
                  </a:cubicBezTo>
                  <a:cubicBezTo>
                    <a:pt x="409" y="582"/>
                    <a:pt x="409" y="582"/>
                    <a:pt x="409" y="582"/>
                  </a:cubicBezTo>
                  <a:cubicBezTo>
                    <a:pt x="409" y="583"/>
                    <a:pt x="409" y="583"/>
                    <a:pt x="409" y="583"/>
                  </a:cubicBezTo>
                  <a:cubicBezTo>
                    <a:pt x="409" y="584"/>
                    <a:pt x="409" y="584"/>
                    <a:pt x="409" y="584"/>
                  </a:cubicBezTo>
                  <a:cubicBezTo>
                    <a:pt x="408" y="584"/>
                    <a:pt x="408" y="584"/>
                    <a:pt x="408" y="584"/>
                  </a:cubicBezTo>
                  <a:cubicBezTo>
                    <a:pt x="408" y="585"/>
                    <a:pt x="408" y="585"/>
                    <a:pt x="408" y="585"/>
                  </a:cubicBezTo>
                  <a:cubicBezTo>
                    <a:pt x="407" y="586"/>
                    <a:pt x="407" y="586"/>
                    <a:pt x="407" y="586"/>
                  </a:cubicBezTo>
                  <a:cubicBezTo>
                    <a:pt x="407" y="586"/>
                    <a:pt x="407" y="586"/>
                    <a:pt x="407" y="586"/>
                  </a:cubicBezTo>
                  <a:cubicBezTo>
                    <a:pt x="405" y="590"/>
                    <a:pt x="409" y="594"/>
                    <a:pt x="412" y="592"/>
                  </a:cubicBezTo>
                  <a:lnTo>
                    <a:pt x="412" y="672"/>
                  </a:lnTo>
                  <a:close/>
                  <a:moveTo>
                    <a:pt x="376" y="7"/>
                  </a:moveTo>
                  <a:cubicBezTo>
                    <a:pt x="383" y="9"/>
                    <a:pt x="389" y="11"/>
                    <a:pt x="395" y="14"/>
                  </a:cubicBezTo>
                  <a:cubicBezTo>
                    <a:pt x="395" y="113"/>
                    <a:pt x="395" y="113"/>
                    <a:pt x="395" y="113"/>
                  </a:cubicBezTo>
                  <a:cubicBezTo>
                    <a:pt x="390" y="114"/>
                    <a:pt x="383" y="116"/>
                    <a:pt x="376" y="116"/>
                  </a:cubicBezTo>
                  <a:cubicBezTo>
                    <a:pt x="376" y="7"/>
                    <a:pt x="376" y="7"/>
                    <a:pt x="376" y="7"/>
                  </a:cubicBezTo>
                  <a:close/>
                  <a:moveTo>
                    <a:pt x="395" y="672"/>
                  </a:moveTo>
                  <a:cubicBezTo>
                    <a:pt x="376" y="672"/>
                    <a:pt x="376" y="672"/>
                    <a:pt x="376" y="672"/>
                  </a:cubicBezTo>
                  <a:cubicBezTo>
                    <a:pt x="376" y="642"/>
                    <a:pt x="376" y="642"/>
                    <a:pt x="376" y="642"/>
                  </a:cubicBezTo>
                  <a:cubicBezTo>
                    <a:pt x="376" y="642"/>
                    <a:pt x="376" y="642"/>
                    <a:pt x="376" y="642"/>
                  </a:cubicBezTo>
                  <a:cubicBezTo>
                    <a:pt x="377" y="641"/>
                    <a:pt x="377" y="641"/>
                    <a:pt x="377" y="641"/>
                  </a:cubicBezTo>
                  <a:cubicBezTo>
                    <a:pt x="377" y="641"/>
                    <a:pt x="377" y="641"/>
                    <a:pt x="377" y="641"/>
                  </a:cubicBezTo>
                  <a:cubicBezTo>
                    <a:pt x="378" y="640"/>
                    <a:pt x="378" y="640"/>
                    <a:pt x="378" y="640"/>
                  </a:cubicBezTo>
                  <a:cubicBezTo>
                    <a:pt x="379" y="639"/>
                    <a:pt x="379" y="639"/>
                    <a:pt x="379" y="639"/>
                  </a:cubicBezTo>
                  <a:cubicBezTo>
                    <a:pt x="379" y="639"/>
                    <a:pt x="379" y="639"/>
                    <a:pt x="379" y="639"/>
                  </a:cubicBezTo>
                  <a:cubicBezTo>
                    <a:pt x="380" y="638"/>
                    <a:pt x="380" y="638"/>
                    <a:pt x="380" y="638"/>
                  </a:cubicBezTo>
                  <a:cubicBezTo>
                    <a:pt x="381" y="637"/>
                    <a:pt x="381" y="637"/>
                    <a:pt x="381" y="637"/>
                  </a:cubicBezTo>
                  <a:cubicBezTo>
                    <a:pt x="381" y="637"/>
                    <a:pt x="381" y="637"/>
                    <a:pt x="381" y="637"/>
                  </a:cubicBezTo>
                  <a:cubicBezTo>
                    <a:pt x="382" y="636"/>
                    <a:pt x="382" y="636"/>
                    <a:pt x="382" y="636"/>
                  </a:cubicBezTo>
                  <a:cubicBezTo>
                    <a:pt x="385" y="632"/>
                    <a:pt x="380" y="627"/>
                    <a:pt x="377" y="630"/>
                  </a:cubicBezTo>
                  <a:cubicBezTo>
                    <a:pt x="377" y="630"/>
                    <a:pt x="376" y="630"/>
                    <a:pt x="376" y="630"/>
                  </a:cubicBezTo>
                  <a:cubicBezTo>
                    <a:pt x="376" y="568"/>
                    <a:pt x="376" y="568"/>
                    <a:pt x="376" y="568"/>
                  </a:cubicBezTo>
                  <a:cubicBezTo>
                    <a:pt x="383" y="556"/>
                    <a:pt x="390" y="544"/>
                    <a:pt x="395" y="532"/>
                  </a:cubicBezTo>
                  <a:cubicBezTo>
                    <a:pt x="395" y="605"/>
                    <a:pt x="395" y="605"/>
                    <a:pt x="395" y="605"/>
                  </a:cubicBezTo>
                  <a:cubicBezTo>
                    <a:pt x="395" y="605"/>
                    <a:pt x="395" y="606"/>
                    <a:pt x="395" y="606"/>
                  </a:cubicBezTo>
                  <a:cubicBezTo>
                    <a:pt x="395" y="606"/>
                    <a:pt x="395" y="606"/>
                    <a:pt x="395" y="606"/>
                  </a:cubicBezTo>
                  <a:cubicBezTo>
                    <a:pt x="394" y="607"/>
                    <a:pt x="394" y="607"/>
                    <a:pt x="394" y="607"/>
                  </a:cubicBezTo>
                  <a:cubicBezTo>
                    <a:pt x="394" y="608"/>
                    <a:pt x="394" y="608"/>
                    <a:pt x="394" y="608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609"/>
                    <a:pt x="393" y="609"/>
                    <a:pt x="393" y="609"/>
                  </a:cubicBezTo>
                  <a:cubicBezTo>
                    <a:pt x="392" y="610"/>
                    <a:pt x="392" y="610"/>
                    <a:pt x="392" y="610"/>
                  </a:cubicBezTo>
                  <a:cubicBezTo>
                    <a:pt x="392" y="611"/>
                    <a:pt x="392" y="611"/>
                    <a:pt x="392" y="611"/>
                  </a:cubicBezTo>
                  <a:cubicBezTo>
                    <a:pt x="391" y="611"/>
                    <a:pt x="391" y="611"/>
                    <a:pt x="391" y="611"/>
                  </a:cubicBezTo>
                  <a:cubicBezTo>
                    <a:pt x="390" y="612"/>
                    <a:pt x="390" y="612"/>
                    <a:pt x="390" y="612"/>
                  </a:cubicBezTo>
                  <a:cubicBezTo>
                    <a:pt x="390" y="612"/>
                    <a:pt x="390" y="612"/>
                    <a:pt x="390" y="612"/>
                  </a:cubicBezTo>
                  <a:cubicBezTo>
                    <a:pt x="388" y="616"/>
                    <a:pt x="392" y="621"/>
                    <a:pt x="395" y="618"/>
                  </a:cubicBezTo>
                  <a:cubicBezTo>
                    <a:pt x="395" y="618"/>
                    <a:pt x="395" y="618"/>
                    <a:pt x="395" y="618"/>
                  </a:cubicBezTo>
                  <a:cubicBezTo>
                    <a:pt x="395" y="672"/>
                    <a:pt x="395" y="672"/>
                    <a:pt x="395" y="672"/>
                  </a:cubicBezTo>
                  <a:close/>
                  <a:moveTo>
                    <a:pt x="395" y="395"/>
                  </a:moveTo>
                  <a:cubicBezTo>
                    <a:pt x="395" y="445"/>
                    <a:pt x="395" y="445"/>
                    <a:pt x="395" y="445"/>
                  </a:cubicBezTo>
                  <a:cubicBezTo>
                    <a:pt x="393" y="438"/>
                    <a:pt x="390" y="431"/>
                    <a:pt x="389" y="424"/>
                  </a:cubicBezTo>
                  <a:cubicBezTo>
                    <a:pt x="385" y="426"/>
                    <a:pt x="381" y="428"/>
                    <a:pt x="376" y="430"/>
                  </a:cubicBezTo>
                  <a:cubicBezTo>
                    <a:pt x="376" y="408"/>
                    <a:pt x="376" y="408"/>
                    <a:pt x="376" y="408"/>
                  </a:cubicBezTo>
                  <a:cubicBezTo>
                    <a:pt x="383" y="404"/>
                    <a:pt x="389" y="400"/>
                    <a:pt x="395" y="395"/>
                  </a:cubicBezTo>
                  <a:close/>
                  <a:moveTo>
                    <a:pt x="376" y="150"/>
                  </a:moveTo>
                  <a:cubicBezTo>
                    <a:pt x="376" y="131"/>
                    <a:pt x="376" y="131"/>
                    <a:pt x="376" y="131"/>
                  </a:cubicBezTo>
                  <a:cubicBezTo>
                    <a:pt x="382" y="129"/>
                    <a:pt x="387" y="126"/>
                    <a:pt x="393" y="122"/>
                  </a:cubicBezTo>
                  <a:cubicBezTo>
                    <a:pt x="394" y="129"/>
                    <a:pt x="388" y="141"/>
                    <a:pt x="376" y="150"/>
                  </a:cubicBezTo>
                  <a:close/>
                  <a:moveTo>
                    <a:pt x="354" y="2"/>
                  </a:moveTo>
                  <a:cubicBezTo>
                    <a:pt x="362" y="3"/>
                    <a:pt x="369" y="5"/>
                    <a:pt x="376" y="7"/>
                  </a:cubicBezTo>
                  <a:cubicBezTo>
                    <a:pt x="376" y="116"/>
                    <a:pt x="376" y="116"/>
                    <a:pt x="376" y="116"/>
                  </a:cubicBezTo>
                  <a:cubicBezTo>
                    <a:pt x="369" y="117"/>
                    <a:pt x="362" y="117"/>
                    <a:pt x="354" y="116"/>
                  </a:cubicBezTo>
                  <a:cubicBezTo>
                    <a:pt x="354" y="2"/>
                    <a:pt x="354" y="2"/>
                    <a:pt x="354" y="2"/>
                  </a:cubicBezTo>
                  <a:close/>
                  <a:moveTo>
                    <a:pt x="376" y="672"/>
                  </a:moveTo>
                  <a:cubicBezTo>
                    <a:pt x="354" y="672"/>
                    <a:pt x="354" y="672"/>
                    <a:pt x="354" y="672"/>
                  </a:cubicBezTo>
                  <a:cubicBezTo>
                    <a:pt x="354" y="663"/>
                    <a:pt x="354" y="663"/>
                    <a:pt x="354" y="663"/>
                  </a:cubicBezTo>
                  <a:cubicBezTo>
                    <a:pt x="354" y="663"/>
                    <a:pt x="354" y="663"/>
                    <a:pt x="354" y="663"/>
                  </a:cubicBezTo>
                  <a:cubicBezTo>
                    <a:pt x="355" y="662"/>
                    <a:pt x="355" y="662"/>
                    <a:pt x="355" y="662"/>
                  </a:cubicBezTo>
                  <a:cubicBezTo>
                    <a:pt x="356" y="661"/>
                    <a:pt x="356" y="661"/>
                    <a:pt x="356" y="661"/>
                  </a:cubicBezTo>
                  <a:cubicBezTo>
                    <a:pt x="357" y="661"/>
                    <a:pt x="357" y="661"/>
                    <a:pt x="357" y="661"/>
                  </a:cubicBezTo>
                  <a:cubicBezTo>
                    <a:pt x="357" y="660"/>
                    <a:pt x="357" y="660"/>
                    <a:pt x="357" y="660"/>
                  </a:cubicBezTo>
                  <a:cubicBezTo>
                    <a:pt x="358" y="660"/>
                    <a:pt x="358" y="660"/>
                    <a:pt x="358" y="660"/>
                  </a:cubicBezTo>
                  <a:cubicBezTo>
                    <a:pt x="359" y="659"/>
                    <a:pt x="359" y="659"/>
                    <a:pt x="359" y="659"/>
                  </a:cubicBezTo>
                  <a:cubicBezTo>
                    <a:pt x="359" y="659"/>
                    <a:pt x="359" y="659"/>
                    <a:pt x="359" y="659"/>
                  </a:cubicBezTo>
                  <a:cubicBezTo>
                    <a:pt x="360" y="658"/>
                    <a:pt x="360" y="658"/>
                    <a:pt x="360" y="658"/>
                  </a:cubicBezTo>
                  <a:cubicBezTo>
                    <a:pt x="363" y="656"/>
                    <a:pt x="360" y="650"/>
                    <a:pt x="356" y="652"/>
                  </a:cubicBezTo>
                  <a:cubicBezTo>
                    <a:pt x="355" y="652"/>
                    <a:pt x="355" y="652"/>
                    <a:pt x="355" y="652"/>
                  </a:cubicBezTo>
                  <a:cubicBezTo>
                    <a:pt x="355" y="652"/>
                    <a:pt x="355" y="652"/>
                    <a:pt x="355" y="652"/>
                  </a:cubicBezTo>
                  <a:cubicBezTo>
                    <a:pt x="354" y="653"/>
                    <a:pt x="354" y="653"/>
                    <a:pt x="354" y="653"/>
                  </a:cubicBezTo>
                  <a:cubicBezTo>
                    <a:pt x="354" y="601"/>
                    <a:pt x="354" y="601"/>
                    <a:pt x="354" y="601"/>
                  </a:cubicBezTo>
                  <a:cubicBezTo>
                    <a:pt x="362" y="591"/>
                    <a:pt x="369" y="580"/>
                    <a:pt x="376" y="568"/>
                  </a:cubicBezTo>
                  <a:cubicBezTo>
                    <a:pt x="376" y="630"/>
                    <a:pt x="376" y="630"/>
                    <a:pt x="376" y="630"/>
                  </a:cubicBezTo>
                  <a:cubicBezTo>
                    <a:pt x="376" y="630"/>
                    <a:pt x="376" y="631"/>
                    <a:pt x="376" y="631"/>
                  </a:cubicBezTo>
                  <a:cubicBezTo>
                    <a:pt x="376" y="631"/>
                    <a:pt x="376" y="631"/>
                    <a:pt x="376" y="631"/>
                  </a:cubicBezTo>
                  <a:cubicBezTo>
                    <a:pt x="375" y="632"/>
                    <a:pt x="375" y="632"/>
                    <a:pt x="375" y="632"/>
                  </a:cubicBezTo>
                  <a:cubicBezTo>
                    <a:pt x="374" y="633"/>
                    <a:pt x="374" y="633"/>
                    <a:pt x="374" y="633"/>
                  </a:cubicBezTo>
                  <a:cubicBezTo>
                    <a:pt x="374" y="633"/>
                    <a:pt x="374" y="633"/>
                    <a:pt x="374" y="633"/>
                  </a:cubicBezTo>
                  <a:cubicBezTo>
                    <a:pt x="373" y="634"/>
                    <a:pt x="373" y="634"/>
                    <a:pt x="373" y="634"/>
                  </a:cubicBezTo>
                  <a:cubicBezTo>
                    <a:pt x="373" y="635"/>
                    <a:pt x="373" y="635"/>
                    <a:pt x="373" y="635"/>
                  </a:cubicBezTo>
                  <a:cubicBezTo>
                    <a:pt x="372" y="635"/>
                    <a:pt x="372" y="635"/>
                    <a:pt x="372" y="635"/>
                  </a:cubicBezTo>
                  <a:cubicBezTo>
                    <a:pt x="371" y="636"/>
                    <a:pt x="371" y="636"/>
                    <a:pt x="371" y="636"/>
                  </a:cubicBezTo>
                  <a:cubicBezTo>
                    <a:pt x="371" y="636"/>
                    <a:pt x="371" y="636"/>
                    <a:pt x="371" y="636"/>
                  </a:cubicBezTo>
                  <a:cubicBezTo>
                    <a:pt x="368" y="639"/>
                    <a:pt x="371" y="644"/>
                    <a:pt x="375" y="643"/>
                  </a:cubicBezTo>
                  <a:cubicBezTo>
                    <a:pt x="376" y="643"/>
                    <a:pt x="376" y="642"/>
                    <a:pt x="376" y="642"/>
                  </a:cubicBezTo>
                  <a:cubicBezTo>
                    <a:pt x="376" y="672"/>
                    <a:pt x="376" y="672"/>
                    <a:pt x="376" y="672"/>
                  </a:cubicBezTo>
                  <a:close/>
                  <a:moveTo>
                    <a:pt x="376" y="131"/>
                  </a:moveTo>
                  <a:cubicBezTo>
                    <a:pt x="376" y="150"/>
                    <a:pt x="376" y="150"/>
                    <a:pt x="376" y="150"/>
                  </a:cubicBezTo>
                  <a:cubicBezTo>
                    <a:pt x="370" y="154"/>
                    <a:pt x="363" y="158"/>
                    <a:pt x="354" y="159"/>
                  </a:cubicBezTo>
                  <a:cubicBezTo>
                    <a:pt x="354" y="130"/>
                    <a:pt x="354" y="130"/>
                    <a:pt x="354" y="130"/>
                  </a:cubicBezTo>
                  <a:cubicBezTo>
                    <a:pt x="361" y="133"/>
                    <a:pt x="368" y="133"/>
                    <a:pt x="376" y="131"/>
                  </a:cubicBezTo>
                  <a:close/>
                  <a:moveTo>
                    <a:pt x="376" y="408"/>
                  </a:moveTo>
                  <a:cubicBezTo>
                    <a:pt x="376" y="430"/>
                    <a:pt x="376" y="430"/>
                    <a:pt x="376" y="430"/>
                  </a:cubicBezTo>
                  <a:cubicBezTo>
                    <a:pt x="369" y="433"/>
                    <a:pt x="362" y="436"/>
                    <a:pt x="354" y="438"/>
                  </a:cubicBezTo>
                  <a:cubicBezTo>
                    <a:pt x="354" y="417"/>
                    <a:pt x="354" y="417"/>
                    <a:pt x="354" y="417"/>
                  </a:cubicBezTo>
                  <a:cubicBezTo>
                    <a:pt x="362" y="414"/>
                    <a:pt x="369" y="411"/>
                    <a:pt x="376" y="408"/>
                  </a:cubicBezTo>
                  <a:close/>
                  <a:moveTo>
                    <a:pt x="354" y="543"/>
                  </a:moveTo>
                  <a:cubicBezTo>
                    <a:pt x="354" y="478"/>
                    <a:pt x="354" y="478"/>
                    <a:pt x="354" y="478"/>
                  </a:cubicBezTo>
                  <a:cubicBezTo>
                    <a:pt x="359" y="474"/>
                    <a:pt x="365" y="472"/>
                    <a:pt x="369" y="474"/>
                  </a:cubicBezTo>
                  <a:cubicBezTo>
                    <a:pt x="379" y="478"/>
                    <a:pt x="369" y="500"/>
                    <a:pt x="369" y="510"/>
                  </a:cubicBezTo>
                  <a:cubicBezTo>
                    <a:pt x="369" y="518"/>
                    <a:pt x="384" y="545"/>
                    <a:pt x="369" y="548"/>
                  </a:cubicBezTo>
                  <a:cubicBezTo>
                    <a:pt x="365" y="549"/>
                    <a:pt x="360" y="547"/>
                    <a:pt x="354" y="543"/>
                  </a:cubicBezTo>
                  <a:close/>
                  <a:moveTo>
                    <a:pt x="285" y="11"/>
                  </a:moveTo>
                  <a:cubicBezTo>
                    <a:pt x="311" y="3"/>
                    <a:pt x="334" y="0"/>
                    <a:pt x="354" y="2"/>
                  </a:cubicBezTo>
                  <a:cubicBezTo>
                    <a:pt x="354" y="116"/>
                    <a:pt x="354" y="116"/>
                    <a:pt x="354" y="116"/>
                  </a:cubicBezTo>
                  <a:cubicBezTo>
                    <a:pt x="347" y="115"/>
                    <a:pt x="339" y="113"/>
                    <a:pt x="332" y="110"/>
                  </a:cubicBezTo>
                  <a:cubicBezTo>
                    <a:pt x="332" y="110"/>
                    <a:pt x="332" y="110"/>
                    <a:pt x="332" y="110"/>
                  </a:cubicBezTo>
                  <a:cubicBezTo>
                    <a:pt x="338" y="119"/>
                    <a:pt x="346" y="127"/>
                    <a:pt x="354" y="130"/>
                  </a:cubicBezTo>
                  <a:cubicBezTo>
                    <a:pt x="354" y="159"/>
                    <a:pt x="354" y="159"/>
                    <a:pt x="354" y="159"/>
                  </a:cubicBezTo>
                  <a:cubicBezTo>
                    <a:pt x="339" y="161"/>
                    <a:pt x="320" y="156"/>
                    <a:pt x="301" y="135"/>
                  </a:cubicBezTo>
                  <a:cubicBezTo>
                    <a:pt x="295" y="127"/>
                    <a:pt x="289" y="121"/>
                    <a:pt x="285" y="115"/>
                  </a:cubicBezTo>
                  <a:cubicBezTo>
                    <a:pt x="285" y="11"/>
                    <a:pt x="285" y="11"/>
                    <a:pt x="285" y="11"/>
                  </a:cubicBezTo>
                  <a:close/>
                  <a:moveTo>
                    <a:pt x="354" y="672"/>
                  </a:moveTo>
                  <a:cubicBezTo>
                    <a:pt x="285" y="672"/>
                    <a:pt x="285" y="672"/>
                    <a:pt x="285" y="672"/>
                  </a:cubicBezTo>
                  <a:cubicBezTo>
                    <a:pt x="285" y="663"/>
                    <a:pt x="285" y="663"/>
                    <a:pt x="285" y="663"/>
                  </a:cubicBezTo>
                  <a:cubicBezTo>
                    <a:pt x="286" y="663"/>
                    <a:pt x="286" y="663"/>
                    <a:pt x="286" y="663"/>
                  </a:cubicBezTo>
                  <a:cubicBezTo>
                    <a:pt x="286" y="663"/>
                    <a:pt x="286" y="663"/>
                    <a:pt x="286" y="663"/>
                  </a:cubicBezTo>
                  <a:cubicBezTo>
                    <a:pt x="288" y="665"/>
                    <a:pt x="291" y="664"/>
                    <a:pt x="292" y="661"/>
                  </a:cubicBezTo>
                  <a:cubicBezTo>
                    <a:pt x="292" y="660"/>
                    <a:pt x="292" y="658"/>
                    <a:pt x="290" y="657"/>
                  </a:cubicBezTo>
                  <a:cubicBezTo>
                    <a:pt x="290" y="657"/>
                    <a:pt x="290" y="657"/>
                    <a:pt x="290" y="657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8" y="655"/>
                    <a:pt x="288" y="655"/>
                    <a:pt x="288" y="655"/>
                  </a:cubicBezTo>
                  <a:cubicBezTo>
                    <a:pt x="287" y="655"/>
                    <a:pt x="287" y="655"/>
                    <a:pt x="287" y="655"/>
                  </a:cubicBezTo>
                  <a:cubicBezTo>
                    <a:pt x="287" y="654"/>
                    <a:pt x="287" y="654"/>
                    <a:pt x="287" y="654"/>
                  </a:cubicBezTo>
                  <a:cubicBezTo>
                    <a:pt x="286" y="653"/>
                    <a:pt x="286" y="653"/>
                    <a:pt x="286" y="653"/>
                  </a:cubicBezTo>
                  <a:cubicBezTo>
                    <a:pt x="285" y="653"/>
                    <a:pt x="285" y="653"/>
                    <a:pt x="285" y="653"/>
                  </a:cubicBezTo>
                  <a:cubicBezTo>
                    <a:pt x="285" y="653"/>
                    <a:pt x="285" y="653"/>
                    <a:pt x="285" y="653"/>
                  </a:cubicBezTo>
                  <a:cubicBezTo>
                    <a:pt x="285" y="602"/>
                    <a:pt x="285" y="602"/>
                    <a:pt x="285" y="602"/>
                  </a:cubicBezTo>
                  <a:cubicBezTo>
                    <a:pt x="297" y="617"/>
                    <a:pt x="308" y="628"/>
                    <a:pt x="320" y="635"/>
                  </a:cubicBezTo>
                  <a:cubicBezTo>
                    <a:pt x="331" y="627"/>
                    <a:pt x="343" y="615"/>
                    <a:pt x="354" y="601"/>
                  </a:cubicBezTo>
                  <a:cubicBezTo>
                    <a:pt x="354" y="653"/>
                    <a:pt x="354" y="653"/>
                    <a:pt x="354" y="653"/>
                  </a:cubicBezTo>
                  <a:cubicBezTo>
                    <a:pt x="354" y="653"/>
                    <a:pt x="354" y="653"/>
                    <a:pt x="354" y="653"/>
                  </a:cubicBezTo>
                  <a:cubicBezTo>
                    <a:pt x="353" y="653"/>
                    <a:pt x="353" y="653"/>
                    <a:pt x="353" y="653"/>
                  </a:cubicBezTo>
                  <a:cubicBezTo>
                    <a:pt x="353" y="654"/>
                    <a:pt x="353" y="654"/>
                    <a:pt x="353" y="654"/>
                  </a:cubicBezTo>
                  <a:cubicBezTo>
                    <a:pt x="352" y="655"/>
                    <a:pt x="352" y="655"/>
                    <a:pt x="352" y="655"/>
                  </a:cubicBezTo>
                  <a:cubicBezTo>
                    <a:pt x="351" y="655"/>
                    <a:pt x="351" y="655"/>
                    <a:pt x="351" y="655"/>
                  </a:cubicBezTo>
                  <a:cubicBezTo>
                    <a:pt x="351" y="656"/>
                    <a:pt x="351" y="656"/>
                    <a:pt x="351" y="656"/>
                  </a:cubicBezTo>
                  <a:cubicBezTo>
                    <a:pt x="350" y="656"/>
                    <a:pt x="350" y="656"/>
                    <a:pt x="350" y="656"/>
                  </a:cubicBezTo>
                  <a:cubicBezTo>
                    <a:pt x="349" y="657"/>
                    <a:pt x="349" y="657"/>
                    <a:pt x="349" y="657"/>
                  </a:cubicBezTo>
                  <a:cubicBezTo>
                    <a:pt x="349" y="657"/>
                    <a:pt x="349" y="657"/>
                    <a:pt x="349" y="657"/>
                  </a:cubicBezTo>
                  <a:cubicBezTo>
                    <a:pt x="346" y="659"/>
                    <a:pt x="348" y="665"/>
                    <a:pt x="353" y="664"/>
                  </a:cubicBezTo>
                  <a:cubicBezTo>
                    <a:pt x="353" y="664"/>
                    <a:pt x="353" y="664"/>
                    <a:pt x="353" y="663"/>
                  </a:cubicBezTo>
                  <a:cubicBezTo>
                    <a:pt x="354" y="663"/>
                    <a:pt x="354" y="663"/>
                    <a:pt x="354" y="663"/>
                  </a:cubicBezTo>
                  <a:cubicBezTo>
                    <a:pt x="354" y="663"/>
                    <a:pt x="354" y="663"/>
                    <a:pt x="354" y="663"/>
                  </a:cubicBezTo>
                  <a:cubicBezTo>
                    <a:pt x="354" y="672"/>
                    <a:pt x="354" y="672"/>
                    <a:pt x="354" y="672"/>
                  </a:cubicBezTo>
                  <a:close/>
                  <a:moveTo>
                    <a:pt x="354" y="417"/>
                  </a:moveTo>
                  <a:cubicBezTo>
                    <a:pt x="354" y="438"/>
                    <a:pt x="354" y="438"/>
                    <a:pt x="354" y="438"/>
                  </a:cubicBezTo>
                  <a:cubicBezTo>
                    <a:pt x="343" y="441"/>
                    <a:pt x="332" y="442"/>
                    <a:pt x="320" y="442"/>
                  </a:cubicBezTo>
                  <a:cubicBezTo>
                    <a:pt x="308" y="442"/>
                    <a:pt x="296" y="441"/>
                    <a:pt x="285" y="438"/>
                  </a:cubicBezTo>
                  <a:cubicBezTo>
                    <a:pt x="285" y="417"/>
                    <a:pt x="285" y="417"/>
                    <a:pt x="285" y="417"/>
                  </a:cubicBezTo>
                  <a:cubicBezTo>
                    <a:pt x="296" y="420"/>
                    <a:pt x="308" y="422"/>
                    <a:pt x="320" y="422"/>
                  </a:cubicBezTo>
                  <a:cubicBezTo>
                    <a:pt x="332" y="422"/>
                    <a:pt x="343" y="420"/>
                    <a:pt x="354" y="417"/>
                  </a:cubicBezTo>
                  <a:close/>
                  <a:moveTo>
                    <a:pt x="354" y="478"/>
                  </a:moveTo>
                  <a:cubicBezTo>
                    <a:pt x="354" y="543"/>
                    <a:pt x="354" y="543"/>
                    <a:pt x="354" y="543"/>
                  </a:cubicBezTo>
                  <a:cubicBezTo>
                    <a:pt x="345" y="537"/>
                    <a:pt x="335" y="528"/>
                    <a:pt x="331" y="523"/>
                  </a:cubicBezTo>
                  <a:cubicBezTo>
                    <a:pt x="325" y="533"/>
                    <a:pt x="314" y="533"/>
                    <a:pt x="308" y="523"/>
                  </a:cubicBezTo>
                  <a:cubicBezTo>
                    <a:pt x="303" y="529"/>
                    <a:pt x="294" y="537"/>
                    <a:pt x="285" y="543"/>
                  </a:cubicBezTo>
                  <a:cubicBezTo>
                    <a:pt x="285" y="478"/>
                    <a:pt x="285" y="478"/>
                    <a:pt x="285" y="478"/>
                  </a:cubicBezTo>
                  <a:cubicBezTo>
                    <a:pt x="293" y="484"/>
                    <a:pt x="300" y="492"/>
                    <a:pt x="307" y="497"/>
                  </a:cubicBezTo>
                  <a:cubicBezTo>
                    <a:pt x="309" y="491"/>
                    <a:pt x="313" y="485"/>
                    <a:pt x="319" y="485"/>
                  </a:cubicBezTo>
                  <a:cubicBezTo>
                    <a:pt x="326" y="485"/>
                    <a:pt x="330" y="491"/>
                    <a:pt x="332" y="497"/>
                  </a:cubicBezTo>
                  <a:cubicBezTo>
                    <a:pt x="337" y="493"/>
                    <a:pt x="346" y="484"/>
                    <a:pt x="354" y="478"/>
                  </a:cubicBezTo>
                  <a:close/>
                  <a:moveTo>
                    <a:pt x="263" y="20"/>
                  </a:moveTo>
                  <a:cubicBezTo>
                    <a:pt x="271" y="17"/>
                    <a:pt x="278" y="14"/>
                    <a:pt x="285" y="11"/>
                  </a:cubicBezTo>
                  <a:cubicBezTo>
                    <a:pt x="285" y="115"/>
                    <a:pt x="285" y="115"/>
                    <a:pt x="285" y="115"/>
                  </a:cubicBezTo>
                  <a:cubicBezTo>
                    <a:pt x="283" y="111"/>
                    <a:pt x="281" y="109"/>
                    <a:pt x="279" y="106"/>
                  </a:cubicBezTo>
                  <a:cubicBezTo>
                    <a:pt x="274" y="104"/>
                    <a:pt x="269" y="103"/>
                    <a:pt x="263" y="102"/>
                  </a:cubicBezTo>
                  <a:cubicBezTo>
                    <a:pt x="263" y="20"/>
                    <a:pt x="263" y="20"/>
                    <a:pt x="263" y="20"/>
                  </a:cubicBezTo>
                  <a:close/>
                  <a:moveTo>
                    <a:pt x="285" y="672"/>
                  </a:moveTo>
                  <a:cubicBezTo>
                    <a:pt x="263" y="672"/>
                    <a:pt x="263" y="672"/>
                    <a:pt x="263" y="672"/>
                  </a:cubicBezTo>
                  <a:cubicBezTo>
                    <a:pt x="263" y="642"/>
                    <a:pt x="263" y="642"/>
                    <a:pt x="263" y="642"/>
                  </a:cubicBezTo>
                  <a:cubicBezTo>
                    <a:pt x="266" y="645"/>
                    <a:pt x="271" y="641"/>
                    <a:pt x="269" y="637"/>
                  </a:cubicBezTo>
                  <a:cubicBezTo>
                    <a:pt x="269" y="637"/>
                    <a:pt x="268" y="636"/>
                    <a:pt x="268" y="636"/>
                  </a:cubicBezTo>
                  <a:cubicBezTo>
                    <a:pt x="268" y="636"/>
                    <a:pt x="268" y="636"/>
                    <a:pt x="268" y="636"/>
                  </a:cubicBezTo>
                  <a:cubicBezTo>
                    <a:pt x="267" y="635"/>
                    <a:pt x="267" y="635"/>
                    <a:pt x="267" y="635"/>
                  </a:cubicBezTo>
                  <a:cubicBezTo>
                    <a:pt x="267" y="635"/>
                    <a:pt x="267" y="635"/>
                    <a:pt x="267" y="635"/>
                  </a:cubicBezTo>
                  <a:cubicBezTo>
                    <a:pt x="266" y="634"/>
                    <a:pt x="266" y="634"/>
                    <a:pt x="266" y="634"/>
                  </a:cubicBezTo>
                  <a:cubicBezTo>
                    <a:pt x="266" y="633"/>
                    <a:pt x="266" y="633"/>
                    <a:pt x="266" y="633"/>
                  </a:cubicBezTo>
                  <a:cubicBezTo>
                    <a:pt x="265" y="633"/>
                    <a:pt x="265" y="633"/>
                    <a:pt x="265" y="633"/>
                  </a:cubicBezTo>
                  <a:cubicBezTo>
                    <a:pt x="264" y="632"/>
                    <a:pt x="264" y="632"/>
                    <a:pt x="264" y="632"/>
                  </a:cubicBezTo>
                  <a:cubicBezTo>
                    <a:pt x="264" y="631"/>
                    <a:pt x="264" y="631"/>
                    <a:pt x="264" y="631"/>
                  </a:cubicBezTo>
                  <a:cubicBezTo>
                    <a:pt x="263" y="631"/>
                    <a:pt x="263" y="631"/>
                    <a:pt x="263" y="631"/>
                  </a:cubicBezTo>
                  <a:cubicBezTo>
                    <a:pt x="263" y="631"/>
                    <a:pt x="263" y="630"/>
                    <a:pt x="263" y="630"/>
                  </a:cubicBezTo>
                  <a:cubicBezTo>
                    <a:pt x="263" y="569"/>
                    <a:pt x="263" y="569"/>
                    <a:pt x="263" y="569"/>
                  </a:cubicBezTo>
                  <a:cubicBezTo>
                    <a:pt x="270" y="580"/>
                    <a:pt x="277" y="592"/>
                    <a:pt x="285" y="602"/>
                  </a:cubicBezTo>
                  <a:cubicBezTo>
                    <a:pt x="285" y="653"/>
                    <a:pt x="285" y="653"/>
                    <a:pt x="285" y="653"/>
                  </a:cubicBezTo>
                  <a:cubicBezTo>
                    <a:pt x="285" y="652"/>
                    <a:pt x="285" y="652"/>
                    <a:pt x="285" y="652"/>
                  </a:cubicBezTo>
                  <a:cubicBezTo>
                    <a:pt x="285" y="652"/>
                    <a:pt x="285" y="652"/>
                    <a:pt x="285" y="652"/>
                  </a:cubicBezTo>
                  <a:cubicBezTo>
                    <a:pt x="281" y="649"/>
                    <a:pt x="276" y="654"/>
                    <a:pt x="280" y="658"/>
                  </a:cubicBezTo>
                  <a:cubicBezTo>
                    <a:pt x="280" y="658"/>
                    <a:pt x="280" y="658"/>
                    <a:pt x="280" y="658"/>
                  </a:cubicBezTo>
                  <a:cubicBezTo>
                    <a:pt x="280" y="659"/>
                    <a:pt x="280" y="659"/>
                    <a:pt x="280" y="659"/>
                  </a:cubicBezTo>
                  <a:cubicBezTo>
                    <a:pt x="281" y="659"/>
                    <a:pt x="281" y="659"/>
                    <a:pt x="281" y="659"/>
                  </a:cubicBezTo>
                  <a:cubicBezTo>
                    <a:pt x="281" y="660"/>
                    <a:pt x="281" y="660"/>
                    <a:pt x="281" y="660"/>
                  </a:cubicBezTo>
                  <a:cubicBezTo>
                    <a:pt x="282" y="660"/>
                    <a:pt x="282" y="660"/>
                    <a:pt x="282" y="660"/>
                  </a:cubicBezTo>
                  <a:cubicBezTo>
                    <a:pt x="283" y="661"/>
                    <a:pt x="283" y="661"/>
                    <a:pt x="283" y="661"/>
                  </a:cubicBezTo>
                  <a:cubicBezTo>
                    <a:pt x="284" y="661"/>
                    <a:pt x="284" y="661"/>
                    <a:pt x="284" y="661"/>
                  </a:cubicBezTo>
                  <a:cubicBezTo>
                    <a:pt x="284" y="662"/>
                    <a:pt x="284" y="662"/>
                    <a:pt x="284" y="662"/>
                  </a:cubicBezTo>
                  <a:cubicBezTo>
                    <a:pt x="285" y="663"/>
                    <a:pt x="285" y="663"/>
                    <a:pt x="285" y="663"/>
                  </a:cubicBezTo>
                  <a:cubicBezTo>
                    <a:pt x="285" y="663"/>
                    <a:pt x="285" y="663"/>
                    <a:pt x="285" y="663"/>
                  </a:cubicBezTo>
                  <a:cubicBezTo>
                    <a:pt x="285" y="672"/>
                    <a:pt x="285" y="672"/>
                    <a:pt x="285" y="672"/>
                  </a:cubicBezTo>
                  <a:close/>
                  <a:moveTo>
                    <a:pt x="285" y="417"/>
                  </a:moveTo>
                  <a:cubicBezTo>
                    <a:pt x="285" y="438"/>
                    <a:pt x="285" y="438"/>
                    <a:pt x="285" y="438"/>
                  </a:cubicBezTo>
                  <a:cubicBezTo>
                    <a:pt x="278" y="436"/>
                    <a:pt x="270" y="433"/>
                    <a:pt x="263" y="430"/>
                  </a:cubicBezTo>
                  <a:cubicBezTo>
                    <a:pt x="263" y="408"/>
                    <a:pt x="263" y="408"/>
                    <a:pt x="263" y="408"/>
                  </a:cubicBezTo>
                  <a:cubicBezTo>
                    <a:pt x="270" y="411"/>
                    <a:pt x="277" y="414"/>
                    <a:pt x="285" y="417"/>
                  </a:cubicBezTo>
                  <a:close/>
                  <a:moveTo>
                    <a:pt x="285" y="478"/>
                  </a:moveTo>
                  <a:cubicBezTo>
                    <a:pt x="285" y="543"/>
                    <a:pt x="285" y="543"/>
                    <a:pt x="285" y="543"/>
                  </a:cubicBezTo>
                  <a:cubicBezTo>
                    <a:pt x="278" y="547"/>
                    <a:pt x="270" y="550"/>
                    <a:pt x="267" y="546"/>
                  </a:cubicBezTo>
                  <a:cubicBezTo>
                    <a:pt x="257" y="538"/>
                    <a:pt x="270" y="519"/>
                    <a:pt x="270" y="510"/>
                  </a:cubicBezTo>
                  <a:cubicBezTo>
                    <a:pt x="270" y="500"/>
                    <a:pt x="260" y="478"/>
                    <a:pt x="270" y="474"/>
                  </a:cubicBezTo>
                  <a:cubicBezTo>
                    <a:pt x="274" y="472"/>
                    <a:pt x="280" y="475"/>
                    <a:pt x="285" y="478"/>
                  </a:cubicBezTo>
                  <a:close/>
                  <a:moveTo>
                    <a:pt x="244" y="26"/>
                  </a:moveTo>
                  <a:cubicBezTo>
                    <a:pt x="247" y="26"/>
                    <a:pt x="250" y="25"/>
                    <a:pt x="253" y="25"/>
                  </a:cubicBezTo>
                  <a:cubicBezTo>
                    <a:pt x="256" y="23"/>
                    <a:pt x="260" y="22"/>
                    <a:pt x="263" y="20"/>
                  </a:cubicBezTo>
                  <a:cubicBezTo>
                    <a:pt x="263" y="102"/>
                    <a:pt x="263" y="102"/>
                    <a:pt x="263" y="102"/>
                  </a:cubicBezTo>
                  <a:cubicBezTo>
                    <a:pt x="257" y="101"/>
                    <a:pt x="250" y="101"/>
                    <a:pt x="244" y="103"/>
                  </a:cubicBezTo>
                  <a:cubicBezTo>
                    <a:pt x="244" y="26"/>
                    <a:pt x="244" y="26"/>
                    <a:pt x="244" y="26"/>
                  </a:cubicBezTo>
                  <a:close/>
                  <a:moveTo>
                    <a:pt x="263" y="672"/>
                  </a:moveTo>
                  <a:cubicBezTo>
                    <a:pt x="244" y="672"/>
                    <a:pt x="244" y="672"/>
                    <a:pt x="244" y="672"/>
                  </a:cubicBezTo>
                  <a:cubicBezTo>
                    <a:pt x="244" y="618"/>
                    <a:pt x="244" y="618"/>
                    <a:pt x="244" y="618"/>
                  </a:cubicBezTo>
                  <a:cubicBezTo>
                    <a:pt x="247" y="620"/>
                    <a:pt x="251" y="617"/>
                    <a:pt x="249" y="613"/>
                  </a:cubicBezTo>
                  <a:cubicBezTo>
                    <a:pt x="249" y="613"/>
                    <a:pt x="249" y="613"/>
                    <a:pt x="249" y="612"/>
                  </a:cubicBezTo>
                  <a:cubicBezTo>
                    <a:pt x="249" y="612"/>
                    <a:pt x="249" y="612"/>
                    <a:pt x="249" y="612"/>
                  </a:cubicBezTo>
                  <a:cubicBezTo>
                    <a:pt x="248" y="611"/>
                    <a:pt x="248" y="611"/>
                    <a:pt x="248" y="611"/>
                  </a:cubicBezTo>
                  <a:cubicBezTo>
                    <a:pt x="248" y="611"/>
                    <a:pt x="248" y="611"/>
                    <a:pt x="248" y="611"/>
                  </a:cubicBezTo>
                  <a:cubicBezTo>
                    <a:pt x="247" y="610"/>
                    <a:pt x="247" y="610"/>
                    <a:pt x="247" y="610"/>
                  </a:cubicBezTo>
                  <a:cubicBezTo>
                    <a:pt x="247" y="609"/>
                    <a:pt x="247" y="609"/>
                    <a:pt x="247" y="609"/>
                  </a:cubicBezTo>
                  <a:cubicBezTo>
                    <a:pt x="246" y="608"/>
                    <a:pt x="246" y="608"/>
                    <a:pt x="246" y="608"/>
                  </a:cubicBezTo>
                  <a:cubicBezTo>
                    <a:pt x="246" y="608"/>
                    <a:pt x="246" y="608"/>
                    <a:pt x="246" y="608"/>
                  </a:cubicBezTo>
                  <a:cubicBezTo>
                    <a:pt x="245" y="607"/>
                    <a:pt x="245" y="607"/>
                    <a:pt x="245" y="607"/>
                  </a:cubicBezTo>
                  <a:cubicBezTo>
                    <a:pt x="245" y="606"/>
                    <a:pt x="245" y="606"/>
                    <a:pt x="245" y="606"/>
                  </a:cubicBezTo>
                  <a:cubicBezTo>
                    <a:pt x="245" y="606"/>
                    <a:pt x="244" y="605"/>
                    <a:pt x="244" y="605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50" y="544"/>
                    <a:pt x="256" y="557"/>
                    <a:pt x="263" y="569"/>
                  </a:cubicBezTo>
                  <a:cubicBezTo>
                    <a:pt x="263" y="630"/>
                    <a:pt x="263" y="630"/>
                    <a:pt x="263" y="630"/>
                  </a:cubicBezTo>
                  <a:cubicBezTo>
                    <a:pt x="260" y="628"/>
                    <a:pt x="255" y="631"/>
                    <a:pt x="257" y="635"/>
                  </a:cubicBezTo>
                  <a:cubicBezTo>
                    <a:pt x="257" y="635"/>
                    <a:pt x="257" y="636"/>
                    <a:pt x="258" y="636"/>
                  </a:cubicBezTo>
                  <a:cubicBezTo>
                    <a:pt x="258" y="637"/>
                    <a:pt x="258" y="637"/>
                    <a:pt x="258" y="637"/>
                  </a:cubicBezTo>
                  <a:cubicBezTo>
                    <a:pt x="259" y="637"/>
                    <a:pt x="259" y="637"/>
                    <a:pt x="259" y="637"/>
                  </a:cubicBezTo>
                  <a:cubicBezTo>
                    <a:pt x="259" y="638"/>
                    <a:pt x="259" y="638"/>
                    <a:pt x="259" y="638"/>
                  </a:cubicBezTo>
                  <a:cubicBezTo>
                    <a:pt x="260" y="639"/>
                    <a:pt x="260" y="639"/>
                    <a:pt x="260" y="639"/>
                  </a:cubicBezTo>
                  <a:cubicBezTo>
                    <a:pt x="261" y="639"/>
                    <a:pt x="261" y="639"/>
                    <a:pt x="261" y="639"/>
                  </a:cubicBezTo>
                  <a:cubicBezTo>
                    <a:pt x="261" y="640"/>
                    <a:pt x="261" y="640"/>
                    <a:pt x="261" y="640"/>
                  </a:cubicBezTo>
                  <a:cubicBezTo>
                    <a:pt x="262" y="641"/>
                    <a:pt x="262" y="641"/>
                    <a:pt x="262" y="641"/>
                  </a:cubicBezTo>
                  <a:cubicBezTo>
                    <a:pt x="263" y="641"/>
                    <a:pt x="263" y="641"/>
                    <a:pt x="263" y="641"/>
                  </a:cubicBezTo>
                  <a:cubicBezTo>
                    <a:pt x="263" y="642"/>
                    <a:pt x="263" y="642"/>
                    <a:pt x="263" y="642"/>
                  </a:cubicBezTo>
                  <a:cubicBezTo>
                    <a:pt x="263" y="642"/>
                    <a:pt x="263" y="642"/>
                    <a:pt x="263" y="642"/>
                  </a:cubicBezTo>
                  <a:cubicBezTo>
                    <a:pt x="263" y="672"/>
                    <a:pt x="263" y="672"/>
                    <a:pt x="263" y="672"/>
                  </a:cubicBezTo>
                  <a:close/>
                  <a:moveTo>
                    <a:pt x="263" y="408"/>
                  </a:moveTo>
                  <a:cubicBezTo>
                    <a:pt x="263" y="430"/>
                    <a:pt x="263" y="430"/>
                    <a:pt x="263" y="430"/>
                  </a:cubicBezTo>
                  <a:cubicBezTo>
                    <a:pt x="259" y="428"/>
                    <a:pt x="254" y="426"/>
                    <a:pt x="250" y="423"/>
                  </a:cubicBezTo>
                  <a:cubicBezTo>
                    <a:pt x="248" y="430"/>
                    <a:pt x="246" y="436"/>
                    <a:pt x="244" y="442"/>
                  </a:cubicBezTo>
                  <a:cubicBezTo>
                    <a:pt x="244" y="395"/>
                    <a:pt x="244" y="395"/>
                    <a:pt x="244" y="395"/>
                  </a:cubicBezTo>
                  <a:cubicBezTo>
                    <a:pt x="250" y="400"/>
                    <a:pt x="256" y="404"/>
                    <a:pt x="263" y="408"/>
                  </a:cubicBezTo>
                  <a:close/>
                  <a:moveTo>
                    <a:pt x="227" y="425"/>
                  </a:moveTo>
                  <a:cubicBezTo>
                    <a:pt x="229" y="420"/>
                    <a:pt x="230" y="415"/>
                    <a:pt x="230" y="409"/>
                  </a:cubicBezTo>
                  <a:cubicBezTo>
                    <a:pt x="229" y="409"/>
                    <a:pt x="228" y="408"/>
                    <a:pt x="227" y="407"/>
                  </a:cubicBezTo>
                  <a:cubicBezTo>
                    <a:pt x="227" y="380"/>
                    <a:pt x="227" y="380"/>
                    <a:pt x="227" y="380"/>
                  </a:cubicBezTo>
                  <a:cubicBezTo>
                    <a:pt x="233" y="385"/>
                    <a:pt x="238" y="390"/>
                    <a:pt x="244" y="395"/>
                  </a:cubicBezTo>
                  <a:cubicBezTo>
                    <a:pt x="244" y="442"/>
                    <a:pt x="244" y="442"/>
                    <a:pt x="244" y="442"/>
                  </a:cubicBezTo>
                  <a:cubicBezTo>
                    <a:pt x="240" y="453"/>
                    <a:pt x="234" y="463"/>
                    <a:pt x="227" y="471"/>
                  </a:cubicBezTo>
                  <a:cubicBezTo>
                    <a:pt x="227" y="425"/>
                    <a:pt x="227" y="425"/>
                    <a:pt x="227" y="425"/>
                  </a:cubicBezTo>
                  <a:close/>
                  <a:moveTo>
                    <a:pt x="227" y="29"/>
                  </a:moveTo>
                  <a:cubicBezTo>
                    <a:pt x="233" y="28"/>
                    <a:pt x="238" y="27"/>
                    <a:pt x="244" y="26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38" y="104"/>
                    <a:pt x="233" y="106"/>
                    <a:pt x="227" y="110"/>
                  </a:cubicBezTo>
                  <a:cubicBezTo>
                    <a:pt x="227" y="29"/>
                    <a:pt x="227" y="29"/>
                    <a:pt x="227" y="29"/>
                  </a:cubicBezTo>
                  <a:close/>
                  <a:moveTo>
                    <a:pt x="244" y="672"/>
                  </a:moveTo>
                  <a:cubicBezTo>
                    <a:pt x="227" y="672"/>
                    <a:pt x="227" y="672"/>
                    <a:pt x="227" y="672"/>
                  </a:cubicBezTo>
                  <a:cubicBezTo>
                    <a:pt x="227" y="592"/>
                    <a:pt x="227" y="592"/>
                    <a:pt x="227" y="592"/>
                  </a:cubicBezTo>
                  <a:cubicBezTo>
                    <a:pt x="230" y="594"/>
                    <a:pt x="234" y="591"/>
                    <a:pt x="233" y="587"/>
                  </a:cubicBezTo>
                  <a:cubicBezTo>
                    <a:pt x="232" y="586"/>
                    <a:pt x="232" y="586"/>
                    <a:pt x="232" y="586"/>
                  </a:cubicBezTo>
                  <a:cubicBezTo>
                    <a:pt x="232" y="586"/>
                    <a:pt x="232" y="586"/>
                    <a:pt x="232" y="586"/>
                  </a:cubicBezTo>
                  <a:cubicBezTo>
                    <a:pt x="232" y="585"/>
                    <a:pt x="232" y="585"/>
                    <a:pt x="232" y="585"/>
                  </a:cubicBezTo>
                  <a:cubicBezTo>
                    <a:pt x="231" y="584"/>
                    <a:pt x="231" y="584"/>
                    <a:pt x="231" y="584"/>
                  </a:cubicBezTo>
                  <a:cubicBezTo>
                    <a:pt x="231" y="584"/>
                    <a:pt x="231" y="584"/>
                    <a:pt x="231" y="584"/>
                  </a:cubicBezTo>
                  <a:cubicBezTo>
                    <a:pt x="230" y="583"/>
                    <a:pt x="230" y="583"/>
                    <a:pt x="230" y="583"/>
                  </a:cubicBezTo>
                  <a:cubicBezTo>
                    <a:pt x="230" y="582"/>
                    <a:pt x="230" y="582"/>
                    <a:pt x="230" y="582"/>
                  </a:cubicBezTo>
                  <a:cubicBezTo>
                    <a:pt x="229" y="581"/>
                    <a:pt x="229" y="581"/>
                    <a:pt x="229" y="581"/>
                  </a:cubicBezTo>
                  <a:cubicBezTo>
                    <a:pt x="229" y="580"/>
                    <a:pt x="229" y="580"/>
                    <a:pt x="229" y="580"/>
                  </a:cubicBezTo>
                  <a:cubicBezTo>
                    <a:pt x="229" y="580"/>
                    <a:pt x="229" y="580"/>
                    <a:pt x="229" y="580"/>
                  </a:cubicBezTo>
                  <a:cubicBezTo>
                    <a:pt x="228" y="579"/>
                    <a:pt x="228" y="579"/>
                    <a:pt x="227" y="578"/>
                  </a:cubicBezTo>
                  <a:cubicBezTo>
                    <a:pt x="227" y="488"/>
                    <a:pt x="227" y="488"/>
                    <a:pt x="227" y="488"/>
                  </a:cubicBezTo>
                  <a:cubicBezTo>
                    <a:pt x="231" y="501"/>
                    <a:pt x="237" y="516"/>
                    <a:pt x="244" y="532"/>
                  </a:cubicBezTo>
                  <a:cubicBezTo>
                    <a:pt x="244" y="605"/>
                    <a:pt x="244" y="605"/>
                    <a:pt x="244" y="605"/>
                  </a:cubicBezTo>
                  <a:cubicBezTo>
                    <a:pt x="242" y="603"/>
                    <a:pt x="238" y="605"/>
                    <a:pt x="238" y="609"/>
                  </a:cubicBezTo>
                  <a:cubicBezTo>
                    <a:pt x="238" y="610"/>
                    <a:pt x="238" y="610"/>
                    <a:pt x="239" y="611"/>
                  </a:cubicBezTo>
                  <a:cubicBezTo>
                    <a:pt x="239" y="611"/>
                    <a:pt x="239" y="611"/>
                    <a:pt x="239" y="611"/>
                  </a:cubicBezTo>
                  <a:cubicBezTo>
                    <a:pt x="240" y="612"/>
                    <a:pt x="240" y="612"/>
                    <a:pt x="240" y="612"/>
                  </a:cubicBezTo>
                  <a:cubicBezTo>
                    <a:pt x="240" y="613"/>
                    <a:pt x="240" y="613"/>
                    <a:pt x="240" y="613"/>
                  </a:cubicBezTo>
                  <a:cubicBezTo>
                    <a:pt x="241" y="614"/>
                    <a:pt x="241" y="614"/>
                    <a:pt x="241" y="614"/>
                  </a:cubicBezTo>
                  <a:cubicBezTo>
                    <a:pt x="241" y="615"/>
                    <a:pt x="241" y="615"/>
                    <a:pt x="241" y="615"/>
                  </a:cubicBezTo>
                  <a:cubicBezTo>
                    <a:pt x="242" y="615"/>
                    <a:pt x="242" y="615"/>
                    <a:pt x="242" y="615"/>
                  </a:cubicBezTo>
                  <a:cubicBezTo>
                    <a:pt x="242" y="616"/>
                    <a:pt x="242" y="616"/>
                    <a:pt x="242" y="616"/>
                  </a:cubicBezTo>
                  <a:cubicBezTo>
                    <a:pt x="243" y="617"/>
                    <a:pt x="243" y="617"/>
                    <a:pt x="243" y="617"/>
                  </a:cubicBezTo>
                  <a:cubicBezTo>
                    <a:pt x="243" y="617"/>
                    <a:pt x="243" y="617"/>
                    <a:pt x="243" y="617"/>
                  </a:cubicBezTo>
                  <a:cubicBezTo>
                    <a:pt x="243" y="618"/>
                    <a:pt x="244" y="618"/>
                    <a:pt x="244" y="618"/>
                  </a:cubicBezTo>
                  <a:lnTo>
                    <a:pt x="244" y="672"/>
                  </a:lnTo>
                  <a:close/>
                  <a:moveTo>
                    <a:pt x="213" y="453"/>
                  </a:moveTo>
                  <a:cubicBezTo>
                    <a:pt x="220" y="445"/>
                    <a:pt x="225" y="435"/>
                    <a:pt x="227" y="425"/>
                  </a:cubicBezTo>
                  <a:cubicBezTo>
                    <a:pt x="227" y="471"/>
                    <a:pt x="227" y="471"/>
                    <a:pt x="227" y="471"/>
                  </a:cubicBezTo>
                  <a:cubicBezTo>
                    <a:pt x="226" y="472"/>
                    <a:pt x="225" y="473"/>
                    <a:pt x="224" y="475"/>
                  </a:cubicBezTo>
                  <a:cubicBezTo>
                    <a:pt x="225" y="479"/>
                    <a:pt x="226" y="483"/>
                    <a:pt x="227" y="488"/>
                  </a:cubicBezTo>
                  <a:cubicBezTo>
                    <a:pt x="227" y="578"/>
                    <a:pt x="227" y="578"/>
                    <a:pt x="227" y="578"/>
                  </a:cubicBezTo>
                  <a:cubicBezTo>
                    <a:pt x="225" y="576"/>
                    <a:pt x="221" y="579"/>
                    <a:pt x="222" y="583"/>
                  </a:cubicBezTo>
                  <a:cubicBezTo>
                    <a:pt x="222" y="583"/>
                    <a:pt x="222" y="584"/>
                    <a:pt x="222" y="584"/>
                  </a:cubicBezTo>
                  <a:cubicBezTo>
                    <a:pt x="223" y="584"/>
                    <a:pt x="223" y="584"/>
                    <a:pt x="223" y="584"/>
                  </a:cubicBezTo>
                  <a:cubicBezTo>
                    <a:pt x="223" y="585"/>
                    <a:pt x="223" y="585"/>
                    <a:pt x="223" y="585"/>
                  </a:cubicBezTo>
                  <a:cubicBezTo>
                    <a:pt x="223" y="586"/>
                    <a:pt x="223" y="586"/>
                    <a:pt x="223" y="586"/>
                  </a:cubicBezTo>
                  <a:cubicBezTo>
                    <a:pt x="224" y="587"/>
                    <a:pt x="224" y="587"/>
                    <a:pt x="224" y="587"/>
                  </a:cubicBezTo>
                  <a:cubicBezTo>
                    <a:pt x="224" y="588"/>
                    <a:pt x="224" y="588"/>
                    <a:pt x="224" y="588"/>
                  </a:cubicBezTo>
                  <a:cubicBezTo>
                    <a:pt x="225" y="588"/>
                    <a:pt x="225" y="588"/>
                    <a:pt x="225" y="588"/>
                  </a:cubicBezTo>
                  <a:cubicBezTo>
                    <a:pt x="225" y="589"/>
                    <a:pt x="225" y="589"/>
                    <a:pt x="225" y="589"/>
                  </a:cubicBezTo>
                  <a:cubicBezTo>
                    <a:pt x="226" y="590"/>
                    <a:pt x="226" y="590"/>
                    <a:pt x="226" y="590"/>
                  </a:cubicBezTo>
                  <a:cubicBezTo>
                    <a:pt x="226" y="591"/>
                    <a:pt x="226" y="591"/>
                    <a:pt x="226" y="591"/>
                  </a:cubicBezTo>
                  <a:cubicBezTo>
                    <a:pt x="226" y="591"/>
                    <a:pt x="227" y="592"/>
                    <a:pt x="227" y="592"/>
                  </a:cubicBezTo>
                  <a:cubicBezTo>
                    <a:pt x="227" y="672"/>
                    <a:pt x="227" y="672"/>
                    <a:pt x="227" y="672"/>
                  </a:cubicBezTo>
                  <a:cubicBezTo>
                    <a:pt x="213" y="672"/>
                    <a:pt x="213" y="672"/>
                    <a:pt x="213" y="672"/>
                  </a:cubicBezTo>
                  <a:cubicBezTo>
                    <a:pt x="213" y="564"/>
                    <a:pt x="213" y="564"/>
                    <a:pt x="213" y="564"/>
                  </a:cubicBezTo>
                  <a:cubicBezTo>
                    <a:pt x="214" y="565"/>
                    <a:pt x="214" y="565"/>
                    <a:pt x="215" y="565"/>
                  </a:cubicBezTo>
                  <a:cubicBezTo>
                    <a:pt x="218" y="564"/>
                    <a:pt x="219" y="561"/>
                    <a:pt x="218" y="559"/>
                  </a:cubicBezTo>
                  <a:cubicBezTo>
                    <a:pt x="218" y="558"/>
                    <a:pt x="218" y="558"/>
                    <a:pt x="218" y="558"/>
                  </a:cubicBezTo>
                  <a:cubicBezTo>
                    <a:pt x="217" y="558"/>
                    <a:pt x="217" y="558"/>
                    <a:pt x="217" y="558"/>
                  </a:cubicBezTo>
                  <a:cubicBezTo>
                    <a:pt x="217" y="557"/>
                    <a:pt x="217" y="557"/>
                    <a:pt x="217" y="557"/>
                  </a:cubicBezTo>
                  <a:cubicBezTo>
                    <a:pt x="217" y="556"/>
                    <a:pt x="217" y="556"/>
                    <a:pt x="217" y="556"/>
                  </a:cubicBezTo>
                  <a:cubicBezTo>
                    <a:pt x="216" y="555"/>
                    <a:pt x="216" y="555"/>
                    <a:pt x="216" y="555"/>
                  </a:cubicBezTo>
                  <a:cubicBezTo>
                    <a:pt x="216" y="554"/>
                    <a:pt x="216" y="554"/>
                    <a:pt x="216" y="554"/>
                  </a:cubicBezTo>
                  <a:cubicBezTo>
                    <a:pt x="216" y="554"/>
                    <a:pt x="216" y="554"/>
                    <a:pt x="216" y="554"/>
                  </a:cubicBezTo>
                  <a:cubicBezTo>
                    <a:pt x="215" y="553"/>
                    <a:pt x="215" y="553"/>
                    <a:pt x="215" y="553"/>
                  </a:cubicBezTo>
                  <a:cubicBezTo>
                    <a:pt x="215" y="552"/>
                    <a:pt x="215" y="552"/>
                    <a:pt x="215" y="552"/>
                  </a:cubicBezTo>
                  <a:cubicBezTo>
                    <a:pt x="215" y="552"/>
                    <a:pt x="215" y="552"/>
                    <a:pt x="215" y="552"/>
                  </a:cubicBezTo>
                  <a:cubicBezTo>
                    <a:pt x="214" y="551"/>
                    <a:pt x="214" y="550"/>
                    <a:pt x="213" y="550"/>
                  </a:cubicBezTo>
                  <a:cubicBezTo>
                    <a:pt x="213" y="453"/>
                    <a:pt x="213" y="453"/>
                    <a:pt x="213" y="453"/>
                  </a:cubicBezTo>
                  <a:close/>
                  <a:moveTo>
                    <a:pt x="227" y="407"/>
                  </a:moveTo>
                  <a:cubicBezTo>
                    <a:pt x="222" y="403"/>
                    <a:pt x="218" y="398"/>
                    <a:pt x="213" y="393"/>
                  </a:cubicBezTo>
                  <a:cubicBezTo>
                    <a:pt x="213" y="362"/>
                    <a:pt x="213" y="362"/>
                    <a:pt x="213" y="362"/>
                  </a:cubicBezTo>
                  <a:cubicBezTo>
                    <a:pt x="217" y="368"/>
                    <a:pt x="222" y="374"/>
                    <a:pt x="227" y="380"/>
                  </a:cubicBezTo>
                  <a:cubicBezTo>
                    <a:pt x="227" y="407"/>
                    <a:pt x="227" y="407"/>
                    <a:pt x="227" y="407"/>
                  </a:cubicBezTo>
                  <a:close/>
                  <a:moveTo>
                    <a:pt x="213" y="35"/>
                  </a:moveTo>
                  <a:cubicBezTo>
                    <a:pt x="218" y="33"/>
                    <a:pt x="222" y="31"/>
                    <a:pt x="227" y="29"/>
                  </a:cubicBezTo>
                  <a:cubicBezTo>
                    <a:pt x="227" y="110"/>
                    <a:pt x="227" y="110"/>
                    <a:pt x="227" y="110"/>
                  </a:cubicBezTo>
                  <a:cubicBezTo>
                    <a:pt x="222" y="114"/>
                    <a:pt x="218" y="119"/>
                    <a:pt x="213" y="125"/>
                  </a:cubicBezTo>
                  <a:lnTo>
                    <a:pt x="213" y="35"/>
                  </a:lnTo>
                  <a:close/>
                  <a:moveTo>
                    <a:pt x="201" y="463"/>
                  </a:moveTo>
                  <a:cubicBezTo>
                    <a:pt x="206" y="460"/>
                    <a:pt x="210" y="457"/>
                    <a:pt x="213" y="453"/>
                  </a:cubicBezTo>
                  <a:cubicBezTo>
                    <a:pt x="213" y="550"/>
                    <a:pt x="213" y="550"/>
                    <a:pt x="213" y="550"/>
                  </a:cubicBezTo>
                  <a:cubicBezTo>
                    <a:pt x="211" y="549"/>
                    <a:pt x="207" y="551"/>
                    <a:pt x="208" y="555"/>
                  </a:cubicBezTo>
                  <a:cubicBezTo>
                    <a:pt x="208" y="555"/>
                    <a:pt x="208" y="555"/>
                    <a:pt x="208" y="555"/>
                  </a:cubicBezTo>
                  <a:cubicBezTo>
                    <a:pt x="208" y="556"/>
                    <a:pt x="208" y="556"/>
                    <a:pt x="208" y="556"/>
                  </a:cubicBezTo>
                  <a:cubicBezTo>
                    <a:pt x="208" y="556"/>
                    <a:pt x="208" y="556"/>
                    <a:pt x="208" y="556"/>
                  </a:cubicBezTo>
                  <a:cubicBezTo>
                    <a:pt x="209" y="557"/>
                    <a:pt x="209" y="557"/>
                    <a:pt x="209" y="557"/>
                  </a:cubicBezTo>
                  <a:cubicBezTo>
                    <a:pt x="209" y="558"/>
                    <a:pt x="209" y="558"/>
                    <a:pt x="209" y="558"/>
                  </a:cubicBezTo>
                  <a:cubicBezTo>
                    <a:pt x="210" y="559"/>
                    <a:pt x="210" y="559"/>
                    <a:pt x="210" y="559"/>
                  </a:cubicBezTo>
                  <a:cubicBezTo>
                    <a:pt x="210" y="560"/>
                    <a:pt x="210" y="560"/>
                    <a:pt x="210" y="560"/>
                  </a:cubicBezTo>
                  <a:cubicBezTo>
                    <a:pt x="210" y="560"/>
                    <a:pt x="210" y="560"/>
                    <a:pt x="210" y="560"/>
                  </a:cubicBezTo>
                  <a:cubicBezTo>
                    <a:pt x="211" y="561"/>
                    <a:pt x="211" y="561"/>
                    <a:pt x="211" y="561"/>
                  </a:cubicBezTo>
                  <a:cubicBezTo>
                    <a:pt x="211" y="562"/>
                    <a:pt x="211" y="562"/>
                    <a:pt x="211" y="562"/>
                  </a:cubicBezTo>
                  <a:cubicBezTo>
                    <a:pt x="211" y="562"/>
                    <a:pt x="211" y="562"/>
                    <a:pt x="211" y="562"/>
                  </a:cubicBezTo>
                  <a:cubicBezTo>
                    <a:pt x="212" y="563"/>
                    <a:pt x="212" y="564"/>
                    <a:pt x="213" y="564"/>
                  </a:cubicBezTo>
                  <a:cubicBezTo>
                    <a:pt x="213" y="672"/>
                    <a:pt x="213" y="672"/>
                    <a:pt x="213" y="672"/>
                  </a:cubicBezTo>
                  <a:cubicBezTo>
                    <a:pt x="201" y="672"/>
                    <a:pt x="201" y="672"/>
                    <a:pt x="201" y="672"/>
                  </a:cubicBezTo>
                  <a:cubicBezTo>
                    <a:pt x="201" y="535"/>
                    <a:pt x="201" y="535"/>
                    <a:pt x="201" y="535"/>
                  </a:cubicBezTo>
                  <a:cubicBezTo>
                    <a:pt x="202" y="536"/>
                    <a:pt x="202" y="536"/>
                    <a:pt x="203" y="536"/>
                  </a:cubicBezTo>
                  <a:cubicBezTo>
                    <a:pt x="205" y="535"/>
                    <a:pt x="207" y="533"/>
                    <a:pt x="206" y="530"/>
                  </a:cubicBezTo>
                  <a:cubicBezTo>
                    <a:pt x="206" y="530"/>
                    <a:pt x="206" y="530"/>
                    <a:pt x="206" y="530"/>
                  </a:cubicBezTo>
                  <a:cubicBezTo>
                    <a:pt x="206" y="529"/>
                    <a:pt x="206" y="529"/>
                    <a:pt x="206" y="529"/>
                  </a:cubicBezTo>
                  <a:cubicBezTo>
                    <a:pt x="205" y="529"/>
                    <a:pt x="205" y="529"/>
                    <a:pt x="205" y="529"/>
                  </a:cubicBezTo>
                  <a:cubicBezTo>
                    <a:pt x="205" y="528"/>
                    <a:pt x="205" y="528"/>
                    <a:pt x="205" y="528"/>
                  </a:cubicBezTo>
                  <a:cubicBezTo>
                    <a:pt x="205" y="527"/>
                    <a:pt x="205" y="527"/>
                    <a:pt x="205" y="527"/>
                  </a:cubicBezTo>
                  <a:cubicBezTo>
                    <a:pt x="205" y="527"/>
                    <a:pt x="205" y="527"/>
                    <a:pt x="205" y="527"/>
                  </a:cubicBezTo>
                  <a:cubicBezTo>
                    <a:pt x="204" y="526"/>
                    <a:pt x="204" y="526"/>
                    <a:pt x="204" y="526"/>
                  </a:cubicBezTo>
                  <a:cubicBezTo>
                    <a:pt x="204" y="525"/>
                    <a:pt x="204" y="525"/>
                    <a:pt x="204" y="525"/>
                  </a:cubicBezTo>
                  <a:cubicBezTo>
                    <a:pt x="204" y="525"/>
                    <a:pt x="204" y="525"/>
                    <a:pt x="204" y="525"/>
                  </a:cubicBezTo>
                  <a:cubicBezTo>
                    <a:pt x="204" y="524"/>
                    <a:pt x="204" y="524"/>
                    <a:pt x="204" y="524"/>
                  </a:cubicBezTo>
                  <a:cubicBezTo>
                    <a:pt x="203" y="523"/>
                    <a:pt x="203" y="523"/>
                    <a:pt x="203" y="523"/>
                  </a:cubicBezTo>
                  <a:cubicBezTo>
                    <a:pt x="203" y="523"/>
                    <a:pt x="203" y="523"/>
                    <a:pt x="203" y="523"/>
                  </a:cubicBezTo>
                  <a:cubicBezTo>
                    <a:pt x="203" y="522"/>
                    <a:pt x="202" y="521"/>
                    <a:pt x="201" y="520"/>
                  </a:cubicBezTo>
                  <a:cubicBezTo>
                    <a:pt x="201" y="463"/>
                    <a:pt x="201" y="463"/>
                    <a:pt x="201" y="463"/>
                  </a:cubicBezTo>
                  <a:close/>
                  <a:moveTo>
                    <a:pt x="213" y="393"/>
                  </a:moveTo>
                  <a:cubicBezTo>
                    <a:pt x="209" y="388"/>
                    <a:pt x="205" y="383"/>
                    <a:pt x="201" y="378"/>
                  </a:cubicBezTo>
                  <a:cubicBezTo>
                    <a:pt x="201" y="343"/>
                    <a:pt x="201" y="343"/>
                    <a:pt x="201" y="343"/>
                  </a:cubicBezTo>
                  <a:cubicBezTo>
                    <a:pt x="205" y="350"/>
                    <a:pt x="209" y="356"/>
                    <a:pt x="213" y="362"/>
                  </a:cubicBezTo>
                  <a:cubicBezTo>
                    <a:pt x="213" y="393"/>
                    <a:pt x="213" y="393"/>
                    <a:pt x="213" y="393"/>
                  </a:cubicBezTo>
                  <a:close/>
                  <a:moveTo>
                    <a:pt x="201" y="42"/>
                  </a:moveTo>
                  <a:cubicBezTo>
                    <a:pt x="205" y="39"/>
                    <a:pt x="209" y="37"/>
                    <a:pt x="213" y="35"/>
                  </a:cubicBezTo>
                  <a:cubicBezTo>
                    <a:pt x="213" y="125"/>
                    <a:pt x="213" y="125"/>
                    <a:pt x="213" y="125"/>
                  </a:cubicBezTo>
                  <a:cubicBezTo>
                    <a:pt x="211" y="128"/>
                    <a:pt x="210" y="131"/>
                    <a:pt x="208" y="134"/>
                  </a:cubicBezTo>
                  <a:cubicBezTo>
                    <a:pt x="205" y="139"/>
                    <a:pt x="203" y="145"/>
                    <a:pt x="201" y="150"/>
                  </a:cubicBezTo>
                  <a:cubicBezTo>
                    <a:pt x="201" y="42"/>
                    <a:pt x="201" y="42"/>
                    <a:pt x="201" y="42"/>
                  </a:cubicBezTo>
                  <a:close/>
                  <a:moveTo>
                    <a:pt x="201" y="296"/>
                  </a:moveTo>
                  <a:cubicBezTo>
                    <a:pt x="201" y="256"/>
                    <a:pt x="201" y="256"/>
                    <a:pt x="201" y="256"/>
                  </a:cubicBezTo>
                  <a:cubicBezTo>
                    <a:pt x="204" y="268"/>
                    <a:pt x="208" y="280"/>
                    <a:pt x="212" y="290"/>
                  </a:cubicBezTo>
                  <a:cubicBezTo>
                    <a:pt x="215" y="299"/>
                    <a:pt x="208" y="301"/>
                    <a:pt x="201" y="296"/>
                  </a:cubicBezTo>
                  <a:close/>
                  <a:moveTo>
                    <a:pt x="193" y="469"/>
                  </a:moveTo>
                  <a:cubicBezTo>
                    <a:pt x="196" y="467"/>
                    <a:pt x="199" y="465"/>
                    <a:pt x="201" y="463"/>
                  </a:cubicBezTo>
                  <a:cubicBezTo>
                    <a:pt x="201" y="520"/>
                    <a:pt x="201" y="520"/>
                    <a:pt x="201" y="520"/>
                  </a:cubicBezTo>
                  <a:cubicBezTo>
                    <a:pt x="199" y="519"/>
                    <a:pt x="195" y="522"/>
                    <a:pt x="196" y="525"/>
                  </a:cubicBezTo>
                  <a:cubicBezTo>
                    <a:pt x="196" y="525"/>
                    <a:pt x="196" y="525"/>
                    <a:pt x="196" y="525"/>
                  </a:cubicBezTo>
                  <a:cubicBezTo>
                    <a:pt x="196" y="526"/>
                    <a:pt x="196" y="526"/>
                    <a:pt x="196" y="526"/>
                  </a:cubicBezTo>
                  <a:cubicBezTo>
                    <a:pt x="197" y="527"/>
                    <a:pt x="197" y="527"/>
                    <a:pt x="197" y="527"/>
                  </a:cubicBezTo>
                  <a:cubicBezTo>
                    <a:pt x="197" y="527"/>
                    <a:pt x="197" y="527"/>
                    <a:pt x="197" y="527"/>
                  </a:cubicBezTo>
                  <a:cubicBezTo>
                    <a:pt x="197" y="528"/>
                    <a:pt x="197" y="528"/>
                    <a:pt x="197" y="528"/>
                  </a:cubicBezTo>
                  <a:cubicBezTo>
                    <a:pt x="197" y="529"/>
                    <a:pt x="197" y="529"/>
                    <a:pt x="197" y="529"/>
                  </a:cubicBezTo>
                  <a:cubicBezTo>
                    <a:pt x="198" y="529"/>
                    <a:pt x="198" y="529"/>
                    <a:pt x="198" y="529"/>
                  </a:cubicBezTo>
                  <a:cubicBezTo>
                    <a:pt x="198" y="530"/>
                    <a:pt x="198" y="530"/>
                    <a:pt x="198" y="530"/>
                  </a:cubicBezTo>
                  <a:cubicBezTo>
                    <a:pt x="198" y="531"/>
                    <a:pt x="198" y="531"/>
                    <a:pt x="198" y="531"/>
                  </a:cubicBezTo>
                  <a:cubicBezTo>
                    <a:pt x="198" y="532"/>
                    <a:pt x="198" y="532"/>
                    <a:pt x="198" y="532"/>
                  </a:cubicBezTo>
                  <a:cubicBezTo>
                    <a:pt x="199" y="532"/>
                    <a:pt x="199" y="532"/>
                    <a:pt x="199" y="532"/>
                  </a:cubicBezTo>
                  <a:cubicBezTo>
                    <a:pt x="199" y="533"/>
                    <a:pt x="199" y="533"/>
                    <a:pt x="199" y="533"/>
                  </a:cubicBezTo>
                  <a:cubicBezTo>
                    <a:pt x="199" y="533"/>
                    <a:pt x="199" y="533"/>
                    <a:pt x="199" y="533"/>
                  </a:cubicBezTo>
                  <a:cubicBezTo>
                    <a:pt x="199" y="534"/>
                    <a:pt x="200" y="535"/>
                    <a:pt x="201" y="535"/>
                  </a:cubicBezTo>
                  <a:cubicBezTo>
                    <a:pt x="201" y="672"/>
                    <a:pt x="201" y="672"/>
                    <a:pt x="201" y="672"/>
                  </a:cubicBezTo>
                  <a:cubicBezTo>
                    <a:pt x="193" y="672"/>
                    <a:pt x="193" y="672"/>
                    <a:pt x="193" y="672"/>
                  </a:cubicBezTo>
                  <a:cubicBezTo>
                    <a:pt x="193" y="505"/>
                    <a:pt x="193" y="505"/>
                    <a:pt x="193" y="505"/>
                  </a:cubicBezTo>
                  <a:cubicBezTo>
                    <a:pt x="195" y="505"/>
                    <a:pt x="197" y="504"/>
                    <a:pt x="197" y="502"/>
                  </a:cubicBezTo>
                  <a:cubicBezTo>
                    <a:pt x="197" y="501"/>
                    <a:pt x="197" y="501"/>
                    <a:pt x="197" y="500"/>
                  </a:cubicBezTo>
                  <a:cubicBezTo>
                    <a:pt x="197" y="500"/>
                    <a:pt x="197" y="500"/>
                    <a:pt x="197" y="500"/>
                  </a:cubicBezTo>
                  <a:cubicBezTo>
                    <a:pt x="197" y="500"/>
                    <a:pt x="197" y="500"/>
                    <a:pt x="197" y="500"/>
                  </a:cubicBezTo>
                  <a:cubicBezTo>
                    <a:pt x="197" y="499"/>
                    <a:pt x="197" y="499"/>
                    <a:pt x="197" y="499"/>
                  </a:cubicBezTo>
                  <a:cubicBezTo>
                    <a:pt x="197" y="499"/>
                    <a:pt x="197" y="499"/>
                    <a:pt x="197" y="499"/>
                  </a:cubicBezTo>
                  <a:cubicBezTo>
                    <a:pt x="197" y="498"/>
                    <a:pt x="197" y="498"/>
                    <a:pt x="197" y="498"/>
                  </a:cubicBezTo>
                  <a:cubicBezTo>
                    <a:pt x="197" y="498"/>
                    <a:pt x="197" y="498"/>
                    <a:pt x="197" y="498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7" y="496"/>
                    <a:pt x="197" y="496"/>
                    <a:pt x="197" y="496"/>
                  </a:cubicBezTo>
                  <a:cubicBezTo>
                    <a:pt x="197" y="496"/>
                    <a:pt x="197" y="496"/>
                    <a:pt x="197" y="496"/>
                  </a:cubicBezTo>
                  <a:cubicBezTo>
                    <a:pt x="197" y="496"/>
                    <a:pt x="197" y="496"/>
                    <a:pt x="197" y="496"/>
                  </a:cubicBezTo>
                  <a:cubicBezTo>
                    <a:pt x="196" y="495"/>
                    <a:pt x="196" y="495"/>
                    <a:pt x="196" y="495"/>
                  </a:cubicBezTo>
                  <a:cubicBezTo>
                    <a:pt x="196" y="495"/>
                    <a:pt x="196" y="495"/>
                    <a:pt x="196" y="495"/>
                  </a:cubicBezTo>
                  <a:cubicBezTo>
                    <a:pt x="196" y="494"/>
                    <a:pt x="196" y="494"/>
                    <a:pt x="196" y="494"/>
                  </a:cubicBezTo>
                  <a:cubicBezTo>
                    <a:pt x="196" y="494"/>
                    <a:pt x="196" y="494"/>
                    <a:pt x="196" y="494"/>
                  </a:cubicBezTo>
                  <a:cubicBezTo>
                    <a:pt x="196" y="493"/>
                    <a:pt x="196" y="493"/>
                    <a:pt x="196" y="493"/>
                  </a:cubicBezTo>
                  <a:cubicBezTo>
                    <a:pt x="196" y="493"/>
                    <a:pt x="196" y="493"/>
                    <a:pt x="196" y="493"/>
                  </a:cubicBezTo>
                  <a:cubicBezTo>
                    <a:pt x="196" y="491"/>
                    <a:pt x="195" y="490"/>
                    <a:pt x="193" y="489"/>
                  </a:cubicBezTo>
                  <a:cubicBezTo>
                    <a:pt x="193" y="469"/>
                    <a:pt x="193" y="469"/>
                    <a:pt x="193" y="469"/>
                  </a:cubicBezTo>
                  <a:close/>
                  <a:moveTo>
                    <a:pt x="201" y="378"/>
                  </a:moveTo>
                  <a:cubicBezTo>
                    <a:pt x="198" y="375"/>
                    <a:pt x="196" y="371"/>
                    <a:pt x="193" y="367"/>
                  </a:cubicBezTo>
                  <a:cubicBezTo>
                    <a:pt x="193" y="327"/>
                    <a:pt x="193" y="327"/>
                    <a:pt x="193" y="327"/>
                  </a:cubicBezTo>
                  <a:cubicBezTo>
                    <a:pt x="196" y="333"/>
                    <a:pt x="198" y="338"/>
                    <a:pt x="201" y="343"/>
                  </a:cubicBezTo>
                  <a:cubicBezTo>
                    <a:pt x="201" y="378"/>
                    <a:pt x="201" y="378"/>
                    <a:pt x="201" y="378"/>
                  </a:cubicBezTo>
                  <a:close/>
                  <a:moveTo>
                    <a:pt x="193" y="47"/>
                  </a:moveTo>
                  <a:cubicBezTo>
                    <a:pt x="196" y="45"/>
                    <a:pt x="198" y="43"/>
                    <a:pt x="201" y="42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190" y="184"/>
                    <a:pt x="193" y="223"/>
                    <a:pt x="201" y="256"/>
                  </a:cubicBezTo>
                  <a:cubicBezTo>
                    <a:pt x="201" y="296"/>
                    <a:pt x="201" y="296"/>
                    <a:pt x="201" y="296"/>
                  </a:cubicBezTo>
                  <a:cubicBezTo>
                    <a:pt x="198" y="293"/>
                    <a:pt x="195" y="289"/>
                    <a:pt x="193" y="285"/>
                  </a:cubicBezTo>
                  <a:lnTo>
                    <a:pt x="193" y="47"/>
                  </a:lnTo>
                  <a:close/>
                  <a:moveTo>
                    <a:pt x="24" y="672"/>
                  </a:moveTo>
                  <a:cubicBezTo>
                    <a:pt x="11" y="651"/>
                    <a:pt x="3" y="629"/>
                    <a:pt x="3" y="609"/>
                  </a:cubicBezTo>
                  <a:cubicBezTo>
                    <a:pt x="0" y="514"/>
                    <a:pt x="107" y="505"/>
                    <a:pt x="182" y="474"/>
                  </a:cubicBezTo>
                  <a:cubicBezTo>
                    <a:pt x="186" y="472"/>
                    <a:pt x="190" y="470"/>
                    <a:pt x="193" y="469"/>
                  </a:cubicBezTo>
                  <a:cubicBezTo>
                    <a:pt x="193" y="489"/>
                    <a:pt x="193" y="489"/>
                    <a:pt x="193" y="489"/>
                  </a:cubicBezTo>
                  <a:cubicBezTo>
                    <a:pt x="193" y="489"/>
                    <a:pt x="192" y="489"/>
                    <a:pt x="192" y="489"/>
                  </a:cubicBezTo>
                  <a:cubicBezTo>
                    <a:pt x="190" y="490"/>
                    <a:pt x="189" y="492"/>
                    <a:pt x="189" y="494"/>
                  </a:cubicBezTo>
                  <a:cubicBezTo>
                    <a:pt x="189" y="494"/>
                    <a:pt x="189" y="494"/>
                    <a:pt x="189" y="494"/>
                  </a:cubicBezTo>
                  <a:cubicBezTo>
                    <a:pt x="189" y="495"/>
                    <a:pt x="189" y="495"/>
                    <a:pt x="189" y="495"/>
                  </a:cubicBezTo>
                  <a:cubicBezTo>
                    <a:pt x="189" y="495"/>
                    <a:pt x="189" y="495"/>
                    <a:pt x="189" y="495"/>
                  </a:cubicBezTo>
                  <a:cubicBezTo>
                    <a:pt x="189" y="496"/>
                    <a:pt x="189" y="496"/>
                    <a:pt x="189" y="496"/>
                  </a:cubicBezTo>
                  <a:cubicBezTo>
                    <a:pt x="189" y="496"/>
                    <a:pt x="189" y="496"/>
                    <a:pt x="189" y="496"/>
                  </a:cubicBezTo>
                  <a:cubicBezTo>
                    <a:pt x="189" y="497"/>
                    <a:pt x="189" y="497"/>
                    <a:pt x="189" y="497"/>
                  </a:cubicBezTo>
                  <a:cubicBezTo>
                    <a:pt x="189" y="497"/>
                    <a:pt x="189" y="497"/>
                    <a:pt x="189" y="497"/>
                  </a:cubicBezTo>
                  <a:cubicBezTo>
                    <a:pt x="189" y="498"/>
                    <a:pt x="189" y="498"/>
                    <a:pt x="189" y="498"/>
                  </a:cubicBezTo>
                  <a:cubicBezTo>
                    <a:pt x="189" y="498"/>
                    <a:pt x="189" y="498"/>
                    <a:pt x="189" y="498"/>
                  </a:cubicBezTo>
                  <a:cubicBezTo>
                    <a:pt x="189" y="499"/>
                    <a:pt x="189" y="499"/>
                    <a:pt x="189" y="499"/>
                  </a:cubicBezTo>
                  <a:cubicBezTo>
                    <a:pt x="189" y="499"/>
                    <a:pt x="189" y="499"/>
                    <a:pt x="189" y="499"/>
                  </a:cubicBezTo>
                  <a:cubicBezTo>
                    <a:pt x="190" y="500"/>
                    <a:pt x="190" y="500"/>
                    <a:pt x="190" y="500"/>
                  </a:cubicBezTo>
                  <a:cubicBezTo>
                    <a:pt x="190" y="500"/>
                    <a:pt x="190" y="500"/>
                    <a:pt x="190" y="500"/>
                  </a:cubicBezTo>
                  <a:cubicBezTo>
                    <a:pt x="190" y="501"/>
                    <a:pt x="190" y="501"/>
                    <a:pt x="190" y="501"/>
                  </a:cubicBezTo>
                  <a:cubicBezTo>
                    <a:pt x="190" y="501"/>
                    <a:pt x="190" y="501"/>
                    <a:pt x="190" y="501"/>
                  </a:cubicBezTo>
                  <a:cubicBezTo>
                    <a:pt x="190" y="502"/>
                    <a:pt x="190" y="502"/>
                    <a:pt x="190" y="502"/>
                  </a:cubicBezTo>
                  <a:cubicBezTo>
                    <a:pt x="190" y="502"/>
                    <a:pt x="190" y="502"/>
                    <a:pt x="190" y="502"/>
                  </a:cubicBezTo>
                  <a:cubicBezTo>
                    <a:pt x="190" y="504"/>
                    <a:pt x="192" y="505"/>
                    <a:pt x="193" y="505"/>
                  </a:cubicBezTo>
                  <a:cubicBezTo>
                    <a:pt x="193" y="672"/>
                    <a:pt x="193" y="672"/>
                    <a:pt x="193" y="672"/>
                  </a:cubicBezTo>
                  <a:cubicBezTo>
                    <a:pt x="24" y="672"/>
                    <a:pt x="24" y="672"/>
                    <a:pt x="24" y="672"/>
                  </a:cubicBezTo>
                  <a:close/>
                  <a:moveTo>
                    <a:pt x="193" y="367"/>
                  </a:moveTo>
                  <a:cubicBezTo>
                    <a:pt x="187" y="358"/>
                    <a:pt x="182" y="348"/>
                    <a:pt x="177" y="337"/>
                  </a:cubicBezTo>
                  <a:cubicBezTo>
                    <a:pt x="167" y="334"/>
                    <a:pt x="159" y="327"/>
                    <a:pt x="152" y="318"/>
                  </a:cubicBezTo>
                  <a:cubicBezTo>
                    <a:pt x="144" y="307"/>
                    <a:pt x="138" y="293"/>
                    <a:pt x="135" y="277"/>
                  </a:cubicBezTo>
                  <a:cubicBezTo>
                    <a:pt x="132" y="262"/>
                    <a:pt x="131" y="246"/>
                    <a:pt x="133" y="231"/>
                  </a:cubicBezTo>
                  <a:cubicBezTo>
                    <a:pt x="136" y="216"/>
                    <a:pt x="141" y="202"/>
                    <a:pt x="149" y="191"/>
                  </a:cubicBezTo>
                  <a:cubicBezTo>
                    <a:pt x="142" y="158"/>
                    <a:pt x="148" y="85"/>
                    <a:pt x="193" y="47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92" y="281"/>
                    <a:pt x="191" y="278"/>
                    <a:pt x="191" y="273"/>
                  </a:cubicBezTo>
                  <a:cubicBezTo>
                    <a:pt x="190" y="212"/>
                    <a:pt x="151" y="177"/>
                    <a:pt x="151" y="250"/>
                  </a:cubicBezTo>
                  <a:cubicBezTo>
                    <a:pt x="151" y="283"/>
                    <a:pt x="165" y="318"/>
                    <a:pt x="191" y="322"/>
                  </a:cubicBezTo>
                  <a:cubicBezTo>
                    <a:pt x="192" y="324"/>
                    <a:pt x="192" y="326"/>
                    <a:pt x="193" y="327"/>
                  </a:cubicBezTo>
                  <a:lnTo>
                    <a:pt x="193" y="3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1539" y="981"/>
              <a:ext cx="615" cy="211"/>
            </a:xfrm>
            <a:custGeom>
              <a:avLst/>
              <a:gdLst>
                <a:gd name="T0" fmla="*/ 202 w 259"/>
                <a:gd name="T1" fmla="*/ 0 h 89"/>
                <a:gd name="T2" fmla="*/ 253 w 259"/>
                <a:gd name="T3" fmla="*/ 8 h 89"/>
                <a:gd name="T4" fmla="*/ 259 w 259"/>
                <a:gd name="T5" fmla="*/ 17 h 89"/>
                <a:gd name="T6" fmla="*/ 256 w 259"/>
                <a:gd name="T7" fmla="*/ 40 h 89"/>
                <a:gd name="T8" fmla="*/ 254 w 259"/>
                <a:gd name="T9" fmla="*/ 40 h 89"/>
                <a:gd name="T10" fmla="*/ 246 w 259"/>
                <a:gd name="T11" fmla="*/ 52 h 89"/>
                <a:gd name="T12" fmla="*/ 195 w 259"/>
                <a:gd name="T13" fmla="*/ 89 h 89"/>
                <a:gd name="T14" fmla="*/ 195 w 259"/>
                <a:gd name="T15" fmla="*/ 72 h 89"/>
                <a:gd name="T16" fmla="*/ 228 w 259"/>
                <a:gd name="T17" fmla="*/ 53 h 89"/>
                <a:gd name="T18" fmla="*/ 229 w 259"/>
                <a:gd name="T19" fmla="*/ 25 h 89"/>
                <a:gd name="T20" fmla="*/ 195 w 259"/>
                <a:gd name="T21" fmla="*/ 17 h 89"/>
                <a:gd name="T22" fmla="*/ 64 w 259"/>
                <a:gd name="T23" fmla="*/ 0 h 89"/>
                <a:gd name="T24" fmla="*/ 112 w 259"/>
                <a:gd name="T25" fmla="*/ 8 h 89"/>
                <a:gd name="T26" fmla="*/ 147 w 259"/>
                <a:gd name="T27" fmla="*/ 8 h 89"/>
                <a:gd name="T28" fmla="*/ 195 w 259"/>
                <a:gd name="T29" fmla="*/ 0 h 89"/>
                <a:gd name="T30" fmla="*/ 191 w 259"/>
                <a:gd name="T31" fmla="*/ 18 h 89"/>
                <a:gd name="T32" fmla="*/ 159 w 259"/>
                <a:gd name="T33" fmla="*/ 34 h 89"/>
                <a:gd name="T34" fmla="*/ 165 w 259"/>
                <a:gd name="T35" fmla="*/ 59 h 89"/>
                <a:gd name="T36" fmla="*/ 195 w 259"/>
                <a:gd name="T37" fmla="*/ 72 h 89"/>
                <a:gd name="T38" fmla="*/ 195 w 259"/>
                <a:gd name="T39" fmla="*/ 89 h 89"/>
                <a:gd name="T40" fmla="*/ 142 w 259"/>
                <a:gd name="T41" fmla="*/ 56 h 89"/>
                <a:gd name="T42" fmla="*/ 129 w 259"/>
                <a:gd name="T43" fmla="*/ 39 h 89"/>
                <a:gd name="T44" fmla="*/ 116 w 259"/>
                <a:gd name="T45" fmla="*/ 56 h 89"/>
                <a:gd name="T46" fmla="*/ 64 w 259"/>
                <a:gd name="T47" fmla="*/ 89 h 89"/>
                <a:gd name="T48" fmla="*/ 64 w 259"/>
                <a:gd name="T49" fmla="*/ 72 h 89"/>
                <a:gd name="T50" fmla="*/ 94 w 259"/>
                <a:gd name="T51" fmla="*/ 59 h 89"/>
                <a:gd name="T52" fmla="*/ 100 w 259"/>
                <a:gd name="T53" fmla="*/ 34 h 89"/>
                <a:gd name="T54" fmla="*/ 68 w 259"/>
                <a:gd name="T55" fmla="*/ 18 h 89"/>
                <a:gd name="T56" fmla="*/ 64 w 259"/>
                <a:gd name="T57" fmla="*/ 0 h 89"/>
                <a:gd name="T58" fmla="*/ 64 w 259"/>
                <a:gd name="T59" fmla="*/ 0 h 89"/>
                <a:gd name="T60" fmla="*/ 43 w 259"/>
                <a:gd name="T61" fmla="*/ 18 h 89"/>
                <a:gd name="T62" fmla="*/ 27 w 259"/>
                <a:gd name="T63" fmla="*/ 37 h 89"/>
                <a:gd name="T64" fmla="*/ 42 w 259"/>
                <a:gd name="T65" fmla="*/ 66 h 89"/>
                <a:gd name="T66" fmla="*/ 64 w 259"/>
                <a:gd name="T67" fmla="*/ 72 h 89"/>
                <a:gd name="T68" fmla="*/ 26 w 259"/>
                <a:gd name="T69" fmla="*/ 76 h 89"/>
                <a:gd name="T70" fmla="*/ 4 w 259"/>
                <a:gd name="T71" fmla="*/ 40 h 89"/>
                <a:gd name="T72" fmla="*/ 3 w 259"/>
                <a:gd name="T73" fmla="*/ 40 h 89"/>
                <a:gd name="T74" fmla="*/ 0 w 259"/>
                <a:gd name="T75" fmla="*/ 24 h 89"/>
                <a:gd name="T76" fmla="*/ 2 w 259"/>
                <a:gd name="T77" fmla="*/ 10 h 89"/>
                <a:gd name="T78" fmla="*/ 20 w 259"/>
                <a:gd name="T79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9" h="89">
                  <a:moveTo>
                    <a:pt x="195" y="0"/>
                  </a:moveTo>
                  <a:cubicBezTo>
                    <a:pt x="198" y="0"/>
                    <a:pt x="200" y="0"/>
                    <a:pt x="202" y="0"/>
                  </a:cubicBezTo>
                  <a:cubicBezTo>
                    <a:pt x="213" y="0"/>
                    <a:pt x="228" y="3"/>
                    <a:pt x="239" y="5"/>
                  </a:cubicBezTo>
                  <a:cubicBezTo>
                    <a:pt x="246" y="7"/>
                    <a:pt x="251" y="8"/>
                    <a:pt x="253" y="8"/>
                  </a:cubicBezTo>
                  <a:cubicBezTo>
                    <a:pt x="255" y="7"/>
                    <a:pt x="256" y="8"/>
                    <a:pt x="257" y="10"/>
                  </a:cubicBezTo>
                  <a:cubicBezTo>
                    <a:pt x="258" y="12"/>
                    <a:pt x="258" y="14"/>
                    <a:pt x="259" y="17"/>
                  </a:cubicBezTo>
                  <a:cubicBezTo>
                    <a:pt x="259" y="19"/>
                    <a:pt x="259" y="21"/>
                    <a:pt x="259" y="24"/>
                  </a:cubicBezTo>
                  <a:cubicBezTo>
                    <a:pt x="259" y="31"/>
                    <a:pt x="258" y="39"/>
                    <a:pt x="256" y="40"/>
                  </a:cubicBezTo>
                  <a:cubicBezTo>
                    <a:pt x="256" y="40"/>
                    <a:pt x="256" y="40"/>
                    <a:pt x="256" y="40"/>
                  </a:cubicBezTo>
                  <a:cubicBezTo>
                    <a:pt x="255" y="40"/>
                    <a:pt x="255" y="40"/>
                    <a:pt x="254" y="40"/>
                  </a:cubicBezTo>
                  <a:cubicBezTo>
                    <a:pt x="254" y="40"/>
                    <a:pt x="254" y="40"/>
                    <a:pt x="254" y="40"/>
                  </a:cubicBezTo>
                  <a:cubicBezTo>
                    <a:pt x="252" y="41"/>
                    <a:pt x="249" y="42"/>
                    <a:pt x="246" y="52"/>
                  </a:cubicBezTo>
                  <a:cubicBezTo>
                    <a:pt x="244" y="59"/>
                    <a:pt x="241" y="68"/>
                    <a:pt x="233" y="76"/>
                  </a:cubicBezTo>
                  <a:cubicBezTo>
                    <a:pt x="225" y="84"/>
                    <a:pt x="214" y="89"/>
                    <a:pt x="195" y="89"/>
                  </a:cubicBezTo>
                  <a:cubicBezTo>
                    <a:pt x="195" y="72"/>
                    <a:pt x="195" y="72"/>
                    <a:pt x="195" y="72"/>
                  </a:cubicBezTo>
                  <a:cubicBezTo>
                    <a:pt x="195" y="72"/>
                    <a:pt x="195" y="72"/>
                    <a:pt x="195" y="72"/>
                  </a:cubicBezTo>
                  <a:cubicBezTo>
                    <a:pt x="204" y="72"/>
                    <a:pt x="211" y="69"/>
                    <a:pt x="217" y="66"/>
                  </a:cubicBezTo>
                  <a:cubicBezTo>
                    <a:pt x="222" y="62"/>
                    <a:pt x="226" y="58"/>
                    <a:pt x="228" y="53"/>
                  </a:cubicBezTo>
                  <a:cubicBezTo>
                    <a:pt x="231" y="48"/>
                    <a:pt x="232" y="42"/>
                    <a:pt x="232" y="37"/>
                  </a:cubicBezTo>
                  <a:cubicBezTo>
                    <a:pt x="232" y="33"/>
                    <a:pt x="231" y="29"/>
                    <a:pt x="229" y="25"/>
                  </a:cubicBezTo>
                  <a:cubicBezTo>
                    <a:pt x="227" y="22"/>
                    <a:pt x="222" y="20"/>
                    <a:pt x="216" y="18"/>
                  </a:cubicBezTo>
                  <a:cubicBezTo>
                    <a:pt x="210" y="17"/>
                    <a:pt x="203" y="17"/>
                    <a:pt x="195" y="17"/>
                  </a:cubicBezTo>
                  <a:lnTo>
                    <a:pt x="195" y="0"/>
                  </a:lnTo>
                  <a:close/>
                  <a:moveTo>
                    <a:pt x="64" y="0"/>
                  </a:moveTo>
                  <a:cubicBezTo>
                    <a:pt x="71" y="0"/>
                    <a:pt x="80" y="1"/>
                    <a:pt x="89" y="3"/>
                  </a:cubicBezTo>
                  <a:cubicBezTo>
                    <a:pt x="98" y="4"/>
                    <a:pt x="107" y="6"/>
                    <a:pt x="112" y="8"/>
                  </a:cubicBezTo>
                  <a:cubicBezTo>
                    <a:pt x="117" y="11"/>
                    <a:pt x="123" y="12"/>
                    <a:pt x="129" y="12"/>
                  </a:cubicBezTo>
                  <a:cubicBezTo>
                    <a:pt x="135" y="12"/>
                    <a:pt x="141" y="11"/>
                    <a:pt x="147" y="8"/>
                  </a:cubicBezTo>
                  <a:cubicBezTo>
                    <a:pt x="152" y="6"/>
                    <a:pt x="161" y="4"/>
                    <a:pt x="170" y="3"/>
                  </a:cubicBezTo>
                  <a:cubicBezTo>
                    <a:pt x="179" y="1"/>
                    <a:pt x="188" y="0"/>
                    <a:pt x="195" y="0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7"/>
                    <a:pt x="192" y="18"/>
                    <a:pt x="191" y="18"/>
                  </a:cubicBezTo>
                  <a:cubicBezTo>
                    <a:pt x="182" y="19"/>
                    <a:pt x="174" y="20"/>
                    <a:pt x="168" y="23"/>
                  </a:cubicBezTo>
                  <a:cubicBezTo>
                    <a:pt x="162" y="26"/>
                    <a:pt x="159" y="29"/>
                    <a:pt x="159" y="34"/>
                  </a:cubicBezTo>
                  <a:cubicBezTo>
                    <a:pt x="159" y="35"/>
                    <a:pt x="159" y="36"/>
                    <a:pt x="159" y="38"/>
                  </a:cubicBezTo>
                  <a:cubicBezTo>
                    <a:pt x="159" y="44"/>
                    <a:pt x="161" y="52"/>
                    <a:pt x="165" y="59"/>
                  </a:cubicBezTo>
                  <a:cubicBezTo>
                    <a:pt x="170" y="65"/>
                    <a:pt x="178" y="71"/>
                    <a:pt x="190" y="72"/>
                  </a:cubicBezTo>
                  <a:cubicBezTo>
                    <a:pt x="191" y="72"/>
                    <a:pt x="193" y="72"/>
                    <a:pt x="195" y="72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61" y="89"/>
                    <a:pt x="150" y="70"/>
                    <a:pt x="144" y="60"/>
                  </a:cubicBezTo>
                  <a:cubicBezTo>
                    <a:pt x="144" y="58"/>
                    <a:pt x="143" y="57"/>
                    <a:pt x="142" y="56"/>
                  </a:cubicBezTo>
                  <a:cubicBezTo>
                    <a:pt x="141" y="54"/>
                    <a:pt x="140" y="51"/>
                    <a:pt x="138" y="48"/>
                  </a:cubicBezTo>
                  <a:cubicBezTo>
                    <a:pt x="136" y="43"/>
                    <a:pt x="135" y="39"/>
                    <a:pt x="129" y="39"/>
                  </a:cubicBezTo>
                  <a:cubicBezTo>
                    <a:pt x="124" y="39"/>
                    <a:pt x="122" y="43"/>
                    <a:pt x="120" y="48"/>
                  </a:cubicBezTo>
                  <a:cubicBezTo>
                    <a:pt x="119" y="51"/>
                    <a:pt x="118" y="54"/>
                    <a:pt x="116" y="56"/>
                  </a:cubicBezTo>
                  <a:cubicBezTo>
                    <a:pt x="116" y="57"/>
                    <a:pt x="115" y="58"/>
                    <a:pt x="115" y="60"/>
                  </a:cubicBezTo>
                  <a:cubicBezTo>
                    <a:pt x="109" y="70"/>
                    <a:pt x="98" y="89"/>
                    <a:pt x="64" y="89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6" y="72"/>
                    <a:pt x="67" y="72"/>
                    <a:pt x="69" y="72"/>
                  </a:cubicBezTo>
                  <a:cubicBezTo>
                    <a:pt x="81" y="71"/>
                    <a:pt x="89" y="65"/>
                    <a:pt x="94" y="59"/>
                  </a:cubicBezTo>
                  <a:cubicBezTo>
                    <a:pt x="98" y="52"/>
                    <a:pt x="100" y="44"/>
                    <a:pt x="100" y="38"/>
                  </a:cubicBezTo>
                  <a:cubicBezTo>
                    <a:pt x="100" y="36"/>
                    <a:pt x="100" y="35"/>
                    <a:pt x="100" y="34"/>
                  </a:cubicBezTo>
                  <a:cubicBezTo>
                    <a:pt x="100" y="29"/>
                    <a:pt x="96" y="26"/>
                    <a:pt x="91" y="23"/>
                  </a:cubicBezTo>
                  <a:cubicBezTo>
                    <a:pt x="85" y="20"/>
                    <a:pt x="77" y="19"/>
                    <a:pt x="68" y="18"/>
                  </a:cubicBezTo>
                  <a:cubicBezTo>
                    <a:pt x="66" y="18"/>
                    <a:pt x="65" y="17"/>
                    <a:pt x="64" y="17"/>
                  </a:cubicBezTo>
                  <a:lnTo>
                    <a:pt x="64" y="0"/>
                  </a:lnTo>
                  <a:close/>
                  <a:moveTo>
                    <a:pt x="57" y="0"/>
                  </a:moveTo>
                  <a:cubicBezTo>
                    <a:pt x="58" y="0"/>
                    <a:pt x="61" y="0"/>
                    <a:pt x="64" y="0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56" y="17"/>
                    <a:pt x="49" y="17"/>
                    <a:pt x="43" y="18"/>
                  </a:cubicBezTo>
                  <a:cubicBezTo>
                    <a:pt x="36" y="20"/>
                    <a:pt x="32" y="22"/>
                    <a:pt x="30" y="25"/>
                  </a:cubicBezTo>
                  <a:cubicBezTo>
                    <a:pt x="28" y="29"/>
                    <a:pt x="27" y="33"/>
                    <a:pt x="27" y="37"/>
                  </a:cubicBezTo>
                  <a:cubicBezTo>
                    <a:pt x="27" y="42"/>
                    <a:pt x="28" y="48"/>
                    <a:pt x="30" y="53"/>
                  </a:cubicBezTo>
                  <a:cubicBezTo>
                    <a:pt x="33" y="58"/>
                    <a:pt x="37" y="62"/>
                    <a:pt x="42" y="66"/>
                  </a:cubicBezTo>
                  <a:cubicBezTo>
                    <a:pt x="48" y="69"/>
                    <a:pt x="55" y="72"/>
                    <a:pt x="63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45" y="89"/>
                    <a:pt x="33" y="84"/>
                    <a:pt x="26" y="76"/>
                  </a:cubicBezTo>
                  <a:cubicBezTo>
                    <a:pt x="18" y="68"/>
                    <a:pt x="15" y="59"/>
                    <a:pt x="13" y="52"/>
                  </a:cubicBezTo>
                  <a:cubicBezTo>
                    <a:pt x="9" y="42"/>
                    <a:pt x="6" y="41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1" y="39"/>
                    <a:pt x="0" y="31"/>
                    <a:pt x="0" y="24"/>
                  </a:cubicBezTo>
                  <a:cubicBezTo>
                    <a:pt x="0" y="21"/>
                    <a:pt x="0" y="19"/>
                    <a:pt x="0" y="17"/>
                  </a:cubicBezTo>
                  <a:cubicBezTo>
                    <a:pt x="1" y="14"/>
                    <a:pt x="1" y="12"/>
                    <a:pt x="2" y="10"/>
                  </a:cubicBezTo>
                  <a:cubicBezTo>
                    <a:pt x="3" y="8"/>
                    <a:pt x="4" y="7"/>
                    <a:pt x="6" y="8"/>
                  </a:cubicBezTo>
                  <a:cubicBezTo>
                    <a:pt x="8" y="8"/>
                    <a:pt x="13" y="7"/>
                    <a:pt x="20" y="5"/>
                  </a:cubicBezTo>
                  <a:cubicBezTo>
                    <a:pt x="31" y="3"/>
                    <a:pt x="45" y="0"/>
                    <a:pt x="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32" name="Freeform 14"/>
          <p:cNvSpPr>
            <a:spLocks noEditPoints="1"/>
          </p:cNvSpPr>
          <p:nvPr/>
        </p:nvSpPr>
        <p:spPr bwMode="auto">
          <a:xfrm>
            <a:off x="4413736" y="2315239"/>
            <a:ext cx="1546505" cy="1801648"/>
          </a:xfrm>
          <a:custGeom>
            <a:avLst/>
            <a:gdLst>
              <a:gd name="T0" fmla="*/ 272 w 637"/>
              <a:gd name="T1" fmla="*/ 61 h 749"/>
              <a:gd name="T2" fmla="*/ 539 w 637"/>
              <a:gd name="T3" fmla="*/ 210 h 749"/>
              <a:gd name="T4" fmla="*/ 573 w 637"/>
              <a:gd name="T5" fmla="*/ 411 h 749"/>
              <a:gd name="T6" fmla="*/ 484 w 637"/>
              <a:gd name="T7" fmla="*/ 352 h 749"/>
              <a:gd name="T8" fmla="*/ 456 w 637"/>
              <a:gd name="T9" fmla="*/ 284 h 749"/>
              <a:gd name="T10" fmla="*/ 473 w 637"/>
              <a:gd name="T11" fmla="*/ 339 h 749"/>
              <a:gd name="T12" fmla="*/ 205 w 637"/>
              <a:gd name="T13" fmla="*/ 59 h 749"/>
              <a:gd name="T14" fmla="*/ 473 w 637"/>
              <a:gd name="T15" fmla="*/ 339 h 749"/>
              <a:gd name="T16" fmla="*/ 433 w 637"/>
              <a:gd name="T17" fmla="*/ 340 h 749"/>
              <a:gd name="T18" fmla="*/ 205 w 637"/>
              <a:gd name="T19" fmla="*/ 59 h 749"/>
              <a:gd name="T20" fmla="*/ 572 w 637"/>
              <a:gd name="T21" fmla="*/ 475 h 749"/>
              <a:gd name="T22" fmla="*/ 462 w 637"/>
              <a:gd name="T23" fmla="*/ 377 h 749"/>
              <a:gd name="T24" fmla="*/ 474 w 637"/>
              <a:gd name="T25" fmla="*/ 377 h 749"/>
              <a:gd name="T26" fmla="*/ 579 w 637"/>
              <a:gd name="T27" fmla="*/ 470 h 749"/>
              <a:gd name="T28" fmla="*/ 146 w 637"/>
              <a:gd name="T29" fmla="*/ 130 h 749"/>
              <a:gd name="T30" fmla="*/ 418 w 637"/>
              <a:gd name="T31" fmla="*/ 322 h 749"/>
              <a:gd name="T32" fmla="*/ 332 w 637"/>
              <a:gd name="T33" fmla="*/ 255 h 749"/>
              <a:gd name="T34" fmla="*/ 212 w 637"/>
              <a:gd name="T35" fmla="*/ 201 h 749"/>
              <a:gd name="T36" fmla="*/ 140 w 637"/>
              <a:gd name="T37" fmla="*/ 159 h 749"/>
              <a:gd name="T38" fmla="*/ 550 w 637"/>
              <a:gd name="T39" fmla="*/ 536 h 749"/>
              <a:gd name="T40" fmla="*/ 636 w 637"/>
              <a:gd name="T41" fmla="*/ 685 h 749"/>
              <a:gd name="T42" fmla="*/ 511 w 637"/>
              <a:gd name="T43" fmla="*/ 618 h 749"/>
              <a:gd name="T44" fmla="*/ 483 w 637"/>
              <a:gd name="T45" fmla="*/ 583 h 749"/>
              <a:gd name="T46" fmla="*/ 439 w 637"/>
              <a:gd name="T47" fmla="*/ 416 h 749"/>
              <a:gd name="T48" fmla="*/ 433 w 637"/>
              <a:gd name="T49" fmla="*/ 340 h 749"/>
              <a:gd name="T50" fmla="*/ 462 w 637"/>
              <a:gd name="T51" fmla="*/ 377 h 749"/>
              <a:gd name="T52" fmla="*/ 23 w 637"/>
              <a:gd name="T53" fmla="*/ 749 h 749"/>
              <a:gd name="T54" fmla="*/ 68 w 637"/>
              <a:gd name="T55" fmla="*/ 591 h 749"/>
              <a:gd name="T56" fmla="*/ 69 w 637"/>
              <a:gd name="T57" fmla="*/ 487 h 749"/>
              <a:gd name="T58" fmla="*/ 63 w 637"/>
              <a:gd name="T59" fmla="*/ 313 h 749"/>
              <a:gd name="T60" fmla="*/ 140 w 637"/>
              <a:gd name="T61" fmla="*/ 159 h 749"/>
              <a:gd name="T62" fmla="*/ 195 w 637"/>
              <a:gd name="T63" fmla="*/ 287 h 749"/>
              <a:gd name="T64" fmla="*/ 151 w 637"/>
              <a:gd name="T65" fmla="*/ 305 h 749"/>
              <a:gd name="T66" fmla="*/ 319 w 637"/>
              <a:gd name="T67" fmla="*/ 498 h 749"/>
              <a:gd name="T68" fmla="*/ 483 w 637"/>
              <a:gd name="T69" fmla="*/ 583 h 749"/>
              <a:gd name="T70" fmla="*/ 395 w 637"/>
              <a:gd name="T71" fmla="*/ 498 h 749"/>
              <a:gd name="T72" fmla="*/ 242 w 637"/>
              <a:gd name="T73" fmla="*/ 498 h 749"/>
              <a:gd name="T74" fmla="*/ 115 w 637"/>
              <a:gd name="T75" fmla="*/ 595 h 749"/>
              <a:gd name="T76" fmla="*/ 615 w 637"/>
              <a:gd name="T77" fmla="*/ 747 h 749"/>
              <a:gd name="T78" fmla="*/ 23 w 637"/>
              <a:gd name="T79" fmla="*/ 749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7" h="749">
                <a:moveTo>
                  <a:pt x="239" y="49"/>
                </a:moveTo>
                <a:cubicBezTo>
                  <a:pt x="251" y="48"/>
                  <a:pt x="263" y="52"/>
                  <a:pt x="272" y="61"/>
                </a:cubicBezTo>
                <a:cubicBezTo>
                  <a:pt x="321" y="0"/>
                  <a:pt x="460" y="52"/>
                  <a:pt x="480" y="108"/>
                </a:cubicBezTo>
                <a:cubicBezTo>
                  <a:pt x="501" y="168"/>
                  <a:pt x="487" y="196"/>
                  <a:pt x="539" y="210"/>
                </a:cubicBezTo>
                <a:cubicBezTo>
                  <a:pt x="591" y="225"/>
                  <a:pt x="609" y="311"/>
                  <a:pt x="573" y="348"/>
                </a:cubicBezTo>
                <a:cubicBezTo>
                  <a:pt x="536" y="385"/>
                  <a:pt x="534" y="391"/>
                  <a:pt x="573" y="411"/>
                </a:cubicBezTo>
                <a:cubicBezTo>
                  <a:pt x="609" y="428"/>
                  <a:pt x="604" y="454"/>
                  <a:pt x="579" y="470"/>
                </a:cubicBezTo>
                <a:cubicBezTo>
                  <a:pt x="484" y="352"/>
                  <a:pt x="484" y="352"/>
                  <a:pt x="484" y="352"/>
                </a:cubicBezTo>
                <a:cubicBezTo>
                  <a:pt x="487" y="338"/>
                  <a:pt x="488" y="322"/>
                  <a:pt x="486" y="308"/>
                </a:cubicBezTo>
                <a:cubicBezTo>
                  <a:pt x="483" y="292"/>
                  <a:pt x="471" y="254"/>
                  <a:pt x="456" y="284"/>
                </a:cubicBezTo>
                <a:cubicBezTo>
                  <a:pt x="456" y="284"/>
                  <a:pt x="457" y="284"/>
                  <a:pt x="457" y="284"/>
                </a:cubicBezTo>
                <a:cubicBezTo>
                  <a:pt x="491" y="298"/>
                  <a:pt x="485" y="320"/>
                  <a:pt x="473" y="339"/>
                </a:cubicBezTo>
                <a:lnTo>
                  <a:pt x="239" y="49"/>
                </a:lnTo>
                <a:close/>
                <a:moveTo>
                  <a:pt x="205" y="59"/>
                </a:moveTo>
                <a:cubicBezTo>
                  <a:pt x="217" y="53"/>
                  <a:pt x="228" y="49"/>
                  <a:pt x="239" y="49"/>
                </a:cubicBezTo>
                <a:cubicBezTo>
                  <a:pt x="473" y="339"/>
                  <a:pt x="473" y="339"/>
                  <a:pt x="473" y="339"/>
                </a:cubicBezTo>
                <a:cubicBezTo>
                  <a:pt x="466" y="349"/>
                  <a:pt x="458" y="359"/>
                  <a:pt x="454" y="366"/>
                </a:cubicBezTo>
                <a:cubicBezTo>
                  <a:pt x="433" y="340"/>
                  <a:pt x="433" y="340"/>
                  <a:pt x="433" y="340"/>
                </a:cubicBezTo>
                <a:cubicBezTo>
                  <a:pt x="437" y="332"/>
                  <a:pt x="434" y="326"/>
                  <a:pt x="418" y="322"/>
                </a:cubicBezTo>
                <a:cubicBezTo>
                  <a:pt x="205" y="59"/>
                  <a:pt x="205" y="59"/>
                  <a:pt x="205" y="59"/>
                </a:cubicBezTo>
                <a:close/>
                <a:moveTo>
                  <a:pt x="579" y="470"/>
                </a:moveTo>
                <a:cubicBezTo>
                  <a:pt x="577" y="472"/>
                  <a:pt x="574" y="473"/>
                  <a:pt x="572" y="475"/>
                </a:cubicBezTo>
                <a:cubicBezTo>
                  <a:pt x="564" y="479"/>
                  <a:pt x="557" y="483"/>
                  <a:pt x="552" y="488"/>
                </a:cubicBezTo>
                <a:cubicBezTo>
                  <a:pt x="462" y="377"/>
                  <a:pt x="462" y="377"/>
                  <a:pt x="462" y="377"/>
                </a:cubicBezTo>
                <a:cubicBezTo>
                  <a:pt x="463" y="377"/>
                  <a:pt x="463" y="377"/>
                  <a:pt x="463" y="377"/>
                </a:cubicBezTo>
                <a:cubicBezTo>
                  <a:pt x="467" y="377"/>
                  <a:pt x="471" y="377"/>
                  <a:pt x="474" y="377"/>
                </a:cubicBezTo>
                <a:cubicBezTo>
                  <a:pt x="479" y="370"/>
                  <a:pt x="482" y="362"/>
                  <a:pt x="484" y="352"/>
                </a:cubicBezTo>
                <a:lnTo>
                  <a:pt x="579" y="470"/>
                </a:lnTo>
                <a:close/>
                <a:moveTo>
                  <a:pt x="140" y="159"/>
                </a:moveTo>
                <a:cubicBezTo>
                  <a:pt x="142" y="151"/>
                  <a:pt x="144" y="141"/>
                  <a:pt x="146" y="130"/>
                </a:cubicBezTo>
                <a:cubicBezTo>
                  <a:pt x="155" y="101"/>
                  <a:pt x="179" y="73"/>
                  <a:pt x="205" y="59"/>
                </a:cubicBezTo>
                <a:cubicBezTo>
                  <a:pt x="418" y="322"/>
                  <a:pt x="418" y="322"/>
                  <a:pt x="418" y="322"/>
                </a:cubicBezTo>
                <a:cubicBezTo>
                  <a:pt x="413" y="321"/>
                  <a:pt x="406" y="320"/>
                  <a:pt x="397" y="319"/>
                </a:cubicBezTo>
                <a:cubicBezTo>
                  <a:pt x="325" y="309"/>
                  <a:pt x="420" y="253"/>
                  <a:pt x="332" y="255"/>
                </a:cubicBezTo>
                <a:cubicBezTo>
                  <a:pt x="280" y="257"/>
                  <a:pt x="235" y="229"/>
                  <a:pt x="215" y="197"/>
                </a:cubicBezTo>
                <a:cubicBezTo>
                  <a:pt x="214" y="198"/>
                  <a:pt x="213" y="200"/>
                  <a:pt x="212" y="201"/>
                </a:cubicBezTo>
                <a:cubicBezTo>
                  <a:pt x="208" y="212"/>
                  <a:pt x="204" y="223"/>
                  <a:pt x="201" y="234"/>
                </a:cubicBezTo>
                <a:cubicBezTo>
                  <a:pt x="140" y="159"/>
                  <a:pt x="140" y="159"/>
                  <a:pt x="140" y="159"/>
                </a:cubicBezTo>
                <a:close/>
                <a:moveTo>
                  <a:pt x="552" y="488"/>
                </a:moveTo>
                <a:cubicBezTo>
                  <a:pt x="534" y="504"/>
                  <a:pt x="528" y="523"/>
                  <a:pt x="550" y="536"/>
                </a:cubicBezTo>
                <a:cubicBezTo>
                  <a:pt x="571" y="548"/>
                  <a:pt x="583" y="567"/>
                  <a:pt x="570" y="591"/>
                </a:cubicBezTo>
                <a:cubicBezTo>
                  <a:pt x="608" y="609"/>
                  <a:pt x="637" y="635"/>
                  <a:pt x="636" y="685"/>
                </a:cubicBezTo>
                <a:cubicBezTo>
                  <a:pt x="635" y="705"/>
                  <a:pt x="627" y="726"/>
                  <a:pt x="615" y="747"/>
                </a:cubicBezTo>
                <a:cubicBezTo>
                  <a:pt x="511" y="618"/>
                  <a:pt x="511" y="618"/>
                  <a:pt x="511" y="618"/>
                </a:cubicBezTo>
                <a:cubicBezTo>
                  <a:pt x="517" y="611"/>
                  <a:pt x="521" y="604"/>
                  <a:pt x="524" y="596"/>
                </a:cubicBezTo>
                <a:cubicBezTo>
                  <a:pt x="511" y="591"/>
                  <a:pt x="497" y="587"/>
                  <a:pt x="483" y="583"/>
                </a:cubicBezTo>
                <a:cubicBezTo>
                  <a:pt x="393" y="472"/>
                  <a:pt x="393" y="472"/>
                  <a:pt x="393" y="472"/>
                </a:cubicBezTo>
                <a:cubicBezTo>
                  <a:pt x="412" y="458"/>
                  <a:pt x="427" y="439"/>
                  <a:pt x="439" y="416"/>
                </a:cubicBezTo>
                <a:cubicBezTo>
                  <a:pt x="401" y="410"/>
                  <a:pt x="396" y="384"/>
                  <a:pt x="414" y="364"/>
                </a:cubicBezTo>
                <a:cubicBezTo>
                  <a:pt x="422" y="354"/>
                  <a:pt x="429" y="346"/>
                  <a:pt x="433" y="340"/>
                </a:cubicBezTo>
                <a:cubicBezTo>
                  <a:pt x="454" y="366"/>
                  <a:pt x="454" y="366"/>
                  <a:pt x="454" y="366"/>
                </a:cubicBezTo>
                <a:cubicBezTo>
                  <a:pt x="449" y="374"/>
                  <a:pt x="449" y="378"/>
                  <a:pt x="462" y="377"/>
                </a:cubicBezTo>
                <a:lnTo>
                  <a:pt x="552" y="488"/>
                </a:lnTo>
                <a:close/>
                <a:moveTo>
                  <a:pt x="23" y="749"/>
                </a:moveTo>
                <a:cubicBezTo>
                  <a:pt x="11" y="727"/>
                  <a:pt x="2" y="706"/>
                  <a:pt x="2" y="685"/>
                </a:cubicBezTo>
                <a:cubicBezTo>
                  <a:pt x="0" y="636"/>
                  <a:pt x="29" y="610"/>
                  <a:pt x="68" y="591"/>
                </a:cubicBezTo>
                <a:cubicBezTo>
                  <a:pt x="54" y="574"/>
                  <a:pt x="63" y="556"/>
                  <a:pt x="83" y="545"/>
                </a:cubicBezTo>
                <a:cubicBezTo>
                  <a:pt x="112" y="529"/>
                  <a:pt x="105" y="503"/>
                  <a:pt x="69" y="487"/>
                </a:cubicBezTo>
                <a:cubicBezTo>
                  <a:pt x="34" y="471"/>
                  <a:pt x="27" y="422"/>
                  <a:pt x="64" y="394"/>
                </a:cubicBezTo>
                <a:cubicBezTo>
                  <a:pt x="102" y="367"/>
                  <a:pt x="90" y="350"/>
                  <a:pt x="63" y="313"/>
                </a:cubicBezTo>
                <a:cubicBezTo>
                  <a:pt x="37" y="277"/>
                  <a:pt x="62" y="218"/>
                  <a:pt x="103" y="210"/>
                </a:cubicBezTo>
                <a:cubicBezTo>
                  <a:pt x="135" y="203"/>
                  <a:pt x="134" y="192"/>
                  <a:pt x="140" y="159"/>
                </a:cubicBezTo>
                <a:cubicBezTo>
                  <a:pt x="201" y="234"/>
                  <a:pt x="201" y="234"/>
                  <a:pt x="201" y="234"/>
                </a:cubicBezTo>
                <a:cubicBezTo>
                  <a:pt x="197" y="252"/>
                  <a:pt x="194" y="270"/>
                  <a:pt x="195" y="287"/>
                </a:cubicBezTo>
                <a:cubicBezTo>
                  <a:pt x="197" y="329"/>
                  <a:pt x="195" y="317"/>
                  <a:pt x="186" y="296"/>
                </a:cubicBezTo>
                <a:cubicBezTo>
                  <a:pt x="174" y="268"/>
                  <a:pt x="157" y="276"/>
                  <a:pt x="151" y="305"/>
                </a:cubicBezTo>
                <a:cubicBezTo>
                  <a:pt x="144" y="343"/>
                  <a:pt x="159" y="393"/>
                  <a:pt x="189" y="399"/>
                </a:cubicBezTo>
                <a:cubicBezTo>
                  <a:pt x="214" y="455"/>
                  <a:pt x="258" y="498"/>
                  <a:pt x="319" y="498"/>
                </a:cubicBezTo>
                <a:cubicBezTo>
                  <a:pt x="347" y="498"/>
                  <a:pt x="372" y="488"/>
                  <a:pt x="393" y="472"/>
                </a:cubicBezTo>
                <a:cubicBezTo>
                  <a:pt x="483" y="583"/>
                  <a:pt x="483" y="583"/>
                  <a:pt x="483" y="583"/>
                </a:cubicBezTo>
                <a:cubicBezTo>
                  <a:pt x="467" y="579"/>
                  <a:pt x="451" y="574"/>
                  <a:pt x="435" y="568"/>
                </a:cubicBezTo>
                <a:cubicBezTo>
                  <a:pt x="401" y="555"/>
                  <a:pt x="394" y="529"/>
                  <a:pt x="395" y="498"/>
                </a:cubicBezTo>
                <a:cubicBezTo>
                  <a:pt x="373" y="512"/>
                  <a:pt x="347" y="521"/>
                  <a:pt x="319" y="521"/>
                </a:cubicBezTo>
                <a:cubicBezTo>
                  <a:pt x="290" y="521"/>
                  <a:pt x="264" y="512"/>
                  <a:pt x="242" y="498"/>
                </a:cubicBezTo>
                <a:cubicBezTo>
                  <a:pt x="243" y="529"/>
                  <a:pt x="236" y="555"/>
                  <a:pt x="202" y="568"/>
                </a:cubicBezTo>
                <a:cubicBezTo>
                  <a:pt x="173" y="579"/>
                  <a:pt x="142" y="586"/>
                  <a:pt x="115" y="595"/>
                </a:cubicBezTo>
                <a:cubicBezTo>
                  <a:pt x="100" y="667"/>
                  <a:pt x="431" y="704"/>
                  <a:pt x="511" y="618"/>
                </a:cubicBezTo>
                <a:cubicBezTo>
                  <a:pt x="615" y="747"/>
                  <a:pt x="615" y="747"/>
                  <a:pt x="615" y="747"/>
                </a:cubicBezTo>
                <a:cubicBezTo>
                  <a:pt x="614" y="748"/>
                  <a:pt x="614" y="748"/>
                  <a:pt x="614" y="748"/>
                </a:cubicBezTo>
                <a:lnTo>
                  <a:pt x="23" y="74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61161" y="3863508"/>
            <a:ext cx="8934994" cy="25472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09" y="4937762"/>
            <a:ext cx="8934994" cy="254724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450416" y="1586176"/>
            <a:ext cx="1974696" cy="47227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3225"/>
            <a:r>
              <a:rPr lang="en-US" sz="1400" dirty="0" smtClean="0">
                <a:ln w="3175"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sz="1400" dirty="0">
              <a:ln w="3175">
                <a:solidFill>
                  <a:schemeClr val="bg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74207" y="788543"/>
            <a:ext cx="1974696" cy="47227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3225"/>
            <a:r>
              <a:rPr lang="en-US" sz="1400" dirty="0" smtClean="0">
                <a:ln w="3175"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883104" y="788543"/>
            <a:ext cx="1974696" cy="47227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3225"/>
            <a:r>
              <a:rPr lang="en-US" sz="1400" dirty="0" smtClean="0">
                <a:ln w="3175"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743563" y="1586176"/>
            <a:ext cx="1974696" cy="47227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3225"/>
            <a:r>
              <a:rPr lang="en-US" sz="1400" dirty="0" smtClean="0">
                <a:ln w="3175"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sp>
        <p:nvSpPr>
          <p:cNvPr id="67" name="Freeform 66"/>
          <p:cNvSpPr/>
          <p:nvPr/>
        </p:nvSpPr>
        <p:spPr>
          <a:xfrm>
            <a:off x="1533766" y="1677886"/>
            <a:ext cx="313541" cy="288856"/>
          </a:xfrm>
          <a:custGeom>
            <a:avLst/>
            <a:gdLst>
              <a:gd name="connsiteX0" fmla="*/ 211820 w 905956"/>
              <a:gd name="connsiteY0" fmla="*/ 215029 h 863606"/>
              <a:gd name="connsiteX1" fmla="*/ 440329 w 905956"/>
              <a:gd name="connsiteY1" fmla="*/ 443538 h 863606"/>
              <a:gd name="connsiteX2" fmla="*/ 211820 w 905956"/>
              <a:gd name="connsiteY2" fmla="*/ 672047 h 863606"/>
              <a:gd name="connsiteX3" fmla="*/ 465625 w 905956"/>
              <a:gd name="connsiteY3" fmla="*/ 672047 h 863606"/>
              <a:gd name="connsiteX4" fmla="*/ 694134 w 905956"/>
              <a:gd name="connsiteY4" fmla="*/ 443538 h 863606"/>
              <a:gd name="connsiteX5" fmla="*/ 465625 w 905956"/>
              <a:gd name="connsiteY5" fmla="*/ 215029 h 863606"/>
              <a:gd name="connsiteX6" fmla="*/ 452978 w 905956"/>
              <a:gd name="connsiteY6" fmla="*/ 0 h 863606"/>
              <a:gd name="connsiteX7" fmla="*/ 905956 w 905956"/>
              <a:gd name="connsiteY7" fmla="*/ 431803 h 863606"/>
              <a:gd name="connsiteX8" fmla="*/ 452978 w 905956"/>
              <a:gd name="connsiteY8" fmla="*/ 863606 h 863606"/>
              <a:gd name="connsiteX9" fmla="*/ 0 w 905956"/>
              <a:gd name="connsiteY9" fmla="*/ 431803 h 863606"/>
              <a:gd name="connsiteX10" fmla="*/ 452978 w 905956"/>
              <a:gd name="connsiteY10" fmla="*/ 0 h 86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5956" h="863606">
                <a:moveTo>
                  <a:pt x="211820" y="215029"/>
                </a:moveTo>
                <a:lnTo>
                  <a:pt x="440329" y="443538"/>
                </a:lnTo>
                <a:lnTo>
                  <a:pt x="211820" y="672047"/>
                </a:lnTo>
                <a:lnTo>
                  <a:pt x="465625" y="672047"/>
                </a:lnTo>
                <a:lnTo>
                  <a:pt x="694134" y="443538"/>
                </a:lnTo>
                <a:lnTo>
                  <a:pt x="465625" y="215029"/>
                </a:lnTo>
                <a:close/>
                <a:moveTo>
                  <a:pt x="452978" y="0"/>
                </a:moveTo>
                <a:cubicBezTo>
                  <a:pt x="703151" y="0"/>
                  <a:pt x="905956" y="193325"/>
                  <a:pt x="905956" y="431803"/>
                </a:cubicBezTo>
                <a:cubicBezTo>
                  <a:pt x="905956" y="670281"/>
                  <a:pt x="703151" y="863606"/>
                  <a:pt x="452978" y="863606"/>
                </a:cubicBezTo>
                <a:cubicBezTo>
                  <a:pt x="202805" y="863606"/>
                  <a:pt x="0" y="670281"/>
                  <a:pt x="0" y="431803"/>
                </a:cubicBezTo>
                <a:cubicBezTo>
                  <a:pt x="0" y="193325"/>
                  <a:pt x="202805" y="0"/>
                  <a:pt x="45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2357979" y="878136"/>
            <a:ext cx="313541" cy="288856"/>
          </a:xfrm>
          <a:custGeom>
            <a:avLst/>
            <a:gdLst>
              <a:gd name="connsiteX0" fmla="*/ 211820 w 905956"/>
              <a:gd name="connsiteY0" fmla="*/ 215029 h 863606"/>
              <a:gd name="connsiteX1" fmla="*/ 440329 w 905956"/>
              <a:gd name="connsiteY1" fmla="*/ 443538 h 863606"/>
              <a:gd name="connsiteX2" fmla="*/ 211820 w 905956"/>
              <a:gd name="connsiteY2" fmla="*/ 672047 h 863606"/>
              <a:gd name="connsiteX3" fmla="*/ 465625 w 905956"/>
              <a:gd name="connsiteY3" fmla="*/ 672047 h 863606"/>
              <a:gd name="connsiteX4" fmla="*/ 694134 w 905956"/>
              <a:gd name="connsiteY4" fmla="*/ 443538 h 863606"/>
              <a:gd name="connsiteX5" fmla="*/ 465625 w 905956"/>
              <a:gd name="connsiteY5" fmla="*/ 215029 h 863606"/>
              <a:gd name="connsiteX6" fmla="*/ 452978 w 905956"/>
              <a:gd name="connsiteY6" fmla="*/ 0 h 863606"/>
              <a:gd name="connsiteX7" fmla="*/ 905956 w 905956"/>
              <a:gd name="connsiteY7" fmla="*/ 431803 h 863606"/>
              <a:gd name="connsiteX8" fmla="*/ 452978 w 905956"/>
              <a:gd name="connsiteY8" fmla="*/ 863606 h 863606"/>
              <a:gd name="connsiteX9" fmla="*/ 0 w 905956"/>
              <a:gd name="connsiteY9" fmla="*/ 431803 h 863606"/>
              <a:gd name="connsiteX10" fmla="*/ 452978 w 905956"/>
              <a:gd name="connsiteY10" fmla="*/ 0 h 86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5956" h="863606">
                <a:moveTo>
                  <a:pt x="211820" y="215029"/>
                </a:moveTo>
                <a:lnTo>
                  <a:pt x="440329" y="443538"/>
                </a:lnTo>
                <a:lnTo>
                  <a:pt x="211820" y="672047"/>
                </a:lnTo>
                <a:lnTo>
                  <a:pt x="465625" y="672047"/>
                </a:lnTo>
                <a:lnTo>
                  <a:pt x="694134" y="443538"/>
                </a:lnTo>
                <a:lnTo>
                  <a:pt x="465625" y="215029"/>
                </a:lnTo>
                <a:close/>
                <a:moveTo>
                  <a:pt x="452978" y="0"/>
                </a:moveTo>
                <a:cubicBezTo>
                  <a:pt x="703151" y="0"/>
                  <a:pt x="905956" y="193325"/>
                  <a:pt x="905956" y="431803"/>
                </a:cubicBezTo>
                <a:cubicBezTo>
                  <a:pt x="905956" y="670281"/>
                  <a:pt x="703151" y="863606"/>
                  <a:pt x="452978" y="863606"/>
                </a:cubicBezTo>
                <a:cubicBezTo>
                  <a:pt x="202805" y="863606"/>
                  <a:pt x="0" y="670281"/>
                  <a:pt x="0" y="431803"/>
                </a:cubicBezTo>
                <a:cubicBezTo>
                  <a:pt x="0" y="193325"/>
                  <a:pt x="202805" y="0"/>
                  <a:pt x="45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8832102" y="1677886"/>
            <a:ext cx="313541" cy="288856"/>
          </a:xfrm>
          <a:custGeom>
            <a:avLst/>
            <a:gdLst>
              <a:gd name="connsiteX0" fmla="*/ 211820 w 905956"/>
              <a:gd name="connsiteY0" fmla="*/ 215029 h 863606"/>
              <a:gd name="connsiteX1" fmla="*/ 440329 w 905956"/>
              <a:gd name="connsiteY1" fmla="*/ 443538 h 863606"/>
              <a:gd name="connsiteX2" fmla="*/ 211820 w 905956"/>
              <a:gd name="connsiteY2" fmla="*/ 672047 h 863606"/>
              <a:gd name="connsiteX3" fmla="*/ 465625 w 905956"/>
              <a:gd name="connsiteY3" fmla="*/ 672047 h 863606"/>
              <a:gd name="connsiteX4" fmla="*/ 694134 w 905956"/>
              <a:gd name="connsiteY4" fmla="*/ 443538 h 863606"/>
              <a:gd name="connsiteX5" fmla="*/ 465625 w 905956"/>
              <a:gd name="connsiteY5" fmla="*/ 215029 h 863606"/>
              <a:gd name="connsiteX6" fmla="*/ 452978 w 905956"/>
              <a:gd name="connsiteY6" fmla="*/ 0 h 863606"/>
              <a:gd name="connsiteX7" fmla="*/ 905956 w 905956"/>
              <a:gd name="connsiteY7" fmla="*/ 431803 h 863606"/>
              <a:gd name="connsiteX8" fmla="*/ 452978 w 905956"/>
              <a:gd name="connsiteY8" fmla="*/ 863606 h 863606"/>
              <a:gd name="connsiteX9" fmla="*/ 0 w 905956"/>
              <a:gd name="connsiteY9" fmla="*/ 431803 h 863606"/>
              <a:gd name="connsiteX10" fmla="*/ 452978 w 905956"/>
              <a:gd name="connsiteY10" fmla="*/ 0 h 86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5956" h="863606">
                <a:moveTo>
                  <a:pt x="211820" y="215029"/>
                </a:moveTo>
                <a:lnTo>
                  <a:pt x="440329" y="443538"/>
                </a:lnTo>
                <a:lnTo>
                  <a:pt x="211820" y="672047"/>
                </a:lnTo>
                <a:lnTo>
                  <a:pt x="465625" y="672047"/>
                </a:lnTo>
                <a:lnTo>
                  <a:pt x="694134" y="443538"/>
                </a:lnTo>
                <a:lnTo>
                  <a:pt x="465625" y="215029"/>
                </a:lnTo>
                <a:close/>
                <a:moveTo>
                  <a:pt x="452978" y="0"/>
                </a:moveTo>
                <a:cubicBezTo>
                  <a:pt x="703151" y="0"/>
                  <a:pt x="905956" y="193325"/>
                  <a:pt x="905956" y="431803"/>
                </a:cubicBezTo>
                <a:cubicBezTo>
                  <a:pt x="905956" y="670281"/>
                  <a:pt x="703151" y="863606"/>
                  <a:pt x="452978" y="863606"/>
                </a:cubicBezTo>
                <a:cubicBezTo>
                  <a:pt x="202805" y="863606"/>
                  <a:pt x="0" y="670281"/>
                  <a:pt x="0" y="431803"/>
                </a:cubicBezTo>
                <a:cubicBezTo>
                  <a:pt x="0" y="193325"/>
                  <a:pt x="202805" y="0"/>
                  <a:pt x="45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6969956" y="878615"/>
            <a:ext cx="313541" cy="288856"/>
          </a:xfrm>
          <a:custGeom>
            <a:avLst/>
            <a:gdLst>
              <a:gd name="connsiteX0" fmla="*/ 211820 w 905956"/>
              <a:gd name="connsiteY0" fmla="*/ 215029 h 863606"/>
              <a:gd name="connsiteX1" fmla="*/ 440329 w 905956"/>
              <a:gd name="connsiteY1" fmla="*/ 443538 h 863606"/>
              <a:gd name="connsiteX2" fmla="*/ 211820 w 905956"/>
              <a:gd name="connsiteY2" fmla="*/ 672047 h 863606"/>
              <a:gd name="connsiteX3" fmla="*/ 465625 w 905956"/>
              <a:gd name="connsiteY3" fmla="*/ 672047 h 863606"/>
              <a:gd name="connsiteX4" fmla="*/ 694134 w 905956"/>
              <a:gd name="connsiteY4" fmla="*/ 443538 h 863606"/>
              <a:gd name="connsiteX5" fmla="*/ 465625 w 905956"/>
              <a:gd name="connsiteY5" fmla="*/ 215029 h 863606"/>
              <a:gd name="connsiteX6" fmla="*/ 452978 w 905956"/>
              <a:gd name="connsiteY6" fmla="*/ 0 h 863606"/>
              <a:gd name="connsiteX7" fmla="*/ 905956 w 905956"/>
              <a:gd name="connsiteY7" fmla="*/ 431803 h 863606"/>
              <a:gd name="connsiteX8" fmla="*/ 452978 w 905956"/>
              <a:gd name="connsiteY8" fmla="*/ 863606 h 863606"/>
              <a:gd name="connsiteX9" fmla="*/ 0 w 905956"/>
              <a:gd name="connsiteY9" fmla="*/ 431803 h 863606"/>
              <a:gd name="connsiteX10" fmla="*/ 452978 w 905956"/>
              <a:gd name="connsiteY10" fmla="*/ 0 h 86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5956" h="863606">
                <a:moveTo>
                  <a:pt x="211820" y="215029"/>
                </a:moveTo>
                <a:lnTo>
                  <a:pt x="440329" y="443538"/>
                </a:lnTo>
                <a:lnTo>
                  <a:pt x="211820" y="672047"/>
                </a:lnTo>
                <a:lnTo>
                  <a:pt x="465625" y="672047"/>
                </a:lnTo>
                <a:lnTo>
                  <a:pt x="694134" y="443538"/>
                </a:lnTo>
                <a:lnTo>
                  <a:pt x="465625" y="215029"/>
                </a:lnTo>
                <a:close/>
                <a:moveTo>
                  <a:pt x="452978" y="0"/>
                </a:moveTo>
                <a:cubicBezTo>
                  <a:pt x="703151" y="0"/>
                  <a:pt x="905956" y="193325"/>
                  <a:pt x="905956" y="431803"/>
                </a:cubicBezTo>
                <a:cubicBezTo>
                  <a:pt x="905956" y="670281"/>
                  <a:pt x="703151" y="863606"/>
                  <a:pt x="452978" y="863606"/>
                </a:cubicBezTo>
                <a:cubicBezTo>
                  <a:pt x="202805" y="863606"/>
                  <a:pt x="0" y="670281"/>
                  <a:pt x="0" y="431803"/>
                </a:cubicBezTo>
                <a:cubicBezTo>
                  <a:pt x="0" y="193325"/>
                  <a:pt x="202805" y="0"/>
                  <a:pt x="45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64772" y="4217610"/>
            <a:ext cx="9927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The Team</a:t>
            </a:r>
            <a:endParaRPr lang="en-US" sz="3600" b="1" i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5400000">
            <a:off x="1978849" y="2628338"/>
            <a:ext cx="925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3225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CEO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 rot="5400000">
            <a:off x="2246634" y="2378007"/>
            <a:ext cx="1100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ALEX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 rot="5400000">
            <a:off x="4856986" y="1167147"/>
            <a:ext cx="507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CTO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 rot="5400000">
            <a:off x="5056649" y="1208053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LISA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 rot="5400000">
            <a:off x="5804946" y="1673481"/>
            <a:ext cx="978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 rot="5400000">
            <a:off x="6122398" y="1556960"/>
            <a:ext cx="1120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DAVID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 rot="5400000">
            <a:off x="9500043" y="2421063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LUCY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 rot="5400000">
            <a:off x="9128520" y="2525288"/>
            <a:ext cx="856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164771" y="5277063"/>
            <a:ext cx="992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paragraph. Enter Your text Here This is a sample paragraph. Enter Your text Here This is a sample paragraph. Enter Your text Here This is a sample paragraph. Enter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34205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4271227" y="0"/>
            <a:ext cx="0" cy="292608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 noChangeAspect="1"/>
          </p:cNvGrpSpPr>
          <p:nvPr/>
        </p:nvGrpSpPr>
        <p:grpSpPr bwMode="auto">
          <a:xfrm flipV="1">
            <a:off x="3352970" y="2778825"/>
            <a:ext cx="1833742" cy="3005921"/>
            <a:chOff x="-22" y="302"/>
            <a:chExt cx="1555" cy="2549"/>
          </a:xfrm>
          <a:solidFill>
            <a:schemeClr val="accent1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-22" y="302"/>
              <a:ext cx="1555" cy="1906"/>
            </a:xfrm>
            <a:custGeom>
              <a:avLst/>
              <a:gdLst>
                <a:gd name="T0" fmla="*/ 1690 w 3111"/>
                <a:gd name="T1" fmla="*/ 7 h 3812"/>
                <a:gd name="T2" fmla="*/ 1947 w 3111"/>
                <a:gd name="T3" fmla="*/ 51 h 3812"/>
                <a:gd name="T4" fmla="*/ 2190 w 3111"/>
                <a:gd name="T5" fmla="*/ 136 h 3812"/>
                <a:gd name="T6" fmla="*/ 2412 w 3111"/>
                <a:gd name="T7" fmla="*/ 257 h 3812"/>
                <a:gd name="T8" fmla="*/ 2609 w 3111"/>
                <a:gd name="T9" fmla="*/ 413 h 3812"/>
                <a:gd name="T10" fmla="*/ 2780 w 3111"/>
                <a:gd name="T11" fmla="*/ 597 h 3812"/>
                <a:gd name="T12" fmla="*/ 2920 w 3111"/>
                <a:gd name="T13" fmla="*/ 808 h 3812"/>
                <a:gd name="T14" fmla="*/ 3022 w 3111"/>
                <a:gd name="T15" fmla="*/ 1039 h 3812"/>
                <a:gd name="T16" fmla="*/ 3089 w 3111"/>
                <a:gd name="T17" fmla="*/ 1289 h 3812"/>
                <a:gd name="T18" fmla="*/ 3111 w 3111"/>
                <a:gd name="T19" fmla="*/ 1553 h 3812"/>
                <a:gd name="T20" fmla="*/ 3090 w 3111"/>
                <a:gd name="T21" fmla="*/ 1783 h 3812"/>
                <a:gd name="T22" fmla="*/ 3033 w 3111"/>
                <a:gd name="T23" fmla="*/ 2009 h 3812"/>
                <a:gd name="T24" fmla="*/ 2951 w 3111"/>
                <a:gd name="T25" fmla="*/ 2233 h 3812"/>
                <a:gd name="T26" fmla="*/ 2851 w 3111"/>
                <a:gd name="T27" fmla="*/ 2451 h 3812"/>
                <a:gd name="T28" fmla="*/ 2745 w 3111"/>
                <a:gd name="T29" fmla="*/ 2668 h 3812"/>
                <a:gd name="T30" fmla="*/ 2631 w 3111"/>
                <a:gd name="T31" fmla="*/ 2898 h 3812"/>
                <a:gd name="T32" fmla="*/ 2532 w 3111"/>
                <a:gd name="T33" fmla="*/ 3122 h 3812"/>
                <a:gd name="T34" fmla="*/ 2454 w 3111"/>
                <a:gd name="T35" fmla="*/ 3342 h 3812"/>
                <a:gd name="T36" fmla="*/ 2410 w 3111"/>
                <a:gd name="T37" fmla="*/ 3561 h 3812"/>
                <a:gd name="T38" fmla="*/ 2399 w 3111"/>
                <a:gd name="T39" fmla="*/ 3708 h 3812"/>
                <a:gd name="T40" fmla="*/ 2362 w 3111"/>
                <a:gd name="T41" fmla="*/ 3772 h 3812"/>
                <a:gd name="T42" fmla="*/ 2300 w 3111"/>
                <a:gd name="T43" fmla="*/ 3809 h 3812"/>
                <a:gd name="T44" fmla="*/ 850 w 3111"/>
                <a:gd name="T45" fmla="*/ 3812 h 3812"/>
                <a:gd name="T46" fmla="*/ 778 w 3111"/>
                <a:gd name="T47" fmla="*/ 3794 h 3812"/>
                <a:gd name="T48" fmla="*/ 726 w 3111"/>
                <a:gd name="T49" fmla="*/ 3742 h 3812"/>
                <a:gd name="T50" fmla="*/ 706 w 3111"/>
                <a:gd name="T51" fmla="*/ 3669 h 3812"/>
                <a:gd name="T52" fmla="*/ 684 w 3111"/>
                <a:gd name="T53" fmla="*/ 3460 h 3812"/>
                <a:gd name="T54" fmla="*/ 623 w 3111"/>
                <a:gd name="T55" fmla="*/ 3245 h 3812"/>
                <a:gd name="T56" fmla="*/ 533 w 3111"/>
                <a:gd name="T57" fmla="*/ 3024 h 3812"/>
                <a:gd name="T58" fmla="*/ 427 w 3111"/>
                <a:gd name="T59" fmla="*/ 2799 h 3812"/>
                <a:gd name="T60" fmla="*/ 309 w 3111"/>
                <a:gd name="T61" fmla="*/ 2562 h 3812"/>
                <a:gd name="T62" fmla="*/ 193 w 3111"/>
                <a:gd name="T63" fmla="*/ 2316 h 3812"/>
                <a:gd name="T64" fmla="*/ 94 w 3111"/>
                <a:gd name="T65" fmla="*/ 2064 h 3812"/>
                <a:gd name="T66" fmla="*/ 26 w 3111"/>
                <a:gd name="T67" fmla="*/ 1811 h 3812"/>
                <a:gd name="T68" fmla="*/ 0 w 3111"/>
                <a:gd name="T69" fmla="*/ 1553 h 3812"/>
                <a:gd name="T70" fmla="*/ 22 w 3111"/>
                <a:gd name="T71" fmla="*/ 1289 h 3812"/>
                <a:gd name="T72" fmla="*/ 89 w 3111"/>
                <a:gd name="T73" fmla="*/ 1039 h 3812"/>
                <a:gd name="T74" fmla="*/ 191 w 3111"/>
                <a:gd name="T75" fmla="*/ 808 h 3812"/>
                <a:gd name="T76" fmla="*/ 331 w 3111"/>
                <a:gd name="T77" fmla="*/ 597 h 3812"/>
                <a:gd name="T78" fmla="*/ 502 w 3111"/>
                <a:gd name="T79" fmla="*/ 413 h 3812"/>
                <a:gd name="T80" fmla="*/ 699 w 3111"/>
                <a:gd name="T81" fmla="*/ 257 h 3812"/>
                <a:gd name="T82" fmla="*/ 921 w 3111"/>
                <a:gd name="T83" fmla="*/ 136 h 3812"/>
                <a:gd name="T84" fmla="*/ 1164 w 3111"/>
                <a:gd name="T85" fmla="*/ 51 h 3812"/>
                <a:gd name="T86" fmla="*/ 1421 w 3111"/>
                <a:gd name="T87" fmla="*/ 7 h 3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11" h="3812">
                  <a:moveTo>
                    <a:pt x="1555" y="0"/>
                  </a:moveTo>
                  <a:lnTo>
                    <a:pt x="1690" y="7"/>
                  </a:lnTo>
                  <a:lnTo>
                    <a:pt x="1820" y="24"/>
                  </a:lnTo>
                  <a:lnTo>
                    <a:pt x="1947" y="51"/>
                  </a:lnTo>
                  <a:lnTo>
                    <a:pt x="2070" y="88"/>
                  </a:lnTo>
                  <a:lnTo>
                    <a:pt x="2190" y="136"/>
                  </a:lnTo>
                  <a:lnTo>
                    <a:pt x="2304" y="193"/>
                  </a:lnTo>
                  <a:lnTo>
                    <a:pt x="2412" y="257"/>
                  </a:lnTo>
                  <a:lnTo>
                    <a:pt x="2513" y="330"/>
                  </a:lnTo>
                  <a:lnTo>
                    <a:pt x="2609" y="413"/>
                  </a:lnTo>
                  <a:lnTo>
                    <a:pt x="2699" y="501"/>
                  </a:lnTo>
                  <a:lnTo>
                    <a:pt x="2780" y="597"/>
                  </a:lnTo>
                  <a:lnTo>
                    <a:pt x="2853" y="700"/>
                  </a:lnTo>
                  <a:lnTo>
                    <a:pt x="2920" y="808"/>
                  </a:lnTo>
                  <a:lnTo>
                    <a:pt x="2976" y="922"/>
                  </a:lnTo>
                  <a:lnTo>
                    <a:pt x="3022" y="1039"/>
                  </a:lnTo>
                  <a:lnTo>
                    <a:pt x="3061" y="1162"/>
                  </a:lnTo>
                  <a:lnTo>
                    <a:pt x="3089" y="1289"/>
                  </a:lnTo>
                  <a:lnTo>
                    <a:pt x="3105" y="1421"/>
                  </a:lnTo>
                  <a:lnTo>
                    <a:pt x="3111" y="1553"/>
                  </a:lnTo>
                  <a:lnTo>
                    <a:pt x="3105" y="1669"/>
                  </a:lnTo>
                  <a:lnTo>
                    <a:pt x="3090" y="1783"/>
                  </a:lnTo>
                  <a:lnTo>
                    <a:pt x="3067" y="1897"/>
                  </a:lnTo>
                  <a:lnTo>
                    <a:pt x="3033" y="2009"/>
                  </a:lnTo>
                  <a:lnTo>
                    <a:pt x="2995" y="2121"/>
                  </a:lnTo>
                  <a:lnTo>
                    <a:pt x="2951" y="2233"/>
                  </a:lnTo>
                  <a:lnTo>
                    <a:pt x="2903" y="2343"/>
                  </a:lnTo>
                  <a:lnTo>
                    <a:pt x="2851" y="2451"/>
                  </a:lnTo>
                  <a:lnTo>
                    <a:pt x="2798" y="2560"/>
                  </a:lnTo>
                  <a:lnTo>
                    <a:pt x="2745" y="2668"/>
                  </a:lnTo>
                  <a:lnTo>
                    <a:pt x="2686" y="2784"/>
                  </a:lnTo>
                  <a:lnTo>
                    <a:pt x="2631" y="2898"/>
                  </a:lnTo>
                  <a:lnTo>
                    <a:pt x="2579" y="3010"/>
                  </a:lnTo>
                  <a:lnTo>
                    <a:pt x="2532" y="3122"/>
                  </a:lnTo>
                  <a:lnTo>
                    <a:pt x="2489" y="3232"/>
                  </a:lnTo>
                  <a:lnTo>
                    <a:pt x="2454" y="3342"/>
                  </a:lnTo>
                  <a:lnTo>
                    <a:pt x="2427" y="3452"/>
                  </a:lnTo>
                  <a:lnTo>
                    <a:pt x="2410" y="3561"/>
                  </a:lnTo>
                  <a:lnTo>
                    <a:pt x="2405" y="3669"/>
                  </a:lnTo>
                  <a:lnTo>
                    <a:pt x="2399" y="3708"/>
                  </a:lnTo>
                  <a:lnTo>
                    <a:pt x="2385" y="3742"/>
                  </a:lnTo>
                  <a:lnTo>
                    <a:pt x="2362" y="3772"/>
                  </a:lnTo>
                  <a:lnTo>
                    <a:pt x="2333" y="3794"/>
                  </a:lnTo>
                  <a:lnTo>
                    <a:pt x="2300" y="3809"/>
                  </a:lnTo>
                  <a:lnTo>
                    <a:pt x="2261" y="3812"/>
                  </a:lnTo>
                  <a:lnTo>
                    <a:pt x="850" y="3812"/>
                  </a:lnTo>
                  <a:lnTo>
                    <a:pt x="811" y="3809"/>
                  </a:lnTo>
                  <a:lnTo>
                    <a:pt x="778" y="3794"/>
                  </a:lnTo>
                  <a:lnTo>
                    <a:pt x="748" y="3772"/>
                  </a:lnTo>
                  <a:lnTo>
                    <a:pt x="726" y="3742"/>
                  </a:lnTo>
                  <a:lnTo>
                    <a:pt x="712" y="3708"/>
                  </a:lnTo>
                  <a:lnTo>
                    <a:pt x="706" y="3669"/>
                  </a:lnTo>
                  <a:lnTo>
                    <a:pt x="701" y="3564"/>
                  </a:lnTo>
                  <a:lnTo>
                    <a:pt x="684" y="3460"/>
                  </a:lnTo>
                  <a:lnTo>
                    <a:pt x="658" y="3353"/>
                  </a:lnTo>
                  <a:lnTo>
                    <a:pt x="623" y="3245"/>
                  </a:lnTo>
                  <a:lnTo>
                    <a:pt x="581" y="3135"/>
                  </a:lnTo>
                  <a:lnTo>
                    <a:pt x="533" y="3024"/>
                  </a:lnTo>
                  <a:lnTo>
                    <a:pt x="482" y="2912"/>
                  </a:lnTo>
                  <a:lnTo>
                    <a:pt x="427" y="2799"/>
                  </a:lnTo>
                  <a:lnTo>
                    <a:pt x="370" y="2685"/>
                  </a:lnTo>
                  <a:lnTo>
                    <a:pt x="309" y="2562"/>
                  </a:lnTo>
                  <a:lnTo>
                    <a:pt x="250" y="2439"/>
                  </a:lnTo>
                  <a:lnTo>
                    <a:pt x="193" y="2316"/>
                  </a:lnTo>
                  <a:lnTo>
                    <a:pt x="142" y="2191"/>
                  </a:lnTo>
                  <a:lnTo>
                    <a:pt x="94" y="2064"/>
                  </a:lnTo>
                  <a:lnTo>
                    <a:pt x="55" y="1939"/>
                  </a:lnTo>
                  <a:lnTo>
                    <a:pt x="26" y="1811"/>
                  </a:lnTo>
                  <a:lnTo>
                    <a:pt x="8" y="1684"/>
                  </a:lnTo>
                  <a:lnTo>
                    <a:pt x="0" y="1553"/>
                  </a:lnTo>
                  <a:lnTo>
                    <a:pt x="6" y="1421"/>
                  </a:lnTo>
                  <a:lnTo>
                    <a:pt x="22" y="1289"/>
                  </a:lnTo>
                  <a:lnTo>
                    <a:pt x="50" y="1162"/>
                  </a:lnTo>
                  <a:lnTo>
                    <a:pt x="89" y="1039"/>
                  </a:lnTo>
                  <a:lnTo>
                    <a:pt x="136" y="922"/>
                  </a:lnTo>
                  <a:lnTo>
                    <a:pt x="191" y="808"/>
                  </a:lnTo>
                  <a:lnTo>
                    <a:pt x="258" y="700"/>
                  </a:lnTo>
                  <a:lnTo>
                    <a:pt x="331" y="597"/>
                  </a:lnTo>
                  <a:lnTo>
                    <a:pt x="412" y="501"/>
                  </a:lnTo>
                  <a:lnTo>
                    <a:pt x="502" y="413"/>
                  </a:lnTo>
                  <a:lnTo>
                    <a:pt x="598" y="330"/>
                  </a:lnTo>
                  <a:lnTo>
                    <a:pt x="699" y="257"/>
                  </a:lnTo>
                  <a:lnTo>
                    <a:pt x="807" y="193"/>
                  </a:lnTo>
                  <a:lnTo>
                    <a:pt x="921" y="136"/>
                  </a:lnTo>
                  <a:lnTo>
                    <a:pt x="1041" y="88"/>
                  </a:lnTo>
                  <a:lnTo>
                    <a:pt x="1164" y="51"/>
                  </a:lnTo>
                  <a:lnTo>
                    <a:pt x="1291" y="24"/>
                  </a:lnTo>
                  <a:lnTo>
                    <a:pt x="1421" y="7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  <a:effectLst>
              <a:glow rad="495300">
                <a:schemeClr val="accent2">
                  <a:alpha val="13000"/>
                </a:schemeClr>
              </a:glo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400" y="2320"/>
              <a:ext cx="710" cy="531"/>
            </a:xfrm>
            <a:custGeom>
              <a:avLst/>
              <a:gdLst>
                <a:gd name="T0" fmla="*/ 1325 w 1419"/>
                <a:gd name="T1" fmla="*/ 0 h 1062"/>
                <a:gd name="T2" fmla="*/ 1382 w 1419"/>
                <a:gd name="T3" fmla="*/ 44 h 1062"/>
                <a:gd name="T4" fmla="*/ 1414 w 1419"/>
                <a:gd name="T5" fmla="*/ 107 h 1062"/>
                <a:gd name="T6" fmla="*/ 1414 w 1419"/>
                <a:gd name="T7" fmla="*/ 182 h 1062"/>
                <a:gd name="T8" fmla="*/ 1382 w 1419"/>
                <a:gd name="T9" fmla="*/ 244 h 1062"/>
                <a:gd name="T10" fmla="*/ 1325 w 1419"/>
                <a:gd name="T11" fmla="*/ 287 h 1062"/>
                <a:gd name="T12" fmla="*/ 1382 w 1419"/>
                <a:gd name="T13" fmla="*/ 331 h 1062"/>
                <a:gd name="T14" fmla="*/ 1414 w 1419"/>
                <a:gd name="T15" fmla="*/ 393 h 1062"/>
                <a:gd name="T16" fmla="*/ 1414 w 1419"/>
                <a:gd name="T17" fmla="*/ 468 h 1062"/>
                <a:gd name="T18" fmla="*/ 1382 w 1419"/>
                <a:gd name="T19" fmla="*/ 531 h 1062"/>
                <a:gd name="T20" fmla="*/ 1325 w 1419"/>
                <a:gd name="T21" fmla="*/ 573 h 1062"/>
                <a:gd name="T22" fmla="*/ 1382 w 1419"/>
                <a:gd name="T23" fmla="*/ 617 h 1062"/>
                <a:gd name="T24" fmla="*/ 1414 w 1419"/>
                <a:gd name="T25" fmla="*/ 680 h 1062"/>
                <a:gd name="T26" fmla="*/ 1414 w 1419"/>
                <a:gd name="T27" fmla="*/ 759 h 1062"/>
                <a:gd name="T28" fmla="*/ 1373 w 1419"/>
                <a:gd name="T29" fmla="*/ 828 h 1062"/>
                <a:gd name="T30" fmla="*/ 1303 w 1419"/>
                <a:gd name="T31" fmla="*/ 869 h 1062"/>
                <a:gd name="T32" fmla="*/ 1228 w 1419"/>
                <a:gd name="T33" fmla="*/ 874 h 1062"/>
                <a:gd name="T34" fmla="*/ 1171 w 1419"/>
                <a:gd name="T35" fmla="*/ 959 h 1062"/>
                <a:gd name="T36" fmla="*/ 1090 w 1419"/>
                <a:gd name="T37" fmla="*/ 1023 h 1062"/>
                <a:gd name="T38" fmla="*/ 993 w 1419"/>
                <a:gd name="T39" fmla="*/ 1058 h 1062"/>
                <a:gd name="T40" fmla="*/ 482 w 1419"/>
                <a:gd name="T41" fmla="*/ 1062 h 1062"/>
                <a:gd name="T42" fmla="*/ 375 w 1419"/>
                <a:gd name="T43" fmla="*/ 1045 h 1062"/>
                <a:gd name="T44" fmla="*/ 285 w 1419"/>
                <a:gd name="T45" fmla="*/ 994 h 1062"/>
                <a:gd name="T46" fmla="*/ 217 w 1419"/>
                <a:gd name="T47" fmla="*/ 918 h 1062"/>
                <a:gd name="T48" fmla="*/ 158 w 1419"/>
                <a:gd name="T49" fmla="*/ 874 h 1062"/>
                <a:gd name="T50" fmla="*/ 79 w 1419"/>
                <a:gd name="T51" fmla="*/ 852 h 1062"/>
                <a:gd name="T52" fmla="*/ 22 w 1419"/>
                <a:gd name="T53" fmla="*/ 795 h 1062"/>
                <a:gd name="T54" fmla="*/ 0 w 1419"/>
                <a:gd name="T55" fmla="*/ 716 h 1062"/>
                <a:gd name="T56" fmla="*/ 18 w 1419"/>
                <a:gd name="T57" fmla="*/ 647 h 1062"/>
                <a:gd name="T58" fmla="*/ 62 w 1419"/>
                <a:gd name="T59" fmla="*/ 592 h 1062"/>
                <a:gd name="T60" fmla="*/ 62 w 1419"/>
                <a:gd name="T61" fmla="*/ 555 h 1062"/>
                <a:gd name="T62" fmla="*/ 18 w 1419"/>
                <a:gd name="T63" fmla="*/ 502 h 1062"/>
                <a:gd name="T64" fmla="*/ 0 w 1419"/>
                <a:gd name="T65" fmla="*/ 430 h 1062"/>
                <a:gd name="T66" fmla="*/ 18 w 1419"/>
                <a:gd name="T67" fmla="*/ 360 h 1062"/>
                <a:gd name="T68" fmla="*/ 62 w 1419"/>
                <a:gd name="T69" fmla="*/ 305 h 1062"/>
                <a:gd name="T70" fmla="*/ 62 w 1419"/>
                <a:gd name="T71" fmla="*/ 268 h 1062"/>
                <a:gd name="T72" fmla="*/ 18 w 1419"/>
                <a:gd name="T73" fmla="*/ 215 h 1062"/>
                <a:gd name="T74" fmla="*/ 0 w 1419"/>
                <a:gd name="T75" fmla="*/ 143 h 1062"/>
                <a:gd name="T76" fmla="*/ 18 w 1419"/>
                <a:gd name="T77" fmla="*/ 74 h 1062"/>
                <a:gd name="T78" fmla="*/ 62 w 1419"/>
                <a:gd name="T79" fmla="*/ 19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9" h="1062">
                  <a:moveTo>
                    <a:pt x="94" y="0"/>
                  </a:moveTo>
                  <a:lnTo>
                    <a:pt x="1325" y="0"/>
                  </a:lnTo>
                  <a:lnTo>
                    <a:pt x="1357" y="19"/>
                  </a:lnTo>
                  <a:lnTo>
                    <a:pt x="1382" y="44"/>
                  </a:lnTo>
                  <a:lnTo>
                    <a:pt x="1401" y="74"/>
                  </a:lnTo>
                  <a:lnTo>
                    <a:pt x="1414" y="107"/>
                  </a:lnTo>
                  <a:lnTo>
                    <a:pt x="1419" y="143"/>
                  </a:lnTo>
                  <a:lnTo>
                    <a:pt x="1414" y="182"/>
                  </a:lnTo>
                  <a:lnTo>
                    <a:pt x="1401" y="215"/>
                  </a:lnTo>
                  <a:lnTo>
                    <a:pt x="1382" y="244"/>
                  </a:lnTo>
                  <a:lnTo>
                    <a:pt x="1357" y="268"/>
                  </a:lnTo>
                  <a:lnTo>
                    <a:pt x="1325" y="287"/>
                  </a:lnTo>
                  <a:lnTo>
                    <a:pt x="1357" y="305"/>
                  </a:lnTo>
                  <a:lnTo>
                    <a:pt x="1382" y="331"/>
                  </a:lnTo>
                  <a:lnTo>
                    <a:pt x="1401" y="360"/>
                  </a:lnTo>
                  <a:lnTo>
                    <a:pt x="1414" y="393"/>
                  </a:lnTo>
                  <a:lnTo>
                    <a:pt x="1419" y="430"/>
                  </a:lnTo>
                  <a:lnTo>
                    <a:pt x="1414" y="468"/>
                  </a:lnTo>
                  <a:lnTo>
                    <a:pt x="1401" y="502"/>
                  </a:lnTo>
                  <a:lnTo>
                    <a:pt x="1382" y="531"/>
                  </a:lnTo>
                  <a:lnTo>
                    <a:pt x="1357" y="555"/>
                  </a:lnTo>
                  <a:lnTo>
                    <a:pt x="1325" y="573"/>
                  </a:lnTo>
                  <a:lnTo>
                    <a:pt x="1357" y="592"/>
                  </a:lnTo>
                  <a:lnTo>
                    <a:pt x="1382" y="617"/>
                  </a:lnTo>
                  <a:lnTo>
                    <a:pt x="1401" y="647"/>
                  </a:lnTo>
                  <a:lnTo>
                    <a:pt x="1414" y="680"/>
                  </a:lnTo>
                  <a:lnTo>
                    <a:pt x="1419" y="716"/>
                  </a:lnTo>
                  <a:lnTo>
                    <a:pt x="1414" y="759"/>
                  </a:lnTo>
                  <a:lnTo>
                    <a:pt x="1397" y="795"/>
                  </a:lnTo>
                  <a:lnTo>
                    <a:pt x="1373" y="828"/>
                  </a:lnTo>
                  <a:lnTo>
                    <a:pt x="1340" y="852"/>
                  </a:lnTo>
                  <a:lnTo>
                    <a:pt x="1303" y="869"/>
                  </a:lnTo>
                  <a:lnTo>
                    <a:pt x="1261" y="874"/>
                  </a:lnTo>
                  <a:lnTo>
                    <a:pt x="1228" y="874"/>
                  </a:lnTo>
                  <a:lnTo>
                    <a:pt x="1202" y="918"/>
                  </a:lnTo>
                  <a:lnTo>
                    <a:pt x="1171" y="959"/>
                  </a:lnTo>
                  <a:lnTo>
                    <a:pt x="1134" y="994"/>
                  </a:lnTo>
                  <a:lnTo>
                    <a:pt x="1090" y="1023"/>
                  </a:lnTo>
                  <a:lnTo>
                    <a:pt x="1044" y="1045"/>
                  </a:lnTo>
                  <a:lnTo>
                    <a:pt x="993" y="1058"/>
                  </a:lnTo>
                  <a:lnTo>
                    <a:pt x="937" y="1062"/>
                  </a:lnTo>
                  <a:lnTo>
                    <a:pt x="482" y="1062"/>
                  </a:lnTo>
                  <a:lnTo>
                    <a:pt x="426" y="1058"/>
                  </a:lnTo>
                  <a:lnTo>
                    <a:pt x="375" y="1045"/>
                  </a:lnTo>
                  <a:lnTo>
                    <a:pt x="329" y="1023"/>
                  </a:lnTo>
                  <a:lnTo>
                    <a:pt x="285" y="994"/>
                  </a:lnTo>
                  <a:lnTo>
                    <a:pt x="248" y="959"/>
                  </a:lnTo>
                  <a:lnTo>
                    <a:pt x="217" y="918"/>
                  </a:lnTo>
                  <a:lnTo>
                    <a:pt x="191" y="874"/>
                  </a:lnTo>
                  <a:lnTo>
                    <a:pt x="158" y="874"/>
                  </a:lnTo>
                  <a:lnTo>
                    <a:pt x="116" y="869"/>
                  </a:lnTo>
                  <a:lnTo>
                    <a:pt x="79" y="852"/>
                  </a:lnTo>
                  <a:lnTo>
                    <a:pt x="46" y="828"/>
                  </a:lnTo>
                  <a:lnTo>
                    <a:pt x="22" y="795"/>
                  </a:lnTo>
                  <a:lnTo>
                    <a:pt x="5" y="759"/>
                  </a:lnTo>
                  <a:lnTo>
                    <a:pt x="0" y="716"/>
                  </a:lnTo>
                  <a:lnTo>
                    <a:pt x="5" y="680"/>
                  </a:lnTo>
                  <a:lnTo>
                    <a:pt x="18" y="647"/>
                  </a:lnTo>
                  <a:lnTo>
                    <a:pt x="37" y="617"/>
                  </a:lnTo>
                  <a:lnTo>
                    <a:pt x="62" y="592"/>
                  </a:lnTo>
                  <a:lnTo>
                    <a:pt x="94" y="573"/>
                  </a:lnTo>
                  <a:lnTo>
                    <a:pt x="62" y="555"/>
                  </a:lnTo>
                  <a:lnTo>
                    <a:pt x="37" y="531"/>
                  </a:lnTo>
                  <a:lnTo>
                    <a:pt x="18" y="502"/>
                  </a:lnTo>
                  <a:lnTo>
                    <a:pt x="5" y="468"/>
                  </a:lnTo>
                  <a:lnTo>
                    <a:pt x="0" y="430"/>
                  </a:lnTo>
                  <a:lnTo>
                    <a:pt x="5" y="393"/>
                  </a:lnTo>
                  <a:lnTo>
                    <a:pt x="18" y="360"/>
                  </a:lnTo>
                  <a:lnTo>
                    <a:pt x="37" y="331"/>
                  </a:lnTo>
                  <a:lnTo>
                    <a:pt x="62" y="305"/>
                  </a:lnTo>
                  <a:lnTo>
                    <a:pt x="94" y="287"/>
                  </a:lnTo>
                  <a:lnTo>
                    <a:pt x="62" y="268"/>
                  </a:lnTo>
                  <a:lnTo>
                    <a:pt x="37" y="244"/>
                  </a:lnTo>
                  <a:lnTo>
                    <a:pt x="18" y="215"/>
                  </a:lnTo>
                  <a:lnTo>
                    <a:pt x="5" y="182"/>
                  </a:lnTo>
                  <a:lnTo>
                    <a:pt x="0" y="143"/>
                  </a:lnTo>
                  <a:lnTo>
                    <a:pt x="5" y="107"/>
                  </a:lnTo>
                  <a:lnTo>
                    <a:pt x="18" y="74"/>
                  </a:lnTo>
                  <a:lnTo>
                    <a:pt x="37" y="44"/>
                  </a:lnTo>
                  <a:lnTo>
                    <a:pt x="62" y="19"/>
                  </a:lnTo>
                  <a:lnTo>
                    <a:pt x="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9258864" y="0"/>
            <a:ext cx="0" cy="292608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43176" y="0"/>
            <a:ext cx="0" cy="1662542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074289" y="0"/>
            <a:ext cx="0" cy="166254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>
            <a:grpSpLocks noChangeAspect="1"/>
          </p:cNvGrpSpPr>
          <p:nvPr/>
        </p:nvGrpSpPr>
        <p:grpSpPr bwMode="auto">
          <a:xfrm flipV="1">
            <a:off x="1156030" y="1531913"/>
            <a:ext cx="1833742" cy="3005921"/>
            <a:chOff x="-22" y="302"/>
            <a:chExt cx="1555" cy="2549"/>
          </a:xfrm>
          <a:solidFill>
            <a:schemeClr val="accent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-22" y="302"/>
              <a:ext cx="1555" cy="1906"/>
            </a:xfrm>
            <a:custGeom>
              <a:avLst/>
              <a:gdLst>
                <a:gd name="T0" fmla="*/ 1690 w 3111"/>
                <a:gd name="T1" fmla="*/ 7 h 3812"/>
                <a:gd name="T2" fmla="*/ 1947 w 3111"/>
                <a:gd name="T3" fmla="*/ 51 h 3812"/>
                <a:gd name="T4" fmla="*/ 2190 w 3111"/>
                <a:gd name="T5" fmla="*/ 136 h 3812"/>
                <a:gd name="T6" fmla="*/ 2412 w 3111"/>
                <a:gd name="T7" fmla="*/ 257 h 3812"/>
                <a:gd name="T8" fmla="*/ 2609 w 3111"/>
                <a:gd name="T9" fmla="*/ 413 h 3812"/>
                <a:gd name="T10" fmla="*/ 2780 w 3111"/>
                <a:gd name="T11" fmla="*/ 597 h 3812"/>
                <a:gd name="T12" fmla="*/ 2920 w 3111"/>
                <a:gd name="T13" fmla="*/ 808 h 3812"/>
                <a:gd name="T14" fmla="*/ 3022 w 3111"/>
                <a:gd name="T15" fmla="*/ 1039 h 3812"/>
                <a:gd name="T16" fmla="*/ 3089 w 3111"/>
                <a:gd name="T17" fmla="*/ 1289 h 3812"/>
                <a:gd name="T18" fmla="*/ 3111 w 3111"/>
                <a:gd name="T19" fmla="*/ 1553 h 3812"/>
                <a:gd name="T20" fmla="*/ 3090 w 3111"/>
                <a:gd name="T21" fmla="*/ 1783 h 3812"/>
                <a:gd name="T22" fmla="*/ 3033 w 3111"/>
                <a:gd name="T23" fmla="*/ 2009 h 3812"/>
                <a:gd name="T24" fmla="*/ 2951 w 3111"/>
                <a:gd name="T25" fmla="*/ 2233 h 3812"/>
                <a:gd name="T26" fmla="*/ 2851 w 3111"/>
                <a:gd name="T27" fmla="*/ 2451 h 3812"/>
                <a:gd name="T28" fmla="*/ 2745 w 3111"/>
                <a:gd name="T29" fmla="*/ 2668 h 3812"/>
                <a:gd name="T30" fmla="*/ 2631 w 3111"/>
                <a:gd name="T31" fmla="*/ 2898 h 3812"/>
                <a:gd name="T32" fmla="*/ 2532 w 3111"/>
                <a:gd name="T33" fmla="*/ 3122 h 3812"/>
                <a:gd name="T34" fmla="*/ 2454 w 3111"/>
                <a:gd name="T35" fmla="*/ 3342 h 3812"/>
                <a:gd name="T36" fmla="*/ 2410 w 3111"/>
                <a:gd name="T37" fmla="*/ 3561 h 3812"/>
                <a:gd name="T38" fmla="*/ 2399 w 3111"/>
                <a:gd name="T39" fmla="*/ 3708 h 3812"/>
                <a:gd name="T40" fmla="*/ 2362 w 3111"/>
                <a:gd name="T41" fmla="*/ 3772 h 3812"/>
                <a:gd name="T42" fmla="*/ 2300 w 3111"/>
                <a:gd name="T43" fmla="*/ 3809 h 3812"/>
                <a:gd name="T44" fmla="*/ 850 w 3111"/>
                <a:gd name="T45" fmla="*/ 3812 h 3812"/>
                <a:gd name="T46" fmla="*/ 778 w 3111"/>
                <a:gd name="T47" fmla="*/ 3794 h 3812"/>
                <a:gd name="T48" fmla="*/ 726 w 3111"/>
                <a:gd name="T49" fmla="*/ 3742 h 3812"/>
                <a:gd name="T50" fmla="*/ 706 w 3111"/>
                <a:gd name="T51" fmla="*/ 3669 h 3812"/>
                <a:gd name="T52" fmla="*/ 684 w 3111"/>
                <a:gd name="T53" fmla="*/ 3460 h 3812"/>
                <a:gd name="T54" fmla="*/ 623 w 3111"/>
                <a:gd name="T55" fmla="*/ 3245 h 3812"/>
                <a:gd name="T56" fmla="*/ 533 w 3111"/>
                <a:gd name="T57" fmla="*/ 3024 h 3812"/>
                <a:gd name="T58" fmla="*/ 427 w 3111"/>
                <a:gd name="T59" fmla="*/ 2799 h 3812"/>
                <a:gd name="T60" fmla="*/ 309 w 3111"/>
                <a:gd name="T61" fmla="*/ 2562 h 3812"/>
                <a:gd name="T62" fmla="*/ 193 w 3111"/>
                <a:gd name="T63" fmla="*/ 2316 h 3812"/>
                <a:gd name="T64" fmla="*/ 94 w 3111"/>
                <a:gd name="T65" fmla="*/ 2064 h 3812"/>
                <a:gd name="T66" fmla="*/ 26 w 3111"/>
                <a:gd name="T67" fmla="*/ 1811 h 3812"/>
                <a:gd name="T68" fmla="*/ 0 w 3111"/>
                <a:gd name="T69" fmla="*/ 1553 h 3812"/>
                <a:gd name="T70" fmla="*/ 22 w 3111"/>
                <a:gd name="T71" fmla="*/ 1289 h 3812"/>
                <a:gd name="T72" fmla="*/ 89 w 3111"/>
                <a:gd name="T73" fmla="*/ 1039 h 3812"/>
                <a:gd name="T74" fmla="*/ 191 w 3111"/>
                <a:gd name="T75" fmla="*/ 808 h 3812"/>
                <a:gd name="T76" fmla="*/ 331 w 3111"/>
                <a:gd name="T77" fmla="*/ 597 h 3812"/>
                <a:gd name="T78" fmla="*/ 502 w 3111"/>
                <a:gd name="T79" fmla="*/ 413 h 3812"/>
                <a:gd name="T80" fmla="*/ 699 w 3111"/>
                <a:gd name="T81" fmla="*/ 257 h 3812"/>
                <a:gd name="T82" fmla="*/ 921 w 3111"/>
                <a:gd name="T83" fmla="*/ 136 h 3812"/>
                <a:gd name="T84" fmla="*/ 1164 w 3111"/>
                <a:gd name="T85" fmla="*/ 51 h 3812"/>
                <a:gd name="T86" fmla="*/ 1421 w 3111"/>
                <a:gd name="T87" fmla="*/ 7 h 3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11" h="3812">
                  <a:moveTo>
                    <a:pt x="1555" y="0"/>
                  </a:moveTo>
                  <a:lnTo>
                    <a:pt x="1690" y="7"/>
                  </a:lnTo>
                  <a:lnTo>
                    <a:pt x="1820" y="24"/>
                  </a:lnTo>
                  <a:lnTo>
                    <a:pt x="1947" y="51"/>
                  </a:lnTo>
                  <a:lnTo>
                    <a:pt x="2070" y="88"/>
                  </a:lnTo>
                  <a:lnTo>
                    <a:pt x="2190" y="136"/>
                  </a:lnTo>
                  <a:lnTo>
                    <a:pt x="2304" y="193"/>
                  </a:lnTo>
                  <a:lnTo>
                    <a:pt x="2412" y="257"/>
                  </a:lnTo>
                  <a:lnTo>
                    <a:pt x="2513" y="330"/>
                  </a:lnTo>
                  <a:lnTo>
                    <a:pt x="2609" y="413"/>
                  </a:lnTo>
                  <a:lnTo>
                    <a:pt x="2699" y="501"/>
                  </a:lnTo>
                  <a:lnTo>
                    <a:pt x="2780" y="597"/>
                  </a:lnTo>
                  <a:lnTo>
                    <a:pt x="2853" y="700"/>
                  </a:lnTo>
                  <a:lnTo>
                    <a:pt x="2920" y="808"/>
                  </a:lnTo>
                  <a:lnTo>
                    <a:pt x="2976" y="922"/>
                  </a:lnTo>
                  <a:lnTo>
                    <a:pt x="3022" y="1039"/>
                  </a:lnTo>
                  <a:lnTo>
                    <a:pt x="3061" y="1162"/>
                  </a:lnTo>
                  <a:lnTo>
                    <a:pt x="3089" y="1289"/>
                  </a:lnTo>
                  <a:lnTo>
                    <a:pt x="3105" y="1421"/>
                  </a:lnTo>
                  <a:lnTo>
                    <a:pt x="3111" y="1553"/>
                  </a:lnTo>
                  <a:lnTo>
                    <a:pt x="3105" y="1669"/>
                  </a:lnTo>
                  <a:lnTo>
                    <a:pt x="3090" y="1783"/>
                  </a:lnTo>
                  <a:lnTo>
                    <a:pt x="3067" y="1897"/>
                  </a:lnTo>
                  <a:lnTo>
                    <a:pt x="3033" y="2009"/>
                  </a:lnTo>
                  <a:lnTo>
                    <a:pt x="2995" y="2121"/>
                  </a:lnTo>
                  <a:lnTo>
                    <a:pt x="2951" y="2233"/>
                  </a:lnTo>
                  <a:lnTo>
                    <a:pt x="2903" y="2343"/>
                  </a:lnTo>
                  <a:lnTo>
                    <a:pt x="2851" y="2451"/>
                  </a:lnTo>
                  <a:lnTo>
                    <a:pt x="2798" y="2560"/>
                  </a:lnTo>
                  <a:lnTo>
                    <a:pt x="2745" y="2668"/>
                  </a:lnTo>
                  <a:lnTo>
                    <a:pt x="2686" y="2784"/>
                  </a:lnTo>
                  <a:lnTo>
                    <a:pt x="2631" y="2898"/>
                  </a:lnTo>
                  <a:lnTo>
                    <a:pt x="2579" y="3010"/>
                  </a:lnTo>
                  <a:lnTo>
                    <a:pt x="2532" y="3122"/>
                  </a:lnTo>
                  <a:lnTo>
                    <a:pt x="2489" y="3232"/>
                  </a:lnTo>
                  <a:lnTo>
                    <a:pt x="2454" y="3342"/>
                  </a:lnTo>
                  <a:lnTo>
                    <a:pt x="2427" y="3452"/>
                  </a:lnTo>
                  <a:lnTo>
                    <a:pt x="2410" y="3561"/>
                  </a:lnTo>
                  <a:lnTo>
                    <a:pt x="2405" y="3669"/>
                  </a:lnTo>
                  <a:lnTo>
                    <a:pt x="2399" y="3708"/>
                  </a:lnTo>
                  <a:lnTo>
                    <a:pt x="2385" y="3742"/>
                  </a:lnTo>
                  <a:lnTo>
                    <a:pt x="2362" y="3772"/>
                  </a:lnTo>
                  <a:lnTo>
                    <a:pt x="2333" y="3794"/>
                  </a:lnTo>
                  <a:lnTo>
                    <a:pt x="2300" y="3809"/>
                  </a:lnTo>
                  <a:lnTo>
                    <a:pt x="2261" y="3812"/>
                  </a:lnTo>
                  <a:lnTo>
                    <a:pt x="850" y="3812"/>
                  </a:lnTo>
                  <a:lnTo>
                    <a:pt x="811" y="3809"/>
                  </a:lnTo>
                  <a:lnTo>
                    <a:pt x="778" y="3794"/>
                  </a:lnTo>
                  <a:lnTo>
                    <a:pt x="748" y="3772"/>
                  </a:lnTo>
                  <a:lnTo>
                    <a:pt x="726" y="3742"/>
                  </a:lnTo>
                  <a:lnTo>
                    <a:pt x="712" y="3708"/>
                  </a:lnTo>
                  <a:lnTo>
                    <a:pt x="706" y="3669"/>
                  </a:lnTo>
                  <a:lnTo>
                    <a:pt x="701" y="3564"/>
                  </a:lnTo>
                  <a:lnTo>
                    <a:pt x="684" y="3460"/>
                  </a:lnTo>
                  <a:lnTo>
                    <a:pt x="658" y="3353"/>
                  </a:lnTo>
                  <a:lnTo>
                    <a:pt x="623" y="3245"/>
                  </a:lnTo>
                  <a:lnTo>
                    <a:pt x="581" y="3135"/>
                  </a:lnTo>
                  <a:lnTo>
                    <a:pt x="533" y="3024"/>
                  </a:lnTo>
                  <a:lnTo>
                    <a:pt x="482" y="2912"/>
                  </a:lnTo>
                  <a:lnTo>
                    <a:pt x="427" y="2799"/>
                  </a:lnTo>
                  <a:lnTo>
                    <a:pt x="370" y="2685"/>
                  </a:lnTo>
                  <a:lnTo>
                    <a:pt x="309" y="2562"/>
                  </a:lnTo>
                  <a:lnTo>
                    <a:pt x="250" y="2439"/>
                  </a:lnTo>
                  <a:lnTo>
                    <a:pt x="193" y="2316"/>
                  </a:lnTo>
                  <a:lnTo>
                    <a:pt x="142" y="2191"/>
                  </a:lnTo>
                  <a:lnTo>
                    <a:pt x="94" y="2064"/>
                  </a:lnTo>
                  <a:lnTo>
                    <a:pt x="55" y="1939"/>
                  </a:lnTo>
                  <a:lnTo>
                    <a:pt x="26" y="1811"/>
                  </a:lnTo>
                  <a:lnTo>
                    <a:pt x="8" y="1684"/>
                  </a:lnTo>
                  <a:lnTo>
                    <a:pt x="0" y="1553"/>
                  </a:lnTo>
                  <a:lnTo>
                    <a:pt x="6" y="1421"/>
                  </a:lnTo>
                  <a:lnTo>
                    <a:pt x="22" y="1289"/>
                  </a:lnTo>
                  <a:lnTo>
                    <a:pt x="50" y="1162"/>
                  </a:lnTo>
                  <a:lnTo>
                    <a:pt x="89" y="1039"/>
                  </a:lnTo>
                  <a:lnTo>
                    <a:pt x="136" y="922"/>
                  </a:lnTo>
                  <a:lnTo>
                    <a:pt x="191" y="808"/>
                  </a:lnTo>
                  <a:lnTo>
                    <a:pt x="258" y="700"/>
                  </a:lnTo>
                  <a:lnTo>
                    <a:pt x="331" y="597"/>
                  </a:lnTo>
                  <a:lnTo>
                    <a:pt x="412" y="501"/>
                  </a:lnTo>
                  <a:lnTo>
                    <a:pt x="502" y="413"/>
                  </a:lnTo>
                  <a:lnTo>
                    <a:pt x="598" y="330"/>
                  </a:lnTo>
                  <a:lnTo>
                    <a:pt x="699" y="257"/>
                  </a:lnTo>
                  <a:lnTo>
                    <a:pt x="807" y="193"/>
                  </a:lnTo>
                  <a:lnTo>
                    <a:pt x="921" y="136"/>
                  </a:lnTo>
                  <a:lnTo>
                    <a:pt x="1041" y="88"/>
                  </a:lnTo>
                  <a:lnTo>
                    <a:pt x="1164" y="51"/>
                  </a:lnTo>
                  <a:lnTo>
                    <a:pt x="1291" y="24"/>
                  </a:lnTo>
                  <a:lnTo>
                    <a:pt x="1421" y="7"/>
                  </a:lnTo>
                  <a:lnTo>
                    <a:pt x="15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glow rad="495300">
                <a:schemeClr val="accent1">
                  <a:alpha val="13000"/>
                </a:schemeClr>
              </a:glo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00" y="2320"/>
              <a:ext cx="710" cy="531"/>
            </a:xfrm>
            <a:custGeom>
              <a:avLst/>
              <a:gdLst>
                <a:gd name="T0" fmla="*/ 1325 w 1419"/>
                <a:gd name="T1" fmla="*/ 0 h 1062"/>
                <a:gd name="T2" fmla="*/ 1382 w 1419"/>
                <a:gd name="T3" fmla="*/ 44 h 1062"/>
                <a:gd name="T4" fmla="*/ 1414 w 1419"/>
                <a:gd name="T5" fmla="*/ 107 h 1062"/>
                <a:gd name="T6" fmla="*/ 1414 w 1419"/>
                <a:gd name="T7" fmla="*/ 182 h 1062"/>
                <a:gd name="T8" fmla="*/ 1382 w 1419"/>
                <a:gd name="T9" fmla="*/ 244 h 1062"/>
                <a:gd name="T10" fmla="*/ 1325 w 1419"/>
                <a:gd name="T11" fmla="*/ 287 h 1062"/>
                <a:gd name="T12" fmla="*/ 1382 w 1419"/>
                <a:gd name="T13" fmla="*/ 331 h 1062"/>
                <a:gd name="T14" fmla="*/ 1414 w 1419"/>
                <a:gd name="T15" fmla="*/ 393 h 1062"/>
                <a:gd name="T16" fmla="*/ 1414 w 1419"/>
                <a:gd name="T17" fmla="*/ 468 h 1062"/>
                <a:gd name="T18" fmla="*/ 1382 w 1419"/>
                <a:gd name="T19" fmla="*/ 531 h 1062"/>
                <a:gd name="T20" fmla="*/ 1325 w 1419"/>
                <a:gd name="T21" fmla="*/ 573 h 1062"/>
                <a:gd name="T22" fmla="*/ 1382 w 1419"/>
                <a:gd name="T23" fmla="*/ 617 h 1062"/>
                <a:gd name="T24" fmla="*/ 1414 w 1419"/>
                <a:gd name="T25" fmla="*/ 680 h 1062"/>
                <a:gd name="T26" fmla="*/ 1414 w 1419"/>
                <a:gd name="T27" fmla="*/ 759 h 1062"/>
                <a:gd name="T28" fmla="*/ 1373 w 1419"/>
                <a:gd name="T29" fmla="*/ 828 h 1062"/>
                <a:gd name="T30" fmla="*/ 1303 w 1419"/>
                <a:gd name="T31" fmla="*/ 869 h 1062"/>
                <a:gd name="T32" fmla="*/ 1228 w 1419"/>
                <a:gd name="T33" fmla="*/ 874 h 1062"/>
                <a:gd name="T34" fmla="*/ 1171 w 1419"/>
                <a:gd name="T35" fmla="*/ 959 h 1062"/>
                <a:gd name="T36" fmla="*/ 1090 w 1419"/>
                <a:gd name="T37" fmla="*/ 1023 h 1062"/>
                <a:gd name="T38" fmla="*/ 993 w 1419"/>
                <a:gd name="T39" fmla="*/ 1058 h 1062"/>
                <a:gd name="T40" fmla="*/ 482 w 1419"/>
                <a:gd name="T41" fmla="*/ 1062 h 1062"/>
                <a:gd name="T42" fmla="*/ 375 w 1419"/>
                <a:gd name="T43" fmla="*/ 1045 h 1062"/>
                <a:gd name="T44" fmla="*/ 285 w 1419"/>
                <a:gd name="T45" fmla="*/ 994 h 1062"/>
                <a:gd name="T46" fmla="*/ 217 w 1419"/>
                <a:gd name="T47" fmla="*/ 918 h 1062"/>
                <a:gd name="T48" fmla="*/ 158 w 1419"/>
                <a:gd name="T49" fmla="*/ 874 h 1062"/>
                <a:gd name="T50" fmla="*/ 79 w 1419"/>
                <a:gd name="T51" fmla="*/ 852 h 1062"/>
                <a:gd name="T52" fmla="*/ 22 w 1419"/>
                <a:gd name="T53" fmla="*/ 795 h 1062"/>
                <a:gd name="T54" fmla="*/ 0 w 1419"/>
                <a:gd name="T55" fmla="*/ 716 h 1062"/>
                <a:gd name="T56" fmla="*/ 18 w 1419"/>
                <a:gd name="T57" fmla="*/ 647 h 1062"/>
                <a:gd name="T58" fmla="*/ 62 w 1419"/>
                <a:gd name="T59" fmla="*/ 592 h 1062"/>
                <a:gd name="T60" fmla="*/ 62 w 1419"/>
                <a:gd name="T61" fmla="*/ 555 h 1062"/>
                <a:gd name="T62" fmla="*/ 18 w 1419"/>
                <a:gd name="T63" fmla="*/ 502 h 1062"/>
                <a:gd name="T64" fmla="*/ 0 w 1419"/>
                <a:gd name="T65" fmla="*/ 430 h 1062"/>
                <a:gd name="T66" fmla="*/ 18 w 1419"/>
                <a:gd name="T67" fmla="*/ 360 h 1062"/>
                <a:gd name="T68" fmla="*/ 62 w 1419"/>
                <a:gd name="T69" fmla="*/ 305 h 1062"/>
                <a:gd name="T70" fmla="*/ 62 w 1419"/>
                <a:gd name="T71" fmla="*/ 268 h 1062"/>
                <a:gd name="T72" fmla="*/ 18 w 1419"/>
                <a:gd name="T73" fmla="*/ 215 h 1062"/>
                <a:gd name="T74" fmla="*/ 0 w 1419"/>
                <a:gd name="T75" fmla="*/ 143 h 1062"/>
                <a:gd name="T76" fmla="*/ 18 w 1419"/>
                <a:gd name="T77" fmla="*/ 74 h 1062"/>
                <a:gd name="T78" fmla="*/ 62 w 1419"/>
                <a:gd name="T79" fmla="*/ 19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9" h="1062">
                  <a:moveTo>
                    <a:pt x="94" y="0"/>
                  </a:moveTo>
                  <a:lnTo>
                    <a:pt x="1325" y="0"/>
                  </a:lnTo>
                  <a:lnTo>
                    <a:pt x="1357" y="19"/>
                  </a:lnTo>
                  <a:lnTo>
                    <a:pt x="1382" y="44"/>
                  </a:lnTo>
                  <a:lnTo>
                    <a:pt x="1401" y="74"/>
                  </a:lnTo>
                  <a:lnTo>
                    <a:pt x="1414" y="107"/>
                  </a:lnTo>
                  <a:lnTo>
                    <a:pt x="1419" y="143"/>
                  </a:lnTo>
                  <a:lnTo>
                    <a:pt x="1414" y="182"/>
                  </a:lnTo>
                  <a:lnTo>
                    <a:pt x="1401" y="215"/>
                  </a:lnTo>
                  <a:lnTo>
                    <a:pt x="1382" y="244"/>
                  </a:lnTo>
                  <a:lnTo>
                    <a:pt x="1357" y="268"/>
                  </a:lnTo>
                  <a:lnTo>
                    <a:pt x="1325" y="287"/>
                  </a:lnTo>
                  <a:lnTo>
                    <a:pt x="1357" y="305"/>
                  </a:lnTo>
                  <a:lnTo>
                    <a:pt x="1382" y="331"/>
                  </a:lnTo>
                  <a:lnTo>
                    <a:pt x="1401" y="360"/>
                  </a:lnTo>
                  <a:lnTo>
                    <a:pt x="1414" y="393"/>
                  </a:lnTo>
                  <a:lnTo>
                    <a:pt x="1419" y="430"/>
                  </a:lnTo>
                  <a:lnTo>
                    <a:pt x="1414" y="468"/>
                  </a:lnTo>
                  <a:lnTo>
                    <a:pt x="1401" y="502"/>
                  </a:lnTo>
                  <a:lnTo>
                    <a:pt x="1382" y="531"/>
                  </a:lnTo>
                  <a:lnTo>
                    <a:pt x="1357" y="555"/>
                  </a:lnTo>
                  <a:lnTo>
                    <a:pt x="1325" y="573"/>
                  </a:lnTo>
                  <a:lnTo>
                    <a:pt x="1357" y="592"/>
                  </a:lnTo>
                  <a:lnTo>
                    <a:pt x="1382" y="617"/>
                  </a:lnTo>
                  <a:lnTo>
                    <a:pt x="1401" y="647"/>
                  </a:lnTo>
                  <a:lnTo>
                    <a:pt x="1414" y="680"/>
                  </a:lnTo>
                  <a:lnTo>
                    <a:pt x="1419" y="716"/>
                  </a:lnTo>
                  <a:lnTo>
                    <a:pt x="1414" y="759"/>
                  </a:lnTo>
                  <a:lnTo>
                    <a:pt x="1397" y="795"/>
                  </a:lnTo>
                  <a:lnTo>
                    <a:pt x="1373" y="828"/>
                  </a:lnTo>
                  <a:lnTo>
                    <a:pt x="1340" y="852"/>
                  </a:lnTo>
                  <a:lnTo>
                    <a:pt x="1303" y="869"/>
                  </a:lnTo>
                  <a:lnTo>
                    <a:pt x="1261" y="874"/>
                  </a:lnTo>
                  <a:lnTo>
                    <a:pt x="1228" y="874"/>
                  </a:lnTo>
                  <a:lnTo>
                    <a:pt x="1202" y="918"/>
                  </a:lnTo>
                  <a:lnTo>
                    <a:pt x="1171" y="959"/>
                  </a:lnTo>
                  <a:lnTo>
                    <a:pt x="1134" y="994"/>
                  </a:lnTo>
                  <a:lnTo>
                    <a:pt x="1090" y="1023"/>
                  </a:lnTo>
                  <a:lnTo>
                    <a:pt x="1044" y="1045"/>
                  </a:lnTo>
                  <a:lnTo>
                    <a:pt x="993" y="1058"/>
                  </a:lnTo>
                  <a:lnTo>
                    <a:pt x="937" y="1062"/>
                  </a:lnTo>
                  <a:lnTo>
                    <a:pt x="482" y="1062"/>
                  </a:lnTo>
                  <a:lnTo>
                    <a:pt x="426" y="1058"/>
                  </a:lnTo>
                  <a:lnTo>
                    <a:pt x="375" y="1045"/>
                  </a:lnTo>
                  <a:lnTo>
                    <a:pt x="329" y="1023"/>
                  </a:lnTo>
                  <a:lnTo>
                    <a:pt x="285" y="994"/>
                  </a:lnTo>
                  <a:lnTo>
                    <a:pt x="248" y="959"/>
                  </a:lnTo>
                  <a:lnTo>
                    <a:pt x="217" y="918"/>
                  </a:lnTo>
                  <a:lnTo>
                    <a:pt x="191" y="874"/>
                  </a:lnTo>
                  <a:lnTo>
                    <a:pt x="158" y="874"/>
                  </a:lnTo>
                  <a:lnTo>
                    <a:pt x="116" y="869"/>
                  </a:lnTo>
                  <a:lnTo>
                    <a:pt x="79" y="852"/>
                  </a:lnTo>
                  <a:lnTo>
                    <a:pt x="46" y="828"/>
                  </a:lnTo>
                  <a:lnTo>
                    <a:pt x="22" y="795"/>
                  </a:lnTo>
                  <a:lnTo>
                    <a:pt x="5" y="759"/>
                  </a:lnTo>
                  <a:lnTo>
                    <a:pt x="0" y="716"/>
                  </a:lnTo>
                  <a:lnTo>
                    <a:pt x="5" y="680"/>
                  </a:lnTo>
                  <a:lnTo>
                    <a:pt x="18" y="647"/>
                  </a:lnTo>
                  <a:lnTo>
                    <a:pt x="37" y="617"/>
                  </a:lnTo>
                  <a:lnTo>
                    <a:pt x="62" y="592"/>
                  </a:lnTo>
                  <a:lnTo>
                    <a:pt x="94" y="573"/>
                  </a:lnTo>
                  <a:lnTo>
                    <a:pt x="62" y="555"/>
                  </a:lnTo>
                  <a:lnTo>
                    <a:pt x="37" y="531"/>
                  </a:lnTo>
                  <a:lnTo>
                    <a:pt x="18" y="502"/>
                  </a:lnTo>
                  <a:lnTo>
                    <a:pt x="5" y="468"/>
                  </a:lnTo>
                  <a:lnTo>
                    <a:pt x="0" y="430"/>
                  </a:lnTo>
                  <a:lnTo>
                    <a:pt x="5" y="393"/>
                  </a:lnTo>
                  <a:lnTo>
                    <a:pt x="18" y="360"/>
                  </a:lnTo>
                  <a:lnTo>
                    <a:pt x="37" y="331"/>
                  </a:lnTo>
                  <a:lnTo>
                    <a:pt x="62" y="305"/>
                  </a:lnTo>
                  <a:lnTo>
                    <a:pt x="94" y="287"/>
                  </a:lnTo>
                  <a:lnTo>
                    <a:pt x="62" y="268"/>
                  </a:lnTo>
                  <a:lnTo>
                    <a:pt x="37" y="244"/>
                  </a:lnTo>
                  <a:lnTo>
                    <a:pt x="18" y="215"/>
                  </a:lnTo>
                  <a:lnTo>
                    <a:pt x="5" y="182"/>
                  </a:lnTo>
                  <a:lnTo>
                    <a:pt x="0" y="143"/>
                  </a:lnTo>
                  <a:lnTo>
                    <a:pt x="5" y="107"/>
                  </a:lnTo>
                  <a:lnTo>
                    <a:pt x="18" y="74"/>
                  </a:lnTo>
                  <a:lnTo>
                    <a:pt x="37" y="44"/>
                  </a:lnTo>
                  <a:lnTo>
                    <a:pt x="62" y="19"/>
                  </a:lnTo>
                  <a:lnTo>
                    <a:pt x="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 bwMode="auto">
          <a:xfrm flipV="1">
            <a:off x="6035613" y="1531913"/>
            <a:ext cx="1833742" cy="3005921"/>
            <a:chOff x="-22" y="302"/>
            <a:chExt cx="1555" cy="2549"/>
          </a:xfrm>
          <a:solidFill>
            <a:schemeClr val="accent1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-22" y="302"/>
              <a:ext cx="1555" cy="1906"/>
            </a:xfrm>
            <a:custGeom>
              <a:avLst/>
              <a:gdLst>
                <a:gd name="T0" fmla="*/ 1690 w 3111"/>
                <a:gd name="T1" fmla="*/ 7 h 3812"/>
                <a:gd name="T2" fmla="*/ 1947 w 3111"/>
                <a:gd name="T3" fmla="*/ 51 h 3812"/>
                <a:gd name="T4" fmla="*/ 2190 w 3111"/>
                <a:gd name="T5" fmla="*/ 136 h 3812"/>
                <a:gd name="T6" fmla="*/ 2412 w 3111"/>
                <a:gd name="T7" fmla="*/ 257 h 3812"/>
                <a:gd name="T8" fmla="*/ 2609 w 3111"/>
                <a:gd name="T9" fmla="*/ 413 h 3812"/>
                <a:gd name="T10" fmla="*/ 2780 w 3111"/>
                <a:gd name="T11" fmla="*/ 597 h 3812"/>
                <a:gd name="T12" fmla="*/ 2920 w 3111"/>
                <a:gd name="T13" fmla="*/ 808 h 3812"/>
                <a:gd name="T14" fmla="*/ 3022 w 3111"/>
                <a:gd name="T15" fmla="*/ 1039 h 3812"/>
                <a:gd name="T16" fmla="*/ 3089 w 3111"/>
                <a:gd name="T17" fmla="*/ 1289 h 3812"/>
                <a:gd name="T18" fmla="*/ 3111 w 3111"/>
                <a:gd name="T19" fmla="*/ 1553 h 3812"/>
                <a:gd name="T20" fmla="*/ 3090 w 3111"/>
                <a:gd name="T21" fmla="*/ 1783 h 3812"/>
                <a:gd name="T22" fmla="*/ 3033 w 3111"/>
                <a:gd name="T23" fmla="*/ 2009 h 3812"/>
                <a:gd name="T24" fmla="*/ 2951 w 3111"/>
                <a:gd name="T25" fmla="*/ 2233 h 3812"/>
                <a:gd name="T26" fmla="*/ 2851 w 3111"/>
                <a:gd name="T27" fmla="*/ 2451 h 3812"/>
                <a:gd name="T28" fmla="*/ 2745 w 3111"/>
                <a:gd name="T29" fmla="*/ 2668 h 3812"/>
                <a:gd name="T30" fmla="*/ 2631 w 3111"/>
                <a:gd name="T31" fmla="*/ 2898 h 3812"/>
                <a:gd name="T32" fmla="*/ 2532 w 3111"/>
                <a:gd name="T33" fmla="*/ 3122 h 3812"/>
                <a:gd name="T34" fmla="*/ 2454 w 3111"/>
                <a:gd name="T35" fmla="*/ 3342 h 3812"/>
                <a:gd name="T36" fmla="*/ 2410 w 3111"/>
                <a:gd name="T37" fmla="*/ 3561 h 3812"/>
                <a:gd name="T38" fmla="*/ 2399 w 3111"/>
                <a:gd name="T39" fmla="*/ 3708 h 3812"/>
                <a:gd name="T40" fmla="*/ 2362 w 3111"/>
                <a:gd name="T41" fmla="*/ 3772 h 3812"/>
                <a:gd name="T42" fmla="*/ 2300 w 3111"/>
                <a:gd name="T43" fmla="*/ 3809 h 3812"/>
                <a:gd name="T44" fmla="*/ 850 w 3111"/>
                <a:gd name="T45" fmla="*/ 3812 h 3812"/>
                <a:gd name="T46" fmla="*/ 778 w 3111"/>
                <a:gd name="T47" fmla="*/ 3794 h 3812"/>
                <a:gd name="T48" fmla="*/ 726 w 3111"/>
                <a:gd name="T49" fmla="*/ 3742 h 3812"/>
                <a:gd name="T50" fmla="*/ 706 w 3111"/>
                <a:gd name="T51" fmla="*/ 3669 h 3812"/>
                <a:gd name="T52" fmla="*/ 684 w 3111"/>
                <a:gd name="T53" fmla="*/ 3460 h 3812"/>
                <a:gd name="T54" fmla="*/ 623 w 3111"/>
                <a:gd name="T55" fmla="*/ 3245 h 3812"/>
                <a:gd name="T56" fmla="*/ 533 w 3111"/>
                <a:gd name="T57" fmla="*/ 3024 h 3812"/>
                <a:gd name="T58" fmla="*/ 427 w 3111"/>
                <a:gd name="T59" fmla="*/ 2799 h 3812"/>
                <a:gd name="T60" fmla="*/ 309 w 3111"/>
                <a:gd name="T61" fmla="*/ 2562 h 3812"/>
                <a:gd name="T62" fmla="*/ 193 w 3111"/>
                <a:gd name="T63" fmla="*/ 2316 h 3812"/>
                <a:gd name="T64" fmla="*/ 94 w 3111"/>
                <a:gd name="T65" fmla="*/ 2064 h 3812"/>
                <a:gd name="T66" fmla="*/ 26 w 3111"/>
                <a:gd name="T67" fmla="*/ 1811 h 3812"/>
                <a:gd name="T68" fmla="*/ 0 w 3111"/>
                <a:gd name="T69" fmla="*/ 1553 h 3812"/>
                <a:gd name="T70" fmla="*/ 22 w 3111"/>
                <a:gd name="T71" fmla="*/ 1289 h 3812"/>
                <a:gd name="T72" fmla="*/ 89 w 3111"/>
                <a:gd name="T73" fmla="*/ 1039 h 3812"/>
                <a:gd name="T74" fmla="*/ 191 w 3111"/>
                <a:gd name="T75" fmla="*/ 808 h 3812"/>
                <a:gd name="T76" fmla="*/ 331 w 3111"/>
                <a:gd name="T77" fmla="*/ 597 h 3812"/>
                <a:gd name="T78" fmla="*/ 502 w 3111"/>
                <a:gd name="T79" fmla="*/ 413 h 3812"/>
                <a:gd name="T80" fmla="*/ 699 w 3111"/>
                <a:gd name="T81" fmla="*/ 257 h 3812"/>
                <a:gd name="T82" fmla="*/ 921 w 3111"/>
                <a:gd name="T83" fmla="*/ 136 h 3812"/>
                <a:gd name="T84" fmla="*/ 1164 w 3111"/>
                <a:gd name="T85" fmla="*/ 51 h 3812"/>
                <a:gd name="T86" fmla="*/ 1421 w 3111"/>
                <a:gd name="T87" fmla="*/ 7 h 3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11" h="3812">
                  <a:moveTo>
                    <a:pt x="1555" y="0"/>
                  </a:moveTo>
                  <a:lnTo>
                    <a:pt x="1690" y="7"/>
                  </a:lnTo>
                  <a:lnTo>
                    <a:pt x="1820" y="24"/>
                  </a:lnTo>
                  <a:lnTo>
                    <a:pt x="1947" y="51"/>
                  </a:lnTo>
                  <a:lnTo>
                    <a:pt x="2070" y="88"/>
                  </a:lnTo>
                  <a:lnTo>
                    <a:pt x="2190" y="136"/>
                  </a:lnTo>
                  <a:lnTo>
                    <a:pt x="2304" y="193"/>
                  </a:lnTo>
                  <a:lnTo>
                    <a:pt x="2412" y="257"/>
                  </a:lnTo>
                  <a:lnTo>
                    <a:pt x="2513" y="330"/>
                  </a:lnTo>
                  <a:lnTo>
                    <a:pt x="2609" y="413"/>
                  </a:lnTo>
                  <a:lnTo>
                    <a:pt x="2699" y="501"/>
                  </a:lnTo>
                  <a:lnTo>
                    <a:pt x="2780" y="597"/>
                  </a:lnTo>
                  <a:lnTo>
                    <a:pt x="2853" y="700"/>
                  </a:lnTo>
                  <a:lnTo>
                    <a:pt x="2920" y="808"/>
                  </a:lnTo>
                  <a:lnTo>
                    <a:pt x="2976" y="922"/>
                  </a:lnTo>
                  <a:lnTo>
                    <a:pt x="3022" y="1039"/>
                  </a:lnTo>
                  <a:lnTo>
                    <a:pt x="3061" y="1162"/>
                  </a:lnTo>
                  <a:lnTo>
                    <a:pt x="3089" y="1289"/>
                  </a:lnTo>
                  <a:lnTo>
                    <a:pt x="3105" y="1421"/>
                  </a:lnTo>
                  <a:lnTo>
                    <a:pt x="3111" y="1553"/>
                  </a:lnTo>
                  <a:lnTo>
                    <a:pt x="3105" y="1669"/>
                  </a:lnTo>
                  <a:lnTo>
                    <a:pt x="3090" y="1783"/>
                  </a:lnTo>
                  <a:lnTo>
                    <a:pt x="3067" y="1897"/>
                  </a:lnTo>
                  <a:lnTo>
                    <a:pt x="3033" y="2009"/>
                  </a:lnTo>
                  <a:lnTo>
                    <a:pt x="2995" y="2121"/>
                  </a:lnTo>
                  <a:lnTo>
                    <a:pt x="2951" y="2233"/>
                  </a:lnTo>
                  <a:lnTo>
                    <a:pt x="2903" y="2343"/>
                  </a:lnTo>
                  <a:lnTo>
                    <a:pt x="2851" y="2451"/>
                  </a:lnTo>
                  <a:lnTo>
                    <a:pt x="2798" y="2560"/>
                  </a:lnTo>
                  <a:lnTo>
                    <a:pt x="2745" y="2668"/>
                  </a:lnTo>
                  <a:lnTo>
                    <a:pt x="2686" y="2784"/>
                  </a:lnTo>
                  <a:lnTo>
                    <a:pt x="2631" y="2898"/>
                  </a:lnTo>
                  <a:lnTo>
                    <a:pt x="2579" y="3010"/>
                  </a:lnTo>
                  <a:lnTo>
                    <a:pt x="2532" y="3122"/>
                  </a:lnTo>
                  <a:lnTo>
                    <a:pt x="2489" y="3232"/>
                  </a:lnTo>
                  <a:lnTo>
                    <a:pt x="2454" y="3342"/>
                  </a:lnTo>
                  <a:lnTo>
                    <a:pt x="2427" y="3452"/>
                  </a:lnTo>
                  <a:lnTo>
                    <a:pt x="2410" y="3561"/>
                  </a:lnTo>
                  <a:lnTo>
                    <a:pt x="2405" y="3669"/>
                  </a:lnTo>
                  <a:lnTo>
                    <a:pt x="2399" y="3708"/>
                  </a:lnTo>
                  <a:lnTo>
                    <a:pt x="2385" y="3742"/>
                  </a:lnTo>
                  <a:lnTo>
                    <a:pt x="2362" y="3772"/>
                  </a:lnTo>
                  <a:lnTo>
                    <a:pt x="2333" y="3794"/>
                  </a:lnTo>
                  <a:lnTo>
                    <a:pt x="2300" y="3809"/>
                  </a:lnTo>
                  <a:lnTo>
                    <a:pt x="2261" y="3812"/>
                  </a:lnTo>
                  <a:lnTo>
                    <a:pt x="850" y="3812"/>
                  </a:lnTo>
                  <a:lnTo>
                    <a:pt x="811" y="3809"/>
                  </a:lnTo>
                  <a:lnTo>
                    <a:pt x="778" y="3794"/>
                  </a:lnTo>
                  <a:lnTo>
                    <a:pt x="748" y="3772"/>
                  </a:lnTo>
                  <a:lnTo>
                    <a:pt x="726" y="3742"/>
                  </a:lnTo>
                  <a:lnTo>
                    <a:pt x="712" y="3708"/>
                  </a:lnTo>
                  <a:lnTo>
                    <a:pt x="706" y="3669"/>
                  </a:lnTo>
                  <a:lnTo>
                    <a:pt x="701" y="3564"/>
                  </a:lnTo>
                  <a:lnTo>
                    <a:pt x="684" y="3460"/>
                  </a:lnTo>
                  <a:lnTo>
                    <a:pt x="658" y="3353"/>
                  </a:lnTo>
                  <a:lnTo>
                    <a:pt x="623" y="3245"/>
                  </a:lnTo>
                  <a:lnTo>
                    <a:pt x="581" y="3135"/>
                  </a:lnTo>
                  <a:lnTo>
                    <a:pt x="533" y="3024"/>
                  </a:lnTo>
                  <a:lnTo>
                    <a:pt x="482" y="2912"/>
                  </a:lnTo>
                  <a:lnTo>
                    <a:pt x="427" y="2799"/>
                  </a:lnTo>
                  <a:lnTo>
                    <a:pt x="370" y="2685"/>
                  </a:lnTo>
                  <a:lnTo>
                    <a:pt x="309" y="2562"/>
                  </a:lnTo>
                  <a:lnTo>
                    <a:pt x="250" y="2439"/>
                  </a:lnTo>
                  <a:lnTo>
                    <a:pt x="193" y="2316"/>
                  </a:lnTo>
                  <a:lnTo>
                    <a:pt x="142" y="2191"/>
                  </a:lnTo>
                  <a:lnTo>
                    <a:pt x="94" y="2064"/>
                  </a:lnTo>
                  <a:lnTo>
                    <a:pt x="55" y="1939"/>
                  </a:lnTo>
                  <a:lnTo>
                    <a:pt x="26" y="1811"/>
                  </a:lnTo>
                  <a:lnTo>
                    <a:pt x="8" y="1684"/>
                  </a:lnTo>
                  <a:lnTo>
                    <a:pt x="0" y="1553"/>
                  </a:lnTo>
                  <a:lnTo>
                    <a:pt x="6" y="1421"/>
                  </a:lnTo>
                  <a:lnTo>
                    <a:pt x="22" y="1289"/>
                  </a:lnTo>
                  <a:lnTo>
                    <a:pt x="50" y="1162"/>
                  </a:lnTo>
                  <a:lnTo>
                    <a:pt x="89" y="1039"/>
                  </a:lnTo>
                  <a:lnTo>
                    <a:pt x="136" y="922"/>
                  </a:lnTo>
                  <a:lnTo>
                    <a:pt x="191" y="808"/>
                  </a:lnTo>
                  <a:lnTo>
                    <a:pt x="258" y="700"/>
                  </a:lnTo>
                  <a:lnTo>
                    <a:pt x="331" y="597"/>
                  </a:lnTo>
                  <a:lnTo>
                    <a:pt x="412" y="501"/>
                  </a:lnTo>
                  <a:lnTo>
                    <a:pt x="502" y="413"/>
                  </a:lnTo>
                  <a:lnTo>
                    <a:pt x="598" y="330"/>
                  </a:lnTo>
                  <a:lnTo>
                    <a:pt x="699" y="257"/>
                  </a:lnTo>
                  <a:lnTo>
                    <a:pt x="807" y="193"/>
                  </a:lnTo>
                  <a:lnTo>
                    <a:pt x="921" y="136"/>
                  </a:lnTo>
                  <a:lnTo>
                    <a:pt x="1041" y="88"/>
                  </a:lnTo>
                  <a:lnTo>
                    <a:pt x="1164" y="51"/>
                  </a:lnTo>
                  <a:lnTo>
                    <a:pt x="1291" y="24"/>
                  </a:lnTo>
                  <a:lnTo>
                    <a:pt x="1421" y="7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  <a:effectLst>
              <a:glow rad="495300">
                <a:schemeClr val="accent3">
                  <a:alpha val="13000"/>
                </a:schemeClr>
              </a:glo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400" y="2320"/>
              <a:ext cx="710" cy="531"/>
            </a:xfrm>
            <a:custGeom>
              <a:avLst/>
              <a:gdLst>
                <a:gd name="T0" fmla="*/ 1325 w 1419"/>
                <a:gd name="T1" fmla="*/ 0 h 1062"/>
                <a:gd name="T2" fmla="*/ 1382 w 1419"/>
                <a:gd name="T3" fmla="*/ 44 h 1062"/>
                <a:gd name="T4" fmla="*/ 1414 w 1419"/>
                <a:gd name="T5" fmla="*/ 107 h 1062"/>
                <a:gd name="T6" fmla="*/ 1414 w 1419"/>
                <a:gd name="T7" fmla="*/ 182 h 1062"/>
                <a:gd name="T8" fmla="*/ 1382 w 1419"/>
                <a:gd name="T9" fmla="*/ 244 h 1062"/>
                <a:gd name="T10" fmla="*/ 1325 w 1419"/>
                <a:gd name="T11" fmla="*/ 287 h 1062"/>
                <a:gd name="T12" fmla="*/ 1382 w 1419"/>
                <a:gd name="T13" fmla="*/ 331 h 1062"/>
                <a:gd name="T14" fmla="*/ 1414 w 1419"/>
                <a:gd name="T15" fmla="*/ 393 h 1062"/>
                <a:gd name="T16" fmla="*/ 1414 w 1419"/>
                <a:gd name="T17" fmla="*/ 468 h 1062"/>
                <a:gd name="T18" fmla="*/ 1382 w 1419"/>
                <a:gd name="T19" fmla="*/ 531 h 1062"/>
                <a:gd name="T20" fmla="*/ 1325 w 1419"/>
                <a:gd name="T21" fmla="*/ 573 h 1062"/>
                <a:gd name="T22" fmla="*/ 1382 w 1419"/>
                <a:gd name="T23" fmla="*/ 617 h 1062"/>
                <a:gd name="T24" fmla="*/ 1414 w 1419"/>
                <a:gd name="T25" fmla="*/ 680 h 1062"/>
                <a:gd name="T26" fmla="*/ 1414 w 1419"/>
                <a:gd name="T27" fmla="*/ 759 h 1062"/>
                <a:gd name="T28" fmla="*/ 1373 w 1419"/>
                <a:gd name="T29" fmla="*/ 828 h 1062"/>
                <a:gd name="T30" fmla="*/ 1303 w 1419"/>
                <a:gd name="T31" fmla="*/ 869 h 1062"/>
                <a:gd name="T32" fmla="*/ 1228 w 1419"/>
                <a:gd name="T33" fmla="*/ 874 h 1062"/>
                <a:gd name="T34" fmla="*/ 1171 w 1419"/>
                <a:gd name="T35" fmla="*/ 959 h 1062"/>
                <a:gd name="T36" fmla="*/ 1090 w 1419"/>
                <a:gd name="T37" fmla="*/ 1023 h 1062"/>
                <a:gd name="T38" fmla="*/ 993 w 1419"/>
                <a:gd name="T39" fmla="*/ 1058 h 1062"/>
                <a:gd name="T40" fmla="*/ 482 w 1419"/>
                <a:gd name="T41" fmla="*/ 1062 h 1062"/>
                <a:gd name="T42" fmla="*/ 375 w 1419"/>
                <a:gd name="T43" fmla="*/ 1045 h 1062"/>
                <a:gd name="T44" fmla="*/ 285 w 1419"/>
                <a:gd name="T45" fmla="*/ 994 h 1062"/>
                <a:gd name="T46" fmla="*/ 217 w 1419"/>
                <a:gd name="T47" fmla="*/ 918 h 1062"/>
                <a:gd name="T48" fmla="*/ 158 w 1419"/>
                <a:gd name="T49" fmla="*/ 874 h 1062"/>
                <a:gd name="T50" fmla="*/ 79 w 1419"/>
                <a:gd name="T51" fmla="*/ 852 h 1062"/>
                <a:gd name="T52" fmla="*/ 22 w 1419"/>
                <a:gd name="T53" fmla="*/ 795 h 1062"/>
                <a:gd name="T54" fmla="*/ 0 w 1419"/>
                <a:gd name="T55" fmla="*/ 716 h 1062"/>
                <a:gd name="T56" fmla="*/ 18 w 1419"/>
                <a:gd name="T57" fmla="*/ 647 h 1062"/>
                <a:gd name="T58" fmla="*/ 62 w 1419"/>
                <a:gd name="T59" fmla="*/ 592 h 1062"/>
                <a:gd name="T60" fmla="*/ 62 w 1419"/>
                <a:gd name="T61" fmla="*/ 555 h 1062"/>
                <a:gd name="T62" fmla="*/ 18 w 1419"/>
                <a:gd name="T63" fmla="*/ 502 h 1062"/>
                <a:gd name="T64" fmla="*/ 0 w 1419"/>
                <a:gd name="T65" fmla="*/ 430 h 1062"/>
                <a:gd name="T66" fmla="*/ 18 w 1419"/>
                <a:gd name="T67" fmla="*/ 360 h 1062"/>
                <a:gd name="T68" fmla="*/ 62 w 1419"/>
                <a:gd name="T69" fmla="*/ 305 h 1062"/>
                <a:gd name="T70" fmla="*/ 62 w 1419"/>
                <a:gd name="T71" fmla="*/ 268 h 1062"/>
                <a:gd name="T72" fmla="*/ 18 w 1419"/>
                <a:gd name="T73" fmla="*/ 215 h 1062"/>
                <a:gd name="T74" fmla="*/ 0 w 1419"/>
                <a:gd name="T75" fmla="*/ 143 h 1062"/>
                <a:gd name="T76" fmla="*/ 18 w 1419"/>
                <a:gd name="T77" fmla="*/ 74 h 1062"/>
                <a:gd name="T78" fmla="*/ 62 w 1419"/>
                <a:gd name="T79" fmla="*/ 19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9" h="1062">
                  <a:moveTo>
                    <a:pt x="94" y="0"/>
                  </a:moveTo>
                  <a:lnTo>
                    <a:pt x="1325" y="0"/>
                  </a:lnTo>
                  <a:lnTo>
                    <a:pt x="1357" y="19"/>
                  </a:lnTo>
                  <a:lnTo>
                    <a:pt x="1382" y="44"/>
                  </a:lnTo>
                  <a:lnTo>
                    <a:pt x="1401" y="74"/>
                  </a:lnTo>
                  <a:lnTo>
                    <a:pt x="1414" y="107"/>
                  </a:lnTo>
                  <a:lnTo>
                    <a:pt x="1419" y="143"/>
                  </a:lnTo>
                  <a:lnTo>
                    <a:pt x="1414" y="182"/>
                  </a:lnTo>
                  <a:lnTo>
                    <a:pt x="1401" y="215"/>
                  </a:lnTo>
                  <a:lnTo>
                    <a:pt x="1382" y="244"/>
                  </a:lnTo>
                  <a:lnTo>
                    <a:pt x="1357" y="268"/>
                  </a:lnTo>
                  <a:lnTo>
                    <a:pt x="1325" y="287"/>
                  </a:lnTo>
                  <a:lnTo>
                    <a:pt x="1357" y="305"/>
                  </a:lnTo>
                  <a:lnTo>
                    <a:pt x="1382" y="331"/>
                  </a:lnTo>
                  <a:lnTo>
                    <a:pt x="1401" y="360"/>
                  </a:lnTo>
                  <a:lnTo>
                    <a:pt x="1414" y="393"/>
                  </a:lnTo>
                  <a:lnTo>
                    <a:pt x="1419" y="430"/>
                  </a:lnTo>
                  <a:lnTo>
                    <a:pt x="1414" y="468"/>
                  </a:lnTo>
                  <a:lnTo>
                    <a:pt x="1401" y="502"/>
                  </a:lnTo>
                  <a:lnTo>
                    <a:pt x="1382" y="531"/>
                  </a:lnTo>
                  <a:lnTo>
                    <a:pt x="1357" y="555"/>
                  </a:lnTo>
                  <a:lnTo>
                    <a:pt x="1325" y="573"/>
                  </a:lnTo>
                  <a:lnTo>
                    <a:pt x="1357" y="592"/>
                  </a:lnTo>
                  <a:lnTo>
                    <a:pt x="1382" y="617"/>
                  </a:lnTo>
                  <a:lnTo>
                    <a:pt x="1401" y="647"/>
                  </a:lnTo>
                  <a:lnTo>
                    <a:pt x="1414" y="680"/>
                  </a:lnTo>
                  <a:lnTo>
                    <a:pt x="1419" y="716"/>
                  </a:lnTo>
                  <a:lnTo>
                    <a:pt x="1414" y="759"/>
                  </a:lnTo>
                  <a:lnTo>
                    <a:pt x="1397" y="795"/>
                  </a:lnTo>
                  <a:lnTo>
                    <a:pt x="1373" y="828"/>
                  </a:lnTo>
                  <a:lnTo>
                    <a:pt x="1340" y="852"/>
                  </a:lnTo>
                  <a:lnTo>
                    <a:pt x="1303" y="869"/>
                  </a:lnTo>
                  <a:lnTo>
                    <a:pt x="1261" y="874"/>
                  </a:lnTo>
                  <a:lnTo>
                    <a:pt x="1228" y="874"/>
                  </a:lnTo>
                  <a:lnTo>
                    <a:pt x="1202" y="918"/>
                  </a:lnTo>
                  <a:lnTo>
                    <a:pt x="1171" y="959"/>
                  </a:lnTo>
                  <a:lnTo>
                    <a:pt x="1134" y="994"/>
                  </a:lnTo>
                  <a:lnTo>
                    <a:pt x="1090" y="1023"/>
                  </a:lnTo>
                  <a:lnTo>
                    <a:pt x="1044" y="1045"/>
                  </a:lnTo>
                  <a:lnTo>
                    <a:pt x="993" y="1058"/>
                  </a:lnTo>
                  <a:lnTo>
                    <a:pt x="937" y="1062"/>
                  </a:lnTo>
                  <a:lnTo>
                    <a:pt x="482" y="1062"/>
                  </a:lnTo>
                  <a:lnTo>
                    <a:pt x="426" y="1058"/>
                  </a:lnTo>
                  <a:lnTo>
                    <a:pt x="375" y="1045"/>
                  </a:lnTo>
                  <a:lnTo>
                    <a:pt x="329" y="1023"/>
                  </a:lnTo>
                  <a:lnTo>
                    <a:pt x="285" y="994"/>
                  </a:lnTo>
                  <a:lnTo>
                    <a:pt x="248" y="959"/>
                  </a:lnTo>
                  <a:lnTo>
                    <a:pt x="217" y="918"/>
                  </a:lnTo>
                  <a:lnTo>
                    <a:pt x="191" y="874"/>
                  </a:lnTo>
                  <a:lnTo>
                    <a:pt x="158" y="874"/>
                  </a:lnTo>
                  <a:lnTo>
                    <a:pt x="116" y="869"/>
                  </a:lnTo>
                  <a:lnTo>
                    <a:pt x="79" y="852"/>
                  </a:lnTo>
                  <a:lnTo>
                    <a:pt x="46" y="828"/>
                  </a:lnTo>
                  <a:lnTo>
                    <a:pt x="22" y="795"/>
                  </a:lnTo>
                  <a:lnTo>
                    <a:pt x="5" y="759"/>
                  </a:lnTo>
                  <a:lnTo>
                    <a:pt x="0" y="716"/>
                  </a:lnTo>
                  <a:lnTo>
                    <a:pt x="5" y="680"/>
                  </a:lnTo>
                  <a:lnTo>
                    <a:pt x="18" y="647"/>
                  </a:lnTo>
                  <a:lnTo>
                    <a:pt x="37" y="617"/>
                  </a:lnTo>
                  <a:lnTo>
                    <a:pt x="62" y="592"/>
                  </a:lnTo>
                  <a:lnTo>
                    <a:pt x="94" y="573"/>
                  </a:lnTo>
                  <a:lnTo>
                    <a:pt x="62" y="555"/>
                  </a:lnTo>
                  <a:lnTo>
                    <a:pt x="37" y="531"/>
                  </a:lnTo>
                  <a:lnTo>
                    <a:pt x="18" y="502"/>
                  </a:lnTo>
                  <a:lnTo>
                    <a:pt x="5" y="468"/>
                  </a:lnTo>
                  <a:lnTo>
                    <a:pt x="0" y="430"/>
                  </a:lnTo>
                  <a:lnTo>
                    <a:pt x="5" y="393"/>
                  </a:lnTo>
                  <a:lnTo>
                    <a:pt x="18" y="360"/>
                  </a:lnTo>
                  <a:lnTo>
                    <a:pt x="37" y="331"/>
                  </a:lnTo>
                  <a:lnTo>
                    <a:pt x="62" y="305"/>
                  </a:lnTo>
                  <a:lnTo>
                    <a:pt x="94" y="287"/>
                  </a:lnTo>
                  <a:lnTo>
                    <a:pt x="62" y="268"/>
                  </a:lnTo>
                  <a:lnTo>
                    <a:pt x="37" y="244"/>
                  </a:lnTo>
                  <a:lnTo>
                    <a:pt x="18" y="215"/>
                  </a:lnTo>
                  <a:lnTo>
                    <a:pt x="5" y="182"/>
                  </a:lnTo>
                  <a:lnTo>
                    <a:pt x="0" y="143"/>
                  </a:lnTo>
                  <a:lnTo>
                    <a:pt x="5" y="107"/>
                  </a:lnTo>
                  <a:lnTo>
                    <a:pt x="18" y="74"/>
                  </a:lnTo>
                  <a:lnTo>
                    <a:pt x="37" y="44"/>
                  </a:lnTo>
                  <a:lnTo>
                    <a:pt x="62" y="19"/>
                  </a:lnTo>
                  <a:lnTo>
                    <a:pt x="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 bwMode="auto">
          <a:xfrm flipV="1">
            <a:off x="8351302" y="2778825"/>
            <a:ext cx="1833742" cy="3005921"/>
            <a:chOff x="-22" y="302"/>
            <a:chExt cx="1555" cy="2549"/>
          </a:xfrm>
          <a:solidFill>
            <a:schemeClr val="accent1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-22" y="302"/>
              <a:ext cx="1555" cy="1906"/>
            </a:xfrm>
            <a:custGeom>
              <a:avLst/>
              <a:gdLst>
                <a:gd name="T0" fmla="*/ 1690 w 3111"/>
                <a:gd name="T1" fmla="*/ 7 h 3812"/>
                <a:gd name="T2" fmla="*/ 1947 w 3111"/>
                <a:gd name="T3" fmla="*/ 51 h 3812"/>
                <a:gd name="T4" fmla="*/ 2190 w 3111"/>
                <a:gd name="T5" fmla="*/ 136 h 3812"/>
                <a:gd name="T6" fmla="*/ 2412 w 3111"/>
                <a:gd name="T7" fmla="*/ 257 h 3812"/>
                <a:gd name="T8" fmla="*/ 2609 w 3111"/>
                <a:gd name="T9" fmla="*/ 413 h 3812"/>
                <a:gd name="T10" fmla="*/ 2780 w 3111"/>
                <a:gd name="T11" fmla="*/ 597 h 3812"/>
                <a:gd name="T12" fmla="*/ 2920 w 3111"/>
                <a:gd name="T13" fmla="*/ 808 h 3812"/>
                <a:gd name="T14" fmla="*/ 3022 w 3111"/>
                <a:gd name="T15" fmla="*/ 1039 h 3812"/>
                <a:gd name="T16" fmla="*/ 3089 w 3111"/>
                <a:gd name="T17" fmla="*/ 1289 h 3812"/>
                <a:gd name="T18" fmla="*/ 3111 w 3111"/>
                <a:gd name="T19" fmla="*/ 1553 h 3812"/>
                <a:gd name="T20" fmla="*/ 3090 w 3111"/>
                <a:gd name="T21" fmla="*/ 1783 h 3812"/>
                <a:gd name="T22" fmla="*/ 3033 w 3111"/>
                <a:gd name="T23" fmla="*/ 2009 h 3812"/>
                <a:gd name="T24" fmla="*/ 2951 w 3111"/>
                <a:gd name="T25" fmla="*/ 2233 h 3812"/>
                <a:gd name="T26" fmla="*/ 2851 w 3111"/>
                <a:gd name="T27" fmla="*/ 2451 h 3812"/>
                <a:gd name="T28" fmla="*/ 2745 w 3111"/>
                <a:gd name="T29" fmla="*/ 2668 h 3812"/>
                <a:gd name="T30" fmla="*/ 2631 w 3111"/>
                <a:gd name="T31" fmla="*/ 2898 h 3812"/>
                <a:gd name="T32" fmla="*/ 2532 w 3111"/>
                <a:gd name="T33" fmla="*/ 3122 h 3812"/>
                <a:gd name="T34" fmla="*/ 2454 w 3111"/>
                <a:gd name="T35" fmla="*/ 3342 h 3812"/>
                <a:gd name="T36" fmla="*/ 2410 w 3111"/>
                <a:gd name="T37" fmla="*/ 3561 h 3812"/>
                <a:gd name="T38" fmla="*/ 2399 w 3111"/>
                <a:gd name="T39" fmla="*/ 3708 h 3812"/>
                <a:gd name="T40" fmla="*/ 2362 w 3111"/>
                <a:gd name="T41" fmla="*/ 3772 h 3812"/>
                <a:gd name="T42" fmla="*/ 2300 w 3111"/>
                <a:gd name="T43" fmla="*/ 3809 h 3812"/>
                <a:gd name="T44" fmla="*/ 850 w 3111"/>
                <a:gd name="T45" fmla="*/ 3812 h 3812"/>
                <a:gd name="T46" fmla="*/ 778 w 3111"/>
                <a:gd name="T47" fmla="*/ 3794 h 3812"/>
                <a:gd name="T48" fmla="*/ 726 w 3111"/>
                <a:gd name="T49" fmla="*/ 3742 h 3812"/>
                <a:gd name="T50" fmla="*/ 706 w 3111"/>
                <a:gd name="T51" fmla="*/ 3669 h 3812"/>
                <a:gd name="T52" fmla="*/ 684 w 3111"/>
                <a:gd name="T53" fmla="*/ 3460 h 3812"/>
                <a:gd name="T54" fmla="*/ 623 w 3111"/>
                <a:gd name="T55" fmla="*/ 3245 h 3812"/>
                <a:gd name="T56" fmla="*/ 533 w 3111"/>
                <a:gd name="T57" fmla="*/ 3024 h 3812"/>
                <a:gd name="T58" fmla="*/ 427 w 3111"/>
                <a:gd name="T59" fmla="*/ 2799 h 3812"/>
                <a:gd name="T60" fmla="*/ 309 w 3111"/>
                <a:gd name="T61" fmla="*/ 2562 h 3812"/>
                <a:gd name="T62" fmla="*/ 193 w 3111"/>
                <a:gd name="T63" fmla="*/ 2316 h 3812"/>
                <a:gd name="T64" fmla="*/ 94 w 3111"/>
                <a:gd name="T65" fmla="*/ 2064 h 3812"/>
                <a:gd name="T66" fmla="*/ 26 w 3111"/>
                <a:gd name="T67" fmla="*/ 1811 h 3812"/>
                <a:gd name="T68" fmla="*/ 0 w 3111"/>
                <a:gd name="T69" fmla="*/ 1553 h 3812"/>
                <a:gd name="T70" fmla="*/ 22 w 3111"/>
                <a:gd name="T71" fmla="*/ 1289 h 3812"/>
                <a:gd name="T72" fmla="*/ 89 w 3111"/>
                <a:gd name="T73" fmla="*/ 1039 h 3812"/>
                <a:gd name="T74" fmla="*/ 191 w 3111"/>
                <a:gd name="T75" fmla="*/ 808 h 3812"/>
                <a:gd name="T76" fmla="*/ 331 w 3111"/>
                <a:gd name="T77" fmla="*/ 597 h 3812"/>
                <a:gd name="T78" fmla="*/ 502 w 3111"/>
                <a:gd name="T79" fmla="*/ 413 h 3812"/>
                <a:gd name="T80" fmla="*/ 699 w 3111"/>
                <a:gd name="T81" fmla="*/ 257 h 3812"/>
                <a:gd name="T82" fmla="*/ 921 w 3111"/>
                <a:gd name="T83" fmla="*/ 136 h 3812"/>
                <a:gd name="T84" fmla="*/ 1164 w 3111"/>
                <a:gd name="T85" fmla="*/ 51 h 3812"/>
                <a:gd name="T86" fmla="*/ 1421 w 3111"/>
                <a:gd name="T87" fmla="*/ 7 h 3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11" h="3812">
                  <a:moveTo>
                    <a:pt x="1555" y="0"/>
                  </a:moveTo>
                  <a:lnTo>
                    <a:pt x="1690" y="7"/>
                  </a:lnTo>
                  <a:lnTo>
                    <a:pt x="1820" y="24"/>
                  </a:lnTo>
                  <a:lnTo>
                    <a:pt x="1947" y="51"/>
                  </a:lnTo>
                  <a:lnTo>
                    <a:pt x="2070" y="88"/>
                  </a:lnTo>
                  <a:lnTo>
                    <a:pt x="2190" y="136"/>
                  </a:lnTo>
                  <a:lnTo>
                    <a:pt x="2304" y="193"/>
                  </a:lnTo>
                  <a:lnTo>
                    <a:pt x="2412" y="257"/>
                  </a:lnTo>
                  <a:lnTo>
                    <a:pt x="2513" y="330"/>
                  </a:lnTo>
                  <a:lnTo>
                    <a:pt x="2609" y="413"/>
                  </a:lnTo>
                  <a:lnTo>
                    <a:pt x="2699" y="501"/>
                  </a:lnTo>
                  <a:lnTo>
                    <a:pt x="2780" y="597"/>
                  </a:lnTo>
                  <a:lnTo>
                    <a:pt x="2853" y="700"/>
                  </a:lnTo>
                  <a:lnTo>
                    <a:pt x="2920" y="808"/>
                  </a:lnTo>
                  <a:lnTo>
                    <a:pt x="2976" y="922"/>
                  </a:lnTo>
                  <a:lnTo>
                    <a:pt x="3022" y="1039"/>
                  </a:lnTo>
                  <a:lnTo>
                    <a:pt x="3061" y="1162"/>
                  </a:lnTo>
                  <a:lnTo>
                    <a:pt x="3089" y="1289"/>
                  </a:lnTo>
                  <a:lnTo>
                    <a:pt x="3105" y="1421"/>
                  </a:lnTo>
                  <a:lnTo>
                    <a:pt x="3111" y="1553"/>
                  </a:lnTo>
                  <a:lnTo>
                    <a:pt x="3105" y="1669"/>
                  </a:lnTo>
                  <a:lnTo>
                    <a:pt x="3090" y="1783"/>
                  </a:lnTo>
                  <a:lnTo>
                    <a:pt x="3067" y="1897"/>
                  </a:lnTo>
                  <a:lnTo>
                    <a:pt x="3033" y="2009"/>
                  </a:lnTo>
                  <a:lnTo>
                    <a:pt x="2995" y="2121"/>
                  </a:lnTo>
                  <a:lnTo>
                    <a:pt x="2951" y="2233"/>
                  </a:lnTo>
                  <a:lnTo>
                    <a:pt x="2903" y="2343"/>
                  </a:lnTo>
                  <a:lnTo>
                    <a:pt x="2851" y="2451"/>
                  </a:lnTo>
                  <a:lnTo>
                    <a:pt x="2798" y="2560"/>
                  </a:lnTo>
                  <a:lnTo>
                    <a:pt x="2745" y="2668"/>
                  </a:lnTo>
                  <a:lnTo>
                    <a:pt x="2686" y="2784"/>
                  </a:lnTo>
                  <a:lnTo>
                    <a:pt x="2631" y="2898"/>
                  </a:lnTo>
                  <a:lnTo>
                    <a:pt x="2579" y="3010"/>
                  </a:lnTo>
                  <a:lnTo>
                    <a:pt x="2532" y="3122"/>
                  </a:lnTo>
                  <a:lnTo>
                    <a:pt x="2489" y="3232"/>
                  </a:lnTo>
                  <a:lnTo>
                    <a:pt x="2454" y="3342"/>
                  </a:lnTo>
                  <a:lnTo>
                    <a:pt x="2427" y="3452"/>
                  </a:lnTo>
                  <a:lnTo>
                    <a:pt x="2410" y="3561"/>
                  </a:lnTo>
                  <a:lnTo>
                    <a:pt x="2405" y="3669"/>
                  </a:lnTo>
                  <a:lnTo>
                    <a:pt x="2399" y="3708"/>
                  </a:lnTo>
                  <a:lnTo>
                    <a:pt x="2385" y="3742"/>
                  </a:lnTo>
                  <a:lnTo>
                    <a:pt x="2362" y="3772"/>
                  </a:lnTo>
                  <a:lnTo>
                    <a:pt x="2333" y="3794"/>
                  </a:lnTo>
                  <a:lnTo>
                    <a:pt x="2300" y="3809"/>
                  </a:lnTo>
                  <a:lnTo>
                    <a:pt x="2261" y="3812"/>
                  </a:lnTo>
                  <a:lnTo>
                    <a:pt x="850" y="3812"/>
                  </a:lnTo>
                  <a:lnTo>
                    <a:pt x="811" y="3809"/>
                  </a:lnTo>
                  <a:lnTo>
                    <a:pt x="778" y="3794"/>
                  </a:lnTo>
                  <a:lnTo>
                    <a:pt x="748" y="3772"/>
                  </a:lnTo>
                  <a:lnTo>
                    <a:pt x="726" y="3742"/>
                  </a:lnTo>
                  <a:lnTo>
                    <a:pt x="712" y="3708"/>
                  </a:lnTo>
                  <a:lnTo>
                    <a:pt x="706" y="3669"/>
                  </a:lnTo>
                  <a:lnTo>
                    <a:pt x="701" y="3564"/>
                  </a:lnTo>
                  <a:lnTo>
                    <a:pt x="684" y="3460"/>
                  </a:lnTo>
                  <a:lnTo>
                    <a:pt x="658" y="3353"/>
                  </a:lnTo>
                  <a:lnTo>
                    <a:pt x="623" y="3245"/>
                  </a:lnTo>
                  <a:lnTo>
                    <a:pt x="581" y="3135"/>
                  </a:lnTo>
                  <a:lnTo>
                    <a:pt x="533" y="3024"/>
                  </a:lnTo>
                  <a:lnTo>
                    <a:pt x="482" y="2912"/>
                  </a:lnTo>
                  <a:lnTo>
                    <a:pt x="427" y="2799"/>
                  </a:lnTo>
                  <a:lnTo>
                    <a:pt x="370" y="2685"/>
                  </a:lnTo>
                  <a:lnTo>
                    <a:pt x="309" y="2562"/>
                  </a:lnTo>
                  <a:lnTo>
                    <a:pt x="250" y="2439"/>
                  </a:lnTo>
                  <a:lnTo>
                    <a:pt x="193" y="2316"/>
                  </a:lnTo>
                  <a:lnTo>
                    <a:pt x="142" y="2191"/>
                  </a:lnTo>
                  <a:lnTo>
                    <a:pt x="94" y="2064"/>
                  </a:lnTo>
                  <a:lnTo>
                    <a:pt x="55" y="1939"/>
                  </a:lnTo>
                  <a:lnTo>
                    <a:pt x="26" y="1811"/>
                  </a:lnTo>
                  <a:lnTo>
                    <a:pt x="8" y="1684"/>
                  </a:lnTo>
                  <a:lnTo>
                    <a:pt x="0" y="1553"/>
                  </a:lnTo>
                  <a:lnTo>
                    <a:pt x="6" y="1421"/>
                  </a:lnTo>
                  <a:lnTo>
                    <a:pt x="22" y="1289"/>
                  </a:lnTo>
                  <a:lnTo>
                    <a:pt x="50" y="1162"/>
                  </a:lnTo>
                  <a:lnTo>
                    <a:pt x="89" y="1039"/>
                  </a:lnTo>
                  <a:lnTo>
                    <a:pt x="136" y="922"/>
                  </a:lnTo>
                  <a:lnTo>
                    <a:pt x="191" y="808"/>
                  </a:lnTo>
                  <a:lnTo>
                    <a:pt x="258" y="700"/>
                  </a:lnTo>
                  <a:lnTo>
                    <a:pt x="331" y="597"/>
                  </a:lnTo>
                  <a:lnTo>
                    <a:pt x="412" y="501"/>
                  </a:lnTo>
                  <a:lnTo>
                    <a:pt x="502" y="413"/>
                  </a:lnTo>
                  <a:lnTo>
                    <a:pt x="598" y="330"/>
                  </a:lnTo>
                  <a:lnTo>
                    <a:pt x="699" y="257"/>
                  </a:lnTo>
                  <a:lnTo>
                    <a:pt x="807" y="193"/>
                  </a:lnTo>
                  <a:lnTo>
                    <a:pt x="921" y="136"/>
                  </a:lnTo>
                  <a:lnTo>
                    <a:pt x="1041" y="88"/>
                  </a:lnTo>
                  <a:lnTo>
                    <a:pt x="1164" y="51"/>
                  </a:lnTo>
                  <a:lnTo>
                    <a:pt x="1291" y="24"/>
                  </a:lnTo>
                  <a:lnTo>
                    <a:pt x="1421" y="7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  <a:effectLst>
              <a:glow rad="495300">
                <a:schemeClr val="accent4">
                  <a:satMod val="175000"/>
                  <a:alpha val="13000"/>
                </a:schemeClr>
              </a:glo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400" y="2320"/>
              <a:ext cx="710" cy="531"/>
            </a:xfrm>
            <a:custGeom>
              <a:avLst/>
              <a:gdLst>
                <a:gd name="T0" fmla="*/ 1325 w 1419"/>
                <a:gd name="T1" fmla="*/ 0 h 1062"/>
                <a:gd name="T2" fmla="*/ 1382 w 1419"/>
                <a:gd name="T3" fmla="*/ 44 h 1062"/>
                <a:gd name="T4" fmla="*/ 1414 w 1419"/>
                <a:gd name="T5" fmla="*/ 107 h 1062"/>
                <a:gd name="T6" fmla="*/ 1414 w 1419"/>
                <a:gd name="T7" fmla="*/ 182 h 1062"/>
                <a:gd name="T8" fmla="*/ 1382 w 1419"/>
                <a:gd name="T9" fmla="*/ 244 h 1062"/>
                <a:gd name="T10" fmla="*/ 1325 w 1419"/>
                <a:gd name="T11" fmla="*/ 287 h 1062"/>
                <a:gd name="T12" fmla="*/ 1382 w 1419"/>
                <a:gd name="T13" fmla="*/ 331 h 1062"/>
                <a:gd name="T14" fmla="*/ 1414 w 1419"/>
                <a:gd name="T15" fmla="*/ 393 h 1062"/>
                <a:gd name="T16" fmla="*/ 1414 w 1419"/>
                <a:gd name="T17" fmla="*/ 468 h 1062"/>
                <a:gd name="T18" fmla="*/ 1382 w 1419"/>
                <a:gd name="T19" fmla="*/ 531 h 1062"/>
                <a:gd name="T20" fmla="*/ 1325 w 1419"/>
                <a:gd name="T21" fmla="*/ 573 h 1062"/>
                <a:gd name="T22" fmla="*/ 1382 w 1419"/>
                <a:gd name="T23" fmla="*/ 617 h 1062"/>
                <a:gd name="T24" fmla="*/ 1414 w 1419"/>
                <a:gd name="T25" fmla="*/ 680 h 1062"/>
                <a:gd name="T26" fmla="*/ 1414 w 1419"/>
                <a:gd name="T27" fmla="*/ 759 h 1062"/>
                <a:gd name="T28" fmla="*/ 1373 w 1419"/>
                <a:gd name="T29" fmla="*/ 828 h 1062"/>
                <a:gd name="T30" fmla="*/ 1303 w 1419"/>
                <a:gd name="T31" fmla="*/ 869 h 1062"/>
                <a:gd name="T32" fmla="*/ 1228 w 1419"/>
                <a:gd name="T33" fmla="*/ 874 h 1062"/>
                <a:gd name="T34" fmla="*/ 1171 w 1419"/>
                <a:gd name="T35" fmla="*/ 959 h 1062"/>
                <a:gd name="T36" fmla="*/ 1090 w 1419"/>
                <a:gd name="T37" fmla="*/ 1023 h 1062"/>
                <a:gd name="T38" fmla="*/ 993 w 1419"/>
                <a:gd name="T39" fmla="*/ 1058 h 1062"/>
                <a:gd name="T40" fmla="*/ 482 w 1419"/>
                <a:gd name="T41" fmla="*/ 1062 h 1062"/>
                <a:gd name="T42" fmla="*/ 375 w 1419"/>
                <a:gd name="T43" fmla="*/ 1045 h 1062"/>
                <a:gd name="T44" fmla="*/ 285 w 1419"/>
                <a:gd name="T45" fmla="*/ 994 h 1062"/>
                <a:gd name="T46" fmla="*/ 217 w 1419"/>
                <a:gd name="T47" fmla="*/ 918 h 1062"/>
                <a:gd name="T48" fmla="*/ 158 w 1419"/>
                <a:gd name="T49" fmla="*/ 874 h 1062"/>
                <a:gd name="T50" fmla="*/ 79 w 1419"/>
                <a:gd name="T51" fmla="*/ 852 h 1062"/>
                <a:gd name="T52" fmla="*/ 22 w 1419"/>
                <a:gd name="T53" fmla="*/ 795 h 1062"/>
                <a:gd name="T54" fmla="*/ 0 w 1419"/>
                <a:gd name="T55" fmla="*/ 716 h 1062"/>
                <a:gd name="T56" fmla="*/ 18 w 1419"/>
                <a:gd name="T57" fmla="*/ 647 h 1062"/>
                <a:gd name="T58" fmla="*/ 62 w 1419"/>
                <a:gd name="T59" fmla="*/ 592 h 1062"/>
                <a:gd name="T60" fmla="*/ 62 w 1419"/>
                <a:gd name="T61" fmla="*/ 555 h 1062"/>
                <a:gd name="T62" fmla="*/ 18 w 1419"/>
                <a:gd name="T63" fmla="*/ 502 h 1062"/>
                <a:gd name="T64" fmla="*/ 0 w 1419"/>
                <a:gd name="T65" fmla="*/ 430 h 1062"/>
                <a:gd name="T66" fmla="*/ 18 w 1419"/>
                <a:gd name="T67" fmla="*/ 360 h 1062"/>
                <a:gd name="T68" fmla="*/ 62 w 1419"/>
                <a:gd name="T69" fmla="*/ 305 h 1062"/>
                <a:gd name="T70" fmla="*/ 62 w 1419"/>
                <a:gd name="T71" fmla="*/ 268 h 1062"/>
                <a:gd name="T72" fmla="*/ 18 w 1419"/>
                <a:gd name="T73" fmla="*/ 215 h 1062"/>
                <a:gd name="T74" fmla="*/ 0 w 1419"/>
                <a:gd name="T75" fmla="*/ 143 h 1062"/>
                <a:gd name="T76" fmla="*/ 18 w 1419"/>
                <a:gd name="T77" fmla="*/ 74 h 1062"/>
                <a:gd name="T78" fmla="*/ 62 w 1419"/>
                <a:gd name="T79" fmla="*/ 19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9" h="1062">
                  <a:moveTo>
                    <a:pt x="94" y="0"/>
                  </a:moveTo>
                  <a:lnTo>
                    <a:pt x="1325" y="0"/>
                  </a:lnTo>
                  <a:lnTo>
                    <a:pt x="1357" y="19"/>
                  </a:lnTo>
                  <a:lnTo>
                    <a:pt x="1382" y="44"/>
                  </a:lnTo>
                  <a:lnTo>
                    <a:pt x="1401" y="74"/>
                  </a:lnTo>
                  <a:lnTo>
                    <a:pt x="1414" y="107"/>
                  </a:lnTo>
                  <a:lnTo>
                    <a:pt x="1419" y="143"/>
                  </a:lnTo>
                  <a:lnTo>
                    <a:pt x="1414" y="182"/>
                  </a:lnTo>
                  <a:lnTo>
                    <a:pt x="1401" y="215"/>
                  </a:lnTo>
                  <a:lnTo>
                    <a:pt x="1382" y="244"/>
                  </a:lnTo>
                  <a:lnTo>
                    <a:pt x="1357" y="268"/>
                  </a:lnTo>
                  <a:lnTo>
                    <a:pt x="1325" y="287"/>
                  </a:lnTo>
                  <a:lnTo>
                    <a:pt x="1357" y="305"/>
                  </a:lnTo>
                  <a:lnTo>
                    <a:pt x="1382" y="331"/>
                  </a:lnTo>
                  <a:lnTo>
                    <a:pt x="1401" y="360"/>
                  </a:lnTo>
                  <a:lnTo>
                    <a:pt x="1414" y="393"/>
                  </a:lnTo>
                  <a:lnTo>
                    <a:pt x="1419" y="430"/>
                  </a:lnTo>
                  <a:lnTo>
                    <a:pt x="1414" y="468"/>
                  </a:lnTo>
                  <a:lnTo>
                    <a:pt x="1401" y="502"/>
                  </a:lnTo>
                  <a:lnTo>
                    <a:pt x="1382" y="531"/>
                  </a:lnTo>
                  <a:lnTo>
                    <a:pt x="1357" y="555"/>
                  </a:lnTo>
                  <a:lnTo>
                    <a:pt x="1325" y="573"/>
                  </a:lnTo>
                  <a:lnTo>
                    <a:pt x="1357" y="592"/>
                  </a:lnTo>
                  <a:lnTo>
                    <a:pt x="1382" y="617"/>
                  </a:lnTo>
                  <a:lnTo>
                    <a:pt x="1401" y="647"/>
                  </a:lnTo>
                  <a:lnTo>
                    <a:pt x="1414" y="680"/>
                  </a:lnTo>
                  <a:lnTo>
                    <a:pt x="1419" y="716"/>
                  </a:lnTo>
                  <a:lnTo>
                    <a:pt x="1414" y="759"/>
                  </a:lnTo>
                  <a:lnTo>
                    <a:pt x="1397" y="795"/>
                  </a:lnTo>
                  <a:lnTo>
                    <a:pt x="1373" y="828"/>
                  </a:lnTo>
                  <a:lnTo>
                    <a:pt x="1340" y="852"/>
                  </a:lnTo>
                  <a:lnTo>
                    <a:pt x="1303" y="869"/>
                  </a:lnTo>
                  <a:lnTo>
                    <a:pt x="1261" y="874"/>
                  </a:lnTo>
                  <a:lnTo>
                    <a:pt x="1228" y="874"/>
                  </a:lnTo>
                  <a:lnTo>
                    <a:pt x="1202" y="918"/>
                  </a:lnTo>
                  <a:lnTo>
                    <a:pt x="1171" y="959"/>
                  </a:lnTo>
                  <a:lnTo>
                    <a:pt x="1134" y="994"/>
                  </a:lnTo>
                  <a:lnTo>
                    <a:pt x="1090" y="1023"/>
                  </a:lnTo>
                  <a:lnTo>
                    <a:pt x="1044" y="1045"/>
                  </a:lnTo>
                  <a:lnTo>
                    <a:pt x="993" y="1058"/>
                  </a:lnTo>
                  <a:lnTo>
                    <a:pt x="937" y="1062"/>
                  </a:lnTo>
                  <a:lnTo>
                    <a:pt x="482" y="1062"/>
                  </a:lnTo>
                  <a:lnTo>
                    <a:pt x="426" y="1058"/>
                  </a:lnTo>
                  <a:lnTo>
                    <a:pt x="375" y="1045"/>
                  </a:lnTo>
                  <a:lnTo>
                    <a:pt x="329" y="1023"/>
                  </a:lnTo>
                  <a:lnTo>
                    <a:pt x="285" y="994"/>
                  </a:lnTo>
                  <a:lnTo>
                    <a:pt x="248" y="959"/>
                  </a:lnTo>
                  <a:lnTo>
                    <a:pt x="217" y="918"/>
                  </a:lnTo>
                  <a:lnTo>
                    <a:pt x="191" y="874"/>
                  </a:lnTo>
                  <a:lnTo>
                    <a:pt x="158" y="874"/>
                  </a:lnTo>
                  <a:lnTo>
                    <a:pt x="116" y="869"/>
                  </a:lnTo>
                  <a:lnTo>
                    <a:pt x="79" y="852"/>
                  </a:lnTo>
                  <a:lnTo>
                    <a:pt x="46" y="828"/>
                  </a:lnTo>
                  <a:lnTo>
                    <a:pt x="22" y="795"/>
                  </a:lnTo>
                  <a:lnTo>
                    <a:pt x="5" y="759"/>
                  </a:lnTo>
                  <a:lnTo>
                    <a:pt x="0" y="716"/>
                  </a:lnTo>
                  <a:lnTo>
                    <a:pt x="5" y="680"/>
                  </a:lnTo>
                  <a:lnTo>
                    <a:pt x="18" y="647"/>
                  </a:lnTo>
                  <a:lnTo>
                    <a:pt x="37" y="617"/>
                  </a:lnTo>
                  <a:lnTo>
                    <a:pt x="62" y="592"/>
                  </a:lnTo>
                  <a:lnTo>
                    <a:pt x="94" y="573"/>
                  </a:lnTo>
                  <a:lnTo>
                    <a:pt x="62" y="555"/>
                  </a:lnTo>
                  <a:lnTo>
                    <a:pt x="37" y="531"/>
                  </a:lnTo>
                  <a:lnTo>
                    <a:pt x="18" y="502"/>
                  </a:lnTo>
                  <a:lnTo>
                    <a:pt x="5" y="468"/>
                  </a:lnTo>
                  <a:lnTo>
                    <a:pt x="0" y="430"/>
                  </a:lnTo>
                  <a:lnTo>
                    <a:pt x="5" y="393"/>
                  </a:lnTo>
                  <a:lnTo>
                    <a:pt x="18" y="360"/>
                  </a:lnTo>
                  <a:lnTo>
                    <a:pt x="37" y="331"/>
                  </a:lnTo>
                  <a:lnTo>
                    <a:pt x="62" y="305"/>
                  </a:lnTo>
                  <a:lnTo>
                    <a:pt x="94" y="287"/>
                  </a:lnTo>
                  <a:lnTo>
                    <a:pt x="62" y="268"/>
                  </a:lnTo>
                  <a:lnTo>
                    <a:pt x="37" y="244"/>
                  </a:lnTo>
                  <a:lnTo>
                    <a:pt x="18" y="215"/>
                  </a:lnTo>
                  <a:lnTo>
                    <a:pt x="5" y="182"/>
                  </a:lnTo>
                  <a:lnTo>
                    <a:pt x="0" y="143"/>
                  </a:lnTo>
                  <a:lnTo>
                    <a:pt x="5" y="107"/>
                  </a:lnTo>
                  <a:lnTo>
                    <a:pt x="18" y="74"/>
                  </a:lnTo>
                  <a:lnTo>
                    <a:pt x="37" y="44"/>
                  </a:lnTo>
                  <a:lnTo>
                    <a:pt x="62" y="19"/>
                  </a:lnTo>
                  <a:lnTo>
                    <a:pt x="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70562" y="2816700"/>
            <a:ext cx="612485" cy="643765"/>
            <a:chOff x="2142589" y="2303537"/>
            <a:chExt cx="892459" cy="954919"/>
          </a:xfrm>
          <a:solidFill>
            <a:schemeClr val="bg1"/>
          </a:solidFill>
        </p:grpSpPr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2490924" y="2303537"/>
              <a:ext cx="196990" cy="198191"/>
            </a:xfrm>
            <a:custGeom>
              <a:avLst/>
              <a:gdLst>
                <a:gd name="T0" fmla="*/ 410 w 819"/>
                <a:gd name="T1" fmla="*/ 0 h 821"/>
                <a:gd name="T2" fmla="*/ 466 w 819"/>
                <a:gd name="T3" fmla="*/ 4 h 821"/>
                <a:gd name="T4" fmla="*/ 518 w 819"/>
                <a:gd name="T5" fmla="*/ 13 h 821"/>
                <a:gd name="T6" fmla="*/ 569 w 819"/>
                <a:gd name="T7" fmla="*/ 32 h 821"/>
                <a:gd name="T8" fmla="*/ 616 w 819"/>
                <a:gd name="T9" fmla="*/ 55 h 821"/>
                <a:gd name="T10" fmla="*/ 660 w 819"/>
                <a:gd name="T11" fmla="*/ 85 h 821"/>
                <a:gd name="T12" fmla="*/ 699 w 819"/>
                <a:gd name="T13" fmla="*/ 120 h 821"/>
                <a:gd name="T14" fmla="*/ 733 w 819"/>
                <a:gd name="T15" fmla="*/ 159 h 821"/>
                <a:gd name="T16" fmla="*/ 762 w 819"/>
                <a:gd name="T17" fmla="*/ 202 h 821"/>
                <a:gd name="T18" fmla="*/ 787 w 819"/>
                <a:gd name="T19" fmla="*/ 250 h 821"/>
                <a:gd name="T20" fmla="*/ 804 w 819"/>
                <a:gd name="T21" fmla="*/ 301 h 821"/>
                <a:gd name="T22" fmla="*/ 815 w 819"/>
                <a:gd name="T23" fmla="*/ 355 h 821"/>
                <a:gd name="T24" fmla="*/ 819 w 819"/>
                <a:gd name="T25" fmla="*/ 410 h 821"/>
                <a:gd name="T26" fmla="*/ 815 w 819"/>
                <a:gd name="T27" fmla="*/ 466 h 821"/>
                <a:gd name="T28" fmla="*/ 804 w 819"/>
                <a:gd name="T29" fmla="*/ 519 h 821"/>
                <a:gd name="T30" fmla="*/ 787 w 819"/>
                <a:gd name="T31" fmla="*/ 571 h 821"/>
                <a:gd name="T32" fmla="*/ 762 w 819"/>
                <a:gd name="T33" fmla="*/ 617 h 821"/>
                <a:gd name="T34" fmla="*/ 733 w 819"/>
                <a:gd name="T35" fmla="*/ 661 h 821"/>
                <a:gd name="T36" fmla="*/ 699 w 819"/>
                <a:gd name="T37" fmla="*/ 701 h 821"/>
                <a:gd name="T38" fmla="*/ 660 w 819"/>
                <a:gd name="T39" fmla="*/ 736 h 821"/>
                <a:gd name="T40" fmla="*/ 616 w 819"/>
                <a:gd name="T41" fmla="*/ 766 h 821"/>
                <a:gd name="T42" fmla="*/ 569 w 819"/>
                <a:gd name="T43" fmla="*/ 789 h 821"/>
                <a:gd name="T44" fmla="*/ 518 w 819"/>
                <a:gd name="T45" fmla="*/ 806 h 821"/>
                <a:gd name="T46" fmla="*/ 466 w 819"/>
                <a:gd name="T47" fmla="*/ 817 h 821"/>
                <a:gd name="T48" fmla="*/ 410 w 819"/>
                <a:gd name="T49" fmla="*/ 821 h 821"/>
                <a:gd name="T50" fmla="*/ 355 w 819"/>
                <a:gd name="T51" fmla="*/ 817 h 821"/>
                <a:gd name="T52" fmla="*/ 301 w 819"/>
                <a:gd name="T53" fmla="*/ 806 h 821"/>
                <a:gd name="T54" fmla="*/ 251 w 819"/>
                <a:gd name="T55" fmla="*/ 789 h 821"/>
                <a:gd name="T56" fmla="*/ 203 w 819"/>
                <a:gd name="T57" fmla="*/ 766 h 821"/>
                <a:gd name="T58" fmla="*/ 160 w 819"/>
                <a:gd name="T59" fmla="*/ 736 h 821"/>
                <a:gd name="T60" fmla="*/ 120 w 819"/>
                <a:gd name="T61" fmla="*/ 701 h 821"/>
                <a:gd name="T62" fmla="*/ 86 w 819"/>
                <a:gd name="T63" fmla="*/ 661 h 821"/>
                <a:gd name="T64" fmla="*/ 57 w 819"/>
                <a:gd name="T65" fmla="*/ 617 h 821"/>
                <a:gd name="T66" fmla="*/ 33 w 819"/>
                <a:gd name="T67" fmla="*/ 571 h 821"/>
                <a:gd name="T68" fmla="*/ 15 w 819"/>
                <a:gd name="T69" fmla="*/ 519 h 821"/>
                <a:gd name="T70" fmla="*/ 4 w 819"/>
                <a:gd name="T71" fmla="*/ 466 h 821"/>
                <a:gd name="T72" fmla="*/ 0 w 819"/>
                <a:gd name="T73" fmla="*/ 410 h 821"/>
                <a:gd name="T74" fmla="*/ 4 w 819"/>
                <a:gd name="T75" fmla="*/ 355 h 821"/>
                <a:gd name="T76" fmla="*/ 15 w 819"/>
                <a:gd name="T77" fmla="*/ 301 h 821"/>
                <a:gd name="T78" fmla="*/ 33 w 819"/>
                <a:gd name="T79" fmla="*/ 250 h 821"/>
                <a:gd name="T80" fmla="*/ 57 w 819"/>
                <a:gd name="T81" fmla="*/ 202 h 821"/>
                <a:gd name="T82" fmla="*/ 86 w 819"/>
                <a:gd name="T83" fmla="*/ 159 h 821"/>
                <a:gd name="T84" fmla="*/ 120 w 819"/>
                <a:gd name="T85" fmla="*/ 120 h 821"/>
                <a:gd name="T86" fmla="*/ 160 w 819"/>
                <a:gd name="T87" fmla="*/ 85 h 821"/>
                <a:gd name="T88" fmla="*/ 203 w 819"/>
                <a:gd name="T89" fmla="*/ 55 h 821"/>
                <a:gd name="T90" fmla="*/ 251 w 819"/>
                <a:gd name="T91" fmla="*/ 32 h 821"/>
                <a:gd name="T92" fmla="*/ 301 w 819"/>
                <a:gd name="T93" fmla="*/ 13 h 821"/>
                <a:gd name="T94" fmla="*/ 355 w 819"/>
                <a:gd name="T95" fmla="*/ 4 h 821"/>
                <a:gd name="T96" fmla="*/ 410 w 819"/>
                <a:gd name="T97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9" h="821">
                  <a:moveTo>
                    <a:pt x="410" y="0"/>
                  </a:moveTo>
                  <a:lnTo>
                    <a:pt x="466" y="4"/>
                  </a:lnTo>
                  <a:lnTo>
                    <a:pt x="518" y="13"/>
                  </a:lnTo>
                  <a:lnTo>
                    <a:pt x="569" y="32"/>
                  </a:lnTo>
                  <a:lnTo>
                    <a:pt x="616" y="55"/>
                  </a:lnTo>
                  <a:lnTo>
                    <a:pt x="660" y="85"/>
                  </a:lnTo>
                  <a:lnTo>
                    <a:pt x="699" y="120"/>
                  </a:lnTo>
                  <a:lnTo>
                    <a:pt x="733" y="159"/>
                  </a:lnTo>
                  <a:lnTo>
                    <a:pt x="762" y="202"/>
                  </a:lnTo>
                  <a:lnTo>
                    <a:pt x="787" y="250"/>
                  </a:lnTo>
                  <a:lnTo>
                    <a:pt x="804" y="301"/>
                  </a:lnTo>
                  <a:lnTo>
                    <a:pt x="815" y="355"/>
                  </a:lnTo>
                  <a:lnTo>
                    <a:pt x="819" y="410"/>
                  </a:lnTo>
                  <a:lnTo>
                    <a:pt x="815" y="466"/>
                  </a:lnTo>
                  <a:lnTo>
                    <a:pt x="804" y="519"/>
                  </a:lnTo>
                  <a:lnTo>
                    <a:pt x="787" y="571"/>
                  </a:lnTo>
                  <a:lnTo>
                    <a:pt x="762" y="617"/>
                  </a:lnTo>
                  <a:lnTo>
                    <a:pt x="733" y="661"/>
                  </a:lnTo>
                  <a:lnTo>
                    <a:pt x="699" y="701"/>
                  </a:lnTo>
                  <a:lnTo>
                    <a:pt x="660" y="736"/>
                  </a:lnTo>
                  <a:lnTo>
                    <a:pt x="616" y="766"/>
                  </a:lnTo>
                  <a:lnTo>
                    <a:pt x="569" y="789"/>
                  </a:lnTo>
                  <a:lnTo>
                    <a:pt x="518" y="806"/>
                  </a:lnTo>
                  <a:lnTo>
                    <a:pt x="466" y="817"/>
                  </a:lnTo>
                  <a:lnTo>
                    <a:pt x="410" y="821"/>
                  </a:lnTo>
                  <a:lnTo>
                    <a:pt x="355" y="817"/>
                  </a:lnTo>
                  <a:lnTo>
                    <a:pt x="301" y="806"/>
                  </a:lnTo>
                  <a:lnTo>
                    <a:pt x="251" y="789"/>
                  </a:lnTo>
                  <a:lnTo>
                    <a:pt x="203" y="766"/>
                  </a:lnTo>
                  <a:lnTo>
                    <a:pt x="160" y="736"/>
                  </a:lnTo>
                  <a:lnTo>
                    <a:pt x="120" y="701"/>
                  </a:lnTo>
                  <a:lnTo>
                    <a:pt x="86" y="661"/>
                  </a:lnTo>
                  <a:lnTo>
                    <a:pt x="57" y="617"/>
                  </a:lnTo>
                  <a:lnTo>
                    <a:pt x="33" y="571"/>
                  </a:lnTo>
                  <a:lnTo>
                    <a:pt x="15" y="519"/>
                  </a:lnTo>
                  <a:lnTo>
                    <a:pt x="4" y="466"/>
                  </a:lnTo>
                  <a:lnTo>
                    <a:pt x="0" y="410"/>
                  </a:lnTo>
                  <a:lnTo>
                    <a:pt x="4" y="355"/>
                  </a:lnTo>
                  <a:lnTo>
                    <a:pt x="15" y="301"/>
                  </a:lnTo>
                  <a:lnTo>
                    <a:pt x="33" y="250"/>
                  </a:lnTo>
                  <a:lnTo>
                    <a:pt x="57" y="202"/>
                  </a:lnTo>
                  <a:lnTo>
                    <a:pt x="86" y="159"/>
                  </a:lnTo>
                  <a:lnTo>
                    <a:pt x="120" y="120"/>
                  </a:lnTo>
                  <a:lnTo>
                    <a:pt x="160" y="85"/>
                  </a:lnTo>
                  <a:lnTo>
                    <a:pt x="203" y="55"/>
                  </a:lnTo>
                  <a:lnTo>
                    <a:pt x="251" y="32"/>
                  </a:lnTo>
                  <a:lnTo>
                    <a:pt x="301" y="13"/>
                  </a:lnTo>
                  <a:lnTo>
                    <a:pt x="355" y="4"/>
                  </a:lnTo>
                  <a:lnTo>
                    <a:pt x="4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2791213" y="2376808"/>
              <a:ext cx="165760" cy="166961"/>
            </a:xfrm>
            <a:custGeom>
              <a:avLst/>
              <a:gdLst>
                <a:gd name="T0" fmla="*/ 345 w 691"/>
                <a:gd name="T1" fmla="*/ 0 h 695"/>
                <a:gd name="T2" fmla="*/ 396 w 691"/>
                <a:gd name="T3" fmla="*/ 4 h 695"/>
                <a:gd name="T4" fmla="*/ 445 w 691"/>
                <a:gd name="T5" fmla="*/ 15 h 695"/>
                <a:gd name="T6" fmla="*/ 491 w 691"/>
                <a:gd name="T7" fmla="*/ 32 h 695"/>
                <a:gd name="T8" fmla="*/ 533 w 691"/>
                <a:gd name="T9" fmla="*/ 55 h 695"/>
                <a:gd name="T10" fmla="*/ 572 w 691"/>
                <a:gd name="T11" fmla="*/ 85 h 695"/>
                <a:gd name="T12" fmla="*/ 607 w 691"/>
                <a:gd name="T13" fmla="*/ 119 h 695"/>
                <a:gd name="T14" fmla="*/ 635 w 691"/>
                <a:gd name="T15" fmla="*/ 159 h 695"/>
                <a:gd name="T16" fmla="*/ 659 w 691"/>
                <a:gd name="T17" fmla="*/ 200 h 695"/>
                <a:gd name="T18" fmla="*/ 676 w 691"/>
                <a:gd name="T19" fmla="*/ 247 h 695"/>
                <a:gd name="T20" fmla="*/ 687 w 691"/>
                <a:gd name="T21" fmla="*/ 296 h 695"/>
                <a:gd name="T22" fmla="*/ 691 w 691"/>
                <a:gd name="T23" fmla="*/ 348 h 695"/>
                <a:gd name="T24" fmla="*/ 687 w 691"/>
                <a:gd name="T25" fmla="*/ 399 h 695"/>
                <a:gd name="T26" fmla="*/ 676 w 691"/>
                <a:gd name="T27" fmla="*/ 447 h 695"/>
                <a:gd name="T28" fmla="*/ 659 w 691"/>
                <a:gd name="T29" fmla="*/ 494 h 695"/>
                <a:gd name="T30" fmla="*/ 635 w 691"/>
                <a:gd name="T31" fmla="*/ 537 h 695"/>
                <a:gd name="T32" fmla="*/ 607 w 691"/>
                <a:gd name="T33" fmla="*/ 575 h 695"/>
                <a:gd name="T34" fmla="*/ 572 w 691"/>
                <a:gd name="T35" fmla="*/ 609 h 695"/>
                <a:gd name="T36" fmla="*/ 533 w 691"/>
                <a:gd name="T37" fmla="*/ 638 h 695"/>
                <a:gd name="T38" fmla="*/ 491 w 691"/>
                <a:gd name="T39" fmla="*/ 662 h 695"/>
                <a:gd name="T40" fmla="*/ 445 w 691"/>
                <a:gd name="T41" fmla="*/ 680 h 695"/>
                <a:gd name="T42" fmla="*/ 396 w 691"/>
                <a:gd name="T43" fmla="*/ 691 h 695"/>
                <a:gd name="T44" fmla="*/ 345 w 691"/>
                <a:gd name="T45" fmla="*/ 695 h 695"/>
                <a:gd name="T46" fmla="*/ 294 w 691"/>
                <a:gd name="T47" fmla="*/ 691 h 695"/>
                <a:gd name="T48" fmla="*/ 245 w 691"/>
                <a:gd name="T49" fmla="*/ 680 h 695"/>
                <a:gd name="T50" fmla="*/ 200 w 691"/>
                <a:gd name="T51" fmla="*/ 662 h 695"/>
                <a:gd name="T52" fmla="*/ 157 w 691"/>
                <a:gd name="T53" fmla="*/ 638 h 695"/>
                <a:gd name="T54" fmla="*/ 118 w 691"/>
                <a:gd name="T55" fmla="*/ 609 h 695"/>
                <a:gd name="T56" fmla="*/ 84 w 691"/>
                <a:gd name="T57" fmla="*/ 575 h 695"/>
                <a:gd name="T58" fmla="*/ 55 w 691"/>
                <a:gd name="T59" fmla="*/ 537 h 695"/>
                <a:gd name="T60" fmla="*/ 31 w 691"/>
                <a:gd name="T61" fmla="*/ 494 h 695"/>
                <a:gd name="T62" fmla="*/ 14 w 691"/>
                <a:gd name="T63" fmla="*/ 447 h 695"/>
                <a:gd name="T64" fmla="*/ 3 w 691"/>
                <a:gd name="T65" fmla="*/ 399 h 695"/>
                <a:gd name="T66" fmla="*/ 0 w 691"/>
                <a:gd name="T67" fmla="*/ 348 h 695"/>
                <a:gd name="T68" fmla="*/ 3 w 691"/>
                <a:gd name="T69" fmla="*/ 296 h 695"/>
                <a:gd name="T70" fmla="*/ 14 w 691"/>
                <a:gd name="T71" fmla="*/ 247 h 695"/>
                <a:gd name="T72" fmla="*/ 31 w 691"/>
                <a:gd name="T73" fmla="*/ 200 h 695"/>
                <a:gd name="T74" fmla="*/ 55 w 691"/>
                <a:gd name="T75" fmla="*/ 159 h 695"/>
                <a:gd name="T76" fmla="*/ 84 w 691"/>
                <a:gd name="T77" fmla="*/ 119 h 695"/>
                <a:gd name="T78" fmla="*/ 118 w 691"/>
                <a:gd name="T79" fmla="*/ 85 h 695"/>
                <a:gd name="T80" fmla="*/ 157 w 691"/>
                <a:gd name="T81" fmla="*/ 55 h 695"/>
                <a:gd name="T82" fmla="*/ 200 w 691"/>
                <a:gd name="T83" fmla="*/ 32 h 695"/>
                <a:gd name="T84" fmla="*/ 245 w 691"/>
                <a:gd name="T85" fmla="*/ 15 h 695"/>
                <a:gd name="T86" fmla="*/ 294 w 691"/>
                <a:gd name="T87" fmla="*/ 4 h 695"/>
                <a:gd name="T88" fmla="*/ 345 w 691"/>
                <a:gd name="T89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1" h="695">
                  <a:moveTo>
                    <a:pt x="345" y="0"/>
                  </a:moveTo>
                  <a:lnTo>
                    <a:pt x="396" y="4"/>
                  </a:lnTo>
                  <a:lnTo>
                    <a:pt x="445" y="15"/>
                  </a:lnTo>
                  <a:lnTo>
                    <a:pt x="491" y="32"/>
                  </a:lnTo>
                  <a:lnTo>
                    <a:pt x="533" y="55"/>
                  </a:lnTo>
                  <a:lnTo>
                    <a:pt x="572" y="85"/>
                  </a:lnTo>
                  <a:lnTo>
                    <a:pt x="607" y="119"/>
                  </a:lnTo>
                  <a:lnTo>
                    <a:pt x="635" y="159"/>
                  </a:lnTo>
                  <a:lnTo>
                    <a:pt x="659" y="200"/>
                  </a:lnTo>
                  <a:lnTo>
                    <a:pt x="676" y="247"/>
                  </a:lnTo>
                  <a:lnTo>
                    <a:pt x="687" y="296"/>
                  </a:lnTo>
                  <a:lnTo>
                    <a:pt x="691" y="348"/>
                  </a:lnTo>
                  <a:lnTo>
                    <a:pt x="687" y="399"/>
                  </a:lnTo>
                  <a:lnTo>
                    <a:pt x="676" y="447"/>
                  </a:lnTo>
                  <a:lnTo>
                    <a:pt x="659" y="494"/>
                  </a:lnTo>
                  <a:lnTo>
                    <a:pt x="635" y="537"/>
                  </a:lnTo>
                  <a:lnTo>
                    <a:pt x="607" y="575"/>
                  </a:lnTo>
                  <a:lnTo>
                    <a:pt x="572" y="609"/>
                  </a:lnTo>
                  <a:lnTo>
                    <a:pt x="533" y="638"/>
                  </a:lnTo>
                  <a:lnTo>
                    <a:pt x="491" y="662"/>
                  </a:lnTo>
                  <a:lnTo>
                    <a:pt x="445" y="680"/>
                  </a:lnTo>
                  <a:lnTo>
                    <a:pt x="396" y="691"/>
                  </a:lnTo>
                  <a:lnTo>
                    <a:pt x="345" y="695"/>
                  </a:lnTo>
                  <a:lnTo>
                    <a:pt x="294" y="691"/>
                  </a:lnTo>
                  <a:lnTo>
                    <a:pt x="245" y="680"/>
                  </a:lnTo>
                  <a:lnTo>
                    <a:pt x="200" y="662"/>
                  </a:lnTo>
                  <a:lnTo>
                    <a:pt x="157" y="638"/>
                  </a:lnTo>
                  <a:lnTo>
                    <a:pt x="118" y="609"/>
                  </a:lnTo>
                  <a:lnTo>
                    <a:pt x="84" y="575"/>
                  </a:lnTo>
                  <a:lnTo>
                    <a:pt x="55" y="537"/>
                  </a:lnTo>
                  <a:lnTo>
                    <a:pt x="31" y="494"/>
                  </a:lnTo>
                  <a:lnTo>
                    <a:pt x="14" y="447"/>
                  </a:lnTo>
                  <a:lnTo>
                    <a:pt x="3" y="399"/>
                  </a:lnTo>
                  <a:lnTo>
                    <a:pt x="0" y="348"/>
                  </a:lnTo>
                  <a:lnTo>
                    <a:pt x="3" y="296"/>
                  </a:lnTo>
                  <a:lnTo>
                    <a:pt x="14" y="247"/>
                  </a:lnTo>
                  <a:lnTo>
                    <a:pt x="31" y="200"/>
                  </a:lnTo>
                  <a:lnTo>
                    <a:pt x="55" y="159"/>
                  </a:lnTo>
                  <a:lnTo>
                    <a:pt x="84" y="119"/>
                  </a:lnTo>
                  <a:lnTo>
                    <a:pt x="118" y="85"/>
                  </a:lnTo>
                  <a:lnTo>
                    <a:pt x="157" y="55"/>
                  </a:lnTo>
                  <a:lnTo>
                    <a:pt x="200" y="32"/>
                  </a:lnTo>
                  <a:lnTo>
                    <a:pt x="245" y="15"/>
                  </a:lnTo>
                  <a:lnTo>
                    <a:pt x="294" y="4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2142589" y="2506532"/>
              <a:ext cx="892459" cy="751924"/>
            </a:xfrm>
            <a:custGeom>
              <a:avLst/>
              <a:gdLst>
                <a:gd name="T0" fmla="*/ 3448 w 3718"/>
                <a:gd name="T1" fmla="*/ 886 h 3127"/>
                <a:gd name="T2" fmla="*/ 1028 w 3718"/>
                <a:gd name="T3" fmla="*/ 1123 h 3127"/>
                <a:gd name="T4" fmla="*/ 1055 w 3718"/>
                <a:gd name="T5" fmla="*/ 768 h 3127"/>
                <a:gd name="T6" fmla="*/ 2653 w 3718"/>
                <a:gd name="T7" fmla="*/ 911 h 3127"/>
                <a:gd name="T8" fmla="*/ 304 w 3718"/>
                <a:gd name="T9" fmla="*/ 740 h 3127"/>
                <a:gd name="T10" fmla="*/ 287 w 3718"/>
                <a:gd name="T11" fmla="*/ 1021 h 3127"/>
                <a:gd name="T12" fmla="*/ 2319 w 3718"/>
                <a:gd name="T13" fmla="*/ 1002 h 3127"/>
                <a:gd name="T14" fmla="*/ 2298 w 3718"/>
                <a:gd name="T15" fmla="*/ 670 h 3127"/>
                <a:gd name="T16" fmla="*/ 1382 w 3718"/>
                <a:gd name="T17" fmla="*/ 843 h 3127"/>
                <a:gd name="T18" fmla="*/ 3044 w 3718"/>
                <a:gd name="T19" fmla="*/ 275 h 3127"/>
                <a:gd name="T20" fmla="*/ 673 w 3718"/>
                <a:gd name="T21" fmla="*/ 275 h 3127"/>
                <a:gd name="T22" fmla="*/ 1858 w 3718"/>
                <a:gd name="T23" fmla="*/ 119 h 3127"/>
                <a:gd name="T24" fmla="*/ 1761 w 3718"/>
                <a:gd name="T25" fmla="*/ 0 h 3127"/>
                <a:gd name="T26" fmla="*/ 2132 w 3718"/>
                <a:gd name="T27" fmla="*/ 78 h 3127"/>
                <a:gd name="T28" fmla="*/ 2419 w 3718"/>
                <a:gd name="T29" fmla="*/ 297 h 3127"/>
                <a:gd name="T30" fmla="*/ 2712 w 3718"/>
                <a:gd name="T31" fmla="*/ 307 h 3127"/>
                <a:gd name="T32" fmla="*/ 2916 w 3718"/>
                <a:gd name="T33" fmla="*/ 188 h 3127"/>
                <a:gd name="T34" fmla="*/ 3256 w 3718"/>
                <a:gd name="T35" fmla="*/ 231 h 3127"/>
                <a:gd name="T36" fmla="*/ 3365 w 3718"/>
                <a:gd name="T37" fmla="*/ 297 h 3127"/>
                <a:gd name="T38" fmla="*/ 3561 w 3718"/>
                <a:gd name="T39" fmla="*/ 471 h 3127"/>
                <a:gd name="T40" fmla="*/ 3702 w 3718"/>
                <a:gd name="T41" fmla="*/ 750 h 3127"/>
                <a:gd name="T42" fmla="*/ 3675 w 3718"/>
                <a:gd name="T43" fmla="*/ 1150 h 3127"/>
                <a:gd name="T44" fmla="*/ 3510 w 3718"/>
                <a:gd name="T45" fmla="*/ 1424 h 3127"/>
                <a:gd name="T46" fmla="*/ 3366 w 3718"/>
                <a:gd name="T47" fmla="*/ 1388 h 3127"/>
                <a:gd name="T48" fmla="*/ 3269 w 3718"/>
                <a:gd name="T49" fmla="*/ 2805 h 3127"/>
                <a:gd name="T50" fmla="*/ 3076 w 3718"/>
                <a:gd name="T51" fmla="*/ 2747 h 3127"/>
                <a:gd name="T52" fmla="*/ 3026 w 3718"/>
                <a:gd name="T53" fmla="*/ 1549 h 3127"/>
                <a:gd name="T54" fmla="*/ 2929 w 3718"/>
                <a:gd name="T55" fmla="*/ 2805 h 3127"/>
                <a:gd name="T56" fmla="*/ 2736 w 3718"/>
                <a:gd name="T57" fmla="*/ 2747 h 3127"/>
                <a:gd name="T58" fmla="*/ 2647 w 3718"/>
                <a:gd name="T59" fmla="*/ 1430 h 3127"/>
                <a:gd name="T60" fmla="*/ 2496 w 3718"/>
                <a:gd name="T61" fmla="*/ 1405 h 3127"/>
                <a:gd name="T62" fmla="*/ 2331 w 3718"/>
                <a:gd name="T63" fmla="*/ 1486 h 3127"/>
                <a:gd name="T64" fmla="*/ 2225 w 3718"/>
                <a:gd name="T65" fmla="*/ 3012 h 3127"/>
                <a:gd name="T66" fmla="*/ 2015 w 3718"/>
                <a:gd name="T67" fmla="*/ 3124 h 3127"/>
                <a:gd name="T68" fmla="*/ 1864 w 3718"/>
                <a:gd name="T69" fmla="*/ 2940 h 3127"/>
                <a:gd name="T70" fmla="*/ 1806 w 3718"/>
                <a:gd name="T71" fmla="*/ 3045 h 3127"/>
                <a:gd name="T72" fmla="*/ 1577 w 3718"/>
                <a:gd name="T73" fmla="*/ 3113 h 3127"/>
                <a:gd name="T74" fmla="*/ 1463 w 3718"/>
                <a:gd name="T75" fmla="*/ 1453 h 3127"/>
                <a:gd name="T76" fmla="*/ 1283 w 3718"/>
                <a:gd name="T77" fmla="*/ 1467 h 3127"/>
                <a:gd name="T78" fmla="*/ 1145 w 3718"/>
                <a:gd name="T79" fmla="*/ 1421 h 3127"/>
                <a:gd name="T80" fmla="*/ 995 w 3718"/>
                <a:gd name="T81" fmla="*/ 1388 h 3127"/>
                <a:gd name="T82" fmla="*/ 897 w 3718"/>
                <a:gd name="T83" fmla="*/ 2805 h 3127"/>
                <a:gd name="T84" fmla="*/ 704 w 3718"/>
                <a:gd name="T85" fmla="*/ 2747 h 3127"/>
                <a:gd name="T86" fmla="*/ 656 w 3718"/>
                <a:gd name="T87" fmla="*/ 1549 h 3127"/>
                <a:gd name="T88" fmla="*/ 558 w 3718"/>
                <a:gd name="T89" fmla="*/ 2805 h 3127"/>
                <a:gd name="T90" fmla="*/ 365 w 3718"/>
                <a:gd name="T91" fmla="*/ 2747 h 3127"/>
                <a:gd name="T92" fmla="*/ 276 w 3718"/>
                <a:gd name="T93" fmla="*/ 1430 h 3127"/>
                <a:gd name="T94" fmla="*/ 137 w 3718"/>
                <a:gd name="T95" fmla="*/ 1361 h 3127"/>
                <a:gd name="T96" fmla="*/ 0 w 3718"/>
                <a:gd name="T97" fmla="*/ 906 h 3127"/>
                <a:gd name="T98" fmla="*/ 84 w 3718"/>
                <a:gd name="T99" fmla="*/ 577 h 3127"/>
                <a:gd name="T100" fmla="*/ 271 w 3718"/>
                <a:gd name="T101" fmla="*/ 361 h 3127"/>
                <a:gd name="T102" fmla="*/ 443 w 3718"/>
                <a:gd name="T103" fmla="*/ 240 h 3127"/>
                <a:gd name="T104" fmla="*/ 591 w 3718"/>
                <a:gd name="T105" fmla="*/ 173 h 3127"/>
                <a:gd name="T106" fmla="*/ 903 w 3718"/>
                <a:gd name="T107" fmla="*/ 240 h 3127"/>
                <a:gd name="T108" fmla="*/ 1176 w 3718"/>
                <a:gd name="T109" fmla="*/ 456 h 3127"/>
                <a:gd name="T110" fmla="*/ 1479 w 3718"/>
                <a:gd name="T111" fmla="*/ 147 h 3127"/>
                <a:gd name="T112" fmla="*/ 1759 w 3718"/>
                <a:gd name="T113" fmla="*/ 0 h 3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18" h="3127">
                  <a:moveTo>
                    <a:pt x="3399" y="708"/>
                  </a:moveTo>
                  <a:lnTo>
                    <a:pt x="3399" y="1123"/>
                  </a:lnTo>
                  <a:lnTo>
                    <a:pt x="3418" y="1070"/>
                  </a:lnTo>
                  <a:lnTo>
                    <a:pt x="3432" y="1020"/>
                  </a:lnTo>
                  <a:lnTo>
                    <a:pt x="3442" y="973"/>
                  </a:lnTo>
                  <a:lnTo>
                    <a:pt x="3447" y="929"/>
                  </a:lnTo>
                  <a:lnTo>
                    <a:pt x="3448" y="886"/>
                  </a:lnTo>
                  <a:lnTo>
                    <a:pt x="3445" y="847"/>
                  </a:lnTo>
                  <a:lnTo>
                    <a:pt x="3438" y="809"/>
                  </a:lnTo>
                  <a:lnTo>
                    <a:pt x="3429" y="773"/>
                  </a:lnTo>
                  <a:lnTo>
                    <a:pt x="3415" y="740"/>
                  </a:lnTo>
                  <a:lnTo>
                    <a:pt x="3399" y="708"/>
                  </a:lnTo>
                  <a:close/>
                  <a:moveTo>
                    <a:pt x="1028" y="708"/>
                  </a:moveTo>
                  <a:lnTo>
                    <a:pt x="1028" y="1123"/>
                  </a:lnTo>
                  <a:lnTo>
                    <a:pt x="1047" y="1068"/>
                  </a:lnTo>
                  <a:lnTo>
                    <a:pt x="1062" y="1018"/>
                  </a:lnTo>
                  <a:lnTo>
                    <a:pt x="1072" y="969"/>
                  </a:lnTo>
                  <a:lnTo>
                    <a:pt x="1066" y="911"/>
                  </a:lnTo>
                  <a:lnTo>
                    <a:pt x="1063" y="854"/>
                  </a:lnTo>
                  <a:lnTo>
                    <a:pt x="1065" y="800"/>
                  </a:lnTo>
                  <a:lnTo>
                    <a:pt x="1055" y="768"/>
                  </a:lnTo>
                  <a:lnTo>
                    <a:pt x="1043" y="738"/>
                  </a:lnTo>
                  <a:lnTo>
                    <a:pt x="1028" y="708"/>
                  </a:lnTo>
                  <a:close/>
                  <a:moveTo>
                    <a:pt x="2691" y="708"/>
                  </a:moveTo>
                  <a:lnTo>
                    <a:pt x="2670" y="751"/>
                  </a:lnTo>
                  <a:lnTo>
                    <a:pt x="2654" y="799"/>
                  </a:lnTo>
                  <a:lnTo>
                    <a:pt x="2656" y="854"/>
                  </a:lnTo>
                  <a:lnTo>
                    <a:pt x="2653" y="911"/>
                  </a:lnTo>
                  <a:lnTo>
                    <a:pt x="2647" y="971"/>
                  </a:lnTo>
                  <a:lnTo>
                    <a:pt x="2657" y="1019"/>
                  </a:lnTo>
                  <a:lnTo>
                    <a:pt x="2672" y="1070"/>
                  </a:lnTo>
                  <a:lnTo>
                    <a:pt x="2691" y="1123"/>
                  </a:lnTo>
                  <a:lnTo>
                    <a:pt x="2691" y="708"/>
                  </a:lnTo>
                  <a:close/>
                  <a:moveTo>
                    <a:pt x="320" y="708"/>
                  </a:moveTo>
                  <a:lnTo>
                    <a:pt x="304" y="740"/>
                  </a:lnTo>
                  <a:lnTo>
                    <a:pt x="290" y="773"/>
                  </a:lnTo>
                  <a:lnTo>
                    <a:pt x="281" y="809"/>
                  </a:lnTo>
                  <a:lnTo>
                    <a:pt x="273" y="847"/>
                  </a:lnTo>
                  <a:lnTo>
                    <a:pt x="271" y="886"/>
                  </a:lnTo>
                  <a:lnTo>
                    <a:pt x="271" y="929"/>
                  </a:lnTo>
                  <a:lnTo>
                    <a:pt x="277" y="973"/>
                  </a:lnTo>
                  <a:lnTo>
                    <a:pt x="287" y="1021"/>
                  </a:lnTo>
                  <a:lnTo>
                    <a:pt x="300" y="1070"/>
                  </a:lnTo>
                  <a:lnTo>
                    <a:pt x="320" y="1123"/>
                  </a:lnTo>
                  <a:lnTo>
                    <a:pt x="320" y="708"/>
                  </a:lnTo>
                  <a:close/>
                  <a:moveTo>
                    <a:pt x="2278" y="633"/>
                  </a:moveTo>
                  <a:lnTo>
                    <a:pt x="2278" y="1123"/>
                  </a:lnTo>
                  <a:lnTo>
                    <a:pt x="2302" y="1061"/>
                  </a:lnTo>
                  <a:lnTo>
                    <a:pt x="2319" y="1002"/>
                  </a:lnTo>
                  <a:lnTo>
                    <a:pt x="2330" y="946"/>
                  </a:lnTo>
                  <a:lnTo>
                    <a:pt x="2336" y="894"/>
                  </a:lnTo>
                  <a:lnTo>
                    <a:pt x="2337" y="843"/>
                  </a:lnTo>
                  <a:lnTo>
                    <a:pt x="2333" y="797"/>
                  </a:lnTo>
                  <a:lnTo>
                    <a:pt x="2325" y="751"/>
                  </a:lnTo>
                  <a:lnTo>
                    <a:pt x="2314" y="710"/>
                  </a:lnTo>
                  <a:lnTo>
                    <a:pt x="2298" y="670"/>
                  </a:lnTo>
                  <a:lnTo>
                    <a:pt x="2278" y="633"/>
                  </a:lnTo>
                  <a:close/>
                  <a:moveTo>
                    <a:pt x="1441" y="632"/>
                  </a:moveTo>
                  <a:lnTo>
                    <a:pt x="1422" y="669"/>
                  </a:lnTo>
                  <a:lnTo>
                    <a:pt x="1406" y="710"/>
                  </a:lnTo>
                  <a:lnTo>
                    <a:pt x="1394" y="751"/>
                  </a:lnTo>
                  <a:lnTo>
                    <a:pt x="1386" y="795"/>
                  </a:lnTo>
                  <a:lnTo>
                    <a:pt x="1382" y="843"/>
                  </a:lnTo>
                  <a:lnTo>
                    <a:pt x="1383" y="894"/>
                  </a:lnTo>
                  <a:lnTo>
                    <a:pt x="1389" y="946"/>
                  </a:lnTo>
                  <a:lnTo>
                    <a:pt x="1402" y="1002"/>
                  </a:lnTo>
                  <a:lnTo>
                    <a:pt x="1419" y="1062"/>
                  </a:lnTo>
                  <a:lnTo>
                    <a:pt x="1441" y="1123"/>
                  </a:lnTo>
                  <a:lnTo>
                    <a:pt x="1441" y="632"/>
                  </a:lnTo>
                  <a:close/>
                  <a:moveTo>
                    <a:pt x="3044" y="275"/>
                  </a:moveTo>
                  <a:lnTo>
                    <a:pt x="2961" y="835"/>
                  </a:lnTo>
                  <a:lnTo>
                    <a:pt x="3044" y="950"/>
                  </a:lnTo>
                  <a:lnTo>
                    <a:pt x="3046" y="950"/>
                  </a:lnTo>
                  <a:lnTo>
                    <a:pt x="3129" y="835"/>
                  </a:lnTo>
                  <a:lnTo>
                    <a:pt x="3046" y="275"/>
                  </a:lnTo>
                  <a:lnTo>
                    <a:pt x="3044" y="275"/>
                  </a:lnTo>
                  <a:close/>
                  <a:moveTo>
                    <a:pt x="673" y="275"/>
                  </a:moveTo>
                  <a:lnTo>
                    <a:pt x="590" y="835"/>
                  </a:lnTo>
                  <a:lnTo>
                    <a:pt x="673" y="950"/>
                  </a:lnTo>
                  <a:lnTo>
                    <a:pt x="675" y="950"/>
                  </a:lnTo>
                  <a:lnTo>
                    <a:pt x="758" y="835"/>
                  </a:lnTo>
                  <a:lnTo>
                    <a:pt x="675" y="275"/>
                  </a:lnTo>
                  <a:lnTo>
                    <a:pt x="673" y="275"/>
                  </a:lnTo>
                  <a:close/>
                  <a:moveTo>
                    <a:pt x="1858" y="119"/>
                  </a:moveTo>
                  <a:lnTo>
                    <a:pt x="1761" y="782"/>
                  </a:lnTo>
                  <a:lnTo>
                    <a:pt x="1858" y="918"/>
                  </a:lnTo>
                  <a:lnTo>
                    <a:pt x="1861" y="918"/>
                  </a:lnTo>
                  <a:lnTo>
                    <a:pt x="1960" y="782"/>
                  </a:lnTo>
                  <a:lnTo>
                    <a:pt x="1861" y="119"/>
                  </a:lnTo>
                  <a:lnTo>
                    <a:pt x="1858" y="119"/>
                  </a:lnTo>
                  <a:close/>
                  <a:moveTo>
                    <a:pt x="1761" y="0"/>
                  </a:moveTo>
                  <a:lnTo>
                    <a:pt x="1860" y="105"/>
                  </a:lnTo>
                  <a:lnTo>
                    <a:pt x="1962" y="1"/>
                  </a:lnTo>
                  <a:lnTo>
                    <a:pt x="2013" y="17"/>
                  </a:lnTo>
                  <a:lnTo>
                    <a:pt x="2063" y="39"/>
                  </a:lnTo>
                  <a:lnTo>
                    <a:pt x="2111" y="66"/>
                  </a:lnTo>
                  <a:lnTo>
                    <a:pt x="2121" y="71"/>
                  </a:lnTo>
                  <a:lnTo>
                    <a:pt x="2132" y="78"/>
                  </a:lnTo>
                  <a:lnTo>
                    <a:pt x="2164" y="97"/>
                  </a:lnTo>
                  <a:lnTo>
                    <a:pt x="2200" y="120"/>
                  </a:lnTo>
                  <a:lnTo>
                    <a:pt x="2240" y="147"/>
                  </a:lnTo>
                  <a:lnTo>
                    <a:pt x="2283" y="178"/>
                  </a:lnTo>
                  <a:lnTo>
                    <a:pt x="2328" y="214"/>
                  </a:lnTo>
                  <a:lnTo>
                    <a:pt x="2374" y="253"/>
                  </a:lnTo>
                  <a:lnTo>
                    <a:pt x="2419" y="297"/>
                  </a:lnTo>
                  <a:lnTo>
                    <a:pt x="2463" y="345"/>
                  </a:lnTo>
                  <a:lnTo>
                    <a:pt x="2504" y="398"/>
                  </a:lnTo>
                  <a:lnTo>
                    <a:pt x="2543" y="456"/>
                  </a:lnTo>
                  <a:lnTo>
                    <a:pt x="2585" y="411"/>
                  </a:lnTo>
                  <a:lnTo>
                    <a:pt x="2628" y="372"/>
                  </a:lnTo>
                  <a:lnTo>
                    <a:pt x="2670" y="338"/>
                  </a:lnTo>
                  <a:lnTo>
                    <a:pt x="2712" y="307"/>
                  </a:lnTo>
                  <a:lnTo>
                    <a:pt x="2750" y="280"/>
                  </a:lnTo>
                  <a:lnTo>
                    <a:pt x="2785" y="258"/>
                  </a:lnTo>
                  <a:lnTo>
                    <a:pt x="2814" y="240"/>
                  </a:lnTo>
                  <a:lnTo>
                    <a:pt x="2823" y="235"/>
                  </a:lnTo>
                  <a:lnTo>
                    <a:pt x="2833" y="231"/>
                  </a:lnTo>
                  <a:lnTo>
                    <a:pt x="2873" y="206"/>
                  </a:lnTo>
                  <a:lnTo>
                    <a:pt x="2916" y="188"/>
                  </a:lnTo>
                  <a:lnTo>
                    <a:pt x="2961" y="174"/>
                  </a:lnTo>
                  <a:lnTo>
                    <a:pt x="2962" y="173"/>
                  </a:lnTo>
                  <a:lnTo>
                    <a:pt x="3045" y="262"/>
                  </a:lnTo>
                  <a:lnTo>
                    <a:pt x="3131" y="174"/>
                  </a:lnTo>
                  <a:lnTo>
                    <a:pt x="3175" y="188"/>
                  </a:lnTo>
                  <a:lnTo>
                    <a:pt x="3217" y="206"/>
                  </a:lnTo>
                  <a:lnTo>
                    <a:pt x="3256" y="231"/>
                  </a:lnTo>
                  <a:lnTo>
                    <a:pt x="3263" y="233"/>
                  </a:lnTo>
                  <a:lnTo>
                    <a:pt x="3269" y="236"/>
                  </a:lnTo>
                  <a:lnTo>
                    <a:pt x="3275" y="240"/>
                  </a:lnTo>
                  <a:lnTo>
                    <a:pt x="3294" y="252"/>
                  </a:lnTo>
                  <a:lnTo>
                    <a:pt x="3316" y="265"/>
                  </a:lnTo>
                  <a:lnTo>
                    <a:pt x="3339" y="280"/>
                  </a:lnTo>
                  <a:lnTo>
                    <a:pt x="3365" y="297"/>
                  </a:lnTo>
                  <a:lnTo>
                    <a:pt x="3392" y="317"/>
                  </a:lnTo>
                  <a:lnTo>
                    <a:pt x="3420" y="338"/>
                  </a:lnTo>
                  <a:lnTo>
                    <a:pt x="3448" y="360"/>
                  </a:lnTo>
                  <a:lnTo>
                    <a:pt x="3476" y="386"/>
                  </a:lnTo>
                  <a:lnTo>
                    <a:pt x="3506" y="411"/>
                  </a:lnTo>
                  <a:lnTo>
                    <a:pt x="3532" y="441"/>
                  </a:lnTo>
                  <a:lnTo>
                    <a:pt x="3561" y="471"/>
                  </a:lnTo>
                  <a:lnTo>
                    <a:pt x="3586" y="505"/>
                  </a:lnTo>
                  <a:lnTo>
                    <a:pt x="3612" y="540"/>
                  </a:lnTo>
                  <a:lnTo>
                    <a:pt x="3635" y="577"/>
                  </a:lnTo>
                  <a:lnTo>
                    <a:pt x="3656" y="618"/>
                  </a:lnTo>
                  <a:lnTo>
                    <a:pt x="3674" y="659"/>
                  </a:lnTo>
                  <a:lnTo>
                    <a:pt x="3690" y="703"/>
                  </a:lnTo>
                  <a:lnTo>
                    <a:pt x="3702" y="750"/>
                  </a:lnTo>
                  <a:lnTo>
                    <a:pt x="3712" y="800"/>
                  </a:lnTo>
                  <a:lnTo>
                    <a:pt x="3717" y="852"/>
                  </a:lnTo>
                  <a:lnTo>
                    <a:pt x="3718" y="906"/>
                  </a:lnTo>
                  <a:lnTo>
                    <a:pt x="3714" y="962"/>
                  </a:lnTo>
                  <a:lnTo>
                    <a:pt x="3707" y="1023"/>
                  </a:lnTo>
                  <a:lnTo>
                    <a:pt x="3694" y="1085"/>
                  </a:lnTo>
                  <a:lnTo>
                    <a:pt x="3675" y="1150"/>
                  </a:lnTo>
                  <a:lnTo>
                    <a:pt x="3651" y="1218"/>
                  </a:lnTo>
                  <a:lnTo>
                    <a:pt x="3620" y="1289"/>
                  </a:lnTo>
                  <a:lnTo>
                    <a:pt x="3582" y="1361"/>
                  </a:lnTo>
                  <a:lnTo>
                    <a:pt x="3569" y="1382"/>
                  </a:lnTo>
                  <a:lnTo>
                    <a:pt x="3552" y="1401"/>
                  </a:lnTo>
                  <a:lnTo>
                    <a:pt x="3532" y="1414"/>
                  </a:lnTo>
                  <a:lnTo>
                    <a:pt x="3510" y="1424"/>
                  </a:lnTo>
                  <a:lnTo>
                    <a:pt x="3488" y="1430"/>
                  </a:lnTo>
                  <a:lnTo>
                    <a:pt x="3464" y="1432"/>
                  </a:lnTo>
                  <a:lnTo>
                    <a:pt x="3443" y="1430"/>
                  </a:lnTo>
                  <a:lnTo>
                    <a:pt x="3421" y="1425"/>
                  </a:lnTo>
                  <a:lnTo>
                    <a:pt x="3401" y="1415"/>
                  </a:lnTo>
                  <a:lnTo>
                    <a:pt x="3382" y="1403"/>
                  </a:lnTo>
                  <a:lnTo>
                    <a:pt x="3366" y="1388"/>
                  </a:lnTo>
                  <a:lnTo>
                    <a:pt x="3366" y="2658"/>
                  </a:lnTo>
                  <a:lnTo>
                    <a:pt x="3363" y="2690"/>
                  </a:lnTo>
                  <a:lnTo>
                    <a:pt x="3354" y="2720"/>
                  </a:lnTo>
                  <a:lnTo>
                    <a:pt x="3339" y="2747"/>
                  </a:lnTo>
                  <a:lnTo>
                    <a:pt x="3320" y="2771"/>
                  </a:lnTo>
                  <a:lnTo>
                    <a:pt x="3296" y="2790"/>
                  </a:lnTo>
                  <a:lnTo>
                    <a:pt x="3269" y="2805"/>
                  </a:lnTo>
                  <a:lnTo>
                    <a:pt x="3239" y="2814"/>
                  </a:lnTo>
                  <a:lnTo>
                    <a:pt x="3208" y="2818"/>
                  </a:lnTo>
                  <a:lnTo>
                    <a:pt x="3176" y="2814"/>
                  </a:lnTo>
                  <a:lnTo>
                    <a:pt x="3145" y="2805"/>
                  </a:lnTo>
                  <a:lnTo>
                    <a:pt x="3118" y="2790"/>
                  </a:lnTo>
                  <a:lnTo>
                    <a:pt x="3095" y="2771"/>
                  </a:lnTo>
                  <a:lnTo>
                    <a:pt x="3076" y="2747"/>
                  </a:lnTo>
                  <a:lnTo>
                    <a:pt x="3061" y="2720"/>
                  </a:lnTo>
                  <a:lnTo>
                    <a:pt x="3053" y="2690"/>
                  </a:lnTo>
                  <a:lnTo>
                    <a:pt x="3049" y="2658"/>
                  </a:lnTo>
                  <a:lnTo>
                    <a:pt x="3049" y="1550"/>
                  </a:lnTo>
                  <a:lnTo>
                    <a:pt x="3045" y="1550"/>
                  </a:lnTo>
                  <a:lnTo>
                    <a:pt x="3035" y="1550"/>
                  </a:lnTo>
                  <a:lnTo>
                    <a:pt x="3026" y="1549"/>
                  </a:lnTo>
                  <a:lnTo>
                    <a:pt x="3027" y="2658"/>
                  </a:lnTo>
                  <a:lnTo>
                    <a:pt x="3023" y="2690"/>
                  </a:lnTo>
                  <a:lnTo>
                    <a:pt x="3013" y="2720"/>
                  </a:lnTo>
                  <a:lnTo>
                    <a:pt x="2999" y="2747"/>
                  </a:lnTo>
                  <a:lnTo>
                    <a:pt x="2979" y="2771"/>
                  </a:lnTo>
                  <a:lnTo>
                    <a:pt x="2956" y="2790"/>
                  </a:lnTo>
                  <a:lnTo>
                    <a:pt x="2929" y="2805"/>
                  </a:lnTo>
                  <a:lnTo>
                    <a:pt x="2900" y="2814"/>
                  </a:lnTo>
                  <a:lnTo>
                    <a:pt x="2868" y="2818"/>
                  </a:lnTo>
                  <a:lnTo>
                    <a:pt x="2835" y="2814"/>
                  </a:lnTo>
                  <a:lnTo>
                    <a:pt x="2806" y="2805"/>
                  </a:lnTo>
                  <a:lnTo>
                    <a:pt x="2779" y="2790"/>
                  </a:lnTo>
                  <a:lnTo>
                    <a:pt x="2756" y="2771"/>
                  </a:lnTo>
                  <a:lnTo>
                    <a:pt x="2736" y="2747"/>
                  </a:lnTo>
                  <a:lnTo>
                    <a:pt x="2722" y="2720"/>
                  </a:lnTo>
                  <a:lnTo>
                    <a:pt x="2712" y="2690"/>
                  </a:lnTo>
                  <a:lnTo>
                    <a:pt x="2709" y="2658"/>
                  </a:lnTo>
                  <a:lnTo>
                    <a:pt x="2709" y="1403"/>
                  </a:lnTo>
                  <a:lnTo>
                    <a:pt x="2689" y="1415"/>
                  </a:lnTo>
                  <a:lnTo>
                    <a:pt x="2668" y="1425"/>
                  </a:lnTo>
                  <a:lnTo>
                    <a:pt x="2647" y="1430"/>
                  </a:lnTo>
                  <a:lnTo>
                    <a:pt x="2625" y="1432"/>
                  </a:lnTo>
                  <a:lnTo>
                    <a:pt x="2600" y="1430"/>
                  </a:lnTo>
                  <a:lnTo>
                    <a:pt x="2574" y="1421"/>
                  </a:lnTo>
                  <a:lnTo>
                    <a:pt x="2551" y="1409"/>
                  </a:lnTo>
                  <a:lnTo>
                    <a:pt x="2530" y="1392"/>
                  </a:lnTo>
                  <a:lnTo>
                    <a:pt x="2513" y="1371"/>
                  </a:lnTo>
                  <a:lnTo>
                    <a:pt x="2496" y="1405"/>
                  </a:lnTo>
                  <a:lnTo>
                    <a:pt x="2480" y="1430"/>
                  </a:lnTo>
                  <a:lnTo>
                    <a:pt x="2459" y="1451"/>
                  </a:lnTo>
                  <a:lnTo>
                    <a:pt x="2436" y="1467"/>
                  </a:lnTo>
                  <a:lnTo>
                    <a:pt x="2411" y="1479"/>
                  </a:lnTo>
                  <a:lnTo>
                    <a:pt x="2383" y="1486"/>
                  </a:lnTo>
                  <a:lnTo>
                    <a:pt x="2357" y="1489"/>
                  </a:lnTo>
                  <a:lnTo>
                    <a:pt x="2331" y="1486"/>
                  </a:lnTo>
                  <a:lnTo>
                    <a:pt x="2305" y="1480"/>
                  </a:lnTo>
                  <a:lnTo>
                    <a:pt x="2281" y="1469"/>
                  </a:lnTo>
                  <a:lnTo>
                    <a:pt x="2259" y="1455"/>
                  </a:lnTo>
                  <a:lnTo>
                    <a:pt x="2239" y="1437"/>
                  </a:lnTo>
                  <a:lnTo>
                    <a:pt x="2239" y="2940"/>
                  </a:lnTo>
                  <a:lnTo>
                    <a:pt x="2236" y="2978"/>
                  </a:lnTo>
                  <a:lnTo>
                    <a:pt x="2225" y="3012"/>
                  </a:lnTo>
                  <a:lnTo>
                    <a:pt x="2208" y="3045"/>
                  </a:lnTo>
                  <a:lnTo>
                    <a:pt x="2184" y="3072"/>
                  </a:lnTo>
                  <a:lnTo>
                    <a:pt x="2156" y="3095"/>
                  </a:lnTo>
                  <a:lnTo>
                    <a:pt x="2124" y="3113"/>
                  </a:lnTo>
                  <a:lnTo>
                    <a:pt x="2089" y="3124"/>
                  </a:lnTo>
                  <a:lnTo>
                    <a:pt x="2051" y="3127"/>
                  </a:lnTo>
                  <a:lnTo>
                    <a:pt x="2015" y="3124"/>
                  </a:lnTo>
                  <a:lnTo>
                    <a:pt x="1979" y="3113"/>
                  </a:lnTo>
                  <a:lnTo>
                    <a:pt x="1947" y="3095"/>
                  </a:lnTo>
                  <a:lnTo>
                    <a:pt x="1919" y="3072"/>
                  </a:lnTo>
                  <a:lnTo>
                    <a:pt x="1896" y="3045"/>
                  </a:lnTo>
                  <a:lnTo>
                    <a:pt x="1879" y="3012"/>
                  </a:lnTo>
                  <a:lnTo>
                    <a:pt x="1868" y="2978"/>
                  </a:lnTo>
                  <a:lnTo>
                    <a:pt x="1864" y="2940"/>
                  </a:lnTo>
                  <a:lnTo>
                    <a:pt x="1864" y="1629"/>
                  </a:lnTo>
                  <a:lnTo>
                    <a:pt x="1860" y="1629"/>
                  </a:lnTo>
                  <a:lnTo>
                    <a:pt x="1838" y="1628"/>
                  </a:lnTo>
                  <a:lnTo>
                    <a:pt x="1838" y="2940"/>
                  </a:lnTo>
                  <a:lnTo>
                    <a:pt x="1834" y="2978"/>
                  </a:lnTo>
                  <a:lnTo>
                    <a:pt x="1823" y="3012"/>
                  </a:lnTo>
                  <a:lnTo>
                    <a:pt x="1806" y="3045"/>
                  </a:lnTo>
                  <a:lnTo>
                    <a:pt x="1783" y="3072"/>
                  </a:lnTo>
                  <a:lnTo>
                    <a:pt x="1755" y="3095"/>
                  </a:lnTo>
                  <a:lnTo>
                    <a:pt x="1723" y="3113"/>
                  </a:lnTo>
                  <a:lnTo>
                    <a:pt x="1687" y="3124"/>
                  </a:lnTo>
                  <a:lnTo>
                    <a:pt x="1649" y="3127"/>
                  </a:lnTo>
                  <a:lnTo>
                    <a:pt x="1612" y="3124"/>
                  </a:lnTo>
                  <a:lnTo>
                    <a:pt x="1577" y="3113"/>
                  </a:lnTo>
                  <a:lnTo>
                    <a:pt x="1544" y="3095"/>
                  </a:lnTo>
                  <a:lnTo>
                    <a:pt x="1518" y="3072"/>
                  </a:lnTo>
                  <a:lnTo>
                    <a:pt x="1494" y="3045"/>
                  </a:lnTo>
                  <a:lnTo>
                    <a:pt x="1477" y="3012"/>
                  </a:lnTo>
                  <a:lnTo>
                    <a:pt x="1466" y="2978"/>
                  </a:lnTo>
                  <a:lnTo>
                    <a:pt x="1463" y="2940"/>
                  </a:lnTo>
                  <a:lnTo>
                    <a:pt x="1463" y="1453"/>
                  </a:lnTo>
                  <a:lnTo>
                    <a:pt x="1439" y="1469"/>
                  </a:lnTo>
                  <a:lnTo>
                    <a:pt x="1414" y="1480"/>
                  </a:lnTo>
                  <a:lnTo>
                    <a:pt x="1388" y="1486"/>
                  </a:lnTo>
                  <a:lnTo>
                    <a:pt x="1363" y="1489"/>
                  </a:lnTo>
                  <a:lnTo>
                    <a:pt x="1336" y="1486"/>
                  </a:lnTo>
                  <a:lnTo>
                    <a:pt x="1309" y="1479"/>
                  </a:lnTo>
                  <a:lnTo>
                    <a:pt x="1283" y="1467"/>
                  </a:lnTo>
                  <a:lnTo>
                    <a:pt x="1260" y="1451"/>
                  </a:lnTo>
                  <a:lnTo>
                    <a:pt x="1240" y="1430"/>
                  </a:lnTo>
                  <a:lnTo>
                    <a:pt x="1223" y="1405"/>
                  </a:lnTo>
                  <a:lnTo>
                    <a:pt x="1206" y="1371"/>
                  </a:lnTo>
                  <a:lnTo>
                    <a:pt x="1188" y="1392"/>
                  </a:lnTo>
                  <a:lnTo>
                    <a:pt x="1168" y="1409"/>
                  </a:lnTo>
                  <a:lnTo>
                    <a:pt x="1145" y="1421"/>
                  </a:lnTo>
                  <a:lnTo>
                    <a:pt x="1120" y="1430"/>
                  </a:lnTo>
                  <a:lnTo>
                    <a:pt x="1094" y="1432"/>
                  </a:lnTo>
                  <a:lnTo>
                    <a:pt x="1072" y="1430"/>
                  </a:lnTo>
                  <a:lnTo>
                    <a:pt x="1050" y="1425"/>
                  </a:lnTo>
                  <a:lnTo>
                    <a:pt x="1029" y="1415"/>
                  </a:lnTo>
                  <a:lnTo>
                    <a:pt x="1011" y="1403"/>
                  </a:lnTo>
                  <a:lnTo>
                    <a:pt x="995" y="1388"/>
                  </a:lnTo>
                  <a:lnTo>
                    <a:pt x="995" y="2658"/>
                  </a:lnTo>
                  <a:lnTo>
                    <a:pt x="991" y="2690"/>
                  </a:lnTo>
                  <a:lnTo>
                    <a:pt x="983" y="2720"/>
                  </a:lnTo>
                  <a:lnTo>
                    <a:pt x="968" y="2747"/>
                  </a:lnTo>
                  <a:lnTo>
                    <a:pt x="949" y="2771"/>
                  </a:lnTo>
                  <a:lnTo>
                    <a:pt x="924" y="2790"/>
                  </a:lnTo>
                  <a:lnTo>
                    <a:pt x="897" y="2805"/>
                  </a:lnTo>
                  <a:lnTo>
                    <a:pt x="868" y="2814"/>
                  </a:lnTo>
                  <a:lnTo>
                    <a:pt x="836" y="2818"/>
                  </a:lnTo>
                  <a:lnTo>
                    <a:pt x="804" y="2814"/>
                  </a:lnTo>
                  <a:lnTo>
                    <a:pt x="774" y="2805"/>
                  </a:lnTo>
                  <a:lnTo>
                    <a:pt x="747" y="2790"/>
                  </a:lnTo>
                  <a:lnTo>
                    <a:pt x="724" y="2771"/>
                  </a:lnTo>
                  <a:lnTo>
                    <a:pt x="704" y="2747"/>
                  </a:lnTo>
                  <a:lnTo>
                    <a:pt x="690" y="2720"/>
                  </a:lnTo>
                  <a:lnTo>
                    <a:pt x="681" y="2690"/>
                  </a:lnTo>
                  <a:lnTo>
                    <a:pt x="677" y="2658"/>
                  </a:lnTo>
                  <a:lnTo>
                    <a:pt x="677" y="1550"/>
                  </a:lnTo>
                  <a:lnTo>
                    <a:pt x="674" y="1550"/>
                  </a:lnTo>
                  <a:lnTo>
                    <a:pt x="664" y="1550"/>
                  </a:lnTo>
                  <a:lnTo>
                    <a:pt x="656" y="1549"/>
                  </a:lnTo>
                  <a:lnTo>
                    <a:pt x="656" y="2658"/>
                  </a:lnTo>
                  <a:lnTo>
                    <a:pt x="652" y="2690"/>
                  </a:lnTo>
                  <a:lnTo>
                    <a:pt x="642" y="2720"/>
                  </a:lnTo>
                  <a:lnTo>
                    <a:pt x="627" y="2747"/>
                  </a:lnTo>
                  <a:lnTo>
                    <a:pt x="609" y="2771"/>
                  </a:lnTo>
                  <a:lnTo>
                    <a:pt x="585" y="2790"/>
                  </a:lnTo>
                  <a:lnTo>
                    <a:pt x="558" y="2805"/>
                  </a:lnTo>
                  <a:lnTo>
                    <a:pt x="529" y="2814"/>
                  </a:lnTo>
                  <a:lnTo>
                    <a:pt x="497" y="2818"/>
                  </a:lnTo>
                  <a:lnTo>
                    <a:pt x="465" y="2814"/>
                  </a:lnTo>
                  <a:lnTo>
                    <a:pt x="434" y="2805"/>
                  </a:lnTo>
                  <a:lnTo>
                    <a:pt x="408" y="2790"/>
                  </a:lnTo>
                  <a:lnTo>
                    <a:pt x="384" y="2771"/>
                  </a:lnTo>
                  <a:lnTo>
                    <a:pt x="365" y="2747"/>
                  </a:lnTo>
                  <a:lnTo>
                    <a:pt x="350" y="2720"/>
                  </a:lnTo>
                  <a:lnTo>
                    <a:pt x="340" y="2690"/>
                  </a:lnTo>
                  <a:lnTo>
                    <a:pt x="338" y="2658"/>
                  </a:lnTo>
                  <a:lnTo>
                    <a:pt x="338" y="1403"/>
                  </a:lnTo>
                  <a:lnTo>
                    <a:pt x="318" y="1415"/>
                  </a:lnTo>
                  <a:lnTo>
                    <a:pt x="298" y="1425"/>
                  </a:lnTo>
                  <a:lnTo>
                    <a:pt x="276" y="1430"/>
                  </a:lnTo>
                  <a:lnTo>
                    <a:pt x="254" y="1432"/>
                  </a:lnTo>
                  <a:lnTo>
                    <a:pt x="231" y="1430"/>
                  </a:lnTo>
                  <a:lnTo>
                    <a:pt x="207" y="1424"/>
                  </a:lnTo>
                  <a:lnTo>
                    <a:pt x="187" y="1414"/>
                  </a:lnTo>
                  <a:lnTo>
                    <a:pt x="167" y="1401"/>
                  </a:lnTo>
                  <a:lnTo>
                    <a:pt x="150" y="1382"/>
                  </a:lnTo>
                  <a:lnTo>
                    <a:pt x="137" y="1361"/>
                  </a:lnTo>
                  <a:lnTo>
                    <a:pt x="99" y="1289"/>
                  </a:lnTo>
                  <a:lnTo>
                    <a:pt x="68" y="1218"/>
                  </a:lnTo>
                  <a:lnTo>
                    <a:pt x="44" y="1150"/>
                  </a:lnTo>
                  <a:lnTo>
                    <a:pt x="25" y="1085"/>
                  </a:lnTo>
                  <a:lnTo>
                    <a:pt x="12" y="1023"/>
                  </a:lnTo>
                  <a:lnTo>
                    <a:pt x="3" y="964"/>
                  </a:lnTo>
                  <a:lnTo>
                    <a:pt x="0" y="906"/>
                  </a:lnTo>
                  <a:lnTo>
                    <a:pt x="1" y="852"/>
                  </a:lnTo>
                  <a:lnTo>
                    <a:pt x="7" y="800"/>
                  </a:lnTo>
                  <a:lnTo>
                    <a:pt x="16" y="750"/>
                  </a:lnTo>
                  <a:lnTo>
                    <a:pt x="29" y="703"/>
                  </a:lnTo>
                  <a:lnTo>
                    <a:pt x="45" y="659"/>
                  </a:lnTo>
                  <a:lnTo>
                    <a:pt x="63" y="618"/>
                  </a:lnTo>
                  <a:lnTo>
                    <a:pt x="84" y="577"/>
                  </a:lnTo>
                  <a:lnTo>
                    <a:pt x="107" y="540"/>
                  </a:lnTo>
                  <a:lnTo>
                    <a:pt x="132" y="505"/>
                  </a:lnTo>
                  <a:lnTo>
                    <a:pt x="159" y="471"/>
                  </a:lnTo>
                  <a:lnTo>
                    <a:pt x="185" y="441"/>
                  </a:lnTo>
                  <a:lnTo>
                    <a:pt x="213" y="413"/>
                  </a:lnTo>
                  <a:lnTo>
                    <a:pt x="242" y="386"/>
                  </a:lnTo>
                  <a:lnTo>
                    <a:pt x="271" y="361"/>
                  </a:lnTo>
                  <a:lnTo>
                    <a:pt x="299" y="338"/>
                  </a:lnTo>
                  <a:lnTo>
                    <a:pt x="326" y="317"/>
                  </a:lnTo>
                  <a:lnTo>
                    <a:pt x="353" y="297"/>
                  </a:lnTo>
                  <a:lnTo>
                    <a:pt x="378" y="280"/>
                  </a:lnTo>
                  <a:lnTo>
                    <a:pt x="403" y="265"/>
                  </a:lnTo>
                  <a:lnTo>
                    <a:pt x="424" y="252"/>
                  </a:lnTo>
                  <a:lnTo>
                    <a:pt x="443" y="240"/>
                  </a:lnTo>
                  <a:lnTo>
                    <a:pt x="449" y="236"/>
                  </a:lnTo>
                  <a:lnTo>
                    <a:pt x="455" y="233"/>
                  </a:lnTo>
                  <a:lnTo>
                    <a:pt x="461" y="231"/>
                  </a:lnTo>
                  <a:lnTo>
                    <a:pt x="502" y="206"/>
                  </a:lnTo>
                  <a:lnTo>
                    <a:pt x="544" y="188"/>
                  </a:lnTo>
                  <a:lnTo>
                    <a:pt x="590" y="174"/>
                  </a:lnTo>
                  <a:lnTo>
                    <a:pt x="591" y="173"/>
                  </a:lnTo>
                  <a:lnTo>
                    <a:pt x="674" y="262"/>
                  </a:lnTo>
                  <a:lnTo>
                    <a:pt x="759" y="174"/>
                  </a:lnTo>
                  <a:lnTo>
                    <a:pt x="803" y="188"/>
                  </a:lnTo>
                  <a:lnTo>
                    <a:pt x="846" y="208"/>
                  </a:lnTo>
                  <a:lnTo>
                    <a:pt x="886" y="231"/>
                  </a:lnTo>
                  <a:lnTo>
                    <a:pt x="895" y="235"/>
                  </a:lnTo>
                  <a:lnTo>
                    <a:pt x="903" y="240"/>
                  </a:lnTo>
                  <a:lnTo>
                    <a:pt x="934" y="258"/>
                  </a:lnTo>
                  <a:lnTo>
                    <a:pt x="968" y="280"/>
                  </a:lnTo>
                  <a:lnTo>
                    <a:pt x="1007" y="307"/>
                  </a:lnTo>
                  <a:lnTo>
                    <a:pt x="1049" y="338"/>
                  </a:lnTo>
                  <a:lnTo>
                    <a:pt x="1090" y="372"/>
                  </a:lnTo>
                  <a:lnTo>
                    <a:pt x="1133" y="411"/>
                  </a:lnTo>
                  <a:lnTo>
                    <a:pt x="1176" y="456"/>
                  </a:lnTo>
                  <a:lnTo>
                    <a:pt x="1214" y="398"/>
                  </a:lnTo>
                  <a:lnTo>
                    <a:pt x="1256" y="345"/>
                  </a:lnTo>
                  <a:lnTo>
                    <a:pt x="1300" y="297"/>
                  </a:lnTo>
                  <a:lnTo>
                    <a:pt x="1345" y="253"/>
                  </a:lnTo>
                  <a:lnTo>
                    <a:pt x="1391" y="214"/>
                  </a:lnTo>
                  <a:lnTo>
                    <a:pt x="1436" y="179"/>
                  </a:lnTo>
                  <a:lnTo>
                    <a:pt x="1479" y="147"/>
                  </a:lnTo>
                  <a:lnTo>
                    <a:pt x="1519" y="120"/>
                  </a:lnTo>
                  <a:lnTo>
                    <a:pt x="1555" y="97"/>
                  </a:lnTo>
                  <a:lnTo>
                    <a:pt x="1587" y="78"/>
                  </a:lnTo>
                  <a:lnTo>
                    <a:pt x="1608" y="68"/>
                  </a:lnTo>
                  <a:lnTo>
                    <a:pt x="1657" y="38"/>
                  </a:lnTo>
                  <a:lnTo>
                    <a:pt x="1707" y="16"/>
                  </a:lnTo>
                  <a:lnTo>
                    <a:pt x="1759" y="0"/>
                  </a:lnTo>
                  <a:lnTo>
                    <a:pt x="1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2220664" y="2376808"/>
              <a:ext cx="166961" cy="166961"/>
            </a:xfrm>
            <a:custGeom>
              <a:avLst/>
              <a:gdLst>
                <a:gd name="T0" fmla="*/ 346 w 691"/>
                <a:gd name="T1" fmla="*/ 0 h 695"/>
                <a:gd name="T2" fmla="*/ 397 w 691"/>
                <a:gd name="T3" fmla="*/ 4 h 695"/>
                <a:gd name="T4" fmla="*/ 446 w 691"/>
                <a:gd name="T5" fmla="*/ 15 h 695"/>
                <a:gd name="T6" fmla="*/ 491 w 691"/>
                <a:gd name="T7" fmla="*/ 32 h 695"/>
                <a:gd name="T8" fmla="*/ 534 w 691"/>
                <a:gd name="T9" fmla="*/ 55 h 695"/>
                <a:gd name="T10" fmla="*/ 573 w 691"/>
                <a:gd name="T11" fmla="*/ 85 h 695"/>
                <a:gd name="T12" fmla="*/ 607 w 691"/>
                <a:gd name="T13" fmla="*/ 119 h 695"/>
                <a:gd name="T14" fmla="*/ 635 w 691"/>
                <a:gd name="T15" fmla="*/ 159 h 695"/>
                <a:gd name="T16" fmla="*/ 660 w 691"/>
                <a:gd name="T17" fmla="*/ 200 h 695"/>
                <a:gd name="T18" fmla="*/ 677 w 691"/>
                <a:gd name="T19" fmla="*/ 247 h 695"/>
                <a:gd name="T20" fmla="*/ 688 w 691"/>
                <a:gd name="T21" fmla="*/ 296 h 695"/>
                <a:gd name="T22" fmla="*/ 691 w 691"/>
                <a:gd name="T23" fmla="*/ 348 h 695"/>
                <a:gd name="T24" fmla="*/ 688 w 691"/>
                <a:gd name="T25" fmla="*/ 399 h 695"/>
                <a:gd name="T26" fmla="*/ 677 w 691"/>
                <a:gd name="T27" fmla="*/ 447 h 695"/>
                <a:gd name="T28" fmla="*/ 660 w 691"/>
                <a:gd name="T29" fmla="*/ 494 h 695"/>
                <a:gd name="T30" fmla="*/ 635 w 691"/>
                <a:gd name="T31" fmla="*/ 537 h 695"/>
                <a:gd name="T32" fmla="*/ 607 w 691"/>
                <a:gd name="T33" fmla="*/ 575 h 695"/>
                <a:gd name="T34" fmla="*/ 573 w 691"/>
                <a:gd name="T35" fmla="*/ 609 h 695"/>
                <a:gd name="T36" fmla="*/ 534 w 691"/>
                <a:gd name="T37" fmla="*/ 638 h 695"/>
                <a:gd name="T38" fmla="*/ 491 w 691"/>
                <a:gd name="T39" fmla="*/ 662 h 695"/>
                <a:gd name="T40" fmla="*/ 446 w 691"/>
                <a:gd name="T41" fmla="*/ 680 h 695"/>
                <a:gd name="T42" fmla="*/ 397 w 691"/>
                <a:gd name="T43" fmla="*/ 691 h 695"/>
                <a:gd name="T44" fmla="*/ 346 w 691"/>
                <a:gd name="T45" fmla="*/ 695 h 695"/>
                <a:gd name="T46" fmla="*/ 295 w 691"/>
                <a:gd name="T47" fmla="*/ 691 h 695"/>
                <a:gd name="T48" fmla="*/ 246 w 691"/>
                <a:gd name="T49" fmla="*/ 680 h 695"/>
                <a:gd name="T50" fmla="*/ 201 w 691"/>
                <a:gd name="T51" fmla="*/ 662 h 695"/>
                <a:gd name="T52" fmla="*/ 158 w 691"/>
                <a:gd name="T53" fmla="*/ 638 h 695"/>
                <a:gd name="T54" fmla="*/ 119 w 691"/>
                <a:gd name="T55" fmla="*/ 609 h 695"/>
                <a:gd name="T56" fmla="*/ 85 w 691"/>
                <a:gd name="T57" fmla="*/ 575 h 695"/>
                <a:gd name="T58" fmla="*/ 56 w 691"/>
                <a:gd name="T59" fmla="*/ 537 h 695"/>
                <a:gd name="T60" fmla="*/ 32 w 691"/>
                <a:gd name="T61" fmla="*/ 494 h 695"/>
                <a:gd name="T62" fmla="*/ 15 w 691"/>
                <a:gd name="T63" fmla="*/ 447 h 695"/>
                <a:gd name="T64" fmla="*/ 4 w 691"/>
                <a:gd name="T65" fmla="*/ 399 h 695"/>
                <a:gd name="T66" fmla="*/ 0 w 691"/>
                <a:gd name="T67" fmla="*/ 348 h 695"/>
                <a:gd name="T68" fmla="*/ 4 w 691"/>
                <a:gd name="T69" fmla="*/ 296 h 695"/>
                <a:gd name="T70" fmla="*/ 15 w 691"/>
                <a:gd name="T71" fmla="*/ 247 h 695"/>
                <a:gd name="T72" fmla="*/ 32 w 691"/>
                <a:gd name="T73" fmla="*/ 200 h 695"/>
                <a:gd name="T74" fmla="*/ 56 w 691"/>
                <a:gd name="T75" fmla="*/ 159 h 695"/>
                <a:gd name="T76" fmla="*/ 85 w 691"/>
                <a:gd name="T77" fmla="*/ 119 h 695"/>
                <a:gd name="T78" fmla="*/ 119 w 691"/>
                <a:gd name="T79" fmla="*/ 85 h 695"/>
                <a:gd name="T80" fmla="*/ 158 w 691"/>
                <a:gd name="T81" fmla="*/ 55 h 695"/>
                <a:gd name="T82" fmla="*/ 201 w 691"/>
                <a:gd name="T83" fmla="*/ 32 h 695"/>
                <a:gd name="T84" fmla="*/ 246 w 691"/>
                <a:gd name="T85" fmla="*/ 15 h 695"/>
                <a:gd name="T86" fmla="*/ 295 w 691"/>
                <a:gd name="T87" fmla="*/ 4 h 695"/>
                <a:gd name="T88" fmla="*/ 346 w 691"/>
                <a:gd name="T89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1" h="695">
                  <a:moveTo>
                    <a:pt x="346" y="0"/>
                  </a:moveTo>
                  <a:lnTo>
                    <a:pt x="397" y="4"/>
                  </a:lnTo>
                  <a:lnTo>
                    <a:pt x="446" y="15"/>
                  </a:lnTo>
                  <a:lnTo>
                    <a:pt x="491" y="32"/>
                  </a:lnTo>
                  <a:lnTo>
                    <a:pt x="534" y="55"/>
                  </a:lnTo>
                  <a:lnTo>
                    <a:pt x="573" y="85"/>
                  </a:lnTo>
                  <a:lnTo>
                    <a:pt x="607" y="119"/>
                  </a:lnTo>
                  <a:lnTo>
                    <a:pt x="635" y="159"/>
                  </a:lnTo>
                  <a:lnTo>
                    <a:pt x="660" y="200"/>
                  </a:lnTo>
                  <a:lnTo>
                    <a:pt x="677" y="247"/>
                  </a:lnTo>
                  <a:lnTo>
                    <a:pt x="688" y="296"/>
                  </a:lnTo>
                  <a:lnTo>
                    <a:pt x="691" y="348"/>
                  </a:lnTo>
                  <a:lnTo>
                    <a:pt x="688" y="399"/>
                  </a:lnTo>
                  <a:lnTo>
                    <a:pt x="677" y="447"/>
                  </a:lnTo>
                  <a:lnTo>
                    <a:pt x="660" y="494"/>
                  </a:lnTo>
                  <a:lnTo>
                    <a:pt x="635" y="537"/>
                  </a:lnTo>
                  <a:lnTo>
                    <a:pt x="607" y="575"/>
                  </a:lnTo>
                  <a:lnTo>
                    <a:pt x="573" y="609"/>
                  </a:lnTo>
                  <a:lnTo>
                    <a:pt x="534" y="638"/>
                  </a:lnTo>
                  <a:lnTo>
                    <a:pt x="491" y="662"/>
                  </a:lnTo>
                  <a:lnTo>
                    <a:pt x="446" y="680"/>
                  </a:lnTo>
                  <a:lnTo>
                    <a:pt x="397" y="691"/>
                  </a:lnTo>
                  <a:lnTo>
                    <a:pt x="346" y="695"/>
                  </a:lnTo>
                  <a:lnTo>
                    <a:pt x="295" y="691"/>
                  </a:lnTo>
                  <a:lnTo>
                    <a:pt x="246" y="680"/>
                  </a:lnTo>
                  <a:lnTo>
                    <a:pt x="201" y="662"/>
                  </a:lnTo>
                  <a:lnTo>
                    <a:pt x="158" y="638"/>
                  </a:lnTo>
                  <a:lnTo>
                    <a:pt x="119" y="609"/>
                  </a:lnTo>
                  <a:lnTo>
                    <a:pt x="85" y="575"/>
                  </a:lnTo>
                  <a:lnTo>
                    <a:pt x="56" y="537"/>
                  </a:lnTo>
                  <a:lnTo>
                    <a:pt x="32" y="494"/>
                  </a:lnTo>
                  <a:lnTo>
                    <a:pt x="15" y="447"/>
                  </a:lnTo>
                  <a:lnTo>
                    <a:pt x="4" y="399"/>
                  </a:lnTo>
                  <a:lnTo>
                    <a:pt x="0" y="348"/>
                  </a:lnTo>
                  <a:lnTo>
                    <a:pt x="4" y="296"/>
                  </a:lnTo>
                  <a:lnTo>
                    <a:pt x="15" y="247"/>
                  </a:lnTo>
                  <a:lnTo>
                    <a:pt x="32" y="200"/>
                  </a:lnTo>
                  <a:lnTo>
                    <a:pt x="56" y="159"/>
                  </a:lnTo>
                  <a:lnTo>
                    <a:pt x="85" y="119"/>
                  </a:lnTo>
                  <a:lnTo>
                    <a:pt x="119" y="85"/>
                  </a:lnTo>
                  <a:lnTo>
                    <a:pt x="158" y="55"/>
                  </a:lnTo>
                  <a:lnTo>
                    <a:pt x="201" y="32"/>
                  </a:lnTo>
                  <a:lnTo>
                    <a:pt x="246" y="15"/>
                  </a:lnTo>
                  <a:lnTo>
                    <a:pt x="295" y="4"/>
                  </a:lnTo>
                  <a:lnTo>
                    <a:pt x="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1346053" y="3509966"/>
            <a:ext cx="1464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2" name="Group 20"/>
          <p:cNvGrpSpPr>
            <a:grpSpLocks noChangeAspect="1"/>
          </p:cNvGrpSpPr>
          <p:nvPr/>
        </p:nvGrpSpPr>
        <p:grpSpPr bwMode="auto">
          <a:xfrm>
            <a:off x="3910663" y="3930733"/>
            <a:ext cx="728172" cy="730184"/>
            <a:chOff x="1068" y="2924"/>
            <a:chExt cx="362" cy="363"/>
          </a:xfrm>
          <a:solidFill>
            <a:schemeClr val="bg1"/>
          </a:solidFill>
        </p:grpSpPr>
        <p:sp>
          <p:nvSpPr>
            <p:cNvPr id="45" name="Freeform 22"/>
            <p:cNvSpPr>
              <a:spLocks/>
            </p:cNvSpPr>
            <p:nvPr/>
          </p:nvSpPr>
          <p:spPr bwMode="auto">
            <a:xfrm>
              <a:off x="1068" y="2991"/>
              <a:ext cx="294" cy="296"/>
            </a:xfrm>
            <a:custGeom>
              <a:avLst/>
              <a:gdLst>
                <a:gd name="T0" fmla="*/ 451 w 2647"/>
                <a:gd name="T1" fmla="*/ 8 h 2668"/>
                <a:gd name="T2" fmla="*/ 521 w 2647"/>
                <a:gd name="T3" fmla="*/ 51 h 2668"/>
                <a:gd name="T4" fmla="*/ 973 w 2647"/>
                <a:gd name="T5" fmla="*/ 521 h 2668"/>
                <a:gd name="T6" fmla="*/ 992 w 2647"/>
                <a:gd name="T7" fmla="*/ 606 h 2668"/>
                <a:gd name="T8" fmla="*/ 969 w 2647"/>
                <a:gd name="T9" fmla="*/ 693 h 2668"/>
                <a:gd name="T10" fmla="*/ 707 w 2647"/>
                <a:gd name="T11" fmla="*/ 971 h 2668"/>
                <a:gd name="T12" fmla="*/ 795 w 2647"/>
                <a:gd name="T13" fmla="*/ 1129 h 2668"/>
                <a:gd name="T14" fmla="*/ 902 w 2647"/>
                <a:gd name="T15" fmla="*/ 1298 h 2668"/>
                <a:gd name="T16" fmla="*/ 1051 w 2647"/>
                <a:gd name="T17" fmla="*/ 1485 h 2668"/>
                <a:gd name="T18" fmla="*/ 1239 w 2647"/>
                <a:gd name="T19" fmla="*/ 1668 h 2668"/>
                <a:gd name="T20" fmla="*/ 1420 w 2647"/>
                <a:gd name="T21" fmla="*/ 1802 h 2668"/>
                <a:gd name="T22" fmla="*/ 1578 w 2647"/>
                <a:gd name="T23" fmla="*/ 1899 h 2668"/>
                <a:gd name="T24" fmla="*/ 1912 w 2647"/>
                <a:gd name="T25" fmla="*/ 1731 h 2668"/>
                <a:gd name="T26" fmla="*/ 1989 w 2647"/>
                <a:gd name="T27" fmla="*/ 1683 h 2668"/>
                <a:gd name="T28" fmla="*/ 2079 w 2647"/>
                <a:gd name="T29" fmla="*/ 1676 h 2668"/>
                <a:gd name="T30" fmla="*/ 2157 w 2647"/>
                <a:gd name="T31" fmla="*/ 1707 h 2668"/>
                <a:gd name="T32" fmla="*/ 2615 w 2647"/>
                <a:gd name="T33" fmla="*/ 2171 h 2668"/>
                <a:gd name="T34" fmla="*/ 2646 w 2647"/>
                <a:gd name="T35" fmla="*/ 2251 h 2668"/>
                <a:gd name="T36" fmla="*/ 2638 w 2647"/>
                <a:gd name="T37" fmla="*/ 2339 h 2668"/>
                <a:gd name="T38" fmla="*/ 2590 w 2647"/>
                <a:gd name="T39" fmla="*/ 2416 h 2668"/>
                <a:gd name="T40" fmla="*/ 2433 w 2647"/>
                <a:gd name="T41" fmla="*/ 2558 h 2668"/>
                <a:gd name="T42" fmla="*/ 2308 w 2647"/>
                <a:gd name="T43" fmla="*/ 2624 h 2668"/>
                <a:gd name="T44" fmla="*/ 2141 w 2647"/>
                <a:gd name="T45" fmla="*/ 2666 h 2668"/>
                <a:gd name="T46" fmla="*/ 2112 w 2647"/>
                <a:gd name="T47" fmla="*/ 2668 h 2668"/>
                <a:gd name="T48" fmla="*/ 2047 w 2647"/>
                <a:gd name="T49" fmla="*/ 2667 h 2668"/>
                <a:gd name="T50" fmla="*/ 1948 w 2647"/>
                <a:gd name="T51" fmla="*/ 2655 h 2668"/>
                <a:gd name="T52" fmla="*/ 1817 w 2647"/>
                <a:gd name="T53" fmla="*/ 2630 h 2668"/>
                <a:gd name="T54" fmla="*/ 1658 w 2647"/>
                <a:gd name="T55" fmla="*/ 2580 h 2668"/>
                <a:gd name="T56" fmla="*/ 1473 w 2647"/>
                <a:gd name="T57" fmla="*/ 2502 h 2668"/>
                <a:gd name="T58" fmla="*/ 1267 w 2647"/>
                <a:gd name="T59" fmla="*/ 2387 h 2668"/>
                <a:gd name="T60" fmla="*/ 1043 w 2647"/>
                <a:gd name="T61" fmla="*/ 2231 h 2668"/>
                <a:gd name="T62" fmla="*/ 804 w 2647"/>
                <a:gd name="T63" fmla="*/ 2026 h 2668"/>
                <a:gd name="T64" fmla="*/ 563 w 2647"/>
                <a:gd name="T65" fmla="*/ 1779 h 2668"/>
                <a:gd name="T66" fmla="*/ 366 w 2647"/>
                <a:gd name="T67" fmla="*/ 1545 h 2668"/>
                <a:gd name="T68" fmla="*/ 213 w 2647"/>
                <a:gd name="T69" fmla="*/ 1326 h 2668"/>
                <a:gd name="T70" fmla="*/ 102 w 2647"/>
                <a:gd name="T71" fmla="*/ 1116 h 2668"/>
                <a:gd name="T72" fmla="*/ 33 w 2647"/>
                <a:gd name="T73" fmla="*/ 913 h 2668"/>
                <a:gd name="T74" fmla="*/ 2 w 2647"/>
                <a:gd name="T75" fmla="*/ 712 h 2668"/>
                <a:gd name="T76" fmla="*/ 8 w 2647"/>
                <a:gd name="T77" fmla="*/ 511 h 2668"/>
                <a:gd name="T78" fmla="*/ 50 w 2647"/>
                <a:gd name="T79" fmla="*/ 343 h 2668"/>
                <a:gd name="T80" fmla="*/ 115 w 2647"/>
                <a:gd name="T81" fmla="*/ 215 h 2668"/>
                <a:gd name="T82" fmla="*/ 255 w 2647"/>
                <a:gd name="T83" fmla="*/ 57 h 2668"/>
                <a:gd name="T84" fmla="*/ 333 w 2647"/>
                <a:gd name="T85" fmla="*/ 9 h 2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47" h="2668">
                  <a:moveTo>
                    <a:pt x="394" y="0"/>
                  </a:moveTo>
                  <a:lnTo>
                    <a:pt x="422" y="2"/>
                  </a:lnTo>
                  <a:lnTo>
                    <a:pt x="451" y="8"/>
                  </a:lnTo>
                  <a:lnTo>
                    <a:pt x="476" y="18"/>
                  </a:lnTo>
                  <a:lnTo>
                    <a:pt x="500" y="33"/>
                  </a:lnTo>
                  <a:lnTo>
                    <a:pt x="521" y="51"/>
                  </a:lnTo>
                  <a:lnTo>
                    <a:pt x="940" y="473"/>
                  </a:lnTo>
                  <a:lnTo>
                    <a:pt x="958" y="496"/>
                  </a:lnTo>
                  <a:lnTo>
                    <a:pt x="973" y="521"/>
                  </a:lnTo>
                  <a:lnTo>
                    <a:pt x="983" y="549"/>
                  </a:lnTo>
                  <a:lnTo>
                    <a:pt x="990" y="577"/>
                  </a:lnTo>
                  <a:lnTo>
                    <a:pt x="992" y="606"/>
                  </a:lnTo>
                  <a:lnTo>
                    <a:pt x="988" y="636"/>
                  </a:lnTo>
                  <a:lnTo>
                    <a:pt x="981" y="665"/>
                  </a:lnTo>
                  <a:lnTo>
                    <a:pt x="969" y="693"/>
                  </a:lnTo>
                  <a:lnTo>
                    <a:pt x="954" y="718"/>
                  </a:lnTo>
                  <a:lnTo>
                    <a:pt x="933" y="742"/>
                  </a:lnTo>
                  <a:lnTo>
                    <a:pt x="707" y="971"/>
                  </a:lnTo>
                  <a:lnTo>
                    <a:pt x="741" y="1031"/>
                  </a:lnTo>
                  <a:lnTo>
                    <a:pt x="766" y="1078"/>
                  </a:lnTo>
                  <a:lnTo>
                    <a:pt x="795" y="1129"/>
                  </a:lnTo>
                  <a:lnTo>
                    <a:pt x="826" y="1182"/>
                  </a:lnTo>
                  <a:lnTo>
                    <a:pt x="862" y="1239"/>
                  </a:lnTo>
                  <a:lnTo>
                    <a:pt x="902" y="1298"/>
                  </a:lnTo>
                  <a:lnTo>
                    <a:pt x="946" y="1359"/>
                  </a:lnTo>
                  <a:lnTo>
                    <a:pt x="996" y="1420"/>
                  </a:lnTo>
                  <a:lnTo>
                    <a:pt x="1051" y="1485"/>
                  </a:lnTo>
                  <a:lnTo>
                    <a:pt x="1112" y="1550"/>
                  </a:lnTo>
                  <a:lnTo>
                    <a:pt x="1176" y="1612"/>
                  </a:lnTo>
                  <a:lnTo>
                    <a:pt x="1239" y="1668"/>
                  </a:lnTo>
                  <a:lnTo>
                    <a:pt x="1302" y="1718"/>
                  </a:lnTo>
                  <a:lnTo>
                    <a:pt x="1362" y="1763"/>
                  </a:lnTo>
                  <a:lnTo>
                    <a:pt x="1420" y="1802"/>
                  </a:lnTo>
                  <a:lnTo>
                    <a:pt x="1475" y="1838"/>
                  </a:lnTo>
                  <a:lnTo>
                    <a:pt x="1528" y="1870"/>
                  </a:lnTo>
                  <a:lnTo>
                    <a:pt x="1578" y="1899"/>
                  </a:lnTo>
                  <a:lnTo>
                    <a:pt x="1625" y="1925"/>
                  </a:lnTo>
                  <a:lnTo>
                    <a:pt x="1685" y="1960"/>
                  </a:lnTo>
                  <a:lnTo>
                    <a:pt x="1912" y="1731"/>
                  </a:lnTo>
                  <a:lnTo>
                    <a:pt x="1935" y="1711"/>
                  </a:lnTo>
                  <a:lnTo>
                    <a:pt x="1961" y="1696"/>
                  </a:lnTo>
                  <a:lnTo>
                    <a:pt x="1989" y="1683"/>
                  </a:lnTo>
                  <a:lnTo>
                    <a:pt x="2019" y="1676"/>
                  </a:lnTo>
                  <a:lnTo>
                    <a:pt x="2050" y="1674"/>
                  </a:lnTo>
                  <a:lnTo>
                    <a:pt x="2079" y="1676"/>
                  </a:lnTo>
                  <a:lnTo>
                    <a:pt x="2108" y="1682"/>
                  </a:lnTo>
                  <a:lnTo>
                    <a:pt x="2133" y="1693"/>
                  </a:lnTo>
                  <a:lnTo>
                    <a:pt x="2157" y="1707"/>
                  </a:lnTo>
                  <a:lnTo>
                    <a:pt x="2178" y="1725"/>
                  </a:lnTo>
                  <a:lnTo>
                    <a:pt x="2595" y="2147"/>
                  </a:lnTo>
                  <a:lnTo>
                    <a:pt x="2615" y="2171"/>
                  </a:lnTo>
                  <a:lnTo>
                    <a:pt x="2630" y="2196"/>
                  </a:lnTo>
                  <a:lnTo>
                    <a:pt x="2640" y="2224"/>
                  </a:lnTo>
                  <a:lnTo>
                    <a:pt x="2646" y="2251"/>
                  </a:lnTo>
                  <a:lnTo>
                    <a:pt x="2647" y="2280"/>
                  </a:lnTo>
                  <a:lnTo>
                    <a:pt x="2645" y="2310"/>
                  </a:lnTo>
                  <a:lnTo>
                    <a:pt x="2638" y="2339"/>
                  </a:lnTo>
                  <a:lnTo>
                    <a:pt x="2626" y="2366"/>
                  </a:lnTo>
                  <a:lnTo>
                    <a:pt x="2610" y="2393"/>
                  </a:lnTo>
                  <a:lnTo>
                    <a:pt x="2590" y="2416"/>
                  </a:lnTo>
                  <a:lnTo>
                    <a:pt x="2494" y="2511"/>
                  </a:lnTo>
                  <a:lnTo>
                    <a:pt x="2471" y="2530"/>
                  </a:lnTo>
                  <a:lnTo>
                    <a:pt x="2433" y="2558"/>
                  </a:lnTo>
                  <a:lnTo>
                    <a:pt x="2393" y="2582"/>
                  </a:lnTo>
                  <a:lnTo>
                    <a:pt x="2351" y="2604"/>
                  </a:lnTo>
                  <a:lnTo>
                    <a:pt x="2308" y="2624"/>
                  </a:lnTo>
                  <a:lnTo>
                    <a:pt x="2252" y="2642"/>
                  </a:lnTo>
                  <a:lnTo>
                    <a:pt x="2197" y="2656"/>
                  </a:lnTo>
                  <a:lnTo>
                    <a:pt x="2141" y="2666"/>
                  </a:lnTo>
                  <a:lnTo>
                    <a:pt x="2135" y="2666"/>
                  </a:lnTo>
                  <a:lnTo>
                    <a:pt x="2126" y="2667"/>
                  </a:lnTo>
                  <a:lnTo>
                    <a:pt x="2112" y="2668"/>
                  </a:lnTo>
                  <a:lnTo>
                    <a:pt x="2094" y="2668"/>
                  </a:lnTo>
                  <a:lnTo>
                    <a:pt x="2073" y="2668"/>
                  </a:lnTo>
                  <a:lnTo>
                    <a:pt x="2047" y="2667"/>
                  </a:lnTo>
                  <a:lnTo>
                    <a:pt x="2018" y="2664"/>
                  </a:lnTo>
                  <a:lnTo>
                    <a:pt x="1985" y="2661"/>
                  </a:lnTo>
                  <a:lnTo>
                    <a:pt x="1948" y="2655"/>
                  </a:lnTo>
                  <a:lnTo>
                    <a:pt x="1908" y="2649"/>
                  </a:lnTo>
                  <a:lnTo>
                    <a:pt x="1864" y="2640"/>
                  </a:lnTo>
                  <a:lnTo>
                    <a:pt x="1817" y="2630"/>
                  </a:lnTo>
                  <a:lnTo>
                    <a:pt x="1767" y="2616"/>
                  </a:lnTo>
                  <a:lnTo>
                    <a:pt x="1714" y="2600"/>
                  </a:lnTo>
                  <a:lnTo>
                    <a:pt x="1658" y="2580"/>
                  </a:lnTo>
                  <a:lnTo>
                    <a:pt x="1599" y="2558"/>
                  </a:lnTo>
                  <a:lnTo>
                    <a:pt x="1537" y="2532"/>
                  </a:lnTo>
                  <a:lnTo>
                    <a:pt x="1473" y="2502"/>
                  </a:lnTo>
                  <a:lnTo>
                    <a:pt x="1407" y="2468"/>
                  </a:lnTo>
                  <a:lnTo>
                    <a:pt x="1337" y="2430"/>
                  </a:lnTo>
                  <a:lnTo>
                    <a:pt x="1267" y="2387"/>
                  </a:lnTo>
                  <a:lnTo>
                    <a:pt x="1194" y="2341"/>
                  </a:lnTo>
                  <a:lnTo>
                    <a:pt x="1119" y="2288"/>
                  </a:lnTo>
                  <a:lnTo>
                    <a:pt x="1043" y="2231"/>
                  </a:lnTo>
                  <a:lnTo>
                    <a:pt x="964" y="2168"/>
                  </a:lnTo>
                  <a:lnTo>
                    <a:pt x="884" y="2100"/>
                  </a:lnTo>
                  <a:lnTo>
                    <a:pt x="804" y="2026"/>
                  </a:lnTo>
                  <a:lnTo>
                    <a:pt x="721" y="1944"/>
                  </a:lnTo>
                  <a:lnTo>
                    <a:pt x="640" y="1861"/>
                  </a:lnTo>
                  <a:lnTo>
                    <a:pt x="563" y="1779"/>
                  </a:lnTo>
                  <a:lnTo>
                    <a:pt x="493" y="1700"/>
                  </a:lnTo>
                  <a:lnTo>
                    <a:pt x="426" y="1621"/>
                  </a:lnTo>
                  <a:lnTo>
                    <a:pt x="366" y="1545"/>
                  </a:lnTo>
                  <a:lnTo>
                    <a:pt x="310" y="1471"/>
                  </a:lnTo>
                  <a:lnTo>
                    <a:pt x="259" y="1398"/>
                  </a:lnTo>
                  <a:lnTo>
                    <a:pt x="213" y="1326"/>
                  </a:lnTo>
                  <a:lnTo>
                    <a:pt x="171" y="1254"/>
                  </a:lnTo>
                  <a:lnTo>
                    <a:pt x="135" y="1185"/>
                  </a:lnTo>
                  <a:lnTo>
                    <a:pt x="102" y="1116"/>
                  </a:lnTo>
                  <a:lnTo>
                    <a:pt x="74" y="1048"/>
                  </a:lnTo>
                  <a:lnTo>
                    <a:pt x="51" y="980"/>
                  </a:lnTo>
                  <a:lnTo>
                    <a:pt x="33" y="913"/>
                  </a:lnTo>
                  <a:lnTo>
                    <a:pt x="18" y="846"/>
                  </a:lnTo>
                  <a:lnTo>
                    <a:pt x="8" y="779"/>
                  </a:lnTo>
                  <a:lnTo>
                    <a:pt x="2" y="712"/>
                  </a:lnTo>
                  <a:lnTo>
                    <a:pt x="0" y="645"/>
                  </a:lnTo>
                  <a:lnTo>
                    <a:pt x="2" y="578"/>
                  </a:lnTo>
                  <a:lnTo>
                    <a:pt x="8" y="511"/>
                  </a:lnTo>
                  <a:lnTo>
                    <a:pt x="17" y="456"/>
                  </a:lnTo>
                  <a:lnTo>
                    <a:pt x="31" y="400"/>
                  </a:lnTo>
                  <a:lnTo>
                    <a:pt x="50" y="343"/>
                  </a:lnTo>
                  <a:lnTo>
                    <a:pt x="69" y="298"/>
                  </a:lnTo>
                  <a:lnTo>
                    <a:pt x="91" y="256"/>
                  </a:lnTo>
                  <a:lnTo>
                    <a:pt x="115" y="215"/>
                  </a:lnTo>
                  <a:lnTo>
                    <a:pt x="143" y="177"/>
                  </a:lnTo>
                  <a:lnTo>
                    <a:pt x="152" y="161"/>
                  </a:lnTo>
                  <a:lnTo>
                    <a:pt x="255" y="57"/>
                  </a:lnTo>
                  <a:lnTo>
                    <a:pt x="278" y="37"/>
                  </a:lnTo>
                  <a:lnTo>
                    <a:pt x="304" y="21"/>
                  </a:lnTo>
                  <a:lnTo>
                    <a:pt x="333" y="9"/>
                  </a:lnTo>
                  <a:lnTo>
                    <a:pt x="362" y="2"/>
                  </a:lnTo>
                  <a:lnTo>
                    <a:pt x="3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1210" y="3073"/>
              <a:ext cx="74" cy="71"/>
            </a:xfrm>
            <a:custGeom>
              <a:avLst/>
              <a:gdLst>
                <a:gd name="T0" fmla="*/ 70 w 670"/>
                <a:gd name="T1" fmla="*/ 0 h 642"/>
                <a:gd name="T2" fmla="*/ 127 w 670"/>
                <a:gd name="T3" fmla="*/ 15 h 642"/>
                <a:gd name="T4" fmla="*/ 180 w 670"/>
                <a:gd name="T5" fmla="*/ 31 h 642"/>
                <a:gd name="T6" fmla="*/ 231 w 670"/>
                <a:gd name="T7" fmla="*/ 52 h 642"/>
                <a:gd name="T8" fmla="*/ 280 w 670"/>
                <a:gd name="T9" fmla="*/ 75 h 642"/>
                <a:gd name="T10" fmla="*/ 328 w 670"/>
                <a:gd name="T11" fmla="*/ 103 h 642"/>
                <a:gd name="T12" fmla="*/ 374 w 670"/>
                <a:gd name="T13" fmla="*/ 134 h 642"/>
                <a:gd name="T14" fmla="*/ 416 w 670"/>
                <a:gd name="T15" fmla="*/ 168 h 642"/>
                <a:gd name="T16" fmla="*/ 456 w 670"/>
                <a:gd name="T17" fmla="*/ 206 h 642"/>
                <a:gd name="T18" fmla="*/ 496 w 670"/>
                <a:gd name="T19" fmla="*/ 249 h 642"/>
                <a:gd name="T20" fmla="*/ 532 w 670"/>
                <a:gd name="T21" fmla="*/ 295 h 642"/>
                <a:gd name="T22" fmla="*/ 563 w 670"/>
                <a:gd name="T23" fmla="*/ 343 h 642"/>
                <a:gd name="T24" fmla="*/ 591 w 670"/>
                <a:gd name="T25" fmla="*/ 394 h 642"/>
                <a:gd name="T26" fmla="*/ 615 w 670"/>
                <a:gd name="T27" fmla="*/ 447 h 642"/>
                <a:gd name="T28" fmla="*/ 635 w 670"/>
                <a:gd name="T29" fmla="*/ 502 h 642"/>
                <a:gd name="T30" fmla="*/ 651 w 670"/>
                <a:gd name="T31" fmla="*/ 559 h 642"/>
                <a:gd name="T32" fmla="*/ 670 w 670"/>
                <a:gd name="T33" fmla="*/ 642 h 642"/>
                <a:gd name="T34" fmla="*/ 586 w 670"/>
                <a:gd name="T35" fmla="*/ 634 h 642"/>
                <a:gd name="T36" fmla="*/ 559 w 670"/>
                <a:gd name="T37" fmla="*/ 631 h 642"/>
                <a:gd name="T38" fmla="*/ 469 w 670"/>
                <a:gd name="T39" fmla="*/ 627 h 642"/>
                <a:gd name="T40" fmla="*/ 457 w 670"/>
                <a:gd name="T41" fmla="*/ 582 h 642"/>
                <a:gd name="T42" fmla="*/ 440 w 670"/>
                <a:gd name="T43" fmla="*/ 530 h 642"/>
                <a:gd name="T44" fmla="*/ 417 w 670"/>
                <a:gd name="T45" fmla="*/ 479 h 642"/>
                <a:gd name="T46" fmla="*/ 389 w 670"/>
                <a:gd name="T47" fmla="*/ 431 h 642"/>
                <a:gd name="T48" fmla="*/ 356 w 670"/>
                <a:gd name="T49" fmla="*/ 386 h 642"/>
                <a:gd name="T50" fmla="*/ 320 w 670"/>
                <a:gd name="T51" fmla="*/ 344 h 642"/>
                <a:gd name="T52" fmla="*/ 284 w 670"/>
                <a:gd name="T53" fmla="*/ 311 h 642"/>
                <a:gd name="T54" fmla="*/ 246 w 670"/>
                <a:gd name="T55" fmla="*/ 282 h 642"/>
                <a:gd name="T56" fmla="*/ 205 w 670"/>
                <a:gd name="T57" fmla="*/ 257 h 642"/>
                <a:gd name="T58" fmla="*/ 162 w 670"/>
                <a:gd name="T59" fmla="*/ 234 h 642"/>
                <a:gd name="T60" fmla="*/ 118 w 670"/>
                <a:gd name="T61" fmla="*/ 216 h 642"/>
                <a:gd name="T62" fmla="*/ 71 w 670"/>
                <a:gd name="T63" fmla="*/ 202 h 642"/>
                <a:gd name="T64" fmla="*/ 0 w 670"/>
                <a:gd name="T65" fmla="*/ 183 h 642"/>
                <a:gd name="T66" fmla="*/ 31 w 670"/>
                <a:gd name="T67" fmla="*/ 116 h 642"/>
                <a:gd name="T68" fmla="*/ 43 w 670"/>
                <a:gd name="T69" fmla="*/ 88 h 642"/>
                <a:gd name="T70" fmla="*/ 52 w 670"/>
                <a:gd name="T71" fmla="*/ 57 h 642"/>
                <a:gd name="T72" fmla="*/ 70 w 670"/>
                <a:gd name="T73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0" h="642">
                  <a:moveTo>
                    <a:pt x="70" y="0"/>
                  </a:moveTo>
                  <a:lnTo>
                    <a:pt x="127" y="15"/>
                  </a:lnTo>
                  <a:lnTo>
                    <a:pt x="180" y="31"/>
                  </a:lnTo>
                  <a:lnTo>
                    <a:pt x="231" y="52"/>
                  </a:lnTo>
                  <a:lnTo>
                    <a:pt x="280" y="75"/>
                  </a:lnTo>
                  <a:lnTo>
                    <a:pt x="328" y="103"/>
                  </a:lnTo>
                  <a:lnTo>
                    <a:pt x="374" y="134"/>
                  </a:lnTo>
                  <a:lnTo>
                    <a:pt x="416" y="168"/>
                  </a:lnTo>
                  <a:lnTo>
                    <a:pt x="456" y="206"/>
                  </a:lnTo>
                  <a:lnTo>
                    <a:pt x="496" y="249"/>
                  </a:lnTo>
                  <a:lnTo>
                    <a:pt x="532" y="295"/>
                  </a:lnTo>
                  <a:lnTo>
                    <a:pt x="563" y="343"/>
                  </a:lnTo>
                  <a:lnTo>
                    <a:pt x="591" y="394"/>
                  </a:lnTo>
                  <a:lnTo>
                    <a:pt x="615" y="447"/>
                  </a:lnTo>
                  <a:lnTo>
                    <a:pt x="635" y="502"/>
                  </a:lnTo>
                  <a:lnTo>
                    <a:pt x="651" y="559"/>
                  </a:lnTo>
                  <a:lnTo>
                    <a:pt x="670" y="642"/>
                  </a:lnTo>
                  <a:lnTo>
                    <a:pt x="586" y="634"/>
                  </a:lnTo>
                  <a:lnTo>
                    <a:pt x="559" y="631"/>
                  </a:lnTo>
                  <a:lnTo>
                    <a:pt x="469" y="627"/>
                  </a:lnTo>
                  <a:lnTo>
                    <a:pt x="457" y="582"/>
                  </a:lnTo>
                  <a:lnTo>
                    <a:pt x="440" y="530"/>
                  </a:lnTo>
                  <a:lnTo>
                    <a:pt x="417" y="479"/>
                  </a:lnTo>
                  <a:lnTo>
                    <a:pt x="389" y="431"/>
                  </a:lnTo>
                  <a:lnTo>
                    <a:pt x="356" y="386"/>
                  </a:lnTo>
                  <a:lnTo>
                    <a:pt x="320" y="344"/>
                  </a:lnTo>
                  <a:lnTo>
                    <a:pt x="284" y="311"/>
                  </a:lnTo>
                  <a:lnTo>
                    <a:pt x="246" y="282"/>
                  </a:lnTo>
                  <a:lnTo>
                    <a:pt x="205" y="257"/>
                  </a:lnTo>
                  <a:lnTo>
                    <a:pt x="162" y="234"/>
                  </a:lnTo>
                  <a:lnTo>
                    <a:pt x="118" y="216"/>
                  </a:lnTo>
                  <a:lnTo>
                    <a:pt x="71" y="202"/>
                  </a:lnTo>
                  <a:lnTo>
                    <a:pt x="0" y="183"/>
                  </a:lnTo>
                  <a:lnTo>
                    <a:pt x="31" y="116"/>
                  </a:lnTo>
                  <a:lnTo>
                    <a:pt x="43" y="88"/>
                  </a:lnTo>
                  <a:lnTo>
                    <a:pt x="52" y="57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1215" y="3025"/>
              <a:ext cx="116" cy="124"/>
            </a:xfrm>
            <a:custGeom>
              <a:avLst/>
              <a:gdLst>
                <a:gd name="T0" fmla="*/ 0 w 1043"/>
                <a:gd name="T1" fmla="*/ 0 h 1114"/>
                <a:gd name="T2" fmla="*/ 83 w 1043"/>
                <a:gd name="T3" fmla="*/ 15 h 1114"/>
                <a:gd name="T4" fmla="*/ 162 w 1043"/>
                <a:gd name="T5" fmla="*/ 31 h 1114"/>
                <a:gd name="T6" fmla="*/ 239 w 1043"/>
                <a:gd name="T7" fmla="*/ 52 h 1114"/>
                <a:gd name="T8" fmla="*/ 313 w 1043"/>
                <a:gd name="T9" fmla="*/ 77 h 1114"/>
                <a:gd name="T10" fmla="*/ 386 w 1043"/>
                <a:gd name="T11" fmla="*/ 109 h 1114"/>
                <a:gd name="T12" fmla="*/ 456 w 1043"/>
                <a:gd name="T13" fmla="*/ 146 h 1114"/>
                <a:gd name="T14" fmla="*/ 523 w 1043"/>
                <a:gd name="T15" fmla="*/ 186 h 1114"/>
                <a:gd name="T16" fmla="*/ 588 w 1043"/>
                <a:gd name="T17" fmla="*/ 232 h 1114"/>
                <a:gd name="T18" fmla="*/ 649 w 1043"/>
                <a:gd name="T19" fmla="*/ 282 h 1114"/>
                <a:gd name="T20" fmla="*/ 707 w 1043"/>
                <a:gd name="T21" fmla="*/ 336 h 1114"/>
                <a:gd name="T22" fmla="*/ 761 w 1043"/>
                <a:gd name="T23" fmla="*/ 395 h 1114"/>
                <a:gd name="T24" fmla="*/ 811 w 1043"/>
                <a:gd name="T25" fmla="*/ 457 h 1114"/>
                <a:gd name="T26" fmla="*/ 856 w 1043"/>
                <a:gd name="T27" fmla="*/ 522 h 1114"/>
                <a:gd name="T28" fmla="*/ 897 w 1043"/>
                <a:gd name="T29" fmla="*/ 590 h 1114"/>
                <a:gd name="T30" fmla="*/ 932 w 1043"/>
                <a:gd name="T31" fmla="*/ 660 h 1114"/>
                <a:gd name="T32" fmla="*/ 963 w 1043"/>
                <a:gd name="T33" fmla="*/ 732 h 1114"/>
                <a:gd name="T34" fmla="*/ 989 w 1043"/>
                <a:gd name="T35" fmla="*/ 807 h 1114"/>
                <a:gd name="T36" fmla="*/ 1009 w 1043"/>
                <a:gd name="T37" fmla="*/ 885 h 1114"/>
                <a:gd name="T38" fmla="*/ 1025 w 1043"/>
                <a:gd name="T39" fmla="*/ 963 h 1114"/>
                <a:gd name="T40" fmla="*/ 1036 w 1043"/>
                <a:gd name="T41" fmla="*/ 1043 h 1114"/>
                <a:gd name="T42" fmla="*/ 1043 w 1043"/>
                <a:gd name="T43" fmla="*/ 1114 h 1114"/>
                <a:gd name="T44" fmla="*/ 958 w 1043"/>
                <a:gd name="T45" fmla="*/ 1110 h 1114"/>
                <a:gd name="T46" fmla="*/ 937 w 1043"/>
                <a:gd name="T47" fmla="*/ 1110 h 1114"/>
                <a:gd name="T48" fmla="*/ 918 w 1043"/>
                <a:gd name="T49" fmla="*/ 1109 h 1114"/>
                <a:gd name="T50" fmla="*/ 849 w 1043"/>
                <a:gd name="T51" fmla="*/ 1100 h 1114"/>
                <a:gd name="T52" fmla="*/ 844 w 1043"/>
                <a:gd name="T53" fmla="*/ 1053 h 1114"/>
                <a:gd name="T54" fmla="*/ 832 w 1043"/>
                <a:gd name="T55" fmla="*/ 980 h 1114"/>
                <a:gd name="T56" fmla="*/ 817 w 1043"/>
                <a:gd name="T57" fmla="*/ 908 h 1114"/>
                <a:gd name="T58" fmla="*/ 796 w 1043"/>
                <a:gd name="T59" fmla="*/ 839 h 1114"/>
                <a:gd name="T60" fmla="*/ 770 w 1043"/>
                <a:gd name="T61" fmla="*/ 772 h 1114"/>
                <a:gd name="T62" fmla="*/ 740 w 1043"/>
                <a:gd name="T63" fmla="*/ 707 h 1114"/>
                <a:gd name="T64" fmla="*/ 704 w 1043"/>
                <a:gd name="T65" fmla="*/ 646 h 1114"/>
                <a:gd name="T66" fmla="*/ 664 w 1043"/>
                <a:gd name="T67" fmla="*/ 586 h 1114"/>
                <a:gd name="T68" fmla="*/ 619 w 1043"/>
                <a:gd name="T69" fmla="*/ 529 h 1114"/>
                <a:gd name="T70" fmla="*/ 569 w 1043"/>
                <a:gd name="T71" fmla="*/ 475 h 1114"/>
                <a:gd name="T72" fmla="*/ 517 w 1043"/>
                <a:gd name="T73" fmla="*/ 426 h 1114"/>
                <a:gd name="T74" fmla="*/ 462 w 1043"/>
                <a:gd name="T75" fmla="*/ 382 h 1114"/>
                <a:gd name="T76" fmla="*/ 403 w 1043"/>
                <a:gd name="T77" fmla="*/ 341 h 1114"/>
                <a:gd name="T78" fmla="*/ 342 w 1043"/>
                <a:gd name="T79" fmla="*/ 306 h 1114"/>
                <a:gd name="T80" fmla="*/ 278 w 1043"/>
                <a:gd name="T81" fmla="*/ 275 h 1114"/>
                <a:gd name="T82" fmla="*/ 211 w 1043"/>
                <a:gd name="T83" fmla="*/ 250 h 1114"/>
                <a:gd name="T84" fmla="*/ 143 w 1043"/>
                <a:gd name="T85" fmla="*/ 228 h 1114"/>
                <a:gd name="T86" fmla="*/ 72 w 1043"/>
                <a:gd name="T87" fmla="*/ 213 h 1114"/>
                <a:gd name="T88" fmla="*/ 29 w 1043"/>
                <a:gd name="T89" fmla="*/ 203 h 1114"/>
                <a:gd name="T90" fmla="*/ 23 w 1043"/>
                <a:gd name="T91" fmla="*/ 159 h 1114"/>
                <a:gd name="T92" fmla="*/ 13 w 1043"/>
                <a:gd name="T93" fmla="*/ 85 h 1114"/>
                <a:gd name="T94" fmla="*/ 0 w 1043"/>
                <a:gd name="T95" fmla="*/ 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3" h="1114">
                  <a:moveTo>
                    <a:pt x="0" y="0"/>
                  </a:moveTo>
                  <a:lnTo>
                    <a:pt x="83" y="15"/>
                  </a:lnTo>
                  <a:lnTo>
                    <a:pt x="162" y="31"/>
                  </a:lnTo>
                  <a:lnTo>
                    <a:pt x="239" y="52"/>
                  </a:lnTo>
                  <a:lnTo>
                    <a:pt x="313" y="77"/>
                  </a:lnTo>
                  <a:lnTo>
                    <a:pt x="386" y="109"/>
                  </a:lnTo>
                  <a:lnTo>
                    <a:pt x="456" y="146"/>
                  </a:lnTo>
                  <a:lnTo>
                    <a:pt x="523" y="186"/>
                  </a:lnTo>
                  <a:lnTo>
                    <a:pt x="588" y="232"/>
                  </a:lnTo>
                  <a:lnTo>
                    <a:pt x="649" y="282"/>
                  </a:lnTo>
                  <a:lnTo>
                    <a:pt x="707" y="336"/>
                  </a:lnTo>
                  <a:lnTo>
                    <a:pt x="761" y="395"/>
                  </a:lnTo>
                  <a:lnTo>
                    <a:pt x="811" y="457"/>
                  </a:lnTo>
                  <a:lnTo>
                    <a:pt x="856" y="522"/>
                  </a:lnTo>
                  <a:lnTo>
                    <a:pt x="897" y="590"/>
                  </a:lnTo>
                  <a:lnTo>
                    <a:pt x="932" y="660"/>
                  </a:lnTo>
                  <a:lnTo>
                    <a:pt x="963" y="732"/>
                  </a:lnTo>
                  <a:lnTo>
                    <a:pt x="989" y="807"/>
                  </a:lnTo>
                  <a:lnTo>
                    <a:pt x="1009" y="885"/>
                  </a:lnTo>
                  <a:lnTo>
                    <a:pt x="1025" y="963"/>
                  </a:lnTo>
                  <a:lnTo>
                    <a:pt x="1036" y="1043"/>
                  </a:lnTo>
                  <a:lnTo>
                    <a:pt x="1043" y="1114"/>
                  </a:lnTo>
                  <a:lnTo>
                    <a:pt x="958" y="1110"/>
                  </a:lnTo>
                  <a:lnTo>
                    <a:pt x="937" y="1110"/>
                  </a:lnTo>
                  <a:lnTo>
                    <a:pt x="918" y="1109"/>
                  </a:lnTo>
                  <a:lnTo>
                    <a:pt x="849" y="1100"/>
                  </a:lnTo>
                  <a:lnTo>
                    <a:pt x="844" y="1053"/>
                  </a:lnTo>
                  <a:lnTo>
                    <a:pt x="832" y="980"/>
                  </a:lnTo>
                  <a:lnTo>
                    <a:pt x="817" y="908"/>
                  </a:lnTo>
                  <a:lnTo>
                    <a:pt x="796" y="839"/>
                  </a:lnTo>
                  <a:lnTo>
                    <a:pt x="770" y="772"/>
                  </a:lnTo>
                  <a:lnTo>
                    <a:pt x="740" y="707"/>
                  </a:lnTo>
                  <a:lnTo>
                    <a:pt x="704" y="646"/>
                  </a:lnTo>
                  <a:lnTo>
                    <a:pt x="664" y="586"/>
                  </a:lnTo>
                  <a:lnTo>
                    <a:pt x="619" y="529"/>
                  </a:lnTo>
                  <a:lnTo>
                    <a:pt x="569" y="475"/>
                  </a:lnTo>
                  <a:lnTo>
                    <a:pt x="517" y="426"/>
                  </a:lnTo>
                  <a:lnTo>
                    <a:pt x="462" y="382"/>
                  </a:lnTo>
                  <a:lnTo>
                    <a:pt x="403" y="341"/>
                  </a:lnTo>
                  <a:lnTo>
                    <a:pt x="342" y="306"/>
                  </a:lnTo>
                  <a:lnTo>
                    <a:pt x="278" y="275"/>
                  </a:lnTo>
                  <a:lnTo>
                    <a:pt x="211" y="250"/>
                  </a:lnTo>
                  <a:lnTo>
                    <a:pt x="143" y="228"/>
                  </a:lnTo>
                  <a:lnTo>
                    <a:pt x="72" y="213"/>
                  </a:lnTo>
                  <a:lnTo>
                    <a:pt x="29" y="203"/>
                  </a:lnTo>
                  <a:lnTo>
                    <a:pt x="23" y="159"/>
                  </a:lnTo>
                  <a:lnTo>
                    <a:pt x="13" y="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1205" y="2974"/>
              <a:ext cx="175" cy="174"/>
            </a:xfrm>
            <a:custGeom>
              <a:avLst/>
              <a:gdLst>
                <a:gd name="T0" fmla="*/ 0 w 1581"/>
                <a:gd name="T1" fmla="*/ 0 h 1568"/>
                <a:gd name="T2" fmla="*/ 77 w 1581"/>
                <a:gd name="T3" fmla="*/ 6 h 1568"/>
                <a:gd name="T4" fmla="*/ 167 w 1581"/>
                <a:gd name="T5" fmla="*/ 13 h 1568"/>
                <a:gd name="T6" fmla="*/ 256 w 1581"/>
                <a:gd name="T7" fmla="*/ 26 h 1568"/>
                <a:gd name="T8" fmla="*/ 344 w 1581"/>
                <a:gd name="T9" fmla="*/ 44 h 1568"/>
                <a:gd name="T10" fmla="*/ 431 w 1581"/>
                <a:gd name="T11" fmla="*/ 66 h 1568"/>
                <a:gd name="T12" fmla="*/ 515 w 1581"/>
                <a:gd name="T13" fmla="*/ 94 h 1568"/>
                <a:gd name="T14" fmla="*/ 598 w 1581"/>
                <a:gd name="T15" fmla="*/ 126 h 1568"/>
                <a:gd name="T16" fmla="*/ 680 w 1581"/>
                <a:gd name="T17" fmla="*/ 162 h 1568"/>
                <a:gd name="T18" fmla="*/ 758 w 1581"/>
                <a:gd name="T19" fmla="*/ 203 h 1568"/>
                <a:gd name="T20" fmla="*/ 836 w 1581"/>
                <a:gd name="T21" fmla="*/ 250 h 1568"/>
                <a:gd name="T22" fmla="*/ 909 w 1581"/>
                <a:gd name="T23" fmla="*/ 299 h 1568"/>
                <a:gd name="T24" fmla="*/ 981 w 1581"/>
                <a:gd name="T25" fmla="*/ 354 h 1568"/>
                <a:gd name="T26" fmla="*/ 1050 w 1581"/>
                <a:gd name="T27" fmla="*/ 412 h 1568"/>
                <a:gd name="T28" fmla="*/ 1115 w 1581"/>
                <a:gd name="T29" fmla="*/ 475 h 1568"/>
                <a:gd name="T30" fmla="*/ 1181 w 1581"/>
                <a:gd name="T31" fmla="*/ 545 h 1568"/>
                <a:gd name="T32" fmla="*/ 1241 w 1581"/>
                <a:gd name="T33" fmla="*/ 618 h 1568"/>
                <a:gd name="T34" fmla="*/ 1297 w 1581"/>
                <a:gd name="T35" fmla="*/ 694 h 1568"/>
                <a:gd name="T36" fmla="*/ 1348 w 1581"/>
                <a:gd name="T37" fmla="*/ 774 h 1568"/>
                <a:gd name="T38" fmla="*/ 1394 w 1581"/>
                <a:gd name="T39" fmla="*/ 856 h 1568"/>
                <a:gd name="T40" fmla="*/ 1436 w 1581"/>
                <a:gd name="T41" fmla="*/ 941 h 1568"/>
                <a:gd name="T42" fmla="*/ 1472 w 1581"/>
                <a:gd name="T43" fmla="*/ 1028 h 1568"/>
                <a:gd name="T44" fmla="*/ 1504 w 1581"/>
                <a:gd name="T45" fmla="*/ 1118 h 1568"/>
                <a:gd name="T46" fmla="*/ 1530 w 1581"/>
                <a:gd name="T47" fmla="*/ 1210 h 1568"/>
                <a:gd name="T48" fmla="*/ 1551 w 1581"/>
                <a:gd name="T49" fmla="*/ 1302 h 1568"/>
                <a:gd name="T50" fmla="*/ 1566 w 1581"/>
                <a:gd name="T51" fmla="*/ 1397 h 1568"/>
                <a:gd name="T52" fmla="*/ 1576 w 1581"/>
                <a:gd name="T53" fmla="*/ 1493 h 1568"/>
                <a:gd name="T54" fmla="*/ 1581 w 1581"/>
                <a:gd name="T55" fmla="*/ 1555 h 1568"/>
                <a:gd name="T56" fmla="*/ 1496 w 1581"/>
                <a:gd name="T57" fmla="*/ 1561 h 1568"/>
                <a:gd name="T58" fmla="*/ 1477 w 1581"/>
                <a:gd name="T59" fmla="*/ 1563 h 1568"/>
                <a:gd name="T60" fmla="*/ 1462 w 1581"/>
                <a:gd name="T61" fmla="*/ 1564 h 1568"/>
                <a:gd name="T62" fmla="*/ 1447 w 1581"/>
                <a:gd name="T63" fmla="*/ 1565 h 1568"/>
                <a:gd name="T64" fmla="*/ 1388 w 1581"/>
                <a:gd name="T65" fmla="*/ 1568 h 1568"/>
                <a:gd name="T66" fmla="*/ 1384 w 1581"/>
                <a:gd name="T67" fmla="*/ 1509 h 1568"/>
                <a:gd name="T68" fmla="*/ 1374 w 1581"/>
                <a:gd name="T69" fmla="*/ 1424 h 1568"/>
                <a:gd name="T70" fmla="*/ 1361 w 1581"/>
                <a:gd name="T71" fmla="*/ 1341 h 1568"/>
                <a:gd name="T72" fmla="*/ 1342 w 1581"/>
                <a:gd name="T73" fmla="*/ 1259 h 1568"/>
                <a:gd name="T74" fmla="*/ 1319 w 1581"/>
                <a:gd name="T75" fmla="*/ 1178 h 1568"/>
                <a:gd name="T76" fmla="*/ 1292 w 1581"/>
                <a:gd name="T77" fmla="*/ 1099 h 1568"/>
                <a:gd name="T78" fmla="*/ 1259 w 1581"/>
                <a:gd name="T79" fmla="*/ 1023 h 1568"/>
                <a:gd name="T80" fmla="*/ 1223 w 1581"/>
                <a:gd name="T81" fmla="*/ 948 h 1568"/>
                <a:gd name="T82" fmla="*/ 1183 w 1581"/>
                <a:gd name="T83" fmla="*/ 876 h 1568"/>
                <a:gd name="T84" fmla="*/ 1138 w 1581"/>
                <a:gd name="T85" fmla="*/ 806 h 1568"/>
                <a:gd name="T86" fmla="*/ 1089 w 1581"/>
                <a:gd name="T87" fmla="*/ 739 h 1568"/>
                <a:gd name="T88" fmla="*/ 1036 w 1581"/>
                <a:gd name="T89" fmla="*/ 674 h 1568"/>
                <a:gd name="T90" fmla="*/ 979 w 1581"/>
                <a:gd name="T91" fmla="*/ 613 h 1568"/>
                <a:gd name="T92" fmla="*/ 917 w 1581"/>
                <a:gd name="T93" fmla="*/ 555 h 1568"/>
                <a:gd name="T94" fmla="*/ 852 w 1581"/>
                <a:gd name="T95" fmla="*/ 500 h 1568"/>
                <a:gd name="T96" fmla="*/ 785 w 1581"/>
                <a:gd name="T97" fmla="*/ 450 h 1568"/>
                <a:gd name="T98" fmla="*/ 715 w 1581"/>
                <a:gd name="T99" fmla="*/ 405 h 1568"/>
                <a:gd name="T100" fmla="*/ 643 w 1581"/>
                <a:gd name="T101" fmla="*/ 362 h 1568"/>
                <a:gd name="T102" fmla="*/ 567 w 1581"/>
                <a:gd name="T103" fmla="*/ 325 h 1568"/>
                <a:gd name="T104" fmla="*/ 491 w 1581"/>
                <a:gd name="T105" fmla="*/ 293 h 1568"/>
                <a:gd name="T106" fmla="*/ 412 w 1581"/>
                <a:gd name="T107" fmla="*/ 265 h 1568"/>
                <a:gd name="T108" fmla="*/ 332 w 1581"/>
                <a:gd name="T109" fmla="*/ 242 h 1568"/>
                <a:gd name="T110" fmla="*/ 249 w 1581"/>
                <a:gd name="T111" fmla="*/ 224 h 1568"/>
                <a:gd name="T112" fmla="*/ 167 w 1581"/>
                <a:gd name="T113" fmla="*/ 211 h 1568"/>
                <a:gd name="T114" fmla="*/ 82 w 1581"/>
                <a:gd name="T115" fmla="*/ 201 h 1568"/>
                <a:gd name="T116" fmla="*/ 36 w 1581"/>
                <a:gd name="T117" fmla="*/ 199 h 1568"/>
                <a:gd name="T118" fmla="*/ 27 w 1581"/>
                <a:gd name="T119" fmla="*/ 153 h 1568"/>
                <a:gd name="T120" fmla="*/ 20 w 1581"/>
                <a:gd name="T121" fmla="*/ 114 h 1568"/>
                <a:gd name="T122" fmla="*/ 13 w 1581"/>
                <a:gd name="T123" fmla="*/ 77 h 1568"/>
                <a:gd name="T124" fmla="*/ 0 w 1581"/>
                <a:gd name="T125" fmla="*/ 0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1" h="1568">
                  <a:moveTo>
                    <a:pt x="0" y="0"/>
                  </a:moveTo>
                  <a:lnTo>
                    <a:pt x="77" y="6"/>
                  </a:lnTo>
                  <a:lnTo>
                    <a:pt x="167" y="13"/>
                  </a:lnTo>
                  <a:lnTo>
                    <a:pt x="256" y="26"/>
                  </a:lnTo>
                  <a:lnTo>
                    <a:pt x="344" y="44"/>
                  </a:lnTo>
                  <a:lnTo>
                    <a:pt x="431" y="66"/>
                  </a:lnTo>
                  <a:lnTo>
                    <a:pt x="515" y="94"/>
                  </a:lnTo>
                  <a:lnTo>
                    <a:pt x="598" y="126"/>
                  </a:lnTo>
                  <a:lnTo>
                    <a:pt x="680" y="162"/>
                  </a:lnTo>
                  <a:lnTo>
                    <a:pt x="758" y="203"/>
                  </a:lnTo>
                  <a:lnTo>
                    <a:pt x="836" y="250"/>
                  </a:lnTo>
                  <a:lnTo>
                    <a:pt x="909" y="299"/>
                  </a:lnTo>
                  <a:lnTo>
                    <a:pt x="981" y="354"/>
                  </a:lnTo>
                  <a:lnTo>
                    <a:pt x="1050" y="412"/>
                  </a:lnTo>
                  <a:lnTo>
                    <a:pt x="1115" y="475"/>
                  </a:lnTo>
                  <a:lnTo>
                    <a:pt x="1181" y="545"/>
                  </a:lnTo>
                  <a:lnTo>
                    <a:pt x="1241" y="618"/>
                  </a:lnTo>
                  <a:lnTo>
                    <a:pt x="1297" y="694"/>
                  </a:lnTo>
                  <a:lnTo>
                    <a:pt x="1348" y="774"/>
                  </a:lnTo>
                  <a:lnTo>
                    <a:pt x="1394" y="856"/>
                  </a:lnTo>
                  <a:lnTo>
                    <a:pt x="1436" y="941"/>
                  </a:lnTo>
                  <a:lnTo>
                    <a:pt x="1472" y="1028"/>
                  </a:lnTo>
                  <a:lnTo>
                    <a:pt x="1504" y="1118"/>
                  </a:lnTo>
                  <a:lnTo>
                    <a:pt x="1530" y="1210"/>
                  </a:lnTo>
                  <a:lnTo>
                    <a:pt x="1551" y="1302"/>
                  </a:lnTo>
                  <a:lnTo>
                    <a:pt x="1566" y="1397"/>
                  </a:lnTo>
                  <a:lnTo>
                    <a:pt x="1576" y="1493"/>
                  </a:lnTo>
                  <a:lnTo>
                    <a:pt x="1581" y="1555"/>
                  </a:lnTo>
                  <a:lnTo>
                    <a:pt x="1496" y="1561"/>
                  </a:lnTo>
                  <a:lnTo>
                    <a:pt x="1477" y="1563"/>
                  </a:lnTo>
                  <a:lnTo>
                    <a:pt x="1462" y="1564"/>
                  </a:lnTo>
                  <a:lnTo>
                    <a:pt x="1447" y="1565"/>
                  </a:lnTo>
                  <a:lnTo>
                    <a:pt x="1388" y="1568"/>
                  </a:lnTo>
                  <a:lnTo>
                    <a:pt x="1384" y="1509"/>
                  </a:lnTo>
                  <a:lnTo>
                    <a:pt x="1374" y="1424"/>
                  </a:lnTo>
                  <a:lnTo>
                    <a:pt x="1361" y="1341"/>
                  </a:lnTo>
                  <a:lnTo>
                    <a:pt x="1342" y="1259"/>
                  </a:lnTo>
                  <a:lnTo>
                    <a:pt x="1319" y="1178"/>
                  </a:lnTo>
                  <a:lnTo>
                    <a:pt x="1292" y="1099"/>
                  </a:lnTo>
                  <a:lnTo>
                    <a:pt x="1259" y="1023"/>
                  </a:lnTo>
                  <a:lnTo>
                    <a:pt x="1223" y="948"/>
                  </a:lnTo>
                  <a:lnTo>
                    <a:pt x="1183" y="876"/>
                  </a:lnTo>
                  <a:lnTo>
                    <a:pt x="1138" y="806"/>
                  </a:lnTo>
                  <a:lnTo>
                    <a:pt x="1089" y="739"/>
                  </a:lnTo>
                  <a:lnTo>
                    <a:pt x="1036" y="674"/>
                  </a:lnTo>
                  <a:lnTo>
                    <a:pt x="979" y="613"/>
                  </a:lnTo>
                  <a:lnTo>
                    <a:pt x="917" y="555"/>
                  </a:lnTo>
                  <a:lnTo>
                    <a:pt x="852" y="500"/>
                  </a:lnTo>
                  <a:lnTo>
                    <a:pt x="785" y="450"/>
                  </a:lnTo>
                  <a:lnTo>
                    <a:pt x="715" y="405"/>
                  </a:lnTo>
                  <a:lnTo>
                    <a:pt x="643" y="362"/>
                  </a:lnTo>
                  <a:lnTo>
                    <a:pt x="567" y="325"/>
                  </a:lnTo>
                  <a:lnTo>
                    <a:pt x="491" y="293"/>
                  </a:lnTo>
                  <a:lnTo>
                    <a:pt x="412" y="265"/>
                  </a:lnTo>
                  <a:lnTo>
                    <a:pt x="332" y="242"/>
                  </a:lnTo>
                  <a:lnTo>
                    <a:pt x="249" y="224"/>
                  </a:lnTo>
                  <a:lnTo>
                    <a:pt x="167" y="211"/>
                  </a:lnTo>
                  <a:lnTo>
                    <a:pt x="82" y="201"/>
                  </a:lnTo>
                  <a:lnTo>
                    <a:pt x="36" y="199"/>
                  </a:lnTo>
                  <a:lnTo>
                    <a:pt x="27" y="153"/>
                  </a:lnTo>
                  <a:lnTo>
                    <a:pt x="20" y="114"/>
                  </a:lnTo>
                  <a:lnTo>
                    <a:pt x="13" y="7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auto">
            <a:xfrm>
              <a:off x="1204" y="2924"/>
              <a:ext cx="226" cy="220"/>
            </a:xfrm>
            <a:custGeom>
              <a:avLst/>
              <a:gdLst>
                <a:gd name="T0" fmla="*/ 10 w 2038"/>
                <a:gd name="T1" fmla="*/ 0 h 1982"/>
                <a:gd name="T2" fmla="*/ 173 w 2038"/>
                <a:gd name="T3" fmla="*/ 9 h 1982"/>
                <a:gd name="T4" fmla="*/ 376 w 2038"/>
                <a:gd name="T5" fmla="*/ 37 h 1982"/>
                <a:gd name="T6" fmla="*/ 573 w 2038"/>
                <a:gd name="T7" fmla="*/ 85 h 1982"/>
                <a:gd name="T8" fmla="*/ 765 w 2038"/>
                <a:gd name="T9" fmla="*/ 153 h 1982"/>
                <a:gd name="T10" fmla="*/ 949 w 2038"/>
                <a:gd name="T11" fmla="*/ 240 h 1982"/>
                <a:gd name="T12" fmla="*/ 1124 w 2038"/>
                <a:gd name="T13" fmla="*/ 344 h 1982"/>
                <a:gd name="T14" fmla="*/ 1289 w 2038"/>
                <a:gd name="T15" fmla="*/ 467 h 1982"/>
                <a:gd name="T16" fmla="*/ 1442 w 2038"/>
                <a:gd name="T17" fmla="*/ 606 h 1982"/>
                <a:gd name="T18" fmla="*/ 1580 w 2038"/>
                <a:gd name="T19" fmla="*/ 762 h 1982"/>
                <a:gd name="T20" fmla="*/ 1702 w 2038"/>
                <a:gd name="T21" fmla="*/ 930 h 1982"/>
                <a:gd name="T22" fmla="*/ 1807 w 2038"/>
                <a:gd name="T23" fmla="*/ 1109 h 1982"/>
                <a:gd name="T24" fmla="*/ 1892 w 2038"/>
                <a:gd name="T25" fmla="*/ 1297 h 1982"/>
                <a:gd name="T26" fmla="*/ 1960 w 2038"/>
                <a:gd name="T27" fmla="*/ 1494 h 1982"/>
                <a:gd name="T28" fmla="*/ 2007 w 2038"/>
                <a:gd name="T29" fmla="*/ 1696 h 1982"/>
                <a:gd name="T30" fmla="*/ 2034 w 2038"/>
                <a:gd name="T31" fmla="*/ 1904 h 1982"/>
                <a:gd name="T32" fmla="*/ 1972 w 2038"/>
                <a:gd name="T33" fmla="*/ 1971 h 1982"/>
                <a:gd name="T34" fmla="*/ 1846 w 2038"/>
                <a:gd name="T35" fmla="*/ 1982 h 1982"/>
                <a:gd name="T36" fmla="*/ 1830 w 2038"/>
                <a:gd name="T37" fmla="*/ 1818 h 1982"/>
                <a:gd name="T38" fmla="*/ 1793 w 2038"/>
                <a:gd name="T39" fmla="*/ 1618 h 1982"/>
                <a:gd name="T40" fmla="*/ 1733 w 2038"/>
                <a:gd name="T41" fmla="*/ 1424 h 1982"/>
                <a:gd name="T42" fmla="*/ 1654 w 2038"/>
                <a:gd name="T43" fmla="*/ 1238 h 1982"/>
                <a:gd name="T44" fmla="*/ 1556 w 2038"/>
                <a:gd name="T45" fmla="*/ 1062 h 1982"/>
                <a:gd name="T46" fmla="*/ 1439 w 2038"/>
                <a:gd name="T47" fmla="*/ 897 h 1982"/>
                <a:gd name="T48" fmla="*/ 1304 w 2038"/>
                <a:gd name="T49" fmla="*/ 745 h 1982"/>
                <a:gd name="T50" fmla="*/ 1156 w 2038"/>
                <a:gd name="T51" fmla="*/ 610 h 1982"/>
                <a:gd name="T52" fmla="*/ 995 w 2038"/>
                <a:gd name="T53" fmla="*/ 494 h 1982"/>
                <a:gd name="T54" fmla="*/ 823 w 2038"/>
                <a:gd name="T55" fmla="*/ 395 h 1982"/>
                <a:gd name="T56" fmla="*/ 643 w 2038"/>
                <a:gd name="T57" fmla="*/ 315 h 1982"/>
                <a:gd name="T58" fmla="*/ 455 w 2038"/>
                <a:gd name="T59" fmla="*/ 255 h 1982"/>
                <a:gd name="T60" fmla="*/ 260 w 2038"/>
                <a:gd name="T61" fmla="*/ 216 h 1982"/>
                <a:gd name="T62" fmla="*/ 60 w 2038"/>
                <a:gd name="T63" fmla="*/ 198 h 1982"/>
                <a:gd name="T64" fmla="*/ 3 w 2038"/>
                <a:gd name="T65" fmla="*/ 109 h 1982"/>
                <a:gd name="T66" fmla="*/ 10 w 2038"/>
                <a:gd name="T67" fmla="*/ 0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38" h="1982">
                  <a:moveTo>
                    <a:pt x="10" y="0"/>
                  </a:moveTo>
                  <a:lnTo>
                    <a:pt x="10" y="0"/>
                  </a:lnTo>
                  <a:lnTo>
                    <a:pt x="70" y="2"/>
                  </a:lnTo>
                  <a:lnTo>
                    <a:pt x="173" y="9"/>
                  </a:lnTo>
                  <a:lnTo>
                    <a:pt x="275" y="20"/>
                  </a:lnTo>
                  <a:lnTo>
                    <a:pt x="376" y="37"/>
                  </a:lnTo>
                  <a:lnTo>
                    <a:pt x="476" y="59"/>
                  </a:lnTo>
                  <a:lnTo>
                    <a:pt x="573" y="85"/>
                  </a:lnTo>
                  <a:lnTo>
                    <a:pt x="670" y="116"/>
                  </a:lnTo>
                  <a:lnTo>
                    <a:pt x="765" y="153"/>
                  </a:lnTo>
                  <a:lnTo>
                    <a:pt x="858" y="194"/>
                  </a:lnTo>
                  <a:lnTo>
                    <a:pt x="949" y="240"/>
                  </a:lnTo>
                  <a:lnTo>
                    <a:pt x="1038" y="289"/>
                  </a:lnTo>
                  <a:lnTo>
                    <a:pt x="1124" y="344"/>
                  </a:lnTo>
                  <a:lnTo>
                    <a:pt x="1208" y="403"/>
                  </a:lnTo>
                  <a:lnTo>
                    <a:pt x="1289" y="467"/>
                  </a:lnTo>
                  <a:lnTo>
                    <a:pt x="1366" y="535"/>
                  </a:lnTo>
                  <a:lnTo>
                    <a:pt x="1442" y="606"/>
                  </a:lnTo>
                  <a:lnTo>
                    <a:pt x="1513" y="682"/>
                  </a:lnTo>
                  <a:lnTo>
                    <a:pt x="1580" y="762"/>
                  </a:lnTo>
                  <a:lnTo>
                    <a:pt x="1644" y="844"/>
                  </a:lnTo>
                  <a:lnTo>
                    <a:pt x="1702" y="930"/>
                  </a:lnTo>
                  <a:lnTo>
                    <a:pt x="1757" y="1018"/>
                  </a:lnTo>
                  <a:lnTo>
                    <a:pt x="1807" y="1109"/>
                  </a:lnTo>
                  <a:lnTo>
                    <a:pt x="1852" y="1202"/>
                  </a:lnTo>
                  <a:lnTo>
                    <a:pt x="1892" y="1297"/>
                  </a:lnTo>
                  <a:lnTo>
                    <a:pt x="1928" y="1395"/>
                  </a:lnTo>
                  <a:lnTo>
                    <a:pt x="1960" y="1494"/>
                  </a:lnTo>
                  <a:lnTo>
                    <a:pt x="1985" y="1594"/>
                  </a:lnTo>
                  <a:lnTo>
                    <a:pt x="2007" y="1696"/>
                  </a:lnTo>
                  <a:lnTo>
                    <a:pt x="2023" y="1800"/>
                  </a:lnTo>
                  <a:lnTo>
                    <a:pt x="2034" y="1904"/>
                  </a:lnTo>
                  <a:lnTo>
                    <a:pt x="2038" y="1966"/>
                  </a:lnTo>
                  <a:lnTo>
                    <a:pt x="1972" y="1971"/>
                  </a:lnTo>
                  <a:lnTo>
                    <a:pt x="1908" y="1976"/>
                  </a:lnTo>
                  <a:lnTo>
                    <a:pt x="1846" y="1982"/>
                  </a:lnTo>
                  <a:lnTo>
                    <a:pt x="1841" y="1920"/>
                  </a:lnTo>
                  <a:lnTo>
                    <a:pt x="1830" y="1818"/>
                  </a:lnTo>
                  <a:lnTo>
                    <a:pt x="1814" y="1717"/>
                  </a:lnTo>
                  <a:lnTo>
                    <a:pt x="1793" y="1618"/>
                  </a:lnTo>
                  <a:lnTo>
                    <a:pt x="1765" y="1520"/>
                  </a:lnTo>
                  <a:lnTo>
                    <a:pt x="1733" y="1424"/>
                  </a:lnTo>
                  <a:lnTo>
                    <a:pt x="1697" y="1330"/>
                  </a:lnTo>
                  <a:lnTo>
                    <a:pt x="1654" y="1238"/>
                  </a:lnTo>
                  <a:lnTo>
                    <a:pt x="1608" y="1148"/>
                  </a:lnTo>
                  <a:lnTo>
                    <a:pt x="1556" y="1062"/>
                  </a:lnTo>
                  <a:lnTo>
                    <a:pt x="1500" y="978"/>
                  </a:lnTo>
                  <a:lnTo>
                    <a:pt x="1439" y="897"/>
                  </a:lnTo>
                  <a:lnTo>
                    <a:pt x="1373" y="819"/>
                  </a:lnTo>
                  <a:lnTo>
                    <a:pt x="1304" y="745"/>
                  </a:lnTo>
                  <a:lnTo>
                    <a:pt x="1231" y="675"/>
                  </a:lnTo>
                  <a:lnTo>
                    <a:pt x="1156" y="610"/>
                  </a:lnTo>
                  <a:lnTo>
                    <a:pt x="1076" y="549"/>
                  </a:lnTo>
                  <a:lnTo>
                    <a:pt x="995" y="494"/>
                  </a:lnTo>
                  <a:lnTo>
                    <a:pt x="910" y="441"/>
                  </a:lnTo>
                  <a:lnTo>
                    <a:pt x="823" y="395"/>
                  </a:lnTo>
                  <a:lnTo>
                    <a:pt x="735" y="352"/>
                  </a:lnTo>
                  <a:lnTo>
                    <a:pt x="643" y="315"/>
                  </a:lnTo>
                  <a:lnTo>
                    <a:pt x="550" y="283"/>
                  </a:lnTo>
                  <a:lnTo>
                    <a:pt x="455" y="255"/>
                  </a:lnTo>
                  <a:lnTo>
                    <a:pt x="358" y="234"/>
                  </a:lnTo>
                  <a:lnTo>
                    <a:pt x="260" y="216"/>
                  </a:lnTo>
                  <a:lnTo>
                    <a:pt x="161" y="204"/>
                  </a:lnTo>
                  <a:lnTo>
                    <a:pt x="60" y="198"/>
                  </a:lnTo>
                  <a:lnTo>
                    <a:pt x="0" y="196"/>
                  </a:lnTo>
                  <a:lnTo>
                    <a:pt x="3" y="109"/>
                  </a:lnTo>
                  <a:lnTo>
                    <a:pt x="6" y="6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536995" y="4725115"/>
            <a:ext cx="1464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29"/>
          <p:cNvGrpSpPr>
            <a:grpSpLocks noChangeAspect="1"/>
          </p:cNvGrpSpPr>
          <p:nvPr/>
        </p:nvGrpSpPr>
        <p:grpSpPr bwMode="auto">
          <a:xfrm>
            <a:off x="6689333" y="2666881"/>
            <a:ext cx="623580" cy="662957"/>
            <a:chOff x="-393" y="-10"/>
            <a:chExt cx="4054" cy="4310"/>
          </a:xfrm>
          <a:solidFill>
            <a:schemeClr val="bg1">
              <a:lumMod val="25000"/>
            </a:schemeClr>
          </a:solidFill>
        </p:grpSpPr>
        <p:sp>
          <p:nvSpPr>
            <p:cNvPr id="55" name="Freeform 31"/>
            <p:cNvSpPr>
              <a:spLocks noEditPoints="1"/>
            </p:cNvSpPr>
            <p:nvPr/>
          </p:nvSpPr>
          <p:spPr bwMode="auto">
            <a:xfrm>
              <a:off x="-393" y="-10"/>
              <a:ext cx="3086" cy="3892"/>
            </a:xfrm>
            <a:custGeom>
              <a:avLst/>
              <a:gdLst>
                <a:gd name="T0" fmla="*/ 693 w 3086"/>
                <a:gd name="T1" fmla="*/ 2850 h 3892"/>
                <a:gd name="T2" fmla="*/ 641 w 3086"/>
                <a:gd name="T3" fmla="*/ 2902 h 3892"/>
                <a:gd name="T4" fmla="*/ 631 w 3086"/>
                <a:gd name="T5" fmla="*/ 2980 h 3892"/>
                <a:gd name="T6" fmla="*/ 672 w 3086"/>
                <a:gd name="T7" fmla="*/ 3043 h 3892"/>
                <a:gd name="T8" fmla="*/ 744 w 3086"/>
                <a:gd name="T9" fmla="*/ 3067 h 3892"/>
                <a:gd name="T10" fmla="*/ 1643 w 3086"/>
                <a:gd name="T11" fmla="*/ 3057 h 3892"/>
                <a:gd name="T12" fmla="*/ 1695 w 3086"/>
                <a:gd name="T13" fmla="*/ 3003 h 3892"/>
                <a:gd name="T14" fmla="*/ 1704 w 3086"/>
                <a:gd name="T15" fmla="*/ 2927 h 3892"/>
                <a:gd name="T16" fmla="*/ 1664 w 3086"/>
                <a:gd name="T17" fmla="*/ 2865 h 3892"/>
                <a:gd name="T18" fmla="*/ 1592 w 3086"/>
                <a:gd name="T19" fmla="*/ 2838 h 3892"/>
                <a:gd name="T20" fmla="*/ 718 w 3086"/>
                <a:gd name="T21" fmla="*/ 1637 h 3892"/>
                <a:gd name="T22" fmla="*/ 655 w 3086"/>
                <a:gd name="T23" fmla="*/ 1676 h 3892"/>
                <a:gd name="T24" fmla="*/ 629 w 3086"/>
                <a:gd name="T25" fmla="*/ 1748 h 3892"/>
                <a:gd name="T26" fmla="*/ 655 w 3086"/>
                <a:gd name="T27" fmla="*/ 1819 h 3892"/>
                <a:gd name="T28" fmla="*/ 718 w 3086"/>
                <a:gd name="T29" fmla="*/ 1859 h 3892"/>
                <a:gd name="T30" fmla="*/ 2466 w 3086"/>
                <a:gd name="T31" fmla="*/ 1859 h 3892"/>
                <a:gd name="T32" fmla="*/ 2529 w 3086"/>
                <a:gd name="T33" fmla="*/ 1819 h 3892"/>
                <a:gd name="T34" fmla="*/ 2556 w 3086"/>
                <a:gd name="T35" fmla="*/ 1748 h 3892"/>
                <a:gd name="T36" fmla="*/ 2529 w 3086"/>
                <a:gd name="T37" fmla="*/ 1676 h 3892"/>
                <a:gd name="T38" fmla="*/ 2466 w 3086"/>
                <a:gd name="T39" fmla="*/ 1637 h 3892"/>
                <a:gd name="T40" fmla="*/ 1111 w 3086"/>
                <a:gd name="T41" fmla="*/ 0 h 3892"/>
                <a:gd name="T42" fmla="*/ 2929 w 3086"/>
                <a:gd name="T43" fmla="*/ 15 h 3892"/>
                <a:gd name="T44" fmla="*/ 3030 w 3086"/>
                <a:gd name="T45" fmla="*/ 87 h 3892"/>
                <a:gd name="T46" fmla="*/ 3082 w 3086"/>
                <a:gd name="T47" fmla="*/ 199 h 3892"/>
                <a:gd name="T48" fmla="*/ 3005 w 3086"/>
                <a:gd name="T49" fmla="*/ 2041 h 3892"/>
                <a:gd name="T50" fmla="*/ 2746 w 3086"/>
                <a:gd name="T51" fmla="*/ 2032 h 3892"/>
                <a:gd name="T52" fmla="*/ 2484 w 3086"/>
                <a:gd name="T53" fmla="*/ 2088 h 3892"/>
                <a:gd name="T54" fmla="*/ 2250 w 3086"/>
                <a:gd name="T55" fmla="*/ 2203 h 3892"/>
                <a:gd name="T56" fmla="*/ 718 w 3086"/>
                <a:gd name="T57" fmla="*/ 2257 h 3892"/>
                <a:gd name="T58" fmla="*/ 655 w 3086"/>
                <a:gd name="T59" fmla="*/ 2298 h 3892"/>
                <a:gd name="T60" fmla="*/ 629 w 3086"/>
                <a:gd name="T61" fmla="*/ 2370 h 3892"/>
                <a:gd name="T62" fmla="*/ 655 w 3086"/>
                <a:gd name="T63" fmla="*/ 2440 h 3892"/>
                <a:gd name="T64" fmla="*/ 718 w 3086"/>
                <a:gd name="T65" fmla="*/ 2481 h 3892"/>
                <a:gd name="T66" fmla="*/ 1919 w 3086"/>
                <a:gd name="T67" fmla="*/ 2550 h 3892"/>
                <a:gd name="T68" fmla="*/ 1821 w 3086"/>
                <a:gd name="T69" fmla="*/ 2769 h 3892"/>
                <a:gd name="T70" fmla="*/ 1774 w 3086"/>
                <a:gd name="T71" fmla="*/ 3009 h 3892"/>
                <a:gd name="T72" fmla="*/ 1787 w 3086"/>
                <a:gd name="T73" fmla="*/ 3280 h 3892"/>
                <a:gd name="T74" fmla="*/ 1868 w 3086"/>
                <a:gd name="T75" fmla="*/ 3539 h 3892"/>
                <a:gd name="T76" fmla="*/ 2009 w 3086"/>
                <a:gd name="T77" fmla="*/ 3764 h 3892"/>
                <a:gd name="T78" fmla="*/ 242 w 3086"/>
                <a:gd name="T79" fmla="*/ 3892 h 3892"/>
                <a:gd name="T80" fmla="*/ 119 w 3086"/>
                <a:gd name="T81" fmla="*/ 3859 h 3892"/>
                <a:gd name="T82" fmla="*/ 33 w 3086"/>
                <a:gd name="T83" fmla="*/ 3772 h 3892"/>
                <a:gd name="T84" fmla="*/ 0 w 3086"/>
                <a:gd name="T85" fmla="*/ 3650 h 3892"/>
                <a:gd name="T86" fmla="*/ 84 w 3086"/>
                <a:gd name="T87" fmla="*/ 1110 h 3892"/>
                <a:gd name="T88" fmla="*/ 820 w 3086"/>
                <a:gd name="T89" fmla="*/ 1108 h 3892"/>
                <a:gd name="T90" fmla="*/ 956 w 3086"/>
                <a:gd name="T91" fmla="*/ 1057 h 3892"/>
                <a:gd name="T92" fmla="*/ 1057 w 3086"/>
                <a:gd name="T93" fmla="*/ 956 h 3892"/>
                <a:gd name="T94" fmla="*/ 1108 w 3086"/>
                <a:gd name="T95" fmla="*/ 820 h 3892"/>
                <a:gd name="T96" fmla="*/ 1111 w 3086"/>
                <a:gd name="T97" fmla="*/ 80 h 3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6" h="3892">
                  <a:moveTo>
                    <a:pt x="744" y="2838"/>
                  </a:moveTo>
                  <a:lnTo>
                    <a:pt x="718" y="2842"/>
                  </a:lnTo>
                  <a:lnTo>
                    <a:pt x="693" y="2850"/>
                  </a:lnTo>
                  <a:lnTo>
                    <a:pt x="672" y="2865"/>
                  </a:lnTo>
                  <a:lnTo>
                    <a:pt x="654" y="2882"/>
                  </a:lnTo>
                  <a:lnTo>
                    <a:pt x="641" y="2902"/>
                  </a:lnTo>
                  <a:lnTo>
                    <a:pt x="631" y="2927"/>
                  </a:lnTo>
                  <a:lnTo>
                    <a:pt x="629" y="2954"/>
                  </a:lnTo>
                  <a:lnTo>
                    <a:pt x="631" y="2980"/>
                  </a:lnTo>
                  <a:lnTo>
                    <a:pt x="641" y="3003"/>
                  </a:lnTo>
                  <a:lnTo>
                    <a:pt x="654" y="3026"/>
                  </a:lnTo>
                  <a:lnTo>
                    <a:pt x="672" y="3043"/>
                  </a:lnTo>
                  <a:lnTo>
                    <a:pt x="693" y="3057"/>
                  </a:lnTo>
                  <a:lnTo>
                    <a:pt x="718" y="3065"/>
                  </a:lnTo>
                  <a:lnTo>
                    <a:pt x="744" y="3067"/>
                  </a:lnTo>
                  <a:lnTo>
                    <a:pt x="1592" y="3067"/>
                  </a:lnTo>
                  <a:lnTo>
                    <a:pt x="1618" y="3065"/>
                  </a:lnTo>
                  <a:lnTo>
                    <a:pt x="1643" y="3057"/>
                  </a:lnTo>
                  <a:lnTo>
                    <a:pt x="1664" y="3043"/>
                  </a:lnTo>
                  <a:lnTo>
                    <a:pt x="1682" y="3026"/>
                  </a:lnTo>
                  <a:lnTo>
                    <a:pt x="1695" y="3003"/>
                  </a:lnTo>
                  <a:lnTo>
                    <a:pt x="1704" y="2980"/>
                  </a:lnTo>
                  <a:lnTo>
                    <a:pt x="1707" y="2954"/>
                  </a:lnTo>
                  <a:lnTo>
                    <a:pt x="1704" y="2927"/>
                  </a:lnTo>
                  <a:lnTo>
                    <a:pt x="1695" y="2902"/>
                  </a:lnTo>
                  <a:lnTo>
                    <a:pt x="1682" y="2882"/>
                  </a:lnTo>
                  <a:lnTo>
                    <a:pt x="1664" y="2865"/>
                  </a:lnTo>
                  <a:lnTo>
                    <a:pt x="1643" y="2850"/>
                  </a:lnTo>
                  <a:lnTo>
                    <a:pt x="1618" y="2842"/>
                  </a:lnTo>
                  <a:lnTo>
                    <a:pt x="1592" y="2838"/>
                  </a:lnTo>
                  <a:lnTo>
                    <a:pt x="744" y="2838"/>
                  </a:lnTo>
                  <a:close/>
                  <a:moveTo>
                    <a:pt x="744" y="1633"/>
                  </a:moveTo>
                  <a:lnTo>
                    <a:pt x="718" y="1637"/>
                  </a:lnTo>
                  <a:lnTo>
                    <a:pt x="693" y="1644"/>
                  </a:lnTo>
                  <a:lnTo>
                    <a:pt x="672" y="1658"/>
                  </a:lnTo>
                  <a:lnTo>
                    <a:pt x="655" y="1676"/>
                  </a:lnTo>
                  <a:lnTo>
                    <a:pt x="641" y="1697"/>
                  </a:lnTo>
                  <a:lnTo>
                    <a:pt x="633" y="1722"/>
                  </a:lnTo>
                  <a:lnTo>
                    <a:pt x="629" y="1748"/>
                  </a:lnTo>
                  <a:lnTo>
                    <a:pt x="633" y="1774"/>
                  </a:lnTo>
                  <a:lnTo>
                    <a:pt x="641" y="1798"/>
                  </a:lnTo>
                  <a:lnTo>
                    <a:pt x="655" y="1819"/>
                  </a:lnTo>
                  <a:lnTo>
                    <a:pt x="672" y="1837"/>
                  </a:lnTo>
                  <a:lnTo>
                    <a:pt x="693" y="1850"/>
                  </a:lnTo>
                  <a:lnTo>
                    <a:pt x="718" y="1859"/>
                  </a:lnTo>
                  <a:lnTo>
                    <a:pt x="744" y="1862"/>
                  </a:lnTo>
                  <a:lnTo>
                    <a:pt x="2440" y="1862"/>
                  </a:lnTo>
                  <a:lnTo>
                    <a:pt x="2466" y="1859"/>
                  </a:lnTo>
                  <a:lnTo>
                    <a:pt x="2491" y="1850"/>
                  </a:lnTo>
                  <a:lnTo>
                    <a:pt x="2512" y="1837"/>
                  </a:lnTo>
                  <a:lnTo>
                    <a:pt x="2529" y="1819"/>
                  </a:lnTo>
                  <a:lnTo>
                    <a:pt x="2544" y="1798"/>
                  </a:lnTo>
                  <a:lnTo>
                    <a:pt x="2552" y="1774"/>
                  </a:lnTo>
                  <a:lnTo>
                    <a:pt x="2556" y="1748"/>
                  </a:lnTo>
                  <a:lnTo>
                    <a:pt x="2552" y="1722"/>
                  </a:lnTo>
                  <a:lnTo>
                    <a:pt x="2544" y="1697"/>
                  </a:lnTo>
                  <a:lnTo>
                    <a:pt x="2529" y="1676"/>
                  </a:lnTo>
                  <a:lnTo>
                    <a:pt x="2512" y="1658"/>
                  </a:lnTo>
                  <a:lnTo>
                    <a:pt x="2491" y="1644"/>
                  </a:lnTo>
                  <a:lnTo>
                    <a:pt x="2466" y="1637"/>
                  </a:lnTo>
                  <a:lnTo>
                    <a:pt x="2440" y="1633"/>
                  </a:lnTo>
                  <a:lnTo>
                    <a:pt x="744" y="1633"/>
                  </a:lnTo>
                  <a:close/>
                  <a:moveTo>
                    <a:pt x="1111" y="0"/>
                  </a:moveTo>
                  <a:lnTo>
                    <a:pt x="2844" y="0"/>
                  </a:lnTo>
                  <a:lnTo>
                    <a:pt x="2887" y="4"/>
                  </a:lnTo>
                  <a:lnTo>
                    <a:pt x="2929" y="15"/>
                  </a:lnTo>
                  <a:lnTo>
                    <a:pt x="2967" y="33"/>
                  </a:lnTo>
                  <a:lnTo>
                    <a:pt x="3000" y="57"/>
                  </a:lnTo>
                  <a:lnTo>
                    <a:pt x="3030" y="87"/>
                  </a:lnTo>
                  <a:lnTo>
                    <a:pt x="3053" y="119"/>
                  </a:lnTo>
                  <a:lnTo>
                    <a:pt x="3072" y="157"/>
                  </a:lnTo>
                  <a:lnTo>
                    <a:pt x="3082" y="199"/>
                  </a:lnTo>
                  <a:lnTo>
                    <a:pt x="3086" y="242"/>
                  </a:lnTo>
                  <a:lnTo>
                    <a:pt x="3086" y="2057"/>
                  </a:lnTo>
                  <a:lnTo>
                    <a:pt x="3005" y="2041"/>
                  </a:lnTo>
                  <a:lnTo>
                    <a:pt x="2922" y="2031"/>
                  </a:lnTo>
                  <a:lnTo>
                    <a:pt x="2837" y="2028"/>
                  </a:lnTo>
                  <a:lnTo>
                    <a:pt x="2746" y="2032"/>
                  </a:lnTo>
                  <a:lnTo>
                    <a:pt x="2655" y="2042"/>
                  </a:lnTo>
                  <a:lnTo>
                    <a:pt x="2569" y="2062"/>
                  </a:lnTo>
                  <a:lnTo>
                    <a:pt x="2484" y="2088"/>
                  </a:lnTo>
                  <a:lnTo>
                    <a:pt x="2402" y="2120"/>
                  </a:lnTo>
                  <a:lnTo>
                    <a:pt x="2324" y="2159"/>
                  </a:lnTo>
                  <a:lnTo>
                    <a:pt x="2250" y="2203"/>
                  </a:lnTo>
                  <a:lnTo>
                    <a:pt x="2180" y="2254"/>
                  </a:lnTo>
                  <a:lnTo>
                    <a:pt x="744" y="2254"/>
                  </a:lnTo>
                  <a:lnTo>
                    <a:pt x="718" y="2257"/>
                  </a:lnTo>
                  <a:lnTo>
                    <a:pt x="693" y="2266"/>
                  </a:lnTo>
                  <a:lnTo>
                    <a:pt x="672" y="2279"/>
                  </a:lnTo>
                  <a:lnTo>
                    <a:pt x="655" y="2298"/>
                  </a:lnTo>
                  <a:lnTo>
                    <a:pt x="641" y="2319"/>
                  </a:lnTo>
                  <a:lnTo>
                    <a:pt x="633" y="2342"/>
                  </a:lnTo>
                  <a:lnTo>
                    <a:pt x="629" y="2370"/>
                  </a:lnTo>
                  <a:lnTo>
                    <a:pt x="633" y="2396"/>
                  </a:lnTo>
                  <a:lnTo>
                    <a:pt x="641" y="2419"/>
                  </a:lnTo>
                  <a:lnTo>
                    <a:pt x="655" y="2440"/>
                  </a:lnTo>
                  <a:lnTo>
                    <a:pt x="672" y="2459"/>
                  </a:lnTo>
                  <a:lnTo>
                    <a:pt x="693" y="2472"/>
                  </a:lnTo>
                  <a:lnTo>
                    <a:pt x="718" y="2481"/>
                  </a:lnTo>
                  <a:lnTo>
                    <a:pt x="744" y="2484"/>
                  </a:lnTo>
                  <a:lnTo>
                    <a:pt x="1962" y="2484"/>
                  </a:lnTo>
                  <a:lnTo>
                    <a:pt x="1919" y="2550"/>
                  </a:lnTo>
                  <a:lnTo>
                    <a:pt x="1881" y="2620"/>
                  </a:lnTo>
                  <a:lnTo>
                    <a:pt x="1848" y="2693"/>
                  </a:lnTo>
                  <a:lnTo>
                    <a:pt x="1821" y="2769"/>
                  </a:lnTo>
                  <a:lnTo>
                    <a:pt x="1800" y="2846"/>
                  </a:lnTo>
                  <a:lnTo>
                    <a:pt x="1783" y="2927"/>
                  </a:lnTo>
                  <a:lnTo>
                    <a:pt x="1774" y="3009"/>
                  </a:lnTo>
                  <a:lnTo>
                    <a:pt x="1771" y="3094"/>
                  </a:lnTo>
                  <a:lnTo>
                    <a:pt x="1775" y="3188"/>
                  </a:lnTo>
                  <a:lnTo>
                    <a:pt x="1787" y="3280"/>
                  </a:lnTo>
                  <a:lnTo>
                    <a:pt x="1806" y="3369"/>
                  </a:lnTo>
                  <a:lnTo>
                    <a:pt x="1834" y="3455"/>
                  </a:lnTo>
                  <a:lnTo>
                    <a:pt x="1868" y="3539"/>
                  </a:lnTo>
                  <a:lnTo>
                    <a:pt x="1908" y="3617"/>
                  </a:lnTo>
                  <a:lnTo>
                    <a:pt x="1956" y="3693"/>
                  </a:lnTo>
                  <a:lnTo>
                    <a:pt x="2009" y="3764"/>
                  </a:lnTo>
                  <a:lnTo>
                    <a:pt x="2068" y="3831"/>
                  </a:lnTo>
                  <a:lnTo>
                    <a:pt x="2131" y="3892"/>
                  </a:lnTo>
                  <a:lnTo>
                    <a:pt x="242" y="3892"/>
                  </a:lnTo>
                  <a:lnTo>
                    <a:pt x="199" y="3888"/>
                  </a:lnTo>
                  <a:lnTo>
                    <a:pt x="157" y="3876"/>
                  </a:lnTo>
                  <a:lnTo>
                    <a:pt x="119" y="3859"/>
                  </a:lnTo>
                  <a:lnTo>
                    <a:pt x="86" y="3835"/>
                  </a:lnTo>
                  <a:lnTo>
                    <a:pt x="56" y="3806"/>
                  </a:lnTo>
                  <a:lnTo>
                    <a:pt x="33" y="3772"/>
                  </a:lnTo>
                  <a:lnTo>
                    <a:pt x="14" y="3734"/>
                  </a:lnTo>
                  <a:lnTo>
                    <a:pt x="4" y="3693"/>
                  </a:lnTo>
                  <a:lnTo>
                    <a:pt x="0" y="3650"/>
                  </a:lnTo>
                  <a:lnTo>
                    <a:pt x="0" y="2156"/>
                  </a:lnTo>
                  <a:lnTo>
                    <a:pt x="0" y="1110"/>
                  </a:lnTo>
                  <a:lnTo>
                    <a:pt x="84" y="1110"/>
                  </a:lnTo>
                  <a:lnTo>
                    <a:pt x="106" y="1112"/>
                  </a:lnTo>
                  <a:lnTo>
                    <a:pt x="770" y="1112"/>
                  </a:lnTo>
                  <a:lnTo>
                    <a:pt x="820" y="1108"/>
                  </a:lnTo>
                  <a:lnTo>
                    <a:pt x="868" y="1097"/>
                  </a:lnTo>
                  <a:lnTo>
                    <a:pt x="914" y="1079"/>
                  </a:lnTo>
                  <a:lnTo>
                    <a:pt x="956" y="1057"/>
                  </a:lnTo>
                  <a:lnTo>
                    <a:pt x="994" y="1028"/>
                  </a:lnTo>
                  <a:lnTo>
                    <a:pt x="1028" y="994"/>
                  </a:lnTo>
                  <a:lnTo>
                    <a:pt x="1057" y="956"/>
                  </a:lnTo>
                  <a:lnTo>
                    <a:pt x="1079" y="914"/>
                  </a:lnTo>
                  <a:lnTo>
                    <a:pt x="1098" y="868"/>
                  </a:lnTo>
                  <a:lnTo>
                    <a:pt x="1108" y="820"/>
                  </a:lnTo>
                  <a:lnTo>
                    <a:pt x="1112" y="770"/>
                  </a:lnTo>
                  <a:lnTo>
                    <a:pt x="1112" y="106"/>
                  </a:lnTo>
                  <a:lnTo>
                    <a:pt x="1111" y="80"/>
                  </a:lnTo>
                  <a:lnTo>
                    <a:pt x="1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2"/>
            <p:cNvSpPr>
              <a:spLocks/>
            </p:cNvSpPr>
            <p:nvPr/>
          </p:nvSpPr>
          <p:spPr bwMode="auto">
            <a:xfrm>
              <a:off x="-390" y="-7"/>
              <a:ext cx="972" cy="971"/>
            </a:xfrm>
            <a:custGeom>
              <a:avLst/>
              <a:gdLst>
                <a:gd name="T0" fmla="*/ 868 w 972"/>
                <a:gd name="T1" fmla="*/ 0 h 971"/>
                <a:gd name="T2" fmla="*/ 890 w 972"/>
                <a:gd name="T3" fmla="*/ 2 h 971"/>
                <a:gd name="T4" fmla="*/ 911 w 972"/>
                <a:gd name="T5" fmla="*/ 10 h 971"/>
                <a:gd name="T6" fmla="*/ 931 w 972"/>
                <a:gd name="T7" fmla="*/ 21 h 971"/>
                <a:gd name="T8" fmla="*/ 947 w 972"/>
                <a:gd name="T9" fmla="*/ 37 h 971"/>
                <a:gd name="T10" fmla="*/ 960 w 972"/>
                <a:gd name="T11" fmla="*/ 56 h 971"/>
                <a:gd name="T12" fmla="*/ 968 w 972"/>
                <a:gd name="T13" fmla="*/ 77 h 971"/>
                <a:gd name="T14" fmla="*/ 972 w 972"/>
                <a:gd name="T15" fmla="*/ 103 h 971"/>
                <a:gd name="T16" fmla="*/ 972 w 972"/>
                <a:gd name="T17" fmla="*/ 767 h 971"/>
                <a:gd name="T18" fmla="*/ 968 w 972"/>
                <a:gd name="T19" fmla="*/ 804 h 971"/>
                <a:gd name="T20" fmla="*/ 958 w 972"/>
                <a:gd name="T21" fmla="*/ 838 h 971"/>
                <a:gd name="T22" fmla="*/ 943 w 972"/>
                <a:gd name="T23" fmla="*/ 870 h 971"/>
                <a:gd name="T24" fmla="*/ 923 w 972"/>
                <a:gd name="T25" fmla="*/ 898 h 971"/>
                <a:gd name="T26" fmla="*/ 898 w 972"/>
                <a:gd name="T27" fmla="*/ 923 h 971"/>
                <a:gd name="T28" fmla="*/ 871 w 972"/>
                <a:gd name="T29" fmla="*/ 942 h 971"/>
                <a:gd name="T30" fmla="*/ 838 w 972"/>
                <a:gd name="T31" fmla="*/ 958 h 971"/>
                <a:gd name="T32" fmla="*/ 804 w 972"/>
                <a:gd name="T33" fmla="*/ 967 h 971"/>
                <a:gd name="T34" fmla="*/ 767 w 972"/>
                <a:gd name="T35" fmla="*/ 971 h 971"/>
                <a:gd name="T36" fmla="*/ 103 w 972"/>
                <a:gd name="T37" fmla="*/ 971 h 971"/>
                <a:gd name="T38" fmla="*/ 77 w 972"/>
                <a:gd name="T39" fmla="*/ 967 h 971"/>
                <a:gd name="T40" fmla="*/ 53 w 972"/>
                <a:gd name="T41" fmla="*/ 959 h 971"/>
                <a:gd name="T42" fmla="*/ 35 w 972"/>
                <a:gd name="T43" fmla="*/ 945 h 971"/>
                <a:gd name="T44" fmla="*/ 19 w 972"/>
                <a:gd name="T45" fmla="*/ 928 h 971"/>
                <a:gd name="T46" fmla="*/ 7 w 972"/>
                <a:gd name="T47" fmla="*/ 908 h 971"/>
                <a:gd name="T48" fmla="*/ 1 w 972"/>
                <a:gd name="T49" fmla="*/ 886 h 971"/>
                <a:gd name="T50" fmla="*/ 0 w 972"/>
                <a:gd name="T51" fmla="*/ 863 h 971"/>
                <a:gd name="T52" fmla="*/ 4 w 972"/>
                <a:gd name="T53" fmla="*/ 839 h 971"/>
                <a:gd name="T54" fmla="*/ 14 w 972"/>
                <a:gd name="T55" fmla="*/ 817 h 971"/>
                <a:gd name="T56" fmla="*/ 30 w 972"/>
                <a:gd name="T57" fmla="*/ 797 h 971"/>
                <a:gd name="T58" fmla="*/ 797 w 972"/>
                <a:gd name="T59" fmla="*/ 31 h 971"/>
                <a:gd name="T60" fmla="*/ 813 w 972"/>
                <a:gd name="T61" fmla="*/ 17 h 971"/>
                <a:gd name="T62" fmla="*/ 831 w 972"/>
                <a:gd name="T63" fmla="*/ 8 h 971"/>
                <a:gd name="T64" fmla="*/ 850 w 972"/>
                <a:gd name="T65" fmla="*/ 2 h 971"/>
                <a:gd name="T66" fmla="*/ 868 w 972"/>
                <a:gd name="T67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2" h="971">
                  <a:moveTo>
                    <a:pt x="868" y="0"/>
                  </a:moveTo>
                  <a:lnTo>
                    <a:pt x="890" y="2"/>
                  </a:lnTo>
                  <a:lnTo>
                    <a:pt x="911" y="10"/>
                  </a:lnTo>
                  <a:lnTo>
                    <a:pt x="931" y="21"/>
                  </a:lnTo>
                  <a:lnTo>
                    <a:pt x="947" y="37"/>
                  </a:lnTo>
                  <a:lnTo>
                    <a:pt x="960" y="56"/>
                  </a:lnTo>
                  <a:lnTo>
                    <a:pt x="968" y="77"/>
                  </a:lnTo>
                  <a:lnTo>
                    <a:pt x="972" y="103"/>
                  </a:lnTo>
                  <a:lnTo>
                    <a:pt x="972" y="767"/>
                  </a:lnTo>
                  <a:lnTo>
                    <a:pt x="968" y="804"/>
                  </a:lnTo>
                  <a:lnTo>
                    <a:pt x="958" y="838"/>
                  </a:lnTo>
                  <a:lnTo>
                    <a:pt x="943" y="870"/>
                  </a:lnTo>
                  <a:lnTo>
                    <a:pt x="923" y="898"/>
                  </a:lnTo>
                  <a:lnTo>
                    <a:pt x="898" y="923"/>
                  </a:lnTo>
                  <a:lnTo>
                    <a:pt x="871" y="942"/>
                  </a:lnTo>
                  <a:lnTo>
                    <a:pt x="838" y="958"/>
                  </a:lnTo>
                  <a:lnTo>
                    <a:pt x="804" y="967"/>
                  </a:lnTo>
                  <a:lnTo>
                    <a:pt x="767" y="971"/>
                  </a:lnTo>
                  <a:lnTo>
                    <a:pt x="103" y="971"/>
                  </a:lnTo>
                  <a:lnTo>
                    <a:pt x="77" y="967"/>
                  </a:lnTo>
                  <a:lnTo>
                    <a:pt x="53" y="959"/>
                  </a:lnTo>
                  <a:lnTo>
                    <a:pt x="35" y="945"/>
                  </a:lnTo>
                  <a:lnTo>
                    <a:pt x="19" y="928"/>
                  </a:lnTo>
                  <a:lnTo>
                    <a:pt x="7" y="908"/>
                  </a:lnTo>
                  <a:lnTo>
                    <a:pt x="1" y="886"/>
                  </a:lnTo>
                  <a:lnTo>
                    <a:pt x="0" y="863"/>
                  </a:lnTo>
                  <a:lnTo>
                    <a:pt x="4" y="839"/>
                  </a:lnTo>
                  <a:lnTo>
                    <a:pt x="14" y="817"/>
                  </a:lnTo>
                  <a:lnTo>
                    <a:pt x="30" y="797"/>
                  </a:lnTo>
                  <a:lnTo>
                    <a:pt x="797" y="31"/>
                  </a:lnTo>
                  <a:lnTo>
                    <a:pt x="813" y="17"/>
                  </a:lnTo>
                  <a:lnTo>
                    <a:pt x="831" y="8"/>
                  </a:lnTo>
                  <a:lnTo>
                    <a:pt x="850" y="2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3"/>
            <p:cNvSpPr>
              <a:spLocks noEditPoints="1"/>
            </p:cNvSpPr>
            <p:nvPr/>
          </p:nvSpPr>
          <p:spPr bwMode="auto">
            <a:xfrm>
              <a:off x="1515" y="2154"/>
              <a:ext cx="2146" cy="2146"/>
            </a:xfrm>
            <a:custGeom>
              <a:avLst/>
              <a:gdLst>
                <a:gd name="T0" fmla="*/ 796 w 2146"/>
                <a:gd name="T1" fmla="*/ 360 h 2146"/>
                <a:gd name="T2" fmla="*/ 616 w 2146"/>
                <a:gd name="T3" fmla="*/ 436 h 2146"/>
                <a:gd name="T4" fmla="*/ 473 w 2146"/>
                <a:gd name="T5" fmla="*/ 564 h 2146"/>
                <a:gd name="T6" fmla="*/ 379 w 2146"/>
                <a:gd name="T7" fmla="*/ 732 h 2146"/>
                <a:gd name="T8" fmla="*/ 345 w 2146"/>
                <a:gd name="T9" fmla="*/ 930 h 2146"/>
                <a:gd name="T10" fmla="*/ 379 w 2146"/>
                <a:gd name="T11" fmla="*/ 1126 h 2146"/>
                <a:gd name="T12" fmla="*/ 473 w 2146"/>
                <a:gd name="T13" fmla="*/ 1295 h 2146"/>
                <a:gd name="T14" fmla="*/ 616 w 2146"/>
                <a:gd name="T15" fmla="*/ 1423 h 2146"/>
                <a:gd name="T16" fmla="*/ 796 w 2146"/>
                <a:gd name="T17" fmla="*/ 1498 h 2146"/>
                <a:gd name="T18" fmla="*/ 995 w 2146"/>
                <a:gd name="T19" fmla="*/ 1510 h 2146"/>
                <a:gd name="T20" fmla="*/ 1178 w 2146"/>
                <a:gd name="T21" fmla="*/ 1457 h 2146"/>
                <a:gd name="T22" fmla="*/ 1283 w 2146"/>
                <a:gd name="T23" fmla="*/ 1394 h 2146"/>
                <a:gd name="T24" fmla="*/ 1398 w 2146"/>
                <a:gd name="T25" fmla="*/ 1278 h 2146"/>
                <a:gd name="T26" fmla="*/ 1483 w 2146"/>
                <a:gd name="T27" fmla="*/ 1116 h 2146"/>
                <a:gd name="T28" fmla="*/ 1513 w 2146"/>
                <a:gd name="T29" fmla="*/ 930 h 2146"/>
                <a:gd name="T30" fmla="*/ 1483 w 2146"/>
                <a:gd name="T31" fmla="*/ 742 h 2146"/>
                <a:gd name="T32" fmla="*/ 1398 w 2146"/>
                <a:gd name="T33" fmla="*/ 580 h 2146"/>
                <a:gd name="T34" fmla="*/ 1283 w 2146"/>
                <a:gd name="T35" fmla="*/ 464 h 2146"/>
                <a:gd name="T36" fmla="*/ 1178 w 2146"/>
                <a:gd name="T37" fmla="*/ 401 h 2146"/>
                <a:gd name="T38" fmla="*/ 995 w 2146"/>
                <a:gd name="T39" fmla="*/ 348 h 2146"/>
                <a:gd name="T40" fmla="*/ 1014 w 2146"/>
                <a:gd name="T41" fmla="*/ 4 h 2146"/>
                <a:gd name="T42" fmla="*/ 1247 w 2146"/>
                <a:gd name="T43" fmla="*/ 56 h 2146"/>
                <a:gd name="T44" fmla="*/ 1388 w 2146"/>
                <a:gd name="T45" fmla="*/ 122 h 2146"/>
                <a:gd name="T46" fmla="*/ 1579 w 2146"/>
                <a:gd name="T47" fmla="*/ 267 h 2146"/>
                <a:gd name="T48" fmla="*/ 1728 w 2146"/>
                <a:gd name="T49" fmla="*/ 456 h 2146"/>
                <a:gd name="T50" fmla="*/ 1824 w 2146"/>
                <a:gd name="T51" fmla="*/ 680 h 2146"/>
                <a:gd name="T52" fmla="*/ 1858 w 2146"/>
                <a:gd name="T53" fmla="*/ 928 h 2146"/>
                <a:gd name="T54" fmla="*/ 1826 w 2146"/>
                <a:gd name="T55" fmla="*/ 1169 h 2146"/>
                <a:gd name="T56" fmla="*/ 1736 w 2146"/>
                <a:gd name="T57" fmla="*/ 1386 h 2146"/>
                <a:gd name="T58" fmla="*/ 2095 w 2146"/>
                <a:gd name="T59" fmla="*/ 1853 h 2146"/>
                <a:gd name="T60" fmla="*/ 2142 w 2146"/>
                <a:gd name="T61" fmla="*/ 1940 h 2146"/>
                <a:gd name="T62" fmla="*/ 2133 w 2146"/>
                <a:gd name="T63" fmla="*/ 2038 h 2146"/>
                <a:gd name="T64" fmla="*/ 2069 w 2146"/>
                <a:gd name="T65" fmla="*/ 2117 h 2146"/>
                <a:gd name="T66" fmla="*/ 1974 w 2146"/>
                <a:gd name="T67" fmla="*/ 2146 h 2146"/>
                <a:gd name="T68" fmla="*/ 1879 w 2146"/>
                <a:gd name="T69" fmla="*/ 2117 h 2146"/>
                <a:gd name="T70" fmla="*/ 1453 w 2146"/>
                <a:gd name="T71" fmla="*/ 1694 h 2146"/>
                <a:gd name="T72" fmla="*/ 1259 w 2146"/>
                <a:gd name="T73" fmla="*/ 1796 h 2146"/>
                <a:gd name="T74" fmla="*/ 1042 w 2146"/>
                <a:gd name="T75" fmla="*/ 1850 h 2146"/>
                <a:gd name="T76" fmla="*/ 843 w 2146"/>
                <a:gd name="T77" fmla="*/ 1853 h 2146"/>
                <a:gd name="T78" fmla="*/ 599 w 2146"/>
                <a:gd name="T79" fmla="*/ 1796 h 2146"/>
                <a:gd name="T80" fmla="*/ 391 w 2146"/>
                <a:gd name="T81" fmla="*/ 1685 h 2146"/>
                <a:gd name="T82" fmla="*/ 217 w 2146"/>
                <a:gd name="T83" fmla="*/ 1524 h 2146"/>
                <a:gd name="T84" fmla="*/ 90 w 2146"/>
                <a:gd name="T85" fmla="*/ 1325 h 2146"/>
                <a:gd name="T86" fmla="*/ 15 w 2146"/>
                <a:gd name="T87" fmla="*/ 1095 h 2146"/>
                <a:gd name="T88" fmla="*/ 4 w 2146"/>
                <a:gd name="T89" fmla="*/ 842 h 2146"/>
                <a:gd name="T90" fmla="*/ 61 w 2146"/>
                <a:gd name="T91" fmla="*/ 597 h 2146"/>
                <a:gd name="T92" fmla="*/ 179 w 2146"/>
                <a:gd name="T93" fmla="*/ 382 h 2146"/>
                <a:gd name="T94" fmla="*/ 338 w 2146"/>
                <a:gd name="T95" fmla="*/ 214 h 2146"/>
                <a:gd name="T96" fmla="*/ 531 w 2146"/>
                <a:gd name="T97" fmla="*/ 90 h 2146"/>
                <a:gd name="T98" fmla="*/ 762 w 2146"/>
                <a:gd name="T99" fmla="*/ 16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46" h="2146">
                  <a:moveTo>
                    <a:pt x="929" y="344"/>
                  </a:moveTo>
                  <a:lnTo>
                    <a:pt x="861" y="348"/>
                  </a:lnTo>
                  <a:lnTo>
                    <a:pt x="796" y="360"/>
                  </a:lnTo>
                  <a:lnTo>
                    <a:pt x="731" y="378"/>
                  </a:lnTo>
                  <a:lnTo>
                    <a:pt x="672" y="405"/>
                  </a:lnTo>
                  <a:lnTo>
                    <a:pt x="616" y="436"/>
                  </a:lnTo>
                  <a:lnTo>
                    <a:pt x="564" y="474"/>
                  </a:lnTo>
                  <a:lnTo>
                    <a:pt x="515" y="516"/>
                  </a:lnTo>
                  <a:lnTo>
                    <a:pt x="473" y="564"/>
                  </a:lnTo>
                  <a:lnTo>
                    <a:pt x="435" y="617"/>
                  </a:lnTo>
                  <a:lnTo>
                    <a:pt x="404" y="673"/>
                  </a:lnTo>
                  <a:lnTo>
                    <a:pt x="379" y="732"/>
                  </a:lnTo>
                  <a:lnTo>
                    <a:pt x="359" y="795"/>
                  </a:lnTo>
                  <a:lnTo>
                    <a:pt x="349" y="862"/>
                  </a:lnTo>
                  <a:lnTo>
                    <a:pt x="345" y="930"/>
                  </a:lnTo>
                  <a:lnTo>
                    <a:pt x="349" y="998"/>
                  </a:lnTo>
                  <a:lnTo>
                    <a:pt x="359" y="1063"/>
                  </a:lnTo>
                  <a:lnTo>
                    <a:pt x="379" y="1126"/>
                  </a:lnTo>
                  <a:lnTo>
                    <a:pt x="404" y="1186"/>
                  </a:lnTo>
                  <a:lnTo>
                    <a:pt x="435" y="1242"/>
                  </a:lnTo>
                  <a:lnTo>
                    <a:pt x="473" y="1295"/>
                  </a:lnTo>
                  <a:lnTo>
                    <a:pt x="515" y="1342"/>
                  </a:lnTo>
                  <a:lnTo>
                    <a:pt x="564" y="1385"/>
                  </a:lnTo>
                  <a:lnTo>
                    <a:pt x="616" y="1423"/>
                  </a:lnTo>
                  <a:lnTo>
                    <a:pt x="672" y="1455"/>
                  </a:lnTo>
                  <a:lnTo>
                    <a:pt x="733" y="1479"/>
                  </a:lnTo>
                  <a:lnTo>
                    <a:pt x="796" y="1498"/>
                  </a:lnTo>
                  <a:lnTo>
                    <a:pt x="861" y="1510"/>
                  </a:lnTo>
                  <a:lnTo>
                    <a:pt x="929" y="1513"/>
                  </a:lnTo>
                  <a:lnTo>
                    <a:pt x="995" y="1510"/>
                  </a:lnTo>
                  <a:lnTo>
                    <a:pt x="1059" y="1499"/>
                  </a:lnTo>
                  <a:lnTo>
                    <a:pt x="1120" y="1482"/>
                  </a:lnTo>
                  <a:lnTo>
                    <a:pt x="1178" y="1457"/>
                  </a:lnTo>
                  <a:lnTo>
                    <a:pt x="1213" y="1440"/>
                  </a:lnTo>
                  <a:lnTo>
                    <a:pt x="1247" y="1419"/>
                  </a:lnTo>
                  <a:lnTo>
                    <a:pt x="1283" y="1394"/>
                  </a:lnTo>
                  <a:lnTo>
                    <a:pt x="1316" y="1367"/>
                  </a:lnTo>
                  <a:lnTo>
                    <a:pt x="1359" y="1325"/>
                  </a:lnTo>
                  <a:lnTo>
                    <a:pt x="1398" y="1278"/>
                  </a:lnTo>
                  <a:lnTo>
                    <a:pt x="1432" y="1227"/>
                  </a:lnTo>
                  <a:lnTo>
                    <a:pt x="1461" y="1173"/>
                  </a:lnTo>
                  <a:lnTo>
                    <a:pt x="1483" y="1116"/>
                  </a:lnTo>
                  <a:lnTo>
                    <a:pt x="1500" y="1057"/>
                  </a:lnTo>
                  <a:lnTo>
                    <a:pt x="1511" y="994"/>
                  </a:lnTo>
                  <a:lnTo>
                    <a:pt x="1513" y="930"/>
                  </a:lnTo>
                  <a:lnTo>
                    <a:pt x="1511" y="865"/>
                  </a:lnTo>
                  <a:lnTo>
                    <a:pt x="1500" y="803"/>
                  </a:lnTo>
                  <a:lnTo>
                    <a:pt x="1483" y="742"/>
                  </a:lnTo>
                  <a:lnTo>
                    <a:pt x="1461" y="685"/>
                  </a:lnTo>
                  <a:lnTo>
                    <a:pt x="1432" y="631"/>
                  </a:lnTo>
                  <a:lnTo>
                    <a:pt x="1398" y="580"/>
                  </a:lnTo>
                  <a:lnTo>
                    <a:pt x="1359" y="534"/>
                  </a:lnTo>
                  <a:lnTo>
                    <a:pt x="1316" y="491"/>
                  </a:lnTo>
                  <a:lnTo>
                    <a:pt x="1283" y="464"/>
                  </a:lnTo>
                  <a:lnTo>
                    <a:pt x="1247" y="439"/>
                  </a:lnTo>
                  <a:lnTo>
                    <a:pt x="1213" y="419"/>
                  </a:lnTo>
                  <a:lnTo>
                    <a:pt x="1178" y="401"/>
                  </a:lnTo>
                  <a:lnTo>
                    <a:pt x="1120" y="377"/>
                  </a:lnTo>
                  <a:lnTo>
                    <a:pt x="1059" y="359"/>
                  </a:lnTo>
                  <a:lnTo>
                    <a:pt x="995" y="348"/>
                  </a:lnTo>
                  <a:lnTo>
                    <a:pt x="929" y="344"/>
                  </a:lnTo>
                  <a:close/>
                  <a:moveTo>
                    <a:pt x="929" y="0"/>
                  </a:moveTo>
                  <a:lnTo>
                    <a:pt x="1014" y="4"/>
                  </a:lnTo>
                  <a:lnTo>
                    <a:pt x="1097" y="16"/>
                  </a:lnTo>
                  <a:lnTo>
                    <a:pt x="1178" y="34"/>
                  </a:lnTo>
                  <a:lnTo>
                    <a:pt x="1247" y="56"/>
                  </a:lnTo>
                  <a:lnTo>
                    <a:pt x="1282" y="70"/>
                  </a:lnTo>
                  <a:lnTo>
                    <a:pt x="1316" y="85"/>
                  </a:lnTo>
                  <a:lnTo>
                    <a:pt x="1388" y="122"/>
                  </a:lnTo>
                  <a:lnTo>
                    <a:pt x="1456" y="165"/>
                  </a:lnTo>
                  <a:lnTo>
                    <a:pt x="1520" y="214"/>
                  </a:lnTo>
                  <a:lnTo>
                    <a:pt x="1579" y="267"/>
                  </a:lnTo>
                  <a:lnTo>
                    <a:pt x="1634" y="326"/>
                  </a:lnTo>
                  <a:lnTo>
                    <a:pt x="1684" y="389"/>
                  </a:lnTo>
                  <a:lnTo>
                    <a:pt x="1728" y="456"/>
                  </a:lnTo>
                  <a:lnTo>
                    <a:pt x="1766" y="528"/>
                  </a:lnTo>
                  <a:lnTo>
                    <a:pt x="1798" y="602"/>
                  </a:lnTo>
                  <a:lnTo>
                    <a:pt x="1824" y="680"/>
                  </a:lnTo>
                  <a:lnTo>
                    <a:pt x="1842" y="761"/>
                  </a:lnTo>
                  <a:lnTo>
                    <a:pt x="1854" y="843"/>
                  </a:lnTo>
                  <a:lnTo>
                    <a:pt x="1858" y="928"/>
                  </a:lnTo>
                  <a:lnTo>
                    <a:pt x="1854" y="1011"/>
                  </a:lnTo>
                  <a:lnTo>
                    <a:pt x="1843" y="1092"/>
                  </a:lnTo>
                  <a:lnTo>
                    <a:pt x="1826" y="1169"/>
                  </a:lnTo>
                  <a:lnTo>
                    <a:pt x="1802" y="1245"/>
                  </a:lnTo>
                  <a:lnTo>
                    <a:pt x="1773" y="1317"/>
                  </a:lnTo>
                  <a:lnTo>
                    <a:pt x="1736" y="1386"/>
                  </a:lnTo>
                  <a:lnTo>
                    <a:pt x="1695" y="1452"/>
                  </a:lnTo>
                  <a:lnTo>
                    <a:pt x="1795" y="1551"/>
                  </a:lnTo>
                  <a:lnTo>
                    <a:pt x="2095" y="1853"/>
                  </a:lnTo>
                  <a:lnTo>
                    <a:pt x="2117" y="1879"/>
                  </a:lnTo>
                  <a:lnTo>
                    <a:pt x="2133" y="1909"/>
                  </a:lnTo>
                  <a:lnTo>
                    <a:pt x="2142" y="1940"/>
                  </a:lnTo>
                  <a:lnTo>
                    <a:pt x="2146" y="1973"/>
                  </a:lnTo>
                  <a:lnTo>
                    <a:pt x="2142" y="2006"/>
                  </a:lnTo>
                  <a:lnTo>
                    <a:pt x="2133" y="2038"/>
                  </a:lnTo>
                  <a:lnTo>
                    <a:pt x="2117" y="2069"/>
                  </a:lnTo>
                  <a:lnTo>
                    <a:pt x="2095" y="2095"/>
                  </a:lnTo>
                  <a:lnTo>
                    <a:pt x="2069" y="2117"/>
                  </a:lnTo>
                  <a:lnTo>
                    <a:pt x="2039" y="2133"/>
                  </a:lnTo>
                  <a:lnTo>
                    <a:pt x="2007" y="2142"/>
                  </a:lnTo>
                  <a:lnTo>
                    <a:pt x="1974" y="2146"/>
                  </a:lnTo>
                  <a:lnTo>
                    <a:pt x="1940" y="2142"/>
                  </a:lnTo>
                  <a:lnTo>
                    <a:pt x="1909" y="2133"/>
                  </a:lnTo>
                  <a:lnTo>
                    <a:pt x="1879" y="2117"/>
                  </a:lnTo>
                  <a:lnTo>
                    <a:pt x="1853" y="2095"/>
                  </a:lnTo>
                  <a:lnTo>
                    <a:pt x="1502" y="1745"/>
                  </a:lnTo>
                  <a:lnTo>
                    <a:pt x="1453" y="1694"/>
                  </a:lnTo>
                  <a:lnTo>
                    <a:pt x="1392" y="1733"/>
                  </a:lnTo>
                  <a:lnTo>
                    <a:pt x="1326" y="1767"/>
                  </a:lnTo>
                  <a:lnTo>
                    <a:pt x="1259" y="1796"/>
                  </a:lnTo>
                  <a:lnTo>
                    <a:pt x="1189" y="1820"/>
                  </a:lnTo>
                  <a:lnTo>
                    <a:pt x="1117" y="1838"/>
                  </a:lnTo>
                  <a:lnTo>
                    <a:pt x="1042" y="1850"/>
                  </a:lnTo>
                  <a:lnTo>
                    <a:pt x="986" y="1855"/>
                  </a:lnTo>
                  <a:lnTo>
                    <a:pt x="929" y="1856"/>
                  </a:lnTo>
                  <a:lnTo>
                    <a:pt x="843" y="1853"/>
                  </a:lnTo>
                  <a:lnTo>
                    <a:pt x="759" y="1841"/>
                  </a:lnTo>
                  <a:lnTo>
                    <a:pt x="678" y="1822"/>
                  </a:lnTo>
                  <a:lnTo>
                    <a:pt x="599" y="1796"/>
                  </a:lnTo>
                  <a:lnTo>
                    <a:pt x="526" y="1765"/>
                  </a:lnTo>
                  <a:lnTo>
                    <a:pt x="456" y="1728"/>
                  </a:lnTo>
                  <a:lnTo>
                    <a:pt x="391" y="1685"/>
                  </a:lnTo>
                  <a:lnTo>
                    <a:pt x="328" y="1637"/>
                  </a:lnTo>
                  <a:lnTo>
                    <a:pt x="270" y="1583"/>
                  </a:lnTo>
                  <a:lnTo>
                    <a:pt x="217" y="1524"/>
                  </a:lnTo>
                  <a:lnTo>
                    <a:pt x="169" y="1461"/>
                  </a:lnTo>
                  <a:lnTo>
                    <a:pt x="126" y="1394"/>
                  </a:lnTo>
                  <a:lnTo>
                    <a:pt x="90" y="1325"/>
                  </a:lnTo>
                  <a:lnTo>
                    <a:pt x="58" y="1250"/>
                  </a:lnTo>
                  <a:lnTo>
                    <a:pt x="33" y="1174"/>
                  </a:lnTo>
                  <a:lnTo>
                    <a:pt x="15" y="1095"/>
                  </a:lnTo>
                  <a:lnTo>
                    <a:pt x="4" y="1013"/>
                  </a:lnTo>
                  <a:lnTo>
                    <a:pt x="0" y="928"/>
                  </a:lnTo>
                  <a:lnTo>
                    <a:pt x="4" y="842"/>
                  </a:lnTo>
                  <a:lnTo>
                    <a:pt x="16" y="758"/>
                  </a:lnTo>
                  <a:lnTo>
                    <a:pt x="35" y="677"/>
                  </a:lnTo>
                  <a:lnTo>
                    <a:pt x="61" y="597"/>
                  </a:lnTo>
                  <a:lnTo>
                    <a:pt x="93" y="522"/>
                  </a:lnTo>
                  <a:lnTo>
                    <a:pt x="133" y="450"/>
                  </a:lnTo>
                  <a:lnTo>
                    <a:pt x="179" y="382"/>
                  </a:lnTo>
                  <a:lnTo>
                    <a:pt x="230" y="320"/>
                  </a:lnTo>
                  <a:lnTo>
                    <a:pt x="282" y="263"/>
                  </a:lnTo>
                  <a:lnTo>
                    <a:pt x="338" y="214"/>
                  </a:lnTo>
                  <a:lnTo>
                    <a:pt x="399" y="166"/>
                  </a:lnTo>
                  <a:lnTo>
                    <a:pt x="463" y="126"/>
                  </a:lnTo>
                  <a:lnTo>
                    <a:pt x="531" y="90"/>
                  </a:lnTo>
                  <a:lnTo>
                    <a:pt x="606" y="59"/>
                  </a:lnTo>
                  <a:lnTo>
                    <a:pt x="682" y="34"/>
                  </a:lnTo>
                  <a:lnTo>
                    <a:pt x="762" y="16"/>
                  </a:lnTo>
                  <a:lnTo>
                    <a:pt x="844" y="4"/>
                  </a:lnTo>
                  <a:lnTo>
                    <a:pt x="9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6194420" y="3428809"/>
            <a:ext cx="1464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 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 rot="16200000">
            <a:off x="1116004" y="461937"/>
            <a:ext cx="1464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cap="all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Blub 1</a:t>
            </a:r>
            <a:endParaRPr lang="en-US" sz="2400" b="1" i="1" cap="all" dirty="0">
              <a:solidFill>
                <a:schemeClr val="accent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3312941" y="1696984"/>
            <a:ext cx="1464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cap="all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Blub 2</a:t>
            </a:r>
            <a:endParaRPr lang="en-US" sz="2400" b="1" i="1" cap="al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 rot="16200000">
            <a:off x="5996762" y="416372"/>
            <a:ext cx="1464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cap="all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Blub 3</a:t>
            </a:r>
            <a:endParaRPr lang="en-US" sz="2400" b="1" i="1" cap="all" dirty="0">
              <a:solidFill>
                <a:schemeClr val="accent3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 rot="16200000">
            <a:off x="8309776" y="1661190"/>
            <a:ext cx="1464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cap="all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Blub 4</a:t>
            </a:r>
            <a:endParaRPr lang="en-US" sz="2400" b="1" i="1" cap="all" dirty="0">
              <a:solidFill>
                <a:schemeClr val="accent4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56688" y="298355"/>
            <a:ext cx="2067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paragraph, enter text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427774" y="298357"/>
            <a:ext cx="2067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paragraph, enter text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133090" y="298355"/>
            <a:ext cx="2067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paragraph, enter text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467696" y="302354"/>
            <a:ext cx="2067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paragraph, enter text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Freeform 38"/>
          <p:cNvSpPr>
            <a:spLocks noEditPoints="1"/>
          </p:cNvSpPr>
          <p:nvPr/>
        </p:nvSpPr>
        <p:spPr bwMode="auto">
          <a:xfrm>
            <a:off x="8925489" y="3889605"/>
            <a:ext cx="666750" cy="633413"/>
          </a:xfrm>
          <a:custGeom>
            <a:avLst/>
            <a:gdLst>
              <a:gd name="T0" fmla="*/ 1680 w 3360"/>
              <a:gd name="T1" fmla="*/ 1974 h 3185"/>
              <a:gd name="T2" fmla="*/ 3242 w 3360"/>
              <a:gd name="T3" fmla="*/ 1268 h 3185"/>
              <a:gd name="T4" fmla="*/ 118 w 3360"/>
              <a:gd name="T5" fmla="*/ 1268 h 3185"/>
              <a:gd name="T6" fmla="*/ 1725 w 3360"/>
              <a:gd name="T7" fmla="*/ 953 h 3185"/>
              <a:gd name="T8" fmla="*/ 1769 w 3360"/>
              <a:gd name="T9" fmla="*/ 1033 h 3185"/>
              <a:gd name="T10" fmla="*/ 1748 w 3360"/>
              <a:gd name="T11" fmla="*/ 1182 h 3185"/>
              <a:gd name="T12" fmla="*/ 1698 w 3360"/>
              <a:gd name="T13" fmla="*/ 1279 h 3185"/>
              <a:gd name="T14" fmla="*/ 1617 w 3360"/>
              <a:gd name="T15" fmla="*/ 1327 h 3185"/>
              <a:gd name="T16" fmla="*/ 1540 w 3360"/>
              <a:gd name="T17" fmla="*/ 1310 h 3185"/>
              <a:gd name="T18" fmla="*/ 1500 w 3360"/>
              <a:gd name="T19" fmla="*/ 1243 h 3185"/>
              <a:gd name="T20" fmla="*/ 1506 w 3360"/>
              <a:gd name="T21" fmla="*/ 1117 h 3185"/>
              <a:gd name="T22" fmla="*/ 1559 w 3360"/>
              <a:gd name="T23" fmla="*/ 990 h 3185"/>
              <a:gd name="T24" fmla="*/ 1644 w 3360"/>
              <a:gd name="T25" fmla="*/ 936 h 3185"/>
              <a:gd name="T26" fmla="*/ 1587 w 3360"/>
              <a:gd name="T27" fmla="*/ 623 h 3185"/>
              <a:gd name="T28" fmla="*/ 1377 w 3360"/>
              <a:gd name="T29" fmla="*/ 703 h 3185"/>
              <a:gd name="T30" fmla="*/ 1241 w 3360"/>
              <a:gd name="T31" fmla="*/ 835 h 3185"/>
              <a:gd name="T32" fmla="*/ 1153 w 3360"/>
              <a:gd name="T33" fmla="*/ 1044 h 3185"/>
              <a:gd name="T34" fmla="*/ 1152 w 3360"/>
              <a:gd name="T35" fmla="*/ 1274 h 3185"/>
              <a:gd name="T36" fmla="*/ 1230 w 3360"/>
              <a:gd name="T37" fmla="*/ 1462 h 3185"/>
              <a:gd name="T38" fmla="*/ 1363 w 3360"/>
              <a:gd name="T39" fmla="*/ 1582 h 3185"/>
              <a:gd name="T40" fmla="*/ 1553 w 3360"/>
              <a:gd name="T41" fmla="*/ 1650 h 3185"/>
              <a:gd name="T42" fmla="*/ 1787 w 3360"/>
              <a:gd name="T43" fmla="*/ 1663 h 3185"/>
              <a:gd name="T44" fmla="*/ 2002 w 3360"/>
              <a:gd name="T45" fmla="*/ 1615 h 3185"/>
              <a:gd name="T46" fmla="*/ 2148 w 3360"/>
              <a:gd name="T47" fmla="*/ 1518 h 3185"/>
              <a:gd name="T48" fmla="*/ 2100 w 3360"/>
              <a:gd name="T49" fmla="*/ 1419 h 3185"/>
              <a:gd name="T50" fmla="*/ 1982 w 3360"/>
              <a:gd name="T51" fmla="*/ 1512 h 3185"/>
              <a:gd name="T52" fmla="*/ 1817 w 3360"/>
              <a:gd name="T53" fmla="*/ 1559 h 3185"/>
              <a:gd name="T54" fmla="*/ 1609 w 3360"/>
              <a:gd name="T55" fmla="*/ 1557 h 3185"/>
              <a:gd name="T56" fmla="*/ 1428 w 3360"/>
              <a:gd name="T57" fmla="*/ 1501 h 3185"/>
              <a:gd name="T58" fmla="*/ 1303 w 3360"/>
              <a:gd name="T59" fmla="*/ 1382 h 3185"/>
              <a:gd name="T60" fmla="*/ 1245 w 3360"/>
              <a:gd name="T61" fmla="*/ 1217 h 3185"/>
              <a:gd name="T62" fmla="*/ 1273 w 3360"/>
              <a:gd name="T63" fmla="*/ 999 h 3185"/>
              <a:gd name="T64" fmla="*/ 1379 w 3360"/>
              <a:gd name="T65" fmla="*/ 829 h 3185"/>
              <a:gd name="T66" fmla="*/ 1530 w 3360"/>
              <a:gd name="T67" fmla="*/ 740 h 3185"/>
              <a:gd name="T68" fmla="*/ 1712 w 3360"/>
              <a:gd name="T69" fmla="*/ 713 h 3185"/>
              <a:gd name="T70" fmla="*/ 1890 w 3360"/>
              <a:gd name="T71" fmla="*/ 743 h 3185"/>
              <a:gd name="T72" fmla="*/ 2020 w 3360"/>
              <a:gd name="T73" fmla="*/ 835 h 3185"/>
              <a:gd name="T74" fmla="*/ 2086 w 3360"/>
              <a:gd name="T75" fmla="*/ 985 h 3185"/>
              <a:gd name="T76" fmla="*/ 2068 w 3360"/>
              <a:gd name="T77" fmla="*/ 1139 h 3185"/>
              <a:gd name="T78" fmla="*/ 1989 w 3360"/>
              <a:gd name="T79" fmla="*/ 1263 h 3185"/>
              <a:gd name="T80" fmla="*/ 1906 w 3360"/>
              <a:gd name="T81" fmla="*/ 1315 h 3185"/>
              <a:gd name="T82" fmla="*/ 1880 w 3360"/>
              <a:gd name="T83" fmla="*/ 1314 h 3185"/>
              <a:gd name="T84" fmla="*/ 1871 w 3360"/>
              <a:gd name="T85" fmla="*/ 1280 h 3185"/>
              <a:gd name="T86" fmla="*/ 1815 w 3360"/>
              <a:gd name="T87" fmla="*/ 850 h 3185"/>
              <a:gd name="T88" fmla="*/ 1741 w 3360"/>
              <a:gd name="T89" fmla="*/ 854 h 3185"/>
              <a:gd name="T90" fmla="*/ 1615 w 3360"/>
              <a:gd name="T91" fmla="*/ 838 h 3185"/>
              <a:gd name="T92" fmla="*/ 1480 w 3360"/>
              <a:gd name="T93" fmla="*/ 902 h 3185"/>
              <a:gd name="T94" fmla="*/ 1378 w 3360"/>
              <a:gd name="T95" fmla="*/ 1053 h 3185"/>
              <a:gd name="T96" fmla="*/ 1353 w 3360"/>
              <a:gd name="T97" fmla="*/ 1239 h 3185"/>
              <a:gd name="T98" fmla="*/ 1412 w 3360"/>
              <a:gd name="T99" fmla="*/ 1367 h 3185"/>
              <a:gd name="T100" fmla="*/ 1530 w 3360"/>
              <a:gd name="T101" fmla="*/ 1427 h 3185"/>
              <a:gd name="T102" fmla="*/ 1662 w 3360"/>
              <a:gd name="T103" fmla="*/ 1407 h 3185"/>
              <a:gd name="T104" fmla="*/ 1735 w 3360"/>
              <a:gd name="T105" fmla="*/ 1401 h 3185"/>
              <a:gd name="T106" fmla="*/ 1819 w 3360"/>
              <a:gd name="T107" fmla="*/ 1428 h 3185"/>
              <a:gd name="T108" fmla="*/ 1995 w 3360"/>
              <a:gd name="T109" fmla="*/ 1382 h 3185"/>
              <a:gd name="T110" fmla="*/ 2128 w 3360"/>
              <a:gd name="T111" fmla="*/ 1248 h 3185"/>
              <a:gd name="T112" fmla="*/ 2187 w 3360"/>
              <a:gd name="T113" fmla="*/ 1080 h 3185"/>
              <a:gd name="T114" fmla="*/ 2169 w 3360"/>
              <a:gd name="T115" fmla="*/ 900 h 3185"/>
              <a:gd name="T116" fmla="*/ 2077 w 3360"/>
              <a:gd name="T117" fmla="*/ 746 h 3185"/>
              <a:gd name="T118" fmla="*/ 1919 w 3360"/>
              <a:gd name="T119" fmla="*/ 646 h 3185"/>
              <a:gd name="T120" fmla="*/ 1714 w 3360"/>
              <a:gd name="T121" fmla="*/ 612 h 3185"/>
              <a:gd name="T122" fmla="*/ 0 w 3360"/>
              <a:gd name="T123" fmla="*/ 3185 h 3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0" h="3185">
                <a:moveTo>
                  <a:pt x="1680" y="1974"/>
                </a:moveTo>
                <a:lnTo>
                  <a:pt x="212" y="3087"/>
                </a:lnTo>
                <a:lnTo>
                  <a:pt x="3148" y="3087"/>
                </a:lnTo>
                <a:lnTo>
                  <a:pt x="1680" y="1974"/>
                </a:lnTo>
                <a:close/>
                <a:moveTo>
                  <a:pt x="3242" y="1268"/>
                </a:moveTo>
                <a:lnTo>
                  <a:pt x="2001" y="2084"/>
                </a:lnTo>
                <a:lnTo>
                  <a:pt x="3242" y="3024"/>
                </a:lnTo>
                <a:lnTo>
                  <a:pt x="3242" y="1268"/>
                </a:lnTo>
                <a:close/>
                <a:moveTo>
                  <a:pt x="118" y="1268"/>
                </a:moveTo>
                <a:lnTo>
                  <a:pt x="118" y="3024"/>
                </a:lnTo>
                <a:lnTo>
                  <a:pt x="1359" y="2084"/>
                </a:lnTo>
                <a:lnTo>
                  <a:pt x="118" y="1268"/>
                </a:lnTo>
                <a:close/>
                <a:moveTo>
                  <a:pt x="1667" y="934"/>
                </a:moveTo>
                <a:lnTo>
                  <a:pt x="1688" y="936"/>
                </a:lnTo>
                <a:lnTo>
                  <a:pt x="1708" y="943"/>
                </a:lnTo>
                <a:lnTo>
                  <a:pt x="1725" y="953"/>
                </a:lnTo>
                <a:lnTo>
                  <a:pt x="1742" y="968"/>
                </a:lnTo>
                <a:lnTo>
                  <a:pt x="1754" y="985"/>
                </a:lnTo>
                <a:lnTo>
                  <a:pt x="1764" y="1008"/>
                </a:lnTo>
                <a:lnTo>
                  <a:pt x="1769" y="1033"/>
                </a:lnTo>
                <a:lnTo>
                  <a:pt x="1770" y="1062"/>
                </a:lnTo>
                <a:lnTo>
                  <a:pt x="1768" y="1100"/>
                </a:lnTo>
                <a:lnTo>
                  <a:pt x="1761" y="1140"/>
                </a:lnTo>
                <a:lnTo>
                  <a:pt x="1748" y="1182"/>
                </a:lnTo>
                <a:lnTo>
                  <a:pt x="1737" y="1212"/>
                </a:lnTo>
                <a:lnTo>
                  <a:pt x="1725" y="1238"/>
                </a:lnTo>
                <a:lnTo>
                  <a:pt x="1712" y="1261"/>
                </a:lnTo>
                <a:lnTo>
                  <a:pt x="1698" y="1279"/>
                </a:lnTo>
                <a:lnTo>
                  <a:pt x="1677" y="1300"/>
                </a:lnTo>
                <a:lnTo>
                  <a:pt x="1656" y="1314"/>
                </a:lnTo>
                <a:lnTo>
                  <a:pt x="1637" y="1322"/>
                </a:lnTo>
                <a:lnTo>
                  <a:pt x="1617" y="1327"/>
                </a:lnTo>
                <a:lnTo>
                  <a:pt x="1596" y="1329"/>
                </a:lnTo>
                <a:lnTo>
                  <a:pt x="1575" y="1327"/>
                </a:lnTo>
                <a:lnTo>
                  <a:pt x="1556" y="1320"/>
                </a:lnTo>
                <a:lnTo>
                  <a:pt x="1540" y="1310"/>
                </a:lnTo>
                <a:lnTo>
                  <a:pt x="1524" y="1295"/>
                </a:lnTo>
                <a:lnTo>
                  <a:pt x="1515" y="1281"/>
                </a:lnTo>
                <a:lnTo>
                  <a:pt x="1506" y="1264"/>
                </a:lnTo>
                <a:lnTo>
                  <a:pt x="1500" y="1243"/>
                </a:lnTo>
                <a:lnTo>
                  <a:pt x="1497" y="1220"/>
                </a:lnTo>
                <a:lnTo>
                  <a:pt x="1496" y="1194"/>
                </a:lnTo>
                <a:lnTo>
                  <a:pt x="1498" y="1157"/>
                </a:lnTo>
                <a:lnTo>
                  <a:pt x="1506" y="1117"/>
                </a:lnTo>
                <a:lnTo>
                  <a:pt x="1517" y="1074"/>
                </a:lnTo>
                <a:lnTo>
                  <a:pt x="1528" y="1042"/>
                </a:lnTo>
                <a:lnTo>
                  <a:pt x="1542" y="1014"/>
                </a:lnTo>
                <a:lnTo>
                  <a:pt x="1559" y="990"/>
                </a:lnTo>
                <a:lnTo>
                  <a:pt x="1579" y="971"/>
                </a:lnTo>
                <a:lnTo>
                  <a:pt x="1599" y="955"/>
                </a:lnTo>
                <a:lnTo>
                  <a:pt x="1620" y="943"/>
                </a:lnTo>
                <a:lnTo>
                  <a:pt x="1644" y="936"/>
                </a:lnTo>
                <a:lnTo>
                  <a:pt x="1667" y="934"/>
                </a:lnTo>
                <a:close/>
                <a:moveTo>
                  <a:pt x="1714" y="612"/>
                </a:moveTo>
                <a:lnTo>
                  <a:pt x="1649" y="614"/>
                </a:lnTo>
                <a:lnTo>
                  <a:pt x="1587" y="623"/>
                </a:lnTo>
                <a:lnTo>
                  <a:pt x="1528" y="636"/>
                </a:lnTo>
                <a:lnTo>
                  <a:pt x="1472" y="655"/>
                </a:lnTo>
                <a:lnTo>
                  <a:pt x="1419" y="679"/>
                </a:lnTo>
                <a:lnTo>
                  <a:pt x="1377" y="703"/>
                </a:lnTo>
                <a:lnTo>
                  <a:pt x="1338" y="731"/>
                </a:lnTo>
                <a:lnTo>
                  <a:pt x="1303" y="761"/>
                </a:lnTo>
                <a:lnTo>
                  <a:pt x="1271" y="797"/>
                </a:lnTo>
                <a:lnTo>
                  <a:pt x="1241" y="835"/>
                </a:lnTo>
                <a:lnTo>
                  <a:pt x="1216" y="878"/>
                </a:lnTo>
                <a:lnTo>
                  <a:pt x="1188" y="932"/>
                </a:lnTo>
                <a:lnTo>
                  <a:pt x="1168" y="987"/>
                </a:lnTo>
                <a:lnTo>
                  <a:pt x="1153" y="1044"/>
                </a:lnTo>
                <a:lnTo>
                  <a:pt x="1144" y="1104"/>
                </a:lnTo>
                <a:lnTo>
                  <a:pt x="1141" y="1165"/>
                </a:lnTo>
                <a:lnTo>
                  <a:pt x="1143" y="1220"/>
                </a:lnTo>
                <a:lnTo>
                  <a:pt x="1152" y="1274"/>
                </a:lnTo>
                <a:lnTo>
                  <a:pt x="1165" y="1326"/>
                </a:lnTo>
                <a:lnTo>
                  <a:pt x="1183" y="1375"/>
                </a:lnTo>
                <a:lnTo>
                  <a:pt x="1207" y="1424"/>
                </a:lnTo>
                <a:lnTo>
                  <a:pt x="1230" y="1462"/>
                </a:lnTo>
                <a:lnTo>
                  <a:pt x="1258" y="1498"/>
                </a:lnTo>
                <a:lnTo>
                  <a:pt x="1290" y="1529"/>
                </a:lnTo>
                <a:lnTo>
                  <a:pt x="1325" y="1557"/>
                </a:lnTo>
                <a:lnTo>
                  <a:pt x="1363" y="1582"/>
                </a:lnTo>
                <a:lnTo>
                  <a:pt x="1406" y="1605"/>
                </a:lnTo>
                <a:lnTo>
                  <a:pt x="1453" y="1623"/>
                </a:lnTo>
                <a:lnTo>
                  <a:pt x="1501" y="1638"/>
                </a:lnTo>
                <a:lnTo>
                  <a:pt x="1553" y="1650"/>
                </a:lnTo>
                <a:lnTo>
                  <a:pt x="1607" y="1659"/>
                </a:lnTo>
                <a:lnTo>
                  <a:pt x="1665" y="1664"/>
                </a:lnTo>
                <a:lnTo>
                  <a:pt x="1725" y="1665"/>
                </a:lnTo>
                <a:lnTo>
                  <a:pt x="1787" y="1663"/>
                </a:lnTo>
                <a:lnTo>
                  <a:pt x="1845" y="1658"/>
                </a:lnTo>
                <a:lnTo>
                  <a:pt x="1901" y="1647"/>
                </a:lnTo>
                <a:lnTo>
                  <a:pt x="1952" y="1633"/>
                </a:lnTo>
                <a:lnTo>
                  <a:pt x="2002" y="1615"/>
                </a:lnTo>
                <a:lnTo>
                  <a:pt x="2047" y="1594"/>
                </a:lnTo>
                <a:lnTo>
                  <a:pt x="2084" y="1571"/>
                </a:lnTo>
                <a:lnTo>
                  <a:pt x="2118" y="1546"/>
                </a:lnTo>
                <a:lnTo>
                  <a:pt x="2148" y="1518"/>
                </a:lnTo>
                <a:lnTo>
                  <a:pt x="2175" y="1488"/>
                </a:lnTo>
                <a:lnTo>
                  <a:pt x="2198" y="1454"/>
                </a:lnTo>
                <a:lnTo>
                  <a:pt x="2219" y="1419"/>
                </a:lnTo>
                <a:lnTo>
                  <a:pt x="2100" y="1419"/>
                </a:lnTo>
                <a:lnTo>
                  <a:pt x="2075" y="1447"/>
                </a:lnTo>
                <a:lnTo>
                  <a:pt x="2047" y="1472"/>
                </a:lnTo>
                <a:lnTo>
                  <a:pt x="2015" y="1493"/>
                </a:lnTo>
                <a:lnTo>
                  <a:pt x="1982" y="1512"/>
                </a:lnTo>
                <a:lnTo>
                  <a:pt x="1945" y="1528"/>
                </a:lnTo>
                <a:lnTo>
                  <a:pt x="1905" y="1542"/>
                </a:lnTo>
                <a:lnTo>
                  <a:pt x="1862" y="1552"/>
                </a:lnTo>
                <a:lnTo>
                  <a:pt x="1817" y="1559"/>
                </a:lnTo>
                <a:lnTo>
                  <a:pt x="1768" y="1563"/>
                </a:lnTo>
                <a:lnTo>
                  <a:pt x="1716" y="1565"/>
                </a:lnTo>
                <a:lnTo>
                  <a:pt x="1661" y="1562"/>
                </a:lnTo>
                <a:lnTo>
                  <a:pt x="1609" y="1557"/>
                </a:lnTo>
                <a:lnTo>
                  <a:pt x="1561" y="1548"/>
                </a:lnTo>
                <a:lnTo>
                  <a:pt x="1513" y="1536"/>
                </a:lnTo>
                <a:lnTo>
                  <a:pt x="1469" y="1520"/>
                </a:lnTo>
                <a:lnTo>
                  <a:pt x="1428" y="1501"/>
                </a:lnTo>
                <a:lnTo>
                  <a:pt x="1391" y="1478"/>
                </a:lnTo>
                <a:lnTo>
                  <a:pt x="1358" y="1450"/>
                </a:lnTo>
                <a:lnTo>
                  <a:pt x="1328" y="1419"/>
                </a:lnTo>
                <a:lnTo>
                  <a:pt x="1303" y="1382"/>
                </a:lnTo>
                <a:lnTo>
                  <a:pt x="1282" y="1344"/>
                </a:lnTo>
                <a:lnTo>
                  <a:pt x="1264" y="1303"/>
                </a:lnTo>
                <a:lnTo>
                  <a:pt x="1252" y="1262"/>
                </a:lnTo>
                <a:lnTo>
                  <a:pt x="1245" y="1217"/>
                </a:lnTo>
                <a:lnTo>
                  <a:pt x="1242" y="1172"/>
                </a:lnTo>
                <a:lnTo>
                  <a:pt x="1245" y="1114"/>
                </a:lnTo>
                <a:lnTo>
                  <a:pt x="1255" y="1055"/>
                </a:lnTo>
                <a:lnTo>
                  <a:pt x="1273" y="999"/>
                </a:lnTo>
                <a:lnTo>
                  <a:pt x="1296" y="944"/>
                </a:lnTo>
                <a:lnTo>
                  <a:pt x="1319" y="902"/>
                </a:lnTo>
                <a:lnTo>
                  <a:pt x="1347" y="864"/>
                </a:lnTo>
                <a:lnTo>
                  <a:pt x="1379" y="829"/>
                </a:lnTo>
                <a:lnTo>
                  <a:pt x="1414" y="799"/>
                </a:lnTo>
                <a:lnTo>
                  <a:pt x="1455" y="773"/>
                </a:lnTo>
                <a:lnTo>
                  <a:pt x="1491" y="755"/>
                </a:lnTo>
                <a:lnTo>
                  <a:pt x="1530" y="740"/>
                </a:lnTo>
                <a:lnTo>
                  <a:pt x="1572" y="728"/>
                </a:lnTo>
                <a:lnTo>
                  <a:pt x="1616" y="719"/>
                </a:lnTo>
                <a:lnTo>
                  <a:pt x="1662" y="714"/>
                </a:lnTo>
                <a:lnTo>
                  <a:pt x="1712" y="713"/>
                </a:lnTo>
                <a:lnTo>
                  <a:pt x="1761" y="714"/>
                </a:lnTo>
                <a:lnTo>
                  <a:pt x="1807" y="720"/>
                </a:lnTo>
                <a:lnTo>
                  <a:pt x="1850" y="729"/>
                </a:lnTo>
                <a:lnTo>
                  <a:pt x="1890" y="743"/>
                </a:lnTo>
                <a:lnTo>
                  <a:pt x="1926" y="759"/>
                </a:lnTo>
                <a:lnTo>
                  <a:pt x="1959" y="780"/>
                </a:lnTo>
                <a:lnTo>
                  <a:pt x="1990" y="803"/>
                </a:lnTo>
                <a:lnTo>
                  <a:pt x="2020" y="835"/>
                </a:lnTo>
                <a:lnTo>
                  <a:pt x="2045" y="868"/>
                </a:lnTo>
                <a:lnTo>
                  <a:pt x="2064" y="905"/>
                </a:lnTo>
                <a:lnTo>
                  <a:pt x="2078" y="944"/>
                </a:lnTo>
                <a:lnTo>
                  <a:pt x="2086" y="985"/>
                </a:lnTo>
                <a:lnTo>
                  <a:pt x="2089" y="1028"/>
                </a:lnTo>
                <a:lnTo>
                  <a:pt x="2087" y="1066"/>
                </a:lnTo>
                <a:lnTo>
                  <a:pt x="2080" y="1103"/>
                </a:lnTo>
                <a:lnTo>
                  <a:pt x="2068" y="1139"/>
                </a:lnTo>
                <a:lnTo>
                  <a:pt x="2053" y="1174"/>
                </a:lnTo>
                <a:lnTo>
                  <a:pt x="2034" y="1208"/>
                </a:lnTo>
                <a:lnTo>
                  <a:pt x="2013" y="1237"/>
                </a:lnTo>
                <a:lnTo>
                  <a:pt x="1989" y="1263"/>
                </a:lnTo>
                <a:lnTo>
                  <a:pt x="1961" y="1286"/>
                </a:lnTo>
                <a:lnTo>
                  <a:pt x="1940" y="1300"/>
                </a:lnTo>
                <a:lnTo>
                  <a:pt x="1923" y="1309"/>
                </a:lnTo>
                <a:lnTo>
                  <a:pt x="1906" y="1315"/>
                </a:lnTo>
                <a:lnTo>
                  <a:pt x="1892" y="1317"/>
                </a:lnTo>
                <a:lnTo>
                  <a:pt x="1887" y="1317"/>
                </a:lnTo>
                <a:lnTo>
                  <a:pt x="1884" y="1315"/>
                </a:lnTo>
                <a:lnTo>
                  <a:pt x="1880" y="1314"/>
                </a:lnTo>
                <a:lnTo>
                  <a:pt x="1876" y="1310"/>
                </a:lnTo>
                <a:lnTo>
                  <a:pt x="1872" y="1303"/>
                </a:lnTo>
                <a:lnTo>
                  <a:pt x="1871" y="1290"/>
                </a:lnTo>
                <a:lnTo>
                  <a:pt x="1871" y="1280"/>
                </a:lnTo>
                <a:lnTo>
                  <a:pt x="1874" y="1264"/>
                </a:lnTo>
                <a:lnTo>
                  <a:pt x="1877" y="1242"/>
                </a:lnTo>
                <a:lnTo>
                  <a:pt x="1962" y="850"/>
                </a:lnTo>
                <a:lnTo>
                  <a:pt x="1815" y="850"/>
                </a:lnTo>
                <a:lnTo>
                  <a:pt x="1800" y="909"/>
                </a:lnTo>
                <a:lnTo>
                  <a:pt x="1784" y="887"/>
                </a:lnTo>
                <a:lnTo>
                  <a:pt x="1764" y="868"/>
                </a:lnTo>
                <a:lnTo>
                  <a:pt x="1741" y="854"/>
                </a:lnTo>
                <a:lnTo>
                  <a:pt x="1714" y="843"/>
                </a:lnTo>
                <a:lnTo>
                  <a:pt x="1686" y="838"/>
                </a:lnTo>
                <a:lnTo>
                  <a:pt x="1654" y="836"/>
                </a:lnTo>
                <a:lnTo>
                  <a:pt x="1615" y="838"/>
                </a:lnTo>
                <a:lnTo>
                  <a:pt x="1579" y="846"/>
                </a:lnTo>
                <a:lnTo>
                  <a:pt x="1543" y="860"/>
                </a:lnTo>
                <a:lnTo>
                  <a:pt x="1510" y="878"/>
                </a:lnTo>
                <a:lnTo>
                  <a:pt x="1480" y="902"/>
                </a:lnTo>
                <a:lnTo>
                  <a:pt x="1452" y="931"/>
                </a:lnTo>
                <a:lnTo>
                  <a:pt x="1425" y="966"/>
                </a:lnTo>
                <a:lnTo>
                  <a:pt x="1399" y="1009"/>
                </a:lnTo>
                <a:lnTo>
                  <a:pt x="1378" y="1053"/>
                </a:lnTo>
                <a:lnTo>
                  <a:pt x="1362" y="1101"/>
                </a:lnTo>
                <a:lnTo>
                  <a:pt x="1353" y="1149"/>
                </a:lnTo>
                <a:lnTo>
                  <a:pt x="1350" y="1200"/>
                </a:lnTo>
                <a:lnTo>
                  <a:pt x="1353" y="1239"/>
                </a:lnTo>
                <a:lnTo>
                  <a:pt x="1360" y="1276"/>
                </a:lnTo>
                <a:lnTo>
                  <a:pt x="1373" y="1309"/>
                </a:lnTo>
                <a:lnTo>
                  <a:pt x="1390" y="1340"/>
                </a:lnTo>
                <a:lnTo>
                  <a:pt x="1412" y="1367"/>
                </a:lnTo>
                <a:lnTo>
                  <a:pt x="1438" y="1389"/>
                </a:lnTo>
                <a:lnTo>
                  <a:pt x="1466" y="1407"/>
                </a:lnTo>
                <a:lnTo>
                  <a:pt x="1497" y="1420"/>
                </a:lnTo>
                <a:lnTo>
                  <a:pt x="1530" y="1427"/>
                </a:lnTo>
                <a:lnTo>
                  <a:pt x="1566" y="1429"/>
                </a:lnTo>
                <a:lnTo>
                  <a:pt x="1599" y="1427"/>
                </a:lnTo>
                <a:lnTo>
                  <a:pt x="1631" y="1420"/>
                </a:lnTo>
                <a:lnTo>
                  <a:pt x="1662" y="1407"/>
                </a:lnTo>
                <a:lnTo>
                  <a:pt x="1691" y="1389"/>
                </a:lnTo>
                <a:lnTo>
                  <a:pt x="1719" y="1367"/>
                </a:lnTo>
                <a:lnTo>
                  <a:pt x="1725" y="1385"/>
                </a:lnTo>
                <a:lnTo>
                  <a:pt x="1735" y="1401"/>
                </a:lnTo>
                <a:lnTo>
                  <a:pt x="1748" y="1413"/>
                </a:lnTo>
                <a:lnTo>
                  <a:pt x="1767" y="1422"/>
                </a:lnTo>
                <a:lnTo>
                  <a:pt x="1790" y="1427"/>
                </a:lnTo>
                <a:lnTo>
                  <a:pt x="1819" y="1428"/>
                </a:lnTo>
                <a:lnTo>
                  <a:pt x="1866" y="1425"/>
                </a:lnTo>
                <a:lnTo>
                  <a:pt x="1913" y="1416"/>
                </a:lnTo>
                <a:lnTo>
                  <a:pt x="1955" y="1402"/>
                </a:lnTo>
                <a:lnTo>
                  <a:pt x="1995" y="1382"/>
                </a:lnTo>
                <a:lnTo>
                  <a:pt x="2033" y="1356"/>
                </a:lnTo>
                <a:lnTo>
                  <a:pt x="2068" y="1325"/>
                </a:lnTo>
                <a:lnTo>
                  <a:pt x="2101" y="1287"/>
                </a:lnTo>
                <a:lnTo>
                  <a:pt x="2128" y="1248"/>
                </a:lnTo>
                <a:lnTo>
                  <a:pt x="2150" y="1208"/>
                </a:lnTo>
                <a:lnTo>
                  <a:pt x="2168" y="1167"/>
                </a:lnTo>
                <a:lnTo>
                  <a:pt x="2180" y="1125"/>
                </a:lnTo>
                <a:lnTo>
                  <a:pt x="2187" y="1080"/>
                </a:lnTo>
                <a:lnTo>
                  <a:pt x="2190" y="1034"/>
                </a:lnTo>
                <a:lnTo>
                  <a:pt x="2187" y="988"/>
                </a:lnTo>
                <a:lnTo>
                  <a:pt x="2181" y="943"/>
                </a:lnTo>
                <a:lnTo>
                  <a:pt x="2169" y="900"/>
                </a:lnTo>
                <a:lnTo>
                  <a:pt x="2152" y="859"/>
                </a:lnTo>
                <a:lnTo>
                  <a:pt x="2131" y="819"/>
                </a:lnTo>
                <a:lnTo>
                  <a:pt x="2106" y="781"/>
                </a:lnTo>
                <a:lnTo>
                  <a:pt x="2077" y="746"/>
                </a:lnTo>
                <a:lnTo>
                  <a:pt x="2043" y="716"/>
                </a:lnTo>
                <a:lnTo>
                  <a:pt x="2005" y="689"/>
                </a:lnTo>
                <a:lnTo>
                  <a:pt x="1965" y="665"/>
                </a:lnTo>
                <a:lnTo>
                  <a:pt x="1919" y="646"/>
                </a:lnTo>
                <a:lnTo>
                  <a:pt x="1872" y="631"/>
                </a:lnTo>
                <a:lnTo>
                  <a:pt x="1821" y="621"/>
                </a:lnTo>
                <a:lnTo>
                  <a:pt x="1769" y="614"/>
                </a:lnTo>
                <a:lnTo>
                  <a:pt x="1714" y="612"/>
                </a:lnTo>
                <a:close/>
                <a:moveTo>
                  <a:pt x="1680" y="0"/>
                </a:moveTo>
                <a:lnTo>
                  <a:pt x="3360" y="1230"/>
                </a:lnTo>
                <a:lnTo>
                  <a:pt x="3360" y="3185"/>
                </a:lnTo>
                <a:lnTo>
                  <a:pt x="0" y="3185"/>
                </a:lnTo>
                <a:lnTo>
                  <a:pt x="0" y="1230"/>
                </a:lnTo>
                <a:lnTo>
                  <a:pt x="1680" y="0"/>
                </a:lnTo>
                <a:close/>
              </a:path>
            </a:pathLst>
          </a:custGeom>
          <a:solidFill>
            <a:schemeClr val="bg1">
              <a:lumMod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8535328" y="4714554"/>
            <a:ext cx="1464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9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6" r="31290"/>
          <a:stretch/>
        </p:blipFill>
        <p:spPr>
          <a:xfrm flipH="1">
            <a:off x="5728619" y="5515515"/>
            <a:ext cx="5762457" cy="1176111"/>
          </a:xfrm>
          <a:prstGeom prst="rect">
            <a:avLst/>
          </a:prstGeom>
        </p:spPr>
      </p:pic>
      <p:sp>
        <p:nvSpPr>
          <p:cNvPr id="81" name="Rounded Rectangle 80"/>
          <p:cNvSpPr/>
          <p:nvPr/>
        </p:nvSpPr>
        <p:spPr>
          <a:xfrm>
            <a:off x="5890161" y="5320930"/>
            <a:ext cx="5652657" cy="9188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</a:t>
            </a:r>
            <a:endParaRPr lang="en-US" dirty="0" smtClean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6" r="31290"/>
          <a:stretch/>
        </p:blipFill>
        <p:spPr>
          <a:xfrm flipH="1">
            <a:off x="5760522" y="3942729"/>
            <a:ext cx="5762457" cy="1176111"/>
          </a:xfrm>
          <a:prstGeom prst="rect">
            <a:avLst/>
          </a:prstGeom>
        </p:spPr>
      </p:pic>
      <p:sp>
        <p:nvSpPr>
          <p:cNvPr id="83" name="Rounded Rectangle 82"/>
          <p:cNvSpPr/>
          <p:nvPr/>
        </p:nvSpPr>
        <p:spPr>
          <a:xfrm>
            <a:off x="5922064" y="3748144"/>
            <a:ext cx="5652657" cy="9188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</a:t>
            </a:r>
            <a:endParaRPr lang="en-US" dirty="0" smtClean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6" r="31290"/>
          <a:stretch/>
        </p:blipFill>
        <p:spPr>
          <a:xfrm flipH="1">
            <a:off x="5728619" y="2502545"/>
            <a:ext cx="5762457" cy="1176111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5890161" y="2307960"/>
            <a:ext cx="5652657" cy="9188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6" r="31290"/>
          <a:stretch/>
        </p:blipFill>
        <p:spPr>
          <a:xfrm flipH="1">
            <a:off x="5760522" y="929759"/>
            <a:ext cx="5762457" cy="1176111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5922064" y="735174"/>
            <a:ext cx="5652657" cy="9188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5760524" cy="6858000"/>
          </a:xfrm>
          <a:prstGeom prst="rect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973541" y="3596173"/>
            <a:ext cx="1332258" cy="1332092"/>
            <a:chOff x="4659086" y="740229"/>
            <a:chExt cx="2427514" cy="2405742"/>
          </a:xfrm>
        </p:grpSpPr>
        <p:sp>
          <p:nvSpPr>
            <p:cNvPr id="35" name="Oval 34"/>
            <p:cNvSpPr/>
            <p:nvPr/>
          </p:nvSpPr>
          <p:spPr>
            <a:xfrm>
              <a:off x="4659086" y="740229"/>
              <a:ext cx="2427514" cy="2405742"/>
            </a:xfrm>
            <a:prstGeom prst="ellipse">
              <a:avLst/>
            </a:prstGeom>
            <a:solidFill>
              <a:schemeClr val="bg1">
                <a:lumMod val="25000"/>
              </a:schemeClr>
            </a:solidFill>
            <a:ln w="1905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963886" y="1045029"/>
              <a:ext cx="1817914" cy="17961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8" name="Straight Connector 37"/>
          <p:cNvCxnSpPr>
            <a:stCxn id="35" idx="2"/>
            <a:endCxn id="39" idx="6"/>
          </p:cNvCxnSpPr>
          <p:nvPr/>
        </p:nvCxnSpPr>
        <p:spPr>
          <a:xfrm flipH="1">
            <a:off x="3105788" y="4262219"/>
            <a:ext cx="1867753" cy="68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932678" y="4179426"/>
            <a:ext cx="173110" cy="1669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973541" y="2063503"/>
            <a:ext cx="1332258" cy="1332092"/>
            <a:chOff x="4659086" y="740229"/>
            <a:chExt cx="2427514" cy="2405742"/>
          </a:xfrm>
        </p:grpSpPr>
        <p:sp>
          <p:nvSpPr>
            <p:cNvPr id="48" name="Oval 47"/>
            <p:cNvSpPr/>
            <p:nvPr/>
          </p:nvSpPr>
          <p:spPr>
            <a:xfrm>
              <a:off x="4659086" y="740229"/>
              <a:ext cx="2427514" cy="2405742"/>
            </a:xfrm>
            <a:prstGeom prst="ellipse">
              <a:avLst/>
            </a:prstGeom>
            <a:solidFill>
              <a:schemeClr val="bg1">
                <a:lumMod val="25000"/>
              </a:schemeClr>
            </a:solidFill>
            <a:ln w="1905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963886" y="1045029"/>
              <a:ext cx="1817914" cy="1796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Straight Connector 45"/>
          <p:cNvCxnSpPr>
            <a:stCxn id="48" idx="2"/>
            <a:endCxn id="47" idx="6"/>
          </p:cNvCxnSpPr>
          <p:nvPr/>
        </p:nvCxnSpPr>
        <p:spPr>
          <a:xfrm flipH="1">
            <a:off x="3105788" y="2729549"/>
            <a:ext cx="1867753" cy="68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932678" y="2646756"/>
            <a:ext cx="173110" cy="1669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973541" y="534389"/>
            <a:ext cx="1332258" cy="1332092"/>
            <a:chOff x="4659086" y="740229"/>
            <a:chExt cx="2427514" cy="2405742"/>
          </a:xfrm>
        </p:grpSpPr>
        <p:sp>
          <p:nvSpPr>
            <p:cNvPr id="54" name="Oval 53"/>
            <p:cNvSpPr/>
            <p:nvPr/>
          </p:nvSpPr>
          <p:spPr>
            <a:xfrm>
              <a:off x="4659086" y="740229"/>
              <a:ext cx="2427514" cy="2405742"/>
            </a:xfrm>
            <a:prstGeom prst="ellipse">
              <a:avLst/>
            </a:prstGeom>
            <a:solidFill>
              <a:schemeClr val="bg1">
                <a:lumMod val="25000"/>
              </a:schemeClr>
            </a:solidFill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963886" y="1045029"/>
              <a:ext cx="1817914" cy="17961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2" name="Straight Connector 51"/>
          <p:cNvCxnSpPr>
            <a:stCxn id="54" idx="2"/>
            <a:endCxn id="53" idx="6"/>
          </p:cNvCxnSpPr>
          <p:nvPr/>
        </p:nvCxnSpPr>
        <p:spPr>
          <a:xfrm flipH="1">
            <a:off x="3105788" y="1200435"/>
            <a:ext cx="1867753" cy="6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932678" y="1117642"/>
            <a:ext cx="173110" cy="1669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973541" y="5129563"/>
            <a:ext cx="1332258" cy="1332092"/>
            <a:chOff x="4659086" y="740229"/>
            <a:chExt cx="2427514" cy="2405742"/>
          </a:xfrm>
        </p:grpSpPr>
        <p:sp>
          <p:nvSpPr>
            <p:cNvPr id="62" name="Oval 61"/>
            <p:cNvSpPr/>
            <p:nvPr/>
          </p:nvSpPr>
          <p:spPr>
            <a:xfrm>
              <a:off x="4659086" y="740229"/>
              <a:ext cx="2427514" cy="2405742"/>
            </a:xfrm>
            <a:prstGeom prst="ellipse">
              <a:avLst/>
            </a:prstGeom>
            <a:solidFill>
              <a:schemeClr val="bg1">
                <a:lumMod val="25000"/>
              </a:schemeClr>
            </a:solidFill>
            <a:ln w="1905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963886" y="1045029"/>
              <a:ext cx="1817914" cy="17961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Straight Connector 59"/>
          <p:cNvCxnSpPr>
            <a:stCxn id="62" idx="2"/>
            <a:endCxn id="61" idx="6"/>
          </p:cNvCxnSpPr>
          <p:nvPr/>
        </p:nvCxnSpPr>
        <p:spPr>
          <a:xfrm flipH="1">
            <a:off x="3105788" y="5795609"/>
            <a:ext cx="1867753" cy="68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932678" y="5712816"/>
            <a:ext cx="173110" cy="1669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05788" y="778846"/>
            <a:ext cx="1241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cap="all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endParaRPr lang="en-US" b="1" i="1" cap="all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05788" y="2307276"/>
            <a:ext cx="2035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cap="all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Skilled</a:t>
            </a:r>
            <a:endParaRPr lang="en-US" b="1" i="1" cap="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46963" y="5364627"/>
            <a:ext cx="1278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cap="all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b="1" i="1" cap="all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05788" y="3850681"/>
            <a:ext cx="1444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cap="all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</a:t>
            </a:r>
            <a:endParaRPr lang="en-US" b="1" i="1" cap="all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55711" y="1245663"/>
            <a:ext cx="15020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55711" y="2801800"/>
            <a:ext cx="15020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05788" y="4321911"/>
            <a:ext cx="15020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05788" y="5878048"/>
            <a:ext cx="15020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Pentagon 86"/>
          <p:cNvSpPr/>
          <p:nvPr/>
        </p:nvSpPr>
        <p:spPr>
          <a:xfrm>
            <a:off x="-3495" y="907091"/>
            <a:ext cx="2839959" cy="588055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Section Title Here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Pentagon 87"/>
          <p:cNvSpPr/>
          <p:nvPr/>
        </p:nvSpPr>
        <p:spPr>
          <a:xfrm>
            <a:off x="-4321" y="2435521"/>
            <a:ext cx="2839959" cy="58805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Section Title Here</a:t>
            </a:r>
          </a:p>
        </p:txBody>
      </p:sp>
      <p:sp>
        <p:nvSpPr>
          <p:cNvPr id="89" name="Pentagon 88"/>
          <p:cNvSpPr/>
          <p:nvPr/>
        </p:nvSpPr>
        <p:spPr>
          <a:xfrm>
            <a:off x="-4321" y="3963951"/>
            <a:ext cx="2839959" cy="58805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Title Here</a:t>
            </a:r>
          </a:p>
        </p:txBody>
      </p:sp>
      <p:sp>
        <p:nvSpPr>
          <p:cNvPr id="90" name="Pentagon 89"/>
          <p:cNvSpPr/>
          <p:nvPr/>
        </p:nvSpPr>
        <p:spPr>
          <a:xfrm>
            <a:off x="-5809" y="5496621"/>
            <a:ext cx="2839959" cy="58805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87730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11041" y="938151"/>
            <a:ext cx="1223158" cy="11756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1041" y="2256312"/>
            <a:ext cx="1223158" cy="11756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1041" y="3574473"/>
            <a:ext cx="1223158" cy="11756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1041" y="4892634"/>
            <a:ext cx="1223158" cy="11756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7341077" y="938150"/>
            <a:ext cx="4095750" cy="117565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7341077" y="2256311"/>
            <a:ext cx="4095750" cy="1175657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sp>
        <p:nvSpPr>
          <p:cNvPr id="10" name="Pentagon 9"/>
          <p:cNvSpPr/>
          <p:nvPr/>
        </p:nvSpPr>
        <p:spPr>
          <a:xfrm>
            <a:off x="7341077" y="3574473"/>
            <a:ext cx="4095750" cy="1175657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sp>
        <p:nvSpPr>
          <p:cNvPr id="11" name="Pentagon 10"/>
          <p:cNvSpPr/>
          <p:nvPr/>
        </p:nvSpPr>
        <p:spPr>
          <a:xfrm>
            <a:off x="7341077" y="4892634"/>
            <a:ext cx="4095750" cy="1175657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/>
            <a:r>
              <a:rPr lang="en-US" sz="2800" dirty="0" smtClean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sp>
        <p:nvSpPr>
          <p:cNvPr id="16" name="Freeform 15"/>
          <p:cNvSpPr/>
          <p:nvPr/>
        </p:nvSpPr>
        <p:spPr>
          <a:xfrm rot="16200000">
            <a:off x="4425687" y="4482934"/>
            <a:ext cx="2493821" cy="676896"/>
          </a:xfrm>
          <a:custGeom>
            <a:avLst/>
            <a:gdLst>
              <a:gd name="connsiteX0" fmla="*/ 2493820 w 2493821"/>
              <a:gd name="connsiteY0" fmla="*/ 0 h 676896"/>
              <a:gd name="connsiteX1" fmla="*/ 2493820 w 2493821"/>
              <a:gd name="connsiteY1" fmla="*/ 5 h 676896"/>
              <a:gd name="connsiteX2" fmla="*/ 2493798 w 2493821"/>
              <a:gd name="connsiteY2" fmla="*/ 11 h 676896"/>
              <a:gd name="connsiteX3" fmla="*/ 2493821 w 2493821"/>
              <a:gd name="connsiteY3" fmla="*/ 5 h 676896"/>
              <a:gd name="connsiteX4" fmla="*/ 2493821 w 2493821"/>
              <a:gd name="connsiteY4" fmla="*/ 676896 h 676896"/>
              <a:gd name="connsiteX5" fmla="*/ 0 w 2493821"/>
              <a:gd name="connsiteY5" fmla="*/ 676896 h 676896"/>
              <a:gd name="connsiteX6" fmla="*/ 2493798 w 2493821"/>
              <a:gd name="connsiteY6" fmla="*/ 11 h 676896"/>
              <a:gd name="connsiteX7" fmla="*/ 1175658 w 2493821"/>
              <a:gd name="connsiteY7" fmla="*/ 676892 h 676896"/>
              <a:gd name="connsiteX8" fmla="*/ 2493820 w 2493821"/>
              <a:gd name="connsiteY8" fmla="*/ 676892 h 676896"/>
              <a:gd name="connsiteX9" fmla="*/ 2493820 w 2493821"/>
              <a:gd name="connsiteY9" fmla="*/ 5 h 67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3821" h="676896">
                <a:moveTo>
                  <a:pt x="2493820" y="0"/>
                </a:moveTo>
                <a:lnTo>
                  <a:pt x="2493820" y="5"/>
                </a:lnTo>
                <a:lnTo>
                  <a:pt x="2493798" y="11"/>
                </a:lnTo>
                <a:close/>
                <a:moveTo>
                  <a:pt x="2493821" y="5"/>
                </a:moveTo>
                <a:lnTo>
                  <a:pt x="2493821" y="676896"/>
                </a:lnTo>
                <a:lnTo>
                  <a:pt x="0" y="676896"/>
                </a:lnTo>
                <a:lnTo>
                  <a:pt x="2493798" y="11"/>
                </a:lnTo>
                <a:lnTo>
                  <a:pt x="1175658" y="676892"/>
                </a:lnTo>
                <a:lnTo>
                  <a:pt x="2493820" y="676892"/>
                </a:lnTo>
                <a:lnTo>
                  <a:pt x="2493820" y="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5400000" flipV="1">
            <a:off x="4431620" y="1852548"/>
            <a:ext cx="2493821" cy="676896"/>
          </a:xfrm>
          <a:custGeom>
            <a:avLst/>
            <a:gdLst>
              <a:gd name="connsiteX0" fmla="*/ 2493820 w 2493821"/>
              <a:gd name="connsiteY0" fmla="*/ 0 h 676896"/>
              <a:gd name="connsiteX1" fmla="*/ 2493820 w 2493821"/>
              <a:gd name="connsiteY1" fmla="*/ 5 h 676896"/>
              <a:gd name="connsiteX2" fmla="*/ 2493798 w 2493821"/>
              <a:gd name="connsiteY2" fmla="*/ 11 h 676896"/>
              <a:gd name="connsiteX3" fmla="*/ 2493821 w 2493821"/>
              <a:gd name="connsiteY3" fmla="*/ 5 h 676896"/>
              <a:gd name="connsiteX4" fmla="*/ 2493821 w 2493821"/>
              <a:gd name="connsiteY4" fmla="*/ 676896 h 676896"/>
              <a:gd name="connsiteX5" fmla="*/ 0 w 2493821"/>
              <a:gd name="connsiteY5" fmla="*/ 676896 h 676896"/>
              <a:gd name="connsiteX6" fmla="*/ 2493798 w 2493821"/>
              <a:gd name="connsiteY6" fmla="*/ 11 h 676896"/>
              <a:gd name="connsiteX7" fmla="*/ 1175658 w 2493821"/>
              <a:gd name="connsiteY7" fmla="*/ 676892 h 676896"/>
              <a:gd name="connsiteX8" fmla="*/ 2493820 w 2493821"/>
              <a:gd name="connsiteY8" fmla="*/ 676892 h 676896"/>
              <a:gd name="connsiteX9" fmla="*/ 2493820 w 2493821"/>
              <a:gd name="connsiteY9" fmla="*/ 5 h 67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3821" h="676896">
                <a:moveTo>
                  <a:pt x="2493820" y="0"/>
                </a:moveTo>
                <a:lnTo>
                  <a:pt x="2493820" y="5"/>
                </a:lnTo>
                <a:lnTo>
                  <a:pt x="2493798" y="11"/>
                </a:lnTo>
                <a:close/>
                <a:moveTo>
                  <a:pt x="2493821" y="5"/>
                </a:moveTo>
                <a:lnTo>
                  <a:pt x="2493821" y="676896"/>
                </a:lnTo>
                <a:lnTo>
                  <a:pt x="0" y="676896"/>
                </a:lnTo>
                <a:lnTo>
                  <a:pt x="2493798" y="11"/>
                </a:lnTo>
                <a:lnTo>
                  <a:pt x="1175658" y="676892"/>
                </a:lnTo>
                <a:lnTo>
                  <a:pt x="2493820" y="676892"/>
                </a:lnTo>
                <a:lnTo>
                  <a:pt x="2493820" y="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/>
        </p:nvSpPr>
        <p:spPr>
          <a:xfrm flipH="1">
            <a:off x="5334148" y="2250371"/>
            <a:ext cx="676891" cy="118159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/>
          <p:cNvSpPr/>
          <p:nvPr/>
        </p:nvSpPr>
        <p:spPr>
          <a:xfrm flipH="1" flipV="1">
            <a:off x="5334147" y="3580410"/>
            <a:ext cx="676891" cy="115784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9"/>
          <p:cNvGrpSpPr>
            <a:grpSpLocks noChangeAspect="1"/>
          </p:cNvGrpSpPr>
          <p:nvPr/>
        </p:nvGrpSpPr>
        <p:grpSpPr bwMode="auto">
          <a:xfrm>
            <a:off x="1242233" y="1067081"/>
            <a:ext cx="3051153" cy="3566244"/>
            <a:chOff x="-60" y="1188"/>
            <a:chExt cx="2091" cy="2444"/>
          </a:xfrm>
        </p:grpSpPr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-60" y="1188"/>
              <a:ext cx="2091" cy="2041"/>
            </a:xfrm>
            <a:custGeom>
              <a:avLst/>
              <a:gdLst>
                <a:gd name="T0" fmla="*/ 2404 w 4182"/>
                <a:gd name="T1" fmla="*/ 35 h 4083"/>
                <a:gd name="T2" fmla="*/ 2358 w 4182"/>
                <a:gd name="T3" fmla="*/ 108 h 4083"/>
                <a:gd name="T4" fmla="*/ 2606 w 4182"/>
                <a:gd name="T5" fmla="*/ 334 h 4083"/>
                <a:gd name="T6" fmla="*/ 2686 w 4182"/>
                <a:gd name="T7" fmla="*/ 469 h 4083"/>
                <a:gd name="T8" fmla="*/ 2696 w 4182"/>
                <a:gd name="T9" fmla="*/ 627 h 4083"/>
                <a:gd name="T10" fmla="*/ 2696 w 4182"/>
                <a:gd name="T11" fmla="*/ 721 h 4083"/>
                <a:gd name="T12" fmla="*/ 2696 w 4182"/>
                <a:gd name="T13" fmla="*/ 840 h 4083"/>
                <a:gd name="T14" fmla="*/ 2714 w 4182"/>
                <a:gd name="T15" fmla="*/ 890 h 4083"/>
                <a:gd name="T16" fmla="*/ 2746 w 4182"/>
                <a:gd name="T17" fmla="*/ 925 h 4083"/>
                <a:gd name="T18" fmla="*/ 2721 w 4182"/>
                <a:gd name="T19" fmla="*/ 1154 h 4083"/>
                <a:gd name="T20" fmla="*/ 2659 w 4182"/>
                <a:gd name="T21" fmla="*/ 1291 h 4083"/>
                <a:gd name="T22" fmla="*/ 2598 w 4182"/>
                <a:gd name="T23" fmla="*/ 1478 h 4083"/>
                <a:gd name="T24" fmla="*/ 2566 w 4182"/>
                <a:gd name="T25" fmla="*/ 1526 h 4083"/>
                <a:gd name="T26" fmla="*/ 2527 w 4182"/>
                <a:gd name="T27" fmla="*/ 1678 h 4083"/>
                <a:gd name="T28" fmla="*/ 2528 w 4182"/>
                <a:gd name="T29" fmla="*/ 1839 h 4083"/>
                <a:gd name="T30" fmla="*/ 2566 w 4182"/>
                <a:gd name="T31" fmla="*/ 1886 h 4083"/>
                <a:gd name="T32" fmla="*/ 2603 w 4182"/>
                <a:gd name="T33" fmla="*/ 1955 h 4083"/>
                <a:gd name="T34" fmla="*/ 2668 w 4182"/>
                <a:gd name="T35" fmla="*/ 2123 h 4083"/>
                <a:gd name="T36" fmla="*/ 2889 w 4182"/>
                <a:gd name="T37" fmla="*/ 2211 h 4083"/>
                <a:gd name="T38" fmla="*/ 3297 w 4182"/>
                <a:gd name="T39" fmla="*/ 2347 h 4083"/>
                <a:gd name="T40" fmla="*/ 3671 w 4182"/>
                <a:gd name="T41" fmla="*/ 2495 h 4083"/>
                <a:gd name="T42" fmla="*/ 4182 w 4182"/>
                <a:gd name="T43" fmla="*/ 4008 h 4083"/>
                <a:gd name="T44" fmla="*/ 4029 w 4182"/>
                <a:gd name="T45" fmla="*/ 4019 h 4083"/>
                <a:gd name="T46" fmla="*/ 3833 w 4182"/>
                <a:gd name="T47" fmla="*/ 4049 h 4083"/>
                <a:gd name="T48" fmla="*/ 3719 w 4182"/>
                <a:gd name="T49" fmla="*/ 3036 h 4083"/>
                <a:gd name="T50" fmla="*/ 3656 w 4182"/>
                <a:gd name="T51" fmla="*/ 2825 h 4083"/>
                <a:gd name="T52" fmla="*/ 3494 w 4182"/>
                <a:gd name="T53" fmla="*/ 2684 h 4083"/>
                <a:gd name="T54" fmla="*/ 2170 w 4182"/>
                <a:gd name="T55" fmla="*/ 2647 h 4083"/>
                <a:gd name="T56" fmla="*/ 1980 w 4182"/>
                <a:gd name="T57" fmla="*/ 2142 h 4083"/>
                <a:gd name="T58" fmla="*/ 853 w 4182"/>
                <a:gd name="T59" fmla="*/ 2647 h 4083"/>
                <a:gd name="T60" fmla="*/ 640 w 4182"/>
                <a:gd name="T61" fmla="*/ 2710 h 4083"/>
                <a:gd name="T62" fmla="*/ 501 w 4182"/>
                <a:gd name="T63" fmla="*/ 2872 h 4083"/>
                <a:gd name="T64" fmla="*/ 464 w 4182"/>
                <a:gd name="T65" fmla="*/ 4083 h 4083"/>
                <a:gd name="T66" fmla="*/ 303 w 4182"/>
                <a:gd name="T67" fmla="*/ 4040 h 4083"/>
                <a:gd name="T68" fmla="*/ 108 w 4182"/>
                <a:gd name="T69" fmla="*/ 4014 h 4083"/>
                <a:gd name="T70" fmla="*/ 377 w 4182"/>
                <a:gd name="T71" fmla="*/ 2602 h 4083"/>
                <a:gd name="T72" fmla="*/ 537 w 4182"/>
                <a:gd name="T73" fmla="*/ 2495 h 4083"/>
                <a:gd name="T74" fmla="*/ 672 w 4182"/>
                <a:gd name="T75" fmla="*/ 2441 h 4083"/>
                <a:gd name="T76" fmla="*/ 882 w 4182"/>
                <a:gd name="T77" fmla="*/ 2360 h 4083"/>
                <a:gd name="T78" fmla="*/ 1118 w 4182"/>
                <a:gd name="T79" fmla="*/ 2274 h 4083"/>
                <a:gd name="T80" fmla="*/ 1326 w 4182"/>
                <a:gd name="T81" fmla="*/ 2198 h 4083"/>
                <a:gd name="T82" fmla="*/ 1460 w 4182"/>
                <a:gd name="T83" fmla="*/ 2146 h 4083"/>
                <a:gd name="T84" fmla="*/ 1510 w 4182"/>
                <a:gd name="T85" fmla="*/ 2104 h 4083"/>
                <a:gd name="T86" fmla="*/ 1572 w 4182"/>
                <a:gd name="T87" fmla="*/ 1923 h 4083"/>
                <a:gd name="T88" fmla="*/ 1627 w 4182"/>
                <a:gd name="T89" fmla="*/ 1876 h 4083"/>
                <a:gd name="T90" fmla="*/ 1656 w 4182"/>
                <a:gd name="T91" fmla="*/ 1838 h 4083"/>
                <a:gd name="T92" fmla="*/ 1670 w 4182"/>
                <a:gd name="T93" fmla="*/ 1592 h 4083"/>
                <a:gd name="T94" fmla="*/ 1575 w 4182"/>
                <a:gd name="T95" fmla="*/ 1441 h 4083"/>
                <a:gd name="T96" fmla="*/ 1527 w 4182"/>
                <a:gd name="T97" fmla="*/ 1267 h 4083"/>
                <a:gd name="T98" fmla="*/ 1455 w 4182"/>
                <a:gd name="T99" fmla="*/ 1013 h 4083"/>
                <a:gd name="T100" fmla="*/ 1446 w 4182"/>
                <a:gd name="T101" fmla="*/ 928 h 4083"/>
                <a:gd name="T102" fmla="*/ 1467 w 4182"/>
                <a:gd name="T103" fmla="*/ 879 h 4083"/>
                <a:gd name="T104" fmla="*/ 1504 w 4182"/>
                <a:gd name="T105" fmla="*/ 838 h 4083"/>
                <a:gd name="T106" fmla="*/ 1507 w 4182"/>
                <a:gd name="T107" fmla="*/ 767 h 4083"/>
                <a:gd name="T108" fmla="*/ 1507 w 4182"/>
                <a:gd name="T109" fmla="*/ 734 h 4083"/>
                <a:gd name="T110" fmla="*/ 1511 w 4182"/>
                <a:gd name="T111" fmla="*/ 503 h 4083"/>
                <a:gd name="T112" fmla="*/ 1577 w 4182"/>
                <a:gd name="T113" fmla="*/ 333 h 4083"/>
                <a:gd name="T114" fmla="*/ 1730 w 4182"/>
                <a:gd name="T115" fmla="*/ 193 h 4083"/>
                <a:gd name="T116" fmla="*/ 1974 w 4182"/>
                <a:gd name="T117" fmla="*/ 81 h 4083"/>
                <a:gd name="T118" fmla="*/ 2268 w 4182"/>
                <a:gd name="T119" fmla="*/ 14 h 4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82" h="4083">
                  <a:moveTo>
                    <a:pt x="2385" y="0"/>
                  </a:moveTo>
                  <a:lnTo>
                    <a:pt x="2419" y="0"/>
                  </a:lnTo>
                  <a:lnTo>
                    <a:pt x="2431" y="17"/>
                  </a:lnTo>
                  <a:lnTo>
                    <a:pt x="2404" y="35"/>
                  </a:lnTo>
                  <a:lnTo>
                    <a:pt x="2379" y="56"/>
                  </a:lnTo>
                  <a:lnTo>
                    <a:pt x="2363" y="74"/>
                  </a:lnTo>
                  <a:lnTo>
                    <a:pt x="2357" y="91"/>
                  </a:lnTo>
                  <a:lnTo>
                    <a:pt x="2358" y="108"/>
                  </a:lnTo>
                  <a:lnTo>
                    <a:pt x="2367" y="125"/>
                  </a:lnTo>
                  <a:lnTo>
                    <a:pt x="2384" y="143"/>
                  </a:lnTo>
                  <a:lnTo>
                    <a:pt x="2496" y="238"/>
                  </a:lnTo>
                  <a:lnTo>
                    <a:pt x="2606" y="334"/>
                  </a:lnTo>
                  <a:lnTo>
                    <a:pt x="2635" y="365"/>
                  </a:lnTo>
                  <a:lnTo>
                    <a:pt x="2658" y="398"/>
                  </a:lnTo>
                  <a:lnTo>
                    <a:pt x="2674" y="433"/>
                  </a:lnTo>
                  <a:lnTo>
                    <a:pt x="2686" y="469"/>
                  </a:lnTo>
                  <a:lnTo>
                    <a:pt x="2693" y="510"/>
                  </a:lnTo>
                  <a:lnTo>
                    <a:pt x="2694" y="551"/>
                  </a:lnTo>
                  <a:lnTo>
                    <a:pt x="2696" y="594"/>
                  </a:lnTo>
                  <a:lnTo>
                    <a:pt x="2696" y="627"/>
                  </a:lnTo>
                  <a:lnTo>
                    <a:pt x="2696" y="655"/>
                  </a:lnTo>
                  <a:lnTo>
                    <a:pt x="2696" y="677"/>
                  </a:lnTo>
                  <a:lnTo>
                    <a:pt x="2696" y="699"/>
                  </a:lnTo>
                  <a:lnTo>
                    <a:pt x="2696" y="721"/>
                  </a:lnTo>
                  <a:lnTo>
                    <a:pt x="2696" y="749"/>
                  </a:lnTo>
                  <a:lnTo>
                    <a:pt x="2696" y="782"/>
                  </a:lnTo>
                  <a:lnTo>
                    <a:pt x="2696" y="825"/>
                  </a:lnTo>
                  <a:lnTo>
                    <a:pt x="2696" y="840"/>
                  </a:lnTo>
                  <a:lnTo>
                    <a:pt x="2696" y="854"/>
                  </a:lnTo>
                  <a:lnTo>
                    <a:pt x="2699" y="867"/>
                  </a:lnTo>
                  <a:lnTo>
                    <a:pt x="2705" y="879"/>
                  </a:lnTo>
                  <a:lnTo>
                    <a:pt x="2714" y="890"/>
                  </a:lnTo>
                  <a:lnTo>
                    <a:pt x="2729" y="898"/>
                  </a:lnTo>
                  <a:lnTo>
                    <a:pt x="2737" y="904"/>
                  </a:lnTo>
                  <a:lnTo>
                    <a:pt x="2743" y="914"/>
                  </a:lnTo>
                  <a:lnTo>
                    <a:pt x="2746" y="925"/>
                  </a:lnTo>
                  <a:lnTo>
                    <a:pt x="2735" y="1037"/>
                  </a:lnTo>
                  <a:lnTo>
                    <a:pt x="2723" y="1148"/>
                  </a:lnTo>
                  <a:lnTo>
                    <a:pt x="2723" y="1151"/>
                  </a:lnTo>
                  <a:lnTo>
                    <a:pt x="2721" y="1154"/>
                  </a:lnTo>
                  <a:lnTo>
                    <a:pt x="2720" y="1156"/>
                  </a:lnTo>
                  <a:lnTo>
                    <a:pt x="2696" y="1200"/>
                  </a:lnTo>
                  <a:lnTo>
                    <a:pt x="2676" y="1245"/>
                  </a:lnTo>
                  <a:lnTo>
                    <a:pt x="2659" y="1291"/>
                  </a:lnTo>
                  <a:lnTo>
                    <a:pt x="2645" y="1338"/>
                  </a:lnTo>
                  <a:lnTo>
                    <a:pt x="2632" y="1385"/>
                  </a:lnTo>
                  <a:lnTo>
                    <a:pt x="2616" y="1432"/>
                  </a:lnTo>
                  <a:lnTo>
                    <a:pt x="2598" y="1478"/>
                  </a:lnTo>
                  <a:lnTo>
                    <a:pt x="2595" y="1482"/>
                  </a:lnTo>
                  <a:lnTo>
                    <a:pt x="2594" y="1487"/>
                  </a:lnTo>
                  <a:lnTo>
                    <a:pt x="2592" y="1490"/>
                  </a:lnTo>
                  <a:lnTo>
                    <a:pt x="2566" y="1526"/>
                  </a:lnTo>
                  <a:lnTo>
                    <a:pt x="2548" y="1563"/>
                  </a:lnTo>
                  <a:lnTo>
                    <a:pt x="2536" y="1601"/>
                  </a:lnTo>
                  <a:lnTo>
                    <a:pt x="2530" y="1639"/>
                  </a:lnTo>
                  <a:lnTo>
                    <a:pt x="2527" y="1678"/>
                  </a:lnTo>
                  <a:lnTo>
                    <a:pt x="2527" y="1718"/>
                  </a:lnTo>
                  <a:lnTo>
                    <a:pt x="2527" y="1759"/>
                  </a:lnTo>
                  <a:lnTo>
                    <a:pt x="2528" y="1798"/>
                  </a:lnTo>
                  <a:lnTo>
                    <a:pt x="2528" y="1839"/>
                  </a:lnTo>
                  <a:lnTo>
                    <a:pt x="2531" y="1853"/>
                  </a:lnTo>
                  <a:lnTo>
                    <a:pt x="2537" y="1867"/>
                  </a:lnTo>
                  <a:lnTo>
                    <a:pt x="2547" y="1874"/>
                  </a:lnTo>
                  <a:lnTo>
                    <a:pt x="2566" y="1886"/>
                  </a:lnTo>
                  <a:lnTo>
                    <a:pt x="2580" y="1900"/>
                  </a:lnTo>
                  <a:lnTo>
                    <a:pt x="2589" y="1917"/>
                  </a:lnTo>
                  <a:lnTo>
                    <a:pt x="2597" y="1935"/>
                  </a:lnTo>
                  <a:lnTo>
                    <a:pt x="2603" y="1955"/>
                  </a:lnTo>
                  <a:lnTo>
                    <a:pt x="2618" y="2006"/>
                  </a:lnTo>
                  <a:lnTo>
                    <a:pt x="2636" y="2056"/>
                  </a:lnTo>
                  <a:lnTo>
                    <a:pt x="2656" y="2107"/>
                  </a:lnTo>
                  <a:lnTo>
                    <a:pt x="2668" y="2123"/>
                  </a:lnTo>
                  <a:lnTo>
                    <a:pt x="2688" y="2138"/>
                  </a:lnTo>
                  <a:lnTo>
                    <a:pt x="2708" y="2148"/>
                  </a:lnTo>
                  <a:lnTo>
                    <a:pt x="2794" y="2179"/>
                  </a:lnTo>
                  <a:lnTo>
                    <a:pt x="2889" y="2211"/>
                  </a:lnTo>
                  <a:lnTo>
                    <a:pt x="2987" y="2245"/>
                  </a:lnTo>
                  <a:lnTo>
                    <a:pt x="3089" y="2277"/>
                  </a:lnTo>
                  <a:lnTo>
                    <a:pt x="3194" y="2312"/>
                  </a:lnTo>
                  <a:lnTo>
                    <a:pt x="3297" y="2347"/>
                  </a:lnTo>
                  <a:lnTo>
                    <a:pt x="3399" y="2381"/>
                  </a:lnTo>
                  <a:lnTo>
                    <a:pt x="3497" y="2419"/>
                  </a:lnTo>
                  <a:lnTo>
                    <a:pt x="3588" y="2457"/>
                  </a:lnTo>
                  <a:lnTo>
                    <a:pt x="3671" y="2495"/>
                  </a:lnTo>
                  <a:lnTo>
                    <a:pt x="3720" y="2524"/>
                  </a:lnTo>
                  <a:lnTo>
                    <a:pt x="3766" y="2558"/>
                  </a:lnTo>
                  <a:lnTo>
                    <a:pt x="3805" y="2594"/>
                  </a:lnTo>
                  <a:lnTo>
                    <a:pt x="4182" y="4008"/>
                  </a:lnTo>
                  <a:lnTo>
                    <a:pt x="4153" y="4010"/>
                  </a:lnTo>
                  <a:lnTo>
                    <a:pt x="4117" y="4011"/>
                  </a:lnTo>
                  <a:lnTo>
                    <a:pt x="4074" y="4014"/>
                  </a:lnTo>
                  <a:lnTo>
                    <a:pt x="4029" y="4019"/>
                  </a:lnTo>
                  <a:lnTo>
                    <a:pt x="3978" y="4025"/>
                  </a:lnTo>
                  <a:lnTo>
                    <a:pt x="3928" y="4032"/>
                  </a:lnTo>
                  <a:lnTo>
                    <a:pt x="3880" y="4040"/>
                  </a:lnTo>
                  <a:lnTo>
                    <a:pt x="3833" y="4049"/>
                  </a:lnTo>
                  <a:lnTo>
                    <a:pt x="3788" y="4060"/>
                  </a:lnTo>
                  <a:lnTo>
                    <a:pt x="3750" y="4070"/>
                  </a:lnTo>
                  <a:lnTo>
                    <a:pt x="3719" y="4083"/>
                  </a:lnTo>
                  <a:lnTo>
                    <a:pt x="3719" y="3036"/>
                  </a:lnTo>
                  <a:lnTo>
                    <a:pt x="3714" y="2978"/>
                  </a:lnTo>
                  <a:lnTo>
                    <a:pt x="3702" y="2924"/>
                  </a:lnTo>
                  <a:lnTo>
                    <a:pt x="3682" y="2872"/>
                  </a:lnTo>
                  <a:lnTo>
                    <a:pt x="3656" y="2825"/>
                  </a:lnTo>
                  <a:lnTo>
                    <a:pt x="3623" y="2781"/>
                  </a:lnTo>
                  <a:lnTo>
                    <a:pt x="3585" y="2743"/>
                  </a:lnTo>
                  <a:lnTo>
                    <a:pt x="3541" y="2710"/>
                  </a:lnTo>
                  <a:lnTo>
                    <a:pt x="3494" y="2684"/>
                  </a:lnTo>
                  <a:lnTo>
                    <a:pt x="3442" y="2664"/>
                  </a:lnTo>
                  <a:lnTo>
                    <a:pt x="3387" y="2652"/>
                  </a:lnTo>
                  <a:lnTo>
                    <a:pt x="3329" y="2647"/>
                  </a:lnTo>
                  <a:lnTo>
                    <a:pt x="2170" y="2647"/>
                  </a:lnTo>
                  <a:lnTo>
                    <a:pt x="2129" y="2391"/>
                  </a:lnTo>
                  <a:lnTo>
                    <a:pt x="2253" y="2266"/>
                  </a:lnTo>
                  <a:lnTo>
                    <a:pt x="2203" y="2142"/>
                  </a:lnTo>
                  <a:lnTo>
                    <a:pt x="1980" y="2142"/>
                  </a:lnTo>
                  <a:lnTo>
                    <a:pt x="1928" y="2266"/>
                  </a:lnTo>
                  <a:lnTo>
                    <a:pt x="2053" y="2391"/>
                  </a:lnTo>
                  <a:lnTo>
                    <a:pt x="2013" y="2647"/>
                  </a:lnTo>
                  <a:lnTo>
                    <a:pt x="853" y="2647"/>
                  </a:lnTo>
                  <a:lnTo>
                    <a:pt x="795" y="2652"/>
                  </a:lnTo>
                  <a:lnTo>
                    <a:pt x="741" y="2664"/>
                  </a:lnTo>
                  <a:lnTo>
                    <a:pt x="689" y="2684"/>
                  </a:lnTo>
                  <a:lnTo>
                    <a:pt x="640" y="2710"/>
                  </a:lnTo>
                  <a:lnTo>
                    <a:pt x="598" y="2743"/>
                  </a:lnTo>
                  <a:lnTo>
                    <a:pt x="560" y="2781"/>
                  </a:lnTo>
                  <a:lnTo>
                    <a:pt x="526" y="2825"/>
                  </a:lnTo>
                  <a:lnTo>
                    <a:pt x="501" y="2872"/>
                  </a:lnTo>
                  <a:lnTo>
                    <a:pt x="481" y="2924"/>
                  </a:lnTo>
                  <a:lnTo>
                    <a:pt x="469" y="2978"/>
                  </a:lnTo>
                  <a:lnTo>
                    <a:pt x="464" y="3036"/>
                  </a:lnTo>
                  <a:lnTo>
                    <a:pt x="464" y="4083"/>
                  </a:lnTo>
                  <a:lnTo>
                    <a:pt x="432" y="4070"/>
                  </a:lnTo>
                  <a:lnTo>
                    <a:pt x="394" y="4060"/>
                  </a:lnTo>
                  <a:lnTo>
                    <a:pt x="350" y="4049"/>
                  </a:lnTo>
                  <a:lnTo>
                    <a:pt x="303" y="4040"/>
                  </a:lnTo>
                  <a:lnTo>
                    <a:pt x="253" y="4032"/>
                  </a:lnTo>
                  <a:lnTo>
                    <a:pt x="203" y="4025"/>
                  </a:lnTo>
                  <a:lnTo>
                    <a:pt x="154" y="4019"/>
                  </a:lnTo>
                  <a:lnTo>
                    <a:pt x="108" y="4014"/>
                  </a:lnTo>
                  <a:lnTo>
                    <a:pt x="66" y="4011"/>
                  </a:lnTo>
                  <a:lnTo>
                    <a:pt x="29" y="4010"/>
                  </a:lnTo>
                  <a:lnTo>
                    <a:pt x="0" y="4008"/>
                  </a:lnTo>
                  <a:lnTo>
                    <a:pt x="377" y="2602"/>
                  </a:lnTo>
                  <a:lnTo>
                    <a:pt x="422" y="2565"/>
                  </a:lnTo>
                  <a:lnTo>
                    <a:pt x="469" y="2532"/>
                  </a:lnTo>
                  <a:lnTo>
                    <a:pt x="520" y="2503"/>
                  </a:lnTo>
                  <a:lnTo>
                    <a:pt x="537" y="2495"/>
                  </a:lnTo>
                  <a:lnTo>
                    <a:pt x="561" y="2485"/>
                  </a:lnTo>
                  <a:lnTo>
                    <a:pt x="592" y="2471"/>
                  </a:lnTo>
                  <a:lnTo>
                    <a:pt x="630" y="2457"/>
                  </a:lnTo>
                  <a:lnTo>
                    <a:pt x="672" y="2441"/>
                  </a:lnTo>
                  <a:lnTo>
                    <a:pt x="719" y="2422"/>
                  </a:lnTo>
                  <a:lnTo>
                    <a:pt x="771" y="2403"/>
                  </a:lnTo>
                  <a:lnTo>
                    <a:pt x="826" y="2381"/>
                  </a:lnTo>
                  <a:lnTo>
                    <a:pt x="882" y="2360"/>
                  </a:lnTo>
                  <a:lnTo>
                    <a:pt x="940" y="2339"/>
                  </a:lnTo>
                  <a:lnTo>
                    <a:pt x="999" y="2318"/>
                  </a:lnTo>
                  <a:lnTo>
                    <a:pt x="1058" y="2295"/>
                  </a:lnTo>
                  <a:lnTo>
                    <a:pt x="1118" y="2274"/>
                  </a:lnTo>
                  <a:lnTo>
                    <a:pt x="1174" y="2254"/>
                  </a:lnTo>
                  <a:lnTo>
                    <a:pt x="1227" y="2233"/>
                  </a:lnTo>
                  <a:lnTo>
                    <a:pt x="1279" y="2214"/>
                  </a:lnTo>
                  <a:lnTo>
                    <a:pt x="1326" y="2198"/>
                  </a:lnTo>
                  <a:lnTo>
                    <a:pt x="1369" y="2181"/>
                  </a:lnTo>
                  <a:lnTo>
                    <a:pt x="1405" y="2167"/>
                  </a:lnTo>
                  <a:lnTo>
                    <a:pt x="1437" y="2155"/>
                  </a:lnTo>
                  <a:lnTo>
                    <a:pt x="1460" y="2146"/>
                  </a:lnTo>
                  <a:lnTo>
                    <a:pt x="1475" y="2140"/>
                  </a:lnTo>
                  <a:lnTo>
                    <a:pt x="1490" y="2131"/>
                  </a:lnTo>
                  <a:lnTo>
                    <a:pt x="1502" y="2119"/>
                  </a:lnTo>
                  <a:lnTo>
                    <a:pt x="1510" y="2104"/>
                  </a:lnTo>
                  <a:lnTo>
                    <a:pt x="1537" y="2032"/>
                  </a:lnTo>
                  <a:lnTo>
                    <a:pt x="1560" y="1959"/>
                  </a:lnTo>
                  <a:lnTo>
                    <a:pt x="1566" y="1941"/>
                  </a:lnTo>
                  <a:lnTo>
                    <a:pt x="1572" y="1923"/>
                  </a:lnTo>
                  <a:lnTo>
                    <a:pt x="1580" y="1908"/>
                  </a:lnTo>
                  <a:lnTo>
                    <a:pt x="1590" y="1894"/>
                  </a:lnTo>
                  <a:lnTo>
                    <a:pt x="1606" y="1882"/>
                  </a:lnTo>
                  <a:lnTo>
                    <a:pt x="1627" y="1876"/>
                  </a:lnTo>
                  <a:lnTo>
                    <a:pt x="1636" y="1871"/>
                  </a:lnTo>
                  <a:lnTo>
                    <a:pt x="1645" y="1862"/>
                  </a:lnTo>
                  <a:lnTo>
                    <a:pt x="1651" y="1850"/>
                  </a:lnTo>
                  <a:lnTo>
                    <a:pt x="1656" y="1838"/>
                  </a:lnTo>
                  <a:lnTo>
                    <a:pt x="1668" y="1731"/>
                  </a:lnTo>
                  <a:lnTo>
                    <a:pt x="1677" y="1625"/>
                  </a:lnTo>
                  <a:lnTo>
                    <a:pt x="1676" y="1608"/>
                  </a:lnTo>
                  <a:lnTo>
                    <a:pt x="1670" y="1592"/>
                  </a:lnTo>
                  <a:lnTo>
                    <a:pt x="1660" y="1578"/>
                  </a:lnTo>
                  <a:lnTo>
                    <a:pt x="1625" y="1536"/>
                  </a:lnTo>
                  <a:lnTo>
                    <a:pt x="1598" y="1490"/>
                  </a:lnTo>
                  <a:lnTo>
                    <a:pt x="1575" y="1441"/>
                  </a:lnTo>
                  <a:lnTo>
                    <a:pt x="1560" y="1390"/>
                  </a:lnTo>
                  <a:lnTo>
                    <a:pt x="1548" y="1335"/>
                  </a:lnTo>
                  <a:lnTo>
                    <a:pt x="1540" y="1300"/>
                  </a:lnTo>
                  <a:lnTo>
                    <a:pt x="1527" y="1267"/>
                  </a:lnTo>
                  <a:lnTo>
                    <a:pt x="1514" y="1233"/>
                  </a:lnTo>
                  <a:lnTo>
                    <a:pt x="1502" y="1200"/>
                  </a:lnTo>
                  <a:lnTo>
                    <a:pt x="1476" y="1107"/>
                  </a:lnTo>
                  <a:lnTo>
                    <a:pt x="1455" y="1013"/>
                  </a:lnTo>
                  <a:lnTo>
                    <a:pt x="1452" y="990"/>
                  </a:lnTo>
                  <a:lnTo>
                    <a:pt x="1451" y="967"/>
                  </a:lnTo>
                  <a:lnTo>
                    <a:pt x="1449" y="945"/>
                  </a:lnTo>
                  <a:lnTo>
                    <a:pt x="1446" y="928"/>
                  </a:lnTo>
                  <a:lnTo>
                    <a:pt x="1446" y="913"/>
                  </a:lnTo>
                  <a:lnTo>
                    <a:pt x="1449" y="901"/>
                  </a:lnTo>
                  <a:lnTo>
                    <a:pt x="1457" y="889"/>
                  </a:lnTo>
                  <a:lnTo>
                    <a:pt x="1467" y="879"/>
                  </a:lnTo>
                  <a:lnTo>
                    <a:pt x="1484" y="872"/>
                  </a:lnTo>
                  <a:lnTo>
                    <a:pt x="1493" y="864"/>
                  </a:lnTo>
                  <a:lnTo>
                    <a:pt x="1499" y="854"/>
                  </a:lnTo>
                  <a:lnTo>
                    <a:pt x="1504" y="838"/>
                  </a:lnTo>
                  <a:lnTo>
                    <a:pt x="1505" y="825"/>
                  </a:lnTo>
                  <a:lnTo>
                    <a:pt x="1507" y="797"/>
                  </a:lnTo>
                  <a:lnTo>
                    <a:pt x="1507" y="779"/>
                  </a:lnTo>
                  <a:lnTo>
                    <a:pt x="1507" y="767"/>
                  </a:lnTo>
                  <a:lnTo>
                    <a:pt x="1507" y="759"/>
                  </a:lnTo>
                  <a:lnTo>
                    <a:pt x="1507" y="753"/>
                  </a:lnTo>
                  <a:lnTo>
                    <a:pt x="1507" y="744"/>
                  </a:lnTo>
                  <a:lnTo>
                    <a:pt x="1507" y="734"/>
                  </a:lnTo>
                  <a:lnTo>
                    <a:pt x="1507" y="714"/>
                  </a:lnTo>
                  <a:lnTo>
                    <a:pt x="1507" y="687"/>
                  </a:lnTo>
                  <a:lnTo>
                    <a:pt x="1508" y="595"/>
                  </a:lnTo>
                  <a:lnTo>
                    <a:pt x="1511" y="503"/>
                  </a:lnTo>
                  <a:lnTo>
                    <a:pt x="1519" y="456"/>
                  </a:lnTo>
                  <a:lnTo>
                    <a:pt x="1533" y="412"/>
                  </a:lnTo>
                  <a:lnTo>
                    <a:pt x="1552" y="371"/>
                  </a:lnTo>
                  <a:lnTo>
                    <a:pt x="1577" y="333"/>
                  </a:lnTo>
                  <a:lnTo>
                    <a:pt x="1606" y="298"/>
                  </a:lnTo>
                  <a:lnTo>
                    <a:pt x="1639" y="264"/>
                  </a:lnTo>
                  <a:lnTo>
                    <a:pt x="1676" y="234"/>
                  </a:lnTo>
                  <a:lnTo>
                    <a:pt x="1730" y="193"/>
                  </a:lnTo>
                  <a:lnTo>
                    <a:pt x="1788" y="158"/>
                  </a:lnTo>
                  <a:lnTo>
                    <a:pt x="1849" y="128"/>
                  </a:lnTo>
                  <a:lnTo>
                    <a:pt x="1911" y="102"/>
                  </a:lnTo>
                  <a:lnTo>
                    <a:pt x="1974" y="81"/>
                  </a:lnTo>
                  <a:lnTo>
                    <a:pt x="2039" y="61"/>
                  </a:lnTo>
                  <a:lnTo>
                    <a:pt x="2104" y="46"/>
                  </a:lnTo>
                  <a:lnTo>
                    <a:pt x="2186" y="27"/>
                  </a:lnTo>
                  <a:lnTo>
                    <a:pt x="2268" y="14"/>
                  </a:lnTo>
                  <a:lnTo>
                    <a:pt x="2352" y="2"/>
                  </a:lnTo>
                  <a:lnTo>
                    <a:pt x="2385" y="0"/>
                  </a:lnTo>
                  <a:close/>
                </a:path>
              </a:pathLst>
            </a:custGeom>
            <a:solidFill>
              <a:schemeClr val="bg1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auto">
            <a:xfrm>
              <a:off x="182" y="2601"/>
              <a:ext cx="1607" cy="1031"/>
            </a:xfrm>
            <a:custGeom>
              <a:avLst/>
              <a:gdLst>
                <a:gd name="T0" fmla="*/ 369 w 3215"/>
                <a:gd name="T1" fmla="*/ 0 h 2063"/>
                <a:gd name="T2" fmla="*/ 2845 w 3215"/>
                <a:gd name="T3" fmla="*/ 0 h 2063"/>
                <a:gd name="T4" fmla="*/ 2888 w 3215"/>
                <a:gd name="T5" fmla="*/ 4 h 2063"/>
                <a:gd name="T6" fmla="*/ 2927 w 3215"/>
                <a:gd name="T7" fmla="*/ 17 h 2063"/>
                <a:gd name="T8" fmla="*/ 2962 w 3215"/>
                <a:gd name="T9" fmla="*/ 35 h 2063"/>
                <a:gd name="T10" fmla="*/ 2994 w 3215"/>
                <a:gd name="T11" fmla="*/ 61 h 2063"/>
                <a:gd name="T12" fmla="*/ 3020 w 3215"/>
                <a:gd name="T13" fmla="*/ 93 h 2063"/>
                <a:gd name="T14" fmla="*/ 3038 w 3215"/>
                <a:gd name="T15" fmla="*/ 128 h 2063"/>
                <a:gd name="T16" fmla="*/ 3052 w 3215"/>
                <a:gd name="T17" fmla="*/ 168 h 2063"/>
                <a:gd name="T18" fmla="*/ 3055 w 3215"/>
                <a:gd name="T19" fmla="*/ 210 h 2063"/>
                <a:gd name="T20" fmla="*/ 3055 w 3215"/>
                <a:gd name="T21" fmla="*/ 1647 h 2063"/>
                <a:gd name="T22" fmla="*/ 3052 w 3215"/>
                <a:gd name="T23" fmla="*/ 1688 h 2063"/>
                <a:gd name="T24" fmla="*/ 3038 w 3215"/>
                <a:gd name="T25" fmla="*/ 1727 h 2063"/>
                <a:gd name="T26" fmla="*/ 3020 w 3215"/>
                <a:gd name="T27" fmla="*/ 1764 h 2063"/>
                <a:gd name="T28" fmla="*/ 2994 w 3215"/>
                <a:gd name="T29" fmla="*/ 1794 h 2063"/>
                <a:gd name="T30" fmla="*/ 2962 w 3215"/>
                <a:gd name="T31" fmla="*/ 1820 h 2063"/>
                <a:gd name="T32" fmla="*/ 2927 w 3215"/>
                <a:gd name="T33" fmla="*/ 1840 h 2063"/>
                <a:gd name="T34" fmla="*/ 2888 w 3215"/>
                <a:gd name="T35" fmla="*/ 1852 h 2063"/>
                <a:gd name="T36" fmla="*/ 2845 w 3215"/>
                <a:gd name="T37" fmla="*/ 1856 h 2063"/>
                <a:gd name="T38" fmla="*/ 3215 w 3215"/>
                <a:gd name="T39" fmla="*/ 1856 h 2063"/>
                <a:gd name="T40" fmla="*/ 3213 w 3215"/>
                <a:gd name="T41" fmla="*/ 1902 h 2063"/>
                <a:gd name="T42" fmla="*/ 3207 w 3215"/>
                <a:gd name="T43" fmla="*/ 1940 h 2063"/>
                <a:gd name="T44" fmla="*/ 3197 w 3215"/>
                <a:gd name="T45" fmla="*/ 1973 h 2063"/>
                <a:gd name="T46" fmla="*/ 3184 w 3215"/>
                <a:gd name="T47" fmla="*/ 1999 h 2063"/>
                <a:gd name="T48" fmla="*/ 3168 w 3215"/>
                <a:gd name="T49" fmla="*/ 2020 h 2063"/>
                <a:gd name="T50" fmla="*/ 3149 w 3215"/>
                <a:gd name="T51" fmla="*/ 2037 h 2063"/>
                <a:gd name="T52" fmla="*/ 3130 w 3215"/>
                <a:gd name="T53" fmla="*/ 2049 h 2063"/>
                <a:gd name="T54" fmla="*/ 3107 w 3215"/>
                <a:gd name="T55" fmla="*/ 2057 h 2063"/>
                <a:gd name="T56" fmla="*/ 3083 w 3215"/>
                <a:gd name="T57" fmla="*/ 2061 h 2063"/>
                <a:gd name="T58" fmla="*/ 3057 w 3215"/>
                <a:gd name="T59" fmla="*/ 2063 h 2063"/>
                <a:gd name="T60" fmla="*/ 158 w 3215"/>
                <a:gd name="T61" fmla="*/ 2063 h 2063"/>
                <a:gd name="T62" fmla="*/ 132 w 3215"/>
                <a:gd name="T63" fmla="*/ 2061 h 2063"/>
                <a:gd name="T64" fmla="*/ 108 w 3215"/>
                <a:gd name="T65" fmla="*/ 2057 h 2063"/>
                <a:gd name="T66" fmla="*/ 85 w 3215"/>
                <a:gd name="T67" fmla="*/ 2049 h 2063"/>
                <a:gd name="T68" fmla="*/ 65 w 3215"/>
                <a:gd name="T69" fmla="*/ 2037 h 2063"/>
                <a:gd name="T70" fmla="*/ 45 w 3215"/>
                <a:gd name="T71" fmla="*/ 2022 h 2063"/>
                <a:gd name="T72" fmla="*/ 30 w 3215"/>
                <a:gd name="T73" fmla="*/ 2001 h 2063"/>
                <a:gd name="T74" fmla="*/ 17 w 3215"/>
                <a:gd name="T75" fmla="*/ 1973 h 2063"/>
                <a:gd name="T76" fmla="*/ 7 w 3215"/>
                <a:gd name="T77" fmla="*/ 1941 h 2063"/>
                <a:gd name="T78" fmla="*/ 1 w 3215"/>
                <a:gd name="T79" fmla="*/ 1902 h 2063"/>
                <a:gd name="T80" fmla="*/ 0 w 3215"/>
                <a:gd name="T81" fmla="*/ 1856 h 2063"/>
                <a:gd name="T82" fmla="*/ 369 w 3215"/>
                <a:gd name="T83" fmla="*/ 1856 h 2063"/>
                <a:gd name="T84" fmla="*/ 327 w 3215"/>
                <a:gd name="T85" fmla="*/ 1852 h 2063"/>
                <a:gd name="T86" fmla="*/ 287 w 3215"/>
                <a:gd name="T87" fmla="*/ 1840 h 2063"/>
                <a:gd name="T88" fmla="*/ 252 w 3215"/>
                <a:gd name="T89" fmla="*/ 1820 h 2063"/>
                <a:gd name="T90" fmla="*/ 220 w 3215"/>
                <a:gd name="T91" fmla="*/ 1794 h 2063"/>
                <a:gd name="T92" fmla="*/ 194 w 3215"/>
                <a:gd name="T93" fmla="*/ 1764 h 2063"/>
                <a:gd name="T94" fmla="*/ 176 w 3215"/>
                <a:gd name="T95" fmla="*/ 1727 h 2063"/>
                <a:gd name="T96" fmla="*/ 164 w 3215"/>
                <a:gd name="T97" fmla="*/ 1688 h 2063"/>
                <a:gd name="T98" fmla="*/ 159 w 3215"/>
                <a:gd name="T99" fmla="*/ 1647 h 2063"/>
                <a:gd name="T100" fmla="*/ 159 w 3215"/>
                <a:gd name="T101" fmla="*/ 210 h 2063"/>
                <a:gd name="T102" fmla="*/ 164 w 3215"/>
                <a:gd name="T103" fmla="*/ 168 h 2063"/>
                <a:gd name="T104" fmla="*/ 176 w 3215"/>
                <a:gd name="T105" fmla="*/ 128 h 2063"/>
                <a:gd name="T106" fmla="*/ 194 w 3215"/>
                <a:gd name="T107" fmla="*/ 93 h 2063"/>
                <a:gd name="T108" fmla="*/ 220 w 3215"/>
                <a:gd name="T109" fmla="*/ 61 h 2063"/>
                <a:gd name="T110" fmla="*/ 251 w 3215"/>
                <a:gd name="T111" fmla="*/ 35 h 2063"/>
                <a:gd name="T112" fmla="*/ 287 w 3215"/>
                <a:gd name="T113" fmla="*/ 17 h 2063"/>
                <a:gd name="T114" fmla="*/ 327 w 3215"/>
                <a:gd name="T115" fmla="*/ 4 h 2063"/>
                <a:gd name="T116" fmla="*/ 369 w 3215"/>
                <a:gd name="T11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15" h="2063">
                  <a:moveTo>
                    <a:pt x="369" y="0"/>
                  </a:moveTo>
                  <a:lnTo>
                    <a:pt x="2845" y="0"/>
                  </a:lnTo>
                  <a:lnTo>
                    <a:pt x="2888" y="4"/>
                  </a:lnTo>
                  <a:lnTo>
                    <a:pt x="2927" y="17"/>
                  </a:lnTo>
                  <a:lnTo>
                    <a:pt x="2962" y="35"/>
                  </a:lnTo>
                  <a:lnTo>
                    <a:pt x="2994" y="61"/>
                  </a:lnTo>
                  <a:lnTo>
                    <a:pt x="3020" y="93"/>
                  </a:lnTo>
                  <a:lnTo>
                    <a:pt x="3038" y="128"/>
                  </a:lnTo>
                  <a:lnTo>
                    <a:pt x="3052" y="168"/>
                  </a:lnTo>
                  <a:lnTo>
                    <a:pt x="3055" y="210"/>
                  </a:lnTo>
                  <a:lnTo>
                    <a:pt x="3055" y="1647"/>
                  </a:lnTo>
                  <a:lnTo>
                    <a:pt x="3052" y="1688"/>
                  </a:lnTo>
                  <a:lnTo>
                    <a:pt x="3038" y="1727"/>
                  </a:lnTo>
                  <a:lnTo>
                    <a:pt x="3020" y="1764"/>
                  </a:lnTo>
                  <a:lnTo>
                    <a:pt x="2994" y="1794"/>
                  </a:lnTo>
                  <a:lnTo>
                    <a:pt x="2962" y="1820"/>
                  </a:lnTo>
                  <a:lnTo>
                    <a:pt x="2927" y="1840"/>
                  </a:lnTo>
                  <a:lnTo>
                    <a:pt x="2888" y="1852"/>
                  </a:lnTo>
                  <a:lnTo>
                    <a:pt x="2845" y="1856"/>
                  </a:lnTo>
                  <a:lnTo>
                    <a:pt x="3215" y="1856"/>
                  </a:lnTo>
                  <a:lnTo>
                    <a:pt x="3213" y="1902"/>
                  </a:lnTo>
                  <a:lnTo>
                    <a:pt x="3207" y="1940"/>
                  </a:lnTo>
                  <a:lnTo>
                    <a:pt x="3197" y="1973"/>
                  </a:lnTo>
                  <a:lnTo>
                    <a:pt x="3184" y="1999"/>
                  </a:lnTo>
                  <a:lnTo>
                    <a:pt x="3168" y="2020"/>
                  </a:lnTo>
                  <a:lnTo>
                    <a:pt x="3149" y="2037"/>
                  </a:lnTo>
                  <a:lnTo>
                    <a:pt x="3130" y="2049"/>
                  </a:lnTo>
                  <a:lnTo>
                    <a:pt x="3107" y="2057"/>
                  </a:lnTo>
                  <a:lnTo>
                    <a:pt x="3083" y="2061"/>
                  </a:lnTo>
                  <a:lnTo>
                    <a:pt x="3057" y="2063"/>
                  </a:lnTo>
                  <a:lnTo>
                    <a:pt x="158" y="2063"/>
                  </a:lnTo>
                  <a:lnTo>
                    <a:pt x="132" y="2061"/>
                  </a:lnTo>
                  <a:lnTo>
                    <a:pt x="108" y="2057"/>
                  </a:lnTo>
                  <a:lnTo>
                    <a:pt x="85" y="2049"/>
                  </a:lnTo>
                  <a:lnTo>
                    <a:pt x="65" y="2037"/>
                  </a:lnTo>
                  <a:lnTo>
                    <a:pt x="45" y="2022"/>
                  </a:lnTo>
                  <a:lnTo>
                    <a:pt x="30" y="2001"/>
                  </a:lnTo>
                  <a:lnTo>
                    <a:pt x="17" y="1973"/>
                  </a:lnTo>
                  <a:lnTo>
                    <a:pt x="7" y="1941"/>
                  </a:lnTo>
                  <a:lnTo>
                    <a:pt x="1" y="1902"/>
                  </a:lnTo>
                  <a:lnTo>
                    <a:pt x="0" y="1856"/>
                  </a:lnTo>
                  <a:lnTo>
                    <a:pt x="369" y="1856"/>
                  </a:lnTo>
                  <a:lnTo>
                    <a:pt x="327" y="1852"/>
                  </a:lnTo>
                  <a:lnTo>
                    <a:pt x="287" y="1840"/>
                  </a:lnTo>
                  <a:lnTo>
                    <a:pt x="252" y="1820"/>
                  </a:lnTo>
                  <a:lnTo>
                    <a:pt x="220" y="1794"/>
                  </a:lnTo>
                  <a:lnTo>
                    <a:pt x="194" y="1764"/>
                  </a:lnTo>
                  <a:lnTo>
                    <a:pt x="176" y="1727"/>
                  </a:lnTo>
                  <a:lnTo>
                    <a:pt x="164" y="1688"/>
                  </a:lnTo>
                  <a:lnTo>
                    <a:pt x="159" y="1647"/>
                  </a:lnTo>
                  <a:lnTo>
                    <a:pt x="159" y="210"/>
                  </a:lnTo>
                  <a:lnTo>
                    <a:pt x="164" y="168"/>
                  </a:lnTo>
                  <a:lnTo>
                    <a:pt x="176" y="128"/>
                  </a:lnTo>
                  <a:lnTo>
                    <a:pt x="194" y="93"/>
                  </a:lnTo>
                  <a:lnTo>
                    <a:pt x="220" y="61"/>
                  </a:lnTo>
                  <a:lnTo>
                    <a:pt x="251" y="35"/>
                  </a:lnTo>
                  <a:lnTo>
                    <a:pt x="287" y="17"/>
                  </a:lnTo>
                  <a:lnTo>
                    <a:pt x="327" y="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4750788"/>
            <a:ext cx="55273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5338839"/>
            <a:ext cx="5527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sz="2400" dirty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6417376" y="5172971"/>
            <a:ext cx="502040" cy="609500"/>
            <a:chOff x="485" y="15"/>
            <a:chExt cx="598" cy="726"/>
          </a:xfrm>
          <a:solidFill>
            <a:schemeClr val="bg1">
              <a:lumMod val="25000"/>
            </a:schemeClr>
          </a:solidFill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751" y="530"/>
              <a:ext cx="58" cy="115"/>
            </a:xfrm>
            <a:custGeom>
              <a:avLst/>
              <a:gdLst>
                <a:gd name="T0" fmla="*/ 136 w 231"/>
                <a:gd name="T1" fmla="*/ 0 h 459"/>
                <a:gd name="T2" fmla="*/ 231 w 231"/>
                <a:gd name="T3" fmla="*/ 0 h 459"/>
                <a:gd name="T4" fmla="*/ 231 w 231"/>
                <a:gd name="T5" fmla="*/ 459 h 459"/>
                <a:gd name="T6" fmla="*/ 110 w 231"/>
                <a:gd name="T7" fmla="*/ 459 h 459"/>
                <a:gd name="T8" fmla="*/ 110 w 231"/>
                <a:gd name="T9" fmla="*/ 177 h 459"/>
                <a:gd name="T10" fmla="*/ 0 w 231"/>
                <a:gd name="T11" fmla="*/ 177 h 459"/>
                <a:gd name="T12" fmla="*/ 0 w 231"/>
                <a:gd name="T13" fmla="*/ 96 h 459"/>
                <a:gd name="T14" fmla="*/ 24 w 231"/>
                <a:gd name="T15" fmla="*/ 94 h 459"/>
                <a:gd name="T16" fmla="*/ 48 w 231"/>
                <a:gd name="T17" fmla="*/ 91 h 459"/>
                <a:gd name="T18" fmla="*/ 70 w 231"/>
                <a:gd name="T19" fmla="*/ 85 h 459"/>
                <a:gd name="T20" fmla="*/ 90 w 231"/>
                <a:gd name="T21" fmla="*/ 76 h 459"/>
                <a:gd name="T22" fmla="*/ 108 w 231"/>
                <a:gd name="T23" fmla="*/ 63 h 459"/>
                <a:gd name="T24" fmla="*/ 122 w 231"/>
                <a:gd name="T25" fmla="*/ 46 h 459"/>
                <a:gd name="T26" fmla="*/ 129 w 231"/>
                <a:gd name="T27" fmla="*/ 32 h 459"/>
                <a:gd name="T28" fmla="*/ 134 w 231"/>
                <a:gd name="T29" fmla="*/ 17 h 459"/>
                <a:gd name="T30" fmla="*/ 136 w 231"/>
                <a:gd name="T3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59">
                  <a:moveTo>
                    <a:pt x="136" y="0"/>
                  </a:moveTo>
                  <a:lnTo>
                    <a:pt x="231" y="0"/>
                  </a:lnTo>
                  <a:lnTo>
                    <a:pt x="231" y="459"/>
                  </a:lnTo>
                  <a:lnTo>
                    <a:pt x="110" y="459"/>
                  </a:lnTo>
                  <a:lnTo>
                    <a:pt x="110" y="177"/>
                  </a:lnTo>
                  <a:lnTo>
                    <a:pt x="0" y="177"/>
                  </a:lnTo>
                  <a:lnTo>
                    <a:pt x="0" y="96"/>
                  </a:lnTo>
                  <a:lnTo>
                    <a:pt x="24" y="94"/>
                  </a:lnTo>
                  <a:lnTo>
                    <a:pt x="48" y="91"/>
                  </a:lnTo>
                  <a:lnTo>
                    <a:pt x="70" y="85"/>
                  </a:lnTo>
                  <a:lnTo>
                    <a:pt x="90" y="76"/>
                  </a:lnTo>
                  <a:lnTo>
                    <a:pt x="108" y="63"/>
                  </a:lnTo>
                  <a:lnTo>
                    <a:pt x="122" y="46"/>
                  </a:lnTo>
                  <a:lnTo>
                    <a:pt x="129" y="32"/>
                  </a:lnTo>
                  <a:lnTo>
                    <a:pt x="134" y="17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/>
            <p:cNvSpPr>
              <a:spLocks noEditPoints="1"/>
            </p:cNvSpPr>
            <p:nvPr/>
          </p:nvSpPr>
          <p:spPr bwMode="auto">
            <a:xfrm>
              <a:off x="485" y="15"/>
              <a:ext cx="598" cy="726"/>
            </a:xfrm>
            <a:custGeom>
              <a:avLst/>
              <a:gdLst>
                <a:gd name="T0" fmla="*/ 1660 w 2391"/>
                <a:gd name="T1" fmla="*/ 2617 h 2902"/>
                <a:gd name="T2" fmla="*/ 2145 w 2391"/>
                <a:gd name="T3" fmla="*/ 141 h 2902"/>
                <a:gd name="T4" fmla="*/ 2054 w 2391"/>
                <a:gd name="T5" fmla="*/ 320 h 2902"/>
                <a:gd name="T6" fmla="*/ 1900 w 2391"/>
                <a:gd name="T7" fmla="*/ 410 h 2902"/>
                <a:gd name="T8" fmla="*/ 1745 w 2391"/>
                <a:gd name="T9" fmla="*/ 621 h 2902"/>
                <a:gd name="T10" fmla="*/ 1617 w 2391"/>
                <a:gd name="T11" fmla="*/ 924 h 2902"/>
                <a:gd name="T12" fmla="*/ 1660 w 2391"/>
                <a:gd name="T13" fmla="*/ 1067 h 2902"/>
                <a:gd name="T14" fmla="*/ 1940 w 2391"/>
                <a:gd name="T15" fmla="*/ 970 h 2902"/>
                <a:gd name="T16" fmla="*/ 2122 w 2391"/>
                <a:gd name="T17" fmla="*/ 754 h 2902"/>
                <a:gd name="T18" fmla="*/ 2214 w 2391"/>
                <a:gd name="T19" fmla="*/ 490 h 2902"/>
                <a:gd name="T20" fmla="*/ 2247 w 2391"/>
                <a:gd name="T21" fmla="*/ 247 h 2902"/>
                <a:gd name="T22" fmla="*/ 141 w 2391"/>
                <a:gd name="T23" fmla="*/ 140 h 2902"/>
                <a:gd name="T24" fmla="*/ 153 w 2391"/>
                <a:gd name="T25" fmla="*/ 336 h 2902"/>
                <a:gd name="T26" fmla="*/ 206 w 2391"/>
                <a:gd name="T27" fmla="*/ 597 h 2902"/>
                <a:gd name="T28" fmla="*/ 331 w 2391"/>
                <a:gd name="T29" fmla="*/ 849 h 2902"/>
                <a:gd name="T30" fmla="*/ 536 w 2391"/>
                <a:gd name="T31" fmla="*/ 1017 h 2902"/>
                <a:gd name="T32" fmla="*/ 807 w 2391"/>
                <a:gd name="T33" fmla="*/ 1068 h 2902"/>
                <a:gd name="T34" fmla="*/ 744 w 2391"/>
                <a:gd name="T35" fmla="*/ 870 h 2902"/>
                <a:gd name="T36" fmla="*/ 630 w 2391"/>
                <a:gd name="T37" fmla="*/ 550 h 2902"/>
                <a:gd name="T38" fmla="*/ 462 w 2391"/>
                <a:gd name="T39" fmla="*/ 398 h 2902"/>
                <a:gd name="T40" fmla="*/ 310 w 2391"/>
                <a:gd name="T41" fmla="*/ 292 h 2902"/>
                <a:gd name="T42" fmla="*/ 141 w 2391"/>
                <a:gd name="T43" fmla="*/ 140 h 2902"/>
                <a:gd name="T44" fmla="*/ 389 w 2391"/>
                <a:gd name="T45" fmla="*/ 139 h 2902"/>
                <a:gd name="T46" fmla="*/ 467 w 2391"/>
                <a:gd name="T47" fmla="*/ 242 h 2902"/>
                <a:gd name="T48" fmla="*/ 586 w 2391"/>
                <a:gd name="T49" fmla="*/ 293 h 2902"/>
                <a:gd name="T50" fmla="*/ 506 w 2391"/>
                <a:gd name="T51" fmla="*/ 216 h 2902"/>
                <a:gd name="T52" fmla="*/ 1885 w 2391"/>
                <a:gd name="T53" fmla="*/ 217 h 2902"/>
                <a:gd name="T54" fmla="*/ 1805 w 2391"/>
                <a:gd name="T55" fmla="*/ 293 h 2902"/>
                <a:gd name="T56" fmla="*/ 1925 w 2391"/>
                <a:gd name="T57" fmla="*/ 243 h 2902"/>
                <a:gd name="T58" fmla="*/ 2003 w 2391"/>
                <a:gd name="T59" fmla="*/ 139 h 2902"/>
                <a:gd name="T60" fmla="*/ 2390 w 2391"/>
                <a:gd name="T61" fmla="*/ 65 h 2902"/>
                <a:gd name="T62" fmla="*/ 2391 w 2391"/>
                <a:gd name="T63" fmla="*/ 167 h 2902"/>
                <a:gd name="T64" fmla="*/ 2375 w 2391"/>
                <a:gd name="T65" fmla="*/ 390 h 2902"/>
                <a:gd name="T66" fmla="*/ 2310 w 2391"/>
                <a:gd name="T67" fmla="*/ 670 h 2902"/>
                <a:gd name="T68" fmla="*/ 2166 w 2391"/>
                <a:gd name="T69" fmla="*/ 945 h 2902"/>
                <a:gd name="T70" fmla="*/ 1927 w 2391"/>
                <a:gd name="T71" fmla="*/ 1141 h 2902"/>
                <a:gd name="T72" fmla="*/ 1614 w 2391"/>
                <a:gd name="T73" fmla="*/ 1210 h 2902"/>
                <a:gd name="T74" fmla="*/ 1363 w 2391"/>
                <a:gd name="T75" fmla="*/ 1263 h 2902"/>
                <a:gd name="T76" fmla="*/ 1258 w 2391"/>
                <a:gd name="T77" fmla="*/ 1430 h 2902"/>
                <a:gd name="T78" fmla="*/ 1306 w 2391"/>
                <a:gd name="T79" fmla="*/ 1569 h 2902"/>
                <a:gd name="T80" fmla="*/ 1467 w 2391"/>
                <a:gd name="T81" fmla="*/ 1670 h 2902"/>
                <a:gd name="T82" fmla="*/ 1644 w 2391"/>
                <a:gd name="T83" fmla="*/ 1732 h 2902"/>
                <a:gd name="T84" fmla="*/ 1749 w 2391"/>
                <a:gd name="T85" fmla="*/ 1756 h 2902"/>
                <a:gd name="T86" fmla="*/ 1766 w 2391"/>
                <a:gd name="T87" fmla="*/ 1928 h 2902"/>
                <a:gd name="T88" fmla="*/ 1872 w 2391"/>
                <a:gd name="T89" fmla="*/ 2902 h 2902"/>
                <a:gd name="T90" fmla="*/ 563 w 2391"/>
                <a:gd name="T91" fmla="*/ 2730 h 2902"/>
                <a:gd name="T92" fmla="*/ 563 w 2391"/>
                <a:gd name="T93" fmla="*/ 1826 h 2902"/>
                <a:gd name="T94" fmla="*/ 669 w 2391"/>
                <a:gd name="T95" fmla="*/ 1749 h 2902"/>
                <a:gd name="T96" fmla="*/ 814 w 2391"/>
                <a:gd name="T97" fmla="*/ 1711 h 2902"/>
                <a:gd name="T98" fmla="*/ 996 w 2391"/>
                <a:gd name="T99" fmla="*/ 1634 h 2902"/>
                <a:gd name="T100" fmla="*/ 1124 w 2391"/>
                <a:gd name="T101" fmla="*/ 1517 h 2902"/>
                <a:gd name="T102" fmla="*/ 1107 w 2391"/>
                <a:gd name="T103" fmla="*/ 1368 h 2902"/>
                <a:gd name="T104" fmla="*/ 974 w 2391"/>
                <a:gd name="T105" fmla="*/ 1279 h 2902"/>
                <a:gd name="T106" fmla="*/ 644 w 2391"/>
                <a:gd name="T107" fmla="*/ 1197 h 2902"/>
                <a:gd name="T108" fmla="*/ 359 w 2391"/>
                <a:gd name="T109" fmla="*/ 1077 h 2902"/>
                <a:gd name="T110" fmla="*/ 155 w 2391"/>
                <a:gd name="T111" fmla="*/ 839 h 2902"/>
                <a:gd name="T112" fmla="*/ 47 w 2391"/>
                <a:gd name="T113" fmla="*/ 555 h 2902"/>
                <a:gd name="T114" fmla="*/ 6 w 2391"/>
                <a:gd name="T115" fmla="*/ 289 h 2902"/>
                <a:gd name="T116" fmla="*/ 0 w 2391"/>
                <a:gd name="T117" fmla="*/ 107 h 2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1" h="2902">
                  <a:moveTo>
                    <a:pt x="731" y="1954"/>
                  </a:moveTo>
                  <a:lnTo>
                    <a:pt x="731" y="2616"/>
                  </a:lnTo>
                  <a:lnTo>
                    <a:pt x="1196" y="2616"/>
                  </a:lnTo>
                  <a:lnTo>
                    <a:pt x="1196" y="2617"/>
                  </a:lnTo>
                  <a:lnTo>
                    <a:pt x="1660" y="2617"/>
                  </a:lnTo>
                  <a:lnTo>
                    <a:pt x="1660" y="1955"/>
                  </a:lnTo>
                  <a:lnTo>
                    <a:pt x="1196" y="1955"/>
                  </a:lnTo>
                  <a:lnTo>
                    <a:pt x="1196" y="1954"/>
                  </a:lnTo>
                  <a:lnTo>
                    <a:pt x="731" y="1954"/>
                  </a:lnTo>
                  <a:close/>
                  <a:moveTo>
                    <a:pt x="2145" y="141"/>
                  </a:moveTo>
                  <a:lnTo>
                    <a:pt x="2139" y="182"/>
                  </a:lnTo>
                  <a:lnTo>
                    <a:pt x="2125" y="222"/>
                  </a:lnTo>
                  <a:lnTo>
                    <a:pt x="2105" y="260"/>
                  </a:lnTo>
                  <a:lnTo>
                    <a:pt x="2082" y="292"/>
                  </a:lnTo>
                  <a:lnTo>
                    <a:pt x="2054" y="320"/>
                  </a:lnTo>
                  <a:lnTo>
                    <a:pt x="2024" y="344"/>
                  </a:lnTo>
                  <a:lnTo>
                    <a:pt x="1992" y="365"/>
                  </a:lnTo>
                  <a:lnTo>
                    <a:pt x="1960" y="384"/>
                  </a:lnTo>
                  <a:lnTo>
                    <a:pt x="1930" y="398"/>
                  </a:lnTo>
                  <a:lnTo>
                    <a:pt x="1900" y="410"/>
                  </a:lnTo>
                  <a:lnTo>
                    <a:pt x="1873" y="419"/>
                  </a:lnTo>
                  <a:lnTo>
                    <a:pt x="1873" y="474"/>
                  </a:lnTo>
                  <a:lnTo>
                    <a:pt x="1775" y="474"/>
                  </a:lnTo>
                  <a:lnTo>
                    <a:pt x="1761" y="550"/>
                  </a:lnTo>
                  <a:lnTo>
                    <a:pt x="1745" y="621"/>
                  </a:lnTo>
                  <a:lnTo>
                    <a:pt x="1723" y="689"/>
                  </a:lnTo>
                  <a:lnTo>
                    <a:pt x="1701" y="753"/>
                  </a:lnTo>
                  <a:lnTo>
                    <a:pt x="1675" y="814"/>
                  </a:lnTo>
                  <a:lnTo>
                    <a:pt x="1647" y="870"/>
                  </a:lnTo>
                  <a:lnTo>
                    <a:pt x="1617" y="924"/>
                  </a:lnTo>
                  <a:lnTo>
                    <a:pt x="1587" y="974"/>
                  </a:lnTo>
                  <a:lnTo>
                    <a:pt x="1555" y="1022"/>
                  </a:lnTo>
                  <a:lnTo>
                    <a:pt x="1523" y="1066"/>
                  </a:lnTo>
                  <a:lnTo>
                    <a:pt x="1593" y="1070"/>
                  </a:lnTo>
                  <a:lnTo>
                    <a:pt x="1660" y="1067"/>
                  </a:lnTo>
                  <a:lnTo>
                    <a:pt x="1722" y="1059"/>
                  </a:lnTo>
                  <a:lnTo>
                    <a:pt x="1782" y="1045"/>
                  </a:lnTo>
                  <a:lnTo>
                    <a:pt x="1839" y="1026"/>
                  </a:lnTo>
                  <a:lnTo>
                    <a:pt x="1891" y="1001"/>
                  </a:lnTo>
                  <a:lnTo>
                    <a:pt x="1940" y="970"/>
                  </a:lnTo>
                  <a:lnTo>
                    <a:pt x="1986" y="933"/>
                  </a:lnTo>
                  <a:lnTo>
                    <a:pt x="2026" y="893"/>
                  </a:lnTo>
                  <a:lnTo>
                    <a:pt x="2062" y="850"/>
                  </a:lnTo>
                  <a:lnTo>
                    <a:pt x="2093" y="803"/>
                  </a:lnTo>
                  <a:lnTo>
                    <a:pt x="2122" y="754"/>
                  </a:lnTo>
                  <a:lnTo>
                    <a:pt x="2146" y="703"/>
                  </a:lnTo>
                  <a:lnTo>
                    <a:pt x="2168" y="650"/>
                  </a:lnTo>
                  <a:lnTo>
                    <a:pt x="2185" y="597"/>
                  </a:lnTo>
                  <a:lnTo>
                    <a:pt x="2201" y="543"/>
                  </a:lnTo>
                  <a:lnTo>
                    <a:pt x="2214" y="490"/>
                  </a:lnTo>
                  <a:lnTo>
                    <a:pt x="2224" y="438"/>
                  </a:lnTo>
                  <a:lnTo>
                    <a:pt x="2232" y="386"/>
                  </a:lnTo>
                  <a:lnTo>
                    <a:pt x="2238" y="337"/>
                  </a:lnTo>
                  <a:lnTo>
                    <a:pt x="2243" y="291"/>
                  </a:lnTo>
                  <a:lnTo>
                    <a:pt x="2247" y="247"/>
                  </a:lnTo>
                  <a:lnTo>
                    <a:pt x="2249" y="208"/>
                  </a:lnTo>
                  <a:lnTo>
                    <a:pt x="2250" y="172"/>
                  </a:lnTo>
                  <a:lnTo>
                    <a:pt x="2250" y="141"/>
                  </a:lnTo>
                  <a:lnTo>
                    <a:pt x="2145" y="141"/>
                  </a:lnTo>
                  <a:close/>
                  <a:moveTo>
                    <a:pt x="141" y="140"/>
                  </a:moveTo>
                  <a:lnTo>
                    <a:pt x="142" y="170"/>
                  </a:lnTo>
                  <a:lnTo>
                    <a:pt x="143" y="207"/>
                  </a:lnTo>
                  <a:lnTo>
                    <a:pt x="145" y="246"/>
                  </a:lnTo>
                  <a:lnTo>
                    <a:pt x="148" y="289"/>
                  </a:lnTo>
                  <a:lnTo>
                    <a:pt x="153" y="336"/>
                  </a:lnTo>
                  <a:lnTo>
                    <a:pt x="159" y="385"/>
                  </a:lnTo>
                  <a:lnTo>
                    <a:pt x="167" y="437"/>
                  </a:lnTo>
                  <a:lnTo>
                    <a:pt x="178" y="489"/>
                  </a:lnTo>
                  <a:lnTo>
                    <a:pt x="191" y="543"/>
                  </a:lnTo>
                  <a:lnTo>
                    <a:pt x="206" y="597"/>
                  </a:lnTo>
                  <a:lnTo>
                    <a:pt x="225" y="649"/>
                  </a:lnTo>
                  <a:lnTo>
                    <a:pt x="246" y="702"/>
                  </a:lnTo>
                  <a:lnTo>
                    <a:pt x="271" y="753"/>
                  </a:lnTo>
                  <a:lnTo>
                    <a:pt x="299" y="802"/>
                  </a:lnTo>
                  <a:lnTo>
                    <a:pt x="331" y="849"/>
                  </a:lnTo>
                  <a:lnTo>
                    <a:pt x="366" y="893"/>
                  </a:lnTo>
                  <a:lnTo>
                    <a:pt x="406" y="933"/>
                  </a:lnTo>
                  <a:lnTo>
                    <a:pt x="446" y="966"/>
                  </a:lnTo>
                  <a:lnTo>
                    <a:pt x="490" y="994"/>
                  </a:lnTo>
                  <a:lnTo>
                    <a:pt x="536" y="1017"/>
                  </a:lnTo>
                  <a:lnTo>
                    <a:pt x="584" y="1037"/>
                  </a:lnTo>
                  <a:lnTo>
                    <a:pt x="636" y="1051"/>
                  </a:lnTo>
                  <a:lnTo>
                    <a:pt x="690" y="1061"/>
                  </a:lnTo>
                  <a:lnTo>
                    <a:pt x="747" y="1067"/>
                  </a:lnTo>
                  <a:lnTo>
                    <a:pt x="807" y="1068"/>
                  </a:lnTo>
                  <a:lnTo>
                    <a:pt x="869" y="1066"/>
                  </a:lnTo>
                  <a:lnTo>
                    <a:pt x="836" y="1020"/>
                  </a:lnTo>
                  <a:lnTo>
                    <a:pt x="804" y="974"/>
                  </a:lnTo>
                  <a:lnTo>
                    <a:pt x="774" y="922"/>
                  </a:lnTo>
                  <a:lnTo>
                    <a:pt x="744" y="870"/>
                  </a:lnTo>
                  <a:lnTo>
                    <a:pt x="716" y="813"/>
                  </a:lnTo>
                  <a:lnTo>
                    <a:pt x="691" y="752"/>
                  </a:lnTo>
                  <a:lnTo>
                    <a:pt x="668" y="689"/>
                  </a:lnTo>
                  <a:lnTo>
                    <a:pt x="647" y="621"/>
                  </a:lnTo>
                  <a:lnTo>
                    <a:pt x="630" y="550"/>
                  </a:lnTo>
                  <a:lnTo>
                    <a:pt x="617" y="474"/>
                  </a:lnTo>
                  <a:lnTo>
                    <a:pt x="518" y="474"/>
                  </a:lnTo>
                  <a:lnTo>
                    <a:pt x="518" y="419"/>
                  </a:lnTo>
                  <a:lnTo>
                    <a:pt x="491" y="410"/>
                  </a:lnTo>
                  <a:lnTo>
                    <a:pt x="462" y="398"/>
                  </a:lnTo>
                  <a:lnTo>
                    <a:pt x="431" y="383"/>
                  </a:lnTo>
                  <a:lnTo>
                    <a:pt x="399" y="365"/>
                  </a:lnTo>
                  <a:lnTo>
                    <a:pt x="367" y="344"/>
                  </a:lnTo>
                  <a:lnTo>
                    <a:pt x="338" y="320"/>
                  </a:lnTo>
                  <a:lnTo>
                    <a:pt x="310" y="292"/>
                  </a:lnTo>
                  <a:lnTo>
                    <a:pt x="286" y="259"/>
                  </a:lnTo>
                  <a:lnTo>
                    <a:pt x="266" y="222"/>
                  </a:lnTo>
                  <a:lnTo>
                    <a:pt x="253" y="182"/>
                  </a:lnTo>
                  <a:lnTo>
                    <a:pt x="246" y="140"/>
                  </a:lnTo>
                  <a:lnTo>
                    <a:pt x="141" y="140"/>
                  </a:lnTo>
                  <a:close/>
                  <a:moveTo>
                    <a:pt x="6" y="0"/>
                  </a:moveTo>
                  <a:lnTo>
                    <a:pt x="412" y="0"/>
                  </a:lnTo>
                  <a:lnTo>
                    <a:pt x="392" y="86"/>
                  </a:lnTo>
                  <a:lnTo>
                    <a:pt x="387" y="113"/>
                  </a:lnTo>
                  <a:lnTo>
                    <a:pt x="389" y="139"/>
                  </a:lnTo>
                  <a:lnTo>
                    <a:pt x="394" y="162"/>
                  </a:lnTo>
                  <a:lnTo>
                    <a:pt x="405" y="184"/>
                  </a:lnTo>
                  <a:lnTo>
                    <a:pt x="422" y="205"/>
                  </a:lnTo>
                  <a:lnTo>
                    <a:pt x="443" y="225"/>
                  </a:lnTo>
                  <a:lnTo>
                    <a:pt x="467" y="242"/>
                  </a:lnTo>
                  <a:lnTo>
                    <a:pt x="492" y="257"/>
                  </a:lnTo>
                  <a:lnTo>
                    <a:pt x="518" y="268"/>
                  </a:lnTo>
                  <a:lnTo>
                    <a:pt x="543" y="279"/>
                  </a:lnTo>
                  <a:lnTo>
                    <a:pt x="566" y="287"/>
                  </a:lnTo>
                  <a:lnTo>
                    <a:pt x="586" y="293"/>
                  </a:lnTo>
                  <a:lnTo>
                    <a:pt x="603" y="296"/>
                  </a:lnTo>
                  <a:lnTo>
                    <a:pt x="603" y="296"/>
                  </a:lnTo>
                  <a:lnTo>
                    <a:pt x="603" y="257"/>
                  </a:lnTo>
                  <a:lnTo>
                    <a:pt x="603" y="216"/>
                  </a:lnTo>
                  <a:lnTo>
                    <a:pt x="506" y="216"/>
                  </a:lnTo>
                  <a:lnTo>
                    <a:pt x="506" y="105"/>
                  </a:lnTo>
                  <a:lnTo>
                    <a:pt x="1196" y="105"/>
                  </a:lnTo>
                  <a:lnTo>
                    <a:pt x="1196" y="105"/>
                  </a:lnTo>
                  <a:lnTo>
                    <a:pt x="1885" y="105"/>
                  </a:lnTo>
                  <a:lnTo>
                    <a:pt x="1885" y="217"/>
                  </a:lnTo>
                  <a:lnTo>
                    <a:pt x="1788" y="217"/>
                  </a:lnTo>
                  <a:lnTo>
                    <a:pt x="1788" y="258"/>
                  </a:lnTo>
                  <a:lnTo>
                    <a:pt x="1788" y="298"/>
                  </a:lnTo>
                  <a:lnTo>
                    <a:pt x="1789" y="298"/>
                  </a:lnTo>
                  <a:lnTo>
                    <a:pt x="1805" y="293"/>
                  </a:lnTo>
                  <a:lnTo>
                    <a:pt x="1825" y="287"/>
                  </a:lnTo>
                  <a:lnTo>
                    <a:pt x="1848" y="280"/>
                  </a:lnTo>
                  <a:lnTo>
                    <a:pt x="1873" y="270"/>
                  </a:lnTo>
                  <a:lnTo>
                    <a:pt x="1899" y="257"/>
                  </a:lnTo>
                  <a:lnTo>
                    <a:pt x="1925" y="243"/>
                  </a:lnTo>
                  <a:lnTo>
                    <a:pt x="1948" y="225"/>
                  </a:lnTo>
                  <a:lnTo>
                    <a:pt x="1970" y="207"/>
                  </a:lnTo>
                  <a:lnTo>
                    <a:pt x="1986" y="184"/>
                  </a:lnTo>
                  <a:lnTo>
                    <a:pt x="1997" y="162"/>
                  </a:lnTo>
                  <a:lnTo>
                    <a:pt x="2003" y="139"/>
                  </a:lnTo>
                  <a:lnTo>
                    <a:pt x="2004" y="114"/>
                  </a:lnTo>
                  <a:lnTo>
                    <a:pt x="2000" y="87"/>
                  </a:lnTo>
                  <a:lnTo>
                    <a:pt x="1979" y="0"/>
                  </a:lnTo>
                  <a:lnTo>
                    <a:pt x="2386" y="0"/>
                  </a:lnTo>
                  <a:lnTo>
                    <a:pt x="2390" y="65"/>
                  </a:lnTo>
                  <a:lnTo>
                    <a:pt x="2390" y="73"/>
                  </a:lnTo>
                  <a:lnTo>
                    <a:pt x="2391" y="87"/>
                  </a:lnTo>
                  <a:lnTo>
                    <a:pt x="2391" y="107"/>
                  </a:lnTo>
                  <a:lnTo>
                    <a:pt x="2391" y="134"/>
                  </a:lnTo>
                  <a:lnTo>
                    <a:pt x="2391" y="167"/>
                  </a:lnTo>
                  <a:lnTo>
                    <a:pt x="2391" y="203"/>
                  </a:lnTo>
                  <a:lnTo>
                    <a:pt x="2389" y="245"/>
                  </a:lnTo>
                  <a:lnTo>
                    <a:pt x="2386" y="289"/>
                  </a:lnTo>
                  <a:lnTo>
                    <a:pt x="2382" y="339"/>
                  </a:lnTo>
                  <a:lnTo>
                    <a:pt x="2375" y="390"/>
                  </a:lnTo>
                  <a:lnTo>
                    <a:pt x="2367" y="444"/>
                  </a:lnTo>
                  <a:lnTo>
                    <a:pt x="2357" y="499"/>
                  </a:lnTo>
                  <a:lnTo>
                    <a:pt x="2344" y="556"/>
                  </a:lnTo>
                  <a:lnTo>
                    <a:pt x="2329" y="613"/>
                  </a:lnTo>
                  <a:lnTo>
                    <a:pt x="2310" y="670"/>
                  </a:lnTo>
                  <a:lnTo>
                    <a:pt x="2289" y="727"/>
                  </a:lnTo>
                  <a:lnTo>
                    <a:pt x="2264" y="785"/>
                  </a:lnTo>
                  <a:lnTo>
                    <a:pt x="2236" y="839"/>
                  </a:lnTo>
                  <a:lnTo>
                    <a:pt x="2203" y="893"/>
                  </a:lnTo>
                  <a:lnTo>
                    <a:pt x="2166" y="945"/>
                  </a:lnTo>
                  <a:lnTo>
                    <a:pt x="2126" y="992"/>
                  </a:lnTo>
                  <a:lnTo>
                    <a:pt x="2080" y="1037"/>
                  </a:lnTo>
                  <a:lnTo>
                    <a:pt x="2033" y="1077"/>
                  </a:lnTo>
                  <a:lnTo>
                    <a:pt x="1981" y="1112"/>
                  </a:lnTo>
                  <a:lnTo>
                    <a:pt x="1927" y="1141"/>
                  </a:lnTo>
                  <a:lnTo>
                    <a:pt x="1871" y="1165"/>
                  </a:lnTo>
                  <a:lnTo>
                    <a:pt x="1811" y="1184"/>
                  </a:lnTo>
                  <a:lnTo>
                    <a:pt x="1748" y="1198"/>
                  </a:lnTo>
                  <a:lnTo>
                    <a:pt x="1682" y="1206"/>
                  </a:lnTo>
                  <a:lnTo>
                    <a:pt x="1614" y="1210"/>
                  </a:lnTo>
                  <a:lnTo>
                    <a:pt x="1542" y="1208"/>
                  </a:lnTo>
                  <a:lnTo>
                    <a:pt x="1550" y="1231"/>
                  </a:lnTo>
                  <a:lnTo>
                    <a:pt x="1417" y="1279"/>
                  </a:lnTo>
                  <a:lnTo>
                    <a:pt x="1397" y="1223"/>
                  </a:lnTo>
                  <a:lnTo>
                    <a:pt x="1363" y="1263"/>
                  </a:lnTo>
                  <a:lnTo>
                    <a:pt x="1333" y="1301"/>
                  </a:lnTo>
                  <a:lnTo>
                    <a:pt x="1306" y="1336"/>
                  </a:lnTo>
                  <a:lnTo>
                    <a:pt x="1285" y="1368"/>
                  </a:lnTo>
                  <a:lnTo>
                    <a:pt x="1269" y="1400"/>
                  </a:lnTo>
                  <a:lnTo>
                    <a:pt x="1258" y="1430"/>
                  </a:lnTo>
                  <a:lnTo>
                    <a:pt x="1254" y="1460"/>
                  </a:lnTo>
                  <a:lnTo>
                    <a:pt x="1258" y="1490"/>
                  </a:lnTo>
                  <a:lnTo>
                    <a:pt x="1269" y="1518"/>
                  </a:lnTo>
                  <a:lnTo>
                    <a:pt x="1285" y="1545"/>
                  </a:lnTo>
                  <a:lnTo>
                    <a:pt x="1306" y="1569"/>
                  </a:lnTo>
                  <a:lnTo>
                    <a:pt x="1332" y="1593"/>
                  </a:lnTo>
                  <a:lnTo>
                    <a:pt x="1362" y="1615"/>
                  </a:lnTo>
                  <a:lnTo>
                    <a:pt x="1395" y="1635"/>
                  </a:lnTo>
                  <a:lnTo>
                    <a:pt x="1430" y="1653"/>
                  </a:lnTo>
                  <a:lnTo>
                    <a:pt x="1467" y="1670"/>
                  </a:lnTo>
                  <a:lnTo>
                    <a:pt x="1503" y="1685"/>
                  </a:lnTo>
                  <a:lnTo>
                    <a:pt x="1541" y="1699"/>
                  </a:lnTo>
                  <a:lnTo>
                    <a:pt x="1577" y="1712"/>
                  </a:lnTo>
                  <a:lnTo>
                    <a:pt x="1613" y="1722"/>
                  </a:lnTo>
                  <a:lnTo>
                    <a:pt x="1644" y="1732"/>
                  </a:lnTo>
                  <a:lnTo>
                    <a:pt x="1675" y="1739"/>
                  </a:lnTo>
                  <a:lnTo>
                    <a:pt x="1701" y="1746"/>
                  </a:lnTo>
                  <a:lnTo>
                    <a:pt x="1722" y="1750"/>
                  </a:lnTo>
                  <a:lnTo>
                    <a:pt x="1739" y="1754"/>
                  </a:lnTo>
                  <a:lnTo>
                    <a:pt x="1749" y="1756"/>
                  </a:lnTo>
                  <a:lnTo>
                    <a:pt x="1753" y="1757"/>
                  </a:lnTo>
                  <a:lnTo>
                    <a:pt x="1753" y="1827"/>
                  </a:lnTo>
                  <a:lnTo>
                    <a:pt x="1828" y="1827"/>
                  </a:lnTo>
                  <a:lnTo>
                    <a:pt x="1828" y="1928"/>
                  </a:lnTo>
                  <a:lnTo>
                    <a:pt x="1766" y="1928"/>
                  </a:lnTo>
                  <a:lnTo>
                    <a:pt x="1766" y="2617"/>
                  </a:lnTo>
                  <a:lnTo>
                    <a:pt x="1828" y="2617"/>
                  </a:lnTo>
                  <a:lnTo>
                    <a:pt x="1828" y="2730"/>
                  </a:lnTo>
                  <a:lnTo>
                    <a:pt x="1872" y="2730"/>
                  </a:lnTo>
                  <a:lnTo>
                    <a:pt x="1872" y="2902"/>
                  </a:lnTo>
                  <a:lnTo>
                    <a:pt x="1196" y="2902"/>
                  </a:lnTo>
                  <a:lnTo>
                    <a:pt x="1196" y="2901"/>
                  </a:lnTo>
                  <a:lnTo>
                    <a:pt x="519" y="2901"/>
                  </a:lnTo>
                  <a:lnTo>
                    <a:pt x="519" y="2730"/>
                  </a:lnTo>
                  <a:lnTo>
                    <a:pt x="563" y="2730"/>
                  </a:lnTo>
                  <a:lnTo>
                    <a:pt x="563" y="2616"/>
                  </a:lnTo>
                  <a:lnTo>
                    <a:pt x="625" y="2616"/>
                  </a:lnTo>
                  <a:lnTo>
                    <a:pt x="625" y="1927"/>
                  </a:lnTo>
                  <a:lnTo>
                    <a:pt x="563" y="1927"/>
                  </a:lnTo>
                  <a:lnTo>
                    <a:pt x="563" y="1826"/>
                  </a:lnTo>
                  <a:lnTo>
                    <a:pt x="638" y="1826"/>
                  </a:lnTo>
                  <a:lnTo>
                    <a:pt x="638" y="1756"/>
                  </a:lnTo>
                  <a:lnTo>
                    <a:pt x="642" y="1755"/>
                  </a:lnTo>
                  <a:lnTo>
                    <a:pt x="652" y="1753"/>
                  </a:lnTo>
                  <a:lnTo>
                    <a:pt x="669" y="1749"/>
                  </a:lnTo>
                  <a:lnTo>
                    <a:pt x="690" y="1744"/>
                  </a:lnTo>
                  <a:lnTo>
                    <a:pt x="716" y="1737"/>
                  </a:lnTo>
                  <a:lnTo>
                    <a:pt x="747" y="1730"/>
                  </a:lnTo>
                  <a:lnTo>
                    <a:pt x="780" y="1721"/>
                  </a:lnTo>
                  <a:lnTo>
                    <a:pt x="814" y="1711"/>
                  </a:lnTo>
                  <a:lnTo>
                    <a:pt x="850" y="1698"/>
                  </a:lnTo>
                  <a:lnTo>
                    <a:pt x="888" y="1684"/>
                  </a:lnTo>
                  <a:lnTo>
                    <a:pt x="926" y="1669"/>
                  </a:lnTo>
                  <a:lnTo>
                    <a:pt x="962" y="1652"/>
                  </a:lnTo>
                  <a:lnTo>
                    <a:pt x="996" y="1634"/>
                  </a:lnTo>
                  <a:lnTo>
                    <a:pt x="1029" y="1614"/>
                  </a:lnTo>
                  <a:lnTo>
                    <a:pt x="1060" y="1592"/>
                  </a:lnTo>
                  <a:lnTo>
                    <a:pt x="1086" y="1568"/>
                  </a:lnTo>
                  <a:lnTo>
                    <a:pt x="1107" y="1544"/>
                  </a:lnTo>
                  <a:lnTo>
                    <a:pt x="1124" y="1517"/>
                  </a:lnTo>
                  <a:lnTo>
                    <a:pt x="1134" y="1489"/>
                  </a:lnTo>
                  <a:lnTo>
                    <a:pt x="1138" y="1458"/>
                  </a:lnTo>
                  <a:lnTo>
                    <a:pt x="1134" y="1429"/>
                  </a:lnTo>
                  <a:lnTo>
                    <a:pt x="1124" y="1400"/>
                  </a:lnTo>
                  <a:lnTo>
                    <a:pt x="1107" y="1368"/>
                  </a:lnTo>
                  <a:lnTo>
                    <a:pt x="1085" y="1335"/>
                  </a:lnTo>
                  <a:lnTo>
                    <a:pt x="1058" y="1300"/>
                  </a:lnTo>
                  <a:lnTo>
                    <a:pt x="1028" y="1262"/>
                  </a:lnTo>
                  <a:lnTo>
                    <a:pt x="994" y="1221"/>
                  </a:lnTo>
                  <a:lnTo>
                    <a:pt x="974" y="1279"/>
                  </a:lnTo>
                  <a:lnTo>
                    <a:pt x="841" y="1231"/>
                  </a:lnTo>
                  <a:lnTo>
                    <a:pt x="849" y="1208"/>
                  </a:lnTo>
                  <a:lnTo>
                    <a:pt x="779" y="1210"/>
                  </a:lnTo>
                  <a:lnTo>
                    <a:pt x="709" y="1206"/>
                  </a:lnTo>
                  <a:lnTo>
                    <a:pt x="644" y="1197"/>
                  </a:lnTo>
                  <a:lnTo>
                    <a:pt x="581" y="1183"/>
                  </a:lnTo>
                  <a:lnTo>
                    <a:pt x="520" y="1164"/>
                  </a:lnTo>
                  <a:lnTo>
                    <a:pt x="464" y="1140"/>
                  </a:lnTo>
                  <a:lnTo>
                    <a:pt x="410" y="1110"/>
                  </a:lnTo>
                  <a:lnTo>
                    <a:pt x="359" y="1077"/>
                  </a:lnTo>
                  <a:lnTo>
                    <a:pt x="311" y="1037"/>
                  </a:lnTo>
                  <a:lnTo>
                    <a:pt x="265" y="991"/>
                  </a:lnTo>
                  <a:lnTo>
                    <a:pt x="225" y="943"/>
                  </a:lnTo>
                  <a:lnTo>
                    <a:pt x="188" y="892"/>
                  </a:lnTo>
                  <a:lnTo>
                    <a:pt x="155" y="839"/>
                  </a:lnTo>
                  <a:lnTo>
                    <a:pt x="127" y="783"/>
                  </a:lnTo>
                  <a:lnTo>
                    <a:pt x="102" y="727"/>
                  </a:lnTo>
                  <a:lnTo>
                    <a:pt x="81" y="670"/>
                  </a:lnTo>
                  <a:lnTo>
                    <a:pt x="63" y="612"/>
                  </a:lnTo>
                  <a:lnTo>
                    <a:pt x="47" y="555"/>
                  </a:lnTo>
                  <a:lnTo>
                    <a:pt x="35" y="497"/>
                  </a:lnTo>
                  <a:lnTo>
                    <a:pt x="24" y="442"/>
                  </a:lnTo>
                  <a:lnTo>
                    <a:pt x="16" y="389"/>
                  </a:lnTo>
                  <a:lnTo>
                    <a:pt x="10" y="337"/>
                  </a:lnTo>
                  <a:lnTo>
                    <a:pt x="6" y="289"/>
                  </a:lnTo>
                  <a:lnTo>
                    <a:pt x="2" y="244"/>
                  </a:lnTo>
                  <a:lnTo>
                    <a:pt x="1" y="203"/>
                  </a:lnTo>
                  <a:lnTo>
                    <a:pt x="0" y="166"/>
                  </a:lnTo>
                  <a:lnTo>
                    <a:pt x="0" y="134"/>
                  </a:lnTo>
                  <a:lnTo>
                    <a:pt x="0" y="107"/>
                  </a:lnTo>
                  <a:lnTo>
                    <a:pt x="0" y="86"/>
                  </a:lnTo>
                  <a:lnTo>
                    <a:pt x="1" y="72"/>
                  </a:lnTo>
                  <a:lnTo>
                    <a:pt x="1" y="65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9"/>
          <p:cNvGrpSpPr>
            <a:grpSpLocks noChangeAspect="1"/>
          </p:cNvGrpSpPr>
          <p:nvPr/>
        </p:nvGrpSpPr>
        <p:grpSpPr bwMode="auto">
          <a:xfrm>
            <a:off x="6360964" y="2568911"/>
            <a:ext cx="550862" cy="544513"/>
            <a:chOff x="5851" y="616"/>
            <a:chExt cx="347" cy="343"/>
          </a:xfrm>
          <a:solidFill>
            <a:schemeClr val="bg1"/>
          </a:solidFill>
        </p:grpSpPr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5851" y="616"/>
              <a:ext cx="347" cy="343"/>
            </a:xfrm>
            <a:custGeom>
              <a:avLst/>
              <a:gdLst>
                <a:gd name="T0" fmla="*/ 2178 w 3470"/>
                <a:gd name="T1" fmla="*/ 0 h 3427"/>
                <a:gd name="T2" fmla="*/ 2199 w 3470"/>
                <a:gd name="T3" fmla="*/ 2 h 3427"/>
                <a:gd name="T4" fmla="*/ 2221 w 3470"/>
                <a:gd name="T5" fmla="*/ 8 h 3427"/>
                <a:gd name="T6" fmla="*/ 2241 w 3470"/>
                <a:gd name="T7" fmla="*/ 18 h 3427"/>
                <a:gd name="T8" fmla="*/ 2260 w 3470"/>
                <a:gd name="T9" fmla="*/ 33 h 3427"/>
                <a:gd name="T10" fmla="*/ 2274 w 3470"/>
                <a:gd name="T11" fmla="*/ 51 h 3427"/>
                <a:gd name="T12" fmla="*/ 2285 w 3470"/>
                <a:gd name="T13" fmla="*/ 71 h 3427"/>
                <a:gd name="T14" fmla="*/ 2291 w 3470"/>
                <a:gd name="T15" fmla="*/ 92 h 3427"/>
                <a:gd name="T16" fmla="*/ 2294 w 3470"/>
                <a:gd name="T17" fmla="*/ 113 h 3427"/>
                <a:gd name="T18" fmla="*/ 2291 w 3470"/>
                <a:gd name="T19" fmla="*/ 136 h 3427"/>
                <a:gd name="T20" fmla="*/ 2285 w 3470"/>
                <a:gd name="T21" fmla="*/ 157 h 3427"/>
                <a:gd name="T22" fmla="*/ 2274 w 3470"/>
                <a:gd name="T23" fmla="*/ 177 h 3427"/>
                <a:gd name="T24" fmla="*/ 2260 w 3470"/>
                <a:gd name="T25" fmla="*/ 195 h 3427"/>
                <a:gd name="T26" fmla="*/ 1250 w 3470"/>
                <a:gd name="T27" fmla="*/ 1192 h 3427"/>
                <a:gd name="T28" fmla="*/ 625 w 3470"/>
                <a:gd name="T29" fmla="*/ 2593 h 3427"/>
                <a:gd name="T30" fmla="*/ 843 w 3470"/>
                <a:gd name="T31" fmla="*/ 2809 h 3427"/>
                <a:gd name="T32" fmla="*/ 2263 w 3470"/>
                <a:gd name="T33" fmla="*/ 2193 h 3427"/>
                <a:gd name="T34" fmla="*/ 3273 w 3470"/>
                <a:gd name="T35" fmla="*/ 1195 h 3427"/>
                <a:gd name="T36" fmla="*/ 3290 w 3470"/>
                <a:gd name="T37" fmla="*/ 1181 h 3427"/>
                <a:gd name="T38" fmla="*/ 3310 w 3470"/>
                <a:gd name="T39" fmla="*/ 1170 h 3427"/>
                <a:gd name="T40" fmla="*/ 3332 w 3470"/>
                <a:gd name="T41" fmla="*/ 1164 h 3427"/>
                <a:gd name="T42" fmla="*/ 3354 w 3470"/>
                <a:gd name="T43" fmla="*/ 1162 h 3427"/>
                <a:gd name="T44" fmla="*/ 3376 w 3470"/>
                <a:gd name="T45" fmla="*/ 1164 h 3427"/>
                <a:gd name="T46" fmla="*/ 3398 w 3470"/>
                <a:gd name="T47" fmla="*/ 1170 h 3427"/>
                <a:gd name="T48" fmla="*/ 3417 w 3470"/>
                <a:gd name="T49" fmla="*/ 1181 h 3427"/>
                <a:gd name="T50" fmla="*/ 3436 w 3470"/>
                <a:gd name="T51" fmla="*/ 1195 h 3427"/>
                <a:gd name="T52" fmla="*/ 3451 w 3470"/>
                <a:gd name="T53" fmla="*/ 1214 h 3427"/>
                <a:gd name="T54" fmla="*/ 3461 w 3470"/>
                <a:gd name="T55" fmla="*/ 1233 h 3427"/>
                <a:gd name="T56" fmla="*/ 3468 w 3470"/>
                <a:gd name="T57" fmla="*/ 1255 h 3427"/>
                <a:gd name="T58" fmla="*/ 3470 w 3470"/>
                <a:gd name="T59" fmla="*/ 1276 h 3427"/>
                <a:gd name="T60" fmla="*/ 3468 w 3470"/>
                <a:gd name="T61" fmla="*/ 1298 h 3427"/>
                <a:gd name="T62" fmla="*/ 3461 w 3470"/>
                <a:gd name="T63" fmla="*/ 1320 h 3427"/>
                <a:gd name="T64" fmla="*/ 3451 w 3470"/>
                <a:gd name="T65" fmla="*/ 1339 h 3427"/>
                <a:gd name="T66" fmla="*/ 3436 w 3470"/>
                <a:gd name="T67" fmla="*/ 1357 h 3427"/>
                <a:gd name="T68" fmla="*/ 2395 w 3470"/>
                <a:gd name="T69" fmla="*/ 2385 h 3427"/>
                <a:gd name="T70" fmla="*/ 0 w 3470"/>
                <a:gd name="T71" fmla="*/ 3427 h 3427"/>
                <a:gd name="T72" fmla="*/ 1056 w 3470"/>
                <a:gd name="T73" fmla="*/ 1060 h 3427"/>
                <a:gd name="T74" fmla="*/ 2095 w 3470"/>
                <a:gd name="T75" fmla="*/ 33 h 3427"/>
                <a:gd name="T76" fmla="*/ 2114 w 3470"/>
                <a:gd name="T77" fmla="*/ 18 h 3427"/>
                <a:gd name="T78" fmla="*/ 2134 w 3470"/>
                <a:gd name="T79" fmla="*/ 8 h 3427"/>
                <a:gd name="T80" fmla="*/ 2156 w 3470"/>
                <a:gd name="T81" fmla="*/ 2 h 3427"/>
                <a:gd name="T82" fmla="*/ 2178 w 3470"/>
                <a:gd name="T83" fmla="*/ 0 h 3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70" h="3427">
                  <a:moveTo>
                    <a:pt x="2178" y="0"/>
                  </a:moveTo>
                  <a:lnTo>
                    <a:pt x="2199" y="2"/>
                  </a:lnTo>
                  <a:lnTo>
                    <a:pt x="2221" y="8"/>
                  </a:lnTo>
                  <a:lnTo>
                    <a:pt x="2241" y="18"/>
                  </a:lnTo>
                  <a:lnTo>
                    <a:pt x="2260" y="33"/>
                  </a:lnTo>
                  <a:lnTo>
                    <a:pt x="2274" y="51"/>
                  </a:lnTo>
                  <a:lnTo>
                    <a:pt x="2285" y="71"/>
                  </a:lnTo>
                  <a:lnTo>
                    <a:pt x="2291" y="92"/>
                  </a:lnTo>
                  <a:lnTo>
                    <a:pt x="2294" y="113"/>
                  </a:lnTo>
                  <a:lnTo>
                    <a:pt x="2291" y="136"/>
                  </a:lnTo>
                  <a:lnTo>
                    <a:pt x="2285" y="157"/>
                  </a:lnTo>
                  <a:lnTo>
                    <a:pt x="2274" y="177"/>
                  </a:lnTo>
                  <a:lnTo>
                    <a:pt x="2260" y="195"/>
                  </a:lnTo>
                  <a:lnTo>
                    <a:pt x="1250" y="1192"/>
                  </a:lnTo>
                  <a:lnTo>
                    <a:pt x="625" y="2593"/>
                  </a:lnTo>
                  <a:lnTo>
                    <a:pt x="843" y="2809"/>
                  </a:lnTo>
                  <a:lnTo>
                    <a:pt x="2263" y="2193"/>
                  </a:lnTo>
                  <a:lnTo>
                    <a:pt x="3273" y="1195"/>
                  </a:lnTo>
                  <a:lnTo>
                    <a:pt x="3290" y="1181"/>
                  </a:lnTo>
                  <a:lnTo>
                    <a:pt x="3310" y="1170"/>
                  </a:lnTo>
                  <a:lnTo>
                    <a:pt x="3332" y="1164"/>
                  </a:lnTo>
                  <a:lnTo>
                    <a:pt x="3354" y="1162"/>
                  </a:lnTo>
                  <a:lnTo>
                    <a:pt x="3376" y="1164"/>
                  </a:lnTo>
                  <a:lnTo>
                    <a:pt x="3398" y="1170"/>
                  </a:lnTo>
                  <a:lnTo>
                    <a:pt x="3417" y="1181"/>
                  </a:lnTo>
                  <a:lnTo>
                    <a:pt x="3436" y="1195"/>
                  </a:lnTo>
                  <a:lnTo>
                    <a:pt x="3451" y="1214"/>
                  </a:lnTo>
                  <a:lnTo>
                    <a:pt x="3461" y="1233"/>
                  </a:lnTo>
                  <a:lnTo>
                    <a:pt x="3468" y="1255"/>
                  </a:lnTo>
                  <a:lnTo>
                    <a:pt x="3470" y="1276"/>
                  </a:lnTo>
                  <a:lnTo>
                    <a:pt x="3468" y="1298"/>
                  </a:lnTo>
                  <a:lnTo>
                    <a:pt x="3461" y="1320"/>
                  </a:lnTo>
                  <a:lnTo>
                    <a:pt x="3451" y="1339"/>
                  </a:lnTo>
                  <a:lnTo>
                    <a:pt x="3436" y="1357"/>
                  </a:lnTo>
                  <a:lnTo>
                    <a:pt x="2395" y="2385"/>
                  </a:lnTo>
                  <a:lnTo>
                    <a:pt x="0" y="3427"/>
                  </a:lnTo>
                  <a:lnTo>
                    <a:pt x="1056" y="1060"/>
                  </a:lnTo>
                  <a:lnTo>
                    <a:pt x="2095" y="33"/>
                  </a:lnTo>
                  <a:lnTo>
                    <a:pt x="2114" y="18"/>
                  </a:lnTo>
                  <a:lnTo>
                    <a:pt x="2134" y="8"/>
                  </a:lnTo>
                  <a:lnTo>
                    <a:pt x="2156" y="2"/>
                  </a:lnTo>
                  <a:lnTo>
                    <a:pt x="2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6044" y="699"/>
              <a:ext cx="121" cy="119"/>
            </a:xfrm>
            <a:custGeom>
              <a:avLst/>
              <a:gdLst>
                <a:gd name="T0" fmla="*/ 1089 w 1205"/>
                <a:gd name="T1" fmla="*/ 0 h 1189"/>
                <a:gd name="T2" fmla="*/ 1111 w 1205"/>
                <a:gd name="T3" fmla="*/ 2 h 1189"/>
                <a:gd name="T4" fmla="*/ 1132 w 1205"/>
                <a:gd name="T5" fmla="*/ 8 h 1189"/>
                <a:gd name="T6" fmla="*/ 1152 w 1205"/>
                <a:gd name="T7" fmla="*/ 18 h 1189"/>
                <a:gd name="T8" fmla="*/ 1170 w 1205"/>
                <a:gd name="T9" fmla="*/ 33 h 1189"/>
                <a:gd name="T10" fmla="*/ 1185 w 1205"/>
                <a:gd name="T11" fmla="*/ 52 h 1189"/>
                <a:gd name="T12" fmla="*/ 1196 w 1205"/>
                <a:gd name="T13" fmla="*/ 71 h 1189"/>
                <a:gd name="T14" fmla="*/ 1203 w 1205"/>
                <a:gd name="T15" fmla="*/ 93 h 1189"/>
                <a:gd name="T16" fmla="*/ 1205 w 1205"/>
                <a:gd name="T17" fmla="*/ 114 h 1189"/>
                <a:gd name="T18" fmla="*/ 1203 w 1205"/>
                <a:gd name="T19" fmla="*/ 136 h 1189"/>
                <a:gd name="T20" fmla="*/ 1196 w 1205"/>
                <a:gd name="T21" fmla="*/ 158 h 1189"/>
                <a:gd name="T22" fmla="*/ 1185 w 1205"/>
                <a:gd name="T23" fmla="*/ 177 h 1189"/>
                <a:gd name="T24" fmla="*/ 1170 w 1205"/>
                <a:gd name="T25" fmla="*/ 196 h 1189"/>
                <a:gd name="T26" fmla="*/ 198 w 1205"/>
                <a:gd name="T27" fmla="*/ 1155 h 1189"/>
                <a:gd name="T28" fmla="*/ 180 w 1205"/>
                <a:gd name="T29" fmla="*/ 1170 h 1189"/>
                <a:gd name="T30" fmla="*/ 160 w 1205"/>
                <a:gd name="T31" fmla="*/ 1180 h 1189"/>
                <a:gd name="T32" fmla="*/ 138 w 1205"/>
                <a:gd name="T33" fmla="*/ 1186 h 1189"/>
                <a:gd name="T34" fmla="*/ 116 w 1205"/>
                <a:gd name="T35" fmla="*/ 1189 h 1189"/>
                <a:gd name="T36" fmla="*/ 94 w 1205"/>
                <a:gd name="T37" fmla="*/ 1186 h 1189"/>
                <a:gd name="T38" fmla="*/ 72 w 1205"/>
                <a:gd name="T39" fmla="*/ 1180 h 1189"/>
                <a:gd name="T40" fmla="*/ 53 w 1205"/>
                <a:gd name="T41" fmla="*/ 1170 h 1189"/>
                <a:gd name="T42" fmla="*/ 34 w 1205"/>
                <a:gd name="T43" fmla="*/ 1155 h 1189"/>
                <a:gd name="T44" fmla="*/ 20 w 1205"/>
                <a:gd name="T45" fmla="*/ 1137 h 1189"/>
                <a:gd name="T46" fmla="*/ 9 w 1205"/>
                <a:gd name="T47" fmla="*/ 1117 h 1189"/>
                <a:gd name="T48" fmla="*/ 2 w 1205"/>
                <a:gd name="T49" fmla="*/ 1096 h 1189"/>
                <a:gd name="T50" fmla="*/ 0 w 1205"/>
                <a:gd name="T51" fmla="*/ 1074 h 1189"/>
                <a:gd name="T52" fmla="*/ 2 w 1205"/>
                <a:gd name="T53" fmla="*/ 1052 h 1189"/>
                <a:gd name="T54" fmla="*/ 9 w 1205"/>
                <a:gd name="T55" fmla="*/ 1031 h 1189"/>
                <a:gd name="T56" fmla="*/ 20 w 1205"/>
                <a:gd name="T57" fmla="*/ 1011 h 1189"/>
                <a:gd name="T58" fmla="*/ 34 w 1205"/>
                <a:gd name="T59" fmla="*/ 993 h 1189"/>
                <a:gd name="T60" fmla="*/ 1007 w 1205"/>
                <a:gd name="T61" fmla="*/ 33 h 1189"/>
                <a:gd name="T62" fmla="*/ 1024 w 1205"/>
                <a:gd name="T63" fmla="*/ 18 h 1189"/>
                <a:gd name="T64" fmla="*/ 1045 w 1205"/>
                <a:gd name="T65" fmla="*/ 8 h 1189"/>
                <a:gd name="T66" fmla="*/ 1066 w 1205"/>
                <a:gd name="T67" fmla="*/ 2 h 1189"/>
                <a:gd name="T68" fmla="*/ 1089 w 1205"/>
                <a:gd name="T6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05" h="1189">
                  <a:moveTo>
                    <a:pt x="1089" y="0"/>
                  </a:moveTo>
                  <a:lnTo>
                    <a:pt x="1111" y="2"/>
                  </a:lnTo>
                  <a:lnTo>
                    <a:pt x="1132" y="8"/>
                  </a:lnTo>
                  <a:lnTo>
                    <a:pt x="1152" y="18"/>
                  </a:lnTo>
                  <a:lnTo>
                    <a:pt x="1170" y="33"/>
                  </a:lnTo>
                  <a:lnTo>
                    <a:pt x="1185" y="52"/>
                  </a:lnTo>
                  <a:lnTo>
                    <a:pt x="1196" y="71"/>
                  </a:lnTo>
                  <a:lnTo>
                    <a:pt x="1203" y="93"/>
                  </a:lnTo>
                  <a:lnTo>
                    <a:pt x="1205" y="114"/>
                  </a:lnTo>
                  <a:lnTo>
                    <a:pt x="1203" y="136"/>
                  </a:lnTo>
                  <a:lnTo>
                    <a:pt x="1196" y="158"/>
                  </a:lnTo>
                  <a:lnTo>
                    <a:pt x="1185" y="177"/>
                  </a:lnTo>
                  <a:lnTo>
                    <a:pt x="1170" y="196"/>
                  </a:lnTo>
                  <a:lnTo>
                    <a:pt x="198" y="1155"/>
                  </a:lnTo>
                  <a:lnTo>
                    <a:pt x="180" y="1170"/>
                  </a:lnTo>
                  <a:lnTo>
                    <a:pt x="160" y="1180"/>
                  </a:lnTo>
                  <a:lnTo>
                    <a:pt x="138" y="1186"/>
                  </a:lnTo>
                  <a:lnTo>
                    <a:pt x="116" y="1189"/>
                  </a:lnTo>
                  <a:lnTo>
                    <a:pt x="94" y="1186"/>
                  </a:lnTo>
                  <a:lnTo>
                    <a:pt x="72" y="1180"/>
                  </a:lnTo>
                  <a:lnTo>
                    <a:pt x="53" y="1170"/>
                  </a:lnTo>
                  <a:lnTo>
                    <a:pt x="34" y="1155"/>
                  </a:lnTo>
                  <a:lnTo>
                    <a:pt x="20" y="1137"/>
                  </a:lnTo>
                  <a:lnTo>
                    <a:pt x="9" y="1117"/>
                  </a:lnTo>
                  <a:lnTo>
                    <a:pt x="2" y="1096"/>
                  </a:lnTo>
                  <a:lnTo>
                    <a:pt x="0" y="1074"/>
                  </a:lnTo>
                  <a:lnTo>
                    <a:pt x="2" y="1052"/>
                  </a:lnTo>
                  <a:lnTo>
                    <a:pt x="9" y="1031"/>
                  </a:lnTo>
                  <a:lnTo>
                    <a:pt x="20" y="1011"/>
                  </a:lnTo>
                  <a:lnTo>
                    <a:pt x="34" y="993"/>
                  </a:lnTo>
                  <a:lnTo>
                    <a:pt x="1007" y="33"/>
                  </a:lnTo>
                  <a:lnTo>
                    <a:pt x="1024" y="18"/>
                  </a:lnTo>
                  <a:lnTo>
                    <a:pt x="1045" y="8"/>
                  </a:lnTo>
                  <a:lnTo>
                    <a:pt x="1066" y="2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6019" y="674"/>
              <a:ext cx="120" cy="119"/>
            </a:xfrm>
            <a:custGeom>
              <a:avLst/>
              <a:gdLst>
                <a:gd name="T0" fmla="*/ 1088 w 1204"/>
                <a:gd name="T1" fmla="*/ 0 h 1189"/>
                <a:gd name="T2" fmla="*/ 1110 w 1204"/>
                <a:gd name="T3" fmla="*/ 2 h 1189"/>
                <a:gd name="T4" fmla="*/ 1132 w 1204"/>
                <a:gd name="T5" fmla="*/ 8 h 1189"/>
                <a:gd name="T6" fmla="*/ 1151 w 1204"/>
                <a:gd name="T7" fmla="*/ 19 h 1189"/>
                <a:gd name="T8" fmla="*/ 1170 w 1204"/>
                <a:gd name="T9" fmla="*/ 34 h 1189"/>
                <a:gd name="T10" fmla="*/ 1184 w 1204"/>
                <a:gd name="T11" fmla="*/ 52 h 1189"/>
                <a:gd name="T12" fmla="*/ 1195 w 1204"/>
                <a:gd name="T13" fmla="*/ 71 h 1189"/>
                <a:gd name="T14" fmla="*/ 1202 w 1204"/>
                <a:gd name="T15" fmla="*/ 93 h 1189"/>
                <a:gd name="T16" fmla="*/ 1204 w 1204"/>
                <a:gd name="T17" fmla="*/ 114 h 1189"/>
                <a:gd name="T18" fmla="*/ 1202 w 1204"/>
                <a:gd name="T19" fmla="*/ 136 h 1189"/>
                <a:gd name="T20" fmla="*/ 1195 w 1204"/>
                <a:gd name="T21" fmla="*/ 158 h 1189"/>
                <a:gd name="T22" fmla="*/ 1184 w 1204"/>
                <a:gd name="T23" fmla="*/ 177 h 1189"/>
                <a:gd name="T24" fmla="*/ 1170 w 1204"/>
                <a:gd name="T25" fmla="*/ 196 h 1189"/>
                <a:gd name="T26" fmla="*/ 197 w 1204"/>
                <a:gd name="T27" fmla="*/ 1155 h 1189"/>
                <a:gd name="T28" fmla="*/ 180 w 1204"/>
                <a:gd name="T29" fmla="*/ 1170 h 1189"/>
                <a:gd name="T30" fmla="*/ 159 w 1204"/>
                <a:gd name="T31" fmla="*/ 1181 h 1189"/>
                <a:gd name="T32" fmla="*/ 138 w 1204"/>
                <a:gd name="T33" fmla="*/ 1186 h 1189"/>
                <a:gd name="T34" fmla="*/ 116 w 1204"/>
                <a:gd name="T35" fmla="*/ 1189 h 1189"/>
                <a:gd name="T36" fmla="*/ 94 w 1204"/>
                <a:gd name="T37" fmla="*/ 1186 h 1189"/>
                <a:gd name="T38" fmla="*/ 72 w 1204"/>
                <a:gd name="T39" fmla="*/ 1181 h 1189"/>
                <a:gd name="T40" fmla="*/ 52 w 1204"/>
                <a:gd name="T41" fmla="*/ 1170 h 1189"/>
                <a:gd name="T42" fmla="*/ 34 w 1204"/>
                <a:gd name="T43" fmla="*/ 1155 h 1189"/>
                <a:gd name="T44" fmla="*/ 19 w 1204"/>
                <a:gd name="T45" fmla="*/ 1138 h 1189"/>
                <a:gd name="T46" fmla="*/ 9 w 1204"/>
                <a:gd name="T47" fmla="*/ 1117 h 1189"/>
                <a:gd name="T48" fmla="*/ 2 w 1204"/>
                <a:gd name="T49" fmla="*/ 1097 h 1189"/>
                <a:gd name="T50" fmla="*/ 0 w 1204"/>
                <a:gd name="T51" fmla="*/ 1074 h 1189"/>
                <a:gd name="T52" fmla="*/ 2 w 1204"/>
                <a:gd name="T53" fmla="*/ 1052 h 1189"/>
                <a:gd name="T54" fmla="*/ 9 w 1204"/>
                <a:gd name="T55" fmla="*/ 1031 h 1189"/>
                <a:gd name="T56" fmla="*/ 19 w 1204"/>
                <a:gd name="T57" fmla="*/ 1011 h 1189"/>
                <a:gd name="T58" fmla="*/ 34 w 1204"/>
                <a:gd name="T59" fmla="*/ 993 h 1189"/>
                <a:gd name="T60" fmla="*/ 1006 w 1204"/>
                <a:gd name="T61" fmla="*/ 34 h 1189"/>
                <a:gd name="T62" fmla="*/ 1024 w 1204"/>
                <a:gd name="T63" fmla="*/ 19 h 1189"/>
                <a:gd name="T64" fmla="*/ 1044 w 1204"/>
                <a:gd name="T65" fmla="*/ 8 h 1189"/>
                <a:gd name="T66" fmla="*/ 1066 w 1204"/>
                <a:gd name="T67" fmla="*/ 2 h 1189"/>
                <a:gd name="T68" fmla="*/ 1088 w 1204"/>
                <a:gd name="T6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04" h="1189">
                  <a:moveTo>
                    <a:pt x="1088" y="0"/>
                  </a:moveTo>
                  <a:lnTo>
                    <a:pt x="1110" y="2"/>
                  </a:lnTo>
                  <a:lnTo>
                    <a:pt x="1132" y="8"/>
                  </a:lnTo>
                  <a:lnTo>
                    <a:pt x="1151" y="19"/>
                  </a:lnTo>
                  <a:lnTo>
                    <a:pt x="1170" y="34"/>
                  </a:lnTo>
                  <a:lnTo>
                    <a:pt x="1184" y="52"/>
                  </a:lnTo>
                  <a:lnTo>
                    <a:pt x="1195" y="71"/>
                  </a:lnTo>
                  <a:lnTo>
                    <a:pt x="1202" y="93"/>
                  </a:lnTo>
                  <a:lnTo>
                    <a:pt x="1204" y="114"/>
                  </a:lnTo>
                  <a:lnTo>
                    <a:pt x="1202" y="136"/>
                  </a:lnTo>
                  <a:lnTo>
                    <a:pt x="1195" y="158"/>
                  </a:lnTo>
                  <a:lnTo>
                    <a:pt x="1184" y="177"/>
                  </a:lnTo>
                  <a:lnTo>
                    <a:pt x="1170" y="196"/>
                  </a:lnTo>
                  <a:lnTo>
                    <a:pt x="197" y="1155"/>
                  </a:lnTo>
                  <a:lnTo>
                    <a:pt x="180" y="1170"/>
                  </a:lnTo>
                  <a:lnTo>
                    <a:pt x="159" y="1181"/>
                  </a:lnTo>
                  <a:lnTo>
                    <a:pt x="138" y="1186"/>
                  </a:lnTo>
                  <a:lnTo>
                    <a:pt x="116" y="1189"/>
                  </a:lnTo>
                  <a:lnTo>
                    <a:pt x="94" y="1186"/>
                  </a:lnTo>
                  <a:lnTo>
                    <a:pt x="72" y="1181"/>
                  </a:lnTo>
                  <a:lnTo>
                    <a:pt x="52" y="1170"/>
                  </a:lnTo>
                  <a:lnTo>
                    <a:pt x="34" y="1155"/>
                  </a:lnTo>
                  <a:lnTo>
                    <a:pt x="19" y="1138"/>
                  </a:lnTo>
                  <a:lnTo>
                    <a:pt x="9" y="1117"/>
                  </a:lnTo>
                  <a:lnTo>
                    <a:pt x="2" y="1097"/>
                  </a:lnTo>
                  <a:lnTo>
                    <a:pt x="0" y="1074"/>
                  </a:lnTo>
                  <a:lnTo>
                    <a:pt x="2" y="1052"/>
                  </a:lnTo>
                  <a:lnTo>
                    <a:pt x="9" y="1031"/>
                  </a:lnTo>
                  <a:lnTo>
                    <a:pt x="19" y="1011"/>
                  </a:lnTo>
                  <a:lnTo>
                    <a:pt x="34" y="993"/>
                  </a:lnTo>
                  <a:lnTo>
                    <a:pt x="1006" y="34"/>
                  </a:lnTo>
                  <a:lnTo>
                    <a:pt x="1024" y="19"/>
                  </a:lnTo>
                  <a:lnTo>
                    <a:pt x="1044" y="8"/>
                  </a:lnTo>
                  <a:lnTo>
                    <a:pt x="1066" y="2"/>
                  </a:lnTo>
                  <a:lnTo>
                    <a:pt x="10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5993" y="649"/>
              <a:ext cx="121" cy="119"/>
            </a:xfrm>
            <a:custGeom>
              <a:avLst/>
              <a:gdLst>
                <a:gd name="T0" fmla="*/ 1088 w 1204"/>
                <a:gd name="T1" fmla="*/ 0 h 1188"/>
                <a:gd name="T2" fmla="*/ 1111 w 1204"/>
                <a:gd name="T3" fmla="*/ 2 h 1188"/>
                <a:gd name="T4" fmla="*/ 1131 w 1204"/>
                <a:gd name="T5" fmla="*/ 7 h 1188"/>
                <a:gd name="T6" fmla="*/ 1152 w 1204"/>
                <a:gd name="T7" fmla="*/ 18 h 1188"/>
                <a:gd name="T8" fmla="*/ 1170 w 1204"/>
                <a:gd name="T9" fmla="*/ 32 h 1188"/>
                <a:gd name="T10" fmla="*/ 1185 w 1204"/>
                <a:gd name="T11" fmla="*/ 51 h 1188"/>
                <a:gd name="T12" fmla="*/ 1195 w 1204"/>
                <a:gd name="T13" fmla="*/ 70 h 1188"/>
                <a:gd name="T14" fmla="*/ 1202 w 1204"/>
                <a:gd name="T15" fmla="*/ 92 h 1188"/>
                <a:gd name="T16" fmla="*/ 1204 w 1204"/>
                <a:gd name="T17" fmla="*/ 113 h 1188"/>
                <a:gd name="T18" fmla="*/ 1202 w 1204"/>
                <a:gd name="T19" fmla="*/ 136 h 1188"/>
                <a:gd name="T20" fmla="*/ 1195 w 1204"/>
                <a:gd name="T21" fmla="*/ 157 h 1188"/>
                <a:gd name="T22" fmla="*/ 1185 w 1204"/>
                <a:gd name="T23" fmla="*/ 177 h 1188"/>
                <a:gd name="T24" fmla="*/ 1170 w 1204"/>
                <a:gd name="T25" fmla="*/ 196 h 1188"/>
                <a:gd name="T26" fmla="*/ 198 w 1204"/>
                <a:gd name="T27" fmla="*/ 1154 h 1188"/>
                <a:gd name="T28" fmla="*/ 180 w 1204"/>
                <a:gd name="T29" fmla="*/ 1169 h 1188"/>
                <a:gd name="T30" fmla="*/ 160 w 1204"/>
                <a:gd name="T31" fmla="*/ 1180 h 1188"/>
                <a:gd name="T32" fmla="*/ 138 w 1204"/>
                <a:gd name="T33" fmla="*/ 1186 h 1188"/>
                <a:gd name="T34" fmla="*/ 116 w 1204"/>
                <a:gd name="T35" fmla="*/ 1188 h 1188"/>
                <a:gd name="T36" fmla="*/ 94 w 1204"/>
                <a:gd name="T37" fmla="*/ 1186 h 1188"/>
                <a:gd name="T38" fmla="*/ 72 w 1204"/>
                <a:gd name="T39" fmla="*/ 1180 h 1188"/>
                <a:gd name="T40" fmla="*/ 53 w 1204"/>
                <a:gd name="T41" fmla="*/ 1169 h 1188"/>
                <a:gd name="T42" fmla="*/ 34 w 1204"/>
                <a:gd name="T43" fmla="*/ 1154 h 1188"/>
                <a:gd name="T44" fmla="*/ 20 w 1204"/>
                <a:gd name="T45" fmla="*/ 1137 h 1188"/>
                <a:gd name="T46" fmla="*/ 9 w 1204"/>
                <a:gd name="T47" fmla="*/ 1116 h 1188"/>
                <a:gd name="T48" fmla="*/ 2 w 1204"/>
                <a:gd name="T49" fmla="*/ 1096 h 1188"/>
                <a:gd name="T50" fmla="*/ 0 w 1204"/>
                <a:gd name="T51" fmla="*/ 1074 h 1188"/>
                <a:gd name="T52" fmla="*/ 2 w 1204"/>
                <a:gd name="T53" fmla="*/ 1051 h 1188"/>
                <a:gd name="T54" fmla="*/ 9 w 1204"/>
                <a:gd name="T55" fmla="*/ 1031 h 1188"/>
                <a:gd name="T56" fmla="*/ 20 w 1204"/>
                <a:gd name="T57" fmla="*/ 1010 h 1188"/>
                <a:gd name="T58" fmla="*/ 34 w 1204"/>
                <a:gd name="T59" fmla="*/ 993 h 1188"/>
                <a:gd name="T60" fmla="*/ 1005 w 1204"/>
                <a:gd name="T61" fmla="*/ 32 h 1188"/>
                <a:gd name="T62" fmla="*/ 1024 w 1204"/>
                <a:gd name="T63" fmla="*/ 18 h 1188"/>
                <a:gd name="T64" fmla="*/ 1044 w 1204"/>
                <a:gd name="T65" fmla="*/ 7 h 1188"/>
                <a:gd name="T66" fmla="*/ 1066 w 1204"/>
                <a:gd name="T67" fmla="*/ 2 h 1188"/>
                <a:gd name="T68" fmla="*/ 1088 w 1204"/>
                <a:gd name="T69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04" h="1188">
                  <a:moveTo>
                    <a:pt x="1088" y="0"/>
                  </a:moveTo>
                  <a:lnTo>
                    <a:pt x="1111" y="2"/>
                  </a:lnTo>
                  <a:lnTo>
                    <a:pt x="1131" y="7"/>
                  </a:lnTo>
                  <a:lnTo>
                    <a:pt x="1152" y="18"/>
                  </a:lnTo>
                  <a:lnTo>
                    <a:pt x="1170" y="32"/>
                  </a:lnTo>
                  <a:lnTo>
                    <a:pt x="1185" y="51"/>
                  </a:lnTo>
                  <a:lnTo>
                    <a:pt x="1195" y="70"/>
                  </a:lnTo>
                  <a:lnTo>
                    <a:pt x="1202" y="92"/>
                  </a:lnTo>
                  <a:lnTo>
                    <a:pt x="1204" y="113"/>
                  </a:lnTo>
                  <a:lnTo>
                    <a:pt x="1202" y="136"/>
                  </a:lnTo>
                  <a:lnTo>
                    <a:pt x="1195" y="157"/>
                  </a:lnTo>
                  <a:lnTo>
                    <a:pt x="1185" y="177"/>
                  </a:lnTo>
                  <a:lnTo>
                    <a:pt x="1170" y="196"/>
                  </a:lnTo>
                  <a:lnTo>
                    <a:pt x="198" y="1154"/>
                  </a:lnTo>
                  <a:lnTo>
                    <a:pt x="180" y="1169"/>
                  </a:lnTo>
                  <a:lnTo>
                    <a:pt x="160" y="1180"/>
                  </a:lnTo>
                  <a:lnTo>
                    <a:pt x="138" y="1186"/>
                  </a:lnTo>
                  <a:lnTo>
                    <a:pt x="116" y="1188"/>
                  </a:lnTo>
                  <a:lnTo>
                    <a:pt x="94" y="1186"/>
                  </a:lnTo>
                  <a:lnTo>
                    <a:pt x="72" y="1180"/>
                  </a:lnTo>
                  <a:lnTo>
                    <a:pt x="53" y="1169"/>
                  </a:lnTo>
                  <a:lnTo>
                    <a:pt x="34" y="1154"/>
                  </a:lnTo>
                  <a:lnTo>
                    <a:pt x="20" y="1137"/>
                  </a:lnTo>
                  <a:lnTo>
                    <a:pt x="9" y="1116"/>
                  </a:lnTo>
                  <a:lnTo>
                    <a:pt x="2" y="1096"/>
                  </a:lnTo>
                  <a:lnTo>
                    <a:pt x="0" y="1074"/>
                  </a:lnTo>
                  <a:lnTo>
                    <a:pt x="2" y="1051"/>
                  </a:lnTo>
                  <a:lnTo>
                    <a:pt x="9" y="1031"/>
                  </a:lnTo>
                  <a:lnTo>
                    <a:pt x="20" y="1010"/>
                  </a:lnTo>
                  <a:lnTo>
                    <a:pt x="34" y="993"/>
                  </a:lnTo>
                  <a:lnTo>
                    <a:pt x="1005" y="32"/>
                  </a:lnTo>
                  <a:lnTo>
                    <a:pt x="1024" y="18"/>
                  </a:lnTo>
                  <a:lnTo>
                    <a:pt x="1044" y="7"/>
                  </a:lnTo>
                  <a:lnTo>
                    <a:pt x="1066" y="2"/>
                  </a:lnTo>
                  <a:lnTo>
                    <a:pt x="10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25"/>
          <p:cNvSpPr>
            <a:spLocks noEditPoints="1"/>
          </p:cNvSpPr>
          <p:nvPr/>
        </p:nvSpPr>
        <p:spPr bwMode="auto">
          <a:xfrm>
            <a:off x="6350028" y="1199707"/>
            <a:ext cx="602742" cy="640080"/>
          </a:xfrm>
          <a:custGeom>
            <a:avLst/>
            <a:gdLst>
              <a:gd name="T0" fmla="*/ 3193 w 3524"/>
              <a:gd name="T1" fmla="*/ 1040 h 3802"/>
              <a:gd name="T2" fmla="*/ 1247 w 3524"/>
              <a:gd name="T3" fmla="*/ 1003 h 3802"/>
              <a:gd name="T4" fmla="*/ 1046 w 3524"/>
              <a:gd name="T5" fmla="*/ 1049 h 3802"/>
              <a:gd name="T6" fmla="*/ 1203 w 3524"/>
              <a:gd name="T7" fmla="*/ 955 h 3802"/>
              <a:gd name="T8" fmla="*/ 1171 w 3524"/>
              <a:gd name="T9" fmla="*/ 903 h 3802"/>
              <a:gd name="T10" fmla="*/ 2868 w 3524"/>
              <a:gd name="T11" fmla="*/ 767 h 3802"/>
              <a:gd name="T12" fmla="*/ 877 w 3524"/>
              <a:gd name="T13" fmla="*/ 614 h 3802"/>
              <a:gd name="T14" fmla="*/ 907 w 3524"/>
              <a:gd name="T15" fmla="*/ 612 h 3802"/>
              <a:gd name="T16" fmla="*/ 1762 w 3524"/>
              <a:gd name="T17" fmla="*/ 145 h 3802"/>
              <a:gd name="T18" fmla="*/ 812 w 3524"/>
              <a:gd name="T19" fmla="*/ 454 h 3802"/>
              <a:gd name="T20" fmla="*/ 928 w 3524"/>
              <a:gd name="T21" fmla="*/ 436 h 3802"/>
              <a:gd name="T22" fmla="*/ 1219 w 3524"/>
              <a:gd name="T23" fmla="*/ 460 h 3802"/>
              <a:gd name="T24" fmla="*/ 1174 w 3524"/>
              <a:gd name="T25" fmla="*/ 507 h 3802"/>
              <a:gd name="T26" fmla="*/ 1473 w 3524"/>
              <a:gd name="T27" fmla="*/ 397 h 3802"/>
              <a:gd name="T28" fmla="*/ 1821 w 3524"/>
              <a:gd name="T29" fmla="*/ 566 h 3802"/>
              <a:gd name="T30" fmla="*/ 1503 w 3524"/>
              <a:gd name="T31" fmla="*/ 533 h 3802"/>
              <a:gd name="T32" fmla="*/ 1169 w 3524"/>
              <a:gd name="T33" fmla="*/ 668 h 3802"/>
              <a:gd name="T34" fmla="*/ 1626 w 3524"/>
              <a:gd name="T35" fmla="*/ 633 h 3802"/>
              <a:gd name="T36" fmla="*/ 1811 w 3524"/>
              <a:gd name="T37" fmla="*/ 963 h 3802"/>
              <a:gd name="T38" fmla="*/ 1638 w 3524"/>
              <a:gd name="T39" fmla="*/ 889 h 3802"/>
              <a:gd name="T40" fmla="*/ 1594 w 3524"/>
              <a:gd name="T41" fmla="*/ 913 h 3802"/>
              <a:gd name="T42" fmla="*/ 1148 w 3524"/>
              <a:gd name="T43" fmla="*/ 1273 h 3802"/>
              <a:gd name="T44" fmla="*/ 793 w 3524"/>
              <a:gd name="T45" fmla="*/ 1594 h 3802"/>
              <a:gd name="T46" fmla="*/ 1434 w 3524"/>
              <a:gd name="T47" fmla="*/ 1775 h 3802"/>
              <a:gd name="T48" fmla="*/ 2053 w 3524"/>
              <a:gd name="T49" fmla="*/ 2146 h 3802"/>
              <a:gd name="T50" fmla="*/ 1559 w 3524"/>
              <a:gd name="T51" fmla="*/ 2920 h 3802"/>
              <a:gd name="T52" fmla="*/ 1545 w 3524"/>
              <a:gd name="T53" fmla="*/ 3171 h 3802"/>
              <a:gd name="T54" fmla="*/ 1283 w 3524"/>
              <a:gd name="T55" fmla="*/ 2428 h 3802"/>
              <a:gd name="T56" fmla="*/ 1188 w 3524"/>
              <a:gd name="T57" fmla="*/ 2359 h 3802"/>
              <a:gd name="T58" fmla="*/ 1002 w 3524"/>
              <a:gd name="T59" fmla="*/ 2140 h 3802"/>
              <a:gd name="T60" fmla="*/ 706 w 3524"/>
              <a:gd name="T61" fmla="*/ 1640 h 3802"/>
              <a:gd name="T62" fmla="*/ 458 w 3524"/>
              <a:gd name="T63" fmla="*/ 1499 h 3802"/>
              <a:gd name="T64" fmla="*/ 155 w 3524"/>
              <a:gd name="T65" fmla="*/ 1573 h 3802"/>
              <a:gd name="T66" fmla="*/ 366 w 3524"/>
              <a:gd name="T67" fmla="*/ 2578 h 3802"/>
              <a:gd name="T68" fmla="*/ 1133 w 3524"/>
              <a:gd name="T69" fmla="*/ 3251 h 3802"/>
              <a:gd name="T70" fmla="*/ 2180 w 3524"/>
              <a:gd name="T71" fmla="*/ 3324 h 3802"/>
              <a:gd name="T72" fmla="*/ 3016 w 3524"/>
              <a:gd name="T73" fmla="*/ 2781 h 3802"/>
              <a:gd name="T74" fmla="*/ 2708 w 3524"/>
              <a:gd name="T75" fmla="*/ 1899 h 3802"/>
              <a:gd name="T76" fmla="*/ 2256 w 3524"/>
              <a:gd name="T77" fmla="*/ 1531 h 3802"/>
              <a:gd name="T78" fmla="*/ 2817 w 3524"/>
              <a:gd name="T79" fmla="*/ 1259 h 3802"/>
              <a:gd name="T80" fmla="*/ 3270 w 3524"/>
              <a:gd name="T81" fmla="*/ 1178 h 3802"/>
              <a:gd name="T82" fmla="*/ 2850 w 3524"/>
              <a:gd name="T83" fmla="*/ 970 h 3802"/>
              <a:gd name="T84" fmla="*/ 2929 w 3524"/>
              <a:gd name="T85" fmla="*/ 1114 h 3802"/>
              <a:gd name="T86" fmla="*/ 2411 w 3524"/>
              <a:gd name="T87" fmla="*/ 1067 h 3802"/>
              <a:gd name="T88" fmla="*/ 2831 w 3524"/>
              <a:gd name="T89" fmla="*/ 801 h 3802"/>
              <a:gd name="T90" fmla="*/ 2750 w 3524"/>
              <a:gd name="T91" fmla="*/ 484 h 3802"/>
              <a:gd name="T92" fmla="*/ 1762 w 3524"/>
              <a:gd name="T93" fmla="*/ 145 h 3802"/>
              <a:gd name="T94" fmla="*/ 2694 w 3524"/>
              <a:gd name="T95" fmla="*/ 268 h 3802"/>
              <a:gd name="T96" fmla="*/ 3295 w 3524"/>
              <a:gd name="T97" fmla="*/ 894 h 3802"/>
              <a:gd name="T98" fmla="*/ 3524 w 3524"/>
              <a:gd name="T99" fmla="*/ 1744 h 3802"/>
              <a:gd name="T100" fmla="*/ 3375 w 3524"/>
              <a:gd name="T101" fmla="*/ 2469 h 3802"/>
              <a:gd name="T102" fmla="*/ 2714 w 3524"/>
              <a:gd name="T103" fmla="*/ 3243 h 3802"/>
              <a:gd name="T104" fmla="*/ 2073 w 3524"/>
              <a:gd name="T105" fmla="*/ 3625 h 3802"/>
              <a:gd name="T106" fmla="*/ 1596 w 3524"/>
              <a:gd name="T107" fmla="*/ 3515 h 3802"/>
              <a:gd name="T108" fmla="*/ 615 w 3524"/>
              <a:gd name="T109" fmla="*/ 3098 h 3802"/>
              <a:gd name="T110" fmla="*/ 56 w 3524"/>
              <a:gd name="T111" fmla="*/ 2204 h 3802"/>
              <a:gd name="T112" fmla="*/ 116 w 3524"/>
              <a:gd name="T113" fmla="*/ 1135 h 3802"/>
              <a:gd name="T114" fmla="*/ 735 w 3524"/>
              <a:gd name="T115" fmla="*/ 332 h 3802"/>
              <a:gd name="T116" fmla="*/ 1762 w 3524"/>
              <a:gd name="T117" fmla="*/ 0 h 3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24" h="3802">
                <a:moveTo>
                  <a:pt x="1218" y="1032"/>
                </a:moveTo>
                <a:lnTo>
                  <a:pt x="1181" y="1038"/>
                </a:lnTo>
                <a:lnTo>
                  <a:pt x="1176" y="1050"/>
                </a:lnTo>
                <a:lnTo>
                  <a:pt x="1151" y="1052"/>
                </a:lnTo>
                <a:lnTo>
                  <a:pt x="1143" y="1087"/>
                </a:lnTo>
                <a:lnTo>
                  <a:pt x="1195" y="1087"/>
                </a:lnTo>
                <a:lnTo>
                  <a:pt x="1218" y="1064"/>
                </a:lnTo>
                <a:lnTo>
                  <a:pt x="1218" y="1032"/>
                </a:lnTo>
                <a:close/>
                <a:moveTo>
                  <a:pt x="3202" y="1029"/>
                </a:moveTo>
                <a:lnTo>
                  <a:pt x="3193" y="1040"/>
                </a:lnTo>
                <a:lnTo>
                  <a:pt x="3193" y="1112"/>
                </a:lnTo>
                <a:lnTo>
                  <a:pt x="3223" y="1107"/>
                </a:lnTo>
                <a:lnTo>
                  <a:pt x="3241" y="1108"/>
                </a:lnTo>
                <a:lnTo>
                  <a:pt x="3202" y="1029"/>
                </a:lnTo>
                <a:close/>
                <a:moveTo>
                  <a:pt x="1244" y="1003"/>
                </a:moveTo>
                <a:lnTo>
                  <a:pt x="1244" y="1032"/>
                </a:lnTo>
                <a:lnTo>
                  <a:pt x="1258" y="1053"/>
                </a:lnTo>
                <a:lnTo>
                  <a:pt x="1309" y="1053"/>
                </a:lnTo>
                <a:lnTo>
                  <a:pt x="1309" y="1022"/>
                </a:lnTo>
                <a:lnTo>
                  <a:pt x="1247" y="1003"/>
                </a:lnTo>
                <a:lnTo>
                  <a:pt x="1244" y="1003"/>
                </a:lnTo>
                <a:close/>
                <a:moveTo>
                  <a:pt x="1176" y="968"/>
                </a:moveTo>
                <a:lnTo>
                  <a:pt x="1176" y="1022"/>
                </a:lnTo>
                <a:lnTo>
                  <a:pt x="1206" y="1016"/>
                </a:lnTo>
                <a:lnTo>
                  <a:pt x="1230" y="1001"/>
                </a:lnTo>
                <a:lnTo>
                  <a:pt x="1230" y="968"/>
                </a:lnTo>
                <a:lnTo>
                  <a:pt x="1176" y="968"/>
                </a:lnTo>
                <a:close/>
                <a:moveTo>
                  <a:pt x="1090" y="968"/>
                </a:moveTo>
                <a:lnTo>
                  <a:pt x="1052" y="1009"/>
                </a:lnTo>
                <a:lnTo>
                  <a:pt x="1046" y="1049"/>
                </a:lnTo>
                <a:lnTo>
                  <a:pt x="1074" y="1064"/>
                </a:lnTo>
                <a:lnTo>
                  <a:pt x="1143" y="968"/>
                </a:lnTo>
                <a:lnTo>
                  <a:pt x="1090" y="968"/>
                </a:lnTo>
                <a:close/>
                <a:moveTo>
                  <a:pt x="1276" y="963"/>
                </a:moveTo>
                <a:lnTo>
                  <a:pt x="1261" y="979"/>
                </a:lnTo>
                <a:lnTo>
                  <a:pt x="1281" y="995"/>
                </a:lnTo>
                <a:lnTo>
                  <a:pt x="1301" y="979"/>
                </a:lnTo>
                <a:lnTo>
                  <a:pt x="1276" y="963"/>
                </a:lnTo>
                <a:close/>
                <a:moveTo>
                  <a:pt x="1203" y="917"/>
                </a:moveTo>
                <a:lnTo>
                  <a:pt x="1203" y="955"/>
                </a:lnTo>
                <a:lnTo>
                  <a:pt x="1237" y="947"/>
                </a:lnTo>
                <a:lnTo>
                  <a:pt x="1203" y="917"/>
                </a:lnTo>
                <a:close/>
                <a:moveTo>
                  <a:pt x="1108" y="903"/>
                </a:moveTo>
                <a:lnTo>
                  <a:pt x="1061" y="921"/>
                </a:lnTo>
                <a:lnTo>
                  <a:pt x="1052" y="945"/>
                </a:lnTo>
                <a:lnTo>
                  <a:pt x="1088" y="955"/>
                </a:lnTo>
                <a:lnTo>
                  <a:pt x="1185" y="955"/>
                </a:lnTo>
                <a:lnTo>
                  <a:pt x="1185" y="921"/>
                </a:lnTo>
                <a:lnTo>
                  <a:pt x="1171" y="921"/>
                </a:lnTo>
                <a:lnTo>
                  <a:pt x="1171" y="903"/>
                </a:lnTo>
                <a:lnTo>
                  <a:pt x="1108" y="903"/>
                </a:lnTo>
                <a:close/>
                <a:moveTo>
                  <a:pt x="1003" y="781"/>
                </a:moveTo>
                <a:lnTo>
                  <a:pt x="961" y="801"/>
                </a:lnTo>
                <a:lnTo>
                  <a:pt x="987" y="855"/>
                </a:lnTo>
                <a:lnTo>
                  <a:pt x="1029" y="841"/>
                </a:lnTo>
                <a:lnTo>
                  <a:pt x="1042" y="789"/>
                </a:lnTo>
                <a:lnTo>
                  <a:pt x="1003" y="781"/>
                </a:lnTo>
                <a:close/>
                <a:moveTo>
                  <a:pt x="2938" y="654"/>
                </a:moveTo>
                <a:lnTo>
                  <a:pt x="2938" y="732"/>
                </a:lnTo>
                <a:lnTo>
                  <a:pt x="2868" y="767"/>
                </a:lnTo>
                <a:lnTo>
                  <a:pt x="2875" y="791"/>
                </a:lnTo>
                <a:lnTo>
                  <a:pt x="2986" y="792"/>
                </a:lnTo>
                <a:lnTo>
                  <a:pt x="3017" y="745"/>
                </a:lnTo>
                <a:lnTo>
                  <a:pt x="2979" y="698"/>
                </a:lnTo>
                <a:lnTo>
                  <a:pt x="2938" y="654"/>
                </a:lnTo>
                <a:close/>
                <a:moveTo>
                  <a:pt x="906" y="610"/>
                </a:moveTo>
                <a:lnTo>
                  <a:pt x="903" y="610"/>
                </a:lnTo>
                <a:lnTo>
                  <a:pt x="896" y="611"/>
                </a:lnTo>
                <a:lnTo>
                  <a:pt x="886" y="612"/>
                </a:lnTo>
                <a:lnTo>
                  <a:pt x="877" y="614"/>
                </a:lnTo>
                <a:lnTo>
                  <a:pt x="871" y="615"/>
                </a:lnTo>
                <a:lnTo>
                  <a:pt x="868" y="615"/>
                </a:lnTo>
                <a:lnTo>
                  <a:pt x="812" y="632"/>
                </a:lnTo>
                <a:lnTo>
                  <a:pt x="827" y="649"/>
                </a:lnTo>
                <a:lnTo>
                  <a:pt x="906" y="645"/>
                </a:lnTo>
                <a:lnTo>
                  <a:pt x="906" y="642"/>
                </a:lnTo>
                <a:lnTo>
                  <a:pt x="907" y="635"/>
                </a:lnTo>
                <a:lnTo>
                  <a:pt x="907" y="627"/>
                </a:lnTo>
                <a:lnTo>
                  <a:pt x="907" y="619"/>
                </a:lnTo>
                <a:lnTo>
                  <a:pt x="907" y="612"/>
                </a:lnTo>
                <a:lnTo>
                  <a:pt x="906" y="610"/>
                </a:lnTo>
                <a:close/>
                <a:moveTo>
                  <a:pt x="850" y="522"/>
                </a:moveTo>
                <a:lnTo>
                  <a:pt x="847" y="534"/>
                </a:lnTo>
                <a:lnTo>
                  <a:pt x="812" y="534"/>
                </a:lnTo>
                <a:lnTo>
                  <a:pt x="812" y="569"/>
                </a:lnTo>
                <a:lnTo>
                  <a:pt x="891" y="569"/>
                </a:lnTo>
                <a:lnTo>
                  <a:pt x="907" y="547"/>
                </a:lnTo>
                <a:lnTo>
                  <a:pt x="907" y="522"/>
                </a:lnTo>
                <a:lnTo>
                  <a:pt x="850" y="522"/>
                </a:lnTo>
                <a:close/>
                <a:moveTo>
                  <a:pt x="1762" y="145"/>
                </a:moveTo>
                <a:lnTo>
                  <a:pt x="1656" y="149"/>
                </a:lnTo>
                <a:lnTo>
                  <a:pt x="1552" y="159"/>
                </a:lnTo>
                <a:lnTo>
                  <a:pt x="1450" y="175"/>
                </a:lnTo>
                <a:lnTo>
                  <a:pt x="1351" y="199"/>
                </a:lnTo>
                <a:lnTo>
                  <a:pt x="1254" y="227"/>
                </a:lnTo>
                <a:lnTo>
                  <a:pt x="1160" y="262"/>
                </a:lnTo>
                <a:lnTo>
                  <a:pt x="1067" y="303"/>
                </a:lnTo>
                <a:lnTo>
                  <a:pt x="979" y="348"/>
                </a:lnTo>
                <a:lnTo>
                  <a:pt x="893" y="398"/>
                </a:lnTo>
                <a:lnTo>
                  <a:pt x="812" y="454"/>
                </a:lnTo>
                <a:lnTo>
                  <a:pt x="893" y="454"/>
                </a:lnTo>
                <a:lnTo>
                  <a:pt x="930" y="474"/>
                </a:lnTo>
                <a:lnTo>
                  <a:pt x="998" y="489"/>
                </a:lnTo>
                <a:lnTo>
                  <a:pt x="1003" y="516"/>
                </a:lnTo>
                <a:lnTo>
                  <a:pt x="1113" y="520"/>
                </a:lnTo>
                <a:lnTo>
                  <a:pt x="1098" y="485"/>
                </a:lnTo>
                <a:lnTo>
                  <a:pt x="1001" y="482"/>
                </a:lnTo>
                <a:lnTo>
                  <a:pt x="1023" y="461"/>
                </a:lnTo>
                <a:lnTo>
                  <a:pt x="1016" y="436"/>
                </a:lnTo>
                <a:lnTo>
                  <a:pt x="928" y="436"/>
                </a:lnTo>
                <a:lnTo>
                  <a:pt x="1023" y="365"/>
                </a:lnTo>
                <a:lnTo>
                  <a:pt x="1115" y="365"/>
                </a:lnTo>
                <a:lnTo>
                  <a:pt x="1158" y="424"/>
                </a:lnTo>
                <a:lnTo>
                  <a:pt x="1230" y="428"/>
                </a:lnTo>
                <a:lnTo>
                  <a:pt x="1272" y="386"/>
                </a:lnTo>
                <a:lnTo>
                  <a:pt x="1304" y="402"/>
                </a:lnTo>
                <a:lnTo>
                  <a:pt x="1245" y="460"/>
                </a:lnTo>
                <a:lnTo>
                  <a:pt x="1241" y="460"/>
                </a:lnTo>
                <a:lnTo>
                  <a:pt x="1233" y="460"/>
                </a:lnTo>
                <a:lnTo>
                  <a:pt x="1219" y="460"/>
                </a:lnTo>
                <a:lnTo>
                  <a:pt x="1205" y="460"/>
                </a:lnTo>
                <a:lnTo>
                  <a:pt x="1190" y="461"/>
                </a:lnTo>
                <a:lnTo>
                  <a:pt x="1178" y="461"/>
                </a:lnTo>
                <a:lnTo>
                  <a:pt x="1170" y="461"/>
                </a:lnTo>
                <a:lnTo>
                  <a:pt x="1168" y="461"/>
                </a:lnTo>
                <a:lnTo>
                  <a:pt x="1169" y="465"/>
                </a:lnTo>
                <a:lnTo>
                  <a:pt x="1170" y="473"/>
                </a:lnTo>
                <a:lnTo>
                  <a:pt x="1171" y="484"/>
                </a:lnTo>
                <a:lnTo>
                  <a:pt x="1172" y="495"/>
                </a:lnTo>
                <a:lnTo>
                  <a:pt x="1174" y="507"/>
                </a:lnTo>
                <a:lnTo>
                  <a:pt x="1174" y="515"/>
                </a:lnTo>
                <a:lnTo>
                  <a:pt x="1175" y="517"/>
                </a:lnTo>
                <a:lnTo>
                  <a:pt x="1274" y="515"/>
                </a:lnTo>
                <a:lnTo>
                  <a:pt x="1285" y="488"/>
                </a:lnTo>
                <a:lnTo>
                  <a:pt x="1352" y="484"/>
                </a:lnTo>
                <a:lnTo>
                  <a:pt x="1360" y="444"/>
                </a:lnTo>
                <a:lnTo>
                  <a:pt x="1321" y="437"/>
                </a:lnTo>
                <a:lnTo>
                  <a:pt x="1334" y="401"/>
                </a:lnTo>
                <a:lnTo>
                  <a:pt x="1365" y="391"/>
                </a:lnTo>
                <a:lnTo>
                  <a:pt x="1473" y="397"/>
                </a:lnTo>
                <a:lnTo>
                  <a:pt x="1413" y="451"/>
                </a:lnTo>
                <a:lnTo>
                  <a:pt x="1422" y="492"/>
                </a:lnTo>
                <a:lnTo>
                  <a:pt x="1484" y="501"/>
                </a:lnTo>
                <a:lnTo>
                  <a:pt x="1481" y="426"/>
                </a:lnTo>
                <a:lnTo>
                  <a:pt x="1539" y="396"/>
                </a:lnTo>
                <a:lnTo>
                  <a:pt x="1644" y="383"/>
                </a:lnTo>
                <a:lnTo>
                  <a:pt x="1796" y="451"/>
                </a:lnTo>
                <a:lnTo>
                  <a:pt x="1796" y="508"/>
                </a:lnTo>
                <a:lnTo>
                  <a:pt x="1845" y="521"/>
                </a:lnTo>
                <a:lnTo>
                  <a:pt x="1821" y="566"/>
                </a:lnTo>
                <a:lnTo>
                  <a:pt x="1752" y="566"/>
                </a:lnTo>
                <a:lnTo>
                  <a:pt x="1732" y="619"/>
                </a:lnTo>
                <a:lnTo>
                  <a:pt x="1575" y="582"/>
                </a:lnTo>
                <a:lnTo>
                  <a:pt x="1698" y="516"/>
                </a:lnTo>
                <a:lnTo>
                  <a:pt x="1651" y="477"/>
                </a:lnTo>
                <a:lnTo>
                  <a:pt x="1545" y="489"/>
                </a:lnTo>
                <a:lnTo>
                  <a:pt x="1536" y="499"/>
                </a:lnTo>
                <a:lnTo>
                  <a:pt x="1536" y="499"/>
                </a:lnTo>
                <a:lnTo>
                  <a:pt x="1533" y="501"/>
                </a:lnTo>
                <a:lnTo>
                  <a:pt x="1503" y="533"/>
                </a:lnTo>
                <a:lnTo>
                  <a:pt x="1453" y="537"/>
                </a:lnTo>
                <a:lnTo>
                  <a:pt x="1456" y="562"/>
                </a:lnTo>
                <a:lnTo>
                  <a:pt x="1475" y="570"/>
                </a:lnTo>
                <a:lnTo>
                  <a:pt x="1474" y="578"/>
                </a:lnTo>
                <a:lnTo>
                  <a:pt x="1433" y="584"/>
                </a:lnTo>
                <a:lnTo>
                  <a:pt x="1429" y="607"/>
                </a:lnTo>
                <a:lnTo>
                  <a:pt x="1391" y="610"/>
                </a:lnTo>
                <a:lnTo>
                  <a:pt x="1383" y="563"/>
                </a:lnTo>
                <a:lnTo>
                  <a:pt x="1313" y="584"/>
                </a:lnTo>
                <a:lnTo>
                  <a:pt x="1169" y="668"/>
                </a:lnTo>
                <a:lnTo>
                  <a:pt x="1184" y="728"/>
                </a:lnTo>
                <a:lnTo>
                  <a:pt x="1225" y="754"/>
                </a:lnTo>
                <a:lnTo>
                  <a:pt x="1306" y="765"/>
                </a:lnTo>
                <a:lnTo>
                  <a:pt x="1306" y="856"/>
                </a:lnTo>
                <a:lnTo>
                  <a:pt x="1343" y="850"/>
                </a:lnTo>
                <a:lnTo>
                  <a:pt x="1377" y="779"/>
                </a:lnTo>
                <a:lnTo>
                  <a:pt x="1463" y="752"/>
                </a:lnTo>
                <a:lnTo>
                  <a:pt x="1463" y="642"/>
                </a:lnTo>
                <a:lnTo>
                  <a:pt x="1510" y="606"/>
                </a:lnTo>
                <a:lnTo>
                  <a:pt x="1626" y="633"/>
                </a:lnTo>
                <a:lnTo>
                  <a:pt x="1617" y="705"/>
                </a:lnTo>
                <a:lnTo>
                  <a:pt x="1649" y="705"/>
                </a:lnTo>
                <a:lnTo>
                  <a:pt x="1733" y="665"/>
                </a:lnTo>
                <a:lnTo>
                  <a:pt x="1738" y="759"/>
                </a:lnTo>
                <a:lnTo>
                  <a:pt x="1800" y="796"/>
                </a:lnTo>
                <a:lnTo>
                  <a:pt x="1796" y="854"/>
                </a:lnTo>
                <a:lnTo>
                  <a:pt x="1738" y="873"/>
                </a:lnTo>
                <a:lnTo>
                  <a:pt x="1741" y="892"/>
                </a:lnTo>
                <a:lnTo>
                  <a:pt x="1812" y="925"/>
                </a:lnTo>
                <a:lnTo>
                  <a:pt x="1811" y="963"/>
                </a:lnTo>
                <a:lnTo>
                  <a:pt x="1790" y="966"/>
                </a:lnTo>
                <a:lnTo>
                  <a:pt x="1790" y="965"/>
                </a:lnTo>
                <a:lnTo>
                  <a:pt x="1700" y="936"/>
                </a:lnTo>
                <a:lnTo>
                  <a:pt x="1697" y="908"/>
                </a:lnTo>
                <a:lnTo>
                  <a:pt x="1697" y="908"/>
                </a:lnTo>
                <a:lnTo>
                  <a:pt x="1722" y="890"/>
                </a:lnTo>
                <a:lnTo>
                  <a:pt x="1722" y="863"/>
                </a:lnTo>
                <a:lnTo>
                  <a:pt x="1694" y="856"/>
                </a:lnTo>
                <a:lnTo>
                  <a:pt x="1687" y="880"/>
                </a:lnTo>
                <a:lnTo>
                  <a:pt x="1638" y="889"/>
                </a:lnTo>
                <a:lnTo>
                  <a:pt x="1633" y="886"/>
                </a:lnTo>
                <a:lnTo>
                  <a:pt x="1633" y="889"/>
                </a:lnTo>
                <a:lnTo>
                  <a:pt x="1616" y="891"/>
                </a:lnTo>
                <a:lnTo>
                  <a:pt x="1602" y="863"/>
                </a:lnTo>
                <a:lnTo>
                  <a:pt x="1586" y="856"/>
                </a:lnTo>
                <a:lnTo>
                  <a:pt x="1551" y="856"/>
                </a:lnTo>
                <a:lnTo>
                  <a:pt x="1534" y="869"/>
                </a:lnTo>
                <a:lnTo>
                  <a:pt x="1534" y="898"/>
                </a:lnTo>
                <a:lnTo>
                  <a:pt x="1565" y="908"/>
                </a:lnTo>
                <a:lnTo>
                  <a:pt x="1594" y="913"/>
                </a:lnTo>
                <a:lnTo>
                  <a:pt x="1588" y="915"/>
                </a:lnTo>
                <a:lnTo>
                  <a:pt x="1560" y="946"/>
                </a:lnTo>
                <a:lnTo>
                  <a:pt x="1548" y="931"/>
                </a:lnTo>
                <a:lnTo>
                  <a:pt x="1523" y="924"/>
                </a:lnTo>
                <a:lnTo>
                  <a:pt x="1450" y="991"/>
                </a:lnTo>
                <a:lnTo>
                  <a:pt x="1460" y="998"/>
                </a:lnTo>
                <a:lnTo>
                  <a:pt x="1355" y="1058"/>
                </a:lnTo>
                <a:lnTo>
                  <a:pt x="1255" y="1161"/>
                </a:lnTo>
                <a:lnTo>
                  <a:pt x="1248" y="1207"/>
                </a:lnTo>
                <a:lnTo>
                  <a:pt x="1148" y="1273"/>
                </a:lnTo>
                <a:lnTo>
                  <a:pt x="1099" y="1322"/>
                </a:lnTo>
                <a:lnTo>
                  <a:pt x="1105" y="1422"/>
                </a:lnTo>
                <a:lnTo>
                  <a:pt x="1036" y="1389"/>
                </a:lnTo>
                <a:lnTo>
                  <a:pt x="1036" y="1331"/>
                </a:lnTo>
                <a:lnTo>
                  <a:pt x="845" y="1332"/>
                </a:lnTo>
                <a:lnTo>
                  <a:pt x="746" y="1381"/>
                </a:lnTo>
                <a:lnTo>
                  <a:pt x="704" y="1461"/>
                </a:lnTo>
                <a:lnTo>
                  <a:pt x="687" y="1524"/>
                </a:lnTo>
                <a:lnTo>
                  <a:pt x="715" y="1584"/>
                </a:lnTo>
                <a:lnTo>
                  <a:pt x="793" y="1594"/>
                </a:lnTo>
                <a:lnTo>
                  <a:pt x="917" y="1511"/>
                </a:lnTo>
                <a:lnTo>
                  <a:pt x="927" y="1552"/>
                </a:lnTo>
                <a:lnTo>
                  <a:pt x="890" y="1623"/>
                </a:lnTo>
                <a:lnTo>
                  <a:pt x="983" y="1639"/>
                </a:lnTo>
                <a:lnTo>
                  <a:pt x="993" y="1785"/>
                </a:lnTo>
                <a:lnTo>
                  <a:pt x="1122" y="1806"/>
                </a:lnTo>
                <a:lnTo>
                  <a:pt x="1204" y="1712"/>
                </a:lnTo>
                <a:lnTo>
                  <a:pt x="1303" y="1731"/>
                </a:lnTo>
                <a:lnTo>
                  <a:pt x="1338" y="1780"/>
                </a:lnTo>
                <a:lnTo>
                  <a:pt x="1434" y="1775"/>
                </a:lnTo>
                <a:lnTo>
                  <a:pt x="1436" y="1747"/>
                </a:lnTo>
                <a:lnTo>
                  <a:pt x="1489" y="1772"/>
                </a:lnTo>
                <a:lnTo>
                  <a:pt x="1547" y="1864"/>
                </a:lnTo>
                <a:lnTo>
                  <a:pt x="1650" y="1866"/>
                </a:lnTo>
                <a:lnTo>
                  <a:pt x="1687" y="1932"/>
                </a:lnTo>
                <a:lnTo>
                  <a:pt x="1693" y="2013"/>
                </a:lnTo>
                <a:lnTo>
                  <a:pt x="1805" y="2056"/>
                </a:lnTo>
                <a:lnTo>
                  <a:pt x="1948" y="2057"/>
                </a:lnTo>
                <a:lnTo>
                  <a:pt x="1990" y="2125"/>
                </a:lnTo>
                <a:lnTo>
                  <a:pt x="2053" y="2146"/>
                </a:lnTo>
                <a:lnTo>
                  <a:pt x="2041" y="2202"/>
                </a:lnTo>
                <a:lnTo>
                  <a:pt x="1971" y="2289"/>
                </a:lnTo>
                <a:lnTo>
                  <a:pt x="1951" y="2484"/>
                </a:lnTo>
                <a:lnTo>
                  <a:pt x="1889" y="2533"/>
                </a:lnTo>
                <a:lnTo>
                  <a:pt x="1796" y="2531"/>
                </a:lnTo>
                <a:lnTo>
                  <a:pt x="1766" y="2585"/>
                </a:lnTo>
                <a:lnTo>
                  <a:pt x="1788" y="2685"/>
                </a:lnTo>
                <a:lnTo>
                  <a:pt x="1687" y="2815"/>
                </a:lnTo>
                <a:lnTo>
                  <a:pt x="1655" y="2874"/>
                </a:lnTo>
                <a:lnTo>
                  <a:pt x="1559" y="2920"/>
                </a:lnTo>
                <a:lnTo>
                  <a:pt x="1496" y="2929"/>
                </a:lnTo>
                <a:lnTo>
                  <a:pt x="1494" y="2956"/>
                </a:lnTo>
                <a:lnTo>
                  <a:pt x="1538" y="2969"/>
                </a:lnTo>
                <a:lnTo>
                  <a:pt x="1532" y="2998"/>
                </a:lnTo>
                <a:lnTo>
                  <a:pt x="1492" y="3036"/>
                </a:lnTo>
                <a:lnTo>
                  <a:pt x="1517" y="3066"/>
                </a:lnTo>
                <a:lnTo>
                  <a:pt x="1565" y="3068"/>
                </a:lnTo>
                <a:lnTo>
                  <a:pt x="1561" y="3104"/>
                </a:lnTo>
                <a:lnTo>
                  <a:pt x="1550" y="3140"/>
                </a:lnTo>
                <a:lnTo>
                  <a:pt x="1545" y="3171"/>
                </a:lnTo>
                <a:lnTo>
                  <a:pt x="1616" y="3230"/>
                </a:lnTo>
                <a:lnTo>
                  <a:pt x="1607" y="3261"/>
                </a:lnTo>
                <a:lnTo>
                  <a:pt x="1510" y="3259"/>
                </a:lnTo>
                <a:lnTo>
                  <a:pt x="1414" y="3175"/>
                </a:lnTo>
                <a:lnTo>
                  <a:pt x="1339" y="3045"/>
                </a:lnTo>
                <a:lnTo>
                  <a:pt x="1350" y="2917"/>
                </a:lnTo>
                <a:lnTo>
                  <a:pt x="1294" y="2843"/>
                </a:lnTo>
                <a:lnTo>
                  <a:pt x="1317" y="2714"/>
                </a:lnTo>
                <a:lnTo>
                  <a:pt x="1283" y="2706"/>
                </a:lnTo>
                <a:lnTo>
                  <a:pt x="1283" y="2428"/>
                </a:lnTo>
                <a:lnTo>
                  <a:pt x="1281" y="2427"/>
                </a:lnTo>
                <a:lnTo>
                  <a:pt x="1275" y="2422"/>
                </a:lnTo>
                <a:lnTo>
                  <a:pt x="1266" y="2415"/>
                </a:lnTo>
                <a:lnTo>
                  <a:pt x="1254" y="2407"/>
                </a:lnTo>
                <a:lnTo>
                  <a:pt x="1242" y="2398"/>
                </a:lnTo>
                <a:lnTo>
                  <a:pt x="1228" y="2389"/>
                </a:lnTo>
                <a:lnTo>
                  <a:pt x="1216" y="2379"/>
                </a:lnTo>
                <a:lnTo>
                  <a:pt x="1204" y="2371"/>
                </a:lnTo>
                <a:lnTo>
                  <a:pt x="1195" y="2364"/>
                </a:lnTo>
                <a:lnTo>
                  <a:pt x="1188" y="2359"/>
                </a:lnTo>
                <a:lnTo>
                  <a:pt x="1184" y="2357"/>
                </a:lnTo>
                <a:lnTo>
                  <a:pt x="1179" y="2357"/>
                </a:lnTo>
                <a:lnTo>
                  <a:pt x="1171" y="2355"/>
                </a:lnTo>
                <a:lnTo>
                  <a:pt x="1162" y="2352"/>
                </a:lnTo>
                <a:lnTo>
                  <a:pt x="1151" y="2350"/>
                </a:lnTo>
                <a:lnTo>
                  <a:pt x="1143" y="2348"/>
                </a:lnTo>
                <a:lnTo>
                  <a:pt x="1136" y="2347"/>
                </a:lnTo>
                <a:lnTo>
                  <a:pt x="1134" y="2345"/>
                </a:lnTo>
                <a:lnTo>
                  <a:pt x="1125" y="2293"/>
                </a:lnTo>
                <a:lnTo>
                  <a:pt x="1002" y="2140"/>
                </a:lnTo>
                <a:lnTo>
                  <a:pt x="1015" y="2085"/>
                </a:lnTo>
                <a:lnTo>
                  <a:pt x="1018" y="1995"/>
                </a:lnTo>
                <a:lnTo>
                  <a:pt x="1102" y="1936"/>
                </a:lnTo>
                <a:lnTo>
                  <a:pt x="1091" y="1835"/>
                </a:lnTo>
                <a:lnTo>
                  <a:pt x="967" y="1826"/>
                </a:lnTo>
                <a:lnTo>
                  <a:pt x="870" y="1715"/>
                </a:lnTo>
                <a:lnTo>
                  <a:pt x="802" y="1696"/>
                </a:lnTo>
                <a:lnTo>
                  <a:pt x="758" y="1688"/>
                </a:lnTo>
                <a:lnTo>
                  <a:pt x="763" y="1649"/>
                </a:lnTo>
                <a:lnTo>
                  <a:pt x="706" y="1640"/>
                </a:lnTo>
                <a:lnTo>
                  <a:pt x="706" y="1664"/>
                </a:lnTo>
                <a:lnTo>
                  <a:pt x="565" y="1629"/>
                </a:lnTo>
                <a:lnTo>
                  <a:pt x="508" y="1541"/>
                </a:lnTo>
                <a:lnTo>
                  <a:pt x="531" y="1499"/>
                </a:lnTo>
                <a:lnTo>
                  <a:pt x="443" y="1370"/>
                </a:lnTo>
                <a:lnTo>
                  <a:pt x="427" y="1274"/>
                </a:lnTo>
                <a:lnTo>
                  <a:pt x="391" y="1274"/>
                </a:lnTo>
                <a:lnTo>
                  <a:pt x="403" y="1366"/>
                </a:lnTo>
                <a:lnTo>
                  <a:pt x="465" y="1462"/>
                </a:lnTo>
                <a:lnTo>
                  <a:pt x="458" y="1499"/>
                </a:lnTo>
                <a:lnTo>
                  <a:pt x="405" y="1491"/>
                </a:lnTo>
                <a:lnTo>
                  <a:pt x="341" y="1381"/>
                </a:lnTo>
                <a:lnTo>
                  <a:pt x="341" y="1254"/>
                </a:lnTo>
                <a:lnTo>
                  <a:pt x="274" y="1221"/>
                </a:lnTo>
                <a:lnTo>
                  <a:pt x="274" y="1129"/>
                </a:lnTo>
                <a:lnTo>
                  <a:pt x="241" y="1214"/>
                </a:lnTo>
                <a:lnTo>
                  <a:pt x="213" y="1301"/>
                </a:lnTo>
                <a:lnTo>
                  <a:pt x="188" y="1389"/>
                </a:lnTo>
                <a:lnTo>
                  <a:pt x="169" y="1480"/>
                </a:lnTo>
                <a:lnTo>
                  <a:pt x="155" y="1573"/>
                </a:lnTo>
                <a:lnTo>
                  <a:pt x="147" y="1666"/>
                </a:lnTo>
                <a:lnTo>
                  <a:pt x="145" y="1762"/>
                </a:lnTo>
                <a:lnTo>
                  <a:pt x="148" y="1873"/>
                </a:lnTo>
                <a:lnTo>
                  <a:pt x="160" y="1981"/>
                </a:lnTo>
                <a:lnTo>
                  <a:pt x="177" y="2087"/>
                </a:lnTo>
                <a:lnTo>
                  <a:pt x="203" y="2191"/>
                </a:lnTo>
                <a:lnTo>
                  <a:pt x="235" y="2293"/>
                </a:lnTo>
                <a:lnTo>
                  <a:pt x="272" y="2391"/>
                </a:lnTo>
                <a:lnTo>
                  <a:pt x="316" y="2485"/>
                </a:lnTo>
                <a:lnTo>
                  <a:pt x="366" y="2578"/>
                </a:lnTo>
                <a:lnTo>
                  <a:pt x="422" y="2665"/>
                </a:lnTo>
                <a:lnTo>
                  <a:pt x="482" y="2749"/>
                </a:lnTo>
                <a:lnTo>
                  <a:pt x="548" y="2829"/>
                </a:lnTo>
                <a:lnTo>
                  <a:pt x="619" y="2905"/>
                </a:lnTo>
                <a:lnTo>
                  <a:pt x="695" y="2976"/>
                </a:lnTo>
                <a:lnTo>
                  <a:pt x="774" y="3041"/>
                </a:lnTo>
                <a:lnTo>
                  <a:pt x="858" y="3102"/>
                </a:lnTo>
                <a:lnTo>
                  <a:pt x="946" y="3158"/>
                </a:lnTo>
                <a:lnTo>
                  <a:pt x="1038" y="3207"/>
                </a:lnTo>
                <a:lnTo>
                  <a:pt x="1133" y="3251"/>
                </a:lnTo>
                <a:lnTo>
                  <a:pt x="1231" y="3290"/>
                </a:lnTo>
                <a:lnTo>
                  <a:pt x="1332" y="3321"/>
                </a:lnTo>
                <a:lnTo>
                  <a:pt x="1436" y="3346"/>
                </a:lnTo>
                <a:lnTo>
                  <a:pt x="1543" y="3363"/>
                </a:lnTo>
                <a:lnTo>
                  <a:pt x="1651" y="3375"/>
                </a:lnTo>
                <a:lnTo>
                  <a:pt x="1762" y="3378"/>
                </a:lnTo>
                <a:lnTo>
                  <a:pt x="1870" y="3375"/>
                </a:lnTo>
                <a:lnTo>
                  <a:pt x="1975" y="3364"/>
                </a:lnTo>
                <a:lnTo>
                  <a:pt x="2079" y="3347"/>
                </a:lnTo>
                <a:lnTo>
                  <a:pt x="2180" y="3324"/>
                </a:lnTo>
                <a:lnTo>
                  <a:pt x="2278" y="3294"/>
                </a:lnTo>
                <a:lnTo>
                  <a:pt x="2374" y="3258"/>
                </a:lnTo>
                <a:lnTo>
                  <a:pt x="2467" y="3216"/>
                </a:lnTo>
                <a:lnTo>
                  <a:pt x="2557" y="3169"/>
                </a:lnTo>
                <a:lnTo>
                  <a:pt x="2644" y="3117"/>
                </a:lnTo>
                <a:lnTo>
                  <a:pt x="2727" y="3059"/>
                </a:lnTo>
                <a:lnTo>
                  <a:pt x="2805" y="2996"/>
                </a:lnTo>
                <a:lnTo>
                  <a:pt x="2880" y="2929"/>
                </a:lnTo>
                <a:lnTo>
                  <a:pt x="2951" y="2857"/>
                </a:lnTo>
                <a:lnTo>
                  <a:pt x="3016" y="2781"/>
                </a:lnTo>
                <a:lnTo>
                  <a:pt x="2963" y="2781"/>
                </a:lnTo>
                <a:lnTo>
                  <a:pt x="2963" y="2673"/>
                </a:lnTo>
                <a:lnTo>
                  <a:pt x="2901" y="2591"/>
                </a:lnTo>
                <a:lnTo>
                  <a:pt x="2901" y="2461"/>
                </a:lnTo>
                <a:lnTo>
                  <a:pt x="2854" y="2414"/>
                </a:lnTo>
                <a:lnTo>
                  <a:pt x="2850" y="2361"/>
                </a:lnTo>
                <a:lnTo>
                  <a:pt x="2910" y="2246"/>
                </a:lnTo>
                <a:lnTo>
                  <a:pt x="2797" y="2047"/>
                </a:lnTo>
                <a:lnTo>
                  <a:pt x="2810" y="1910"/>
                </a:lnTo>
                <a:lnTo>
                  <a:pt x="2708" y="1899"/>
                </a:lnTo>
                <a:lnTo>
                  <a:pt x="2671" y="1862"/>
                </a:lnTo>
                <a:lnTo>
                  <a:pt x="2602" y="1862"/>
                </a:lnTo>
                <a:lnTo>
                  <a:pt x="2567" y="1895"/>
                </a:lnTo>
                <a:lnTo>
                  <a:pt x="2445" y="1895"/>
                </a:lnTo>
                <a:lnTo>
                  <a:pt x="2442" y="1905"/>
                </a:lnTo>
                <a:lnTo>
                  <a:pt x="2374" y="1905"/>
                </a:lnTo>
                <a:lnTo>
                  <a:pt x="2220" y="1729"/>
                </a:lnTo>
                <a:lnTo>
                  <a:pt x="2221" y="1592"/>
                </a:lnTo>
                <a:lnTo>
                  <a:pt x="2247" y="1583"/>
                </a:lnTo>
                <a:lnTo>
                  <a:pt x="2256" y="1531"/>
                </a:lnTo>
                <a:lnTo>
                  <a:pt x="2220" y="1531"/>
                </a:lnTo>
                <a:lnTo>
                  <a:pt x="2205" y="1475"/>
                </a:lnTo>
                <a:lnTo>
                  <a:pt x="2383" y="1346"/>
                </a:lnTo>
                <a:lnTo>
                  <a:pt x="2383" y="1255"/>
                </a:lnTo>
                <a:lnTo>
                  <a:pt x="2471" y="1206"/>
                </a:lnTo>
                <a:lnTo>
                  <a:pt x="2507" y="1210"/>
                </a:lnTo>
                <a:lnTo>
                  <a:pt x="2578" y="1210"/>
                </a:lnTo>
                <a:lnTo>
                  <a:pt x="2636" y="1179"/>
                </a:lnTo>
                <a:lnTo>
                  <a:pt x="2817" y="1165"/>
                </a:lnTo>
                <a:lnTo>
                  <a:pt x="2817" y="1259"/>
                </a:lnTo>
                <a:lnTo>
                  <a:pt x="2960" y="1295"/>
                </a:lnTo>
                <a:lnTo>
                  <a:pt x="2988" y="1315"/>
                </a:lnTo>
                <a:lnTo>
                  <a:pt x="3014" y="1315"/>
                </a:lnTo>
                <a:lnTo>
                  <a:pt x="3014" y="1264"/>
                </a:lnTo>
                <a:lnTo>
                  <a:pt x="3097" y="1256"/>
                </a:lnTo>
                <a:lnTo>
                  <a:pt x="3175" y="1315"/>
                </a:lnTo>
                <a:lnTo>
                  <a:pt x="3305" y="1315"/>
                </a:lnTo>
                <a:lnTo>
                  <a:pt x="3313" y="1307"/>
                </a:lnTo>
                <a:lnTo>
                  <a:pt x="3293" y="1242"/>
                </a:lnTo>
                <a:lnTo>
                  <a:pt x="3270" y="1178"/>
                </a:lnTo>
                <a:lnTo>
                  <a:pt x="3186" y="1179"/>
                </a:lnTo>
                <a:lnTo>
                  <a:pt x="3142" y="1134"/>
                </a:lnTo>
                <a:lnTo>
                  <a:pt x="3134" y="1059"/>
                </a:lnTo>
                <a:lnTo>
                  <a:pt x="3091" y="1082"/>
                </a:lnTo>
                <a:lnTo>
                  <a:pt x="3068" y="1173"/>
                </a:lnTo>
                <a:lnTo>
                  <a:pt x="3006" y="1107"/>
                </a:lnTo>
                <a:lnTo>
                  <a:pt x="3003" y="1044"/>
                </a:lnTo>
                <a:lnTo>
                  <a:pt x="2943" y="993"/>
                </a:lnTo>
                <a:lnTo>
                  <a:pt x="2921" y="970"/>
                </a:lnTo>
                <a:lnTo>
                  <a:pt x="2850" y="970"/>
                </a:lnTo>
                <a:lnTo>
                  <a:pt x="2873" y="1032"/>
                </a:lnTo>
                <a:lnTo>
                  <a:pt x="2957" y="1080"/>
                </a:lnTo>
                <a:lnTo>
                  <a:pt x="2972" y="1095"/>
                </a:lnTo>
                <a:lnTo>
                  <a:pt x="2953" y="1105"/>
                </a:lnTo>
                <a:lnTo>
                  <a:pt x="2954" y="1154"/>
                </a:lnTo>
                <a:lnTo>
                  <a:pt x="2914" y="1171"/>
                </a:lnTo>
                <a:lnTo>
                  <a:pt x="2879" y="1163"/>
                </a:lnTo>
                <a:lnTo>
                  <a:pt x="2856" y="1133"/>
                </a:lnTo>
                <a:lnTo>
                  <a:pt x="2914" y="1135"/>
                </a:lnTo>
                <a:lnTo>
                  <a:pt x="2929" y="1114"/>
                </a:lnTo>
                <a:lnTo>
                  <a:pt x="2803" y="1029"/>
                </a:lnTo>
                <a:lnTo>
                  <a:pt x="2793" y="993"/>
                </a:lnTo>
                <a:lnTo>
                  <a:pt x="2742" y="1039"/>
                </a:lnTo>
                <a:lnTo>
                  <a:pt x="2689" y="1029"/>
                </a:lnTo>
                <a:lnTo>
                  <a:pt x="2610" y="1131"/>
                </a:lnTo>
                <a:lnTo>
                  <a:pt x="2595" y="1172"/>
                </a:lnTo>
                <a:lnTo>
                  <a:pt x="2545" y="1177"/>
                </a:lnTo>
                <a:lnTo>
                  <a:pt x="2469" y="1177"/>
                </a:lnTo>
                <a:lnTo>
                  <a:pt x="2424" y="1156"/>
                </a:lnTo>
                <a:lnTo>
                  <a:pt x="2411" y="1067"/>
                </a:lnTo>
                <a:lnTo>
                  <a:pt x="2428" y="1025"/>
                </a:lnTo>
                <a:lnTo>
                  <a:pt x="2504" y="1008"/>
                </a:lnTo>
                <a:lnTo>
                  <a:pt x="2587" y="1025"/>
                </a:lnTo>
                <a:lnTo>
                  <a:pt x="2597" y="979"/>
                </a:lnTo>
                <a:lnTo>
                  <a:pt x="2562" y="970"/>
                </a:lnTo>
                <a:lnTo>
                  <a:pt x="2574" y="899"/>
                </a:lnTo>
                <a:lnTo>
                  <a:pt x="2658" y="885"/>
                </a:lnTo>
                <a:lnTo>
                  <a:pt x="2716" y="803"/>
                </a:lnTo>
                <a:lnTo>
                  <a:pt x="2776" y="793"/>
                </a:lnTo>
                <a:lnTo>
                  <a:pt x="2831" y="801"/>
                </a:lnTo>
                <a:lnTo>
                  <a:pt x="2850" y="801"/>
                </a:lnTo>
                <a:lnTo>
                  <a:pt x="2840" y="723"/>
                </a:lnTo>
                <a:lnTo>
                  <a:pt x="2773" y="750"/>
                </a:lnTo>
                <a:lnTo>
                  <a:pt x="2750" y="693"/>
                </a:lnTo>
                <a:lnTo>
                  <a:pt x="2712" y="687"/>
                </a:lnTo>
                <a:lnTo>
                  <a:pt x="2705" y="647"/>
                </a:lnTo>
                <a:lnTo>
                  <a:pt x="2736" y="613"/>
                </a:lnTo>
                <a:lnTo>
                  <a:pt x="2811" y="584"/>
                </a:lnTo>
                <a:lnTo>
                  <a:pt x="2829" y="549"/>
                </a:lnTo>
                <a:lnTo>
                  <a:pt x="2750" y="484"/>
                </a:lnTo>
                <a:lnTo>
                  <a:pt x="2666" y="422"/>
                </a:lnTo>
                <a:lnTo>
                  <a:pt x="2577" y="367"/>
                </a:lnTo>
                <a:lnTo>
                  <a:pt x="2486" y="317"/>
                </a:lnTo>
                <a:lnTo>
                  <a:pt x="2390" y="272"/>
                </a:lnTo>
                <a:lnTo>
                  <a:pt x="2292" y="235"/>
                </a:lnTo>
                <a:lnTo>
                  <a:pt x="2192" y="203"/>
                </a:lnTo>
                <a:lnTo>
                  <a:pt x="2088" y="179"/>
                </a:lnTo>
                <a:lnTo>
                  <a:pt x="1982" y="160"/>
                </a:lnTo>
                <a:lnTo>
                  <a:pt x="1873" y="149"/>
                </a:lnTo>
                <a:lnTo>
                  <a:pt x="1762" y="145"/>
                </a:lnTo>
                <a:close/>
                <a:moveTo>
                  <a:pt x="1762" y="0"/>
                </a:moveTo>
                <a:lnTo>
                  <a:pt x="1875" y="4"/>
                </a:lnTo>
                <a:lnTo>
                  <a:pt x="1986" y="14"/>
                </a:lnTo>
                <a:lnTo>
                  <a:pt x="2096" y="32"/>
                </a:lnTo>
                <a:lnTo>
                  <a:pt x="2202" y="56"/>
                </a:lnTo>
                <a:lnTo>
                  <a:pt x="2306" y="87"/>
                </a:lnTo>
                <a:lnTo>
                  <a:pt x="2408" y="123"/>
                </a:lnTo>
                <a:lnTo>
                  <a:pt x="2507" y="166"/>
                </a:lnTo>
                <a:lnTo>
                  <a:pt x="2602" y="214"/>
                </a:lnTo>
                <a:lnTo>
                  <a:pt x="2694" y="268"/>
                </a:lnTo>
                <a:lnTo>
                  <a:pt x="2783" y="327"/>
                </a:lnTo>
                <a:lnTo>
                  <a:pt x="2867" y="390"/>
                </a:lnTo>
                <a:lnTo>
                  <a:pt x="2947" y="460"/>
                </a:lnTo>
                <a:lnTo>
                  <a:pt x="2988" y="499"/>
                </a:lnTo>
                <a:lnTo>
                  <a:pt x="3028" y="538"/>
                </a:lnTo>
                <a:lnTo>
                  <a:pt x="3055" y="566"/>
                </a:lnTo>
                <a:lnTo>
                  <a:pt x="3123" y="644"/>
                </a:lnTo>
                <a:lnTo>
                  <a:pt x="3184" y="723"/>
                </a:lnTo>
                <a:lnTo>
                  <a:pt x="3242" y="807"/>
                </a:lnTo>
                <a:lnTo>
                  <a:pt x="3295" y="894"/>
                </a:lnTo>
                <a:lnTo>
                  <a:pt x="3343" y="984"/>
                </a:lnTo>
                <a:lnTo>
                  <a:pt x="3385" y="1078"/>
                </a:lnTo>
                <a:lnTo>
                  <a:pt x="3399" y="1112"/>
                </a:lnTo>
                <a:lnTo>
                  <a:pt x="3433" y="1203"/>
                </a:lnTo>
                <a:lnTo>
                  <a:pt x="3461" y="1297"/>
                </a:lnTo>
                <a:lnTo>
                  <a:pt x="3485" y="1393"/>
                </a:lnTo>
                <a:lnTo>
                  <a:pt x="3503" y="1491"/>
                </a:lnTo>
                <a:lnTo>
                  <a:pt x="3516" y="1591"/>
                </a:lnTo>
                <a:lnTo>
                  <a:pt x="3522" y="1667"/>
                </a:lnTo>
                <a:lnTo>
                  <a:pt x="3524" y="1744"/>
                </a:lnTo>
                <a:lnTo>
                  <a:pt x="3524" y="1752"/>
                </a:lnTo>
                <a:lnTo>
                  <a:pt x="3524" y="1762"/>
                </a:lnTo>
                <a:lnTo>
                  <a:pt x="3521" y="1867"/>
                </a:lnTo>
                <a:lnTo>
                  <a:pt x="3511" y="1970"/>
                </a:lnTo>
                <a:lnTo>
                  <a:pt x="3496" y="2070"/>
                </a:lnTo>
                <a:lnTo>
                  <a:pt x="3487" y="2122"/>
                </a:lnTo>
                <a:lnTo>
                  <a:pt x="3475" y="2174"/>
                </a:lnTo>
                <a:lnTo>
                  <a:pt x="3447" y="2275"/>
                </a:lnTo>
                <a:lnTo>
                  <a:pt x="3415" y="2373"/>
                </a:lnTo>
                <a:lnTo>
                  <a:pt x="3375" y="2469"/>
                </a:lnTo>
                <a:lnTo>
                  <a:pt x="3332" y="2562"/>
                </a:lnTo>
                <a:lnTo>
                  <a:pt x="3281" y="2654"/>
                </a:lnTo>
                <a:lnTo>
                  <a:pt x="3225" y="2741"/>
                </a:lnTo>
                <a:lnTo>
                  <a:pt x="3166" y="2825"/>
                </a:lnTo>
                <a:lnTo>
                  <a:pt x="3102" y="2906"/>
                </a:lnTo>
                <a:lnTo>
                  <a:pt x="3032" y="2982"/>
                </a:lnTo>
                <a:lnTo>
                  <a:pt x="2958" y="3054"/>
                </a:lnTo>
                <a:lnTo>
                  <a:pt x="2881" y="3122"/>
                </a:lnTo>
                <a:lnTo>
                  <a:pt x="2799" y="3185"/>
                </a:lnTo>
                <a:lnTo>
                  <a:pt x="2714" y="3243"/>
                </a:lnTo>
                <a:lnTo>
                  <a:pt x="2625" y="3297"/>
                </a:lnTo>
                <a:lnTo>
                  <a:pt x="2533" y="3346"/>
                </a:lnTo>
                <a:lnTo>
                  <a:pt x="2438" y="3389"/>
                </a:lnTo>
                <a:lnTo>
                  <a:pt x="2340" y="3426"/>
                </a:lnTo>
                <a:lnTo>
                  <a:pt x="2240" y="3458"/>
                </a:lnTo>
                <a:lnTo>
                  <a:pt x="2136" y="3483"/>
                </a:lnTo>
                <a:lnTo>
                  <a:pt x="2031" y="3503"/>
                </a:lnTo>
                <a:lnTo>
                  <a:pt x="1923" y="3516"/>
                </a:lnTo>
                <a:lnTo>
                  <a:pt x="1923" y="3625"/>
                </a:lnTo>
                <a:lnTo>
                  <a:pt x="2073" y="3625"/>
                </a:lnTo>
                <a:lnTo>
                  <a:pt x="2073" y="3684"/>
                </a:lnTo>
                <a:lnTo>
                  <a:pt x="2538" y="3684"/>
                </a:lnTo>
                <a:lnTo>
                  <a:pt x="2538" y="3802"/>
                </a:lnTo>
                <a:lnTo>
                  <a:pt x="987" y="3802"/>
                </a:lnTo>
                <a:lnTo>
                  <a:pt x="987" y="3684"/>
                </a:lnTo>
                <a:lnTo>
                  <a:pt x="1559" y="3684"/>
                </a:lnTo>
                <a:lnTo>
                  <a:pt x="1559" y="3625"/>
                </a:lnTo>
                <a:lnTo>
                  <a:pt x="1708" y="3625"/>
                </a:lnTo>
                <a:lnTo>
                  <a:pt x="1708" y="3522"/>
                </a:lnTo>
                <a:lnTo>
                  <a:pt x="1596" y="3515"/>
                </a:lnTo>
                <a:lnTo>
                  <a:pt x="1485" y="3501"/>
                </a:lnTo>
                <a:lnTo>
                  <a:pt x="1377" y="3481"/>
                </a:lnTo>
                <a:lnTo>
                  <a:pt x="1271" y="3453"/>
                </a:lnTo>
                <a:lnTo>
                  <a:pt x="1168" y="3419"/>
                </a:lnTo>
                <a:lnTo>
                  <a:pt x="1067" y="3381"/>
                </a:lnTo>
                <a:lnTo>
                  <a:pt x="969" y="3335"/>
                </a:lnTo>
                <a:lnTo>
                  <a:pt x="876" y="3284"/>
                </a:lnTo>
                <a:lnTo>
                  <a:pt x="785" y="3227"/>
                </a:lnTo>
                <a:lnTo>
                  <a:pt x="698" y="3165"/>
                </a:lnTo>
                <a:lnTo>
                  <a:pt x="615" y="3098"/>
                </a:lnTo>
                <a:lnTo>
                  <a:pt x="537" y="3027"/>
                </a:lnTo>
                <a:lnTo>
                  <a:pt x="462" y="2950"/>
                </a:lnTo>
                <a:lnTo>
                  <a:pt x="394" y="2869"/>
                </a:lnTo>
                <a:lnTo>
                  <a:pt x="328" y="2785"/>
                </a:lnTo>
                <a:lnTo>
                  <a:pt x="269" y="2697"/>
                </a:lnTo>
                <a:lnTo>
                  <a:pt x="215" y="2605"/>
                </a:lnTo>
                <a:lnTo>
                  <a:pt x="166" y="2509"/>
                </a:lnTo>
                <a:lnTo>
                  <a:pt x="124" y="2411"/>
                </a:lnTo>
                <a:lnTo>
                  <a:pt x="86" y="2308"/>
                </a:lnTo>
                <a:lnTo>
                  <a:pt x="56" y="2204"/>
                </a:lnTo>
                <a:lnTo>
                  <a:pt x="32" y="2097"/>
                </a:lnTo>
                <a:lnTo>
                  <a:pt x="14" y="1987"/>
                </a:lnTo>
                <a:lnTo>
                  <a:pt x="4" y="1875"/>
                </a:lnTo>
                <a:lnTo>
                  <a:pt x="0" y="1762"/>
                </a:lnTo>
                <a:lnTo>
                  <a:pt x="4" y="1652"/>
                </a:lnTo>
                <a:lnTo>
                  <a:pt x="13" y="1545"/>
                </a:lnTo>
                <a:lnTo>
                  <a:pt x="29" y="1438"/>
                </a:lnTo>
                <a:lnTo>
                  <a:pt x="53" y="1336"/>
                </a:lnTo>
                <a:lnTo>
                  <a:pt x="81" y="1234"/>
                </a:lnTo>
                <a:lnTo>
                  <a:pt x="116" y="1135"/>
                </a:lnTo>
                <a:lnTo>
                  <a:pt x="155" y="1039"/>
                </a:lnTo>
                <a:lnTo>
                  <a:pt x="201" y="947"/>
                </a:lnTo>
                <a:lnTo>
                  <a:pt x="251" y="857"/>
                </a:lnTo>
                <a:lnTo>
                  <a:pt x="307" y="770"/>
                </a:lnTo>
                <a:lnTo>
                  <a:pt x="368" y="687"/>
                </a:lnTo>
                <a:lnTo>
                  <a:pt x="431" y="610"/>
                </a:lnTo>
                <a:lnTo>
                  <a:pt x="497" y="536"/>
                </a:lnTo>
                <a:lnTo>
                  <a:pt x="569" y="467"/>
                </a:lnTo>
                <a:lnTo>
                  <a:pt x="649" y="397"/>
                </a:lnTo>
                <a:lnTo>
                  <a:pt x="735" y="332"/>
                </a:lnTo>
                <a:lnTo>
                  <a:pt x="823" y="272"/>
                </a:lnTo>
                <a:lnTo>
                  <a:pt x="916" y="217"/>
                </a:lnTo>
                <a:lnTo>
                  <a:pt x="1011" y="168"/>
                </a:lnTo>
                <a:lnTo>
                  <a:pt x="1111" y="125"/>
                </a:lnTo>
                <a:lnTo>
                  <a:pt x="1213" y="88"/>
                </a:lnTo>
                <a:lnTo>
                  <a:pt x="1318" y="58"/>
                </a:lnTo>
                <a:lnTo>
                  <a:pt x="1426" y="33"/>
                </a:lnTo>
                <a:lnTo>
                  <a:pt x="1536" y="16"/>
                </a:lnTo>
                <a:lnTo>
                  <a:pt x="1648" y="4"/>
                </a:lnTo>
                <a:lnTo>
                  <a:pt x="176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6"/>
          <p:cNvSpPr>
            <a:spLocks/>
          </p:cNvSpPr>
          <p:nvPr/>
        </p:nvSpPr>
        <p:spPr bwMode="auto">
          <a:xfrm>
            <a:off x="6304232" y="3799160"/>
            <a:ext cx="656128" cy="709763"/>
          </a:xfrm>
          <a:custGeom>
            <a:avLst/>
            <a:gdLst>
              <a:gd name="T0" fmla="*/ 1613 w 2709"/>
              <a:gd name="T1" fmla="*/ 24 h 2965"/>
              <a:gd name="T2" fmla="*/ 1569 w 2709"/>
              <a:gd name="T3" fmla="*/ 71 h 2965"/>
              <a:gd name="T4" fmla="*/ 1590 w 2709"/>
              <a:gd name="T5" fmla="*/ 116 h 2965"/>
              <a:gd name="T6" fmla="*/ 1812 w 2709"/>
              <a:gd name="T7" fmla="*/ 322 h 2965"/>
              <a:gd name="T8" fmla="*/ 1841 w 2709"/>
              <a:gd name="T9" fmla="*/ 447 h 2965"/>
              <a:gd name="T10" fmla="*/ 1841 w 2709"/>
              <a:gd name="T11" fmla="*/ 562 h 2965"/>
              <a:gd name="T12" fmla="*/ 1841 w 2709"/>
              <a:gd name="T13" fmla="*/ 663 h 2965"/>
              <a:gd name="T14" fmla="*/ 1844 w 2709"/>
              <a:gd name="T15" fmla="*/ 733 h 2965"/>
              <a:gd name="T16" fmla="*/ 1874 w 2709"/>
              <a:gd name="T17" fmla="*/ 762 h 2965"/>
              <a:gd name="T18" fmla="*/ 1874 w 2709"/>
              <a:gd name="T19" fmla="*/ 871 h 2965"/>
              <a:gd name="T20" fmla="*/ 1862 w 2709"/>
              <a:gd name="T21" fmla="*/ 968 h 2965"/>
              <a:gd name="T22" fmla="*/ 1801 w 2709"/>
              <a:gd name="T23" fmla="*/ 1115 h 2965"/>
              <a:gd name="T24" fmla="*/ 1761 w 2709"/>
              <a:gd name="T25" fmla="*/ 1231 h 2965"/>
              <a:gd name="T26" fmla="*/ 1723 w 2709"/>
              <a:gd name="T27" fmla="*/ 1297 h 2965"/>
              <a:gd name="T28" fmla="*/ 1705 w 2709"/>
              <a:gd name="T29" fmla="*/ 1423 h 2965"/>
              <a:gd name="T30" fmla="*/ 1708 w 2709"/>
              <a:gd name="T31" fmla="*/ 1530 h 2965"/>
              <a:gd name="T32" fmla="*/ 1737 w 2709"/>
              <a:gd name="T33" fmla="*/ 1559 h 2965"/>
              <a:gd name="T34" fmla="*/ 1766 w 2709"/>
              <a:gd name="T35" fmla="*/ 1615 h 2965"/>
              <a:gd name="T36" fmla="*/ 1817 w 2709"/>
              <a:gd name="T37" fmla="*/ 1749 h 2965"/>
              <a:gd name="T38" fmla="*/ 1984 w 2709"/>
              <a:gd name="T39" fmla="*/ 1823 h 2965"/>
              <a:gd name="T40" fmla="*/ 2500 w 2709"/>
              <a:gd name="T41" fmla="*/ 2054 h 2965"/>
              <a:gd name="T42" fmla="*/ 2709 w 2709"/>
              <a:gd name="T43" fmla="*/ 2567 h 2965"/>
              <a:gd name="T44" fmla="*/ 2526 w 2709"/>
              <a:gd name="T45" fmla="*/ 2597 h 2965"/>
              <a:gd name="T46" fmla="*/ 2301 w 2709"/>
              <a:gd name="T47" fmla="*/ 2670 h 2965"/>
              <a:gd name="T48" fmla="*/ 2054 w 2709"/>
              <a:gd name="T49" fmla="*/ 2765 h 2965"/>
              <a:gd name="T50" fmla="*/ 1803 w 2709"/>
              <a:gd name="T51" fmla="*/ 2860 h 2965"/>
              <a:gd name="T52" fmla="*/ 1568 w 2709"/>
              <a:gd name="T53" fmla="*/ 2936 h 2965"/>
              <a:gd name="T54" fmla="*/ 1354 w 2709"/>
              <a:gd name="T55" fmla="*/ 1910 h 2965"/>
              <a:gd name="T56" fmla="*/ 1064 w 2709"/>
              <a:gd name="T57" fmla="*/ 2707 h 2965"/>
              <a:gd name="T58" fmla="*/ 1047 w 2709"/>
              <a:gd name="T59" fmla="*/ 2930 h 2965"/>
              <a:gd name="T60" fmla="*/ 810 w 2709"/>
              <a:gd name="T61" fmla="*/ 2843 h 2965"/>
              <a:gd name="T62" fmla="*/ 592 w 2709"/>
              <a:gd name="T63" fmla="*/ 2736 h 2965"/>
              <a:gd name="T64" fmla="*/ 372 w 2709"/>
              <a:gd name="T65" fmla="*/ 2639 h 2965"/>
              <a:gd name="T66" fmla="*/ 134 w 2709"/>
              <a:gd name="T67" fmla="*/ 2576 h 2965"/>
              <a:gd name="T68" fmla="*/ 135 w 2709"/>
              <a:gd name="T69" fmla="*/ 2110 h 2965"/>
              <a:gd name="T70" fmla="*/ 360 w 2709"/>
              <a:gd name="T71" fmla="*/ 1983 h 2965"/>
              <a:gd name="T72" fmla="*/ 651 w 2709"/>
              <a:gd name="T73" fmla="*/ 1852 h 2965"/>
              <a:gd name="T74" fmla="*/ 878 w 2709"/>
              <a:gd name="T75" fmla="*/ 1748 h 2965"/>
              <a:gd name="T76" fmla="*/ 929 w 2709"/>
              <a:gd name="T77" fmla="*/ 1606 h 2965"/>
              <a:gd name="T78" fmla="*/ 953 w 2709"/>
              <a:gd name="T79" fmla="*/ 1563 h 2965"/>
              <a:gd name="T80" fmla="*/ 993 w 2709"/>
              <a:gd name="T81" fmla="*/ 1539 h 2965"/>
              <a:gd name="T82" fmla="*/ 1020 w 2709"/>
              <a:gd name="T83" fmla="*/ 1348 h 2965"/>
              <a:gd name="T84" fmla="*/ 978 w 2709"/>
              <a:gd name="T85" fmla="*/ 1275 h 2965"/>
              <a:gd name="T86" fmla="*/ 915 w 2709"/>
              <a:gd name="T87" fmla="*/ 1113 h 2965"/>
              <a:gd name="T88" fmla="*/ 878 w 2709"/>
              <a:gd name="T89" fmla="*/ 1003 h 2965"/>
              <a:gd name="T90" fmla="*/ 837 w 2709"/>
              <a:gd name="T91" fmla="*/ 814 h 2965"/>
              <a:gd name="T92" fmla="*/ 836 w 2709"/>
              <a:gd name="T93" fmla="*/ 759 h 2965"/>
              <a:gd name="T94" fmla="*/ 871 w 2709"/>
              <a:gd name="T95" fmla="*/ 732 h 2965"/>
              <a:gd name="T96" fmla="*/ 882 w 2709"/>
              <a:gd name="T97" fmla="*/ 676 h 2965"/>
              <a:gd name="T98" fmla="*/ 883 w 2709"/>
              <a:gd name="T99" fmla="*/ 623 h 2965"/>
              <a:gd name="T100" fmla="*/ 883 w 2709"/>
              <a:gd name="T101" fmla="*/ 557 h 2965"/>
              <a:gd name="T102" fmla="*/ 900 w 2709"/>
              <a:gd name="T103" fmla="*/ 343 h 2965"/>
              <a:gd name="T104" fmla="*/ 969 w 2709"/>
              <a:gd name="T105" fmla="*/ 235 h 2965"/>
              <a:gd name="T106" fmla="*/ 1109 w 2709"/>
              <a:gd name="T107" fmla="*/ 128 h 2965"/>
              <a:gd name="T108" fmla="*/ 1312 w 2709"/>
              <a:gd name="T109" fmla="*/ 49 h 2965"/>
              <a:gd name="T110" fmla="*/ 1565 w 2709"/>
              <a:gd name="T111" fmla="*/ 1 h 2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09" h="2965">
                <a:moveTo>
                  <a:pt x="1591" y="0"/>
                </a:moveTo>
                <a:lnTo>
                  <a:pt x="1619" y="1"/>
                </a:lnTo>
                <a:lnTo>
                  <a:pt x="1628" y="14"/>
                </a:lnTo>
                <a:lnTo>
                  <a:pt x="1613" y="24"/>
                </a:lnTo>
                <a:lnTo>
                  <a:pt x="1600" y="35"/>
                </a:lnTo>
                <a:lnTo>
                  <a:pt x="1586" y="45"/>
                </a:lnTo>
                <a:lnTo>
                  <a:pt x="1575" y="58"/>
                </a:lnTo>
                <a:lnTo>
                  <a:pt x="1569" y="71"/>
                </a:lnTo>
                <a:lnTo>
                  <a:pt x="1567" y="81"/>
                </a:lnTo>
                <a:lnTo>
                  <a:pt x="1570" y="93"/>
                </a:lnTo>
                <a:lnTo>
                  <a:pt x="1579" y="104"/>
                </a:lnTo>
                <a:lnTo>
                  <a:pt x="1590" y="116"/>
                </a:lnTo>
                <a:lnTo>
                  <a:pt x="1681" y="193"/>
                </a:lnTo>
                <a:lnTo>
                  <a:pt x="1770" y="272"/>
                </a:lnTo>
                <a:lnTo>
                  <a:pt x="1793" y="296"/>
                </a:lnTo>
                <a:lnTo>
                  <a:pt x="1812" y="322"/>
                </a:lnTo>
                <a:lnTo>
                  <a:pt x="1825" y="351"/>
                </a:lnTo>
                <a:lnTo>
                  <a:pt x="1835" y="382"/>
                </a:lnTo>
                <a:lnTo>
                  <a:pt x="1840" y="413"/>
                </a:lnTo>
                <a:lnTo>
                  <a:pt x="1841" y="447"/>
                </a:lnTo>
                <a:lnTo>
                  <a:pt x="1841" y="482"/>
                </a:lnTo>
                <a:lnTo>
                  <a:pt x="1841" y="513"/>
                </a:lnTo>
                <a:lnTo>
                  <a:pt x="1841" y="538"/>
                </a:lnTo>
                <a:lnTo>
                  <a:pt x="1841" y="562"/>
                </a:lnTo>
                <a:lnTo>
                  <a:pt x="1841" y="585"/>
                </a:lnTo>
                <a:lnTo>
                  <a:pt x="1841" y="608"/>
                </a:lnTo>
                <a:lnTo>
                  <a:pt x="1841" y="634"/>
                </a:lnTo>
                <a:lnTo>
                  <a:pt x="1841" y="663"/>
                </a:lnTo>
                <a:lnTo>
                  <a:pt x="1841" y="699"/>
                </a:lnTo>
                <a:lnTo>
                  <a:pt x="1841" y="711"/>
                </a:lnTo>
                <a:lnTo>
                  <a:pt x="1842" y="722"/>
                </a:lnTo>
                <a:lnTo>
                  <a:pt x="1844" y="733"/>
                </a:lnTo>
                <a:lnTo>
                  <a:pt x="1850" y="744"/>
                </a:lnTo>
                <a:lnTo>
                  <a:pt x="1857" y="751"/>
                </a:lnTo>
                <a:lnTo>
                  <a:pt x="1870" y="757"/>
                </a:lnTo>
                <a:lnTo>
                  <a:pt x="1874" y="762"/>
                </a:lnTo>
                <a:lnTo>
                  <a:pt x="1878" y="767"/>
                </a:lnTo>
                <a:lnTo>
                  <a:pt x="1881" y="774"/>
                </a:lnTo>
                <a:lnTo>
                  <a:pt x="1882" y="781"/>
                </a:lnTo>
                <a:lnTo>
                  <a:pt x="1874" y="871"/>
                </a:lnTo>
                <a:lnTo>
                  <a:pt x="1864" y="962"/>
                </a:lnTo>
                <a:lnTo>
                  <a:pt x="1863" y="964"/>
                </a:lnTo>
                <a:lnTo>
                  <a:pt x="1863" y="966"/>
                </a:lnTo>
                <a:lnTo>
                  <a:pt x="1862" y="968"/>
                </a:lnTo>
                <a:lnTo>
                  <a:pt x="1841" y="1003"/>
                </a:lnTo>
                <a:lnTo>
                  <a:pt x="1825" y="1039"/>
                </a:lnTo>
                <a:lnTo>
                  <a:pt x="1813" y="1077"/>
                </a:lnTo>
                <a:lnTo>
                  <a:pt x="1801" y="1115"/>
                </a:lnTo>
                <a:lnTo>
                  <a:pt x="1790" y="1154"/>
                </a:lnTo>
                <a:lnTo>
                  <a:pt x="1778" y="1191"/>
                </a:lnTo>
                <a:lnTo>
                  <a:pt x="1763" y="1228"/>
                </a:lnTo>
                <a:lnTo>
                  <a:pt x="1761" y="1231"/>
                </a:lnTo>
                <a:lnTo>
                  <a:pt x="1760" y="1236"/>
                </a:lnTo>
                <a:lnTo>
                  <a:pt x="1758" y="1238"/>
                </a:lnTo>
                <a:lnTo>
                  <a:pt x="1738" y="1267"/>
                </a:lnTo>
                <a:lnTo>
                  <a:pt x="1723" y="1297"/>
                </a:lnTo>
                <a:lnTo>
                  <a:pt x="1714" y="1328"/>
                </a:lnTo>
                <a:lnTo>
                  <a:pt x="1708" y="1359"/>
                </a:lnTo>
                <a:lnTo>
                  <a:pt x="1705" y="1391"/>
                </a:lnTo>
                <a:lnTo>
                  <a:pt x="1705" y="1423"/>
                </a:lnTo>
                <a:lnTo>
                  <a:pt x="1706" y="1456"/>
                </a:lnTo>
                <a:lnTo>
                  <a:pt x="1707" y="1489"/>
                </a:lnTo>
                <a:lnTo>
                  <a:pt x="1707" y="1521"/>
                </a:lnTo>
                <a:lnTo>
                  <a:pt x="1708" y="1530"/>
                </a:lnTo>
                <a:lnTo>
                  <a:pt x="1712" y="1538"/>
                </a:lnTo>
                <a:lnTo>
                  <a:pt x="1717" y="1546"/>
                </a:lnTo>
                <a:lnTo>
                  <a:pt x="1722" y="1550"/>
                </a:lnTo>
                <a:lnTo>
                  <a:pt x="1737" y="1559"/>
                </a:lnTo>
                <a:lnTo>
                  <a:pt x="1748" y="1570"/>
                </a:lnTo>
                <a:lnTo>
                  <a:pt x="1756" y="1584"/>
                </a:lnTo>
                <a:lnTo>
                  <a:pt x="1761" y="1599"/>
                </a:lnTo>
                <a:lnTo>
                  <a:pt x="1766" y="1615"/>
                </a:lnTo>
                <a:lnTo>
                  <a:pt x="1779" y="1657"/>
                </a:lnTo>
                <a:lnTo>
                  <a:pt x="1794" y="1698"/>
                </a:lnTo>
                <a:lnTo>
                  <a:pt x="1810" y="1738"/>
                </a:lnTo>
                <a:lnTo>
                  <a:pt x="1817" y="1749"/>
                </a:lnTo>
                <a:lnTo>
                  <a:pt x="1828" y="1758"/>
                </a:lnTo>
                <a:lnTo>
                  <a:pt x="1840" y="1766"/>
                </a:lnTo>
                <a:lnTo>
                  <a:pt x="1853" y="1771"/>
                </a:lnTo>
                <a:lnTo>
                  <a:pt x="1984" y="1823"/>
                </a:lnTo>
                <a:lnTo>
                  <a:pt x="2114" y="1877"/>
                </a:lnTo>
                <a:lnTo>
                  <a:pt x="2244" y="1932"/>
                </a:lnTo>
                <a:lnTo>
                  <a:pt x="2373" y="1991"/>
                </a:lnTo>
                <a:lnTo>
                  <a:pt x="2500" y="2054"/>
                </a:lnTo>
                <a:lnTo>
                  <a:pt x="2539" y="2077"/>
                </a:lnTo>
                <a:lnTo>
                  <a:pt x="2576" y="2103"/>
                </a:lnTo>
                <a:lnTo>
                  <a:pt x="2609" y="2134"/>
                </a:lnTo>
                <a:lnTo>
                  <a:pt x="2709" y="2567"/>
                </a:lnTo>
                <a:lnTo>
                  <a:pt x="2668" y="2569"/>
                </a:lnTo>
                <a:lnTo>
                  <a:pt x="2624" y="2575"/>
                </a:lnTo>
                <a:lnTo>
                  <a:pt x="2576" y="2584"/>
                </a:lnTo>
                <a:lnTo>
                  <a:pt x="2526" y="2597"/>
                </a:lnTo>
                <a:lnTo>
                  <a:pt x="2473" y="2611"/>
                </a:lnTo>
                <a:lnTo>
                  <a:pt x="2417" y="2628"/>
                </a:lnTo>
                <a:lnTo>
                  <a:pt x="2360" y="2648"/>
                </a:lnTo>
                <a:lnTo>
                  <a:pt x="2301" y="2670"/>
                </a:lnTo>
                <a:lnTo>
                  <a:pt x="2241" y="2692"/>
                </a:lnTo>
                <a:lnTo>
                  <a:pt x="2179" y="2715"/>
                </a:lnTo>
                <a:lnTo>
                  <a:pt x="2116" y="2739"/>
                </a:lnTo>
                <a:lnTo>
                  <a:pt x="2054" y="2765"/>
                </a:lnTo>
                <a:lnTo>
                  <a:pt x="1991" y="2789"/>
                </a:lnTo>
                <a:lnTo>
                  <a:pt x="1928" y="2813"/>
                </a:lnTo>
                <a:lnTo>
                  <a:pt x="1865" y="2838"/>
                </a:lnTo>
                <a:lnTo>
                  <a:pt x="1803" y="2860"/>
                </a:lnTo>
                <a:lnTo>
                  <a:pt x="1742" y="2882"/>
                </a:lnTo>
                <a:lnTo>
                  <a:pt x="1683" y="2902"/>
                </a:lnTo>
                <a:lnTo>
                  <a:pt x="1624" y="2920"/>
                </a:lnTo>
                <a:lnTo>
                  <a:pt x="1568" y="2936"/>
                </a:lnTo>
                <a:lnTo>
                  <a:pt x="1514" y="2949"/>
                </a:lnTo>
                <a:lnTo>
                  <a:pt x="1463" y="2958"/>
                </a:lnTo>
                <a:lnTo>
                  <a:pt x="1644" y="2707"/>
                </a:lnTo>
                <a:lnTo>
                  <a:pt x="1354" y="1910"/>
                </a:lnTo>
                <a:lnTo>
                  <a:pt x="1445" y="1716"/>
                </a:lnTo>
                <a:lnTo>
                  <a:pt x="1264" y="1716"/>
                </a:lnTo>
                <a:lnTo>
                  <a:pt x="1354" y="1910"/>
                </a:lnTo>
                <a:lnTo>
                  <a:pt x="1064" y="2707"/>
                </a:lnTo>
                <a:lnTo>
                  <a:pt x="1251" y="2965"/>
                </a:lnTo>
                <a:lnTo>
                  <a:pt x="1180" y="2957"/>
                </a:lnTo>
                <a:lnTo>
                  <a:pt x="1113" y="2945"/>
                </a:lnTo>
                <a:lnTo>
                  <a:pt x="1047" y="2930"/>
                </a:lnTo>
                <a:lnTo>
                  <a:pt x="985" y="2911"/>
                </a:lnTo>
                <a:lnTo>
                  <a:pt x="925" y="2891"/>
                </a:lnTo>
                <a:lnTo>
                  <a:pt x="866" y="2867"/>
                </a:lnTo>
                <a:lnTo>
                  <a:pt x="810" y="2843"/>
                </a:lnTo>
                <a:lnTo>
                  <a:pt x="754" y="2817"/>
                </a:lnTo>
                <a:lnTo>
                  <a:pt x="699" y="2790"/>
                </a:lnTo>
                <a:lnTo>
                  <a:pt x="645" y="2764"/>
                </a:lnTo>
                <a:lnTo>
                  <a:pt x="592" y="2736"/>
                </a:lnTo>
                <a:lnTo>
                  <a:pt x="538" y="2710"/>
                </a:lnTo>
                <a:lnTo>
                  <a:pt x="483" y="2684"/>
                </a:lnTo>
                <a:lnTo>
                  <a:pt x="428" y="2661"/>
                </a:lnTo>
                <a:lnTo>
                  <a:pt x="372" y="2639"/>
                </a:lnTo>
                <a:lnTo>
                  <a:pt x="315" y="2619"/>
                </a:lnTo>
                <a:lnTo>
                  <a:pt x="257" y="2601"/>
                </a:lnTo>
                <a:lnTo>
                  <a:pt x="196" y="2587"/>
                </a:lnTo>
                <a:lnTo>
                  <a:pt x="134" y="2576"/>
                </a:lnTo>
                <a:lnTo>
                  <a:pt x="69" y="2570"/>
                </a:lnTo>
                <a:lnTo>
                  <a:pt x="0" y="2567"/>
                </a:lnTo>
                <a:lnTo>
                  <a:pt x="100" y="2139"/>
                </a:lnTo>
                <a:lnTo>
                  <a:pt x="135" y="2110"/>
                </a:lnTo>
                <a:lnTo>
                  <a:pt x="174" y="2083"/>
                </a:lnTo>
                <a:lnTo>
                  <a:pt x="215" y="2060"/>
                </a:lnTo>
                <a:lnTo>
                  <a:pt x="287" y="2021"/>
                </a:lnTo>
                <a:lnTo>
                  <a:pt x="360" y="1983"/>
                </a:lnTo>
                <a:lnTo>
                  <a:pt x="432" y="1946"/>
                </a:lnTo>
                <a:lnTo>
                  <a:pt x="504" y="1913"/>
                </a:lnTo>
                <a:lnTo>
                  <a:pt x="578" y="1882"/>
                </a:lnTo>
                <a:lnTo>
                  <a:pt x="651" y="1852"/>
                </a:lnTo>
                <a:lnTo>
                  <a:pt x="754" y="1809"/>
                </a:lnTo>
                <a:lnTo>
                  <a:pt x="856" y="1766"/>
                </a:lnTo>
                <a:lnTo>
                  <a:pt x="868" y="1758"/>
                </a:lnTo>
                <a:lnTo>
                  <a:pt x="878" y="1748"/>
                </a:lnTo>
                <a:lnTo>
                  <a:pt x="885" y="1736"/>
                </a:lnTo>
                <a:lnTo>
                  <a:pt x="907" y="1678"/>
                </a:lnTo>
                <a:lnTo>
                  <a:pt x="925" y="1619"/>
                </a:lnTo>
                <a:lnTo>
                  <a:pt x="929" y="1606"/>
                </a:lnTo>
                <a:lnTo>
                  <a:pt x="933" y="1593"/>
                </a:lnTo>
                <a:lnTo>
                  <a:pt x="939" y="1582"/>
                </a:lnTo>
                <a:lnTo>
                  <a:pt x="945" y="1571"/>
                </a:lnTo>
                <a:lnTo>
                  <a:pt x="953" y="1563"/>
                </a:lnTo>
                <a:lnTo>
                  <a:pt x="964" y="1555"/>
                </a:lnTo>
                <a:lnTo>
                  <a:pt x="979" y="1551"/>
                </a:lnTo>
                <a:lnTo>
                  <a:pt x="986" y="1547"/>
                </a:lnTo>
                <a:lnTo>
                  <a:pt x="993" y="1539"/>
                </a:lnTo>
                <a:lnTo>
                  <a:pt x="999" y="1530"/>
                </a:lnTo>
                <a:lnTo>
                  <a:pt x="1002" y="1521"/>
                </a:lnTo>
                <a:lnTo>
                  <a:pt x="1012" y="1435"/>
                </a:lnTo>
                <a:lnTo>
                  <a:pt x="1020" y="1348"/>
                </a:lnTo>
                <a:lnTo>
                  <a:pt x="1018" y="1334"/>
                </a:lnTo>
                <a:lnTo>
                  <a:pt x="1013" y="1321"/>
                </a:lnTo>
                <a:lnTo>
                  <a:pt x="1006" y="1310"/>
                </a:lnTo>
                <a:lnTo>
                  <a:pt x="978" y="1275"/>
                </a:lnTo>
                <a:lnTo>
                  <a:pt x="955" y="1238"/>
                </a:lnTo>
                <a:lnTo>
                  <a:pt x="937" y="1199"/>
                </a:lnTo>
                <a:lnTo>
                  <a:pt x="925" y="1156"/>
                </a:lnTo>
                <a:lnTo>
                  <a:pt x="915" y="1113"/>
                </a:lnTo>
                <a:lnTo>
                  <a:pt x="909" y="1084"/>
                </a:lnTo>
                <a:lnTo>
                  <a:pt x="898" y="1058"/>
                </a:lnTo>
                <a:lnTo>
                  <a:pt x="888" y="1030"/>
                </a:lnTo>
                <a:lnTo>
                  <a:pt x="878" y="1003"/>
                </a:lnTo>
                <a:lnTo>
                  <a:pt x="858" y="928"/>
                </a:lnTo>
                <a:lnTo>
                  <a:pt x="840" y="852"/>
                </a:lnTo>
                <a:lnTo>
                  <a:pt x="838" y="834"/>
                </a:lnTo>
                <a:lnTo>
                  <a:pt x="837" y="814"/>
                </a:lnTo>
                <a:lnTo>
                  <a:pt x="835" y="795"/>
                </a:lnTo>
                <a:lnTo>
                  <a:pt x="834" y="783"/>
                </a:lnTo>
                <a:lnTo>
                  <a:pt x="834" y="770"/>
                </a:lnTo>
                <a:lnTo>
                  <a:pt x="836" y="759"/>
                </a:lnTo>
                <a:lnTo>
                  <a:pt x="842" y="751"/>
                </a:lnTo>
                <a:lnTo>
                  <a:pt x="851" y="743"/>
                </a:lnTo>
                <a:lnTo>
                  <a:pt x="865" y="737"/>
                </a:lnTo>
                <a:lnTo>
                  <a:pt x="871" y="732"/>
                </a:lnTo>
                <a:lnTo>
                  <a:pt x="876" y="721"/>
                </a:lnTo>
                <a:lnTo>
                  <a:pt x="879" y="710"/>
                </a:lnTo>
                <a:lnTo>
                  <a:pt x="882" y="699"/>
                </a:lnTo>
                <a:lnTo>
                  <a:pt x="882" y="676"/>
                </a:lnTo>
                <a:lnTo>
                  <a:pt x="883" y="658"/>
                </a:lnTo>
                <a:lnTo>
                  <a:pt x="883" y="644"/>
                </a:lnTo>
                <a:lnTo>
                  <a:pt x="883" y="634"/>
                </a:lnTo>
                <a:lnTo>
                  <a:pt x="883" y="623"/>
                </a:lnTo>
                <a:lnTo>
                  <a:pt x="883" y="612"/>
                </a:lnTo>
                <a:lnTo>
                  <a:pt x="883" y="599"/>
                </a:lnTo>
                <a:lnTo>
                  <a:pt x="883" y="581"/>
                </a:lnTo>
                <a:lnTo>
                  <a:pt x="883" y="557"/>
                </a:lnTo>
                <a:lnTo>
                  <a:pt x="883" y="482"/>
                </a:lnTo>
                <a:lnTo>
                  <a:pt x="886" y="408"/>
                </a:lnTo>
                <a:lnTo>
                  <a:pt x="891" y="374"/>
                </a:lnTo>
                <a:lnTo>
                  <a:pt x="900" y="343"/>
                </a:lnTo>
                <a:lnTo>
                  <a:pt x="912" y="313"/>
                </a:lnTo>
                <a:lnTo>
                  <a:pt x="928" y="284"/>
                </a:lnTo>
                <a:lnTo>
                  <a:pt x="947" y="259"/>
                </a:lnTo>
                <a:lnTo>
                  <a:pt x="969" y="235"/>
                </a:lnTo>
                <a:lnTo>
                  <a:pt x="992" y="211"/>
                </a:lnTo>
                <a:lnTo>
                  <a:pt x="1018" y="189"/>
                </a:lnTo>
                <a:lnTo>
                  <a:pt x="1062" y="156"/>
                </a:lnTo>
                <a:lnTo>
                  <a:pt x="1109" y="128"/>
                </a:lnTo>
                <a:lnTo>
                  <a:pt x="1158" y="103"/>
                </a:lnTo>
                <a:lnTo>
                  <a:pt x="1207" y="82"/>
                </a:lnTo>
                <a:lnTo>
                  <a:pt x="1259" y="65"/>
                </a:lnTo>
                <a:lnTo>
                  <a:pt x="1312" y="49"/>
                </a:lnTo>
                <a:lnTo>
                  <a:pt x="1366" y="37"/>
                </a:lnTo>
                <a:lnTo>
                  <a:pt x="1431" y="23"/>
                </a:lnTo>
                <a:lnTo>
                  <a:pt x="1497" y="11"/>
                </a:lnTo>
                <a:lnTo>
                  <a:pt x="1565" y="1"/>
                </a:lnTo>
                <a:lnTo>
                  <a:pt x="1591" y="0"/>
                </a:lnTo>
                <a:close/>
              </a:path>
            </a:pathLst>
          </a:custGeom>
          <a:solidFill>
            <a:schemeClr val="bg1">
              <a:lumMod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6" r="31290"/>
          <a:stretch/>
        </p:blipFill>
        <p:spPr>
          <a:xfrm flipH="1">
            <a:off x="6777033" y="5498523"/>
            <a:ext cx="1474855" cy="117611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6" r="31290"/>
          <a:stretch/>
        </p:blipFill>
        <p:spPr>
          <a:xfrm flipH="1">
            <a:off x="4852862" y="3960139"/>
            <a:ext cx="1474855" cy="117611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6" r="31290"/>
          <a:stretch/>
        </p:blipFill>
        <p:spPr>
          <a:xfrm flipH="1">
            <a:off x="3157891" y="2243436"/>
            <a:ext cx="1474855" cy="117611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6" r="31290"/>
          <a:stretch/>
        </p:blipFill>
        <p:spPr>
          <a:xfrm flipH="1">
            <a:off x="5641862" y="1384518"/>
            <a:ext cx="1474855" cy="117611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6" r="31290"/>
          <a:stretch/>
        </p:blipFill>
        <p:spPr>
          <a:xfrm flipH="1">
            <a:off x="7702034" y="3185091"/>
            <a:ext cx="1474855" cy="1176111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5556455" y="629228"/>
            <a:ext cx="1473958" cy="1460310"/>
          </a:xfrm>
          <a:prstGeom prst="fram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4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ame 9"/>
          <p:cNvSpPr/>
          <p:nvPr/>
        </p:nvSpPr>
        <p:spPr>
          <a:xfrm>
            <a:off x="7603619" y="2443521"/>
            <a:ext cx="1473958" cy="1460310"/>
          </a:xfrm>
          <a:prstGeom prst="fram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48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ame 5"/>
          <p:cNvSpPr/>
          <p:nvPr/>
        </p:nvSpPr>
        <p:spPr>
          <a:xfrm>
            <a:off x="3093035" y="1503539"/>
            <a:ext cx="1473958" cy="1460310"/>
          </a:xfrm>
          <a:prstGeom prst="fram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4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ame 6"/>
          <p:cNvSpPr/>
          <p:nvPr/>
        </p:nvSpPr>
        <p:spPr>
          <a:xfrm>
            <a:off x="4771709" y="3216336"/>
            <a:ext cx="1473958" cy="1460310"/>
          </a:xfrm>
          <a:prstGeom prst="fram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4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ame 7"/>
          <p:cNvSpPr/>
          <p:nvPr/>
        </p:nvSpPr>
        <p:spPr>
          <a:xfrm>
            <a:off x="6777930" y="4765355"/>
            <a:ext cx="1473958" cy="1460310"/>
          </a:xfrm>
          <a:prstGeom prst="fram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48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agonal Stripe 3"/>
          <p:cNvSpPr/>
          <p:nvPr/>
        </p:nvSpPr>
        <p:spPr>
          <a:xfrm flipH="1">
            <a:off x="3830014" y="1503539"/>
            <a:ext cx="4421874" cy="3903259"/>
          </a:xfrm>
          <a:prstGeom prst="diagStripe">
            <a:avLst>
              <a:gd name="adj" fmla="val 83567"/>
            </a:avLst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 flipV="1">
            <a:off x="5556455" y="1737245"/>
            <a:ext cx="2442950" cy="2166586"/>
          </a:xfrm>
          <a:prstGeom prst="diagStripe">
            <a:avLst>
              <a:gd name="adj" fmla="val 83567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0000">
            <a:off x="3633575" y="3471094"/>
            <a:ext cx="4646886" cy="5981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0000" flipH="1" flipV="1">
            <a:off x="5515117" y="2278165"/>
            <a:ext cx="2853180" cy="5981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17065" y="2402577"/>
            <a:ext cx="92323" cy="560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98896" y="4115674"/>
            <a:ext cx="92323" cy="5609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87545" y="5640504"/>
            <a:ext cx="92323" cy="5609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80641" y="5640504"/>
            <a:ext cx="2197290" cy="560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74419" y="4115674"/>
            <a:ext cx="2197290" cy="560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1062" y="2404433"/>
            <a:ext cx="2197290" cy="560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27002" y="1556707"/>
            <a:ext cx="2197290" cy="560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088018" y="3342859"/>
            <a:ext cx="2197290" cy="560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1804" y="1558131"/>
            <a:ext cx="92323" cy="5609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282613" y="3339168"/>
            <a:ext cx="92323" cy="5609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1057144" y="1599180"/>
            <a:ext cx="633413" cy="709612"/>
          </a:xfrm>
          <a:custGeom>
            <a:avLst/>
            <a:gdLst>
              <a:gd name="T0" fmla="*/ 1135 w 3196"/>
              <a:gd name="T1" fmla="*/ 3158 h 3575"/>
              <a:gd name="T2" fmla="*/ 1642 w 3196"/>
              <a:gd name="T3" fmla="*/ 3504 h 3575"/>
              <a:gd name="T4" fmla="*/ 2105 w 3196"/>
              <a:gd name="T5" fmla="*/ 3059 h 3575"/>
              <a:gd name="T6" fmla="*/ 2483 w 3196"/>
              <a:gd name="T7" fmla="*/ 2153 h 3575"/>
              <a:gd name="T8" fmla="*/ 2449 w 3196"/>
              <a:gd name="T9" fmla="*/ 2182 h 3575"/>
              <a:gd name="T10" fmla="*/ 134 w 3196"/>
              <a:gd name="T11" fmla="*/ 2369 h 3575"/>
              <a:gd name="T12" fmla="*/ 200 w 3196"/>
              <a:gd name="T13" fmla="*/ 2811 h 3575"/>
              <a:gd name="T14" fmla="*/ 768 w 3196"/>
              <a:gd name="T15" fmla="*/ 2957 h 3575"/>
              <a:gd name="T16" fmla="*/ 669 w 3196"/>
              <a:gd name="T17" fmla="*/ 2138 h 3575"/>
              <a:gd name="T18" fmla="*/ 426 w 3196"/>
              <a:gd name="T19" fmla="*/ 1879 h 3575"/>
              <a:gd name="T20" fmla="*/ 772 w 3196"/>
              <a:gd name="T21" fmla="*/ 1999 h 3575"/>
              <a:gd name="T22" fmla="*/ 2501 w 3196"/>
              <a:gd name="T23" fmla="*/ 1684 h 3575"/>
              <a:gd name="T24" fmla="*/ 2474 w 3196"/>
              <a:gd name="T25" fmla="*/ 1975 h 3575"/>
              <a:gd name="T26" fmla="*/ 2322 w 3196"/>
              <a:gd name="T27" fmla="*/ 2915 h 3575"/>
              <a:gd name="T28" fmla="*/ 2969 w 3196"/>
              <a:gd name="T29" fmla="*/ 2814 h 3575"/>
              <a:gd name="T30" fmla="*/ 3098 w 3196"/>
              <a:gd name="T31" fmla="*/ 2373 h 3575"/>
              <a:gd name="T32" fmla="*/ 2659 w 3196"/>
              <a:gd name="T33" fmla="*/ 1989 h 3575"/>
              <a:gd name="T34" fmla="*/ 2758 w 3196"/>
              <a:gd name="T35" fmla="*/ 1825 h 3575"/>
              <a:gd name="T36" fmla="*/ 963 w 3196"/>
              <a:gd name="T37" fmla="*/ 1381 h 3575"/>
              <a:gd name="T38" fmla="*/ 874 w 3196"/>
              <a:gd name="T39" fmla="*/ 2290 h 3575"/>
              <a:gd name="T40" fmla="*/ 988 w 3196"/>
              <a:gd name="T41" fmla="*/ 2827 h 3575"/>
              <a:gd name="T42" fmla="*/ 1189 w 3196"/>
              <a:gd name="T43" fmla="*/ 2503 h 3575"/>
              <a:gd name="T44" fmla="*/ 1697 w 3196"/>
              <a:gd name="T45" fmla="*/ 2493 h 3575"/>
              <a:gd name="T46" fmla="*/ 1978 w 3196"/>
              <a:gd name="T47" fmla="*/ 2417 h 3575"/>
              <a:gd name="T48" fmla="*/ 1979 w 3196"/>
              <a:gd name="T49" fmla="*/ 2691 h 3575"/>
              <a:gd name="T50" fmla="*/ 1619 w 3196"/>
              <a:gd name="T51" fmla="*/ 2719 h 3575"/>
              <a:gd name="T52" fmla="*/ 2310 w 3196"/>
              <a:gd name="T53" fmla="*/ 2361 h 3575"/>
              <a:gd name="T54" fmla="*/ 2211 w 3196"/>
              <a:gd name="T55" fmla="*/ 1790 h 3575"/>
              <a:gd name="T56" fmla="*/ 2156 w 3196"/>
              <a:gd name="T57" fmla="*/ 1316 h 3575"/>
              <a:gd name="T58" fmla="*/ 866 w 3196"/>
              <a:gd name="T59" fmla="*/ 1291 h 3575"/>
              <a:gd name="T60" fmla="*/ 975 w 3196"/>
              <a:gd name="T61" fmla="*/ 790 h 3575"/>
              <a:gd name="T62" fmla="*/ 2225 w 3196"/>
              <a:gd name="T63" fmla="*/ 1205 h 3575"/>
              <a:gd name="T64" fmla="*/ 385 w 3196"/>
              <a:gd name="T65" fmla="*/ 768 h 3575"/>
              <a:gd name="T66" fmla="*/ 67 w 3196"/>
              <a:gd name="T67" fmla="*/ 1054 h 3575"/>
              <a:gd name="T68" fmla="*/ 181 w 3196"/>
              <a:gd name="T69" fmla="*/ 1433 h 3575"/>
              <a:gd name="T70" fmla="*/ 382 w 3196"/>
              <a:gd name="T71" fmla="*/ 1642 h 3575"/>
              <a:gd name="T72" fmla="*/ 712 w 3196"/>
              <a:gd name="T73" fmla="*/ 1418 h 3575"/>
              <a:gd name="T74" fmla="*/ 2535 w 3196"/>
              <a:gd name="T75" fmla="*/ 712 h 3575"/>
              <a:gd name="T76" fmla="*/ 2629 w 3196"/>
              <a:gd name="T77" fmla="*/ 1526 h 3575"/>
              <a:gd name="T78" fmla="*/ 3098 w 3196"/>
              <a:gd name="T79" fmla="*/ 1245 h 3575"/>
              <a:gd name="T80" fmla="*/ 2970 w 3196"/>
              <a:gd name="T81" fmla="*/ 809 h 3575"/>
              <a:gd name="T82" fmla="*/ 1447 w 3196"/>
              <a:gd name="T83" fmla="*/ 98 h 3575"/>
              <a:gd name="T84" fmla="*/ 1011 w 3196"/>
              <a:gd name="T85" fmla="*/ 681 h 3575"/>
              <a:gd name="T86" fmla="*/ 1993 w 3196"/>
              <a:gd name="T87" fmla="*/ 699 h 3575"/>
              <a:gd name="T88" fmla="*/ 1795 w 3196"/>
              <a:gd name="T89" fmla="*/ 129 h 3575"/>
              <a:gd name="T90" fmla="*/ 1903 w 3196"/>
              <a:gd name="T91" fmla="*/ 129 h 3575"/>
              <a:gd name="T92" fmla="*/ 2528 w 3196"/>
              <a:gd name="T93" fmla="*/ 614 h 3575"/>
              <a:gd name="T94" fmla="*/ 3081 w 3196"/>
              <a:gd name="T95" fmla="*/ 818 h 3575"/>
              <a:gd name="T96" fmla="*/ 3121 w 3196"/>
              <a:gd name="T97" fmla="*/ 1332 h 3575"/>
              <a:gd name="T98" fmla="*/ 3054 w 3196"/>
              <a:gd name="T99" fmla="*/ 2044 h 3575"/>
              <a:gd name="T100" fmla="*/ 3155 w 3196"/>
              <a:gd name="T101" fmla="*/ 2690 h 3575"/>
              <a:gd name="T102" fmla="*/ 2660 w 3196"/>
              <a:gd name="T103" fmla="*/ 2961 h 3575"/>
              <a:gd name="T104" fmla="*/ 1997 w 3196"/>
              <a:gd name="T105" fmla="*/ 3346 h 3575"/>
              <a:gd name="T106" fmla="*/ 1437 w 3196"/>
              <a:gd name="T107" fmla="*/ 3542 h 3575"/>
              <a:gd name="T108" fmla="*/ 968 w 3196"/>
              <a:gd name="T109" fmla="*/ 2954 h 3575"/>
              <a:gd name="T110" fmla="*/ 193 w 3196"/>
              <a:gd name="T111" fmla="*/ 2885 h 3575"/>
              <a:gd name="T112" fmla="*/ 41 w 3196"/>
              <a:gd name="T113" fmla="*/ 2382 h 3575"/>
              <a:gd name="T114" fmla="*/ 238 w 3196"/>
              <a:gd name="T115" fmla="*/ 1784 h 3575"/>
              <a:gd name="T116" fmla="*/ 32 w 3196"/>
              <a:gd name="T117" fmla="*/ 1576 h 3575"/>
              <a:gd name="T118" fmla="*/ 0 w 3196"/>
              <a:gd name="T119" fmla="*/ 1134 h 3575"/>
              <a:gd name="T120" fmla="*/ 261 w 3196"/>
              <a:gd name="T121" fmla="*/ 725 h 3575"/>
              <a:gd name="T122" fmla="*/ 981 w 3196"/>
              <a:gd name="T123" fmla="*/ 585 h 3575"/>
              <a:gd name="T124" fmla="*/ 1483 w 3196"/>
              <a:gd name="T125" fmla="*/ 16 h 3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96" h="3575">
                <a:moveTo>
                  <a:pt x="1614" y="2721"/>
                </a:moveTo>
                <a:lnTo>
                  <a:pt x="1512" y="2769"/>
                </a:lnTo>
                <a:lnTo>
                  <a:pt x="1409" y="2813"/>
                </a:lnTo>
                <a:lnTo>
                  <a:pt x="1304" y="2854"/>
                </a:lnTo>
                <a:lnTo>
                  <a:pt x="1199" y="2891"/>
                </a:lnTo>
                <a:lnTo>
                  <a:pt x="1091" y="2923"/>
                </a:lnTo>
                <a:lnTo>
                  <a:pt x="1061" y="2932"/>
                </a:lnTo>
                <a:lnTo>
                  <a:pt x="1029" y="2940"/>
                </a:lnTo>
                <a:lnTo>
                  <a:pt x="1063" y="3017"/>
                </a:lnTo>
                <a:lnTo>
                  <a:pt x="1098" y="3090"/>
                </a:lnTo>
                <a:lnTo>
                  <a:pt x="1135" y="3158"/>
                </a:lnTo>
                <a:lnTo>
                  <a:pt x="1174" y="3222"/>
                </a:lnTo>
                <a:lnTo>
                  <a:pt x="1215" y="3278"/>
                </a:lnTo>
                <a:lnTo>
                  <a:pt x="1258" y="3330"/>
                </a:lnTo>
                <a:lnTo>
                  <a:pt x="1302" y="3376"/>
                </a:lnTo>
                <a:lnTo>
                  <a:pt x="1347" y="3414"/>
                </a:lnTo>
                <a:lnTo>
                  <a:pt x="1394" y="3447"/>
                </a:lnTo>
                <a:lnTo>
                  <a:pt x="1443" y="3473"/>
                </a:lnTo>
                <a:lnTo>
                  <a:pt x="1491" y="3492"/>
                </a:lnTo>
                <a:lnTo>
                  <a:pt x="1541" y="3504"/>
                </a:lnTo>
                <a:lnTo>
                  <a:pt x="1592" y="3507"/>
                </a:lnTo>
                <a:lnTo>
                  <a:pt x="1642" y="3504"/>
                </a:lnTo>
                <a:lnTo>
                  <a:pt x="1690" y="3493"/>
                </a:lnTo>
                <a:lnTo>
                  <a:pt x="1737" y="3476"/>
                </a:lnTo>
                <a:lnTo>
                  <a:pt x="1783" y="3453"/>
                </a:lnTo>
                <a:lnTo>
                  <a:pt x="1828" y="3423"/>
                </a:lnTo>
                <a:lnTo>
                  <a:pt x="1872" y="3387"/>
                </a:lnTo>
                <a:lnTo>
                  <a:pt x="1914" y="3346"/>
                </a:lnTo>
                <a:lnTo>
                  <a:pt x="1955" y="3299"/>
                </a:lnTo>
                <a:lnTo>
                  <a:pt x="1995" y="3247"/>
                </a:lnTo>
                <a:lnTo>
                  <a:pt x="2033" y="3189"/>
                </a:lnTo>
                <a:lnTo>
                  <a:pt x="2069" y="3125"/>
                </a:lnTo>
                <a:lnTo>
                  <a:pt x="2105" y="3059"/>
                </a:lnTo>
                <a:lnTo>
                  <a:pt x="2137" y="2986"/>
                </a:lnTo>
                <a:lnTo>
                  <a:pt x="2168" y="2910"/>
                </a:lnTo>
                <a:lnTo>
                  <a:pt x="2142" y="2905"/>
                </a:lnTo>
                <a:lnTo>
                  <a:pt x="2034" y="2876"/>
                </a:lnTo>
                <a:lnTo>
                  <a:pt x="1927" y="2842"/>
                </a:lnTo>
                <a:lnTo>
                  <a:pt x="1821" y="2806"/>
                </a:lnTo>
                <a:lnTo>
                  <a:pt x="1717" y="2765"/>
                </a:lnTo>
                <a:lnTo>
                  <a:pt x="1614" y="2721"/>
                </a:lnTo>
                <a:close/>
                <a:moveTo>
                  <a:pt x="2524" y="2114"/>
                </a:moveTo>
                <a:lnTo>
                  <a:pt x="2502" y="2135"/>
                </a:lnTo>
                <a:lnTo>
                  <a:pt x="2483" y="2153"/>
                </a:lnTo>
                <a:lnTo>
                  <a:pt x="2466" y="2170"/>
                </a:lnTo>
                <a:lnTo>
                  <a:pt x="2450" y="2184"/>
                </a:lnTo>
                <a:lnTo>
                  <a:pt x="2438" y="2196"/>
                </a:lnTo>
                <a:lnTo>
                  <a:pt x="2428" y="2205"/>
                </a:lnTo>
                <a:lnTo>
                  <a:pt x="2421" y="2211"/>
                </a:lnTo>
                <a:lnTo>
                  <a:pt x="2416" y="2214"/>
                </a:lnTo>
                <a:lnTo>
                  <a:pt x="2415" y="2214"/>
                </a:lnTo>
                <a:lnTo>
                  <a:pt x="2417" y="2212"/>
                </a:lnTo>
                <a:lnTo>
                  <a:pt x="2424" y="2205"/>
                </a:lnTo>
                <a:lnTo>
                  <a:pt x="2434" y="2195"/>
                </a:lnTo>
                <a:lnTo>
                  <a:pt x="2449" y="2182"/>
                </a:lnTo>
                <a:lnTo>
                  <a:pt x="2486" y="2148"/>
                </a:lnTo>
                <a:lnTo>
                  <a:pt x="2524" y="2114"/>
                </a:lnTo>
                <a:close/>
                <a:moveTo>
                  <a:pt x="412" y="1896"/>
                </a:moveTo>
                <a:lnTo>
                  <a:pt x="364" y="1957"/>
                </a:lnTo>
                <a:lnTo>
                  <a:pt x="317" y="2019"/>
                </a:lnTo>
                <a:lnTo>
                  <a:pt x="274" y="2083"/>
                </a:lnTo>
                <a:lnTo>
                  <a:pt x="233" y="2148"/>
                </a:lnTo>
                <a:lnTo>
                  <a:pt x="197" y="2215"/>
                </a:lnTo>
                <a:lnTo>
                  <a:pt x="164" y="2284"/>
                </a:lnTo>
                <a:lnTo>
                  <a:pt x="148" y="2326"/>
                </a:lnTo>
                <a:lnTo>
                  <a:pt x="134" y="2369"/>
                </a:lnTo>
                <a:lnTo>
                  <a:pt x="121" y="2412"/>
                </a:lnTo>
                <a:lnTo>
                  <a:pt x="111" y="2455"/>
                </a:lnTo>
                <a:lnTo>
                  <a:pt x="104" y="2499"/>
                </a:lnTo>
                <a:lnTo>
                  <a:pt x="102" y="2544"/>
                </a:lnTo>
                <a:lnTo>
                  <a:pt x="102" y="2587"/>
                </a:lnTo>
                <a:lnTo>
                  <a:pt x="108" y="2628"/>
                </a:lnTo>
                <a:lnTo>
                  <a:pt x="118" y="2670"/>
                </a:lnTo>
                <a:lnTo>
                  <a:pt x="132" y="2711"/>
                </a:lnTo>
                <a:lnTo>
                  <a:pt x="153" y="2750"/>
                </a:lnTo>
                <a:lnTo>
                  <a:pt x="174" y="2781"/>
                </a:lnTo>
                <a:lnTo>
                  <a:pt x="200" y="2811"/>
                </a:lnTo>
                <a:lnTo>
                  <a:pt x="229" y="2838"/>
                </a:lnTo>
                <a:lnTo>
                  <a:pt x="262" y="2862"/>
                </a:lnTo>
                <a:lnTo>
                  <a:pt x="297" y="2882"/>
                </a:lnTo>
                <a:lnTo>
                  <a:pt x="334" y="2900"/>
                </a:lnTo>
                <a:lnTo>
                  <a:pt x="380" y="2918"/>
                </a:lnTo>
                <a:lnTo>
                  <a:pt x="428" y="2932"/>
                </a:lnTo>
                <a:lnTo>
                  <a:pt x="477" y="2943"/>
                </a:lnTo>
                <a:lnTo>
                  <a:pt x="527" y="2951"/>
                </a:lnTo>
                <a:lnTo>
                  <a:pt x="577" y="2956"/>
                </a:lnTo>
                <a:lnTo>
                  <a:pt x="672" y="2960"/>
                </a:lnTo>
                <a:lnTo>
                  <a:pt x="768" y="2957"/>
                </a:lnTo>
                <a:lnTo>
                  <a:pt x="863" y="2948"/>
                </a:lnTo>
                <a:lnTo>
                  <a:pt x="959" y="2933"/>
                </a:lnTo>
                <a:lnTo>
                  <a:pt x="927" y="2845"/>
                </a:lnTo>
                <a:lnTo>
                  <a:pt x="897" y="2753"/>
                </a:lnTo>
                <a:lnTo>
                  <a:pt x="871" y="2657"/>
                </a:lnTo>
                <a:lnTo>
                  <a:pt x="848" y="2557"/>
                </a:lnTo>
                <a:lnTo>
                  <a:pt x="826" y="2454"/>
                </a:lnTo>
                <a:lnTo>
                  <a:pt x="808" y="2348"/>
                </a:lnTo>
                <a:lnTo>
                  <a:pt x="793" y="2238"/>
                </a:lnTo>
                <a:lnTo>
                  <a:pt x="760" y="2212"/>
                </a:lnTo>
                <a:lnTo>
                  <a:pt x="669" y="2138"/>
                </a:lnTo>
                <a:lnTo>
                  <a:pt x="580" y="2061"/>
                </a:lnTo>
                <a:lnTo>
                  <a:pt x="495" y="1980"/>
                </a:lnTo>
                <a:lnTo>
                  <a:pt x="412" y="1896"/>
                </a:lnTo>
                <a:close/>
                <a:moveTo>
                  <a:pt x="775" y="1531"/>
                </a:moveTo>
                <a:lnTo>
                  <a:pt x="686" y="1611"/>
                </a:lnTo>
                <a:lnTo>
                  <a:pt x="599" y="1692"/>
                </a:lnTo>
                <a:lnTo>
                  <a:pt x="517" y="1777"/>
                </a:lnTo>
                <a:lnTo>
                  <a:pt x="437" y="1865"/>
                </a:lnTo>
                <a:lnTo>
                  <a:pt x="434" y="1870"/>
                </a:lnTo>
                <a:lnTo>
                  <a:pt x="429" y="1874"/>
                </a:lnTo>
                <a:lnTo>
                  <a:pt x="426" y="1879"/>
                </a:lnTo>
                <a:lnTo>
                  <a:pt x="483" y="1930"/>
                </a:lnTo>
                <a:lnTo>
                  <a:pt x="536" y="1976"/>
                </a:lnTo>
                <a:lnTo>
                  <a:pt x="585" y="2019"/>
                </a:lnTo>
                <a:lnTo>
                  <a:pt x="629" y="2059"/>
                </a:lnTo>
                <a:lnTo>
                  <a:pt x="669" y="2094"/>
                </a:lnTo>
                <a:lnTo>
                  <a:pt x="705" y="2127"/>
                </a:lnTo>
                <a:lnTo>
                  <a:pt x="737" y="2155"/>
                </a:lnTo>
                <a:lnTo>
                  <a:pt x="765" y="2181"/>
                </a:lnTo>
                <a:lnTo>
                  <a:pt x="789" y="2204"/>
                </a:lnTo>
                <a:lnTo>
                  <a:pt x="780" y="2103"/>
                </a:lnTo>
                <a:lnTo>
                  <a:pt x="772" y="1999"/>
                </a:lnTo>
                <a:lnTo>
                  <a:pt x="767" y="1894"/>
                </a:lnTo>
                <a:lnTo>
                  <a:pt x="765" y="1787"/>
                </a:lnTo>
                <a:lnTo>
                  <a:pt x="767" y="1700"/>
                </a:lnTo>
                <a:lnTo>
                  <a:pt x="771" y="1615"/>
                </a:lnTo>
                <a:lnTo>
                  <a:pt x="775" y="1531"/>
                </a:lnTo>
                <a:close/>
                <a:moveTo>
                  <a:pt x="2409" y="1502"/>
                </a:moveTo>
                <a:lnTo>
                  <a:pt x="2414" y="1573"/>
                </a:lnTo>
                <a:lnTo>
                  <a:pt x="2417" y="1646"/>
                </a:lnTo>
                <a:lnTo>
                  <a:pt x="2448" y="1654"/>
                </a:lnTo>
                <a:lnTo>
                  <a:pt x="2476" y="1667"/>
                </a:lnTo>
                <a:lnTo>
                  <a:pt x="2501" y="1684"/>
                </a:lnTo>
                <a:lnTo>
                  <a:pt x="2523" y="1706"/>
                </a:lnTo>
                <a:lnTo>
                  <a:pt x="2541" y="1731"/>
                </a:lnTo>
                <a:lnTo>
                  <a:pt x="2554" y="1759"/>
                </a:lnTo>
                <a:lnTo>
                  <a:pt x="2562" y="1788"/>
                </a:lnTo>
                <a:lnTo>
                  <a:pt x="2566" y="1821"/>
                </a:lnTo>
                <a:lnTo>
                  <a:pt x="2562" y="1853"/>
                </a:lnTo>
                <a:lnTo>
                  <a:pt x="2553" y="1884"/>
                </a:lnTo>
                <a:lnTo>
                  <a:pt x="2540" y="1912"/>
                </a:lnTo>
                <a:lnTo>
                  <a:pt x="2522" y="1937"/>
                </a:lnTo>
                <a:lnTo>
                  <a:pt x="2500" y="1958"/>
                </a:lnTo>
                <a:lnTo>
                  <a:pt x="2474" y="1975"/>
                </a:lnTo>
                <a:lnTo>
                  <a:pt x="2446" y="1989"/>
                </a:lnTo>
                <a:lnTo>
                  <a:pt x="2414" y="1996"/>
                </a:lnTo>
                <a:lnTo>
                  <a:pt x="2406" y="2122"/>
                </a:lnTo>
                <a:lnTo>
                  <a:pt x="2392" y="2246"/>
                </a:lnTo>
                <a:lnTo>
                  <a:pt x="2375" y="2366"/>
                </a:lnTo>
                <a:lnTo>
                  <a:pt x="2355" y="2482"/>
                </a:lnTo>
                <a:lnTo>
                  <a:pt x="2331" y="2594"/>
                </a:lnTo>
                <a:lnTo>
                  <a:pt x="2304" y="2702"/>
                </a:lnTo>
                <a:lnTo>
                  <a:pt x="2272" y="2805"/>
                </a:lnTo>
                <a:lnTo>
                  <a:pt x="2238" y="2904"/>
                </a:lnTo>
                <a:lnTo>
                  <a:pt x="2322" y="2915"/>
                </a:lnTo>
                <a:lnTo>
                  <a:pt x="2406" y="2923"/>
                </a:lnTo>
                <a:lnTo>
                  <a:pt x="2490" y="2927"/>
                </a:lnTo>
                <a:lnTo>
                  <a:pt x="2574" y="2926"/>
                </a:lnTo>
                <a:lnTo>
                  <a:pt x="2658" y="2919"/>
                </a:lnTo>
                <a:lnTo>
                  <a:pt x="2707" y="2913"/>
                </a:lnTo>
                <a:lnTo>
                  <a:pt x="2757" y="2902"/>
                </a:lnTo>
                <a:lnTo>
                  <a:pt x="2806" y="2890"/>
                </a:lnTo>
                <a:lnTo>
                  <a:pt x="2854" y="2874"/>
                </a:lnTo>
                <a:lnTo>
                  <a:pt x="2899" y="2855"/>
                </a:lnTo>
                <a:lnTo>
                  <a:pt x="2935" y="2836"/>
                </a:lnTo>
                <a:lnTo>
                  <a:pt x="2969" y="2814"/>
                </a:lnTo>
                <a:lnTo>
                  <a:pt x="3001" y="2788"/>
                </a:lnTo>
                <a:lnTo>
                  <a:pt x="3029" y="2761"/>
                </a:lnTo>
                <a:lnTo>
                  <a:pt x="3054" y="2730"/>
                </a:lnTo>
                <a:lnTo>
                  <a:pt x="3075" y="2698"/>
                </a:lnTo>
                <a:lnTo>
                  <a:pt x="3095" y="2654"/>
                </a:lnTo>
                <a:lnTo>
                  <a:pt x="3109" y="2609"/>
                </a:lnTo>
                <a:lnTo>
                  <a:pt x="3117" y="2563"/>
                </a:lnTo>
                <a:lnTo>
                  <a:pt x="3119" y="2516"/>
                </a:lnTo>
                <a:lnTo>
                  <a:pt x="3117" y="2468"/>
                </a:lnTo>
                <a:lnTo>
                  <a:pt x="3109" y="2420"/>
                </a:lnTo>
                <a:lnTo>
                  <a:pt x="3098" y="2373"/>
                </a:lnTo>
                <a:lnTo>
                  <a:pt x="3084" y="2325"/>
                </a:lnTo>
                <a:lnTo>
                  <a:pt x="3066" y="2279"/>
                </a:lnTo>
                <a:lnTo>
                  <a:pt x="3046" y="2233"/>
                </a:lnTo>
                <a:lnTo>
                  <a:pt x="3011" y="2165"/>
                </a:lnTo>
                <a:lnTo>
                  <a:pt x="2973" y="2100"/>
                </a:lnTo>
                <a:lnTo>
                  <a:pt x="2930" y="2036"/>
                </a:lnTo>
                <a:lnTo>
                  <a:pt x="2883" y="1974"/>
                </a:lnTo>
                <a:lnTo>
                  <a:pt x="2836" y="1913"/>
                </a:lnTo>
                <a:lnTo>
                  <a:pt x="2785" y="1854"/>
                </a:lnTo>
                <a:lnTo>
                  <a:pt x="2722" y="1922"/>
                </a:lnTo>
                <a:lnTo>
                  <a:pt x="2659" y="1989"/>
                </a:lnTo>
                <a:lnTo>
                  <a:pt x="2592" y="2052"/>
                </a:lnTo>
                <a:lnTo>
                  <a:pt x="2524" y="2114"/>
                </a:lnTo>
                <a:lnTo>
                  <a:pt x="2560" y="2077"/>
                </a:lnTo>
                <a:lnTo>
                  <a:pt x="2600" y="2037"/>
                </a:lnTo>
                <a:lnTo>
                  <a:pt x="2642" y="1992"/>
                </a:lnTo>
                <a:lnTo>
                  <a:pt x="2686" y="1945"/>
                </a:lnTo>
                <a:lnTo>
                  <a:pt x="2730" y="1895"/>
                </a:lnTo>
                <a:lnTo>
                  <a:pt x="2774" y="1843"/>
                </a:lnTo>
                <a:lnTo>
                  <a:pt x="2769" y="1836"/>
                </a:lnTo>
                <a:lnTo>
                  <a:pt x="2764" y="1830"/>
                </a:lnTo>
                <a:lnTo>
                  <a:pt x="2758" y="1825"/>
                </a:lnTo>
                <a:lnTo>
                  <a:pt x="2693" y="1756"/>
                </a:lnTo>
                <a:lnTo>
                  <a:pt x="2626" y="1689"/>
                </a:lnTo>
                <a:lnTo>
                  <a:pt x="2556" y="1624"/>
                </a:lnTo>
                <a:lnTo>
                  <a:pt x="2483" y="1563"/>
                </a:lnTo>
                <a:lnTo>
                  <a:pt x="2409" y="1502"/>
                </a:lnTo>
                <a:close/>
                <a:moveTo>
                  <a:pt x="1583" y="999"/>
                </a:moveTo>
                <a:lnTo>
                  <a:pt x="1456" y="1065"/>
                </a:lnTo>
                <a:lnTo>
                  <a:pt x="1332" y="1134"/>
                </a:lnTo>
                <a:lnTo>
                  <a:pt x="1209" y="1209"/>
                </a:lnTo>
                <a:lnTo>
                  <a:pt x="1084" y="1293"/>
                </a:lnTo>
                <a:lnTo>
                  <a:pt x="963" y="1381"/>
                </a:lnTo>
                <a:lnTo>
                  <a:pt x="845" y="1474"/>
                </a:lnTo>
                <a:lnTo>
                  <a:pt x="839" y="1576"/>
                </a:lnTo>
                <a:lnTo>
                  <a:pt x="834" y="1681"/>
                </a:lnTo>
                <a:lnTo>
                  <a:pt x="832" y="1787"/>
                </a:lnTo>
                <a:lnTo>
                  <a:pt x="834" y="1914"/>
                </a:lnTo>
                <a:lnTo>
                  <a:pt x="841" y="2037"/>
                </a:lnTo>
                <a:lnTo>
                  <a:pt x="851" y="2160"/>
                </a:lnTo>
                <a:lnTo>
                  <a:pt x="865" y="2277"/>
                </a:lnTo>
                <a:lnTo>
                  <a:pt x="869" y="2283"/>
                </a:lnTo>
                <a:lnTo>
                  <a:pt x="873" y="2287"/>
                </a:lnTo>
                <a:lnTo>
                  <a:pt x="874" y="2290"/>
                </a:lnTo>
                <a:lnTo>
                  <a:pt x="875" y="2292"/>
                </a:lnTo>
                <a:lnTo>
                  <a:pt x="875" y="2293"/>
                </a:lnTo>
                <a:lnTo>
                  <a:pt x="874" y="2293"/>
                </a:lnTo>
                <a:lnTo>
                  <a:pt x="873" y="2293"/>
                </a:lnTo>
                <a:lnTo>
                  <a:pt x="869" y="2292"/>
                </a:lnTo>
                <a:lnTo>
                  <a:pt x="866" y="2290"/>
                </a:lnTo>
                <a:lnTo>
                  <a:pt x="884" y="2405"/>
                </a:lnTo>
                <a:lnTo>
                  <a:pt x="905" y="2517"/>
                </a:lnTo>
                <a:lnTo>
                  <a:pt x="929" y="2625"/>
                </a:lnTo>
                <a:lnTo>
                  <a:pt x="958" y="2728"/>
                </a:lnTo>
                <a:lnTo>
                  <a:pt x="988" y="2827"/>
                </a:lnTo>
                <a:lnTo>
                  <a:pt x="1022" y="2919"/>
                </a:lnTo>
                <a:lnTo>
                  <a:pt x="1087" y="2906"/>
                </a:lnTo>
                <a:lnTo>
                  <a:pt x="1193" y="2876"/>
                </a:lnTo>
                <a:lnTo>
                  <a:pt x="1300" y="2844"/>
                </a:lnTo>
                <a:lnTo>
                  <a:pt x="1403" y="2806"/>
                </a:lnTo>
                <a:lnTo>
                  <a:pt x="1506" y="2764"/>
                </a:lnTo>
                <a:lnTo>
                  <a:pt x="1608" y="2719"/>
                </a:lnTo>
                <a:lnTo>
                  <a:pt x="1500" y="2669"/>
                </a:lnTo>
                <a:lnTo>
                  <a:pt x="1395" y="2617"/>
                </a:lnTo>
                <a:lnTo>
                  <a:pt x="1291" y="2562"/>
                </a:lnTo>
                <a:lnTo>
                  <a:pt x="1189" y="2503"/>
                </a:lnTo>
                <a:lnTo>
                  <a:pt x="1292" y="2562"/>
                </a:lnTo>
                <a:lnTo>
                  <a:pt x="1397" y="2617"/>
                </a:lnTo>
                <a:lnTo>
                  <a:pt x="1505" y="2668"/>
                </a:lnTo>
                <a:lnTo>
                  <a:pt x="1614" y="2716"/>
                </a:lnTo>
                <a:lnTo>
                  <a:pt x="1723" y="2661"/>
                </a:lnTo>
                <a:lnTo>
                  <a:pt x="1707" y="2639"/>
                </a:lnTo>
                <a:lnTo>
                  <a:pt x="1695" y="2613"/>
                </a:lnTo>
                <a:lnTo>
                  <a:pt x="1689" y="2584"/>
                </a:lnTo>
                <a:lnTo>
                  <a:pt x="1685" y="2555"/>
                </a:lnTo>
                <a:lnTo>
                  <a:pt x="1689" y="2523"/>
                </a:lnTo>
                <a:lnTo>
                  <a:pt x="1697" y="2493"/>
                </a:lnTo>
                <a:lnTo>
                  <a:pt x="1710" y="2464"/>
                </a:lnTo>
                <a:lnTo>
                  <a:pt x="1727" y="2439"/>
                </a:lnTo>
                <a:lnTo>
                  <a:pt x="1749" y="2418"/>
                </a:lnTo>
                <a:lnTo>
                  <a:pt x="1774" y="2401"/>
                </a:lnTo>
                <a:lnTo>
                  <a:pt x="1802" y="2387"/>
                </a:lnTo>
                <a:lnTo>
                  <a:pt x="1833" y="2379"/>
                </a:lnTo>
                <a:lnTo>
                  <a:pt x="1864" y="2376"/>
                </a:lnTo>
                <a:lnTo>
                  <a:pt x="1896" y="2378"/>
                </a:lnTo>
                <a:lnTo>
                  <a:pt x="1925" y="2387"/>
                </a:lnTo>
                <a:lnTo>
                  <a:pt x="1953" y="2400"/>
                </a:lnTo>
                <a:lnTo>
                  <a:pt x="1978" y="2417"/>
                </a:lnTo>
                <a:lnTo>
                  <a:pt x="1999" y="2438"/>
                </a:lnTo>
                <a:lnTo>
                  <a:pt x="2016" y="2462"/>
                </a:lnTo>
                <a:lnTo>
                  <a:pt x="2030" y="2489"/>
                </a:lnTo>
                <a:lnTo>
                  <a:pt x="2037" y="2510"/>
                </a:lnTo>
                <a:lnTo>
                  <a:pt x="2041" y="2532"/>
                </a:lnTo>
                <a:lnTo>
                  <a:pt x="2042" y="2555"/>
                </a:lnTo>
                <a:lnTo>
                  <a:pt x="2040" y="2587"/>
                </a:lnTo>
                <a:lnTo>
                  <a:pt x="2031" y="2617"/>
                </a:lnTo>
                <a:lnTo>
                  <a:pt x="2018" y="2644"/>
                </a:lnTo>
                <a:lnTo>
                  <a:pt x="2000" y="2669"/>
                </a:lnTo>
                <a:lnTo>
                  <a:pt x="1979" y="2691"/>
                </a:lnTo>
                <a:lnTo>
                  <a:pt x="1954" y="2709"/>
                </a:lnTo>
                <a:lnTo>
                  <a:pt x="1927" y="2721"/>
                </a:lnTo>
                <a:lnTo>
                  <a:pt x="1896" y="2730"/>
                </a:lnTo>
                <a:lnTo>
                  <a:pt x="1864" y="2733"/>
                </a:lnTo>
                <a:lnTo>
                  <a:pt x="1830" y="2730"/>
                </a:lnTo>
                <a:lnTo>
                  <a:pt x="1800" y="2721"/>
                </a:lnTo>
                <a:lnTo>
                  <a:pt x="1771" y="2707"/>
                </a:lnTo>
                <a:lnTo>
                  <a:pt x="1746" y="2688"/>
                </a:lnTo>
                <a:lnTo>
                  <a:pt x="1725" y="2665"/>
                </a:lnTo>
                <a:lnTo>
                  <a:pt x="1672" y="2692"/>
                </a:lnTo>
                <a:lnTo>
                  <a:pt x="1619" y="2719"/>
                </a:lnTo>
                <a:lnTo>
                  <a:pt x="1723" y="2760"/>
                </a:lnTo>
                <a:lnTo>
                  <a:pt x="1827" y="2798"/>
                </a:lnTo>
                <a:lnTo>
                  <a:pt x="1931" y="2832"/>
                </a:lnTo>
                <a:lnTo>
                  <a:pt x="2038" y="2862"/>
                </a:lnTo>
                <a:lnTo>
                  <a:pt x="2146" y="2887"/>
                </a:lnTo>
                <a:lnTo>
                  <a:pt x="2175" y="2892"/>
                </a:lnTo>
                <a:lnTo>
                  <a:pt x="2209" y="2796"/>
                </a:lnTo>
                <a:lnTo>
                  <a:pt x="2238" y="2694"/>
                </a:lnTo>
                <a:lnTo>
                  <a:pt x="2265" y="2588"/>
                </a:lnTo>
                <a:lnTo>
                  <a:pt x="2289" y="2477"/>
                </a:lnTo>
                <a:lnTo>
                  <a:pt x="2310" y="2361"/>
                </a:lnTo>
                <a:lnTo>
                  <a:pt x="2326" y="2242"/>
                </a:lnTo>
                <a:lnTo>
                  <a:pt x="2339" y="2120"/>
                </a:lnTo>
                <a:lnTo>
                  <a:pt x="2347" y="1994"/>
                </a:lnTo>
                <a:lnTo>
                  <a:pt x="2315" y="1983"/>
                </a:lnTo>
                <a:lnTo>
                  <a:pt x="2286" y="1966"/>
                </a:lnTo>
                <a:lnTo>
                  <a:pt x="2260" y="1945"/>
                </a:lnTo>
                <a:lnTo>
                  <a:pt x="2238" y="1919"/>
                </a:lnTo>
                <a:lnTo>
                  <a:pt x="2222" y="1889"/>
                </a:lnTo>
                <a:lnTo>
                  <a:pt x="2212" y="1856"/>
                </a:lnTo>
                <a:lnTo>
                  <a:pt x="2209" y="1821"/>
                </a:lnTo>
                <a:lnTo>
                  <a:pt x="2211" y="1790"/>
                </a:lnTo>
                <a:lnTo>
                  <a:pt x="2219" y="1760"/>
                </a:lnTo>
                <a:lnTo>
                  <a:pt x="2233" y="1732"/>
                </a:lnTo>
                <a:lnTo>
                  <a:pt x="2250" y="1708"/>
                </a:lnTo>
                <a:lnTo>
                  <a:pt x="2270" y="1687"/>
                </a:lnTo>
                <a:lnTo>
                  <a:pt x="2294" y="1668"/>
                </a:lnTo>
                <a:lnTo>
                  <a:pt x="2321" y="1655"/>
                </a:lnTo>
                <a:lnTo>
                  <a:pt x="2350" y="1647"/>
                </a:lnTo>
                <a:lnTo>
                  <a:pt x="2346" y="1546"/>
                </a:lnTo>
                <a:lnTo>
                  <a:pt x="2339" y="1448"/>
                </a:lnTo>
                <a:lnTo>
                  <a:pt x="2248" y="1381"/>
                </a:lnTo>
                <a:lnTo>
                  <a:pt x="2156" y="1316"/>
                </a:lnTo>
                <a:lnTo>
                  <a:pt x="2060" y="1255"/>
                </a:lnTo>
                <a:lnTo>
                  <a:pt x="1964" y="1196"/>
                </a:lnTo>
                <a:lnTo>
                  <a:pt x="1839" y="1126"/>
                </a:lnTo>
                <a:lnTo>
                  <a:pt x="1712" y="1060"/>
                </a:lnTo>
                <a:lnTo>
                  <a:pt x="1583" y="999"/>
                </a:lnTo>
                <a:close/>
                <a:moveTo>
                  <a:pt x="975" y="790"/>
                </a:moveTo>
                <a:lnTo>
                  <a:pt x="947" y="883"/>
                </a:lnTo>
                <a:lnTo>
                  <a:pt x="922" y="979"/>
                </a:lnTo>
                <a:lnTo>
                  <a:pt x="901" y="1080"/>
                </a:lnTo>
                <a:lnTo>
                  <a:pt x="882" y="1184"/>
                </a:lnTo>
                <a:lnTo>
                  <a:pt x="866" y="1291"/>
                </a:lnTo>
                <a:lnTo>
                  <a:pt x="954" y="1223"/>
                </a:lnTo>
                <a:lnTo>
                  <a:pt x="1045" y="1159"/>
                </a:lnTo>
                <a:lnTo>
                  <a:pt x="1138" y="1097"/>
                </a:lnTo>
                <a:lnTo>
                  <a:pt x="1232" y="1039"/>
                </a:lnTo>
                <a:lnTo>
                  <a:pt x="1328" y="985"/>
                </a:lnTo>
                <a:lnTo>
                  <a:pt x="1426" y="931"/>
                </a:lnTo>
                <a:lnTo>
                  <a:pt x="1328" y="895"/>
                </a:lnTo>
                <a:lnTo>
                  <a:pt x="1230" y="860"/>
                </a:lnTo>
                <a:lnTo>
                  <a:pt x="1130" y="830"/>
                </a:lnTo>
                <a:lnTo>
                  <a:pt x="1029" y="801"/>
                </a:lnTo>
                <a:lnTo>
                  <a:pt x="975" y="790"/>
                </a:lnTo>
                <a:close/>
                <a:moveTo>
                  <a:pt x="2203" y="764"/>
                </a:moveTo>
                <a:lnTo>
                  <a:pt x="2129" y="783"/>
                </a:lnTo>
                <a:lnTo>
                  <a:pt x="2030" y="814"/>
                </a:lnTo>
                <a:lnTo>
                  <a:pt x="1931" y="848"/>
                </a:lnTo>
                <a:lnTo>
                  <a:pt x="1834" y="886"/>
                </a:lnTo>
                <a:lnTo>
                  <a:pt x="1738" y="927"/>
                </a:lnTo>
                <a:lnTo>
                  <a:pt x="1837" y="976"/>
                </a:lnTo>
                <a:lnTo>
                  <a:pt x="1936" y="1026"/>
                </a:lnTo>
                <a:lnTo>
                  <a:pt x="2032" y="1080"/>
                </a:lnTo>
                <a:lnTo>
                  <a:pt x="2129" y="1142"/>
                </a:lnTo>
                <a:lnTo>
                  <a:pt x="2225" y="1205"/>
                </a:lnTo>
                <a:lnTo>
                  <a:pt x="2319" y="1272"/>
                </a:lnTo>
                <a:lnTo>
                  <a:pt x="2302" y="1162"/>
                </a:lnTo>
                <a:lnTo>
                  <a:pt x="2281" y="1057"/>
                </a:lnTo>
                <a:lnTo>
                  <a:pt x="2259" y="955"/>
                </a:lnTo>
                <a:lnTo>
                  <a:pt x="2231" y="858"/>
                </a:lnTo>
                <a:lnTo>
                  <a:pt x="2203" y="764"/>
                </a:lnTo>
                <a:close/>
                <a:moveTo>
                  <a:pt x="627" y="745"/>
                </a:moveTo>
                <a:lnTo>
                  <a:pt x="531" y="747"/>
                </a:lnTo>
                <a:lnTo>
                  <a:pt x="483" y="751"/>
                </a:lnTo>
                <a:lnTo>
                  <a:pt x="434" y="758"/>
                </a:lnTo>
                <a:lnTo>
                  <a:pt x="385" y="768"/>
                </a:lnTo>
                <a:lnTo>
                  <a:pt x="339" y="782"/>
                </a:lnTo>
                <a:lnTo>
                  <a:pt x="293" y="798"/>
                </a:lnTo>
                <a:lnTo>
                  <a:pt x="257" y="815"/>
                </a:lnTo>
                <a:lnTo>
                  <a:pt x="222" y="835"/>
                </a:lnTo>
                <a:lnTo>
                  <a:pt x="190" y="858"/>
                </a:lnTo>
                <a:lnTo>
                  <a:pt x="161" y="884"/>
                </a:lnTo>
                <a:lnTo>
                  <a:pt x="135" y="912"/>
                </a:lnTo>
                <a:lnTo>
                  <a:pt x="112" y="945"/>
                </a:lnTo>
                <a:lnTo>
                  <a:pt x="93" y="979"/>
                </a:lnTo>
                <a:lnTo>
                  <a:pt x="78" y="1015"/>
                </a:lnTo>
                <a:lnTo>
                  <a:pt x="67" y="1054"/>
                </a:lnTo>
                <a:lnTo>
                  <a:pt x="60" y="1093"/>
                </a:lnTo>
                <a:lnTo>
                  <a:pt x="58" y="1134"/>
                </a:lnTo>
                <a:lnTo>
                  <a:pt x="58" y="1175"/>
                </a:lnTo>
                <a:lnTo>
                  <a:pt x="64" y="1236"/>
                </a:lnTo>
                <a:lnTo>
                  <a:pt x="77" y="1298"/>
                </a:lnTo>
                <a:lnTo>
                  <a:pt x="95" y="1358"/>
                </a:lnTo>
                <a:lnTo>
                  <a:pt x="118" y="1417"/>
                </a:lnTo>
                <a:lnTo>
                  <a:pt x="125" y="1433"/>
                </a:lnTo>
                <a:lnTo>
                  <a:pt x="131" y="1448"/>
                </a:lnTo>
                <a:lnTo>
                  <a:pt x="155" y="1439"/>
                </a:lnTo>
                <a:lnTo>
                  <a:pt x="181" y="1433"/>
                </a:lnTo>
                <a:lnTo>
                  <a:pt x="207" y="1431"/>
                </a:lnTo>
                <a:lnTo>
                  <a:pt x="239" y="1433"/>
                </a:lnTo>
                <a:lnTo>
                  <a:pt x="270" y="1442"/>
                </a:lnTo>
                <a:lnTo>
                  <a:pt x="297" y="1454"/>
                </a:lnTo>
                <a:lnTo>
                  <a:pt x="322" y="1473"/>
                </a:lnTo>
                <a:lnTo>
                  <a:pt x="343" y="1494"/>
                </a:lnTo>
                <a:lnTo>
                  <a:pt x="361" y="1519"/>
                </a:lnTo>
                <a:lnTo>
                  <a:pt x="374" y="1546"/>
                </a:lnTo>
                <a:lnTo>
                  <a:pt x="383" y="1577"/>
                </a:lnTo>
                <a:lnTo>
                  <a:pt x="385" y="1608"/>
                </a:lnTo>
                <a:lnTo>
                  <a:pt x="382" y="1642"/>
                </a:lnTo>
                <a:lnTo>
                  <a:pt x="373" y="1675"/>
                </a:lnTo>
                <a:lnTo>
                  <a:pt x="358" y="1704"/>
                </a:lnTo>
                <a:lnTo>
                  <a:pt x="338" y="1730"/>
                </a:lnTo>
                <a:lnTo>
                  <a:pt x="313" y="1752"/>
                </a:lnTo>
                <a:lnTo>
                  <a:pt x="347" y="1793"/>
                </a:lnTo>
                <a:lnTo>
                  <a:pt x="348" y="1792"/>
                </a:lnTo>
                <a:lnTo>
                  <a:pt x="416" y="1711"/>
                </a:lnTo>
                <a:lnTo>
                  <a:pt x="486" y="1634"/>
                </a:lnTo>
                <a:lnTo>
                  <a:pt x="559" y="1560"/>
                </a:lnTo>
                <a:lnTo>
                  <a:pt x="635" y="1487"/>
                </a:lnTo>
                <a:lnTo>
                  <a:pt x="712" y="1418"/>
                </a:lnTo>
                <a:lnTo>
                  <a:pt x="791" y="1350"/>
                </a:lnTo>
                <a:lnTo>
                  <a:pt x="808" y="1228"/>
                </a:lnTo>
                <a:lnTo>
                  <a:pt x="828" y="1108"/>
                </a:lnTo>
                <a:lnTo>
                  <a:pt x="852" y="993"/>
                </a:lnTo>
                <a:lnTo>
                  <a:pt x="880" y="883"/>
                </a:lnTo>
                <a:lnTo>
                  <a:pt x="911" y="776"/>
                </a:lnTo>
                <a:lnTo>
                  <a:pt x="817" y="760"/>
                </a:lnTo>
                <a:lnTo>
                  <a:pt x="722" y="750"/>
                </a:lnTo>
                <a:lnTo>
                  <a:pt x="627" y="745"/>
                </a:lnTo>
                <a:close/>
                <a:moveTo>
                  <a:pt x="2625" y="711"/>
                </a:moveTo>
                <a:lnTo>
                  <a:pt x="2535" y="712"/>
                </a:lnTo>
                <a:lnTo>
                  <a:pt x="2445" y="719"/>
                </a:lnTo>
                <a:lnTo>
                  <a:pt x="2355" y="732"/>
                </a:lnTo>
                <a:lnTo>
                  <a:pt x="2265" y="749"/>
                </a:lnTo>
                <a:lnTo>
                  <a:pt x="2298" y="856"/>
                </a:lnTo>
                <a:lnTo>
                  <a:pt x="2327" y="966"/>
                </a:lnTo>
                <a:lnTo>
                  <a:pt x="2353" y="1082"/>
                </a:lnTo>
                <a:lnTo>
                  <a:pt x="2374" y="1202"/>
                </a:lnTo>
                <a:lnTo>
                  <a:pt x="2392" y="1327"/>
                </a:lnTo>
                <a:lnTo>
                  <a:pt x="2473" y="1391"/>
                </a:lnTo>
                <a:lnTo>
                  <a:pt x="2552" y="1457"/>
                </a:lnTo>
                <a:lnTo>
                  <a:pt x="2629" y="1526"/>
                </a:lnTo>
                <a:lnTo>
                  <a:pt x="2704" y="1597"/>
                </a:lnTo>
                <a:lnTo>
                  <a:pt x="2775" y="1671"/>
                </a:lnTo>
                <a:lnTo>
                  <a:pt x="2845" y="1748"/>
                </a:lnTo>
                <a:lnTo>
                  <a:pt x="2846" y="1750"/>
                </a:lnTo>
                <a:lnTo>
                  <a:pt x="2898" y="1677"/>
                </a:lnTo>
                <a:lnTo>
                  <a:pt x="2945" y="1603"/>
                </a:lnTo>
                <a:lnTo>
                  <a:pt x="2990" y="1526"/>
                </a:lnTo>
                <a:lnTo>
                  <a:pt x="3028" y="1447"/>
                </a:lnTo>
                <a:lnTo>
                  <a:pt x="3062" y="1365"/>
                </a:lnTo>
                <a:lnTo>
                  <a:pt x="3083" y="1305"/>
                </a:lnTo>
                <a:lnTo>
                  <a:pt x="3098" y="1245"/>
                </a:lnTo>
                <a:lnTo>
                  <a:pt x="3109" y="1183"/>
                </a:lnTo>
                <a:lnTo>
                  <a:pt x="3113" y="1120"/>
                </a:lnTo>
                <a:lnTo>
                  <a:pt x="3112" y="1080"/>
                </a:lnTo>
                <a:lnTo>
                  <a:pt x="3108" y="1040"/>
                </a:lnTo>
                <a:lnTo>
                  <a:pt x="3100" y="1000"/>
                </a:lnTo>
                <a:lnTo>
                  <a:pt x="3087" y="963"/>
                </a:lnTo>
                <a:lnTo>
                  <a:pt x="3071" y="926"/>
                </a:lnTo>
                <a:lnTo>
                  <a:pt x="3051" y="892"/>
                </a:lnTo>
                <a:lnTo>
                  <a:pt x="3027" y="861"/>
                </a:lnTo>
                <a:lnTo>
                  <a:pt x="3000" y="834"/>
                </a:lnTo>
                <a:lnTo>
                  <a:pt x="2970" y="809"/>
                </a:lnTo>
                <a:lnTo>
                  <a:pt x="2936" y="788"/>
                </a:lnTo>
                <a:lnTo>
                  <a:pt x="2901" y="768"/>
                </a:lnTo>
                <a:lnTo>
                  <a:pt x="2865" y="754"/>
                </a:lnTo>
                <a:lnTo>
                  <a:pt x="2807" y="734"/>
                </a:lnTo>
                <a:lnTo>
                  <a:pt x="2747" y="722"/>
                </a:lnTo>
                <a:lnTo>
                  <a:pt x="2686" y="714"/>
                </a:lnTo>
                <a:lnTo>
                  <a:pt x="2625" y="711"/>
                </a:lnTo>
                <a:close/>
                <a:moveTo>
                  <a:pt x="1593" y="66"/>
                </a:moveTo>
                <a:lnTo>
                  <a:pt x="1543" y="70"/>
                </a:lnTo>
                <a:lnTo>
                  <a:pt x="1495" y="81"/>
                </a:lnTo>
                <a:lnTo>
                  <a:pt x="1447" y="98"/>
                </a:lnTo>
                <a:lnTo>
                  <a:pt x="1400" y="123"/>
                </a:lnTo>
                <a:lnTo>
                  <a:pt x="1354" y="154"/>
                </a:lnTo>
                <a:lnTo>
                  <a:pt x="1310" y="191"/>
                </a:lnTo>
                <a:lnTo>
                  <a:pt x="1267" y="233"/>
                </a:lnTo>
                <a:lnTo>
                  <a:pt x="1225" y="282"/>
                </a:lnTo>
                <a:lnTo>
                  <a:pt x="1185" y="336"/>
                </a:lnTo>
                <a:lnTo>
                  <a:pt x="1147" y="396"/>
                </a:lnTo>
                <a:lnTo>
                  <a:pt x="1111" y="460"/>
                </a:lnTo>
                <a:lnTo>
                  <a:pt x="1075" y="529"/>
                </a:lnTo>
                <a:lnTo>
                  <a:pt x="1043" y="603"/>
                </a:lnTo>
                <a:lnTo>
                  <a:pt x="1011" y="681"/>
                </a:lnTo>
                <a:lnTo>
                  <a:pt x="1033" y="686"/>
                </a:lnTo>
                <a:lnTo>
                  <a:pt x="1055" y="689"/>
                </a:lnTo>
                <a:lnTo>
                  <a:pt x="1163" y="714"/>
                </a:lnTo>
                <a:lnTo>
                  <a:pt x="1269" y="743"/>
                </a:lnTo>
                <a:lnTo>
                  <a:pt x="1373" y="777"/>
                </a:lnTo>
                <a:lnTo>
                  <a:pt x="1478" y="815"/>
                </a:lnTo>
                <a:lnTo>
                  <a:pt x="1581" y="856"/>
                </a:lnTo>
                <a:lnTo>
                  <a:pt x="1682" y="811"/>
                </a:lnTo>
                <a:lnTo>
                  <a:pt x="1784" y="770"/>
                </a:lnTo>
                <a:lnTo>
                  <a:pt x="1888" y="732"/>
                </a:lnTo>
                <a:lnTo>
                  <a:pt x="1993" y="699"/>
                </a:lnTo>
                <a:lnTo>
                  <a:pt x="2100" y="670"/>
                </a:lnTo>
                <a:lnTo>
                  <a:pt x="2165" y="657"/>
                </a:lnTo>
                <a:lnTo>
                  <a:pt x="2132" y="576"/>
                </a:lnTo>
                <a:lnTo>
                  <a:pt x="2097" y="500"/>
                </a:lnTo>
                <a:lnTo>
                  <a:pt x="2058" y="429"/>
                </a:lnTo>
                <a:lnTo>
                  <a:pt x="2018" y="364"/>
                </a:lnTo>
                <a:lnTo>
                  <a:pt x="1978" y="304"/>
                </a:lnTo>
                <a:lnTo>
                  <a:pt x="1935" y="251"/>
                </a:lnTo>
                <a:lnTo>
                  <a:pt x="1889" y="203"/>
                </a:lnTo>
                <a:lnTo>
                  <a:pt x="1844" y="163"/>
                </a:lnTo>
                <a:lnTo>
                  <a:pt x="1795" y="129"/>
                </a:lnTo>
                <a:lnTo>
                  <a:pt x="1746" y="102"/>
                </a:lnTo>
                <a:lnTo>
                  <a:pt x="1697" y="82"/>
                </a:lnTo>
                <a:lnTo>
                  <a:pt x="1646" y="71"/>
                </a:lnTo>
                <a:lnTo>
                  <a:pt x="1593" y="66"/>
                </a:lnTo>
                <a:close/>
                <a:moveTo>
                  <a:pt x="1593" y="0"/>
                </a:moveTo>
                <a:lnTo>
                  <a:pt x="1648" y="3"/>
                </a:lnTo>
                <a:lnTo>
                  <a:pt x="1701" y="14"/>
                </a:lnTo>
                <a:lnTo>
                  <a:pt x="1753" y="34"/>
                </a:lnTo>
                <a:lnTo>
                  <a:pt x="1804" y="59"/>
                </a:lnTo>
                <a:lnTo>
                  <a:pt x="1854" y="90"/>
                </a:lnTo>
                <a:lnTo>
                  <a:pt x="1903" y="129"/>
                </a:lnTo>
                <a:lnTo>
                  <a:pt x="1949" y="174"/>
                </a:lnTo>
                <a:lnTo>
                  <a:pt x="1995" y="225"/>
                </a:lnTo>
                <a:lnTo>
                  <a:pt x="2039" y="282"/>
                </a:lnTo>
                <a:lnTo>
                  <a:pt x="2081" y="344"/>
                </a:lnTo>
                <a:lnTo>
                  <a:pt x="2120" y="412"/>
                </a:lnTo>
                <a:lnTo>
                  <a:pt x="2159" y="484"/>
                </a:lnTo>
                <a:lnTo>
                  <a:pt x="2194" y="561"/>
                </a:lnTo>
                <a:lnTo>
                  <a:pt x="2228" y="643"/>
                </a:lnTo>
                <a:lnTo>
                  <a:pt x="2328" y="628"/>
                </a:lnTo>
                <a:lnTo>
                  <a:pt x="2428" y="618"/>
                </a:lnTo>
                <a:lnTo>
                  <a:pt x="2528" y="614"/>
                </a:lnTo>
                <a:lnTo>
                  <a:pt x="2630" y="618"/>
                </a:lnTo>
                <a:lnTo>
                  <a:pt x="2684" y="623"/>
                </a:lnTo>
                <a:lnTo>
                  <a:pt x="2737" y="633"/>
                </a:lnTo>
                <a:lnTo>
                  <a:pt x="2791" y="644"/>
                </a:lnTo>
                <a:lnTo>
                  <a:pt x="2843" y="660"/>
                </a:lnTo>
                <a:lnTo>
                  <a:pt x="2896" y="679"/>
                </a:lnTo>
                <a:lnTo>
                  <a:pt x="2938" y="699"/>
                </a:lnTo>
                <a:lnTo>
                  <a:pt x="2977" y="723"/>
                </a:lnTo>
                <a:lnTo>
                  <a:pt x="3016" y="750"/>
                </a:lnTo>
                <a:lnTo>
                  <a:pt x="3051" y="782"/>
                </a:lnTo>
                <a:lnTo>
                  <a:pt x="3081" y="818"/>
                </a:lnTo>
                <a:lnTo>
                  <a:pt x="3109" y="857"/>
                </a:lnTo>
                <a:lnTo>
                  <a:pt x="3130" y="899"/>
                </a:lnTo>
                <a:lnTo>
                  <a:pt x="3147" y="942"/>
                </a:lnTo>
                <a:lnTo>
                  <a:pt x="3160" y="987"/>
                </a:lnTo>
                <a:lnTo>
                  <a:pt x="3166" y="1032"/>
                </a:lnTo>
                <a:lnTo>
                  <a:pt x="3170" y="1079"/>
                </a:lnTo>
                <a:lnTo>
                  <a:pt x="3168" y="1124"/>
                </a:lnTo>
                <a:lnTo>
                  <a:pt x="3162" y="1177"/>
                </a:lnTo>
                <a:lnTo>
                  <a:pt x="3152" y="1230"/>
                </a:lnTo>
                <a:lnTo>
                  <a:pt x="3138" y="1281"/>
                </a:lnTo>
                <a:lnTo>
                  <a:pt x="3121" y="1332"/>
                </a:lnTo>
                <a:lnTo>
                  <a:pt x="3102" y="1381"/>
                </a:lnTo>
                <a:lnTo>
                  <a:pt x="3069" y="1451"/>
                </a:lnTo>
                <a:lnTo>
                  <a:pt x="3034" y="1518"/>
                </a:lnTo>
                <a:lnTo>
                  <a:pt x="2994" y="1582"/>
                </a:lnTo>
                <a:lnTo>
                  <a:pt x="2951" y="1646"/>
                </a:lnTo>
                <a:lnTo>
                  <a:pt x="2907" y="1707"/>
                </a:lnTo>
                <a:lnTo>
                  <a:pt x="2860" y="1767"/>
                </a:lnTo>
                <a:lnTo>
                  <a:pt x="2913" y="1833"/>
                </a:lnTo>
                <a:lnTo>
                  <a:pt x="2964" y="1900"/>
                </a:lnTo>
                <a:lnTo>
                  <a:pt x="3011" y="1972"/>
                </a:lnTo>
                <a:lnTo>
                  <a:pt x="3054" y="2044"/>
                </a:lnTo>
                <a:lnTo>
                  <a:pt x="3095" y="2119"/>
                </a:lnTo>
                <a:lnTo>
                  <a:pt x="3130" y="2197"/>
                </a:lnTo>
                <a:lnTo>
                  <a:pt x="3154" y="2261"/>
                </a:lnTo>
                <a:lnTo>
                  <a:pt x="3173" y="2326"/>
                </a:lnTo>
                <a:lnTo>
                  <a:pt x="3188" y="2393"/>
                </a:lnTo>
                <a:lnTo>
                  <a:pt x="3196" y="2461"/>
                </a:lnTo>
                <a:lnTo>
                  <a:pt x="3196" y="2507"/>
                </a:lnTo>
                <a:lnTo>
                  <a:pt x="3193" y="2554"/>
                </a:lnTo>
                <a:lnTo>
                  <a:pt x="3185" y="2600"/>
                </a:lnTo>
                <a:lnTo>
                  <a:pt x="3172" y="2647"/>
                </a:lnTo>
                <a:lnTo>
                  <a:pt x="3155" y="2690"/>
                </a:lnTo>
                <a:lnTo>
                  <a:pt x="3132" y="2730"/>
                </a:lnTo>
                <a:lnTo>
                  <a:pt x="3105" y="2770"/>
                </a:lnTo>
                <a:lnTo>
                  <a:pt x="3074" y="2804"/>
                </a:lnTo>
                <a:lnTo>
                  <a:pt x="3040" y="2836"/>
                </a:lnTo>
                <a:lnTo>
                  <a:pt x="3002" y="2862"/>
                </a:lnTo>
                <a:lnTo>
                  <a:pt x="2962" y="2885"/>
                </a:lnTo>
                <a:lnTo>
                  <a:pt x="2921" y="2905"/>
                </a:lnTo>
                <a:lnTo>
                  <a:pt x="2857" y="2927"/>
                </a:lnTo>
                <a:lnTo>
                  <a:pt x="2792" y="2944"/>
                </a:lnTo>
                <a:lnTo>
                  <a:pt x="2727" y="2954"/>
                </a:lnTo>
                <a:lnTo>
                  <a:pt x="2660" y="2961"/>
                </a:lnTo>
                <a:lnTo>
                  <a:pt x="2574" y="2964"/>
                </a:lnTo>
                <a:lnTo>
                  <a:pt x="2486" y="2960"/>
                </a:lnTo>
                <a:lnTo>
                  <a:pt x="2401" y="2952"/>
                </a:lnTo>
                <a:lnTo>
                  <a:pt x="2315" y="2940"/>
                </a:lnTo>
                <a:lnTo>
                  <a:pt x="2231" y="2924"/>
                </a:lnTo>
                <a:lnTo>
                  <a:pt x="2197" y="3007"/>
                </a:lnTo>
                <a:lnTo>
                  <a:pt x="2161" y="3085"/>
                </a:lnTo>
                <a:lnTo>
                  <a:pt x="2123" y="3158"/>
                </a:lnTo>
                <a:lnTo>
                  <a:pt x="2083" y="3226"/>
                </a:lnTo>
                <a:lnTo>
                  <a:pt x="2041" y="3290"/>
                </a:lnTo>
                <a:lnTo>
                  <a:pt x="1997" y="3346"/>
                </a:lnTo>
                <a:lnTo>
                  <a:pt x="1952" y="3398"/>
                </a:lnTo>
                <a:lnTo>
                  <a:pt x="1904" y="3444"/>
                </a:lnTo>
                <a:lnTo>
                  <a:pt x="1855" y="3482"/>
                </a:lnTo>
                <a:lnTo>
                  <a:pt x="1805" y="3515"/>
                </a:lnTo>
                <a:lnTo>
                  <a:pt x="1754" y="3541"/>
                </a:lnTo>
                <a:lnTo>
                  <a:pt x="1701" y="3559"/>
                </a:lnTo>
                <a:lnTo>
                  <a:pt x="1648" y="3570"/>
                </a:lnTo>
                <a:lnTo>
                  <a:pt x="1593" y="3575"/>
                </a:lnTo>
                <a:lnTo>
                  <a:pt x="1540" y="3572"/>
                </a:lnTo>
                <a:lnTo>
                  <a:pt x="1488" y="3560"/>
                </a:lnTo>
                <a:lnTo>
                  <a:pt x="1437" y="3542"/>
                </a:lnTo>
                <a:lnTo>
                  <a:pt x="1387" y="3518"/>
                </a:lnTo>
                <a:lnTo>
                  <a:pt x="1337" y="3487"/>
                </a:lnTo>
                <a:lnTo>
                  <a:pt x="1290" y="3449"/>
                </a:lnTo>
                <a:lnTo>
                  <a:pt x="1244" y="3406"/>
                </a:lnTo>
                <a:lnTo>
                  <a:pt x="1199" y="3358"/>
                </a:lnTo>
                <a:lnTo>
                  <a:pt x="1156" y="3303"/>
                </a:lnTo>
                <a:lnTo>
                  <a:pt x="1115" y="3243"/>
                </a:lnTo>
                <a:lnTo>
                  <a:pt x="1075" y="3178"/>
                </a:lnTo>
                <a:lnTo>
                  <a:pt x="1037" y="3108"/>
                </a:lnTo>
                <a:lnTo>
                  <a:pt x="1002" y="3034"/>
                </a:lnTo>
                <a:lnTo>
                  <a:pt x="968" y="2954"/>
                </a:lnTo>
                <a:lnTo>
                  <a:pt x="871" y="2974"/>
                </a:lnTo>
                <a:lnTo>
                  <a:pt x="773" y="2988"/>
                </a:lnTo>
                <a:lnTo>
                  <a:pt x="674" y="2998"/>
                </a:lnTo>
                <a:lnTo>
                  <a:pt x="574" y="2999"/>
                </a:lnTo>
                <a:lnTo>
                  <a:pt x="509" y="2994"/>
                </a:lnTo>
                <a:lnTo>
                  <a:pt x="443" y="2985"/>
                </a:lnTo>
                <a:lnTo>
                  <a:pt x="377" y="2971"/>
                </a:lnTo>
                <a:lnTo>
                  <a:pt x="313" y="2951"/>
                </a:lnTo>
                <a:lnTo>
                  <a:pt x="271" y="2933"/>
                </a:lnTo>
                <a:lnTo>
                  <a:pt x="231" y="2911"/>
                </a:lnTo>
                <a:lnTo>
                  <a:pt x="193" y="2885"/>
                </a:lnTo>
                <a:lnTo>
                  <a:pt x="156" y="2856"/>
                </a:lnTo>
                <a:lnTo>
                  <a:pt x="123" y="2822"/>
                </a:lnTo>
                <a:lnTo>
                  <a:pt x="94" y="2785"/>
                </a:lnTo>
                <a:lnTo>
                  <a:pt x="71" y="2744"/>
                </a:lnTo>
                <a:lnTo>
                  <a:pt x="52" y="2701"/>
                </a:lnTo>
                <a:lnTo>
                  <a:pt x="38" y="2656"/>
                </a:lnTo>
                <a:lnTo>
                  <a:pt x="29" y="2610"/>
                </a:lnTo>
                <a:lnTo>
                  <a:pt x="24" y="2564"/>
                </a:lnTo>
                <a:lnTo>
                  <a:pt x="24" y="2517"/>
                </a:lnTo>
                <a:lnTo>
                  <a:pt x="28" y="2448"/>
                </a:lnTo>
                <a:lnTo>
                  <a:pt x="41" y="2382"/>
                </a:lnTo>
                <a:lnTo>
                  <a:pt x="58" y="2315"/>
                </a:lnTo>
                <a:lnTo>
                  <a:pt x="79" y="2251"/>
                </a:lnTo>
                <a:lnTo>
                  <a:pt x="111" y="2172"/>
                </a:lnTo>
                <a:lnTo>
                  <a:pt x="148" y="2095"/>
                </a:lnTo>
                <a:lnTo>
                  <a:pt x="190" y="2020"/>
                </a:lnTo>
                <a:lnTo>
                  <a:pt x="236" y="1949"/>
                </a:lnTo>
                <a:lnTo>
                  <a:pt x="283" y="1879"/>
                </a:lnTo>
                <a:lnTo>
                  <a:pt x="334" y="1811"/>
                </a:lnTo>
                <a:lnTo>
                  <a:pt x="293" y="1765"/>
                </a:lnTo>
                <a:lnTo>
                  <a:pt x="266" y="1776"/>
                </a:lnTo>
                <a:lnTo>
                  <a:pt x="238" y="1784"/>
                </a:lnTo>
                <a:lnTo>
                  <a:pt x="207" y="1787"/>
                </a:lnTo>
                <a:lnTo>
                  <a:pt x="176" y="1784"/>
                </a:lnTo>
                <a:lnTo>
                  <a:pt x="145" y="1776"/>
                </a:lnTo>
                <a:lnTo>
                  <a:pt x="117" y="1762"/>
                </a:lnTo>
                <a:lnTo>
                  <a:pt x="92" y="1745"/>
                </a:lnTo>
                <a:lnTo>
                  <a:pt x="70" y="1724"/>
                </a:lnTo>
                <a:lnTo>
                  <a:pt x="53" y="1699"/>
                </a:lnTo>
                <a:lnTo>
                  <a:pt x="40" y="1671"/>
                </a:lnTo>
                <a:lnTo>
                  <a:pt x="32" y="1641"/>
                </a:lnTo>
                <a:lnTo>
                  <a:pt x="29" y="1608"/>
                </a:lnTo>
                <a:lnTo>
                  <a:pt x="32" y="1576"/>
                </a:lnTo>
                <a:lnTo>
                  <a:pt x="41" y="1545"/>
                </a:lnTo>
                <a:lnTo>
                  <a:pt x="55" y="1517"/>
                </a:lnTo>
                <a:lnTo>
                  <a:pt x="74" y="1491"/>
                </a:lnTo>
                <a:lnTo>
                  <a:pt x="97" y="1469"/>
                </a:lnTo>
                <a:lnTo>
                  <a:pt x="79" y="1435"/>
                </a:lnTo>
                <a:lnTo>
                  <a:pt x="58" y="1387"/>
                </a:lnTo>
                <a:lnTo>
                  <a:pt x="38" y="1336"/>
                </a:lnTo>
                <a:lnTo>
                  <a:pt x="24" y="1285"/>
                </a:lnTo>
                <a:lnTo>
                  <a:pt x="11" y="1233"/>
                </a:lnTo>
                <a:lnTo>
                  <a:pt x="3" y="1179"/>
                </a:lnTo>
                <a:lnTo>
                  <a:pt x="0" y="1134"/>
                </a:lnTo>
                <a:lnTo>
                  <a:pt x="1" y="1088"/>
                </a:lnTo>
                <a:lnTo>
                  <a:pt x="7" y="1042"/>
                </a:lnTo>
                <a:lnTo>
                  <a:pt x="17" y="997"/>
                </a:lnTo>
                <a:lnTo>
                  <a:pt x="33" y="953"/>
                </a:lnTo>
                <a:lnTo>
                  <a:pt x="53" y="910"/>
                </a:lnTo>
                <a:lnTo>
                  <a:pt x="79" y="870"/>
                </a:lnTo>
                <a:lnTo>
                  <a:pt x="109" y="834"/>
                </a:lnTo>
                <a:lnTo>
                  <a:pt x="143" y="801"/>
                </a:lnTo>
                <a:lnTo>
                  <a:pt x="180" y="773"/>
                </a:lnTo>
                <a:lnTo>
                  <a:pt x="219" y="747"/>
                </a:lnTo>
                <a:lnTo>
                  <a:pt x="261" y="725"/>
                </a:lnTo>
                <a:lnTo>
                  <a:pt x="312" y="704"/>
                </a:lnTo>
                <a:lnTo>
                  <a:pt x="364" y="687"/>
                </a:lnTo>
                <a:lnTo>
                  <a:pt x="416" y="673"/>
                </a:lnTo>
                <a:lnTo>
                  <a:pt x="469" y="663"/>
                </a:lnTo>
                <a:lnTo>
                  <a:pt x="523" y="655"/>
                </a:lnTo>
                <a:lnTo>
                  <a:pt x="608" y="648"/>
                </a:lnTo>
                <a:lnTo>
                  <a:pt x="695" y="647"/>
                </a:lnTo>
                <a:lnTo>
                  <a:pt x="780" y="652"/>
                </a:lnTo>
                <a:lnTo>
                  <a:pt x="863" y="659"/>
                </a:lnTo>
                <a:lnTo>
                  <a:pt x="948" y="670"/>
                </a:lnTo>
                <a:lnTo>
                  <a:pt x="981" y="585"/>
                </a:lnTo>
                <a:lnTo>
                  <a:pt x="1018" y="505"/>
                </a:lnTo>
                <a:lnTo>
                  <a:pt x="1056" y="429"/>
                </a:lnTo>
                <a:lnTo>
                  <a:pt x="1097" y="359"/>
                </a:lnTo>
                <a:lnTo>
                  <a:pt x="1139" y="294"/>
                </a:lnTo>
                <a:lnTo>
                  <a:pt x="1183" y="235"/>
                </a:lnTo>
                <a:lnTo>
                  <a:pt x="1230" y="182"/>
                </a:lnTo>
                <a:lnTo>
                  <a:pt x="1277" y="136"/>
                </a:lnTo>
                <a:lnTo>
                  <a:pt x="1327" y="95"/>
                </a:lnTo>
                <a:lnTo>
                  <a:pt x="1378" y="61"/>
                </a:lnTo>
                <a:lnTo>
                  <a:pt x="1430" y="35"/>
                </a:lnTo>
                <a:lnTo>
                  <a:pt x="1483" y="16"/>
                </a:lnTo>
                <a:lnTo>
                  <a:pt x="1538" y="4"/>
                </a:lnTo>
                <a:lnTo>
                  <a:pt x="15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Freeform 11"/>
          <p:cNvSpPr>
            <a:spLocks noEditPoints="1"/>
          </p:cNvSpPr>
          <p:nvPr/>
        </p:nvSpPr>
        <p:spPr bwMode="auto">
          <a:xfrm>
            <a:off x="8448834" y="976307"/>
            <a:ext cx="575100" cy="590458"/>
          </a:xfrm>
          <a:custGeom>
            <a:avLst/>
            <a:gdLst>
              <a:gd name="T0" fmla="*/ 1800 w 3227"/>
              <a:gd name="T1" fmla="*/ 2819 h 3392"/>
              <a:gd name="T2" fmla="*/ 1541 w 3227"/>
              <a:gd name="T3" fmla="*/ 2066 h 3392"/>
              <a:gd name="T4" fmla="*/ 1463 w 3227"/>
              <a:gd name="T5" fmla="*/ 2797 h 3392"/>
              <a:gd name="T6" fmla="*/ 2658 w 3227"/>
              <a:gd name="T7" fmla="*/ 922 h 3392"/>
              <a:gd name="T8" fmla="*/ 1921 w 3227"/>
              <a:gd name="T9" fmla="*/ 1427 h 3392"/>
              <a:gd name="T10" fmla="*/ 1801 w 3227"/>
              <a:gd name="T11" fmla="*/ 1597 h 3392"/>
              <a:gd name="T12" fmla="*/ 2694 w 3227"/>
              <a:gd name="T13" fmla="*/ 2254 h 3392"/>
              <a:gd name="T14" fmla="*/ 2808 w 3227"/>
              <a:gd name="T15" fmla="*/ 1026 h 3392"/>
              <a:gd name="T16" fmla="*/ 2658 w 3227"/>
              <a:gd name="T17" fmla="*/ 922 h 3392"/>
              <a:gd name="T18" fmla="*/ 459 w 3227"/>
              <a:gd name="T19" fmla="*/ 1010 h 3392"/>
              <a:gd name="T20" fmla="*/ 534 w 3227"/>
              <a:gd name="T21" fmla="*/ 2255 h 3392"/>
              <a:gd name="T22" fmla="*/ 1461 w 3227"/>
              <a:gd name="T23" fmla="*/ 1618 h 3392"/>
              <a:gd name="T24" fmla="*/ 1321 w 3227"/>
              <a:gd name="T25" fmla="*/ 1467 h 3392"/>
              <a:gd name="T26" fmla="*/ 1304 w 3227"/>
              <a:gd name="T27" fmla="*/ 1261 h 3392"/>
              <a:gd name="T28" fmla="*/ 1817 w 3227"/>
              <a:gd name="T29" fmla="*/ 561 h 3392"/>
              <a:gd name="T30" fmla="*/ 1685 w 3227"/>
              <a:gd name="T31" fmla="*/ 626 h 3392"/>
              <a:gd name="T32" fmla="*/ 1829 w 3227"/>
              <a:gd name="T33" fmla="*/ 1107 h 3392"/>
              <a:gd name="T34" fmla="*/ 2589 w 3227"/>
              <a:gd name="T35" fmla="*/ 719 h 3392"/>
              <a:gd name="T36" fmla="*/ 637 w 3227"/>
              <a:gd name="T37" fmla="*/ 719 h 3392"/>
              <a:gd name="T38" fmla="*/ 1397 w 3227"/>
              <a:gd name="T39" fmla="*/ 1107 h 3392"/>
              <a:gd name="T40" fmla="*/ 1542 w 3227"/>
              <a:gd name="T41" fmla="*/ 626 h 3392"/>
              <a:gd name="T42" fmla="*/ 1383 w 3227"/>
              <a:gd name="T43" fmla="*/ 536 h 3392"/>
              <a:gd name="T44" fmla="*/ 1698 w 3227"/>
              <a:gd name="T45" fmla="*/ 11 h 3392"/>
              <a:gd name="T46" fmla="*/ 1865 w 3227"/>
              <a:gd name="T47" fmla="*/ 123 h 3392"/>
              <a:gd name="T48" fmla="*/ 1931 w 3227"/>
              <a:gd name="T49" fmla="*/ 317 h 3392"/>
              <a:gd name="T50" fmla="*/ 2707 w 3227"/>
              <a:gd name="T51" fmla="*/ 480 h 3392"/>
              <a:gd name="T52" fmla="*/ 2908 w 3227"/>
              <a:gd name="T53" fmla="*/ 409 h 3392"/>
              <a:gd name="T54" fmla="*/ 3103 w 3227"/>
              <a:gd name="T55" fmla="*/ 474 h 3392"/>
              <a:gd name="T56" fmla="*/ 3216 w 3227"/>
              <a:gd name="T57" fmla="*/ 642 h 3392"/>
              <a:gd name="T58" fmla="*/ 3201 w 3227"/>
              <a:gd name="T59" fmla="*/ 850 h 3392"/>
              <a:gd name="T60" fmla="*/ 3065 w 3227"/>
              <a:gd name="T61" fmla="*/ 1002 h 3392"/>
              <a:gd name="T62" fmla="*/ 2986 w 3227"/>
              <a:gd name="T63" fmla="*/ 2181 h 3392"/>
              <a:gd name="T64" fmla="*/ 3158 w 3227"/>
              <a:gd name="T65" fmla="*/ 2292 h 3392"/>
              <a:gd name="T66" fmla="*/ 3227 w 3227"/>
              <a:gd name="T67" fmla="*/ 2488 h 3392"/>
              <a:gd name="T68" fmla="*/ 3160 w 3227"/>
              <a:gd name="T69" fmla="*/ 2681 h 3392"/>
              <a:gd name="T70" fmla="*/ 2993 w 3227"/>
              <a:gd name="T71" fmla="*/ 2794 h 3392"/>
              <a:gd name="T72" fmla="*/ 2780 w 3227"/>
              <a:gd name="T73" fmla="*/ 2778 h 3392"/>
              <a:gd name="T74" fmla="*/ 2626 w 3227"/>
              <a:gd name="T75" fmla="*/ 2637 h 3392"/>
              <a:gd name="T76" fmla="*/ 1929 w 3227"/>
              <a:gd name="T77" fmla="*/ 3037 h 3392"/>
              <a:gd name="T78" fmla="*/ 1888 w 3227"/>
              <a:gd name="T79" fmla="*/ 3236 h 3392"/>
              <a:gd name="T80" fmla="*/ 1737 w 3227"/>
              <a:gd name="T81" fmla="*/ 3367 h 3392"/>
              <a:gd name="T82" fmla="*/ 1528 w 3227"/>
              <a:gd name="T83" fmla="*/ 3382 h 3392"/>
              <a:gd name="T84" fmla="*/ 1361 w 3227"/>
              <a:gd name="T85" fmla="*/ 3269 h 3392"/>
              <a:gd name="T86" fmla="*/ 1294 w 3227"/>
              <a:gd name="T87" fmla="*/ 3076 h 3392"/>
              <a:gd name="T88" fmla="*/ 618 w 3227"/>
              <a:gd name="T89" fmla="*/ 2598 h 3392"/>
              <a:gd name="T90" fmla="*/ 485 w 3227"/>
              <a:gd name="T91" fmla="*/ 2758 h 3392"/>
              <a:gd name="T92" fmla="*/ 275 w 3227"/>
              <a:gd name="T93" fmla="*/ 2801 h 3392"/>
              <a:gd name="T94" fmla="*/ 94 w 3227"/>
              <a:gd name="T95" fmla="*/ 2712 h 3392"/>
              <a:gd name="T96" fmla="*/ 3 w 3227"/>
              <a:gd name="T97" fmla="*/ 2531 h 3392"/>
              <a:gd name="T98" fmla="*/ 45 w 3227"/>
              <a:gd name="T99" fmla="*/ 2326 h 3392"/>
              <a:gd name="T100" fmla="*/ 200 w 3227"/>
              <a:gd name="T101" fmla="*/ 2194 h 3392"/>
              <a:gd name="T102" fmla="*/ 200 w 3227"/>
              <a:gd name="T103" fmla="*/ 1019 h 3392"/>
              <a:gd name="T104" fmla="*/ 45 w 3227"/>
              <a:gd name="T105" fmla="*/ 887 h 3392"/>
              <a:gd name="T106" fmla="*/ 3 w 3227"/>
              <a:gd name="T107" fmla="*/ 683 h 3392"/>
              <a:gd name="T108" fmla="*/ 94 w 3227"/>
              <a:gd name="T109" fmla="*/ 501 h 3392"/>
              <a:gd name="T110" fmla="*/ 275 w 3227"/>
              <a:gd name="T111" fmla="*/ 412 h 3392"/>
              <a:gd name="T112" fmla="*/ 486 w 3227"/>
              <a:gd name="T113" fmla="*/ 455 h 3392"/>
              <a:gd name="T114" fmla="*/ 1295 w 3227"/>
              <a:gd name="T115" fmla="*/ 346 h 3392"/>
              <a:gd name="T116" fmla="*/ 1338 w 3227"/>
              <a:gd name="T117" fmla="*/ 157 h 3392"/>
              <a:gd name="T118" fmla="*/ 1489 w 3227"/>
              <a:gd name="T119" fmla="*/ 25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27" h="3392">
                <a:moveTo>
                  <a:pt x="1685" y="2066"/>
                </a:moveTo>
                <a:lnTo>
                  <a:pt x="1685" y="2767"/>
                </a:lnTo>
                <a:lnTo>
                  <a:pt x="1725" y="2780"/>
                </a:lnTo>
                <a:lnTo>
                  <a:pt x="1764" y="2797"/>
                </a:lnTo>
                <a:lnTo>
                  <a:pt x="1800" y="2819"/>
                </a:lnTo>
                <a:lnTo>
                  <a:pt x="2591" y="2454"/>
                </a:lnTo>
                <a:lnTo>
                  <a:pt x="2598" y="2413"/>
                </a:lnTo>
                <a:lnTo>
                  <a:pt x="2610" y="2374"/>
                </a:lnTo>
                <a:lnTo>
                  <a:pt x="1685" y="2066"/>
                </a:lnTo>
                <a:close/>
                <a:moveTo>
                  <a:pt x="1541" y="2066"/>
                </a:moveTo>
                <a:lnTo>
                  <a:pt x="617" y="2374"/>
                </a:lnTo>
                <a:lnTo>
                  <a:pt x="629" y="2413"/>
                </a:lnTo>
                <a:lnTo>
                  <a:pt x="636" y="2452"/>
                </a:lnTo>
                <a:lnTo>
                  <a:pt x="1428" y="2819"/>
                </a:lnTo>
                <a:lnTo>
                  <a:pt x="1463" y="2797"/>
                </a:lnTo>
                <a:lnTo>
                  <a:pt x="1502" y="2780"/>
                </a:lnTo>
                <a:lnTo>
                  <a:pt x="1542" y="2768"/>
                </a:lnTo>
                <a:lnTo>
                  <a:pt x="1541" y="2768"/>
                </a:lnTo>
                <a:lnTo>
                  <a:pt x="1541" y="2066"/>
                </a:lnTo>
                <a:close/>
                <a:moveTo>
                  <a:pt x="2658" y="922"/>
                </a:moveTo>
                <a:lnTo>
                  <a:pt x="1923" y="1261"/>
                </a:lnTo>
                <a:lnTo>
                  <a:pt x="1929" y="1300"/>
                </a:lnTo>
                <a:lnTo>
                  <a:pt x="1933" y="1340"/>
                </a:lnTo>
                <a:lnTo>
                  <a:pt x="1929" y="1384"/>
                </a:lnTo>
                <a:lnTo>
                  <a:pt x="1921" y="1427"/>
                </a:lnTo>
                <a:lnTo>
                  <a:pt x="1906" y="1467"/>
                </a:lnTo>
                <a:lnTo>
                  <a:pt x="1887" y="1505"/>
                </a:lnTo>
                <a:lnTo>
                  <a:pt x="1862" y="1539"/>
                </a:lnTo>
                <a:lnTo>
                  <a:pt x="1834" y="1570"/>
                </a:lnTo>
                <a:lnTo>
                  <a:pt x="1801" y="1597"/>
                </a:lnTo>
                <a:lnTo>
                  <a:pt x="1765" y="1618"/>
                </a:lnTo>
                <a:lnTo>
                  <a:pt x="1726" y="1637"/>
                </a:lnTo>
                <a:lnTo>
                  <a:pt x="1685" y="1649"/>
                </a:lnTo>
                <a:lnTo>
                  <a:pt x="1685" y="1919"/>
                </a:lnTo>
                <a:lnTo>
                  <a:pt x="2694" y="2254"/>
                </a:lnTo>
                <a:lnTo>
                  <a:pt x="2719" y="2233"/>
                </a:lnTo>
                <a:lnTo>
                  <a:pt x="2747" y="2215"/>
                </a:lnTo>
                <a:lnTo>
                  <a:pt x="2776" y="2200"/>
                </a:lnTo>
                <a:lnTo>
                  <a:pt x="2808" y="2187"/>
                </a:lnTo>
                <a:lnTo>
                  <a:pt x="2808" y="1026"/>
                </a:lnTo>
                <a:lnTo>
                  <a:pt x="2773" y="1012"/>
                </a:lnTo>
                <a:lnTo>
                  <a:pt x="2741" y="995"/>
                </a:lnTo>
                <a:lnTo>
                  <a:pt x="2710" y="974"/>
                </a:lnTo>
                <a:lnTo>
                  <a:pt x="2683" y="950"/>
                </a:lnTo>
                <a:lnTo>
                  <a:pt x="2658" y="922"/>
                </a:lnTo>
                <a:close/>
                <a:moveTo>
                  <a:pt x="570" y="921"/>
                </a:moveTo>
                <a:lnTo>
                  <a:pt x="546" y="948"/>
                </a:lnTo>
                <a:lnTo>
                  <a:pt x="520" y="971"/>
                </a:lnTo>
                <a:lnTo>
                  <a:pt x="490" y="993"/>
                </a:lnTo>
                <a:lnTo>
                  <a:pt x="459" y="1010"/>
                </a:lnTo>
                <a:lnTo>
                  <a:pt x="425" y="1024"/>
                </a:lnTo>
                <a:lnTo>
                  <a:pt x="425" y="2190"/>
                </a:lnTo>
                <a:lnTo>
                  <a:pt x="464" y="2206"/>
                </a:lnTo>
                <a:lnTo>
                  <a:pt x="501" y="2228"/>
                </a:lnTo>
                <a:lnTo>
                  <a:pt x="534" y="2255"/>
                </a:lnTo>
                <a:lnTo>
                  <a:pt x="1542" y="1919"/>
                </a:lnTo>
                <a:lnTo>
                  <a:pt x="1541" y="1919"/>
                </a:lnTo>
                <a:lnTo>
                  <a:pt x="1541" y="1649"/>
                </a:lnTo>
                <a:lnTo>
                  <a:pt x="1500" y="1636"/>
                </a:lnTo>
                <a:lnTo>
                  <a:pt x="1461" y="1618"/>
                </a:lnTo>
                <a:lnTo>
                  <a:pt x="1425" y="1596"/>
                </a:lnTo>
                <a:lnTo>
                  <a:pt x="1393" y="1569"/>
                </a:lnTo>
                <a:lnTo>
                  <a:pt x="1365" y="1539"/>
                </a:lnTo>
                <a:lnTo>
                  <a:pt x="1341" y="1504"/>
                </a:lnTo>
                <a:lnTo>
                  <a:pt x="1321" y="1467"/>
                </a:lnTo>
                <a:lnTo>
                  <a:pt x="1306" y="1427"/>
                </a:lnTo>
                <a:lnTo>
                  <a:pt x="1297" y="1384"/>
                </a:lnTo>
                <a:lnTo>
                  <a:pt x="1294" y="1340"/>
                </a:lnTo>
                <a:lnTo>
                  <a:pt x="1297" y="1300"/>
                </a:lnTo>
                <a:lnTo>
                  <a:pt x="1304" y="1261"/>
                </a:lnTo>
                <a:lnTo>
                  <a:pt x="570" y="921"/>
                </a:lnTo>
                <a:close/>
                <a:moveTo>
                  <a:pt x="1888" y="479"/>
                </a:moveTo>
                <a:lnTo>
                  <a:pt x="1867" y="509"/>
                </a:lnTo>
                <a:lnTo>
                  <a:pt x="1843" y="537"/>
                </a:lnTo>
                <a:lnTo>
                  <a:pt x="1817" y="561"/>
                </a:lnTo>
                <a:lnTo>
                  <a:pt x="1788" y="582"/>
                </a:lnTo>
                <a:lnTo>
                  <a:pt x="1755" y="601"/>
                </a:lnTo>
                <a:lnTo>
                  <a:pt x="1722" y="615"/>
                </a:lnTo>
                <a:lnTo>
                  <a:pt x="1685" y="626"/>
                </a:lnTo>
                <a:lnTo>
                  <a:pt x="1685" y="626"/>
                </a:lnTo>
                <a:lnTo>
                  <a:pt x="1685" y="1031"/>
                </a:lnTo>
                <a:lnTo>
                  <a:pt x="1725" y="1043"/>
                </a:lnTo>
                <a:lnTo>
                  <a:pt x="1763" y="1060"/>
                </a:lnTo>
                <a:lnTo>
                  <a:pt x="1798" y="1082"/>
                </a:lnTo>
                <a:lnTo>
                  <a:pt x="1829" y="1107"/>
                </a:lnTo>
                <a:lnTo>
                  <a:pt x="1859" y="1137"/>
                </a:lnTo>
                <a:lnTo>
                  <a:pt x="2597" y="795"/>
                </a:lnTo>
                <a:lnTo>
                  <a:pt x="2591" y="761"/>
                </a:lnTo>
                <a:lnTo>
                  <a:pt x="2589" y="726"/>
                </a:lnTo>
                <a:lnTo>
                  <a:pt x="2589" y="719"/>
                </a:lnTo>
                <a:lnTo>
                  <a:pt x="2589" y="712"/>
                </a:lnTo>
                <a:lnTo>
                  <a:pt x="1888" y="479"/>
                </a:lnTo>
                <a:close/>
                <a:moveTo>
                  <a:pt x="1340" y="479"/>
                </a:moveTo>
                <a:lnTo>
                  <a:pt x="637" y="713"/>
                </a:lnTo>
                <a:lnTo>
                  <a:pt x="637" y="719"/>
                </a:lnTo>
                <a:lnTo>
                  <a:pt x="637" y="726"/>
                </a:lnTo>
                <a:lnTo>
                  <a:pt x="636" y="761"/>
                </a:lnTo>
                <a:lnTo>
                  <a:pt x="630" y="795"/>
                </a:lnTo>
                <a:lnTo>
                  <a:pt x="1369" y="1137"/>
                </a:lnTo>
                <a:lnTo>
                  <a:pt x="1397" y="1107"/>
                </a:lnTo>
                <a:lnTo>
                  <a:pt x="1429" y="1083"/>
                </a:lnTo>
                <a:lnTo>
                  <a:pt x="1464" y="1061"/>
                </a:lnTo>
                <a:lnTo>
                  <a:pt x="1502" y="1044"/>
                </a:lnTo>
                <a:lnTo>
                  <a:pt x="1542" y="1032"/>
                </a:lnTo>
                <a:lnTo>
                  <a:pt x="1542" y="626"/>
                </a:lnTo>
                <a:lnTo>
                  <a:pt x="1505" y="615"/>
                </a:lnTo>
                <a:lnTo>
                  <a:pt x="1470" y="601"/>
                </a:lnTo>
                <a:lnTo>
                  <a:pt x="1439" y="582"/>
                </a:lnTo>
                <a:lnTo>
                  <a:pt x="1409" y="561"/>
                </a:lnTo>
                <a:lnTo>
                  <a:pt x="1383" y="536"/>
                </a:lnTo>
                <a:lnTo>
                  <a:pt x="1359" y="509"/>
                </a:lnTo>
                <a:lnTo>
                  <a:pt x="1340" y="479"/>
                </a:lnTo>
                <a:close/>
                <a:moveTo>
                  <a:pt x="1613" y="0"/>
                </a:moveTo>
                <a:lnTo>
                  <a:pt x="1656" y="3"/>
                </a:lnTo>
                <a:lnTo>
                  <a:pt x="1698" y="11"/>
                </a:lnTo>
                <a:lnTo>
                  <a:pt x="1737" y="25"/>
                </a:lnTo>
                <a:lnTo>
                  <a:pt x="1774" y="43"/>
                </a:lnTo>
                <a:lnTo>
                  <a:pt x="1807" y="66"/>
                </a:lnTo>
                <a:lnTo>
                  <a:pt x="1838" y="93"/>
                </a:lnTo>
                <a:lnTo>
                  <a:pt x="1865" y="123"/>
                </a:lnTo>
                <a:lnTo>
                  <a:pt x="1888" y="157"/>
                </a:lnTo>
                <a:lnTo>
                  <a:pt x="1906" y="194"/>
                </a:lnTo>
                <a:lnTo>
                  <a:pt x="1921" y="232"/>
                </a:lnTo>
                <a:lnTo>
                  <a:pt x="1929" y="274"/>
                </a:lnTo>
                <a:lnTo>
                  <a:pt x="1931" y="317"/>
                </a:lnTo>
                <a:lnTo>
                  <a:pt x="1930" y="346"/>
                </a:lnTo>
                <a:lnTo>
                  <a:pt x="2626" y="577"/>
                </a:lnTo>
                <a:lnTo>
                  <a:pt x="2648" y="541"/>
                </a:lnTo>
                <a:lnTo>
                  <a:pt x="2675" y="509"/>
                </a:lnTo>
                <a:lnTo>
                  <a:pt x="2707" y="480"/>
                </a:lnTo>
                <a:lnTo>
                  <a:pt x="2742" y="455"/>
                </a:lnTo>
                <a:lnTo>
                  <a:pt x="2779" y="436"/>
                </a:lnTo>
                <a:lnTo>
                  <a:pt x="2820" y="422"/>
                </a:lnTo>
                <a:lnTo>
                  <a:pt x="2862" y="412"/>
                </a:lnTo>
                <a:lnTo>
                  <a:pt x="2908" y="409"/>
                </a:lnTo>
                <a:lnTo>
                  <a:pt x="2952" y="412"/>
                </a:lnTo>
                <a:lnTo>
                  <a:pt x="2993" y="420"/>
                </a:lnTo>
                <a:lnTo>
                  <a:pt x="3032" y="433"/>
                </a:lnTo>
                <a:lnTo>
                  <a:pt x="3069" y="452"/>
                </a:lnTo>
                <a:lnTo>
                  <a:pt x="3103" y="474"/>
                </a:lnTo>
                <a:lnTo>
                  <a:pt x="3133" y="501"/>
                </a:lnTo>
                <a:lnTo>
                  <a:pt x="3160" y="532"/>
                </a:lnTo>
                <a:lnTo>
                  <a:pt x="3183" y="565"/>
                </a:lnTo>
                <a:lnTo>
                  <a:pt x="3202" y="602"/>
                </a:lnTo>
                <a:lnTo>
                  <a:pt x="3216" y="642"/>
                </a:lnTo>
                <a:lnTo>
                  <a:pt x="3223" y="683"/>
                </a:lnTo>
                <a:lnTo>
                  <a:pt x="3227" y="726"/>
                </a:lnTo>
                <a:lnTo>
                  <a:pt x="3223" y="769"/>
                </a:lnTo>
                <a:lnTo>
                  <a:pt x="3215" y="811"/>
                </a:lnTo>
                <a:lnTo>
                  <a:pt x="3201" y="850"/>
                </a:lnTo>
                <a:lnTo>
                  <a:pt x="3182" y="888"/>
                </a:lnTo>
                <a:lnTo>
                  <a:pt x="3158" y="922"/>
                </a:lnTo>
                <a:lnTo>
                  <a:pt x="3131" y="952"/>
                </a:lnTo>
                <a:lnTo>
                  <a:pt x="3099" y="979"/>
                </a:lnTo>
                <a:lnTo>
                  <a:pt x="3065" y="1002"/>
                </a:lnTo>
                <a:lnTo>
                  <a:pt x="3027" y="1020"/>
                </a:lnTo>
                <a:lnTo>
                  <a:pt x="2986" y="1033"/>
                </a:lnTo>
                <a:lnTo>
                  <a:pt x="2944" y="1041"/>
                </a:lnTo>
                <a:lnTo>
                  <a:pt x="2944" y="2173"/>
                </a:lnTo>
                <a:lnTo>
                  <a:pt x="2986" y="2181"/>
                </a:lnTo>
                <a:lnTo>
                  <a:pt x="3027" y="2194"/>
                </a:lnTo>
                <a:lnTo>
                  <a:pt x="3065" y="2212"/>
                </a:lnTo>
                <a:lnTo>
                  <a:pt x="3099" y="2234"/>
                </a:lnTo>
                <a:lnTo>
                  <a:pt x="3131" y="2261"/>
                </a:lnTo>
                <a:lnTo>
                  <a:pt x="3158" y="2292"/>
                </a:lnTo>
                <a:lnTo>
                  <a:pt x="3182" y="2326"/>
                </a:lnTo>
                <a:lnTo>
                  <a:pt x="3201" y="2363"/>
                </a:lnTo>
                <a:lnTo>
                  <a:pt x="3215" y="2403"/>
                </a:lnTo>
                <a:lnTo>
                  <a:pt x="3223" y="2444"/>
                </a:lnTo>
                <a:lnTo>
                  <a:pt x="3227" y="2488"/>
                </a:lnTo>
                <a:lnTo>
                  <a:pt x="3223" y="2531"/>
                </a:lnTo>
                <a:lnTo>
                  <a:pt x="3215" y="2572"/>
                </a:lnTo>
                <a:lnTo>
                  <a:pt x="3202" y="2611"/>
                </a:lnTo>
                <a:lnTo>
                  <a:pt x="3183" y="2648"/>
                </a:lnTo>
                <a:lnTo>
                  <a:pt x="3160" y="2681"/>
                </a:lnTo>
                <a:lnTo>
                  <a:pt x="3133" y="2712"/>
                </a:lnTo>
                <a:lnTo>
                  <a:pt x="3103" y="2739"/>
                </a:lnTo>
                <a:lnTo>
                  <a:pt x="3069" y="2761"/>
                </a:lnTo>
                <a:lnTo>
                  <a:pt x="3032" y="2780"/>
                </a:lnTo>
                <a:lnTo>
                  <a:pt x="2993" y="2794"/>
                </a:lnTo>
                <a:lnTo>
                  <a:pt x="2951" y="2801"/>
                </a:lnTo>
                <a:lnTo>
                  <a:pt x="2907" y="2805"/>
                </a:lnTo>
                <a:lnTo>
                  <a:pt x="2862" y="2801"/>
                </a:lnTo>
                <a:lnTo>
                  <a:pt x="2820" y="2793"/>
                </a:lnTo>
                <a:lnTo>
                  <a:pt x="2780" y="2778"/>
                </a:lnTo>
                <a:lnTo>
                  <a:pt x="2742" y="2758"/>
                </a:lnTo>
                <a:lnTo>
                  <a:pt x="2707" y="2734"/>
                </a:lnTo>
                <a:lnTo>
                  <a:pt x="2676" y="2705"/>
                </a:lnTo>
                <a:lnTo>
                  <a:pt x="2649" y="2673"/>
                </a:lnTo>
                <a:lnTo>
                  <a:pt x="2626" y="2637"/>
                </a:lnTo>
                <a:lnTo>
                  <a:pt x="2609" y="2598"/>
                </a:lnTo>
                <a:lnTo>
                  <a:pt x="1894" y="2929"/>
                </a:lnTo>
                <a:lnTo>
                  <a:pt x="1911" y="2962"/>
                </a:lnTo>
                <a:lnTo>
                  <a:pt x="1923" y="2999"/>
                </a:lnTo>
                <a:lnTo>
                  <a:pt x="1929" y="3037"/>
                </a:lnTo>
                <a:lnTo>
                  <a:pt x="1931" y="3076"/>
                </a:lnTo>
                <a:lnTo>
                  <a:pt x="1929" y="3119"/>
                </a:lnTo>
                <a:lnTo>
                  <a:pt x="1921" y="3160"/>
                </a:lnTo>
                <a:lnTo>
                  <a:pt x="1906" y="3199"/>
                </a:lnTo>
                <a:lnTo>
                  <a:pt x="1888" y="3236"/>
                </a:lnTo>
                <a:lnTo>
                  <a:pt x="1865" y="3269"/>
                </a:lnTo>
                <a:lnTo>
                  <a:pt x="1838" y="3301"/>
                </a:lnTo>
                <a:lnTo>
                  <a:pt x="1807" y="3326"/>
                </a:lnTo>
                <a:lnTo>
                  <a:pt x="1774" y="3349"/>
                </a:lnTo>
                <a:lnTo>
                  <a:pt x="1737" y="3367"/>
                </a:lnTo>
                <a:lnTo>
                  <a:pt x="1698" y="3382"/>
                </a:lnTo>
                <a:lnTo>
                  <a:pt x="1656" y="3390"/>
                </a:lnTo>
                <a:lnTo>
                  <a:pt x="1613" y="3392"/>
                </a:lnTo>
                <a:lnTo>
                  <a:pt x="1569" y="3390"/>
                </a:lnTo>
                <a:lnTo>
                  <a:pt x="1528" y="3382"/>
                </a:lnTo>
                <a:lnTo>
                  <a:pt x="1489" y="3367"/>
                </a:lnTo>
                <a:lnTo>
                  <a:pt x="1452" y="3349"/>
                </a:lnTo>
                <a:lnTo>
                  <a:pt x="1418" y="3326"/>
                </a:lnTo>
                <a:lnTo>
                  <a:pt x="1388" y="3301"/>
                </a:lnTo>
                <a:lnTo>
                  <a:pt x="1361" y="3269"/>
                </a:lnTo>
                <a:lnTo>
                  <a:pt x="1338" y="3236"/>
                </a:lnTo>
                <a:lnTo>
                  <a:pt x="1319" y="3199"/>
                </a:lnTo>
                <a:lnTo>
                  <a:pt x="1305" y="3160"/>
                </a:lnTo>
                <a:lnTo>
                  <a:pt x="1296" y="3119"/>
                </a:lnTo>
                <a:lnTo>
                  <a:pt x="1294" y="3076"/>
                </a:lnTo>
                <a:lnTo>
                  <a:pt x="1296" y="3037"/>
                </a:lnTo>
                <a:lnTo>
                  <a:pt x="1304" y="2998"/>
                </a:lnTo>
                <a:lnTo>
                  <a:pt x="1316" y="2962"/>
                </a:lnTo>
                <a:lnTo>
                  <a:pt x="1331" y="2928"/>
                </a:lnTo>
                <a:lnTo>
                  <a:pt x="618" y="2598"/>
                </a:lnTo>
                <a:lnTo>
                  <a:pt x="600" y="2637"/>
                </a:lnTo>
                <a:lnTo>
                  <a:pt x="577" y="2673"/>
                </a:lnTo>
                <a:lnTo>
                  <a:pt x="550" y="2705"/>
                </a:lnTo>
                <a:lnTo>
                  <a:pt x="520" y="2734"/>
                </a:lnTo>
                <a:lnTo>
                  <a:pt x="485" y="2758"/>
                </a:lnTo>
                <a:lnTo>
                  <a:pt x="447" y="2778"/>
                </a:lnTo>
                <a:lnTo>
                  <a:pt x="407" y="2793"/>
                </a:lnTo>
                <a:lnTo>
                  <a:pt x="364" y="2801"/>
                </a:lnTo>
                <a:lnTo>
                  <a:pt x="319" y="2805"/>
                </a:lnTo>
                <a:lnTo>
                  <a:pt x="275" y="2801"/>
                </a:lnTo>
                <a:lnTo>
                  <a:pt x="234" y="2794"/>
                </a:lnTo>
                <a:lnTo>
                  <a:pt x="195" y="2780"/>
                </a:lnTo>
                <a:lnTo>
                  <a:pt x="158" y="2761"/>
                </a:lnTo>
                <a:lnTo>
                  <a:pt x="124" y="2739"/>
                </a:lnTo>
                <a:lnTo>
                  <a:pt x="94" y="2712"/>
                </a:lnTo>
                <a:lnTo>
                  <a:pt x="66" y="2681"/>
                </a:lnTo>
                <a:lnTo>
                  <a:pt x="44" y="2648"/>
                </a:lnTo>
                <a:lnTo>
                  <a:pt x="25" y="2611"/>
                </a:lnTo>
                <a:lnTo>
                  <a:pt x="11" y="2572"/>
                </a:lnTo>
                <a:lnTo>
                  <a:pt x="3" y="2531"/>
                </a:lnTo>
                <a:lnTo>
                  <a:pt x="0" y="2488"/>
                </a:lnTo>
                <a:lnTo>
                  <a:pt x="3" y="2444"/>
                </a:lnTo>
                <a:lnTo>
                  <a:pt x="12" y="2403"/>
                </a:lnTo>
                <a:lnTo>
                  <a:pt x="26" y="2363"/>
                </a:lnTo>
                <a:lnTo>
                  <a:pt x="45" y="2326"/>
                </a:lnTo>
                <a:lnTo>
                  <a:pt x="69" y="2293"/>
                </a:lnTo>
                <a:lnTo>
                  <a:pt x="96" y="2261"/>
                </a:lnTo>
                <a:lnTo>
                  <a:pt x="127" y="2235"/>
                </a:lnTo>
                <a:lnTo>
                  <a:pt x="162" y="2213"/>
                </a:lnTo>
                <a:lnTo>
                  <a:pt x="200" y="2194"/>
                </a:lnTo>
                <a:lnTo>
                  <a:pt x="240" y="2181"/>
                </a:lnTo>
                <a:lnTo>
                  <a:pt x="283" y="2174"/>
                </a:lnTo>
                <a:lnTo>
                  <a:pt x="283" y="1041"/>
                </a:lnTo>
                <a:lnTo>
                  <a:pt x="240" y="1032"/>
                </a:lnTo>
                <a:lnTo>
                  <a:pt x="200" y="1019"/>
                </a:lnTo>
                <a:lnTo>
                  <a:pt x="162" y="1002"/>
                </a:lnTo>
                <a:lnTo>
                  <a:pt x="127" y="979"/>
                </a:lnTo>
                <a:lnTo>
                  <a:pt x="96" y="952"/>
                </a:lnTo>
                <a:lnTo>
                  <a:pt x="69" y="922"/>
                </a:lnTo>
                <a:lnTo>
                  <a:pt x="45" y="887"/>
                </a:lnTo>
                <a:lnTo>
                  <a:pt x="26" y="850"/>
                </a:lnTo>
                <a:lnTo>
                  <a:pt x="12" y="810"/>
                </a:lnTo>
                <a:lnTo>
                  <a:pt x="3" y="769"/>
                </a:lnTo>
                <a:lnTo>
                  <a:pt x="0" y="726"/>
                </a:lnTo>
                <a:lnTo>
                  <a:pt x="3" y="683"/>
                </a:lnTo>
                <a:lnTo>
                  <a:pt x="11" y="642"/>
                </a:lnTo>
                <a:lnTo>
                  <a:pt x="25" y="602"/>
                </a:lnTo>
                <a:lnTo>
                  <a:pt x="44" y="565"/>
                </a:lnTo>
                <a:lnTo>
                  <a:pt x="66" y="532"/>
                </a:lnTo>
                <a:lnTo>
                  <a:pt x="94" y="501"/>
                </a:lnTo>
                <a:lnTo>
                  <a:pt x="124" y="474"/>
                </a:lnTo>
                <a:lnTo>
                  <a:pt x="158" y="452"/>
                </a:lnTo>
                <a:lnTo>
                  <a:pt x="195" y="433"/>
                </a:lnTo>
                <a:lnTo>
                  <a:pt x="234" y="420"/>
                </a:lnTo>
                <a:lnTo>
                  <a:pt x="275" y="412"/>
                </a:lnTo>
                <a:lnTo>
                  <a:pt x="319" y="409"/>
                </a:lnTo>
                <a:lnTo>
                  <a:pt x="364" y="412"/>
                </a:lnTo>
                <a:lnTo>
                  <a:pt x="407" y="422"/>
                </a:lnTo>
                <a:lnTo>
                  <a:pt x="448" y="436"/>
                </a:lnTo>
                <a:lnTo>
                  <a:pt x="486" y="455"/>
                </a:lnTo>
                <a:lnTo>
                  <a:pt x="520" y="480"/>
                </a:lnTo>
                <a:lnTo>
                  <a:pt x="551" y="509"/>
                </a:lnTo>
                <a:lnTo>
                  <a:pt x="579" y="541"/>
                </a:lnTo>
                <a:lnTo>
                  <a:pt x="600" y="577"/>
                </a:lnTo>
                <a:lnTo>
                  <a:pt x="1295" y="346"/>
                </a:lnTo>
                <a:lnTo>
                  <a:pt x="1294" y="317"/>
                </a:lnTo>
                <a:lnTo>
                  <a:pt x="1297" y="274"/>
                </a:lnTo>
                <a:lnTo>
                  <a:pt x="1306" y="232"/>
                </a:lnTo>
                <a:lnTo>
                  <a:pt x="1319" y="194"/>
                </a:lnTo>
                <a:lnTo>
                  <a:pt x="1338" y="157"/>
                </a:lnTo>
                <a:lnTo>
                  <a:pt x="1361" y="123"/>
                </a:lnTo>
                <a:lnTo>
                  <a:pt x="1388" y="93"/>
                </a:lnTo>
                <a:lnTo>
                  <a:pt x="1418" y="66"/>
                </a:lnTo>
                <a:lnTo>
                  <a:pt x="1452" y="43"/>
                </a:lnTo>
                <a:lnTo>
                  <a:pt x="1489" y="25"/>
                </a:lnTo>
                <a:lnTo>
                  <a:pt x="1528" y="11"/>
                </a:lnTo>
                <a:lnTo>
                  <a:pt x="1569" y="3"/>
                </a:lnTo>
                <a:lnTo>
                  <a:pt x="16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Freeform 16"/>
          <p:cNvSpPr>
            <a:spLocks noEditPoints="1"/>
          </p:cNvSpPr>
          <p:nvPr/>
        </p:nvSpPr>
        <p:spPr bwMode="auto">
          <a:xfrm>
            <a:off x="2735664" y="3576046"/>
            <a:ext cx="640301" cy="538072"/>
          </a:xfrm>
          <a:custGeom>
            <a:avLst/>
            <a:gdLst>
              <a:gd name="T0" fmla="*/ 1631 w 3280"/>
              <a:gd name="T1" fmla="*/ 1977 h 3130"/>
              <a:gd name="T2" fmla="*/ 1568 w 3280"/>
              <a:gd name="T3" fmla="*/ 2160 h 3130"/>
              <a:gd name="T4" fmla="*/ 1725 w 3280"/>
              <a:gd name="T5" fmla="*/ 2234 h 3130"/>
              <a:gd name="T6" fmla="*/ 1788 w 3280"/>
              <a:gd name="T7" fmla="*/ 2051 h 3130"/>
              <a:gd name="T8" fmla="*/ 2837 w 3280"/>
              <a:gd name="T9" fmla="*/ 1938 h 3130"/>
              <a:gd name="T10" fmla="*/ 2679 w 3280"/>
              <a:gd name="T11" fmla="*/ 2630 h 3130"/>
              <a:gd name="T12" fmla="*/ 2769 w 3280"/>
              <a:gd name="T13" fmla="*/ 2024 h 3130"/>
              <a:gd name="T14" fmla="*/ 2419 w 3280"/>
              <a:gd name="T15" fmla="*/ 828 h 3130"/>
              <a:gd name="T16" fmla="*/ 1996 w 3280"/>
              <a:gd name="T17" fmla="*/ 2211 h 3130"/>
              <a:gd name="T18" fmla="*/ 1779 w 3280"/>
              <a:gd name="T19" fmla="*/ 2459 h 3130"/>
              <a:gd name="T20" fmla="*/ 1481 w 3280"/>
              <a:gd name="T21" fmla="*/ 2393 h 3130"/>
              <a:gd name="T22" fmla="*/ 1360 w 3280"/>
              <a:gd name="T23" fmla="*/ 2076 h 3130"/>
              <a:gd name="T24" fmla="*/ 1519 w 3280"/>
              <a:gd name="T25" fmla="*/ 1773 h 3130"/>
              <a:gd name="T26" fmla="*/ 1640 w 3280"/>
              <a:gd name="T27" fmla="*/ 547 h 3130"/>
              <a:gd name="T28" fmla="*/ 1092 w 3280"/>
              <a:gd name="T29" fmla="*/ 788 h 3130"/>
              <a:gd name="T30" fmla="*/ 650 w 3280"/>
              <a:gd name="T31" fmla="*/ 1301 h 3130"/>
              <a:gd name="T32" fmla="*/ 511 w 3280"/>
              <a:gd name="T33" fmla="*/ 2026 h 3130"/>
              <a:gd name="T34" fmla="*/ 608 w 3280"/>
              <a:gd name="T35" fmla="*/ 2644 h 3130"/>
              <a:gd name="T36" fmla="*/ 443 w 3280"/>
              <a:gd name="T37" fmla="*/ 1938 h 3130"/>
              <a:gd name="T38" fmla="*/ 620 w 3280"/>
              <a:gd name="T39" fmla="*/ 1210 h 3130"/>
              <a:gd name="T40" fmla="*/ 1083 w 3280"/>
              <a:gd name="T41" fmla="*/ 707 h 3130"/>
              <a:gd name="T42" fmla="*/ 1640 w 3280"/>
              <a:gd name="T43" fmla="*/ 295 h 3130"/>
              <a:gd name="T44" fmla="*/ 2331 w 3280"/>
              <a:gd name="T45" fmla="*/ 513 h 3130"/>
              <a:gd name="T46" fmla="*/ 2823 w 3280"/>
              <a:gd name="T47" fmla="*/ 1084 h 3130"/>
              <a:gd name="T48" fmla="*/ 3011 w 3280"/>
              <a:gd name="T49" fmla="*/ 1888 h 3130"/>
              <a:gd name="T50" fmla="*/ 2829 w 3280"/>
              <a:gd name="T51" fmla="*/ 2680 h 3130"/>
              <a:gd name="T52" fmla="*/ 2943 w 3280"/>
              <a:gd name="T53" fmla="*/ 1987 h 3130"/>
              <a:gd name="T54" fmla="*/ 2807 w 3280"/>
              <a:gd name="T55" fmla="*/ 1209 h 3130"/>
              <a:gd name="T56" fmla="*/ 2370 w 3280"/>
              <a:gd name="T57" fmla="*/ 631 h 3130"/>
              <a:gd name="T58" fmla="*/ 1729 w 3280"/>
              <a:gd name="T59" fmla="*/ 374 h 3130"/>
              <a:gd name="T60" fmla="*/ 1056 w 3280"/>
              <a:gd name="T61" fmla="*/ 532 h 3130"/>
              <a:gd name="T62" fmla="*/ 558 w 3280"/>
              <a:gd name="T63" fmla="*/ 1040 h 3130"/>
              <a:gd name="T64" fmla="*/ 337 w 3280"/>
              <a:gd name="T65" fmla="*/ 1784 h 3130"/>
              <a:gd name="T66" fmla="*/ 474 w 3280"/>
              <a:gd name="T67" fmla="*/ 2569 h 3130"/>
              <a:gd name="T68" fmla="*/ 291 w 3280"/>
              <a:gd name="T69" fmla="*/ 2170 h 3130"/>
              <a:gd name="T70" fmla="*/ 345 w 3280"/>
              <a:gd name="T71" fmla="*/ 1365 h 3130"/>
              <a:gd name="T72" fmla="*/ 735 w 3280"/>
              <a:gd name="T73" fmla="*/ 693 h 3130"/>
              <a:gd name="T74" fmla="*/ 1364 w 3280"/>
              <a:gd name="T75" fmla="*/ 328 h 3130"/>
              <a:gd name="T76" fmla="*/ 1264 w 3280"/>
              <a:gd name="T77" fmla="*/ 181 h 3130"/>
              <a:gd name="T78" fmla="*/ 623 w 3280"/>
              <a:gd name="T79" fmla="*/ 576 h 3130"/>
              <a:gd name="T80" fmla="*/ 213 w 3280"/>
              <a:gd name="T81" fmla="*/ 1263 h 3130"/>
              <a:gd name="T82" fmla="*/ 120 w 3280"/>
              <a:gd name="T83" fmla="*/ 2120 h 3130"/>
              <a:gd name="T84" fmla="*/ 381 w 3280"/>
              <a:gd name="T85" fmla="*/ 2917 h 3130"/>
              <a:gd name="T86" fmla="*/ 3101 w 3280"/>
              <a:gd name="T87" fmla="*/ 2435 h 3130"/>
              <a:gd name="T88" fmla="*/ 3144 w 3280"/>
              <a:gd name="T89" fmla="*/ 1573 h 3130"/>
              <a:gd name="T90" fmla="*/ 2842 w 3280"/>
              <a:gd name="T91" fmla="*/ 805 h 3130"/>
              <a:gd name="T92" fmla="*/ 2277 w 3280"/>
              <a:gd name="T93" fmla="*/ 288 h 3130"/>
              <a:gd name="T94" fmla="*/ 1640 w 3280"/>
              <a:gd name="T95" fmla="*/ 0 h 3130"/>
              <a:gd name="T96" fmla="*/ 2410 w 3280"/>
              <a:gd name="T97" fmla="*/ 223 h 3130"/>
              <a:gd name="T98" fmla="*/ 2986 w 3280"/>
              <a:gd name="T99" fmla="*/ 817 h 3130"/>
              <a:gd name="T100" fmla="*/ 3267 w 3280"/>
              <a:gd name="T101" fmla="*/ 1666 h 3130"/>
              <a:gd name="T102" fmla="*/ 3185 w 3280"/>
              <a:gd name="T103" fmla="*/ 2542 h 3130"/>
              <a:gd name="T104" fmla="*/ 384 w 3280"/>
              <a:gd name="T105" fmla="*/ 3130 h 3130"/>
              <a:gd name="T106" fmla="*/ 66 w 3280"/>
              <a:gd name="T107" fmla="*/ 2440 h 3130"/>
              <a:gd name="T108" fmla="*/ 28 w 3280"/>
              <a:gd name="T109" fmla="*/ 1550 h 3130"/>
              <a:gd name="T110" fmla="*/ 352 w 3280"/>
              <a:gd name="T111" fmla="*/ 726 h 3130"/>
              <a:gd name="T112" fmla="*/ 957 w 3280"/>
              <a:gd name="T113" fmla="*/ 172 h 3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80" h="3130">
                <a:moveTo>
                  <a:pt x="1094" y="2566"/>
                </a:moveTo>
                <a:lnTo>
                  <a:pt x="2185" y="2566"/>
                </a:lnTo>
                <a:lnTo>
                  <a:pt x="2185" y="2833"/>
                </a:lnTo>
                <a:lnTo>
                  <a:pt x="1094" y="2833"/>
                </a:lnTo>
                <a:lnTo>
                  <a:pt x="1094" y="2566"/>
                </a:lnTo>
                <a:close/>
                <a:moveTo>
                  <a:pt x="1678" y="1966"/>
                </a:moveTo>
                <a:lnTo>
                  <a:pt x="1654" y="1968"/>
                </a:lnTo>
                <a:lnTo>
                  <a:pt x="1631" y="1977"/>
                </a:lnTo>
                <a:lnTo>
                  <a:pt x="1611" y="1989"/>
                </a:lnTo>
                <a:lnTo>
                  <a:pt x="1593" y="2007"/>
                </a:lnTo>
                <a:lnTo>
                  <a:pt x="1579" y="2028"/>
                </a:lnTo>
                <a:lnTo>
                  <a:pt x="1568" y="2051"/>
                </a:lnTo>
                <a:lnTo>
                  <a:pt x="1561" y="2077"/>
                </a:lnTo>
                <a:lnTo>
                  <a:pt x="1558" y="2106"/>
                </a:lnTo>
                <a:lnTo>
                  <a:pt x="1561" y="2134"/>
                </a:lnTo>
                <a:lnTo>
                  <a:pt x="1568" y="2160"/>
                </a:lnTo>
                <a:lnTo>
                  <a:pt x="1579" y="2183"/>
                </a:lnTo>
                <a:lnTo>
                  <a:pt x="1593" y="2204"/>
                </a:lnTo>
                <a:lnTo>
                  <a:pt x="1611" y="2222"/>
                </a:lnTo>
                <a:lnTo>
                  <a:pt x="1631" y="2234"/>
                </a:lnTo>
                <a:lnTo>
                  <a:pt x="1654" y="2243"/>
                </a:lnTo>
                <a:lnTo>
                  <a:pt x="1678" y="2245"/>
                </a:lnTo>
                <a:lnTo>
                  <a:pt x="1702" y="2243"/>
                </a:lnTo>
                <a:lnTo>
                  <a:pt x="1725" y="2234"/>
                </a:lnTo>
                <a:lnTo>
                  <a:pt x="1745" y="2222"/>
                </a:lnTo>
                <a:lnTo>
                  <a:pt x="1763" y="2204"/>
                </a:lnTo>
                <a:lnTo>
                  <a:pt x="1777" y="2183"/>
                </a:lnTo>
                <a:lnTo>
                  <a:pt x="1788" y="2160"/>
                </a:lnTo>
                <a:lnTo>
                  <a:pt x="1796" y="2134"/>
                </a:lnTo>
                <a:lnTo>
                  <a:pt x="1799" y="2106"/>
                </a:lnTo>
                <a:lnTo>
                  <a:pt x="1796" y="2077"/>
                </a:lnTo>
                <a:lnTo>
                  <a:pt x="1788" y="2051"/>
                </a:lnTo>
                <a:lnTo>
                  <a:pt x="1777" y="2028"/>
                </a:lnTo>
                <a:lnTo>
                  <a:pt x="1763" y="2007"/>
                </a:lnTo>
                <a:lnTo>
                  <a:pt x="1745" y="1989"/>
                </a:lnTo>
                <a:lnTo>
                  <a:pt x="1725" y="1977"/>
                </a:lnTo>
                <a:lnTo>
                  <a:pt x="1702" y="1968"/>
                </a:lnTo>
                <a:lnTo>
                  <a:pt x="1678" y="1966"/>
                </a:lnTo>
                <a:close/>
                <a:moveTo>
                  <a:pt x="2772" y="1938"/>
                </a:moveTo>
                <a:lnTo>
                  <a:pt x="2837" y="1938"/>
                </a:lnTo>
                <a:lnTo>
                  <a:pt x="2834" y="2029"/>
                </a:lnTo>
                <a:lnTo>
                  <a:pt x="2827" y="2119"/>
                </a:lnTo>
                <a:lnTo>
                  <a:pt x="2814" y="2209"/>
                </a:lnTo>
                <a:lnTo>
                  <a:pt x="2796" y="2296"/>
                </a:lnTo>
                <a:lnTo>
                  <a:pt x="2774" y="2382"/>
                </a:lnTo>
                <a:lnTo>
                  <a:pt x="2747" y="2468"/>
                </a:lnTo>
                <a:lnTo>
                  <a:pt x="2715" y="2550"/>
                </a:lnTo>
                <a:lnTo>
                  <a:pt x="2679" y="2630"/>
                </a:lnTo>
                <a:lnTo>
                  <a:pt x="2621" y="2592"/>
                </a:lnTo>
                <a:lnTo>
                  <a:pt x="2657" y="2517"/>
                </a:lnTo>
                <a:lnTo>
                  <a:pt x="2687" y="2438"/>
                </a:lnTo>
                <a:lnTo>
                  <a:pt x="2712" y="2358"/>
                </a:lnTo>
                <a:lnTo>
                  <a:pt x="2733" y="2276"/>
                </a:lnTo>
                <a:lnTo>
                  <a:pt x="2750" y="2194"/>
                </a:lnTo>
                <a:lnTo>
                  <a:pt x="2762" y="2110"/>
                </a:lnTo>
                <a:lnTo>
                  <a:pt x="2769" y="2024"/>
                </a:lnTo>
                <a:lnTo>
                  <a:pt x="2772" y="1938"/>
                </a:lnTo>
                <a:close/>
                <a:moveTo>
                  <a:pt x="2342" y="761"/>
                </a:moveTo>
                <a:lnTo>
                  <a:pt x="2353" y="763"/>
                </a:lnTo>
                <a:lnTo>
                  <a:pt x="2363" y="766"/>
                </a:lnTo>
                <a:lnTo>
                  <a:pt x="2405" y="796"/>
                </a:lnTo>
                <a:lnTo>
                  <a:pt x="2413" y="805"/>
                </a:lnTo>
                <a:lnTo>
                  <a:pt x="2418" y="816"/>
                </a:lnTo>
                <a:lnTo>
                  <a:pt x="2419" y="828"/>
                </a:lnTo>
                <a:lnTo>
                  <a:pt x="2416" y="840"/>
                </a:lnTo>
                <a:lnTo>
                  <a:pt x="1983" y="1945"/>
                </a:lnTo>
                <a:lnTo>
                  <a:pt x="1996" y="1988"/>
                </a:lnTo>
                <a:lnTo>
                  <a:pt x="2006" y="2033"/>
                </a:lnTo>
                <a:lnTo>
                  <a:pt x="2010" y="2078"/>
                </a:lnTo>
                <a:lnTo>
                  <a:pt x="2010" y="2122"/>
                </a:lnTo>
                <a:lnTo>
                  <a:pt x="2005" y="2168"/>
                </a:lnTo>
                <a:lnTo>
                  <a:pt x="1996" y="2211"/>
                </a:lnTo>
                <a:lnTo>
                  <a:pt x="1981" y="2254"/>
                </a:lnTo>
                <a:lnTo>
                  <a:pt x="1963" y="2295"/>
                </a:lnTo>
                <a:lnTo>
                  <a:pt x="1939" y="2335"/>
                </a:lnTo>
                <a:lnTo>
                  <a:pt x="1913" y="2368"/>
                </a:lnTo>
                <a:lnTo>
                  <a:pt x="1883" y="2399"/>
                </a:lnTo>
                <a:lnTo>
                  <a:pt x="1851" y="2423"/>
                </a:lnTo>
                <a:lnTo>
                  <a:pt x="1816" y="2444"/>
                </a:lnTo>
                <a:lnTo>
                  <a:pt x="1779" y="2459"/>
                </a:lnTo>
                <a:lnTo>
                  <a:pt x="1742" y="2470"/>
                </a:lnTo>
                <a:lnTo>
                  <a:pt x="1704" y="2476"/>
                </a:lnTo>
                <a:lnTo>
                  <a:pt x="1666" y="2476"/>
                </a:lnTo>
                <a:lnTo>
                  <a:pt x="1627" y="2470"/>
                </a:lnTo>
                <a:lnTo>
                  <a:pt x="1589" y="2459"/>
                </a:lnTo>
                <a:lnTo>
                  <a:pt x="1552" y="2443"/>
                </a:lnTo>
                <a:lnTo>
                  <a:pt x="1515" y="2421"/>
                </a:lnTo>
                <a:lnTo>
                  <a:pt x="1481" y="2393"/>
                </a:lnTo>
                <a:lnTo>
                  <a:pt x="1452" y="2363"/>
                </a:lnTo>
                <a:lnTo>
                  <a:pt x="1426" y="2328"/>
                </a:lnTo>
                <a:lnTo>
                  <a:pt x="1405" y="2290"/>
                </a:lnTo>
                <a:lnTo>
                  <a:pt x="1387" y="2250"/>
                </a:lnTo>
                <a:lnTo>
                  <a:pt x="1374" y="2208"/>
                </a:lnTo>
                <a:lnTo>
                  <a:pt x="1365" y="2164"/>
                </a:lnTo>
                <a:lnTo>
                  <a:pt x="1360" y="2120"/>
                </a:lnTo>
                <a:lnTo>
                  <a:pt x="1360" y="2076"/>
                </a:lnTo>
                <a:lnTo>
                  <a:pt x="1365" y="2030"/>
                </a:lnTo>
                <a:lnTo>
                  <a:pt x="1374" y="1986"/>
                </a:lnTo>
                <a:lnTo>
                  <a:pt x="1388" y="1943"/>
                </a:lnTo>
                <a:lnTo>
                  <a:pt x="1407" y="1901"/>
                </a:lnTo>
                <a:lnTo>
                  <a:pt x="1430" y="1862"/>
                </a:lnTo>
                <a:lnTo>
                  <a:pt x="1457" y="1827"/>
                </a:lnTo>
                <a:lnTo>
                  <a:pt x="1486" y="1798"/>
                </a:lnTo>
                <a:lnTo>
                  <a:pt x="1519" y="1773"/>
                </a:lnTo>
                <a:lnTo>
                  <a:pt x="1554" y="1752"/>
                </a:lnTo>
                <a:lnTo>
                  <a:pt x="1590" y="1736"/>
                </a:lnTo>
                <a:lnTo>
                  <a:pt x="1629" y="1726"/>
                </a:lnTo>
                <a:lnTo>
                  <a:pt x="1669" y="1720"/>
                </a:lnTo>
                <a:lnTo>
                  <a:pt x="2324" y="774"/>
                </a:lnTo>
                <a:lnTo>
                  <a:pt x="2332" y="766"/>
                </a:lnTo>
                <a:lnTo>
                  <a:pt x="2342" y="761"/>
                </a:lnTo>
                <a:close/>
                <a:moveTo>
                  <a:pt x="1640" y="547"/>
                </a:moveTo>
                <a:lnTo>
                  <a:pt x="1640" y="624"/>
                </a:lnTo>
                <a:lnTo>
                  <a:pt x="1556" y="627"/>
                </a:lnTo>
                <a:lnTo>
                  <a:pt x="1473" y="638"/>
                </a:lnTo>
                <a:lnTo>
                  <a:pt x="1392" y="655"/>
                </a:lnTo>
                <a:lnTo>
                  <a:pt x="1314" y="679"/>
                </a:lnTo>
                <a:lnTo>
                  <a:pt x="1237" y="709"/>
                </a:lnTo>
                <a:lnTo>
                  <a:pt x="1163" y="746"/>
                </a:lnTo>
                <a:lnTo>
                  <a:pt x="1092" y="788"/>
                </a:lnTo>
                <a:lnTo>
                  <a:pt x="1024" y="835"/>
                </a:lnTo>
                <a:lnTo>
                  <a:pt x="959" y="888"/>
                </a:lnTo>
                <a:lnTo>
                  <a:pt x="898" y="946"/>
                </a:lnTo>
                <a:lnTo>
                  <a:pt x="840" y="1009"/>
                </a:lnTo>
                <a:lnTo>
                  <a:pt x="786" y="1076"/>
                </a:lnTo>
                <a:lnTo>
                  <a:pt x="737" y="1147"/>
                </a:lnTo>
                <a:lnTo>
                  <a:pt x="691" y="1223"/>
                </a:lnTo>
                <a:lnTo>
                  <a:pt x="650" y="1301"/>
                </a:lnTo>
                <a:lnTo>
                  <a:pt x="613" y="1384"/>
                </a:lnTo>
                <a:lnTo>
                  <a:pt x="582" y="1470"/>
                </a:lnTo>
                <a:lnTo>
                  <a:pt x="556" y="1559"/>
                </a:lnTo>
                <a:lnTo>
                  <a:pt x="536" y="1650"/>
                </a:lnTo>
                <a:lnTo>
                  <a:pt x="521" y="1745"/>
                </a:lnTo>
                <a:lnTo>
                  <a:pt x="512" y="1840"/>
                </a:lnTo>
                <a:lnTo>
                  <a:pt x="508" y="1938"/>
                </a:lnTo>
                <a:lnTo>
                  <a:pt x="511" y="2026"/>
                </a:lnTo>
                <a:lnTo>
                  <a:pt x="518" y="2113"/>
                </a:lnTo>
                <a:lnTo>
                  <a:pt x="531" y="2199"/>
                </a:lnTo>
                <a:lnTo>
                  <a:pt x="548" y="2284"/>
                </a:lnTo>
                <a:lnTo>
                  <a:pt x="570" y="2367"/>
                </a:lnTo>
                <a:lnTo>
                  <a:pt x="597" y="2449"/>
                </a:lnTo>
                <a:lnTo>
                  <a:pt x="628" y="2528"/>
                </a:lnTo>
                <a:lnTo>
                  <a:pt x="664" y="2605"/>
                </a:lnTo>
                <a:lnTo>
                  <a:pt x="608" y="2644"/>
                </a:lnTo>
                <a:lnTo>
                  <a:pt x="570" y="2563"/>
                </a:lnTo>
                <a:lnTo>
                  <a:pt x="537" y="2479"/>
                </a:lnTo>
                <a:lnTo>
                  <a:pt x="509" y="2393"/>
                </a:lnTo>
                <a:lnTo>
                  <a:pt x="485" y="2304"/>
                </a:lnTo>
                <a:lnTo>
                  <a:pt x="467" y="2215"/>
                </a:lnTo>
                <a:lnTo>
                  <a:pt x="454" y="2124"/>
                </a:lnTo>
                <a:lnTo>
                  <a:pt x="446" y="2031"/>
                </a:lnTo>
                <a:lnTo>
                  <a:pt x="443" y="1938"/>
                </a:lnTo>
                <a:lnTo>
                  <a:pt x="446" y="1839"/>
                </a:lnTo>
                <a:lnTo>
                  <a:pt x="455" y="1742"/>
                </a:lnTo>
                <a:lnTo>
                  <a:pt x="469" y="1647"/>
                </a:lnTo>
                <a:lnTo>
                  <a:pt x="489" y="1553"/>
                </a:lnTo>
                <a:lnTo>
                  <a:pt x="515" y="1463"/>
                </a:lnTo>
                <a:lnTo>
                  <a:pt x="545" y="1376"/>
                </a:lnTo>
                <a:lnTo>
                  <a:pt x="580" y="1291"/>
                </a:lnTo>
                <a:lnTo>
                  <a:pt x="620" y="1210"/>
                </a:lnTo>
                <a:lnTo>
                  <a:pt x="664" y="1132"/>
                </a:lnTo>
                <a:lnTo>
                  <a:pt x="714" y="1059"/>
                </a:lnTo>
                <a:lnTo>
                  <a:pt x="766" y="989"/>
                </a:lnTo>
                <a:lnTo>
                  <a:pt x="822" y="922"/>
                </a:lnTo>
                <a:lnTo>
                  <a:pt x="882" y="862"/>
                </a:lnTo>
                <a:lnTo>
                  <a:pt x="946" y="805"/>
                </a:lnTo>
                <a:lnTo>
                  <a:pt x="1013" y="753"/>
                </a:lnTo>
                <a:lnTo>
                  <a:pt x="1083" y="707"/>
                </a:lnTo>
                <a:lnTo>
                  <a:pt x="1156" y="666"/>
                </a:lnTo>
                <a:lnTo>
                  <a:pt x="1231" y="631"/>
                </a:lnTo>
                <a:lnTo>
                  <a:pt x="1309" y="602"/>
                </a:lnTo>
                <a:lnTo>
                  <a:pt x="1389" y="578"/>
                </a:lnTo>
                <a:lnTo>
                  <a:pt x="1470" y="561"/>
                </a:lnTo>
                <a:lnTo>
                  <a:pt x="1555" y="550"/>
                </a:lnTo>
                <a:lnTo>
                  <a:pt x="1640" y="547"/>
                </a:lnTo>
                <a:close/>
                <a:moveTo>
                  <a:pt x="1640" y="295"/>
                </a:moveTo>
                <a:lnTo>
                  <a:pt x="1733" y="298"/>
                </a:lnTo>
                <a:lnTo>
                  <a:pt x="1826" y="310"/>
                </a:lnTo>
                <a:lnTo>
                  <a:pt x="1916" y="328"/>
                </a:lnTo>
                <a:lnTo>
                  <a:pt x="2004" y="352"/>
                </a:lnTo>
                <a:lnTo>
                  <a:pt x="2090" y="384"/>
                </a:lnTo>
                <a:lnTo>
                  <a:pt x="2173" y="421"/>
                </a:lnTo>
                <a:lnTo>
                  <a:pt x="2253" y="464"/>
                </a:lnTo>
                <a:lnTo>
                  <a:pt x="2331" y="513"/>
                </a:lnTo>
                <a:lnTo>
                  <a:pt x="2406" y="568"/>
                </a:lnTo>
                <a:lnTo>
                  <a:pt x="2477" y="627"/>
                </a:lnTo>
                <a:lnTo>
                  <a:pt x="2545" y="693"/>
                </a:lnTo>
                <a:lnTo>
                  <a:pt x="2608" y="763"/>
                </a:lnTo>
                <a:lnTo>
                  <a:pt x="2669" y="836"/>
                </a:lnTo>
                <a:lnTo>
                  <a:pt x="2725" y="915"/>
                </a:lnTo>
                <a:lnTo>
                  <a:pt x="2776" y="998"/>
                </a:lnTo>
                <a:lnTo>
                  <a:pt x="2823" y="1084"/>
                </a:lnTo>
                <a:lnTo>
                  <a:pt x="2865" y="1175"/>
                </a:lnTo>
                <a:lnTo>
                  <a:pt x="2903" y="1269"/>
                </a:lnTo>
                <a:lnTo>
                  <a:pt x="2935" y="1365"/>
                </a:lnTo>
                <a:lnTo>
                  <a:pt x="2962" y="1465"/>
                </a:lnTo>
                <a:lnTo>
                  <a:pt x="2983" y="1567"/>
                </a:lnTo>
                <a:lnTo>
                  <a:pt x="2998" y="1672"/>
                </a:lnTo>
                <a:lnTo>
                  <a:pt x="3008" y="1780"/>
                </a:lnTo>
                <a:lnTo>
                  <a:pt x="3011" y="1888"/>
                </a:lnTo>
                <a:lnTo>
                  <a:pt x="3008" y="1992"/>
                </a:lnTo>
                <a:lnTo>
                  <a:pt x="2999" y="2096"/>
                </a:lnTo>
                <a:lnTo>
                  <a:pt x="2985" y="2197"/>
                </a:lnTo>
                <a:lnTo>
                  <a:pt x="2965" y="2298"/>
                </a:lnTo>
                <a:lnTo>
                  <a:pt x="2939" y="2398"/>
                </a:lnTo>
                <a:lnTo>
                  <a:pt x="2908" y="2494"/>
                </a:lnTo>
                <a:lnTo>
                  <a:pt x="2871" y="2589"/>
                </a:lnTo>
                <a:lnTo>
                  <a:pt x="2829" y="2680"/>
                </a:lnTo>
                <a:lnTo>
                  <a:pt x="2772" y="2643"/>
                </a:lnTo>
                <a:lnTo>
                  <a:pt x="2812" y="2555"/>
                </a:lnTo>
                <a:lnTo>
                  <a:pt x="2847" y="2465"/>
                </a:lnTo>
                <a:lnTo>
                  <a:pt x="2876" y="2373"/>
                </a:lnTo>
                <a:lnTo>
                  <a:pt x="2902" y="2279"/>
                </a:lnTo>
                <a:lnTo>
                  <a:pt x="2921" y="2183"/>
                </a:lnTo>
                <a:lnTo>
                  <a:pt x="2934" y="2085"/>
                </a:lnTo>
                <a:lnTo>
                  <a:pt x="2943" y="1987"/>
                </a:lnTo>
                <a:lnTo>
                  <a:pt x="2946" y="1888"/>
                </a:lnTo>
                <a:lnTo>
                  <a:pt x="2943" y="1784"/>
                </a:lnTo>
                <a:lnTo>
                  <a:pt x="2934" y="1683"/>
                </a:lnTo>
                <a:lnTo>
                  <a:pt x="2919" y="1582"/>
                </a:lnTo>
                <a:lnTo>
                  <a:pt x="2899" y="1486"/>
                </a:lnTo>
                <a:lnTo>
                  <a:pt x="2873" y="1390"/>
                </a:lnTo>
                <a:lnTo>
                  <a:pt x="2842" y="1298"/>
                </a:lnTo>
                <a:lnTo>
                  <a:pt x="2807" y="1209"/>
                </a:lnTo>
                <a:lnTo>
                  <a:pt x="2767" y="1123"/>
                </a:lnTo>
                <a:lnTo>
                  <a:pt x="2722" y="1040"/>
                </a:lnTo>
                <a:lnTo>
                  <a:pt x="2673" y="962"/>
                </a:lnTo>
                <a:lnTo>
                  <a:pt x="2619" y="886"/>
                </a:lnTo>
                <a:lnTo>
                  <a:pt x="2562" y="816"/>
                </a:lnTo>
                <a:lnTo>
                  <a:pt x="2501" y="750"/>
                </a:lnTo>
                <a:lnTo>
                  <a:pt x="2437" y="688"/>
                </a:lnTo>
                <a:lnTo>
                  <a:pt x="2370" y="631"/>
                </a:lnTo>
                <a:lnTo>
                  <a:pt x="2298" y="578"/>
                </a:lnTo>
                <a:lnTo>
                  <a:pt x="2224" y="532"/>
                </a:lnTo>
                <a:lnTo>
                  <a:pt x="2148" y="491"/>
                </a:lnTo>
                <a:lnTo>
                  <a:pt x="2068" y="455"/>
                </a:lnTo>
                <a:lnTo>
                  <a:pt x="1986" y="425"/>
                </a:lnTo>
                <a:lnTo>
                  <a:pt x="1903" y="402"/>
                </a:lnTo>
                <a:lnTo>
                  <a:pt x="1817" y="385"/>
                </a:lnTo>
                <a:lnTo>
                  <a:pt x="1729" y="374"/>
                </a:lnTo>
                <a:lnTo>
                  <a:pt x="1640" y="371"/>
                </a:lnTo>
                <a:lnTo>
                  <a:pt x="1551" y="374"/>
                </a:lnTo>
                <a:lnTo>
                  <a:pt x="1463" y="385"/>
                </a:lnTo>
                <a:lnTo>
                  <a:pt x="1377" y="402"/>
                </a:lnTo>
                <a:lnTo>
                  <a:pt x="1294" y="425"/>
                </a:lnTo>
                <a:lnTo>
                  <a:pt x="1211" y="455"/>
                </a:lnTo>
                <a:lnTo>
                  <a:pt x="1132" y="491"/>
                </a:lnTo>
                <a:lnTo>
                  <a:pt x="1056" y="532"/>
                </a:lnTo>
                <a:lnTo>
                  <a:pt x="982" y="578"/>
                </a:lnTo>
                <a:lnTo>
                  <a:pt x="910" y="631"/>
                </a:lnTo>
                <a:lnTo>
                  <a:pt x="843" y="688"/>
                </a:lnTo>
                <a:lnTo>
                  <a:pt x="778" y="750"/>
                </a:lnTo>
                <a:lnTo>
                  <a:pt x="718" y="816"/>
                </a:lnTo>
                <a:lnTo>
                  <a:pt x="660" y="886"/>
                </a:lnTo>
                <a:lnTo>
                  <a:pt x="607" y="962"/>
                </a:lnTo>
                <a:lnTo>
                  <a:pt x="558" y="1040"/>
                </a:lnTo>
                <a:lnTo>
                  <a:pt x="513" y="1123"/>
                </a:lnTo>
                <a:lnTo>
                  <a:pt x="473" y="1209"/>
                </a:lnTo>
                <a:lnTo>
                  <a:pt x="438" y="1298"/>
                </a:lnTo>
                <a:lnTo>
                  <a:pt x="406" y="1390"/>
                </a:lnTo>
                <a:lnTo>
                  <a:pt x="381" y="1486"/>
                </a:lnTo>
                <a:lnTo>
                  <a:pt x="361" y="1582"/>
                </a:lnTo>
                <a:lnTo>
                  <a:pt x="346" y="1683"/>
                </a:lnTo>
                <a:lnTo>
                  <a:pt x="337" y="1784"/>
                </a:lnTo>
                <a:lnTo>
                  <a:pt x="334" y="1888"/>
                </a:lnTo>
                <a:lnTo>
                  <a:pt x="337" y="1989"/>
                </a:lnTo>
                <a:lnTo>
                  <a:pt x="346" y="2090"/>
                </a:lnTo>
                <a:lnTo>
                  <a:pt x="360" y="2189"/>
                </a:lnTo>
                <a:lnTo>
                  <a:pt x="380" y="2287"/>
                </a:lnTo>
                <a:lnTo>
                  <a:pt x="406" y="2384"/>
                </a:lnTo>
                <a:lnTo>
                  <a:pt x="438" y="2477"/>
                </a:lnTo>
                <a:lnTo>
                  <a:pt x="474" y="2569"/>
                </a:lnTo>
                <a:lnTo>
                  <a:pt x="515" y="2658"/>
                </a:lnTo>
                <a:lnTo>
                  <a:pt x="459" y="2696"/>
                </a:lnTo>
                <a:lnTo>
                  <a:pt x="420" y="2613"/>
                </a:lnTo>
                <a:lnTo>
                  <a:pt x="384" y="2528"/>
                </a:lnTo>
                <a:lnTo>
                  <a:pt x="354" y="2441"/>
                </a:lnTo>
                <a:lnTo>
                  <a:pt x="328" y="2352"/>
                </a:lnTo>
                <a:lnTo>
                  <a:pt x="307" y="2261"/>
                </a:lnTo>
                <a:lnTo>
                  <a:pt x="291" y="2170"/>
                </a:lnTo>
                <a:lnTo>
                  <a:pt x="279" y="2077"/>
                </a:lnTo>
                <a:lnTo>
                  <a:pt x="271" y="1982"/>
                </a:lnTo>
                <a:lnTo>
                  <a:pt x="269" y="1888"/>
                </a:lnTo>
                <a:lnTo>
                  <a:pt x="272" y="1780"/>
                </a:lnTo>
                <a:lnTo>
                  <a:pt x="282" y="1672"/>
                </a:lnTo>
                <a:lnTo>
                  <a:pt x="297" y="1567"/>
                </a:lnTo>
                <a:lnTo>
                  <a:pt x="318" y="1465"/>
                </a:lnTo>
                <a:lnTo>
                  <a:pt x="345" y="1365"/>
                </a:lnTo>
                <a:lnTo>
                  <a:pt x="377" y="1269"/>
                </a:lnTo>
                <a:lnTo>
                  <a:pt x="415" y="1175"/>
                </a:lnTo>
                <a:lnTo>
                  <a:pt x="457" y="1084"/>
                </a:lnTo>
                <a:lnTo>
                  <a:pt x="504" y="998"/>
                </a:lnTo>
                <a:lnTo>
                  <a:pt x="555" y="915"/>
                </a:lnTo>
                <a:lnTo>
                  <a:pt x="611" y="836"/>
                </a:lnTo>
                <a:lnTo>
                  <a:pt x="671" y="763"/>
                </a:lnTo>
                <a:lnTo>
                  <a:pt x="735" y="693"/>
                </a:lnTo>
                <a:lnTo>
                  <a:pt x="803" y="627"/>
                </a:lnTo>
                <a:lnTo>
                  <a:pt x="874" y="568"/>
                </a:lnTo>
                <a:lnTo>
                  <a:pt x="948" y="513"/>
                </a:lnTo>
                <a:lnTo>
                  <a:pt x="1027" y="464"/>
                </a:lnTo>
                <a:lnTo>
                  <a:pt x="1107" y="421"/>
                </a:lnTo>
                <a:lnTo>
                  <a:pt x="1190" y="384"/>
                </a:lnTo>
                <a:lnTo>
                  <a:pt x="1276" y="352"/>
                </a:lnTo>
                <a:lnTo>
                  <a:pt x="1364" y="328"/>
                </a:lnTo>
                <a:lnTo>
                  <a:pt x="1454" y="310"/>
                </a:lnTo>
                <a:lnTo>
                  <a:pt x="1547" y="298"/>
                </a:lnTo>
                <a:lnTo>
                  <a:pt x="1640" y="295"/>
                </a:lnTo>
                <a:close/>
                <a:moveTo>
                  <a:pt x="1640" y="126"/>
                </a:moveTo>
                <a:lnTo>
                  <a:pt x="1544" y="129"/>
                </a:lnTo>
                <a:lnTo>
                  <a:pt x="1448" y="140"/>
                </a:lnTo>
                <a:lnTo>
                  <a:pt x="1355" y="157"/>
                </a:lnTo>
                <a:lnTo>
                  <a:pt x="1264" y="181"/>
                </a:lnTo>
                <a:lnTo>
                  <a:pt x="1174" y="210"/>
                </a:lnTo>
                <a:lnTo>
                  <a:pt x="1087" y="246"/>
                </a:lnTo>
                <a:lnTo>
                  <a:pt x="1003" y="288"/>
                </a:lnTo>
                <a:lnTo>
                  <a:pt x="920" y="335"/>
                </a:lnTo>
                <a:lnTo>
                  <a:pt x="842" y="387"/>
                </a:lnTo>
                <a:lnTo>
                  <a:pt x="766" y="445"/>
                </a:lnTo>
                <a:lnTo>
                  <a:pt x="694" y="508"/>
                </a:lnTo>
                <a:lnTo>
                  <a:pt x="623" y="576"/>
                </a:lnTo>
                <a:lnTo>
                  <a:pt x="558" y="647"/>
                </a:lnTo>
                <a:lnTo>
                  <a:pt x="496" y="724"/>
                </a:lnTo>
                <a:lnTo>
                  <a:pt x="438" y="805"/>
                </a:lnTo>
                <a:lnTo>
                  <a:pt x="383" y="890"/>
                </a:lnTo>
                <a:lnTo>
                  <a:pt x="334" y="977"/>
                </a:lnTo>
                <a:lnTo>
                  <a:pt x="289" y="1069"/>
                </a:lnTo>
                <a:lnTo>
                  <a:pt x="248" y="1165"/>
                </a:lnTo>
                <a:lnTo>
                  <a:pt x="213" y="1263"/>
                </a:lnTo>
                <a:lnTo>
                  <a:pt x="182" y="1363"/>
                </a:lnTo>
                <a:lnTo>
                  <a:pt x="156" y="1467"/>
                </a:lnTo>
                <a:lnTo>
                  <a:pt x="135" y="1573"/>
                </a:lnTo>
                <a:lnTo>
                  <a:pt x="121" y="1682"/>
                </a:lnTo>
                <a:lnTo>
                  <a:pt x="112" y="1792"/>
                </a:lnTo>
                <a:lnTo>
                  <a:pt x="109" y="1904"/>
                </a:lnTo>
                <a:lnTo>
                  <a:pt x="112" y="2013"/>
                </a:lnTo>
                <a:lnTo>
                  <a:pt x="120" y="2120"/>
                </a:lnTo>
                <a:lnTo>
                  <a:pt x="134" y="2227"/>
                </a:lnTo>
                <a:lnTo>
                  <a:pt x="155" y="2332"/>
                </a:lnTo>
                <a:lnTo>
                  <a:pt x="179" y="2435"/>
                </a:lnTo>
                <a:lnTo>
                  <a:pt x="210" y="2536"/>
                </a:lnTo>
                <a:lnTo>
                  <a:pt x="245" y="2636"/>
                </a:lnTo>
                <a:lnTo>
                  <a:pt x="285" y="2732"/>
                </a:lnTo>
                <a:lnTo>
                  <a:pt x="331" y="2826"/>
                </a:lnTo>
                <a:lnTo>
                  <a:pt x="381" y="2917"/>
                </a:lnTo>
                <a:lnTo>
                  <a:pt x="437" y="3003"/>
                </a:lnTo>
                <a:lnTo>
                  <a:pt x="2843" y="3003"/>
                </a:lnTo>
                <a:lnTo>
                  <a:pt x="2899" y="2917"/>
                </a:lnTo>
                <a:lnTo>
                  <a:pt x="2949" y="2826"/>
                </a:lnTo>
                <a:lnTo>
                  <a:pt x="2995" y="2732"/>
                </a:lnTo>
                <a:lnTo>
                  <a:pt x="3035" y="2636"/>
                </a:lnTo>
                <a:lnTo>
                  <a:pt x="3070" y="2536"/>
                </a:lnTo>
                <a:lnTo>
                  <a:pt x="3101" y="2435"/>
                </a:lnTo>
                <a:lnTo>
                  <a:pt x="3125" y="2332"/>
                </a:lnTo>
                <a:lnTo>
                  <a:pt x="3145" y="2227"/>
                </a:lnTo>
                <a:lnTo>
                  <a:pt x="3159" y="2120"/>
                </a:lnTo>
                <a:lnTo>
                  <a:pt x="3167" y="2013"/>
                </a:lnTo>
                <a:lnTo>
                  <a:pt x="3170" y="1904"/>
                </a:lnTo>
                <a:lnTo>
                  <a:pt x="3167" y="1792"/>
                </a:lnTo>
                <a:lnTo>
                  <a:pt x="3158" y="1682"/>
                </a:lnTo>
                <a:lnTo>
                  <a:pt x="3144" y="1573"/>
                </a:lnTo>
                <a:lnTo>
                  <a:pt x="3124" y="1467"/>
                </a:lnTo>
                <a:lnTo>
                  <a:pt x="3098" y="1363"/>
                </a:lnTo>
                <a:lnTo>
                  <a:pt x="3067" y="1263"/>
                </a:lnTo>
                <a:lnTo>
                  <a:pt x="3032" y="1165"/>
                </a:lnTo>
                <a:lnTo>
                  <a:pt x="2991" y="1069"/>
                </a:lnTo>
                <a:lnTo>
                  <a:pt x="2946" y="977"/>
                </a:lnTo>
                <a:lnTo>
                  <a:pt x="2896" y="890"/>
                </a:lnTo>
                <a:lnTo>
                  <a:pt x="2842" y="805"/>
                </a:lnTo>
                <a:lnTo>
                  <a:pt x="2784" y="724"/>
                </a:lnTo>
                <a:lnTo>
                  <a:pt x="2722" y="647"/>
                </a:lnTo>
                <a:lnTo>
                  <a:pt x="2656" y="576"/>
                </a:lnTo>
                <a:lnTo>
                  <a:pt x="2586" y="508"/>
                </a:lnTo>
                <a:lnTo>
                  <a:pt x="2514" y="445"/>
                </a:lnTo>
                <a:lnTo>
                  <a:pt x="2438" y="387"/>
                </a:lnTo>
                <a:lnTo>
                  <a:pt x="2359" y="335"/>
                </a:lnTo>
                <a:lnTo>
                  <a:pt x="2277" y="288"/>
                </a:lnTo>
                <a:lnTo>
                  <a:pt x="2193" y="246"/>
                </a:lnTo>
                <a:lnTo>
                  <a:pt x="2106" y="210"/>
                </a:lnTo>
                <a:lnTo>
                  <a:pt x="2016" y="181"/>
                </a:lnTo>
                <a:lnTo>
                  <a:pt x="1925" y="157"/>
                </a:lnTo>
                <a:lnTo>
                  <a:pt x="1832" y="140"/>
                </a:lnTo>
                <a:lnTo>
                  <a:pt x="1736" y="129"/>
                </a:lnTo>
                <a:lnTo>
                  <a:pt x="1640" y="126"/>
                </a:lnTo>
                <a:close/>
                <a:moveTo>
                  <a:pt x="1640" y="0"/>
                </a:moveTo>
                <a:lnTo>
                  <a:pt x="1743" y="3"/>
                </a:lnTo>
                <a:lnTo>
                  <a:pt x="1846" y="14"/>
                </a:lnTo>
                <a:lnTo>
                  <a:pt x="1945" y="32"/>
                </a:lnTo>
                <a:lnTo>
                  <a:pt x="2043" y="57"/>
                </a:lnTo>
                <a:lnTo>
                  <a:pt x="2139" y="90"/>
                </a:lnTo>
                <a:lnTo>
                  <a:pt x="2232" y="128"/>
                </a:lnTo>
                <a:lnTo>
                  <a:pt x="2322" y="172"/>
                </a:lnTo>
                <a:lnTo>
                  <a:pt x="2410" y="223"/>
                </a:lnTo>
                <a:lnTo>
                  <a:pt x="2495" y="280"/>
                </a:lnTo>
                <a:lnTo>
                  <a:pt x="2576" y="342"/>
                </a:lnTo>
                <a:lnTo>
                  <a:pt x="2654" y="408"/>
                </a:lnTo>
                <a:lnTo>
                  <a:pt x="2729" y="480"/>
                </a:lnTo>
                <a:lnTo>
                  <a:pt x="2799" y="558"/>
                </a:lnTo>
                <a:lnTo>
                  <a:pt x="2865" y="640"/>
                </a:lnTo>
                <a:lnTo>
                  <a:pt x="2928" y="726"/>
                </a:lnTo>
                <a:lnTo>
                  <a:pt x="2986" y="817"/>
                </a:lnTo>
                <a:lnTo>
                  <a:pt x="3039" y="912"/>
                </a:lnTo>
                <a:lnTo>
                  <a:pt x="3087" y="1010"/>
                </a:lnTo>
                <a:lnTo>
                  <a:pt x="3131" y="1111"/>
                </a:lnTo>
                <a:lnTo>
                  <a:pt x="3169" y="1216"/>
                </a:lnTo>
                <a:lnTo>
                  <a:pt x="3203" y="1325"/>
                </a:lnTo>
                <a:lnTo>
                  <a:pt x="3230" y="1437"/>
                </a:lnTo>
                <a:lnTo>
                  <a:pt x="3251" y="1550"/>
                </a:lnTo>
                <a:lnTo>
                  <a:pt x="3267" y="1666"/>
                </a:lnTo>
                <a:lnTo>
                  <a:pt x="3277" y="1784"/>
                </a:lnTo>
                <a:lnTo>
                  <a:pt x="3280" y="1904"/>
                </a:lnTo>
                <a:lnTo>
                  <a:pt x="3277" y="2014"/>
                </a:lnTo>
                <a:lnTo>
                  <a:pt x="3269" y="2122"/>
                </a:lnTo>
                <a:lnTo>
                  <a:pt x="3256" y="2230"/>
                </a:lnTo>
                <a:lnTo>
                  <a:pt x="3237" y="2336"/>
                </a:lnTo>
                <a:lnTo>
                  <a:pt x="3214" y="2440"/>
                </a:lnTo>
                <a:lnTo>
                  <a:pt x="3185" y="2542"/>
                </a:lnTo>
                <a:lnTo>
                  <a:pt x="3151" y="2644"/>
                </a:lnTo>
                <a:lnTo>
                  <a:pt x="3113" y="2742"/>
                </a:lnTo>
                <a:lnTo>
                  <a:pt x="3069" y="2837"/>
                </a:lnTo>
                <a:lnTo>
                  <a:pt x="3022" y="2931"/>
                </a:lnTo>
                <a:lnTo>
                  <a:pt x="2969" y="3020"/>
                </a:lnTo>
                <a:lnTo>
                  <a:pt x="2913" y="3107"/>
                </a:lnTo>
                <a:lnTo>
                  <a:pt x="2895" y="3130"/>
                </a:lnTo>
                <a:lnTo>
                  <a:pt x="384" y="3130"/>
                </a:lnTo>
                <a:lnTo>
                  <a:pt x="368" y="3107"/>
                </a:lnTo>
                <a:lnTo>
                  <a:pt x="311" y="3020"/>
                </a:lnTo>
                <a:lnTo>
                  <a:pt x="258" y="2931"/>
                </a:lnTo>
                <a:lnTo>
                  <a:pt x="211" y="2837"/>
                </a:lnTo>
                <a:lnTo>
                  <a:pt x="167" y="2742"/>
                </a:lnTo>
                <a:lnTo>
                  <a:pt x="128" y="2644"/>
                </a:lnTo>
                <a:lnTo>
                  <a:pt x="95" y="2542"/>
                </a:lnTo>
                <a:lnTo>
                  <a:pt x="66" y="2440"/>
                </a:lnTo>
                <a:lnTo>
                  <a:pt x="43" y="2336"/>
                </a:lnTo>
                <a:lnTo>
                  <a:pt x="24" y="2230"/>
                </a:lnTo>
                <a:lnTo>
                  <a:pt x="11" y="2122"/>
                </a:lnTo>
                <a:lnTo>
                  <a:pt x="3" y="2014"/>
                </a:lnTo>
                <a:lnTo>
                  <a:pt x="0" y="1904"/>
                </a:lnTo>
                <a:lnTo>
                  <a:pt x="3" y="1784"/>
                </a:lnTo>
                <a:lnTo>
                  <a:pt x="13" y="1666"/>
                </a:lnTo>
                <a:lnTo>
                  <a:pt x="28" y="1550"/>
                </a:lnTo>
                <a:lnTo>
                  <a:pt x="50" y="1437"/>
                </a:lnTo>
                <a:lnTo>
                  <a:pt x="77" y="1325"/>
                </a:lnTo>
                <a:lnTo>
                  <a:pt x="110" y="1216"/>
                </a:lnTo>
                <a:lnTo>
                  <a:pt x="149" y="1111"/>
                </a:lnTo>
                <a:lnTo>
                  <a:pt x="193" y="1010"/>
                </a:lnTo>
                <a:lnTo>
                  <a:pt x="241" y="912"/>
                </a:lnTo>
                <a:lnTo>
                  <a:pt x="294" y="817"/>
                </a:lnTo>
                <a:lnTo>
                  <a:pt x="352" y="726"/>
                </a:lnTo>
                <a:lnTo>
                  <a:pt x="415" y="640"/>
                </a:lnTo>
                <a:lnTo>
                  <a:pt x="481" y="558"/>
                </a:lnTo>
                <a:lnTo>
                  <a:pt x="551" y="480"/>
                </a:lnTo>
                <a:lnTo>
                  <a:pt x="625" y="408"/>
                </a:lnTo>
                <a:lnTo>
                  <a:pt x="704" y="342"/>
                </a:lnTo>
                <a:lnTo>
                  <a:pt x="785" y="280"/>
                </a:lnTo>
                <a:lnTo>
                  <a:pt x="869" y="223"/>
                </a:lnTo>
                <a:lnTo>
                  <a:pt x="957" y="172"/>
                </a:lnTo>
                <a:lnTo>
                  <a:pt x="1048" y="128"/>
                </a:lnTo>
                <a:lnTo>
                  <a:pt x="1141" y="90"/>
                </a:lnTo>
                <a:lnTo>
                  <a:pt x="1236" y="57"/>
                </a:lnTo>
                <a:lnTo>
                  <a:pt x="1335" y="32"/>
                </a:lnTo>
                <a:lnTo>
                  <a:pt x="1434" y="14"/>
                </a:lnTo>
                <a:lnTo>
                  <a:pt x="1537" y="3"/>
                </a:lnTo>
                <a:lnTo>
                  <a:pt x="164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3" name="Group 19"/>
          <p:cNvGrpSpPr>
            <a:grpSpLocks noChangeAspect="1"/>
          </p:cNvGrpSpPr>
          <p:nvPr/>
        </p:nvGrpSpPr>
        <p:grpSpPr bwMode="auto">
          <a:xfrm>
            <a:off x="10579958" y="2683063"/>
            <a:ext cx="692214" cy="664854"/>
            <a:chOff x="6115" y="3406"/>
            <a:chExt cx="506" cy="486"/>
          </a:xfrm>
          <a:solidFill>
            <a:schemeClr val="bg1"/>
          </a:solidFill>
        </p:grpSpPr>
        <p:sp>
          <p:nvSpPr>
            <p:cNvPr id="46" name="Freeform 21"/>
            <p:cNvSpPr>
              <a:spLocks noEditPoints="1"/>
            </p:cNvSpPr>
            <p:nvPr/>
          </p:nvSpPr>
          <p:spPr bwMode="auto">
            <a:xfrm>
              <a:off x="6159" y="3497"/>
              <a:ext cx="396" cy="395"/>
            </a:xfrm>
            <a:custGeom>
              <a:avLst/>
              <a:gdLst>
                <a:gd name="T0" fmla="*/ 1209 w 2769"/>
                <a:gd name="T1" fmla="*/ 261 h 2770"/>
                <a:gd name="T2" fmla="*/ 962 w 2769"/>
                <a:gd name="T3" fmla="*/ 330 h 2770"/>
                <a:gd name="T4" fmla="*/ 741 w 2769"/>
                <a:gd name="T5" fmla="*/ 448 h 2770"/>
                <a:gd name="T6" fmla="*/ 552 w 2769"/>
                <a:gd name="T7" fmla="*/ 611 h 2770"/>
                <a:gd name="T8" fmla="*/ 404 w 2769"/>
                <a:gd name="T9" fmla="*/ 812 h 2770"/>
                <a:gd name="T10" fmla="*/ 302 w 2769"/>
                <a:gd name="T11" fmla="*/ 1042 h 2770"/>
                <a:gd name="T12" fmla="*/ 252 w 2769"/>
                <a:gd name="T13" fmla="*/ 1296 h 2770"/>
                <a:gd name="T14" fmla="*/ 262 w 2769"/>
                <a:gd name="T15" fmla="*/ 1560 h 2770"/>
                <a:gd name="T16" fmla="*/ 330 w 2769"/>
                <a:gd name="T17" fmla="*/ 1808 h 2770"/>
                <a:gd name="T18" fmla="*/ 448 w 2769"/>
                <a:gd name="T19" fmla="*/ 2028 h 2770"/>
                <a:gd name="T20" fmla="*/ 611 w 2769"/>
                <a:gd name="T21" fmla="*/ 2217 h 2770"/>
                <a:gd name="T22" fmla="*/ 812 w 2769"/>
                <a:gd name="T23" fmla="*/ 2366 h 2770"/>
                <a:gd name="T24" fmla="*/ 1042 w 2769"/>
                <a:gd name="T25" fmla="*/ 2469 h 2770"/>
                <a:gd name="T26" fmla="*/ 1296 w 2769"/>
                <a:gd name="T27" fmla="*/ 2518 h 2770"/>
                <a:gd name="T28" fmla="*/ 1560 w 2769"/>
                <a:gd name="T29" fmla="*/ 2508 h 2770"/>
                <a:gd name="T30" fmla="*/ 1807 w 2769"/>
                <a:gd name="T31" fmla="*/ 2440 h 2770"/>
                <a:gd name="T32" fmla="*/ 2028 w 2769"/>
                <a:gd name="T33" fmla="*/ 2322 h 2770"/>
                <a:gd name="T34" fmla="*/ 2217 w 2769"/>
                <a:gd name="T35" fmla="*/ 2159 h 2770"/>
                <a:gd name="T36" fmla="*/ 2366 w 2769"/>
                <a:gd name="T37" fmla="*/ 1958 h 2770"/>
                <a:gd name="T38" fmla="*/ 2468 w 2769"/>
                <a:gd name="T39" fmla="*/ 1727 h 2770"/>
                <a:gd name="T40" fmla="*/ 2518 w 2769"/>
                <a:gd name="T41" fmla="*/ 1473 h 2770"/>
                <a:gd name="T42" fmla="*/ 2507 w 2769"/>
                <a:gd name="T43" fmla="*/ 1209 h 2770"/>
                <a:gd name="T44" fmla="*/ 2440 w 2769"/>
                <a:gd name="T45" fmla="*/ 963 h 2770"/>
                <a:gd name="T46" fmla="*/ 2321 w 2769"/>
                <a:gd name="T47" fmla="*/ 741 h 2770"/>
                <a:gd name="T48" fmla="*/ 2158 w 2769"/>
                <a:gd name="T49" fmla="*/ 552 h 2770"/>
                <a:gd name="T50" fmla="*/ 1958 w 2769"/>
                <a:gd name="T51" fmla="*/ 404 h 2770"/>
                <a:gd name="T52" fmla="*/ 1728 w 2769"/>
                <a:gd name="T53" fmla="*/ 301 h 2770"/>
                <a:gd name="T54" fmla="*/ 1473 w 2769"/>
                <a:gd name="T55" fmla="*/ 251 h 2770"/>
                <a:gd name="T56" fmla="*/ 1483 w 2769"/>
                <a:gd name="T57" fmla="*/ 4 h 2770"/>
                <a:gd name="T58" fmla="*/ 1768 w 2769"/>
                <a:gd name="T59" fmla="*/ 54 h 2770"/>
                <a:gd name="T60" fmla="*/ 2028 w 2769"/>
                <a:gd name="T61" fmla="*/ 159 h 2770"/>
                <a:gd name="T62" fmla="*/ 2261 w 2769"/>
                <a:gd name="T63" fmla="*/ 313 h 2770"/>
                <a:gd name="T64" fmla="*/ 2456 w 2769"/>
                <a:gd name="T65" fmla="*/ 509 h 2770"/>
                <a:gd name="T66" fmla="*/ 2611 w 2769"/>
                <a:gd name="T67" fmla="*/ 741 h 2770"/>
                <a:gd name="T68" fmla="*/ 2716 w 2769"/>
                <a:gd name="T69" fmla="*/ 1002 h 2770"/>
                <a:gd name="T70" fmla="*/ 2766 w 2769"/>
                <a:gd name="T71" fmla="*/ 1287 h 2770"/>
                <a:gd name="T72" fmla="*/ 2756 w 2769"/>
                <a:gd name="T73" fmla="*/ 1581 h 2770"/>
                <a:gd name="T74" fmla="*/ 2687 w 2769"/>
                <a:gd name="T75" fmla="*/ 1858 h 2770"/>
                <a:gd name="T76" fmla="*/ 2564 w 2769"/>
                <a:gd name="T77" fmla="*/ 2110 h 2770"/>
                <a:gd name="T78" fmla="*/ 2395 w 2769"/>
                <a:gd name="T79" fmla="*/ 2330 h 2770"/>
                <a:gd name="T80" fmla="*/ 2187 w 2769"/>
                <a:gd name="T81" fmla="*/ 2514 h 2770"/>
                <a:gd name="T82" fmla="*/ 1945 w 2769"/>
                <a:gd name="T83" fmla="*/ 2652 h 2770"/>
                <a:gd name="T84" fmla="*/ 1675 w 2769"/>
                <a:gd name="T85" fmla="*/ 2740 h 2770"/>
                <a:gd name="T86" fmla="*/ 1384 w 2769"/>
                <a:gd name="T87" fmla="*/ 2770 h 2770"/>
                <a:gd name="T88" fmla="*/ 1094 w 2769"/>
                <a:gd name="T89" fmla="*/ 2740 h 2770"/>
                <a:gd name="T90" fmla="*/ 825 w 2769"/>
                <a:gd name="T91" fmla="*/ 2652 h 2770"/>
                <a:gd name="T92" fmla="*/ 583 w 2769"/>
                <a:gd name="T93" fmla="*/ 2514 h 2770"/>
                <a:gd name="T94" fmla="*/ 373 w 2769"/>
                <a:gd name="T95" fmla="*/ 2331 h 2770"/>
                <a:gd name="T96" fmla="*/ 205 w 2769"/>
                <a:gd name="T97" fmla="*/ 2111 h 2770"/>
                <a:gd name="T98" fmla="*/ 83 w 2769"/>
                <a:gd name="T99" fmla="*/ 1858 h 2770"/>
                <a:gd name="T100" fmla="*/ 14 w 2769"/>
                <a:gd name="T101" fmla="*/ 1581 h 2770"/>
                <a:gd name="T102" fmla="*/ 3 w 2769"/>
                <a:gd name="T103" fmla="*/ 1287 h 2770"/>
                <a:gd name="T104" fmla="*/ 54 w 2769"/>
                <a:gd name="T105" fmla="*/ 1002 h 2770"/>
                <a:gd name="T106" fmla="*/ 159 w 2769"/>
                <a:gd name="T107" fmla="*/ 741 h 2770"/>
                <a:gd name="T108" fmla="*/ 312 w 2769"/>
                <a:gd name="T109" fmla="*/ 509 h 2770"/>
                <a:gd name="T110" fmla="*/ 509 w 2769"/>
                <a:gd name="T111" fmla="*/ 313 h 2770"/>
                <a:gd name="T112" fmla="*/ 740 w 2769"/>
                <a:gd name="T113" fmla="*/ 159 h 2770"/>
                <a:gd name="T114" fmla="*/ 1002 w 2769"/>
                <a:gd name="T115" fmla="*/ 54 h 2770"/>
                <a:gd name="T116" fmla="*/ 1286 w 2769"/>
                <a:gd name="T117" fmla="*/ 4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69" h="2770">
                  <a:moveTo>
                    <a:pt x="1384" y="248"/>
                  </a:moveTo>
                  <a:lnTo>
                    <a:pt x="1296" y="251"/>
                  </a:lnTo>
                  <a:lnTo>
                    <a:pt x="1209" y="261"/>
                  </a:lnTo>
                  <a:lnTo>
                    <a:pt x="1125" y="279"/>
                  </a:lnTo>
                  <a:lnTo>
                    <a:pt x="1042" y="301"/>
                  </a:lnTo>
                  <a:lnTo>
                    <a:pt x="962" y="330"/>
                  </a:lnTo>
                  <a:lnTo>
                    <a:pt x="886" y="364"/>
                  </a:lnTo>
                  <a:lnTo>
                    <a:pt x="812" y="404"/>
                  </a:lnTo>
                  <a:lnTo>
                    <a:pt x="741" y="448"/>
                  </a:lnTo>
                  <a:lnTo>
                    <a:pt x="674" y="498"/>
                  </a:lnTo>
                  <a:lnTo>
                    <a:pt x="611" y="552"/>
                  </a:lnTo>
                  <a:lnTo>
                    <a:pt x="552" y="611"/>
                  </a:lnTo>
                  <a:lnTo>
                    <a:pt x="498" y="674"/>
                  </a:lnTo>
                  <a:lnTo>
                    <a:pt x="448" y="741"/>
                  </a:lnTo>
                  <a:lnTo>
                    <a:pt x="404" y="812"/>
                  </a:lnTo>
                  <a:lnTo>
                    <a:pt x="365" y="886"/>
                  </a:lnTo>
                  <a:lnTo>
                    <a:pt x="330" y="963"/>
                  </a:lnTo>
                  <a:lnTo>
                    <a:pt x="302" y="1042"/>
                  </a:lnTo>
                  <a:lnTo>
                    <a:pt x="279" y="1125"/>
                  </a:lnTo>
                  <a:lnTo>
                    <a:pt x="262" y="1209"/>
                  </a:lnTo>
                  <a:lnTo>
                    <a:pt x="252" y="1296"/>
                  </a:lnTo>
                  <a:lnTo>
                    <a:pt x="248" y="1385"/>
                  </a:lnTo>
                  <a:lnTo>
                    <a:pt x="252" y="1473"/>
                  </a:lnTo>
                  <a:lnTo>
                    <a:pt x="262" y="1560"/>
                  </a:lnTo>
                  <a:lnTo>
                    <a:pt x="279" y="1645"/>
                  </a:lnTo>
                  <a:lnTo>
                    <a:pt x="302" y="1727"/>
                  </a:lnTo>
                  <a:lnTo>
                    <a:pt x="330" y="1808"/>
                  </a:lnTo>
                  <a:lnTo>
                    <a:pt x="365" y="1885"/>
                  </a:lnTo>
                  <a:lnTo>
                    <a:pt x="404" y="1958"/>
                  </a:lnTo>
                  <a:lnTo>
                    <a:pt x="448" y="2028"/>
                  </a:lnTo>
                  <a:lnTo>
                    <a:pt x="498" y="2096"/>
                  </a:lnTo>
                  <a:lnTo>
                    <a:pt x="552" y="2159"/>
                  </a:lnTo>
                  <a:lnTo>
                    <a:pt x="611" y="2217"/>
                  </a:lnTo>
                  <a:lnTo>
                    <a:pt x="674" y="2272"/>
                  </a:lnTo>
                  <a:lnTo>
                    <a:pt x="741" y="2322"/>
                  </a:lnTo>
                  <a:lnTo>
                    <a:pt x="812" y="2366"/>
                  </a:lnTo>
                  <a:lnTo>
                    <a:pt x="886" y="2406"/>
                  </a:lnTo>
                  <a:lnTo>
                    <a:pt x="962" y="2440"/>
                  </a:lnTo>
                  <a:lnTo>
                    <a:pt x="1042" y="2469"/>
                  </a:lnTo>
                  <a:lnTo>
                    <a:pt x="1125" y="2492"/>
                  </a:lnTo>
                  <a:lnTo>
                    <a:pt x="1209" y="2508"/>
                  </a:lnTo>
                  <a:lnTo>
                    <a:pt x="1296" y="2518"/>
                  </a:lnTo>
                  <a:lnTo>
                    <a:pt x="1384" y="2521"/>
                  </a:lnTo>
                  <a:lnTo>
                    <a:pt x="1473" y="2518"/>
                  </a:lnTo>
                  <a:lnTo>
                    <a:pt x="1560" y="2508"/>
                  </a:lnTo>
                  <a:lnTo>
                    <a:pt x="1645" y="2492"/>
                  </a:lnTo>
                  <a:lnTo>
                    <a:pt x="1728" y="2469"/>
                  </a:lnTo>
                  <a:lnTo>
                    <a:pt x="1807" y="2440"/>
                  </a:lnTo>
                  <a:lnTo>
                    <a:pt x="1884" y="2406"/>
                  </a:lnTo>
                  <a:lnTo>
                    <a:pt x="1958" y="2366"/>
                  </a:lnTo>
                  <a:lnTo>
                    <a:pt x="2028" y="2322"/>
                  </a:lnTo>
                  <a:lnTo>
                    <a:pt x="2096" y="2272"/>
                  </a:lnTo>
                  <a:lnTo>
                    <a:pt x="2158" y="2217"/>
                  </a:lnTo>
                  <a:lnTo>
                    <a:pt x="2217" y="2159"/>
                  </a:lnTo>
                  <a:lnTo>
                    <a:pt x="2272" y="2096"/>
                  </a:lnTo>
                  <a:lnTo>
                    <a:pt x="2321" y="2028"/>
                  </a:lnTo>
                  <a:lnTo>
                    <a:pt x="2366" y="1958"/>
                  </a:lnTo>
                  <a:lnTo>
                    <a:pt x="2405" y="1885"/>
                  </a:lnTo>
                  <a:lnTo>
                    <a:pt x="2440" y="1808"/>
                  </a:lnTo>
                  <a:lnTo>
                    <a:pt x="2468" y="1727"/>
                  </a:lnTo>
                  <a:lnTo>
                    <a:pt x="2491" y="1645"/>
                  </a:lnTo>
                  <a:lnTo>
                    <a:pt x="2507" y="1560"/>
                  </a:lnTo>
                  <a:lnTo>
                    <a:pt x="2518" y="1473"/>
                  </a:lnTo>
                  <a:lnTo>
                    <a:pt x="2521" y="1385"/>
                  </a:lnTo>
                  <a:lnTo>
                    <a:pt x="2518" y="1296"/>
                  </a:lnTo>
                  <a:lnTo>
                    <a:pt x="2507" y="1209"/>
                  </a:lnTo>
                  <a:lnTo>
                    <a:pt x="2491" y="1125"/>
                  </a:lnTo>
                  <a:lnTo>
                    <a:pt x="2468" y="1042"/>
                  </a:lnTo>
                  <a:lnTo>
                    <a:pt x="2440" y="963"/>
                  </a:lnTo>
                  <a:lnTo>
                    <a:pt x="2405" y="886"/>
                  </a:lnTo>
                  <a:lnTo>
                    <a:pt x="2366" y="812"/>
                  </a:lnTo>
                  <a:lnTo>
                    <a:pt x="2321" y="741"/>
                  </a:lnTo>
                  <a:lnTo>
                    <a:pt x="2272" y="674"/>
                  </a:lnTo>
                  <a:lnTo>
                    <a:pt x="2217" y="611"/>
                  </a:lnTo>
                  <a:lnTo>
                    <a:pt x="2158" y="552"/>
                  </a:lnTo>
                  <a:lnTo>
                    <a:pt x="2096" y="498"/>
                  </a:lnTo>
                  <a:lnTo>
                    <a:pt x="2028" y="448"/>
                  </a:lnTo>
                  <a:lnTo>
                    <a:pt x="1958" y="404"/>
                  </a:lnTo>
                  <a:lnTo>
                    <a:pt x="1884" y="364"/>
                  </a:lnTo>
                  <a:lnTo>
                    <a:pt x="1807" y="330"/>
                  </a:lnTo>
                  <a:lnTo>
                    <a:pt x="1728" y="301"/>
                  </a:lnTo>
                  <a:lnTo>
                    <a:pt x="1645" y="279"/>
                  </a:lnTo>
                  <a:lnTo>
                    <a:pt x="1560" y="261"/>
                  </a:lnTo>
                  <a:lnTo>
                    <a:pt x="1473" y="251"/>
                  </a:lnTo>
                  <a:lnTo>
                    <a:pt x="1384" y="248"/>
                  </a:lnTo>
                  <a:close/>
                  <a:moveTo>
                    <a:pt x="1384" y="0"/>
                  </a:moveTo>
                  <a:lnTo>
                    <a:pt x="1483" y="4"/>
                  </a:lnTo>
                  <a:lnTo>
                    <a:pt x="1580" y="14"/>
                  </a:lnTo>
                  <a:lnTo>
                    <a:pt x="1675" y="31"/>
                  </a:lnTo>
                  <a:lnTo>
                    <a:pt x="1768" y="54"/>
                  </a:lnTo>
                  <a:lnTo>
                    <a:pt x="1858" y="83"/>
                  </a:lnTo>
                  <a:lnTo>
                    <a:pt x="1945" y="118"/>
                  </a:lnTo>
                  <a:lnTo>
                    <a:pt x="2028" y="159"/>
                  </a:lnTo>
                  <a:lnTo>
                    <a:pt x="2110" y="206"/>
                  </a:lnTo>
                  <a:lnTo>
                    <a:pt x="2187" y="257"/>
                  </a:lnTo>
                  <a:lnTo>
                    <a:pt x="2261" y="313"/>
                  </a:lnTo>
                  <a:lnTo>
                    <a:pt x="2330" y="374"/>
                  </a:lnTo>
                  <a:lnTo>
                    <a:pt x="2395" y="439"/>
                  </a:lnTo>
                  <a:lnTo>
                    <a:pt x="2456" y="509"/>
                  </a:lnTo>
                  <a:lnTo>
                    <a:pt x="2513" y="583"/>
                  </a:lnTo>
                  <a:lnTo>
                    <a:pt x="2564" y="660"/>
                  </a:lnTo>
                  <a:lnTo>
                    <a:pt x="2611" y="741"/>
                  </a:lnTo>
                  <a:lnTo>
                    <a:pt x="2651" y="825"/>
                  </a:lnTo>
                  <a:lnTo>
                    <a:pt x="2687" y="912"/>
                  </a:lnTo>
                  <a:lnTo>
                    <a:pt x="2716" y="1002"/>
                  </a:lnTo>
                  <a:lnTo>
                    <a:pt x="2739" y="1094"/>
                  </a:lnTo>
                  <a:lnTo>
                    <a:pt x="2756" y="1189"/>
                  </a:lnTo>
                  <a:lnTo>
                    <a:pt x="2766" y="1287"/>
                  </a:lnTo>
                  <a:lnTo>
                    <a:pt x="2769" y="1385"/>
                  </a:lnTo>
                  <a:lnTo>
                    <a:pt x="2766" y="1484"/>
                  </a:lnTo>
                  <a:lnTo>
                    <a:pt x="2756" y="1581"/>
                  </a:lnTo>
                  <a:lnTo>
                    <a:pt x="2739" y="1675"/>
                  </a:lnTo>
                  <a:lnTo>
                    <a:pt x="2716" y="1768"/>
                  </a:lnTo>
                  <a:lnTo>
                    <a:pt x="2687" y="1858"/>
                  </a:lnTo>
                  <a:lnTo>
                    <a:pt x="2651" y="1945"/>
                  </a:lnTo>
                  <a:lnTo>
                    <a:pt x="2611" y="2029"/>
                  </a:lnTo>
                  <a:lnTo>
                    <a:pt x="2564" y="2110"/>
                  </a:lnTo>
                  <a:lnTo>
                    <a:pt x="2513" y="2188"/>
                  </a:lnTo>
                  <a:lnTo>
                    <a:pt x="2456" y="2261"/>
                  </a:lnTo>
                  <a:lnTo>
                    <a:pt x="2395" y="2330"/>
                  </a:lnTo>
                  <a:lnTo>
                    <a:pt x="2330" y="2396"/>
                  </a:lnTo>
                  <a:lnTo>
                    <a:pt x="2261" y="2457"/>
                  </a:lnTo>
                  <a:lnTo>
                    <a:pt x="2187" y="2514"/>
                  </a:lnTo>
                  <a:lnTo>
                    <a:pt x="2110" y="2565"/>
                  </a:lnTo>
                  <a:lnTo>
                    <a:pt x="2028" y="2612"/>
                  </a:lnTo>
                  <a:lnTo>
                    <a:pt x="1945" y="2652"/>
                  </a:lnTo>
                  <a:lnTo>
                    <a:pt x="1858" y="2688"/>
                  </a:lnTo>
                  <a:lnTo>
                    <a:pt x="1768" y="2717"/>
                  </a:lnTo>
                  <a:lnTo>
                    <a:pt x="1675" y="2740"/>
                  </a:lnTo>
                  <a:lnTo>
                    <a:pt x="1580" y="2757"/>
                  </a:lnTo>
                  <a:lnTo>
                    <a:pt x="1483" y="2767"/>
                  </a:lnTo>
                  <a:lnTo>
                    <a:pt x="1384" y="2770"/>
                  </a:lnTo>
                  <a:lnTo>
                    <a:pt x="1286" y="2767"/>
                  </a:lnTo>
                  <a:lnTo>
                    <a:pt x="1189" y="2757"/>
                  </a:lnTo>
                  <a:lnTo>
                    <a:pt x="1094" y="2740"/>
                  </a:lnTo>
                  <a:lnTo>
                    <a:pt x="1002" y="2717"/>
                  </a:lnTo>
                  <a:lnTo>
                    <a:pt x="912" y="2688"/>
                  </a:lnTo>
                  <a:lnTo>
                    <a:pt x="825" y="2652"/>
                  </a:lnTo>
                  <a:lnTo>
                    <a:pt x="740" y="2612"/>
                  </a:lnTo>
                  <a:lnTo>
                    <a:pt x="660" y="2565"/>
                  </a:lnTo>
                  <a:lnTo>
                    <a:pt x="583" y="2514"/>
                  </a:lnTo>
                  <a:lnTo>
                    <a:pt x="509" y="2457"/>
                  </a:lnTo>
                  <a:lnTo>
                    <a:pt x="439" y="2396"/>
                  </a:lnTo>
                  <a:lnTo>
                    <a:pt x="373" y="2331"/>
                  </a:lnTo>
                  <a:lnTo>
                    <a:pt x="312" y="2262"/>
                  </a:lnTo>
                  <a:lnTo>
                    <a:pt x="256" y="2188"/>
                  </a:lnTo>
                  <a:lnTo>
                    <a:pt x="205" y="2111"/>
                  </a:lnTo>
                  <a:lnTo>
                    <a:pt x="159" y="2029"/>
                  </a:lnTo>
                  <a:lnTo>
                    <a:pt x="118" y="1946"/>
                  </a:lnTo>
                  <a:lnTo>
                    <a:pt x="83" y="1858"/>
                  </a:lnTo>
                  <a:lnTo>
                    <a:pt x="54" y="1768"/>
                  </a:lnTo>
                  <a:lnTo>
                    <a:pt x="30" y="1675"/>
                  </a:lnTo>
                  <a:lnTo>
                    <a:pt x="14" y="1581"/>
                  </a:lnTo>
                  <a:lnTo>
                    <a:pt x="3" y="1484"/>
                  </a:lnTo>
                  <a:lnTo>
                    <a:pt x="0" y="1385"/>
                  </a:lnTo>
                  <a:lnTo>
                    <a:pt x="3" y="1287"/>
                  </a:lnTo>
                  <a:lnTo>
                    <a:pt x="14" y="1189"/>
                  </a:lnTo>
                  <a:lnTo>
                    <a:pt x="30" y="1094"/>
                  </a:lnTo>
                  <a:lnTo>
                    <a:pt x="54" y="1002"/>
                  </a:lnTo>
                  <a:lnTo>
                    <a:pt x="83" y="912"/>
                  </a:lnTo>
                  <a:lnTo>
                    <a:pt x="118" y="825"/>
                  </a:lnTo>
                  <a:lnTo>
                    <a:pt x="159" y="741"/>
                  </a:lnTo>
                  <a:lnTo>
                    <a:pt x="205" y="660"/>
                  </a:lnTo>
                  <a:lnTo>
                    <a:pt x="256" y="583"/>
                  </a:lnTo>
                  <a:lnTo>
                    <a:pt x="312" y="509"/>
                  </a:lnTo>
                  <a:lnTo>
                    <a:pt x="373" y="439"/>
                  </a:lnTo>
                  <a:lnTo>
                    <a:pt x="439" y="374"/>
                  </a:lnTo>
                  <a:lnTo>
                    <a:pt x="509" y="313"/>
                  </a:lnTo>
                  <a:lnTo>
                    <a:pt x="583" y="257"/>
                  </a:lnTo>
                  <a:lnTo>
                    <a:pt x="660" y="206"/>
                  </a:lnTo>
                  <a:lnTo>
                    <a:pt x="740" y="159"/>
                  </a:lnTo>
                  <a:lnTo>
                    <a:pt x="825" y="118"/>
                  </a:lnTo>
                  <a:lnTo>
                    <a:pt x="912" y="83"/>
                  </a:lnTo>
                  <a:lnTo>
                    <a:pt x="1002" y="54"/>
                  </a:lnTo>
                  <a:lnTo>
                    <a:pt x="1094" y="31"/>
                  </a:lnTo>
                  <a:lnTo>
                    <a:pt x="1189" y="14"/>
                  </a:lnTo>
                  <a:lnTo>
                    <a:pt x="1286" y="4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22"/>
            <p:cNvSpPr>
              <a:spLocks/>
            </p:cNvSpPr>
            <p:nvPr/>
          </p:nvSpPr>
          <p:spPr bwMode="auto">
            <a:xfrm>
              <a:off x="6115" y="3461"/>
              <a:ext cx="107" cy="107"/>
            </a:xfrm>
            <a:custGeom>
              <a:avLst/>
              <a:gdLst>
                <a:gd name="T0" fmla="*/ 373 w 746"/>
                <a:gd name="T1" fmla="*/ 0 h 746"/>
                <a:gd name="T2" fmla="*/ 424 w 746"/>
                <a:gd name="T3" fmla="*/ 4 h 746"/>
                <a:gd name="T4" fmla="*/ 471 w 746"/>
                <a:gd name="T5" fmla="*/ 14 h 746"/>
                <a:gd name="T6" fmla="*/ 518 w 746"/>
                <a:gd name="T7" fmla="*/ 29 h 746"/>
                <a:gd name="T8" fmla="*/ 561 w 746"/>
                <a:gd name="T9" fmla="*/ 51 h 746"/>
                <a:gd name="T10" fmla="*/ 601 w 746"/>
                <a:gd name="T11" fmla="*/ 78 h 746"/>
                <a:gd name="T12" fmla="*/ 636 w 746"/>
                <a:gd name="T13" fmla="*/ 110 h 746"/>
                <a:gd name="T14" fmla="*/ 668 w 746"/>
                <a:gd name="T15" fmla="*/ 146 h 746"/>
                <a:gd name="T16" fmla="*/ 695 w 746"/>
                <a:gd name="T17" fmla="*/ 185 h 746"/>
                <a:gd name="T18" fmla="*/ 717 w 746"/>
                <a:gd name="T19" fmla="*/ 228 h 746"/>
                <a:gd name="T20" fmla="*/ 732 w 746"/>
                <a:gd name="T21" fmla="*/ 275 h 746"/>
                <a:gd name="T22" fmla="*/ 743 w 746"/>
                <a:gd name="T23" fmla="*/ 323 h 746"/>
                <a:gd name="T24" fmla="*/ 746 w 746"/>
                <a:gd name="T25" fmla="*/ 374 h 746"/>
                <a:gd name="T26" fmla="*/ 743 w 746"/>
                <a:gd name="T27" fmla="*/ 424 h 746"/>
                <a:gd name="T28" fmla="*/ 732 w 746"/>
                <a:gd name="T29" fmla="*/ 473 h 746"/>
                <a:gd name="T30" fmla="*/ 717 w 746"/>
                <a:gd name="T31" fmla="*/ 518 h 746"/>
                <a:gd name="T32" fmla="*/ 695 w 746"/>
                <a:gd name="T33" fmla="*/ 562 h 746"/>
                <a:gd name="T34" fmla="*/ 668 w 746"/>
                <a:gd name="T35" fmla="*/ 602 h 746"/>
                <a:gd name="T36" fmla="*/ 636 w 746"/>
                <a:gd name="T37" fmla="*/ 638 h 746"/>
                <a:gd name="T38" fmla="*/ 601 w 746"/>
                <a:gd name="T39" fmla="*/ 669 h 746"/>
                <a:gd name="T40" fmla="*/ 561 w 746"/>
                <a:gd name="T41" fmla="*/ 695 h 746"/>
                <a:gd name="T42" fmla="*/ 518 w 746"/>
                <a:gd name="T43" fmla="*/ 717 h 746"/>
                <a:gd name="T44" fmla="*/ 471 w 746"/>
                <a:gd name="T45" fmla="*/ 733 h 746"/>
                <a:gd name="T46" fmla="*/ 424 w 746"/>
                <a:gd name="T47" fmla="*/ 743 h 746"/>
                <a:gd name="T48" fmla="*/ 373 w 746"/>
                <a:gd name="T49" fmla="*/ 746 h 746"/>
                <a:gd name="T50" fmla="*/ 323 w 746"/>
                <a:gd name="T51" fmla="*/ 743 h 746"/>
                <a:gd name="T52" fmla="*/ 274 w 746"/>
                <a:gd name="T53" fmla="*/ 733 h 746"/>
                <a:gd name="T54" fmla="*/ 228 w 746"/>
                <a:gd name="T55" fmla="*/ 717 h 746"/>
                <a:gd name="T56" fmla="*/ 185 w 746"/>
                <a:gd name="T57" fmla="*/ 695 h 746"/>
                <a:gd name="T58" fmla="*/ 144 w 746"/>
                <a:gd name="T59" fmla="*/ 669 h 746"/>
                <a:gd name="T60" fmla="*/ 110 w 746"/>
                <a:gd name="T61" fmla="*/ 638 h 746"/>
                <a:gd name="T62" fmla="*/ 78 w 746"/>
                <a:gd name="T63" fmla="*/ 602 h 746"/>
                <a:gd name="T64" fmla="*/ 51 w 746"/>
                <a:gd name="T65" fmla="*/ 562 h 746"/>
                <a:gd name="T66" fmla="*/ 29 w 746"/>
                <a:gd name="T67" fmla="*/ 518 h 746"/>
                <a:gd name="T68" fmla="*/ 13 w 746"/>
                <a:gd name="T69" fmla="*/ 473 h 746"/>
                <a:gd name="T70" fmla="*/ 3 w 746"/>
                <a:gd name="T71" fmla="*/ 424 h 746"/>
                <a:gd name="T72" fmla="*/ 0 w 746"/>
                <a:gd name="T73" fmla="*/ 374 h 746"/>
                <a:gd name="T74" fmla="*/ 3 w 746"/>
                <a:gd name="T75" fmla="*/ 323 h 746"/>
                <a:gd name="T76" fmla="*/ 13 w 746"/>
                <a:gd name="T77" fmla="*/ 275 h 746"/>
                <a:gd name="T78" fmla="*/ 29 w 746"/>
                <a:gd name="T79" fmla="*/ 228 h 746"/>
                <a:gd name="T80" fmla="*/ 51 w 746"/>
                <a:gd name="T81" fmla="*/ 185 h 746"/>
                <a:gd name="T82" fmla="*/ 78 w 746"/>
                <a:gd name="T83" fmla="*/ 146 h 746"/>
                <a:gd name="T84" fmla="*/ 110 w 746"/>
                <a:gd name="T85" fmla="*/ 110 h 746"/>
                <a:gd name="T86" fmla="*/ 144 w 746"/>
                <a:gd name="T87" fmla="*/ 78 h 746"/>
                <a:gd name="T88" fmla="*/ 185 w 746"/>
                <a:gd name="T89" fmla="*/ 51 h 746"/>
                <a:gd name="T90" fmla="*/ 228 w 746"/>
                <a:gd name="T91" fmla="*/ 29 h 746"/>
                <a:gd name="T92" fmla="*/ 274 w 746"/>
                <a:gd name="T93" fmla="*/ 14 h 746"/>
                <a:gd name="T94" fmla="*/ 323 w 746"/>
                <a:gd name="T95" fmla="*/ 4 h 746"/>
                <a:gd name="T96" fmla="*/ 373 w 746"/>
                <a:gd name="T97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6" h="746">
                  <a:moveTo>
                    <a:pt x="373" y="0"/>
                  </a:moveTo>
                  <a:lnTo>
                    <a:pt x="424" y="4"/>
                  </a:lnTo>
                  <a:lnTo>
                    <a:pt x="471" y="14"/>
                  </a:lnTo>
                  <a:lnTo>
                    <a:pt x="518" y="29"/>
                  </a:lnTo>
                  <a:lnTo>
                    <a:pt x="561" y="51"/>
                  </a:lnTo>
                  <a:lnTo>
                    <a:pt x="601" y="78"/>
                  </a:lnTo>
                  <a:lnTo>
                    <a:pt x="636" y="110"/>
                  </a:lnTo>
                  <a:lnTo>
                    <a:pt x="668" y="146"/>
                  </a:lnTo>
                  <a:lnTo>
                    <a:pt x="695" y="185"/>
                  </a:lnTo>
                  <a:lnTo>
                    <a:pt x="717" y="228"/>
                  </a:lnTo>
                  <a:lnTo>
                    <a:pt x="732" y="275"/>
                  </a:lnTo>
                  <a:lnTo>
                    <a:pt x="743" y="323"/>
                  </a:lnTo>
                  <a:lnTo>
                    <a:pt x="746" y="374"/>
                  </a:lnTo>
                  <a:lnTo>
                    <a:pt x="743" y="424"/>
                  </a:lnTo>
                  <a:lnTo>
                    <a:pt x="732" y="473"/>
                  </a:lnTo>
                  <a:lnTo>
                    <a:pt x="717" y="518"/>
                  </a:lnTo>
                  <a:lnTo>
                    <a:pt x="695" y="562"/>
                  </a:lnTo>
                  <a:lnTo>
                    <a:pt x="668" y="602"/>
                  </a:lnTo>
                  <a:lnTo>
                    <a:pt x="636" y="638"/>
                  </a:lnTo>
                  <a:lnTo>
                    <a:pt x="601" y="669"/>
                  </a:lnTo>
                  <a:lnTo>
                    <a:pt x="561" y="695"/>
                  </a:lnTo>
                  <a:lnTo>
                    <a:pt x="518" y="717"/>
                  </a:lnTo>
                  <a:lnTo>
                    <a:pt x="471" y="733"/>
                  </a:lnTo>
                  <a:lnTo>
                    <a:pt x="424" y="743"/>
                  </a:lnTo>
                  <a:lnTo>
                    <a:pt x="373" y="746"/>
                  </a:lnTo>
                  <a:lnTo>
                    <a:pt x="323" y="743"/>
                  </a:lnTo>
                  <a:lnTo>
                    <a:pt x="274" y="733"/>
                  </a:lnTo>
                  <a:lnTo>
                    <a:pt x="228" y="717"/>
                  </a:lnTo>
                  <a:lnTo>
                    <a:pt x="185" y="695"/>
                  </a:lnTo>
                  <a:lnTo>
                    <a:pt x="144" y="669"/>
                  </a:lnTo>
                  <a:lnTo>
                    <a:pt x="110" y="638"/>
                  </a:lnTo>
                  <a:lnTo>
                    <a:pt x="78" y="602"/>
                  </a:lnTo>
                  <a:lnTo>
                    <a:pt x="51" y="562"/>
                  </a:lnTo>
                  <a:lnTo>
                    <a:pt x="29" y="518"/>
                  </a:lnTo>
                  <a:lnTo>
                    <a:pt x="13" y="473"/>
                  </a:lnTo>
                  <a:lnTo>
                    <a:pt x="3" y="424"/>
                  </a:lnTo>
                  <a:lnTo>
                    <a:pt x="0" y="374"/>
                  </a:lnTo>
                  <a:lnTo>
                    <a:pt x="3" y="323"/>
                  </a:lnTo>
                  <a:lnTo>
                    <a:pt x="13" y="275"/>
                  </a:lnTo>
                  <a:lnTo>
                    <a:pt x="29" y="228"/>
                  </a:lnTo>
                  <a:lnTo>
                    <a:pt x="51" y="185"/>
                  </a:lnTo>
                  <a:lnTo>
                    <a:pt x="78" y="146"/>
                  </a:lnTo>
                  <a:lnTo>
                    <a:pt x="110" y="110"/>
                  </a:lnTo>
                  <a:lnTo>
                    <a:pt x="144" y="78"/>
                  </a:lnTo>
                  <a:lnTo>
                    <a:pt x="185" y="51"/>
                  </a:lnTo>
                  <a:lnTo>
                    <a:pt x="228" y="29"/>
                  </a:lnTo>
                  <a:lnTo>
                    <a:pt x="274" y="14"/>
                  </a:lnTo>
                  <a:lnTo>
                    <a:pt x="323" y="4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23"/>
            <p:cNvSpPr>
              <a:spLocks/>
            </p:cNvSpPr>
            <p:nvPr/>
          </p:nvSpPr>
          <p:spPr bwMode="auto">
            <a:xfrm>
              <a:off x="6494" y="3461"/>
              <a:ext cx="82" cy="82"/>
            </a:xfrm>
            <a:custGeom>
              <a:avLst/>
              <a:gdLst>
                <a:gd name="T0" fmla="*/ 286 w 571"/>
                <a:gd name="T1" fmla="*/ 0 h 570"/>
                <a:gd name="T2" fmla="*/ 327 w 571"/>
                <a:gd name="T3" fmla="*/ 3 h 570"/>
                <a:gd name="T4" fmla="*/ 368 w 571"/>
                <a:gd name="T5" fmla="*/ 12 h 570"/>
                <a:gd name="T6" fmla="*/ 406 w 571"/>
                <a:gd name="T7" fmla="*/ 27 h 570"/>
                <a:gd name="T8" fmla="*/ 440 w 571"/>
                <a:gd name="T9" fmla="*/ 47 h 570"/>
                <a:gd name="T10" fmla="*/ 473 w 571"/>
                <a:gd name="T11" fmla="*/ 71 h 570"/>
                <a:gd name="T12" fmla="*/ 500 w 571"/>
                <a:gd name="T13" fmla="*/ 99 h 570"/>
                <a:gd name="T14" fmla="*/ 524 w 571"/>
                <a:gd name="T15" fmla="*/ 130 h 570"/>
                <a:gd name="T16" fmla="*/ 543 w 571"/>
                <a:gd name="T17" fmla="*/ 165 h 570"/>
                <a:gd name="T18" fmla="*/ 559 w 571"/>
                <a:gd name="T19" fmla="*/ 203 h 570"/>
                <a:gd name="T20" fmla="*/ 567 w 571"/>
                <a:gd name="T21" fmla="*/ 243 h 570"/>
                <a:gd name="T22" fmla="*/ 571 w 571"/>
                <a:gd name="T23" fmla="*/ 286 h 570"/>
                <a:gd name="T24" fmla="*/ 567 w 571"/>
                <a:gd name="T25" fmla="*/ 328 h 570"/>
                <a:gd name="T26" fmla="*/ 559 w 571"/>
                <a:gd name="T27" fmla="*/ 368 h 570"/>
                <a:gd name="T28" fmla="*/ 543 w 571"/>
                <a:gd name="T29" fmla="*/ 406 h 570"/>
                <a:gd name="T30" fmla="*/ 524 w 571"/>
                <a:gd name="T31" fmla="*/ 441 h 570"/>
                <a:gd name="T32" fmla="*/ 500 w 571"/>
                <a:gd name="T33" fmla="*/ 473 h 570"/>
                <a:gd name="T34" fmla="*/ 473 w 571"/>
                <a:gd name="T35" fmla="*/ 501 h 570"/>
                <a:gd name="T36" fmla="*/ 440 w 571"/>
                <a:gd name="T37" fmla="*/ 525 h 570"/>
                <a:gd name="T38" fmla="*/ 406 w 571"/>
                <a:gd name="T39" fmla="*/ 544 h 570"/>
                <a:gd name="T40" fmla="*/ 368 w 571"/>
                <a:gd name="T41" fmla="*/ 558 h 570"/>
                <a:gd name="T42" fmla="*/ 327 w 571"/>
                <a:gd name="T43" fmla="*/ 568 h 570"/>
                <a:gd name="T44" fmla="*/ 286 w 571"/>
                <a:gd name="T45" fmla="*/ 570 h 570"/>
                <a:gd name="T46" fmla="*/ 244 w 571"/>
                <a:gd name="T47" fmla="*/ 568 h 570"/>
                <a:gd name="T48" fmla="*/ 204 w 571"/>
                <a:gd name="T49" fmla="*/ 558 h 570"/>
                <a:gd name="T50" fmla="*/ 165 w 571"/>
                <a:gd name="T51" fmla="*/ 544 h 570"/>
                <a:gd name="T52" fmla="*/ 130 w 571"/>
                <a:gd name="T53" fmla="*/ 525 h 570"/>
                <a:gd name="T54" fmla="*/ 98 w 571"/>
                <a:gd name="T55" fmla="*/ 501 h 570"/>
                <a:gd name="T56" fmla="*/ 70 w 571"/>
                <a:gd name="T57" fmla="*/ 473 h 570"/>
                <a:gd name="T58" fmla="*/ 46 w 571"/>
                <a:gd name="T59" fmla="*/ 441 h 570"/>
                <a:gd name="T60" fmla="*/ 26 w 571"/>
                <a:gd name="T61" fmla="*/ 406 h 570"/>
                <a:gd name="T62" fmla="*/ 12 w 571"/>
                <a:gd name="T63" fmla="*/ 368 h 570"/>
                <a:gd name="T64" fmla="*/ 4 w 571"/>
                <a:gd name="T65" fmla="*/ 328 h 570"/>
                <a:gd name="T66" fmla="*/ 0 w 571"/>
                <a:gd name="T67" fmla="*/ 286 h 570"/>
                <a:gd name="T68" fmla="*/ 4 w 571"/>
                <a:gd name="T69" fmla="*/ 243 h 570"/>
                <a:gd name="T70" fmla="*/ 12 w 571"/>
                <a:gd name="T71" fmla="*/ 203 h 570"/>
                <a:gd name="T72" fmla="*/ 26 w 571"/>
                <a:gd name="T73" fmla="*/ 165 h 570"/>
                <a:gd name="T74" fmla="*/ 46 w 571"/>
                <a:gd name="T75" fmla="*/ 130 h 570"/>
                <a:gd name="T76" fmla="*/ 70 w 571"/>
                <a:gd name="T77" fmla="*/ 99 h 570"/>
                <a:gd name="T78" fmla="*/ 98 w 571"/>
                <a:gd name="T79" fmla="*/ 71 h 570"/>
                <a:gd name="T80" fmla="*/ 130 w 571"/>
                <a:gd name="T81" fmla="*/ 47 h 570"/>
                <a:gd name="T82" fmla="*/ 165 w 571"/>
                <a:gd name="T83" fmla="*/ 27 h 570"/>
                <a:gd name="T84" fmla="*/ 204 w 571"/>
                <a:gd name="T85" fmla="*/ 12 h 570"/>
                <a:gd name="T86" fmla="*/ 244 w 571"/>
                <a:gd name="T87" fmla="*/ 3 h 570"/>
                <a:gd name="T88" fmla="*/ 286 w 571"/>
                <a:gd name="T8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1" h="570">
                  <a:moveTo>
                    <a:pt x="286" y="0"/>
                  </a:moveTo>
                  <a:lnTo>
                    <a:pt x="327" y="3"/>
                  </a:lnTo>
                  <a:lnTo>
                    <a:pt x="368" y="12"/>
                  </a:lnTo>
                  <a:lnTo>
                    <a:pt x="406" y="27"/>
                  </a:lnTo>
                  <a:lnTo>
                    <a:pt x="440" y="47"/>
                  </a:lnTo>
                  <a:lnTo>
                    <a:pt x="473" y="71"/>
                  </a:lnTo>
                  <a:lnTo>
                    <a:pt x="500" y="99"/>
                  </a:lnTo>
                  <a:lnTo>
                    <a:pt x="524" y="130"/>
                  </a:lnTo>
                  <a:lnTo>
                    <a:pt x="543" y="165"/>
                  </a:lnTo>
                  <a:lnTo>
                    <a:pt x="559" y="203"/>
                  </a:lnTo>
                  <a:lnTo>
                    <a:pt x="567" y="243"/>
                  </a:lnTo>
                  <a:lnTo>
                    <a:pt x="571" y="286"/>
                  </a:lnTo>
                  <a:lnTo>
                    <a:pt x="567" y="328"/>
                  </a:lnTo>
                  <a:lnTo>
                    <a:pt x="559" y="368"/>
                  </a:lnTo>
                  <a:lnTo>
                    <a:pt x="543" y="406"/>
                  </a:lnTo>
                  <a:lnTo>
                    <a:pt x="524" y="441"/>
                  </a:lnTo>
                  <a:lnTo>
                    <a:pt x="500" y="473"/>
                  </a:lnTo>
                  <a:lnTo>
                    <a:pt x="473" y="501"/>
                  </a:lnTo>
                  <a:lnTo>
                    <a:pt x="440" y="525"/>
                  </a:lnTo>
                  <a:lnTo>
                    <a:pt x="406" y="544"/>
                  </a:lnTo>
                  <a:lnTo>
                    <a:pt x="368" y="558"/>
                  </a:lnTo>
                  <a:lnTo>
                    <a:pt x="327" y="568"/>
                  </a:lnTo>
                  <a:lnTo>
                    <a:pt x="286" y="570"/>
                  </a:lnTo>
                  <a:lnTo>
                    <a:pt x="244" y="568"/>
                  </a:lnTo>
                  <a:lnTo>
                    <a:pt x="204" y="558"/>
                  </a:lnTo>
                  <a:lnTo>
                    <a:pt x="165" y="544"/>
                  </a:lnTo>
                  <a:lnTo>
                    <a:pt x="130" y="525"/>
                  </a:lnTo>
                  <a:lnTo>
                    <a:pt x="98" y="501"/>
                  </a:lnTo>
                  <a:lnTo>
                    <a:pt x="70" y="473"/>
                  </a:lnTo>
                  <a:lnTo>
                    <a:pt x="46" y="441"/>
                  </a:lnTo>
                  <a:lnTo>
                    <a:pt x="26" y="406"/>
                  </a:lnTo>
                  <a:lnTo>
                    <a:pt x="12" y="368"/>
                  </a:lnTo>
                  <a:lnTo>
                    <a:pt x="4" y="328"/>
                  </a:lnTo>
                  <a:lnTo>
                    <a:pt x="0" y="286"/>
                  </a:lnTo>
                  <a:lnTo>
                    <a:pt x="4" y="243"/>
                  </a:lnTo>
                  <a:lnTo>
                    <a:pt x="12" y="203"/>
                  </a:lnTo>
                  <a:lnTo>
                    <a:pt x="26" y="165"/>
                  </a:lnTo>
                  <a:lnTo>
                    <a:pt x="46" y="130"/>
                  </a:lnTo>
                  <a:lnTo>
                    <a:pt x="70" y="99"/>
                  </a:lnTo>
                  <a:lnTo>
                    <a:pt x="98" y="71"/>
                  </a:lnTo>
                  <a:lnTo>
                    <a:pt x="130" y="47"/>
                  </a:lnTo>
                  <a:lnTo>
                    <a:pt x="165" y="27"/>
                  </a:lnTo>
                  <a:lnTo>
                    <a:pt x="204" y="12"/>
                  </a:lnTo>
                  <a:lnTo>
                    <a:pt x="244" y="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6570" y="3406"/>
              <a:ext cx="51" cy="51"/>
            </a:xfrm>
            <a:custGeom>
              <a:avLst/>
              <a:gdLst>
                <a:gd name="T0" fmla="*/ 179 w 357"/>
                <a:gd name="T1" fmla="*/ 0 h 358"/>
                <a:gd name="T2" fmla="*/ 210 w 357"/>
                <a:gd name="T3" fmla="*/ 3 h 358"/>
                <a:gd name="T4" fmla="*/ 240 w 357"/>
                <a:gd name="T5" fmla="*/ 11 h 358"/>
                <a:gd name="T6" fmla="*/ 269 w 357"/>
                <a:gd name="T7" fmla="*/ 24 h 358"/>
                <a:gd name="T8" fmla="*/ 294 w 357"/>
                <a:gd name="T9" fmla="*/ 43 h 358"/>
                <a:gd name="T10" fmla="*/ 315 w 357"/>
                <a:gd name="T11" fmla="*/ 63 h 358"/>
                <a:gd name="T12" fmla="*/ 333 w 357"/>
                <a:gd name="T13" fmla="*/ 88 h 358"/>
                <a:gd name="T14" fmla="*/ 346 w 357"/>
                <a:gd name="T15" fmla="*/ 117 h 358"/>
                <a:gd name="T16" fmla="*/ 354 w 357"/>
                <a:gd name="T17" fmla="*/ 147 h 358"/>
                <a:gd name="T18" fmla="*/ 357 w 357"/>
                <a:gd name="T19" fmla="*/ 178 h 358"/>
                <a:gd name="T20" fmla="*/ 354 w 357"/>
                <a:gd name="T21" fmla="*/ 211 h 358"/>
                <a:gd name="T22" fmla="*/ 346 w 357"/>
                <a:gd name="T23" fmla="*/ 241 h 358"/>
                <a:gd name="T24" fmla="*/ 333 w 357"/>
                <a:gd name="T25" fmla="*/ 269 h 358"/>
                <a:gd name="T26" fmla="*/ 315 w 357"/>
                <a:gd name="T27" fmla="*/ 294 h 358"/>
                <a:gd name="T28" fmla="*/ 294 w 357"/>
                <a:gd name="T29" fmla="*/ 315 h 358"/>
                <a:gd name="T30" fmla="*/ 269 w 357"/>
                <a:gd name="T31" fmla="*/ 334 h 358"/>
                <a:gd name="T32" fmla="*/ 240 w 357"/>
                <a:gd name="T33" fmla="*/ 347 h 358"/>
                <a:gd name="T34" fmla="*/ 210 w 357"/>
                <a:gd name="T35" fmla="*/ 354 h 358"/>
                <a:gd name="T36" fmla="*/ 179 w 357"/>
                <a:gd name="T37" fmla="*/ 358 h 358"/>
                <a:gd name="T38" fmla="*/ 146 w 357"/>
                <a:gd name="T39" fmla="*/ 354 h 358"/>
                <a:gd name="T40" fmla="*/ 116 w 357"/>
                <a:gd name="T41" fmla="*/ 347 h 358"/>
                <a:gd name="T42" fmla="*/ 88 w 357"/>
                <a:gd name="T43" fmla="*/ 334 h 358"/>
                <a:gd name="T44" fmla="*/ 63 w 357"/>
                <a:gd name="T45" fmla="*/ 315 h 358"/>
                <a:gd name="T46" fmla="*/ 42 w 357"/>
                <a:gd name="T47" fmla="*/ 294 h 358"/>
                <a:gd name="T48" fmla="*/ 24 w 357"/>
                <a:gd name="T49" fmla="*/ 269 h 358"/>
                <a:gd name="T50" fmla="*/ 11 w 357"/>
                <a:gd name="T51" fmla="*/ 241 h 358"/>
                <a:gd name="T52" fmla="*/ 3 w 357"/>
                <a:gd name="T53" fmla="*/ 211 h 358"/>
                <a:gd name="T54" fmla="*/ 0 w 357"/>
                <a:gd name="T55" fmla="*/ 178 h 358"/>
                <a:gd name="T56" fmla="*/ 3 w 357"/>
                <a:gd name="T57" fmla="*/ 147 h 358"/>
                <a:gd name="T58" fmla="*/ 11 w 357"/>
                <a:gd name="T59" fmla="*/ 117 h 358"/>
                <a:gd name="T60" fmla="*/ 24 w 357"/>
                <a:gd name="T61" fmla="*/ 88 h 358"/>
                <a:gd name="T62" fmla="*/ 42 w 357"/>
                <a:gd name="T63" fmla="*/ 63 h 358"/>
                <a:gd name="T64" fmla="*/ 63 w 357"/>
                <a:gd name="T65" fmla="*/ 43 h 358"/>
                <a:gd name="T66" fmla="*/ 88 w 357"/>
                <a:gd name="T67" fmla="*/ 24 h 358"/>
                <a:gd name="T68" fmla="*/ 116 w 357"/>
                <a:gd name="T69" fmla="*/ 11 h 358"/>
                <a:gd name="T70" fmla="*/ 146 w 357"/>
                <a:gd name="T71" fmla="*/ 3 h 358"/>
                <a:gd name="T72" fmla="*/ 179 w 357"/>
                <a:gd name="T7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7" h="358">
                  <a:moveTo>
                    <a:pt x="179" y="0"/>
                  </a:moveTo>
                  <a:lnTo>
                    <a:pt x="210" y="3"/>
                  </a:lnTo>
                  <a:lnTo>
                    <a:pt x="240" y="11"/>
                  </a:lnTo>
                  <a:lnTo>
                    <a:pt x="269" y="24"/>
                  </a:lnTo>
                  <a:lnTo>
                    <a:pt x="294" y="43"/>
                  </a:lnTo>
                  <a:lnTo>
                    <a:pt x="315" y="63"/>
                  </a:lnTo>
                  <a:lnTo>
                    <a:pt x="333" y="88"/>
                  </a:lnTo>
                  <a:lnTo>
                    <a:pt x="346" y="117"/>
                  </a:lnTo>
                  <a:lnTo>
                    <a:pt x="354" y="147"/>
                  </a:lnTo>
                  <a:lnTo>
                    <a:pt x="357" y="178"/>
                  </a:lnTo>
                  <a:lnTo>
                    <a:pt x="354" y="211"/>
                  </a:lnTo>
                  <a:lnTo>
                    <a:pt x="346" y="241"/>
                  </a:lnTo>
                  <a:lnTo>
                    <a:pt x="333" y="269"/>
                  </a:lnTo>
                  <a:lnTo>
                    <a:pt x="315" y="294"/>
                  </a:lnTo>
                  <a:lnTo>
                    <a:pt x="294" y="315"/>
                  </a:lnTo>
                  <a:lnTo>
                    <a:pt x="269" y="334"/>
                  </a:lnTo>
                  <a:lnTo>
                    <a:pt x="240" y="347"/>
                  </a:lnTo>
                  <a:lnTo>
                    <a:pt x="210" y="354"/>
                  </a:lnTo>
                  <a:lnTo>
                    <a:pt x="179" y="358"/>
                  </a:lnTo>
                  <a:lnTo>
                    <a:pt x="146" y="354"/>
                  </a:lnTo>
                  <a:lnTo>
                    <a:pt x="116" y="347"/>
                  </a:lnTo>
                  <a:lnTo>
                    <a:pt x="88" y="334"/>
                  </a:lnTo>
                  <a:lnTo>
                    <a:pt x="63" y="315"/>
                  </a:lnTo>
                  <a:lnTo>
                    <a:pt x="42" y="294"/>
                  </a:lnTo>
                  <a:lnTo>
                    <a:pt x="24" y="269"/>
                  </a:lnTo>
                  <a:lnTo>
                    <a:pt x="11" y="241"/>
                  </a:lnTo>
                  <a:lnTo>
                    <a:pt x="3" y="211"/>
                  </a:lnTo>
                  <a:lnTo>
                    <a:pt x="0" y="178"/>
                  </a:lnTo>
                  <a:lnTo>
                    <a:pt x="3" y="147"/>
                  </a:lnTo>
                  <a:lnTo>
                    <a:pt x="11" y="117"/>
                  </a:lnTo>
                  <a:lnTo>
                    <a:pt x="24" y="88"/>
                  </a:lnTo>
                  <a:lnTo>
                    <a:pt x="42" y="63"/>
                  </a:lnTo>
                  <a:lnTo>
                    <a:pt x="63" y="43"/>
                  </a:lnTo>
                  <a:lnTo>
                    <a:pt x="88" y="24"/>
                  </a:lnTo>
                  <a:lnTo>
                    <a:pt x="116" y="11"/>
                  </a:lnTo>
                  <a:lnTo>
                    <a:pt x="146" y="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6248" y="3422"/>
              <a:ext cx="40" cy="39"/>
            </a:xfrm>
            <a:custGeom>
              <a:avLst/>
              <a:gdLst>
                <a:gd name="T0" fmla="*/ 140 w 280"/>
                <a:gd name="T1" fmla="*/ 0 h 279"/>
                <a:gd name="T2" fmla="*/ 168 w 280"/>
                <a:gd name="T3" fmla="*/ 3 h 279"/>
                <a:gd name="T4" fmla="*/ 194 w 280"/>
                <a:gd name="T5" fmla="*/ 11 h 279"/>
                <a:gd name="T6" fmla="*/ 218 w 280"/>
                <a:gd name="T7" fmla="*/ 24 h 279"/>
                <a:gd name="T8" fmla="*/ 239 w 280"/>
                <a:gd name="T9" fmla="*/ 41 h 279"/>
                <a:gd name="T10" fmla="*/ 256 w 280"/>
                <a:gd name="T11" fmla="*/ 62 h 279"/>
                <a:gd name="T12" fmla="*/ 269 w 280"/>
                <a:gd name="T13" fmla="*/ 86 h 279"/>
                <a:gd name="T14" fmla="*/ 277 w 280"/>
                <a:gd name="T15" fmla="*/ 112 h 279"/>
                <a:gd name="T16" fmla="*/ 280 w 280"/>
                <a:gd name="T17" fmla="*/ 140 h 279"/>
                <a:gd name="T18" fmla="*/ 277 w 280"/>
                <a:gd name="T19" fmla="*/ 168 h 279"/>
                <a:gd name="T20" fmla="*/ 269 w 280"/>
                <a:gd name="T21" fmla="*/ 194 h 279"/>
                <a:gd name="T22" fmla="*/ 256 w 280"/>
                <a:gd name="T23" fmla="*/ 218 h 279"/>
                <a:gd name="T24" fmla="*/ 239 w 280"/>
                <a:gd name="T25" fmla="*/ 239 h 279"/>
                <a:gd name="T26" fmla="*/ 218 w 280"/>
                <a:gd name="T27" fmla="*/ 255 h 279"/>
                <a:gd name="T28" fmla="*/ 194 w 280"/>
                <a:gd name="T29" fmla="*/ 268 h 279"/>
                <a:gd name="T30" fmla="*/ 168 w 280"/>
                <a:gd name="T31" fmla="*/ 277 h 279"/>
                <a:gd name="T32" fmla="*/ 140 w 280"/>
                <a:gd name="T33" fmla="*/ 279 h 279"/>
                <a:gd name="T34" fmla="*/ 112 w 280"/>
                <a:gd name="T35" fmla="*/ 277 h 279"/>
                <a:gd name="T36" fmla="*/ 86 w 280"/>
                <a:gd name="T37" fmla="*/ 268 h 279"/>
                <a:gd name="T38" fmla="*/ 62 w 280"/>
                <a:gd name="T39" fmla="*/ 255 h 279"/>
                <a:gd name="T40" fmla="*/ 41 w 280"/>
                <a:gd name="T41" fmla="*/ 239 h 279"/>
                <a:gd name="T42" fmla="*/ 24 w 280"/>
                <a:gd name="T43" fmla="*/ 218 h 279"/>
                <a:gd name="T44" fmla="*/ 11 w 280"/>
                <a:gd name="T45" fmla="*/ 194 h 279"/>
                <a:gd name="T46" fmla="*/ 3 w 280"/>
                <a:gd name="T47" fmla="*/ 168 h 279"/>
                <a:gd name="T48" fmla="*/ 0 w 280"/>
                <a:gd name="T49" fmla="*/ 140 h 279"/>
                <a:gd name="T50" fmla="*/ 3 w 280"/>
                <a:gd name="T51" fmla="*/ 112 h 279"/>
                <a:gd name="T52" fmla="*/ 11 w 280"/>
                <a:gd name="T53" fmla="*/ 86 h 279"/>
                <a:gd name="T54" fmla="*/ 24 w 280"/>
                <a:gd name="T55" fmla="*/ 62 h 279"/>
                <a:gd name="T56" fmla="*/ 41 w 280"/>
                <a:gd name="T57" fmla="*/ 41 h 279"/>
                <a:gd name="T58" fmla="*/ 62 w 280"/>
                <a:gd name="T59" fmla="*/ 24 h 279"/>
                <a:gd name="T60" fmla="*/ 86 w 280"/>
                <a:gd name="T61" fmla="*/ 11 h 279"/>
                <a:gd name="T62" fmla="*/ 112 w 280"/>
                <a:gd name="T63" fmla="*/ 3 h 279"/>
                <a:gd name="T64" fmla="*/ 140 w 280"/>
                <a:gd name="T6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0" h="279">
                  <a:moveTo>
                    <a:pt x="140" y="0"/>
                  </a:moveTo>
                  <a:lnTo>
                    <a:pt x="168" y="3"/>
                  </a:lnTo>
                  <a:lnTo>
                    <a:pt x="194" y="11"/>
                  </a:lnTo>
                  <a:lnTo>
                    <a:pt x="218" y="24"/>
                  </a:lnTo>
                  <a:lnTo>
                    <a:pt x="239" y="41"/>
                  </a:lnTo>
                  <a:lnTo>
                    <a:pt x="256" y="62"/>
                  </a:lnTo>
                  <a:lnTo>
                    <a:pt x="269" y="86"/>
                  </a:lnTo>
                  <a:lnTo>
                    <a:pt x="277" y="112"/>
                  </a:lnTo>
                  <a:lnTo>
                    <a:pt x="280" y="140"/>
                  </a:lnTo>
                  <a:lnTo>
                    <a:pt x="277" y="168"/>
                  </a:lnTo>
                  <a:lnTo>
                    <a:pt x="269" y="194"/>
                  </a:lnTo>
                  <a:lnTo>
                    <a:pt x="256" y="218"/>
                  </a:lnTo>
                  <a:lnTo>
                    <a:pt x="239" y="239"/>
                  </a:lnTo>
                  <a:lnTo>
                    <a:pt x="218" y="255"/>
                  </a:lnTo>
                  <a:lnTo>
                    <a:pt x="194" y="268"/>
                  </a:lnTo>
                  <a:lnTo>
                    <a:pt x="168" y="277"/>
                  </a:lnTo>
                  <a:lnTo>
                    <a:pt x="140" y="279"/>
                  </a:lnTo>
                  <a:lnTo>
                    <a:pt x="112" y="277"/>
                  </a:lnTo>
                  <a:lnTo>
                    <a:pt x="86" y="268"/>
                  </a:lnTo>
                  <a:lnTo>
                    <a:pt x="62" y="255"/>
                  </a:lnTo>
                  <a:lnTo>
                    <a:pt x="41" y="239"/>
                  </a:lnTo>
                  <a:lnTo>
                    <a:pt x="24" y="218"/>
                  </a:lnTo>
                  <a:lnTo>
                    <a:pt x="11" y="194"/>
                  </a:lnTo>
                  <a:lnTo>
                    <a:pt x="3" y="168"/>
                  </a:lnTo>
                  <a:lnTo>
                    <a:pt x="0" y="140"/>
                  </a:lnTo>
                  <a:lnTo>
                    <a:pt x="3" y="112"/>
                  </a:lnTo>
                  <a:lnTo>
                    <a:pt x="11" y="86"/>
                  </a:lnTo>
                  <a:lnTo>
                    <a:pt x="24" y="62"/>
                  </a:lnTo>
                  <a:lnTo>
                    <a:pt x="41" y="41"/>
                  </a:lnTo>
                  <a:lnTo>
                    <a:pt x="62" y="24"/>
                  </a:lnTo>
                  <a:lnTo>
                    <a:pt x="86" y="11"/>
                  </a:lnTo>
                  <a:lnTo>
                    <a:pt x="112" y="3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26"/>
            <p:cNvSpPr>
              <a:spLocks noEditPoints="1"/>
            </p:cNvSpPr>
            <p:nvPr/>
          </p:nvSpPr>
          <p:spPr bwMode="auto">
            <a:xfrm>
              <a:off x="6222" y="3611"/>
              <a:ext cx="158" cy="157"/>
            </a:xfrm>
            <a:custGeom>
              <a:avLst/>
              <a:gdLst>
                <a:gd name="T0" fmla="*/ 518 w 1106"/>
                <a:gd name="T1" fmla="*/ 251 h 1103"/>
                <a:gd name="T2" fmla="*/ 461 w 1106"/>
                <a:gd name="T3" fmla="*/ 267 h 1103"/>
                <a:gd name="T4" fmla="*/ 412 w 1106"/>
                <a:gd name="T5" fmla="*/ 299 h 1103"/>
                <a:gd name="T6" fmla="*/ 372 w 1106"/>
                <a:gd name="T7" fmla="*/ 346 h 1103"/>
                <a:gd name="T8" fmla="*/ 344 w 1106"/>
                <a:gd name="T9" fmla="*/ 414 h 1103"/>
                <a:gd name="T10" fmla="*/ 331 w 1106"/>
                <a:gd name="T11" fmla="*/ 502 h 1103"/>
                <a:gd name="T12" fmla="*/ 331 w 1106"/>
                <a:gd name="T13" fmla="*/ 605 h 1103"/>
                <a:gd name="T14" fmla="*/ 344 w 1106"/>
                <a:gd name="T15" fmla="*/ 692 h 1103"/>
                <a:gd name="T16" fmla="*/ 372 w 1106"/>
                <a:gd name="T17" fmla="*/ 759 h 1103"/>
                <a:gd name="T18" fmla="*/ 411 w 1106"/>
                <a:gd name="T19" fmla="*/ 808 h 1103"/>
                <a:gd name="T20" fmla="*/ 461 w 1106"/>
                <a:gd name="T21" fmla="*/ 838 h 1103"/>
                <a:gd name="T22" fmla="*/ 520 w 1106"/>
                <a:gd name="T23" fmla="*/ 855 h 1103"/>
                <a:gd name="T24" fmla="*/ 588 w 1106"/>
                <a:gd name="T25" fmla="*/ 855 h 1103"/>
                <a:gd name="T26" fmla="*/ 647 w 1106"/>
                <a:gd name="T27" fmla="*/ 839 h 1103"/>
                <a:gd name="T28" fmla="*/ 696 w 1106"/>
                <a:gd name="T29" fmla="*/ 808 h 1103"/>
                <a:gd name="T30" fmla="*/ 733 w 1106"/>
                <a:gd name="T31" fmla="*/ 766 h 1103"/>
                <a:gd name="T32" fmla="*/ 757 w 1106"/>
                <a:gd name="T33" fmla="*/ 708 h 1103"/>
                <a:gd name="T34" fmla="*/ 771 w 1106"/>
                <a:gd name="T35" fmla="*/ 632 h 1103"/>
                <a:gd name="T36" fmla="*/ 777 w 1106"/>
                <a:gd name="T37" fmla="*/ 539 h 1103"/>
                <a:gd name="T38" fmla="*/ 769 w 1106"/>
                <a:gd name="T39" fmla="*/ 447 h 1103"/>
                <a:gd name="T40" fmla="*/ 750 w 1106"/>
                <a:gd name="T41" fmla="*/ 374 h 1103"/>
                <a:gd name="T42" fmla="*/ 716 w 1106"/>
                <a:gd name="T43" fmla="*/ 318 h 1103"/>
                <a:gd name="T44" fmla="*/ 670 w 1106"/>
                <a:gd name="T45" fmla="*/ 280 h 1103"/>
                <a:gd name="T46" fmla="*/ 615 w 1106"/>
                <a:gd name="T47" fmla="*/ 256 h 1103"/>
                <a:gd name="T48" fmla="*/ 551 w 1106"/>
                <a:gd name="T49" fmla="*/ 249 h 1103"/>
                <a:gd name="T50" fmla="*/ 616 w 1106"/>
                <a:gd name="T51" fmla="*/ 2 h 1103"/>
                <a:gd name="T52" fmla="*/ 734 w 1106"/>
                <a:gd name="T53" fmla="*/ 20 h 1103"/>
                <a:gd name="T54" fmla="*/ 836 w 1106"/>
                <a:gd name="T55" fmla="*/ 55 h 1103"/>
                <a:gd name="T56" fmla="*/ 923 w 1106"/>
                <a:gd name="T57" fmla="*/ 109 h 1103"/>
                <a:gd name="T58" fmla="*/ 995 w 1106"/>
                <a:gd name="T59" fmla="*/ 180 h 1103"/>
                <a:gd name="T60" fmla="*/ 1049 w 1106"/>
                <a:gd name="T61" fmla="*/ 266 h 1103"/>
                <a:gd name="T62" fmla="*/ 1085 w 1106"/>
                <a:gd name="T63" fmla="*/ 366 h 1103"/>
                <a:gd name="T64" fmla="*/ 1104 w 1106"/>
                <a:gd name="T65" fmla="*/ 481 h 1103"/>
                <a:gd name="T66" fmla="*/ 1104 w 1106"/>
                <a:gd name="T67" fmla="*/ 604 h 1103"/>
                <a:gd name="T68" fmla="*/ 1091 w 1106"/>
                <a:gd name="T69" fmla="*/ 713 h 1103"/>
                <a:gd name="T70" fmla="*/ 1062 w 1106"/>
                <a:gd name="T71" fmla="*/ 808 h 1103"/>
                <a:gd name="T72" fmla="*/ 1020 w 1106"/>
                <a:gd name="T73" fmla="*/ 888 h 1103"/>
                <a:gd name="T74" fmla="*/ 966 w 1106"/>
                <a:gd name="T75" fmla="*/ 957 h 1103"/>
                <a:gd name="T76" fmla="*/ 899 w 1106"/>
                <a:gd name="T77" fmla="*/ 1013 h 1103"/>
                <a:gd name="T78" fmla="*/ 819 w 1106"/>
                <a:gd name="T79" fmla="*/ 1057 h 1103"/>
                <a:gd name="T80" fmla="*/ 727 w 1106"/>
                <a:gd name="T81" fmla="*/ 1087 h 1103"/>
                <a:gd name="T82" fmla="*/ 621 w 1106"/>
                <a:gd name="T83" fmla="*/ 1101 h 1103"/>
                <a:gd name="T84" fmla="*/ 505 w 1106"/>
                <a:gd name="T85" fmla="*/ 1102 h 1103"/>
                <a:gd name="T86" fmla="*/ 399 w 1106"/>
                <a:gd name="T87" fmla="*/ 1089 h 1103"/>
                <a:gd name="T88" fmla="*/ 306 w 1106"/>
                <a:gd name="T89" fmla="*/ 1063 h 1103"/>
                <a:gd name="T90" fmla="*/ 227 w 1106"/>
                <a:gd name="T91" fmla="*/ 1025 h 1103"/>
                <a:gd name="T92" fmla="*/ 158 w 1106"/>
                <a:gd name="T93" fmla="*/ 972 h 1103"/>
                <a:gd name="T94" fmla="*/ 99 w 1106"/>
                <a:gd name="T95" fmla="*/ 904 h 1103"/>
                <a:gd name="T96" fmla="*/ 50 w 1106"/>
                <a:gd name="T97" fmla="*/ 821 h 1103"/>
                <a:gd name="T98" fmla="*/ 18 w 1106"/>
                <a:gd name="T99" fmla="*/ 723 h 1103"/>
                <a:gd name="T100" fmla="*/ 2 w 1106"/>
                <a:gd name="T101" fmla="*/ 612 h 1103"/>
                <a:gd name="T102" fmla="*/ 2 w 1106"/>
                <a:gd name="T103" fmla="*/ 489 h 1103"/>
                <a:gd name="T104" fmla="*/ 20 w 1106"/>
                <a:gd name="T105" fmla="*/ 372 h 1103"/>
                <a:gd name="T106" fmla="*/ 57 w 1106"/>
                <a:gd name="T107" fmla="*/ 270 h 1103"/>
                <a:gd name="T108" fmla="*/ 111 w 1106"/>
                <a:gd name="T109" fmla="*/ 184 h 1103"/>
                <a:gd name="T110" fmla="*/ 184 w 1106"/>
                <a:gd name="T111" fmla="*/ 111 h 1103"/>
                <a:gd name="T112" fmla="*/ 271 w 1106"/>
                <a:gd name="T113" fmla="*/ 56 h 1103"/>
                <a:gd name="T114" fmla="*/ 373 w 1106"/>
                <a:gd name="T115" fmla="*/ 21 h 1103"/>
                <a:gd name="T116" fmla="*/ 488 w 1106"/>
                <a:gd name="T117" fmla="*/ 2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06" h="1103">
                  <a:moveTo>
                    <a:pt x="551" y="249"/>
                  </a:moveTo>
                  <a:lnTo>
                    <a:pt x="518" y="251"/>
                  </a:lnTo>
                  <a:lnTo>
                    <a:pt x="488" y="256"/>
                  </a:lnTo>
                  <a:lnTo>
                    <a:pt x="461" y="267"/>
                  </a:lnTo>
                  <a:lnTo>
                    <a:pt x="435" y="280"/>
                  </a:lnTo>
                  <a:lnTo>
                    <a:pt x="412" y="299"/>
                  </a:lnTo>
                  <a:lnTo>
                    <a:pt x="390" y="320"/>
                  </a:lnTo>
                  <a:lnTo>
                    <a:pt x="372" y="346"/>
                  </a:lnTo>
                  <a:lnTo>
                    <a:pt x="356" y="377"/>
                  </a:lnTo>
                  <a:lnTo>
                    <a:pt x="344" y="414"/>
                  </a:lnTo>
                  <a:lnTo>
                    <a:pt x="337" y="455"/>
                  </a:lnTo>
                  <a:lnTo>
                    <a:pt x="331" y="502"/>
                  </a:lnTo>
                  <a:lnTo>
                    <a:pt x="330" y="553"/>
                  </a:lnTo>
                  <a:lnTo>
                    <a:pt x="331" y="605"/>
                  </a:lnTo>
                  <a:lnTo>
                    <a:pt x="337" y="651"/>
                  </a:lnTo>
                  <a:lnTo>
                    <a:pt x="344" y="692"/>
                  </a:lnTo>
                  <a:lnTo>
                    <a:pt x="356" y="729"/>
                  </a:lnTo>
                  <a:lnTo>
                    <a:pt x="372" y="759"/>
                  </a:lnTo>
                  <a:lnTo>
                    <a:pt x="390" y="786"/>
                  </a:lnTo>
                  <a:lnTo>
                    <a:pt x="411" y="808"/>
                  </a:lnTo>
                  <a:lnTo>
                    <a:pt x="435" y="825"/>
                  </a:lnTo>
                  <a:lnTo>
                    <a:pt x="461" y="838"/>
                  </a:lnTo>
                  <a:lnTo>
                    <a:pt x="489" y="848"/>
                  </a:lnTo>
                  <a:lnTo>
                    <a:pt x="520" y="855"/>
                  </a:lnTo>
                  <a:lnTo>
                    <a:pt x="553" y="857"/>
                  </a:lnTo>
                  <a:lnTo>
                    <a:pt x="588" y="855"/>
                  </a:lnTo>
                  <a:lnTo>
                    <a:pt x="619" y="848"/>
                  </a:lnTo>
                  <a:lnTo>
                    <a:pt x="647" y="839"/>
                  </a:lnTo>
                  <a:lnTo>
                    <a:pt x="673" y="825"/>
                  </a:lnTo>
                  <a:lnTo>
                    <a:pt x="696" y="808"/>
                  </a:lnTo>
                  <a:lnTo>
                    <a:pt x="718" y="787"/>
                  </a:lnTo>
                  <a:lnTo>
                    <a:pt x="733" y="766"/>
                  </a:lnTo>
                  <a:lnTo>
                    <a:pt x="746" y="738"/>
                  </a:lnTo>
                  <a:lnTo>
                    <a:pt x="757" y="708"/>
                  </a:lnTo>
                  <a:lnTo>
                    <a:pt x="766" y="672"/>
                  </a:lnTo>
                  <a:lnTo>
                    <a:pt x="771" y="632"/>
                  </a:lnTo>
                  <a:lnTo>
                    <a:pt x="774" y="588"/>
                  </a:lnTo>
                  <a:lnTo>
                    <a:pt x="777" y="539"/>
                  </a:lnTo>
                  <a:lnTo>
                    <a:pt x="774" y="491"/>
                  </a:lnTo>
                  <a:lnTo>
                    <a:pt x="769" y="447"/>
                  </a:lnTo>
                  <a:lnTo>
                    <a:pt x="761" y="408"/>
                  </a:lnTo>
                  <a:lnTo>
                    <a:pt x="750" y="374"/>
                  </a:lnTo>
                  <a:lnTo>
                    <a:pt x="734" y="344"/>
                  </a:lnTo>
                  <a:lnTo>
                    <a:pt x="716" y="318"/>
                  </a:lnTo>
                  <a:lnTo>
                    <a:pt x="694" y="298"/>
                  </a:lnTo>
                  <a:lnTo>
                    <a:pt x="670" y="280"/>
                  </a:lnTo>
                  <a:lnTo>
                    <a:pt x="643" y="266"/>
                  </a:lnTo>
                  <a:lnTo>
                    <a:pt x="615" y="256"/>
                  </a:lnTo>
                  <a:lnTo>
                    <a:pt x="584" y="251"/>
                  </a:lnTo>
                  <a:lnTo>
                    <a:pt x="551" y="249"/>
                  </a:lnTo>
                  <a:close/>
                  <a:moveTo>
                    <a:pt x="551" y="0"/>
                  </a:moveTo>
                  <a:lnTo>
                    <a:pt x="616" y="2"/>
                  </a:lnTo>
                  <a:lnTo>
                    <a:pt x="677" y="9"/>
                  </a:lnTo>
                  <a:lnTo>
                    <a:pt x="734" y="20"/>
                  </a:lnTo>
                  <a:lnTo>
                    <a:pt x="786" y="36"/>
                  </a:lnTo>
                  <a:lnTo>
                    <a:pt x="836" y="55"/>
                  </a:lnTo>
                  <a:lnTo>
                    <a:pt x="882" y="80"/>
                  </a:lnTo>
                  <a:lnTo>
                    <a:pt x="923" y="109"/>
                  </a:lnTo>
                  <a:lnTo>
                    <a:pt x="961" y="142"/>
                  </a:lnTo>
                  <a:lnTo>
                    <a:pt x="995" y="180"/>
                  </a:lnTo>
                  <a:lnTo>
                    <a:pt x="1024" y="220"/>
                  </a:lnTo>
                  <a:lnTo>
                    <a:pt x="1049" y="266"/>
                  </a:lnTo>
                  <a:lnTo>
                    <a:pt x="1070" y="314"/>
                  </a:lnTo>
                  <a:lnTo>
                    <a:pt x="1085" y="366"/>
                  </a:lnTo>
                  <a:lnTo>
                    <a:pt x="1097" y="421"/>
                  </a:lnTo>
                  <a:lnTo>
                    <a:pt x="1104" y="481"/>
                  </a:lnTo>
                  <a:lnTo>
                    <a:pt x="1106" y="543"/>
                  </a:lnTo>
                  <a:lnTo>
                    <a:pt x="1104" y="604"/>
                  </a:lnTo>
                  <a:lnTo>
                    <a:pt x="1099" y="660"/>
                  </a:lnTo>
                  <a:lnTo>
                    <a:pt x="1091" y="713"/>
                  </a:lnTo>
                  <a:lnTo>
                    <a:pt x="1077" y="762"/>
                  </a:lnTo>
                  <a:lnTo>
                    <a:pt x="1062" y="808"/>
                  </a:lnTo>
                  <a:lnTo>
                    <a:pt x="1043" y="850"/>
                  </a:lnTo>
                  <a:lnTo>
                    <a:pt x="1020" y="888"/>
                  </a:lnTo>
                  <a:lnTo>
                    <a:pt x="995" y="924"/>
                  </a:lnTo>
                  <a:lnTo>
                    <a:pt x="966" y="957"/>
                  </a:lnTo>
                  <a:lnTo>
                    <a:pt x="934" y="986"/>
                  </a:lnTo>
                  <a:lnTo>
                    <a:pt x="899" y="1013"/>
                  </a:lnTo>
                  <a:lnTo>
                    <a:pt x="860" y="1037"/>
                  </a:lnTo>
                  <a:lnTo>
                    <a:pt x="819" y="1057"/>
                  </a:lnTo>
                  <a:lnTo>
                    <a:pt x="774" y="1074"/>
                  </a:lnTo>
                  <a:lnTo>
                    <a:pt x="727" y="1087"/>
                  </a:lnTo>
                  <a:lnTo>
                    <a:pt x="676" y="1096"/>
                  </a:lnTo>
                  <a:lnTo>
                    <a:pt x="621" y="1101"/>
                  </a:lnTo>
                  <a:lnTo>
                    <a:pt x="564" y="1103"/>
                  </a:lnTo>
                  <a:lnTo>
                    <a:pt x="505" y="1102"/>
                  </a:lnTo>
                  <a:lnTo>
                    <a:pt x="451" y="1097"/>
                  </a:lnTo>
                  <a:lnTo>
                    <a:pt x="399" y="1089"/>
                  </a:lnTo>
                  <a:lnTo>
                    <a:pt x="351" y="1077"/>
                  </a:lnTo>
                  <a:lnTo>
                    <a:pt x="306" y="1063"/>
                  </a:lnTo>
                  <a:lnTo>
                    <a:pt x="265" y="1046"/>
                  </a:lnTo>
                  <a:lnTo>
                    <a:pt x="227" y="1025"/>
                  </a:lnTo>
                  <a:lnTo>
                    <a:pt x="191" y="1000"/>
                  </a:lnTo>
                  <a:lnTo>
                    <a:pt x="158" y="972"/>
                  </a:lnTo>
                  <a:lnTo>
                    <a:pt x="127" y="939"/>
                  </a:lnTo>
                  <a:lnTo>
                    <a:pt x="99" y="904"/>
                  </a:lnTo>
                  <a:lnTo>
                    <a:pt x="73" y="863"/>
                  </a:lnTo>
                  <a:lnTo>
                    <a:pt x="50" y="821"/>
                  </a:lnTo>
                  <a:lnTo>
                    <a:pt x="33" y="774"/>
                  </a:lnTo>
                  <a:lnTo>
                    <a:pt x="18" y="723"/>
                  </a:lnTo>
                  <a:lnTo>
                    <a:pt x="8" y="670"/>
                  </a:lnTo>
                  <a:lnTo>
                    <a:pt x="2" y="612"/>
                  </a:lnTo>
                  <a:lnTo>
                    <a:pt x="0" y="552"/>
                  </a:lnTo>
                  <a:lnTo>
                    <a:pt x="2" y="489"/>
                  </a:lnTo>
                  <a:lnTo>
                    <a:pt x="9" y="429"/>
                  </a:lnTo>
                  <a:lnTo>
                    <a:pt x="20" y="372"/>
                  </a:lnTo>
                  <a:lnTo>
                    <a:pt x="36" y="319"/>
                  </a:lnTo>
                  <a:lnTo>
                    <a:pt x="57" y="270"/>
                  </a:lnTo>
                  <a:lnTo>
                    <a:pt x="82" y="225"/>
                  </a:lnTo>
                  <a:lnTo>
                    <a:pt x="111" y="184"/>
                  </a:lnTo>
                  <a:lnTo>
                    <a:pt x="146" y="145"/>
                  </a:lnTo>
                  <a:lnTo>
                    <a:pt x="184" y="111"/>
                  </a:lnTo>
                  <a:lnTo>
                    <a:pt x="225" y="81"/>
                  </a:lnTo>
                  <a:lnTo>
                    <a:pt x="271" y="56"/>
                  </a:lnTo>
                  <a:lnTo>
                    <a:pt x="319" y="36"/>
                  </a:lnTo>
                  <a:lnTo>
                    <a:pt x="373" y="21"/>
                  </a:lnTo>
                  <a:lnTo>
                    <a:pt x="428" y="9"/>
                  </a:lnTo>
                  <a:lnTo>
                    <a:pt x="488" y="2"/>
                  </a:lnTo>
                  <a:lnTo>
                    <a:pt x="5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6384" y="3663"/>
              <a:ext cx="84" cy="100"/>
            </a:xfrm>
            <a:custGeom>
              <a:avLst/>
              <a:gdLst>
                <a:gd name="T0" fmla="*/ 349 w 585"/>
                <a:gd name="T1" fmla="*/ 1 h 701"/>
                <a:gd name="T2" fmla="*/ 429 w 585"/>
                <a:gd name="T3" fmla="*/ 13 h 701"/>
                <a:gd name="T4" fmla="*/ 489 w 585"/>
                <a:gd name="T5" fmla="*/ 37 h 701"/>
                <a:gd name="T6" fmla="*/ 534 w 585"/>
                <a:gd name="T7" fmla="*/ 74 h 701"/>
                <a:gd name="T8" fmla="*/ 566 w 585"/>
                <a:gd name="T9" fmla="*/ 122 h 701"/>
                <a:gd name="T10" fmla="*/ 583 w 585"/>
                <a:gd name="T11" fmla="*/ 177 h 701"/>
                <a:gd name="T12" fmla="*/ 583 w 585"/>
                <a:gd name="T13" fmla="*/ 239 h 701"/>
                <a:gd name="T14" fmla="*/ 564 w 585"/>
                <a:gd name="T15" fmla="*/ 301 h 701"/>
                <a:gd name="T16" fmla="*/ 529 w 585"/>
                <a:gd name="T17" fmla="*/ 355 h 701"/>
                <a:gd name="T18" fmla="*/ 479 w 585"/>
                <a:gd name="T19" fmla="*/ 407 h 701"/>
                <a:gd name="T20" fmla="*/ 410 w 585"/>
                <a:gd name="T21" fmla="*/ 463 h 701"/>
                <a:gd name="T22" fmla="*/ 369 w 585"/>
                <a:gd name="T23" fmla="*/ 493 h 701"/>
                <a:gd name="T24" fmla="*/ 340 w 585"/>
                <a:gd name="T25" fmla="*/ 516 h 701"/>
                <a:gd name="T26" fmla="*/ 323 w 585"/>
                <a:gd name="T27" fmla="*/ 532 h 701"/>
                <a:gd name="T28" fmla="*/ 309 w 585"/>
                <a:gd name="T29" fmla="*/ 554 h 701"/>
                <a:gd name="T30" fmla="*/ 293 w 585"/>
                <a:gd name="T31" fmla="*/ 573 h 701"/>
                <a:gd name="T32" fmla="*/ 539 w 585"/>
                <a:gd name="T33" fmla="*/ 576 h 701"/>
                <a:gd name="T34" fmla="*/ 0 w 585"/>
                <a:gd name="T35" fmla="*/ 701 h 701"/>
                <a:gd name="T36" fmla="*/ 7 w 585"/>
                <a:gd name="T37" fmla="*/ 690 h 701"/>
                <a:gd name="T38" fmla="*/ 16 w 585"/>
                <a:gd name="T39" fmla="*/ 660 h 701"/>
                <a:gd name="T40" fmla="*/ 28 w 585"/>
                <a:gd name="T41" fmla="*/ 622 h 701"/>
                <a:gd name="T42" fmla="*/ 44 w 585"/>
                <a:gd name="T43" fmla="*/ 581 h 701"/>
                <a:gd name="T44" fmla="*/ 62 w 585"/>
                <a:gd name="T45" fmla="*/ 545 h 701"/>
                <a:gd name="T46" fmla="*/ 107 w 585"/>
                <a:gd name="T47" fmla="*/ 493 h 701"/>
                <a:gd name="T48" fmla="*/ 171 w 585"/>
                <a:gd name="T49" fmla="*/ 437 h 701"/>
                <a:gd name="T50" fmla="*/ 255 w 585"/>
                <a:gd name="T51" fmla="*/ 373 h 701"/>
                <a:gd name="T52" fmla="*/ 314 w 585"/>
                <a:gd name="T53" fmla="*/ 326 h 701"/>
                <a:gd name="T54" fmla="*/ 353 w 585"/>
                <a:gd name="T55" fmla="*/ 290 h 701"/>
                <a:gd name="T56" fmla="*/ 378 w 585"/>
                <a:gd name="T57" fmla="*/ 254 h 701"/>
                <a:gd name="T58" fmla="*/ 389 w 585"/>
                <a:gd name="T59" fmla="*/ 212 h 701"/>
                <a:gd name="T60" fmla="*/ 378 w 585"/>
                <a:gd name="T61" fmla="*/ 173 h 701"/>
                <a:gd name="T62" fmla="*/ 348 w 585"/>
                <a:gd name="T63" fmla="*/ 144 h 701"/>
                <a:gd name="T64" fmla="*/ 306 w 585"/>
                <a:gd name="T65" fmla="*/ 134 h 701"/>
                <a:gd name="T66" fmla="*/ 261 w 585"/>
                <a:gd name="T67" fmla="*/ 144 h 701"/>
                <a:gd name="T68" fmla="*/ 233 w 585"/>
                <a:gd name="T69" fmla="*/ 172 h 701"/>
                <a:gd name="T70" fmla="*/ 217 w 585"/>
                <a:gd name="T71" fmla="*/ 214 h 701"/>
                <a:gd name="T72" fmla="*/ 16 w 585"/>
                <a:gd name="T73" fmla="*/ 226 h 701"/>
                <a:gd name="T74" fmla="*/ 32 w 585"/>
                <a:gd name="T75" fmla="*/ 151 h 701"/>
                <a:gd name="T76" fmla="*/ 58 w 585"/>
                <a:gd name="T77" fmla="*/ 96 h 701"/>
                <a:gd name="T78" fmla="*/ 95 w 585"/>
                <a:gd name="T79" fmla="*/ 54 h 701"/>
                <a:gd name="T80" fmla="*/ 145 w 585"/>
                <a:gd name="T81" fmla="*/ 25 h 701"/>
                <a:gd name="T82" fmla="*/ 211 w 585"/>
                <a:gd name="T83" fmla="*/ 5 h 701"/>
                <a:gd name="T84" fmla="*/ 300 w 585"/>
                <a:gd name="T85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5" h="701">
                  <a:moveTo>
                    <a:pt x="300" y="0"/>
                  </a:moveTo>
                  <a:lnTo>
                    <a:pt x="349" y="1"/>
                  </a:lnTo>
                  <a:lnTo>
                    <a:pt x="392" y="5"/>
                  </a:lnTo>
                  <a:lnTo>
                    <a:pt x="429" y="13"/>
                  </a:lnTo>
                  <a:lnTo>
                    <a:pt x="462" y="24"/>
                  </a:lnTo>
                  <a:lnTo>
                    <a:pt x="489" y="37"/>
                  </a:lnTo>
                  <a:lnTo>
                    <a:pt x="513" y="53"/>
                  </a:lnTo>
                  <a:lnTo>
                    <a:pt x="534" y="74"/>
                  </a:lnTo>
                  <a:lnTo>
                    <a:pt x="552" y="97"/>
                  </a:lnTo>
                  <a:lnTo>
                    <a:pt x="566" y="122"/>
                  </a:lnTo>
                  <a:lnTo>
                    <a:pt x="577" y="149"/>
                  </a:lnTo>
                  <a:lnTo>
                    <a:pt x="583" y="177"/>
                  </a:lnTo>
                  <a:lnTo>
                    <a:pt x="585" y="206"/>
                  </a:lnTo>
                  <a:lnTo>
                    <a:pt x="583" y="239"/>
                  </a:lnTo>
                  <a:lnTo>
                    <a:pt x="575" y="270"/>
                  </a:lnTo>
                  <a:lnTo>
                    <a:pt x="564" y="301"/>
                  </a:lnTo>
                  <a:lnTo>
                    <a:pt x="548" y="331"/>
                  </a:lnTo>
                  <a:lnTo>
                    <a:pt x="529" y="355"/>
                  </a:lnTo>
                  <a:lnTo>
                    <a:pt x="507" y="381"/>
                  </a:lnTo>
                  <a:lnTo>
                    <a:pt x="479" y="407"/>
                  </a:lnTo>
                  <a:lnTo>
                    <a:pt x="447" y="434"/>
                  </a:lnTo>
                  <a:lnTo>
                    <a:pt x="410" y="463"/>
                  </a:lnTo>
                  <a:lnTo>
                    <a:pt x="387" y="478"/>
                  </a:lnTo>
                  <a:lnTo>
                    <a:pt x="369" y="493"/>
                  </a:lnTo>
                  <a:lnTo>
                    <a:pt x="352" y="506"/>
                  </a:lnTo>
                  <a:lnTo>
                    <a:pt x="340" y="516"/>
                  </a:lnTo>
                  <a:lnTo>
                    <a:pt x="331" y="525"/>
                  </a:lnTo>
                  <a:lnTo>
                    <a:pt x="323" y="532"/>
                  </a:lnTo>
                  <a:lnTo>
                    <a:pt x="316" y="543"/>
                  </a:lnTo>
                  <a:lnTo>
                    <a:pt x="309" y="554"/>
                  </a:lnTo>
                  <a:lnTo>
                    <a:pt x="300" y="565"/>
                  </a:lnTo>
                  <a:lnTo>
                    <a:pt x="293" y="573"/>
                  </a:lnTo>
                  <a:lnTo>
                    <a:pt x="284" y="576"/>
                  </a:lnTo>
                  <a:lnTo>
                    <a:pt x="539" y="576"/>
                  </a:lnTo>
                  <a:lnTo>
                    <a:pt x="539" y="701"/>
                  </a:lnTo>
                  <a:lnTo>
                    <a:pt x="0" y="701"/>
                  </a:lnTo>
                  <a:lnTo>
                    <a:pt x="4" y="697"/>
                  </a:lnTo>
                  <a:lnTo>
                    <a:pt x="7" y="690"/>
                  </a:lnTo>
                  <a:lnTo>
                    <a:pt x="10" y="677"/>
                  </a:lnTo>
                  <a:lnTo>
                    <a:pt x="16" y="660"/>
                  </a:lnTo>
                  <a:lnTo>
                    <a:pt x="21" y="642"/>
                  </a:lnTo>
                  <a:lnTo>
                    <a:pt x="28" y="622"/>
                  </a:lnTo>
                  <a:lnTo>
                    <a:pt x="35" y="602"/>
                  </a:lnTo>
                  <a:lnTo>
                    <a:pt x="44" y="581"/>
                  </a:lnTo>
                  <a:lnTo>
                    <a:pt x="53" y="562"/>
                  </a:lnTo>
                  <a:lnTo>
                    <a:pt x="62" y="545"/>
                  </a:lnTo>
                  <a:lnTo>
                    <a:pt x="82" y="519"/>
                  </a:lnTo>
                  <a:lnTo>
                    <a:pt x="107" y="493"/>
                  </a:lnTo>
                  <a:lnTo>
                    <a:pt x="136" y="466"/>
                  </a:lnTo>
                  <a:lnTo>
                    <a:pt x="171" y="437"/>
                  </a:lnTo>
                  <a:lnTo>
                    <a:pt x="210" y="406"/>
                  </a:lnTo>
                  <a:lnTo>
                    <a:pt x="255" y="373"/>
                  </a:lnTo>
                  <a:lnTo>
                    <a:pt x="287" y="349"/>
                  </a:lnTo>
                  <a:lnTo>
                    <a:pt x="314" y="326"/>
                  </a:lnTo>
                  <a:lnTo>
                    <a:pt x="336" y="307"/>
                  </a:lnTo>
                  <a:lnTo>
                    <a:pt x="353" y="290"/>
                  </a:lnTo>
                  <a:lnTo>
                    <a:pt x="365" y="276"/>
                  </a:lnTo>
                  <a:lnTo>
                    <a:pt x="378" y="254"/>
                  </a:lnTo>
                  <a:lnTo>
                    <a:pt x="387" y="232"/>
                  </a:lnTo>
                  <a:lnTo>
                    <a:pt x="389" y="212"/>
                  </a:lnTo>
                  <a:lnTo>
                    <a:pt x="387" y="191"/>
                  </a:lnTo>
                  <a:lnTo>
                    <a:pt x="378" y="173"/>
                  </a:lnTo>
                  <a:lnTo>
                    <a:pt x="365" y="158"/>
                  </a:lnTo>
                  <a:lnTo>
                    <a:pt x="348" y="144"/>
                  </a:lnTo>
                  <a:lnTo>
                    <a:pt x="328" y="137"/>
                  </a:lnTo>
                  <a:lnTo>
                    <a:pt x="306" y="134"/>
                  </a:lnTo>
                  <a:lnTo>
                    <a:pt x="282" y="137"/>
                  </a:lnTo>
                  <a:lnTo>
                    <a:pt x="261" y="144"/>
                  </a:lnTo>
                  <a:lnTo>
                    <a:pt x="244" y="158"/>
                  </a:lnTo>
                  <a:lnTo>
                    <a:pt x="233" y="172"/>
                  </a:lnTo>
                  <a:lnTo>
                    <a:pt x="224" y="190"/>
                  </a:lnTo>
                  <a:lnTo>
                    <a:pt x="217" y="214"/>
                  </a:lnTo>
                  <a:lnTo>
                    <a:pt x="212" y="241"/>
                  </a:lnTo>
                  <a:lnTo>
                    <a:pt x="16" y="226"/>
                  </a:lnTo>
                  <a:lnTo>
                    <a:pt x="22" y="186"/>
                  </a:lnTo>
                  <a:lnTo>
                    <a:pt x="32" y="151"/>
                  </a:lnTo>
                  <a:lnTo>
                    <a:pt x="44" y="122"/>
                  </a:lnTo>
                  <a:lnTo>
                    <a:pt x="58" y="96"/>
                  </a:lnTo>
                  <a:lnTo>
                    <a:pt x="74" y="74"/>
                  </a:lnTo>
                  <a:lnTo>
                    <a:pt x="95" y="54"/>
                  </a:lnTo>
                  <a:lnTo>
                    <a:pt x="118" y="38"/>
                  </a:lnTo>
                  <a:lnTo>
                    <a:pt x="145" y="25"/>
                  </a:lnTo>
                  <a:lnTo>
                    <a:pt x="175" y="14"/>
                  </a:lnTo>
                  <a:lnTo>
                    <a:pt x="211" y="5"/>
                  </a:lnTo>
                  <a:lnTo>
                    <a:pt x="253" y="1"/>
                  </a:lnTo>
                  <a:lnTo>
                    <a:pt x="3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Freeform 32"/>
          <p:cNvSpPr>
            <a:spLocks/>
          </p:cNvSpPr>
          <p:nvPr/>
        </p:nvSpPr>
        <p:spPr bwMode="auto">
          <a:xfrm>
            <a:off x="4840380" y="5037401"/>
            <a:ext cx="512993" cy="619957"/>
          </a:xfrm>
          <a:custGeom>
            <a:avLst/>
            <a:gdLst>
              <a:gd name="T0" fmla="*/ 2246 w 2688"/>
              <a:gd name="T1" fmla="*/ 359 h 3660"/>
              <a:gd name="T2" fmla="*/ 1950 w 2688"/>
              <a:gd name="T3" fmla="*/ 675 h 3660"/>
              <a:gd name="T4" fmla="*/ 1999 w 2688"/>
              <a:gd name="T5" fmla="*/ 781 h 3660"/>
              <a:gd name="T6" fmla="*/ 2214 w 2688"/>
              <a:gd name="T7" fmla="*/ 909 h 3660"/>
              <a:gd name="T8" fmla="*/ 2395 w 2688"/>
              <a:gd name="T9" fmla="*/ 1078 h 3660"/>
              <a:gd name="T10" fmla="*/ 2539 w 2688"/>
              <a:gd name="T11" fmla="*/ 1280 h 3660"/>
              <a:gd name="T12" fmla="*/ 2637 w 2688"/>
              <a:gd name="T13" fmla="*/ 1509 h 3660"/>
              <a:gd name="T14" fmla="*/ 2684 w 2688"/>
              <a:gd name="T15" fmla="*/ 1761 h 3660"/>
              <a:gd name="T16" fmla="*/ 2674 w 2688"/>
              <a:gd name="T17" fmla="*/ 2026 h 3660"/>
              <a:gd name="T18" fmla="*/ 2607 w 2688"/>
              <a:gd name="T19" fmla="*/ 2276 h 3660"/>
              <a:gd name="T20" fmla="*/ 2490 w 2688"/>
              <a:gd name="T21" fmla="*/ 2500 h 3660"/>
              <a:gd name="T22" fmla="*/ 2329 w 2688"/>
              <a:gd name="T23" fmla="*/ 2694 h 3660"/>
              <a:gd name="T24" fmla="*/ 2130 w 2688"/>
              <a:gd name="T25" fmla="*/ 2849 h 3660"/>
              <a:gd name="T26" fmla="*/ 1901 w 2688"/>
              <a:gd name="T27" fmla="*/ 2961 h 3660"/>
              <a:gd name="T28" fmla="*/ 1733 w 2688"/>
              <a:gd name="T29" fmla="*/ 3461 h 3660"/>
              <a:gd name="T30" fmla="*/ 0 w 2688"/>
              <a:gd name="T31" fmla="*/ 3660 h 3660"/>
              <a:gd name="T32" fmla="*/ 1300 w 2688"/>
              <a:gd name="T33" fmla="*/ 3013 h 3660"/>
              <a:gd name="T34" fmla="*/ 1071 w 2688"/>
              <a:gd name="T35" fmla="*/ 2951 h 3660"/>
              <a:gd name="T36" fmla="*/ 859 w 2688"/>
              <a:gd name="T37" fmla="*/ 2847 h 3660"/>
              <a:gd name="T38" fmla="*/ 673 w 2688"/>
              <a:gd name="T39" fmla="*/ 2701 h 3660"/>
              <a:gd name="T40" fmla="*/ 166 w 2688"/>
              <a:gd name="T41" fmla="*/ 2444 h 3660"/>
              <a:gd name="T42" fmla="*/ 809 w 2688"/>
              <a:gd name="T43" fmla="*/ 2643 h 3660"/>
              <a:gd name="T44" fmla="*/ 1015 w 2688"/>
              <a:gd name="T45" fmla="*/ 2782 h 3660"/>
              <a:gd name="T46" fmla="*/ 1246 w 2688"/>
              <a:gd name="T47" fmla="*/ 2869 h 3660"/>
              <a:gd name="T48" fmla="*/ 1496 w 2688"/>
              <a:gd name="T49" fmla="*/ 2899 h 3660"/>
              <a:gd name="T50" fmla="*/ 1750 w 2688"/>
              <a:gd name="T51" fmla="*/ 2868 h 3660"/>
              <a:gd name="T52" fmla="*/ 1982 w 2688"/>
              <a:gd name="T53" fmla="*/ 2782 h 3660"/>
              <a:gd name="T54" fmla="*/ 2185 w 2688"/>
              <a:gd name="T55" fmla="*/ 2646 h 3660"/>
              <a:gd name="T56" fmla="*/ 2350 w 2688"/>
              <a:gd name="T57" fmla="*/ 2469 h 3660"/>
              <a:gd name="T58" fmla="*/ 2471 w 2688"/>
              <a:gd name="T59" fmla="*/ 2258 h 3660"/>
              <a:gd name="T60" fmla="*/ 2540 w 2688"/>
              <a:gd name="T61" fmla="*/ 2020 h 3660"/>
              <a:gd name="T62" fmla="*/ 2550 w 2688"/>
              <a:gd name="T63" fmla="*/ 1766 h 3660"/>
              <a:gd name="T64" fmla="*/ 2502 w 2688"/>
              <a:gd name="T65" fmla="*/ 1528 h 3660"/>
              <a:gd name="T66" fmla="*/ 2403 w 2688"/>
              <a:gd name="T67" fmla="*/ 1313 h 3660"/>
              <a:gd name="T68" fmla="*/ 2259 w 2688"/>
              <a:gd name="T69" fmla="*/ 1128 h 3660"/>
              <a:gd name="T70" fmla="*/ 2077 w 2688"/>
              <a:gd name="T71" fmla="*/ 978 h 3660"/>
              <a:gd name="T72" fmla="*/ 1994 w 2688"/>
              <a:gd name="T73" fmla="*/ 1007 h 3660"/>
              <a:gd name="T74" fmla="*/ 1487 w 2688"/>
              <a:gd name="T75" fmla="*/ 1891 h 3660"/>
              <a:gd name="T76" fmla="*/ 1130 w 2688"/>
              <a:gd name="T77" fmla="*/ 1953 h 3660"/>
              <a:gd name="T78" fmla="*/ 950 w 2688"/>
              <a:gd name="T79" fmla="*/ 1850 h 3660"/>
              <a:gd name="T80" fmla="*/ 511 w 2688"/>
              <a:gd name="T81" fmla="*/ 1788 h 3660"/>
              <a:gd name="T82" fmla="*/ 579 w 2688"/>
              <a:gd name="T83" fmla="*/ 1371 h 3660"/>
              <a:gd name="T84" fmla="*/ 1325 w 2688"/>
              <a:gd name="T85" fmla="*/ 658 h 3660"/>
              <a:gd name="T86" fmla="*/ 1417 w 2688"/>
              <a:gd name="T87" fmla="*/ 570 h 3660"/>
              <a:gd name="T88" fmla="*/ 1530 w 2688"/>
              <a:gd name="T89" fmla="*/ 519 h 3660"/>
              <a:gd name="T90" fmla="*/ 1653 w 2688"/>
              <a:gd name="T91" fmla="*/ 507 h 3660"/>
              <a:gd name="T92" fmla="*/ 1784 w 2688"/>
              <a:gd name="T93" fmla="*/ 94 h 3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688" h="3660">
                <a:moveTo>
                  <a:pt x="1838" y="0"/>
                </a:moveTo>
                <a:lnTo>
                  <a:pt x="2300" y="265"/>
                </a:lnTo>
                <a:lnTo>
                  <a:pt x="2246" y="359"/>
                </a:lnTo>
                <a:lnTo>
                  <a:pt x="2130" y="293"/>
                </a:lnTo>
                <a:lnTo>
                  <a:pt x="1925" y="643"/>
                </a:lnTo>
                <a:lnTo>
                  <a:pt x="1950" y="675"/>
                </a:lnTo>
                <a:lnTo>
                  <a:pt x="1970" y="709"/>
                </a:lnTo>
                <a:lnTo>
                  <a:pt x="1987" y="744"/>
                </a:lnTo>
                <a:lnTo>
                  <a:pt x="1999" y="781"/>
                </a:lnTo>
                <a:lnTo>
                  <a:pt x="2074" y="820"/>
                </a:lnTo>
                <a:lnTo>
                  <a:pt x="2146" y="862"/>
                </a:lnTo>
                <a:lnTo>
                  <a:pt x="2214" y="909"/>
                </a:lnTo>
                <a:lnTo>
                  <a:pt x="2279" y="962"/>
                </a:lnTo>
                <a:lnTo>
                  <a:pt x="2339" y="1017"/>
                </a:lnTo>
                <a:lnTo>
                  <a:pt x="2395" y="1078"/>
                </a:lnTo>
                <a:lnTo>
                  <a:pt x="2447" y="1141"/>
                </a:lnTo>
                <a:lnTo>
                  <a:pt x="2495" y="1209"/>
                </a:lnTo>
                <a:lnTo>
                  <a:pt x="2539" y="1280"/>
                </a:lnTo>
                <a:lnTo>
                  <a:pt x="2577" y="1353"/>
                </a:lnTo>
                <a:lnTo>
                  <a:pt x="2609" y="1430"/>
                </a:lnTo>
                <a:lnTo>
                  <a:pt x="2637" y="1509"/>
                </a:lnTo>
                <a:lnTo>
                  <a:pt x="2659" y="1592"/>
                </a:lnTo>
                <a:lnTo>
                  <a:pt x="2674" y="1676"/>
                </a:lnTo>
                <a:lnTo>
                  <a:pt x="2684" y="1761"/>
                </a:lnTo>
                <a:lnTo>
                  <a:pt x="2688" y="1849"/>
                </a:lnTo>
                <a:lnTo>
                  <a:pt x="2684" y="1939"/>
                </a:lnTo>
                <a:lnTo>
                  <a:pt x="2674" y="2026"/>
                </a:lnTo>
                <a:lnTo>
                  <a:pt x="2657" y="2112"/>
                </a:lnTo>
                <a:lnTo>
                  <a:pt x="2635" y="2195"/>
                </a:lnTo>
                <a:lnTo>
                  <a:pt x="2607" y="2276"/>
                </a:lnTo>
                <a:lnTo>
                  <a:pt x="2574" y="2353"/>
                </a:lnTo>
                <a:lnTo>
                  <a:pt x="2535" y="2429"/>
                </a:lnTo>
                <a:lnTo>
                  <a:pt x="2490" y="2500"/>
                </a:lnTo>
                <a:lnTo>
                  <a:pt x="2441" y="2569"/>
                </a:lnTo>
                <a:lnTo>
                  <a:pt x="2387" y="2633"/>
                </a:lnTo>
                <a:lnTo>
                  <a:pt x="2329" y="2694"/>
                </a:lnTo>
                <a:lnTo>
                  <a:pt x="2266" y="2751"/>
                </a:lnTo>
                <a:lnTo>
                  <a:pt x="2200" y="2803"/>
                </a:lnTo>
                <a:lnTo>
                  <a:pt x="2130" y="2849"/>
                </a:lnTo>
                <a:lnTo>
                  <a:pt x="2056" y="2893"/>
                </a:lnTo>
                <a:lnTo>
                  <a:pt x="1980" y="2929"/>
                </a:lnTo>
                <a:lnTo>
                  <a:pt x="1901" y="2961"/>
                </a:lnTo>
                <a:lnTo>
                  <a:pt x="1818" y="2987"/>
                </a:lnTo>
                <a:lnTo>
                  <a:pt x="1733" y="3008"/>
                </a:lnTo>
                <a:lnTo>
                  <a:pt x="1733" y="3461"/>
                </a:lnTo>
                <a:lnTo>
                  <a:pt x="2688" y="3461"/>
                </a:lnTo>
                <a:lnTo>
                  <a:pt x="2688" y="3660"/>
                </a:lnTo>
                <a:lnTo>
                  <a:pt x="0" y="3660"/>
                </a:lnTo>
                <a:lnTo>
                  <a:pt x="0" y="3461"/>
                </a:lnTo>
                <a:lnTo>
                  <a:pt x="881" y="3461"/>
                </a:lnTo>
                <a:lnTo>
                  <a:pt x="1300" y="3013"/>
                </a:lnTo>
                <a:lnTo>
                  <a:pt x="1221" y="2998"/>
                </a:lnTo>
                <a:lnTo>
                  <a:pt x="1144" y="2977"/>
                </a:lnTo>
                <a:lnTo>
                  <a:pt x="1071" y="2951"/>
                </a:lnTo>
                <a:lnTo>
                  <a:pt x="998" y="2921"/>
                </a:lnTo>
                <a:lnTo>
                  <a:pt x="927" y="2887"/>
                </a:lnTo>
                <a:lnTo>
                  <a:pt x="859" y="2847"/>
                </a:lnTo>
                <a:lnTo>
                  <a:pt x="794" y="2803"/>
                </a:lnTo>
                <a:lnTo>
                  <a:pt x="732" y="2754"/>
                </a:lnTo>
                <a:lnTo>
                  <a:pt x="673" y="2701"/>
                </a:lnTo>
                <a:lnTo>
                  <a:pt x="617" y="2643"/>
                </a:lnTo>
                <a:lnTo>
                  <a:pt x="166" y="2643"/>
                </a:lnTo>
                <a:lnTo>
                  <a:pt x="166" y="2444"/>
                </a:lnTo>
                <a:lnTo>
                  <a:pt x="1500" y="2444"/>
                </a:lnTo>
                <a:lnTo>
                  <a:pt x="1500" y="2643"/>
                </a:lnTo>
                <a:lnTo>
                  <a:pt x="809" y="2643"/>
                </a:lnTo>
                <a:lnTo>
                  <a:pt x="874" y="2695"/>
                </a:lnTo>
                <a:lnTo>
                  <a:pt x="943" y="2741"/>
                </a:lnTo>
                <a:lnTo>
                  <a:pt x="1015" y="2782"/>
                </a:lnTo>
                <a:lnTo>
                  <a:pt x="1090" y="2817"/>
                </a:lnTo>
                <a:lnTo>
                  <a:pt x="1167" y="2846"/>
                </a:lnTo>
                <a:lnTo>
                  <a:pt x="1246" y="2869"/>
                </a:lnTo>
                <a:lnTo>
                  <a:pt x="1328" y="2886"/>
                </a:lnTo>
                <a:lnTo>
                  <a:pt x="1411" y="2896"/>
                </a:lnTo>
                <a:lnTo>
                  <a:pt x="1496" y="2899"/>
                </a:lnTo>
                <a:lnTo>
                  <a:pt x="1583" y="2896"/>
                </a:lnTo>
                <a:lnTo>
                  <a:pt x="1668" y="2886"/>
                </a:lnTo>
                <a:lnTo>
                  <a:pt x="1750" y="2868"/>
                </a:lnTo>
                <a:lnTo>
                  <a:pt x="1830" y="2846"/>
                </a:lnTo>
                <a:lnTo>
                  <a:pt x="1908" y="2816"/>
                </a:lnTo>
                <a:lnTo>
                  <a:pt x="1982" y="2782"/>
                </a:lnTo>
                <a:lnTo>
                  <a:pt x="2053" y="2742"/>
                </a:lnTo>
                <a:lnTo>
                  <a:pt x="2121" y="2696"/>
                </a:lnTo>
                <a:lnTo>
                  <a:pt x="2185" y="2646"/>
                </a:lnTo>
                <a:lnTo>
                  <a:pt x="2244" y="2591"/>
                </a:lnTo>
                <a:lnTo>
                  <a:pt x="2299" y="2532"/>
                </a:lnTo>
                <a:lnTo>
                  <a:pt x="2350" y="2469"/>
                </a:lnTo>
                <a:lnTo>
                  <a:pt x="2395" y="2402"/>
                </a:lnTo>
                <a:lnTo>
                  <a:pt x="2436" y="2331"/>
                </a:lnTo>
                <a:lnTo>
                  <a:pt x="2471" y="2258"/>
                </a:lnTo>
                <a:lnTo>
                  <a:pt x="2500" y="2180"/>
                </a:lnTo>
                <a:lnTo>
                  <a:pt x="2523" y="2102"/>
                </a:lnTo>
                <a:lnTo>
                  <a:pt x="2540" y="2020"/>
                </a:lnTo>
                <a:lnTo>
                  <a:pt x="2550" y="1935"/>
                </a:lnTo>
                <a:lnTo>
                  <a:pt x="2554" y="1849"/>
                </a:lnTo>
                <a:lnTo>
                  <a:pt x="2550" y="1766"/>
                </a:lnTo>
                <a:lnTo>
                  <a:pt x="2541" y="1685"/>
                </a:lnTo>
                <a:lnTo>
                  <a:pt x="2524" y="1605"/>
                </a:lnTo>
                <a:lnTo>
                  <a:pt x="2502" y="1528"/>
                </a:lnTo>
                <a:lnTo>
                  <a:pt x="2475" y="1454"/>
                </a:lnTo>
                <a:lnTo>
                  <a:pt x="2442" y="1382"/>
                </a:lnTo>
                <a:lnTo>
                  <a:pt x="2403" y="1313"/>
                </a:lnTo>
                <a:lnTo>
                  <a:pt x="2359" y="1248"/>
                </a:lnTo>
                <a:lnTo>
                  <a:pt x="2311" y="1187"/>
                </a:lnTo>
                <a:lnTo>
                  <a:pt x="2259" y="1128"/>
                </a:lnTo>
                <a:lnTo>
                  <a:pt x="2203" y="1074"/>
                </a:lnTo>
                <a:lnTo>
                  <a:pt x="2142" y="1024"/>
                </a:lnTo>
                <a:lnTo>
                  <a:pt x="2077" y="978"/>
                </a:lnTo>
                <a:lnTo>
                  <a:pt x="2010" y="937"/>
                </a:lnTo>
                <a:lnTo>
                  <a:pt x="2004" y="973"/>
                </a:lnTo>
                <a:lnTo>
                  <a:pt x="1994" y="1007"/>
                </a:lnTo>
                <a:lnTo>
                  <a:pt x="1980" y="1041"/>
                </a:lnTo>
                <a:lnTo>
                  <a:pt x="1963" y="1074"/>
                </a:lnTo>
                <a:lnTo>
                  <a:pt x="1487" y="1891"/>
                </a:lnTo>
                <a:lnTo>
                  <a:pt x="1734" y="2032"/>
                </a:lnTo>
                <a:lnTo>
                  <a:pt x="1617" y="2233"/>
                </a:lnTo>
                <a:lnTo>
                  <a:pt x="1130" y="1953"/>
                </a:lnTo>
                <a:lnTo>
                  <a:pt x="1012" y="2154"/>
                </a:lnTo>
                <a:lnTo>
                  <a:pt x="834" y="2050"/>
                </a:lnTo>
                <a:lnTo>
                  <a:pt x="950" y="1850"/>
                </a:lnTo>
                <a:lnTo>
                  <a:pt x="773" y="1749"/>
                </a:lnTo>
                <a:lnTo>
                  <a:pt x="691" y="1890"/>
                </a:lnTo>
                <a:lnTo>
                  <a:pt x="511" y="1788"/>
                </a:lnTo>
                <a:lnTo>
                  <a:pt x="593" y="1646"/>
                </a:lnTo>
                <a:lnTo>
                  <a:pt x="463" y="1570"/>
                </a:lnTo>
                <a:lnTo>
                  <a:pt x="579" y="1371"/>
                </a:lnTo>
                <a:lnTo>
                  <a:pt x="825" y="1512"/>
                </a:lnTo>
                <a:lnTo>
                  <a:pt x="1301" y="695"/>
                </a:lnTo>
                <a:lnTo>
                  <a:pt x="1325" y="658"/>
                </a:lnTo>
                <a:lnTo>
                  <a:pt x="1352" y="626"/>
                </a:lnTo>
                <a:lnTo>
                  <a:pt x="1382" y="596"/>
                </a:lnTo>
                <a:lnTo>
                  <a:pt x="1417" y="570"/>
                </a:lnTo>
                <a:lnTo>
                  <a:pt x="1453" y="549"/>
                </a:lnTo>
                <a:lnTo>
                  <a:pt x="1491" y="532"/>
                </a:lnTo>
                <a:lnTo>
                  <a:pt x="1530" y="519"/>
                </a:lnTo>
                <a:lnTo>
                  <a:pt x="1570" y="510"/>
                </a:lnTo>
                <a:lnTo>
                  <a:pt x="1611" y="506"/>
                </a:lnTo>
                <a:lnTo>
                  <a:pt x="1653" y="507"/>
                </a:lnTo>
                <a:lnTo>
                  <a:pt x="1695" y="511"/>
                </a:lnTo>
                <a:lnTo>
                  <a:pt x="1899" y="161"/>
                </a:lnTo>
                <a:lnTo>
                  <a:pt x="1784" y="94"/>
                </a:lnTo>
                <a:lnTo>
                  <a:pt x="183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3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2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-Green">
      <a:dk1>
        <a:srgbClr val="616D7A"/>
      </a:dk1>
      <a:lt1>
        <a:srgbClr val="E6E9EE"/>
      </a:lt1>
      <a:dk2>
        <a:srgbClr val="2D3E50"/>
      </a:dk2>
      <a:lt2>
        <a:srgbClr val="E6E9EE"/>
      </a:lt2>
      <a:accent1>
        <a:srgbClr val="1AA7C5"/>
      </a:accent1>
      <a:accent2>
        <a:srgbClr val="565CB2"/>
      </a:accent2>
      <a:accent3>
        <a:srgbClr val="00D79E"/>
      </a:accent3>
      <a:accent4>
        <a:srgbClr val="84EE0E"/>
      </a:accent4>
      <a:accent5>
        <a:srgbClr val="00B0F0"/>
      </a:accent5>
      <a:accent6>
        <a:srgbClr val="A8D08D"/>
      </a:accent6>
      <a:hlink>
        <a:srgbClr val="757070"/>
      </a:hlink>
      <a:folHlink>
        <a:srgbClr val="2E75B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268</Words>
  <Application>Microsoft Office PowerPoint</Application>
  <PresentationFormat>Widescreen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Julian</cp:lastModifiedBy>
  <cp:revision>33</cp:revision>
  <dcterms:created xsi:type="dcterms:W3CDTF">2014-11-17T10:18:05Z</dcterms:created>
  <dcterms:modified xsi:type="dcterms:W3CDTF">2014-11-25T12:55:09Z</dcterms:modified>
</cp:coreProperties>
</file>