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5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433" autoAdjust="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72595-B8B8-41F8-880F-F7A84B1F0CD9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BBB1A-C454-49AA-BE4D-579FF659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5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570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0FE-B6BE-48CB-9F35-B5651526F777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07D9-D1ED-493A-A0C8-F3B21725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9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0FE-B6BE-48CB-9F35-B5651526F777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07D9-D1ED-493A-A0C8-F3B21725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7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0FE-B6BE-48CB-9F35-B5651526F777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07D9-D1ED-493A-A0C8-F3B21725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09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7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0FE-B6BE-48CB-9F35-B5651526F777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07D9-D1ED-493A-A0C8-F3B21725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9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0FE-B6BE-48CB-9F35-B5651526F777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07D9-D1ED-493A-A0C8-F3B21725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6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0FE-B6BE-48CB-9F35-B5651526F777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07D9-D1ED-493A-A0C8-F3B21725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4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0FE-B6BE-48CB-9F35-B5651526F777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07D9-D1ED-493A-A0C8-F3B21725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3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0FE-B6BE-48CB-9F35-B5651526F777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07D9-D1ED-493A-A0C8-F3B21725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5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0FE-B6BE-48CB-9F35-B5651526F777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07D9-D1ED-493A-A0C8-F3B21725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0FE-B6BE-48CB-9F35-B5651526F777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07D9-D1ED-493A-A0C8-F3B21725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7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A0FE-B6BE-48CB-9F35-B5651526F777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07D9-D1ED-493A-A0C8-F3B21725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2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1A0FE-B6BE-48CB-9F35-B5651526F777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F07D9-D1ED-493A-A0C8-F3B21725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3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5"/>
          <p:cNvSpPr>
            <a:spLocks/>
          </p:cNvSpPr>
          <p:nvPr/>
        </p:nvSpPr>
        <p:spPr bwMode="auto">
          <a:xfrm>
            <a:off x="1345407" y="1690688"/>
            <a:ext cx="1779588" cy="2835275"/>
          </a:xfrm>
          <a:custGeom>
            <a:avLst/>
            <a:gdLst>
              <a:gd name="T0" fmla="*/ 348 w 549"/>
              <a:gd name="T1" fmla="*/ 0 h 874"/>
              <a:gd name="T2" fmla="*/ 201 w 549"/>
              <a:gd name="T3" fmla="*/ 0 h 874"/>
              <a:gd name="T4" fmla="*/ 0 w 549"/>
              <a:gd name="T5" fmla="*/ 201 h 874"/>
              <a:gd name="T6" fmla="*/ 0 w 549"/>
              <a:gd name="T7" fmla="*/ 603 h 874"/>
              <a:gd name="T8" fmla="*/ 201 w 549"/>
              <a:gd name="T9" fmla="*/ 804 h 874"/>
              <a:gd name="T10" fmla="*/ 239 w 549"/>
              <a:gd name="T11" fmla="*/ 804 h 874"/>
              <a:gd name="T12" fmla="*/ 274 w 549"/>
              <a:gd name="T13" fmla="*/ 874 h 874"/>
              <a:gd name="T14" fmla="*/ 309 w 549"/>
              <a:gd name="T15" fmla="*/ 804 h 874"/>
              <a:gd name="T16" fmla="*/ 348 w 549"/>
              <a:gd name="T17" fmla="*/ 804 h 874"/>
              <a:gd name="T18" fmla="*/ 549 w 549"/>
              <a:gd name="T19" fmla="*/ 603 h 874"/>
              <a:gd name="T20" fmla="*/ 549 w 549"/>
              <a:gd name="T21" fmla="*/ 201 h 874"/>
              <a:gd name="T22" fmla="*/ 348 w 549"/>
              <a:gd name="T23" fmla="*/ 0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9" h="874">
                <a:moveTo>
                  <a:pt x="348" y="0"/>
                </a:moveTo>
                <a:cubicBezTo>
                  <a:pt x="201" y="0"/>
                  <a:pt x="201" y="0"/>
                  <a:pt x="201" y="0"/>
                </a:cubicBezTo>
                <a:cubicBezTo>
                  <a:pt x="90" y="0"/>
                  <a:pt x="0" y="90"/>
                  <a:pt x="0" y="201"/>
                </a:cubicBezTo>
                <a:cubicBezTo>
                  <a:pt x="0" y="603"/>
                  <a:pt x="0" y="603"/>
                  <a:pt x="0" y="603"/>
                </a:cubicBezTo>
                <a:cubicBezTo>
                  <a:pt x="0" y="714"/>
                  <a:pt x="90" y="804"/>
                  <a:pt x="201" y="804"/>
                </a:cubicBezTo>
                <a:cubicBezTo>
                  <a:pt x="239" y="804"/>
                  <a:pt x="239" y="804"/>
                  <a:pt x="239" y="804"/>
                </a:cubicBezTo>
                <a:cubicBezTo>
                  <a:pt x="274" y="874"/>
                  <a:pt x="274" y="874"/>
                  <a:pt x="274" y="874"/>
                </a:cubicBezTo>
                <a:cubicBezTo>
                  <a:pt x="309" y="804"/>
                  <a:pt x="309" y="804"/>
                  <a:pt x="309" y="804"/>
                </a:cubicBezTo>
                <a:cubicBezTo>
                  <a:pt x="348" y="804"/>
                  <a:pt x="348" y="804"/>
                  <a:pt x="348" y="804"/>
                </a:cubicBezTo>
                <a:cubicBezTo>
                  <a:pt x="459" y="804"/>
                  <a:pt x="549" y="714"/>
                  <a:pt x="549" y="603"/>
                </a:cubicBezTo>
                <a:cubicBezTo>
                  <a:pt x="549" y="201"/>
                  <a:pt x="549" y="201"/>
                  <a:pt x="549" y="201"/>
                </a:cubicBezTo>
                <a:cubicBezTo>
                  <a:pt x="549" y="90"/>
                  <a:pt x="459" y="0"/>
                  <a:pt x="3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Freeform 6"/>
          <p:cNvSpPr>
            <a:spLocks/>
          </p:cNvSpPr>
          <p:nvPr/>
        </p:nvSpPr>
        <p:spPr bwMode="auto">
          <a:xfrm>
            <a:off x="5187951" y="1690688"/>
            <a:ext cx="1779588" cy="2835275"/>
          </a:xfrm>
          <a:custGeom>
            <a:avLst/>
            <a:gdLst>
              <a:gd name="T0" fmla="*/ 348 w 549"/>
              <a:gd name="T1" fmla="*/ 0 h 874"/>
              <a:gd name="T2" fmla="*/ 201 w 549"/>
              <a:gd name="T3" fmla="*/ 0 h 874"/>
              <a:gd name="T4" fmla="*/ 0 w 549"/>
              <a:gd name="T5" fmla="*/ 201 h 874"/>
              <a:gd name="T6" fmla="*/ 0 w 549"/>
              <a:gd name="T7" fmla="*/ 603 h 874"/>
              <a:gd name="T8" fmla="*/ 201 w 549"/>
              <a:gd name="T9" fmla="*/ 804 h 874"/>
              <a:gd name="T10" fmla="*/ 239 w 549"/>
              <a:gd name="T11" fmla="*/ 804 h 874"/>
              <a:gd name="T12" fmla="*/ 274 w 549"/>
              <a:gd name="T13" fmla="*/ 874 h 874"/>
              <a:gd name="T14" fmla="*/ 309 w 549"/>
              <a:gd name="T15" fmla="*/ 804 h 874"/>
              <a:gd name="T16" fmla="*/ 348 w 549"/>
              <a:gd name="T17" fmla="*/ 804 h 874"/>
              <a:gd name="T18" fmla="*/ 549 w 549"/>
              <a:gd name="T19" fmla="*/ 603 h 874"/>
              <a:gd name="T20" fmla="*/ 549 w 549"/>
              <a:gd name="T21" fmla="*/ 201 h 874"/>
              <a:gd name="T22" fmla="*/ 348 w 549"/>
              <a:gd name="T23" fmla="*/ 0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9" h="874">
                <a:moveTo>
                  <a:pt x="348" y="0"/>
                </a:moveTo>
                <a:cubicBezTo>
                  <a:pt x="201" y="0"/>
                  <a:pt x="201" y="0"/>
                  <a:pt x="201" y="0"/>
                </a:cubicBezTo>
                <a:cubicBezTo>
                  <a:pt x="90" y="0"/>
                  <a:pt x="0" y="90"/>
                  <a:pt x="0" y="201"/>
                </a:cubicBezTo>
                <a:cubicBezTo>
                  <a:pt x="0" y="603"/>
                  <a:pt x="0" y="603"/>
                  <a:pt x="0" y="603"/>
                </a:cubicBezTo>
                <a:cubicBezTo>
                  <a:pt x="0" y="714"/>
                  <a:pt x="90" y="804"/>
                  <a:pt x="201" y="804"/>
                </a:cubicBezTo>
                <a:cubicBezTo>
                  <a:pt x="239" y="804"/>
                  <a:pt x="239" y="804"/>
                  <a:pt x="239" y="804"/>
                </a:cubicBezTo>
                <a:cubicBezTo>
                  <a:pt x="274" y="874"/>
                  <a:pt x="274" y="874"/>
                  <a:pt x="274" y="874"/>
                </a:cubicBezTo>
                <a:cubicBezTo>
                  <a:pt x="309" y="804"/>
                  <a:pt x="309" y="804"/>
                  <a:pt x="309" y="804"/>
                </a:cubicBezTo>
                <a:cubicBezTo>
                  <a:pt x="348" y="804"/>
                  <a:pt x="348" y="804"/>
                  <a:pt x="348" y="804"/>
                </a:cubicBezTo>
                <a:cubicBezTo>
                  <a:pt x="459" y="804"/>
                  <a:pt x="549" y="714"/>
                  <a:pt x="549" y="603"/>
                </a:cubicBezTo>
                <a:cubicBezTo>
                  <a:pt x="549" y="201"/>
                  <a:pt x="549" y="201"/>
                  <a:pt x="549" y="201"/>
                </a:cubicBezTo>
                <a:cubicBezTo>
                  <a:pt x="549" y="90"/>
                  <a:pt x="459" y="0"/>
                  <a:pt x="34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Freeform 7"/>
          <p:cNvSpPr>
            <a:spLocks/>
          </p:cNvSpPr>
          <p:nvPr/>
        </p:nvSpPr>
        <p:spPr bwMode="auto">
          <a:xfrm>
            <a:off x="9042401" y="1690688"/>
            <a:ext cx="1782763" cy="2835275"/>
          </a:xfrm>
          <a:custGeom>
            <a:avLst/>
            <a:gdLst>
              <a:gd name="T0" fmla="*/ 348 w 550"/>
              <a:gd name="T1" fmla="*/ 0 h 874"/>
              <a:gd name="T2" fmla="*/ 202 w 550"/>
              <a:gd name="T3" fmla="*/ 0 h 874"/>
              <a:gd name="T4" fmla="*/ 0 w 550"/>
              <a:gd name="T5" fmla="*/ 201 h 874"/>
              <a:gd name="T6" fmla="*/ 0 w 550"/>
              <a:gd name="T7" fmla="*/ 603 h 874"/>
              <a:gd name="T8" fmla="*/ 202 w 550"/>
              <a:gd name="T9" fmla="*/ 804 h 874"/>
              <a:gd name="T10" fmla="*/ 239 w 550"/>
              <a:gd name="T11" fmla="*/ 804 h 874"/>
              <a:gd name="T12" fmla="*/ 274 w 550"/>
              <a:gd name="T13" fmla="*/ 874 h 874"/>
              <a:gd name="T14" fmla="*/ 310 w 550"/>
              <a:gd name="T15" fmla="*/ 804 h 874"/>
              <a:gd name="T16" fmla="*/ 348 w 550"/>
              <a:gd name="T17" fmla="*/ 804 h 874"/>
              <a:gd name="T18" fmla="*/ 550 w 550"/>
              <a:gd name="T19" fmla="*/ 603 h 874"/>
              <a:gd name="T20" fmla="*/ 550 w 550"/>
              <a:gd name="T21" fmla="*/ 201 h 874"/>
              <a:gd name="T22" fmla="*/ 348 w 550"/>
              <a:gd name="T23" fmla="*/ 0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0" h="874">
                <a:moveTo>
                  <a:pt x="348" y="0"/>
                </a:moveTo>
                <a:cubicBezTo>
                  <a:pt x="202" y="0"/>
                  <a:pt x="202" y="0"/>
                  <a:pt x="202" y="0"/>
                </a:cubicBezTo>
                <a:cubicBezTo>
                  <a:pt x="91" y="0"/>
                  <a:pt x="0" y="90"/>
                  <a:pt x="0" y="201"/>
                </a:cubicBezTo>
                <a:cubicBezTo>
                  <a:pt x="0" y="603"/>
                  <a:pt x="0" y="603"/>
                  <a:pt x="0" y="603"/>
                </a:cubicBezTo>
                <a:cubicBezTo>
                  <a:pt x="0" y="714"/>
                  <a:pt x="91" y="804"/>
                  <a:pt x="202" y="804"/>
                </a:cubicBezTo>
                <a:cubicBezTo>
                  <a:pt x="239" y="804"/>
                  <a:pt x="239" y="804"/>
                  <a:pt x="239" y="804"/>
                </a:cubicBezTo>
                <a:cubicBezTo>
                  <a:pt x="274" y="874"/>
                  <a:pt x="274" y="874"/>
                  <a:pt x="274" y="874"/>
                </a:cubicBezTo>
                <a:cubicBezTo>
                  <a:pt x="310" y="804"/>
                  <a:pt x="310" y="804"/>
                  <a:pt x="310" y="804"/>
                </a:cubicBezTo>
                <a:cubicBezTo>
                  <a:pt x="348" y="804"/>
                  <a:pt x="348" y="804"/>
                  <a:pt x="348" y="804"/>
                </a:cubicBezTo>
                <a:cubicBezTo>
                  <a:pt x="460" y="804"/>
                  <a:pt x="550" y="714"/>
                  <a:pt x="550" y="603"/>
                </a:cubicBezTo>
                <a:cubicBezTo>
                  <a:pt x="550" y="201"/>
                  <a:pt x="550" y="201"/>
                  <a:pt x="550" y="201"/>
                </a:cubicBezTo>
                <a:cubicBezTo>
                  <a:pt x="550" y="90"/>
                  <a:pt x="460" y="0"/>
                  <a:pt x="34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Freeform 8"/>
          <p:cNvSpPr>
            <a:spLocks/>
          </p:cNvSpPr>
          <p:nvPr/>
        </p:nvSpPr>
        <p:spPr bwMode="auto">
          <a:xfrm>
            <a:off x="7119938" y="1341438"/>
            <a:ext cx="1779588" cy="2833688"/>
          </a:xfrm>
          <a:custGeom>
            <a:avLst/>
            <a:gdLst>
              <a:gd name="T0" fmla="*/ 348 w 549"/>
              <a:gd name="T1" fmla="*/ 0 h 874"/>
              <a:gd name="T2" fmla="*/ 201 w 549"/>
              <a:gd name="T3" fmla="*/ 0 h 874"/>
              <a:gd name="T4" fmla="*/ 0 w 549"/>
              <a:gd name="T5" fmla="*/ 201 h 874"/>
              <a:gd name="T6" fmla="*/ 0 w 549"/>
              <a:gd name="T7" fmla="*/ 603 h 874"/>
              <a:gd name="T8" fmla="*/ 201 w 549"/>
              <a:gd name="T9" fmla="*/ 804 h 874"/>
              <a:gd name="T10" fmla="*/ 239 w 549"/>
              <a:gd name="T11" fmla="*/ 804 h 874"/>
              <a:gd name="T12" fmla="*/ 274 w 549"/>
              <a:gd name="T13" fmla="*/ 874 h 874"/>
              <a:gd name="T14" fmla="*/ 309 w 549"/>
              <a:gd name="T15" fmla="*/ 804 h 874"/>
              <a:gd name="T16" fmla="*/ 348 w 549"/>
              <a:gd name="T17" fmla="*/ 804 h 874"/>
              <a:gd name="T18" fmla="*/ 549 w 549"/>
              <a:gd name="T19" fmla="*/ 603 h 874"/>
              <a:gd name="T20" fmla="*/ 549 w 549"/>
              <a:gd name="T21" fmla="*/ 201 h 874"/>
              <a:gd name="T22" fmla="*/ 348 w 549"/>
              <a:gd name="T23" fmla="*/ 0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9" h="874">
                <a:moveTo>
                  <a:pt x="348" y="0"/>
                </a:moveTo>
                <a:cubicBezTo>
                  <a:pt x="201" y="0"/>
                  <a:pt x="201" y="0"/>
                  <a:pt x="201" y="0"/>
                </a:cubicBezTo>
                <a:cubicBezTo>
                  <a:pt x="90" y="0"/>
                  <a:pt x="0" y="90"/>
                  <a:pt x="0" y="201"/>
                </a:cubicBezTo>
                <a:cubicBezTo>
                  <a:pt x="0" y="603"/>
                  <a:pt x="0" y="603"/>
                  <a:pt x="0" y="603"/>
                </a:cubicBezTo>
                <a:cubicBezTo>
                  <a:pt x="0" y="714"/>
                  <a:pt x="90" y="804"/>
                  <a:pt x="201" y="804"/>
                </a:cubicBezTo>
                <a:cubicBezTo>
                  <a:pt x="239" y="804"/>
                  <a:pt x="239" y="804"/>
                  <a:pt x="239" y="804"/>
                </a:cubicBezTo>
                <a:cubicBezTo>
                  <a:pt x="274" y="874"/>
                  <a:pt x="274" y="874"/>
                  <a:pt x="274" y="874"/>
                </a:cubicBezTo>
                <a:cubicBezTo>
                  <a:pt x="309" y="804"/>
                  <a:pt x="309" y="804"/>
                  <a:pt x="309" y="804"/>
                </a:cubicBezTo>
                <a:cubicBezTo>
                  <a:pt x="348" y="804"/>
                  <a:pt x="348" y="804"/>
                  <a:pt x="348" y="804"/>
                </a:cubicBezTo>
                <a:cubicBezTo>
                  <a:pt x="459" y="804"/>
                  <a:pt x="549" y="714"/>
                  <a:pt x="549" y="603"/>
                </a:cubicBezTo>
                <a:cubicBezTo>
                  <a:pt x="549" y="201"/>
                  <a:pt x="549" y="201"/>
                  <a:pt x="549" y="201"/>
                </a:cubicBezTo>
                <a:cubicBezTo>
                  <a:pt x="549" y="90"/>
                  <a:pt x="459" y="0"/>
                  <a:pt x="3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Freeform 9"/>
          <p:cNvSpPr>
            <a:spLocks/>
          </p:cNvSpPr>
          <p:nvPr/>
        </p:nvSpPr>
        <p:spPr bwMode="auto">
          <a:xfrm>
            <a:off x="3279776" y="1295400"/>
            <a:ext cx="1779588" cy="2835275"/>
          </a:xfrm>
          <a:custGeom>
            <a:avLst/>
            <a:gdLst>
              <a:gd name="T0" fmla="*/ 348 w 549"/>
              <a:gd name="T1" fmla="*/ 0 h 874"/>
              <a:gd name="T2" fmla="*/ 201 w 549"/>
              <a:gd name="T3" fmla="*/ 0 h 874"/>
              <a:gd name="T4" fmla="*/ 0 w 549"/>
              <a:gd name="T5" fmla="*/ 201 h 874"/>
              <a:gd name="T6" fmla="*/ 0 w 549"/>
              <a:gd name="T7" fmla="*/ 604 h 874"/>
              <a:gd name="T8" fmla="*/ 201 w 549"/>
              <a:gd name="T9" fmla="*/ 805 h 874"/>
              <a:gd name="T10" fmla="*/ 238 w 549"/>
              <a:gd name="T11" fmla="*/ 805 h 874"/>
              <a:gd name="T12" fmla="*/ 274 w 549"/>
              <a:gd name="T13" fmla="*/ 874 h 874"/>
              <a:gd name="T14" fmla="*/ 309 w 549"/>
              <a:gd name="T15" fmla="*/ 805 h 874"/>
              <a:gd name="T16" fmla="*/ 348 w 549"/>
              <a:gd name="T17" fmla="*/ 805 h 874"/>
              <a:gd name="T18" fmla="*/ 549 w 549"/>
              <a:gd name="T19" fmla="*/ 604 h 874"/>
              <a:gd name="T20" fmla="*/ 549 w 549"/>
              <a:gd name="T21" fmla="*/ 201 h 874"/>
              <a:gd name="T22" fmla="*/ 348 w 549"/>
              <a:gd name="T23" fmla="*/ 0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9" h="874">
                <a:moveTo>
                  <a:pt x="348" y="0"/>
                </a:moveTo>
                <a:cubicBezTo>
                  <a:pt x="201" y="0"/>
                  <a:pt x="201" y="0"/>
                  <a:pt x="201" y="0"/>
                </a:cubicBezTo>
                <a:cubicBezTo>
                  <a:pt x="90" y="0"/>
                  <a:pt x="0" y="90"/>
                  <a:pt x="0" y="201"/>
                </a:cubicBezTo>
                <a:cubicBezTo>
                  <a:pt x="0" y="604"/>
                  <a:pt x="0" y="604"/>
                  <a:pt x="0" y="604"/>
                </a:cubicBezTo>
                <a:cubicBezTo>
                  <a:pt x="0" y="715"/>
                  <a:pt x="90" y="805"/>
                  <a:pt x="201" y="805"/>
                </a:cubicBezTo>
                <a:cubicBezTo>
                  <a:pt x="238" y="805"/>
                  <a:pt x="238" y="805"/>
                  <a:pt x="238" y="805"/>
                </a:cubicBezTo>
                <a:cubicBezTo>
                  <a:pt x="274" y="874"/>
                  <a:pt x="274" y="874"/>
                  <a:pt x="274" y="874"/>
                </a:cubicBezTo>
                <a:cubicBezTo>
                  <a:pt x="309" y="805"/>
                  <a:pt x="309" y="805"/>
                  <a:pt x="309" y="805"/>
                </a:cubicBezTo>
                <a:cubicBezTo>
                  <a:pt x="348" y="805"/>
                  <a:pt x="348" y="805"/>
                  <a:pt x="348" y="805"/>
                </a:cubicBezTo>
                <a:cubicBezTo>
                  <a:pt x="459" y="805"/>
                  <a:pt x="549" y="715"/>
                  <a:pt x="549" y="604"/>
                </a:cubicBezTo>
                <a:cubicBezTo>
                  <a:pt x="549" y="201"/>
                  <a:pt x="549" y="201"/>
                  <a:pt x="549" y="201"/>
                </a:cubicBezTo>
                <a:cubicBezTo>
                  <a:pt x="549" y="90"/>
                  <a:pt x="459" y="0"/>
                  <a:pt x="3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Freeform 10"/>
          <p:cNvSpPr>
            <a:spLocks noEditPoints="1"/>
          </p:cNvSpPr>
          <p:nvPr/>
        </p:nvSpPr>
        <p:spPr bwMode="auto">
          <a:xfrm>
            <a:off x="1401763" y="4727575"/>
            <a:ext cx="1716088" cy="2127250"/>
          </a:xfrm>
          <a:custGeom>
            <a:avLst/>
            <a:gdLst>
              <a:gd name="T0" fmla="*/ 237 w 529"/>
              <a:gd name="T1" fmla="*/ 656 h 656"/>
              <a:gd name="T2" fmla="*/ 234 w 529"/>
              <a:gd name="T3" fmla="*/ 653 h 656"/>
              <a:gd name="T4" fmla="*/ 265 w 529"/>
              <a:gd name="T5" fmla="*/ 432 h 656"/>
              <a:gd name="T6" fmla="*/ 251 w 529"/>
              <a:gd name="T7" fmla="*/ 410 h 656"/>
              <a:gd name="T8" fmla="*/ 273 w 529"/>
              <a:gd name="T9" fmla="*/ 386 h 656"/>
              <a:gd name="T10" fmla="*/ 188 w 529"/>
              <a:gd name="T11" fmla="*/ 341 h 656"/>
              <a:gd name="T12" fmla="*/ 192 w 529"/>
              <a:gd name="T13" fmla="*/ 300 h 656"/>
              <a:gd name="T14" fmla="*/ 269 w 529"/>
              <a:gd name="T15" fmla="*/ 329 h 656"/>
              <a:gd name="T16" fmla="*/ 339 w 529"/>
              <a:gd name="T17" fmla="*/ 302 h 656"/>
              <a:gd name="T18" fmla="*/ 344 w 529"/>
              <a:gd name="T19" fmla="*/ 335 h 656"/>
              <a:gd name="T20" fmla="*/ 275 w 529"/>
              <a:gd name="T21" fmla="*/ 387 h 656"/>
              <a:gd name="T22" fmla="*/ 296 w 529"/>
              <a:gd name="T23" fmla="*/ 411 h 656"/>
              <a:gd name="T24" fmla="*/ 283 w 529"/>
              <a:gd name="T25" fmla="*/ 433 h 656"/>
              <a:gd name="T26" fmla="*/ 308 w 529"/>
              <a:gd name="T27" fmla="*/ 653 h 656"/>
              <a:gd name="T28" fmla="*/ 306 w 529"/>
              <a:gd name="T29" fmla="*/ 656 h 656"/>
              <a:gd name="T30" fmla="*/ 526 w 529"/>
              <a:gd name="T31" fmla="*/ 656 h 656"/>
              <a:gd name="T32" fmla="*/ 526 w 529"/>
              <a:gd name="T33" fmla="*/ 529 h 656"/>
              <a:gd name="T34" fmla="*/ 515 w 529"/>
              <a:gd name="T35" fmla="*/ 438 h 656"/>
              <a:gd name="T36" fmla="*/ 425 w 529"/>
              <a:gd name="T37" fmla="*/ 376 h 656"/>
              <a:gd name="T38" fmla="*/ 355 w 529"/>
              <a:gd name="T39" fmla="*/ 336 h 656"/>
              <a:gd name="T40" fmla="*/ 350 w 529"/>
              <a:gd name="T41" fmla="*/ 291 h 656"/>
              <a:gd name="T42" fmla="*/ 349 w 529"/>
              <a:gd name="T43" fmla="*/ 291 h 656"/>
              <a:gd name="T44" fmla="*/ 382 w 529"/>
              <a:gd name="T45" fmla="*/ 154 h 656"/>
              <a:gd name="T46" fmla="*/ 361 w 529"/>
              <a:gd name="T47" fmla="*/ 42 h 656"/>
              <a:gd name="T48" fmla="*/ 148 w 529"/>
              <a:gd name="T49" fmla="*/ 50 h 656"/>
              <a:gd name="T50" fmla="*/ 135 w 529"/>
              <a:gd name="T51" fmla="*/ 130 h 656"/>
              <a:gd name="T52" fmla="*/ 141 w 529"/>
              <a:gd name="T53" fmla="*/ 147 h 656"/>
              <a:gd name="T54" fmla="*/ 141 w 529"/>
              <a:gd name="T55" fmla="*/ 156 h 656"/>
              <a:gd name="T56" fmla="*/ 180 w 529"/>
              <a:gd name="T57" fmla="*/ 287 h 656"/>
              <a:gd name="T58" fmla="*/ 176 w 529"/>
              <a:gd name="T59" fmla="*/ 344 h 656"/>
              <a:gd name="T60" fmla="*/ 75 w 529"/>
              <a:gd name="T61" fmla="*/ 386 h 656"/>
              <a:gd name="T62" fmla="*/ 2 w 529"/>
              <a:gd name="T63" fmla="*/ 516 h 656"/>
              <a:gd name="T64" fmla="*/ 2 w 529"/>
              <a:gd name="T65" fmla="*/ 528 h 656"/>
              <a:gd name="T66" fmla="*/ 2 w 529"/>
              <a:gd name="T67" fmla="*/ 528 h 656"/>
              <a:gd name="T68" fmla="*/ 2 w 529"/>
              <a:gd name="T69" fmla="*/ 533 h 656"/>
              <a:gd name="T70" fmla="*/ 2 w 529"/>
              <a:gd name="T71" fmla="*/ 536 h 656"/>
              <a:gd name="T72" fmla="*/ 2 w 529"/>
              <a:gd name="T73" fmla="*/ 656 h 656"/>
              <a:gd name="T74" fmla="*/ 237 w 529"/>
              <a:gd name="T75" fmla="*/ 656 h 656"/>
              <a:gd name="T76" fmla="*/ 152 w 529"/>
              <a:gd name="T77" fmla="*/ 178 h 656"/>
              <a:gd name="T78" fmla="*/ 168 w 529"/>
              <a:gd name="T79" fmla="*/ 109 h 656"/>
              <a:gd name="T80" fmla="*/ 258 w 529"/>
              <a:gd name="T81" fmla="*/ 138 h 656"/>
              <a:gd name="T82" fmla="*/ 358 w 529"/>
              <a:gd name="T83" fmla="*/ 101 h 656"/>
              <a:gd name="T84" fmla="*/ 371 w 529"/>
              <a:gd name="T85" fmla="*/ 143 h 656"/>
              <a:gd name="T86" fmla="*/ 336 w 529"/>
              <a:gd name="T87" fmla="*/ 291 h 656"/>
              <a:gd name="T88" fmla="*/ 269 w 529"/>
              <a:gd name="T89" fmla="*/ 319 h 656"/>
              <a:gd name="T90" fmla="*/ 195 w 529"/>
              <a:gd name="T91" fmla="*/ 289 h 656"/>
              <a:gd name="T92" fmla="*/ 152 w 529"/>
              <a:gd name="T93" fmla="*/ 178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29" h="656">
                <a:moveTo>
                  <a:pt x="237" y="656"/>
                </a:moveTo>
                <a:cubicBezTo>
                  <a:pt x="234" y="653"/>
                  <a:pt x="234" y="653"/>
                  <a:pt x="234" y="653"/>
                </a:cubicBezTo>
                <a:cubicBezTo>
                  <a:pt x="265" y="432"/>
                  <a:pt x="265" y="432"/>
                  <a:pt x="265" y="432"/>
                </a:cubicBezTo>
                <a:cubicBezTo>
                  <a:pt x="251" y="410"/>
                  <a:pt x="251" y="410"/>
                  <a:pt x="251" y="410"/>
                </a:cubicBezTo>
                <a:cubicBezTo>
                  <a:pt x="273" y="386"/>
                  <a:pt x="273" y="386"/>
                  <a:pt x="273" y="386"/>
                </a:cubicBezTo>
                <a:cubicBezTo>
                  <a:pt x="188" y="341"/>
                  <a:pt x="188" y="341"/>
                  <a:pt x="188" y="341"/>
                </a:cubicBezTo>
                <a:cubicBezTo>
                  <a:pt x="193" y="328"/>
                  <a:pt x="193" y="312"/>
                  <a:pt x="192" y="300"/>
                </a:cubicBezTo>
                <a:cubicBezTo>
                  <a:pt x="212" y="319"/>
                  <a:pt x="238" y="329"/>
                  <a:pt x="269" y="329"/>
                </a:cubicBezTo>
                <a:cubicBezTo>
                  <a:pt x="297" y="329"/>
                  <a:pt x="321" y="320"/>
                  <a:pt x="339" y="302"/>
                </a:cubicBezTo>
                <a:cubicBezTo>
                  <a:pt x="339" y="315"/>
                  <a:pt x="341" y="326"/>
                  <a:pt x="344" y="335"/>
                </a:cubicBezTo>
                <a:cubicBezTo>
                  <a:pt x="275" y="387"/>
                  <a:pt x="275" y="387"/>
                  <a:pt x="275" y="387"/>
                </a:cubicBezTo>
                <a:cubicBezTo>
                  <a:pt x="296" y="411"/>
                  <a:pt x="296" y="411"/>
                  <a:pt x="296" y="411"/>
                </a:cubicBezTo>
                <a:cubicBezTo>
                  <a:pt x="283" y="433"/>
                  <a:pt x="283" y="433"/>
                  <a:pt x="283" y="433"/>
                </a:cubicBezTo>
                <a:cubicBezTo>
                  <a:pt x="308" y="653"/>
                  <a:pt x="308" y="653"/>
                  <a:pt x="308" y="653"/>
                </a:cubicBezTo>
                <a:cubicBezTo>
                  <a:pt x="306" y="656"/>
                  <a:pt x="306" y="656"/>
                  <a:pt x="306" y="656"/>
                </a:cubicBezTo>
                <a:cubicBezTo>
                  <a:pt x="526" y="656"/>
                  <a:pt x="526" y="656"/>
                  <a:pt x="526" y="656"/>
                </a:cubicBezTo>
                <a:cubicBezTo>
                  <a:pt x="526" y="529"/>
                  <a:pt x="526" y="529"/>
                  <a:pt x="526" y="529"/>
                </a:cubicBezTo>
                <a:cubicBezTo>
                  <a:pt x="529" y="506"/>
                  <a:pt x="529" y="472"/>
                  <a:pt x="515" y="438"/>
                </a:cubicBezTo>
                <a:cubicBezTo>
                  <a:pt x="505" y="416"/>
                  <a:pt x="473" y="399"/>
                  <a:pt x="425" y="376"/>
                </a:cubicBezTo>
                <a:cubicBezTo>
                  <a:pt x="405" y="365"/>
                  <a:pt x="371" y="345"/>
                  <a:pt x="355" y="336"/>
                </a:cubicBezTo>
                <a:cubicBezTo>
                  <a:pt x="350" y="327"/>
                  <a:pt x="348" y="312"/>
                  <a:pt x="350" y="291"/>
                </a:cubicBezTo>
                <a:cubicBezTo>
                  <a:pt x="349" y="291"/>
                  <a:pt x="349" y="291"/>
                  <a:pt x="349" y="291"/>
                </a:cubicBezTo>
                <a:cubicBezTo>
                  <a:pt x="381" y="249"/>
                  <a:pt x="383" y="184"/>
                  <a:pt x="382" y="154"/>
                </a:cubicBezTo>
                <a:cubicBezTo>
                  <a:pt x="389" y="102"/>
                  <a:pt x="396" y="71"/>
                  <a:pt x="361" y="42"/>
                </a:cubicBezTo>
                <a:cubicBezTo>
                  <a:pt x="311" y="1"/>
                  <a:pt x="188" y="0"/>
                  <a:pt x="148" y="50"/>
                </a:cubicBezTo>
                <a:cubicBezTo>
                  <a:pt x="128" y="75"/>
                  <a:pt x="123" y="93"/>
                  <a:pt x="135" y="130"/>
                </a:cubicBezTo>
                <a:cubicBezTo>
                  <a:pt x="137" y="136"/>
                  <a:pt x="139" y="142"/>
                  <a:pt x="141" y="147"/>
                </a:cubicBezTo>
                <a:cubicBezTo>
                  <a:pt x="141" y="150"/>
                  <a:pt x="141" y="153"/>
                  <a:pt x="141" y="156"/>
                </a:cubicBezTo>
                <a:cubicBezTo>
                  <a:pt x="141" y="160"/>
                  <a:pt x="140" y="237"/>
                  <a:pt x="180" y="287"/>
                </a:cubicBezTo>
                <a:cubicBezTo>
                  <a:pt x="181" y="293"/>
                  <a:pt x="187" y="326"/>
                  <a:pt x="176" y="344"/>
                </a:cubicBezTo>
                <a:cubicBezTo>
                  <a:pt x="156" y="352"/>
                  <a:pt x="109" y="373"/>
                  <a:pt x="75" y="386"/>
                </a:cubicBezTo>
                <a:cubicBezTo>
                  <a:pt x="30" y="403"/>
                  <a:pt x="0" y="427"/>
                  <a:pt x="2" y="516"/>
                </a:cubicBezTo>
                <a:cubicBezTo>
                  <a:pt x="2" y="520"/>
                  <a:pt x="2" y="524"/>
                  <a:pt x="2" y="528"/>
                </a:cubicBezTo>
                <a:cubicBezTo>
                  <a:pt x="2" y="528"/>
                  <a:pt x="2" y="528"/>
                  <a:pt x="2" y="528"/>
                </a:cubicBezTo>
                <a:cubicBezTo>
                  <a:pt x="2" y="533"/>
                  <a:pt x="2" y="533"/>
                  <a:pt x="2" y="533"/>
                </a:cubicBezTo>
                <a:cubicBezTo>
                  <a:pt x="2" y="534"/>
                  <a:pt x="2" y="535"/>
                  <a:pt x="2" y="536"/>
                </a:cubicBezTo>
                <a:cubicBezTo>
                  <a:pt x="2" y="656"/>
                  <a:pt x="2" y="656"/>
                  <a:pt x="2" y="656"/>
                </a:cubicBezTo>
                <a:lnTo>
                  <a:pt x="237" y="656"/>
                </a:lnTo>
                <a:close/>
                <a:moveTo>
                  <a:pt x="152" y="178"/>
                </a:moveTo>
                <a:cubicBezTo>
                  <a:pt x="156" y="147"/>
                  <a:pt x="167" y="117"/>
                  <a:pt x="168" y="109"/>
                </a:cubicBezTo>
                <a:cubicBezTo>
                  <a:pt x="173" y="116"/>
                  <a:pt x="202" y="138"/>
                  <a:pt x="258" y="138"/>
                </a:cubicBezTo>
                <a:cubicBezTo>
                  <a:pt x="323" y="138"/>
                  <a:pt x="358" y="101"/>
                  <a:pt x="358" y="101"/>
                </a:cubicBezTo>
                <a:cubicBezTo>
                  <a:pt x="358" y="101"/>
                  <a:pt x="365" y="119"/>
                  <a:pt x="371" y="143"/>
                </a:cubicBezTo>
                <a:cubicBezTo>
                  <a:pt x="372" y="160"/>
                  <a:pt x="376" y="246"/>
                  <a:pt x="336" y="291"/>
                </a:cubicBezTo>
                <a:cubicBezTo>
                  <a:pt x="319" y="309"/>
                  <a:pt x="296" y="319"/>
                  <a:pt x="269" y="319"/>
                </a:cubicBezTo>
                <a:cubicBezTo>
                  <a:pt x="239" y="319"/>
                  <a:pt x="214" y="309"/>
                  <a:pt x="195" y="289"/>
                </a:cubicBezTo>
                <a:cubicBezTo>
                  <a:pt x="164" y="257"/>
                  <a:pt x="155" y="207"/>
                  <a:pt x="152" y="1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Freeform 11"/>
          <p:cNvSpPr>
            <a:spLocks/>
          </p:cNvSpPr>
          <p:nvPr/>
        </p:nvSpPr>
        <p:spPr bwMode="auto">
          <a:xfrm>
            <a:off x="2109788" y="5561013"/>
            <a:ext cx="311150" cy="93663"/>
          </a:xfrm>
          <a:custGeom>
            <a:avLst/>
            <a:gdLst>
              <a:gd name="T0" fmla="*/ 48 w 96"/>
              <a:gd name="T1" fmla="*/ 9 h 29"/>
              <a:gd name="T2" fmla="*/ 17 w 96"/>
              <a:gd name="T3" fmla="*/ 12 h 29"/>
              <a:gd name="T4" fmla="*/ 0 w 96"/>
              <a:gd name="T5" fmla="*/ 20 h 29"/>
              <a:gd name="T6" fmla="*/ 49 w 96"/>
              <a:gd name="T7" fmla="*/ 19 h 29"/>
              <a:gd name="T8" fmla="*/ 96 w 96"/>
              <a:gd name="T9" fmla="*/ 25 h 29"/>
              <a:gd name="T10" fmla="*/ 76 w 96"/>
              <a:gd name="T11" fmla="*/ 13 h 29"/>
              <a:gd name="T12" fmla="*/ 48 w 96"/>
              <a:gd name="T13" fmla="*/ 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" h="29">
                <a:moveTo>
                  <a:pt x="48" y="9"/>
                </a:moveTo>
                <a:cubicBezTo>
                  <a:pt x="48" y="9"/>
                  <a:pt x="31" y="0"/>
                  <a:pt x="17" y="12"/>
                </a:cubicBezTo>
                <a:cubicBezTo>
                  <a:pt x="8" y="20"/>
                  <a:pt x="0" y="20"/>
                  <a:pt x="0" y="20"/>
                </a:cubicBezTo>
                <a:cubicBezTo>
                  <a:pt x="0" y="20"/>
                  <a:pt x="34" y="29"/>
                  <a:pt x="49" y="19"/>
                </a:cubicBezTo>
                <a:cubicBezTo>
                  <a:pt x="62" y="27"/>
                  <a:pt x="96" y="25"/>
                  <a:pt x="96" y="25"/>
                </a:cubicBezTo>
                <a:cubicBezTo>
                  <a:pt x="96" y="25"/>
                  <a:pt x="83" y="17"/>
                  <a:pt x="76" y="13"/>
                </a:cubicBezTo>
                <a:cubicBezTo>
                  <a:pt x="70" y="9"/>
                  <a:pt x="60" y="3"/>
                  <a:pt x="48" y="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Freeform 12"/>
          <p:cNvSpPr>
            <a:spLocks noEditPoints="1"/>
          </p:cNvSpPr>
          <p:nvPr/>
        </p:nvSpPr>
        <p:spPr bwMode="auto">
          <a:xfrm>
            <a:off x="1985963" y="5237163"/>
            <a:ext cx="534988" cy="219075"/>
          </a:xfrm>
          <a:custGeom>
            <a:avLst/>
            <a:gdLst>
              <a:gd name="T0" fmla="*/ 71 w 165"/>
              <a:gd name="T1" fmla="*/ 34 h 68"/>
              <a:gd name="T2" fmla="*/ 71 w 165"/>
              <a:gd name="T3" fmla="*/ 33 h 68"/>
              <a:gd name="T4" fmla="*/ 82 w 165"/>
              <a:gd name="T5" fmla="*/ 30 h 68"/>
              <a:gd name="T6" fmla="*/ 93 w 165"/>
              <a:gd name="T7" fmla="*/ 33 h 68"/>
              <a:gd name="T8" fmla="*/ 93 w 165"/>
              <a:gd name="T9" fmla="*/ 34 h 68"/>
              <a:gd name="T10" fmla="*/ 128 w 165"/>
              <a:gd name="T11" fmla="*/ 68 h 68"/>
              <a:gd name="T12" fmla="*/ 162 w 165"/>
              <a:gd name="T13" fmla="*/ 38 h 68"/>
              <a:gd name="T14" fmla="*/ 165 w 165"/>
              <a:gd name="T15" fmla="*/ 33 h 68"/>
              <a:gd name="T16" fmla="*/ 165 w 165"/>
              <a:gd name="T17" fmla="*/ 29 h 68"/>
              <a:gd name="T18" fmla="*/ 161 w 165"/>
              <a:gd name="T19" fmla="*/ 23 h 68"/>
              <a:gd name="T20" fmla="*/ 128 w 165"/>
              <a:gd name="T21" fmla="*/ 0 h 68"/>
              <a:gd name="T22" fmla="*/ 95 w 165"/>
              <a:gd name="T23" fmla="*/ 22 h 68"/>
              <a:gd name="T24" fmla="*/ 71 w 165"/>
              <a:gd name="T25" fmla="*/ 21 h 68"/>
              <a:gd name="T26" fmla="*/ 69 w 165"/>
              <a:gd name="T27" fmla="*/ 22 h 68"/>
              <a:gd name="T28" fmla="*/ 36 w 165"/>
              <a:gd name="T29" fmla="*/ 0 h 68"/>
              <a:gd name="T30" fmla="*/ 3 w 165"/>
              <a:gd name="T31" fmla="*/ 24 h 68"/>
              <a:gd name="T32" fmla="*/ 0 w 165"/>
              <a:gd name="T33" fmla="*/ 29 h 68"/>
              <a:gd name="T34" fmla="*/ 0 w 165"/>
              <a:gd name="T35" fmla="*/ 33 h 68"/>
              <a:gd name="T36" fmla="*/ 2 w 165"/>
              <a:gd name="T37" fmla="*/ 37 h 68"/>
              <a:gd name="T38" fmla="*/ 36 w 165"/>
              <a:gd name="T39" fmla="*/ 68 h 68"/>
              <a:gd name="T40" fmla="*/ 71 w 165"/>
              <a:gd name="T41" fmla="*/ 34 h 68"/>
              <a:gd name="T42" fmla="*/ 128 w 165"/>
              <a:gd name="T43" fmla="*/ 6 h 68"/>
              <a:gd name="T44" fmla="*/ 156 w 165"/>
              <a:gd name="T45" fmla="*/ 34 h 68"/>
              <a:gd name="T46" fmla="*/ 128 w 165"/>
              <a:gd name="T47" fmla="*/ 62 h 68"/>
              <a:gd name="T48" fmla="*/ 99 w 165"/>
              <a:gd name="T49" fmla="*/ 34 h 68"/>
              <a:gd name="T50" fmla="*/ 128 w 165"/>
              <a:gd name="T51" fmla="*/ 6 h 68"/>
              <a:gd name="T52" fmla="*/ 9 w 165"/>
              <a:gd name="T53" fmla="*/ 34 h 68"/>
              <a:gd name="T54" fmla="*/ 36 w 165"/>
              <a:gd name="T55" fmla="*/ 7 h 68"/>
              <a:gd name="T56" fmla="*/ 63 w 165"/>
              <a:gd name="T57" fmla="*/ 34 h 68"/>
              <a:gd name="T58" fmla="*/ 36 w 165"/>
              <a:gd name="T59" fmla="*/ 61 h 68"/>
              <a:gd name="T60" fmla="*/ 9 w 165"/>
              <a:gd name="T61" fmla="*/ 3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65" h="68">
                <a:moveTo>
                  <a:pt x="71" y="34"/>
                </a:moveTo>
                <a:cubicBezTo>
                  <a:pt x="71" y="34"/>
                  <a:pt x="71" y="33"/>
                  <a:pt x="71" y="33"/>
                </a:cubicBezTo>
                <a:cubicBezTo>
                  <a:pt x="73" y="30"/>
                  <a:pt x="78" y="30"/>
                  <a:pt x="82" y="30"/>
                </a:cubicBezTo>
                <a:cubicBezTo>
                  <a:pt x="86" y="30"/>
                  <a:pt x="90" y="30"/>
                  <a:pt x="93" y="33"/>
                </a:cubicBezTo>
                <a:cubicBezTo>
                  <a:pt x="93" y="33"/>
                  <a:pt x="93" y="34"/>
                  <a:pt x="93" y="34"/>
                </a:cubicBezTo>
                <a:cubicBezTo>
                  <a:pt x="93" y="53"/>
                  <a:pt x="109" y="68"/>
                  <a:pt x="128" y="68"/>
                </a:cubicBezTo>
                <a:cubicBezTo>
                  <a:pt x="145" y="68"/>
                  <a:pt x="160" y="55"/>
                  <a:pt x="162" y="38"/>
                </a:cubicBezTo>
                <a:cubicBezTo>
                  <a:pt x="164" y="37"/>
                  <a:pt x="165" y="35"/>
                  <a:pt x="165" y="33"/>
                </a:cubicBezTo>
                <a:cubicBezTo>
                  <a:pt x="165" y="29"/>
                  <a:pt x="165" y="29"/>
                  <a:pt x="165" y="29"/>
                </a:cubicBezTo>
                <a:cubicBezTo>
                  <a:pt x="165" y="26"/>
                  <a:pt x="163" y="24"/>
                  <a:pt x="161" y="23"/>
                </a:cubicBezTo>
                <a:cubicBezTo>
                  <a:pt x="156" y="9"/>
                  <a:pt x="143" y="0"/>
                  <a:pt x="128" y="0"/>
                </a:cubicBezTo>
                <a:cubicBezTo>
                  <a:pt x="113" y="0"/>
                  <a:pt x="100" y="9"/>
                  <a:pt x="95" y="22"/>
                </a:cubicBezTo>
                <a:cubicBezTo>
                  <a:pt x="85" y="18"/>
                  <a:pt x="77" y="19"/>
                  <a:pt x="71" y="21"/>
                </a:cubicBezTo>
                <a:cubicBezTo>
                  <a:pt x="70" y="21"/>
                  <a:pt x="69" y="21"/>
                  <a:pt x="69" y="22"/>
                </a:cubicBezTo>
                <a:cubicBezTo>
                  <a:pt x="64" y="9"/>
                  <a:pt x="51" y="0"/>
                  <a:pt x="36" y="0"/>
                </a:cubicBezTo>
                <a:cubicBezTo>
                  <a:pt x="21" y="0"/>
                  <a:pt x="8" y="10"/>
                  <a:pt x="3" y="24"/>
                </a:cubicBezTo>
                <a:cubicBezTo>
                  <a:pt x="1" y="25"/>
                  <a:pt x="0" y="27"/>
                  <a:pt x="0" y="29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5"/>
                  <a:pt x="1" y="36"/>
                  <a:pt x="2" y="37"/>
                </a:cubicBezTo>
                <a:cubicBezTo>
                  <a:pt x="4" y="55"/>
                  <a:pt x="18" y="68"/>
                  <a:pt x="36" y="68"/>
                </a:cubicBezTo>
                <a:cubicBezTo>
                  <a:pt x="55" y="68"/>
                  <a:pt x="71" y="53"/>
                  <a:pt x="71" y="34"/>
                </a:cubicBezTo>
                <a:close/>
                <a:moveTo>
                  <a:pt x="128" y="6"/>
                </a:moveTo>
                <a:cubicBezTo>
                  <a:pt x="143" y="6"/>
                  <a:pt x="156" y="18"/>
                  <a:pt x="156" y="34"/>
                </a:cubicBezTo>
                <a:cubicBezTo>
                  <a:pt x="156" y="50"/>
                  <a:pt x="143" y="62"/>
                  <a:pt x="128" y="62"/>
                </a:cubicBezTo>
                <a:cubicBezTo>
                  <a:pt x="112" y="62"/>
                  <a:pt x="99" y="50"/>
                  <a:pt x="99" y="34"/>
                </a:cubicBezTo>
                <a:cubicBezTo>
                  <a:pt x="99" y="18"/>
                  <a:pt x="112" y="6"/>
                  <a:pt x="128" y="6"/>
                </a:cubicBezTo>
                <a:close/>
                <a:moveTo>
                  <a:pt x="9" y="34"/>
                </a:moveTo>
                <a:cubicBezTo>
                  <a:pt x="9" y="19"/>
                  <a:pt x="21" y="7"/>
                  <a:pt x="36" y="7"/>
                </a:cubicBezTo>
                <a:cubicBezTo>
                  <a:pt x="51" y="7"/>
                  <a:pt x="63" y="19"/>
                  <a:pt x="63" y="34"/>
                </a:cubicBezTo>
                <a:cubicBezTo>
                  <a:pt x="63" y="49"/>
                  <a:pt x="51" y="61"/>
                  <a:pt x="36" y="61"/>
                </a:cubicBezTo>
                <a:cubicBezTo>
                  <a:pt x="21" y="61"/>
                  <a:pt x="9" y="49"/>
                  <a:pt x="9" y="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Freeform 13"/>
          <p:cNvSpPr>
            <a:spLocks/>
          </p:cNvSpPr>
          <p:nvPr/>
        </p:nvSpPr>
        <p:spPr bwMode="auto">
          <a:xfrm>
            <a:off x="5983288" y="5645150"/>
            <a:ext cx="180975" cy="28575"/>
          </a:xfrm>
          <a:custGeom>
            <a:avLst/>
            <a:gdLst>
              <a:gd name="T0" fmla="*/ 56 w 56"/>
              <a:gd name="T1" fmla="*/ 0 h 9"/>
              <a:gd name="T2" fmla="*/ 27 w 56"/>
              <a:gd name="T3" fmla="*/ 0 h 9"/>
              <a:gd name="T4" fmla="*/ 0 w 56"/>
              <a:gd name="T5" fmla="*/ 0 h 9"/>
              <a:gd name="T6" fmla="*/ 28 w 56"/>
              <a:gd name="T7" fmla="*/ 9 h 9"/>
              <a:gd name="T8" fmla="*/ 56 w 56"/>
              <a:gd name="T9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9">
                <a:moveTo>
                  <a:pt x="56" y="0"/>
                </a:moveTo>
                <a:cubicBezTo>
                  <a:pt x="48" y="0"/>
                  <a:pt x="39" y="0"/>
                  <a:pt x="27" y="0"/>
                </a:cubicBezTo>
                <a:cubicBezTo>
                  <a:pt x="15" y="0"/>
                  <a:pt x="0" y="0"/>
                  <a:pt x="0" y="0"/>
                </a:cubicBezTo>
                <a:cubicBezTo>
                  <a:pt x="5" y="5"/>
                  <a:pt x="16" y="8"/>
                  <a:pt x="28" y="9"/>
                </a:cubicBezTo>
                <a:cubicBezTo>
                  <a:pt x="45" y="9"/>
                  <a:pt x="53" y="1"/>
                  <a:pt x="5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Freeform 14"/>
          <p:cNvSpPr>
            <a:spLocks noEditPoints="1"/>
          </p:cNvSpPr>
          <p:nvPr/>
        </p:nvSpPr>
        <p:spPr bwMode="auto">
          <a:xfrm>
            <a:off x="5197476" y="4700588"/>
            <a:ext cx="1779588" cy="2154238"/>
          </a:xfrm>
          <a:custGeom>
            <a:avLst/>
            <a:gdLst>
              <a:gd name="T0" fmla="*/ 543 w 549"/>
              <a:gd name="T1" fmla="*/ 664 h 664"/>
              <a:gd name="T2" fmla="*/ 543 w 549"/>
              <a:gd name="T3" fmla="*/ 560 h 664"/>
              <a:gd name="T4" fmla="*/ 543 w 549"/>
              <a:gd name="T5" fmla="*/ 560 h 664"/>
              <a:gd name="T6" fmla="*/ 504 w 549"/>
              <a:gd name="T7" fmla="*/ 410 h 664"/>
              <a:gd name="T8" fmla="*/ 362 w 549"/>
              <a:gd name="T9" fmla="*/ 342 h 664"/>
              <a:gd name="T10" fmla="*/ 356 w 549"/>
              <a:gd name="T11" fmla="*/ 297 h 664"/>
              <a:gd name="T12" fmla="*/ 355 w 549"/>
              <a:gd name="T13" fmla="*/ 296 h 664"/>
              <a:gd name="T14" fmla="*/ 389 w 549"/>
              <a:gd name="T15" fmla="*/ 154 h 664"/>
              <a:gd name="T16" fmla="*/ 367 w 549"/>
              <a:gd name="T17" fmla="*/ 42 h 664"/>
              <a:gd name="T18" fmla="*/ 149 w 549"/>
              <a:gd name="T19" fmla="*/ 51 h 664"/>
              <a:gd name="T20" fmla="*/ 137 w 549"/>
              <a:gd name="T21" fmla="*/ 132 h 664"/>
              <a:gd name="T22" fmla="*/ 142 w 549"/>
              <a:gd name="T23" fmla="*/ 148 h 664"/>
              <a:gd name="T24" fmla="*/ 142 w 549"/>
              <a:gd name="T25" fmla="*/ 159 h 664"/>
              <a:gd name="T26" fmla="*/ 181 w 549"/>
              <a:gd name="T27" fmla="*/ 293 h 664"/>
              <a:gd name="T28" fmla="*/ 176 w 549"/>
              <a:gd name="T29" fmla="*/ 352 h 664"/>
              <a:gd name="T30" fmla="*/ 176 w 549"/>
              <a:gd name="T31" fmla="*/ 352 h 664"/>
              <a:gd name="T32" fmla="*/ 162 w 549"/>
              <a:gd name="T33" fmla="*/ 359 h 664"/>
              <a:gd name="T34" fmla="*/ 42 w 549"/>
              <a:gd name="T35" fmla="*/ 411 h 664"/>
              <a:gd name="T36" fmla="*/ 2 w 549"/>
              <a:gd name="T37" fmla="*/ 470 h 664"/>
              <a:gd name="T38" fmla="*/ 0 w 549"/>
              <a:gd name="T39" fmla="*/ 560 h 664"/>
              <a:gd name="T40" fmla="*/ 0 w 549"/>
              <a:gd name="T41" fmla="*/ 560 h 664"/>
              <a:gd name="T42" fmla="*/ 0 w 549"/>
              <a:gd name="T43" fmla="*/ 664 h 664"/>
              <a:gd name="T44" fmla="*/ 543 w 549"/>
              <a:gd name="T45" fmla="*/ 664 h 664"/>
              <a:gd name="T46" fmla="*/ 434 w 549"/>
              <a:gd name="T47" fmla="*/ 528 h 664"/>
              <a:gd name="T48" fmla="*/ 449 w 549"/>
              <a:gd name="T49" fmla="*/ 543 h 664"/>
              <a:gd name="T50" fmla="*/ 455 w 549"/>
              <a:gd name="T51" fmla="*/ 538 h 664"/>
              <a:gd name="T52" fmla="*/ 480 w 549"/>
              <a:gd name="T53" fmla="*/ 560 h 664"/>
              <a:gd name="T54" fmla="*/ 408 w 549"/>
              <a:gd name="T55" fmla="*/ 560 h 664"/>
              <a:gd name="T56" fmla="*/ 434 w 549"/>
              <a:gd name="T57" fmla="*/ 528 h 664"/>
              <a:gd name="T58" fmla="*/ 347 w 549"/>
              <a:gd name="T59" fmla="*/ 363 h 664"/>
              <a:gd name="T60" fmla="*/ 314 w 549"/>
              <a:gd name="T61" fmla="*/ 488 h 664"/>
              <a:gd name="T62" fmla="*/ 286 w 549"/>
              <a:gd name="T63" fmla="*/ 427 h 664"/>
              <a:gd name="T64" fmla="*/ 305 w 549"/>
              <a:gd name="T65" fmla="*/ 409 h 664"/>
              <a:gd name="T66" fmla="*/ 276 w 549"/>
              <a:gd name="T67" fmla="*/ 384 h 664"/>
              <a:gd name="T68" fmla="*/ 251 w 549"/>
              <a:gd name="T69" fmla="*/ 410 h 664"/>
              <a:gd name="T70" fmla="*/ 272 w 549"/>
              <a:gd name="T71" fmla="*/ 426 h 664"/>
              <a:gd name="T72" fmla="*/ 259 w 549"/>
              <a:gd name="T73" fmla="*/ 493 h 664"/>
              <a:gd name="T74" fmla="*/ 192 w 549"/>
              <a:gd name="T75" fmla="*/ 347 h 664"/>
              <a:gd name="T76" fmla="*/ 196 w 549"/>
              <a:gd name="T77" fmla="*/ 308 h 664"/>
              <a:gd name="T78" fmla="*/ 273 w 549"/>
              <a:gd name="T79" fmla="*/ 336 h 664"/>
              <a:gd name="T80" fmla="*/ 344 w 549"/>
              <a:gd name="T81" fmla="*/ 309 h 664"/>
              <a:gd name="T82" fmla="*/ 351 w 549"/>
              <a:gd name="T83" fmla="*/ 347 h 664"/>
              <a:gd name="T84" fmla="*/ 347 w 549"/>
              <a:gd name="T85" fmla="*/ 363 h 664"/>
              <a:gd name="T86" fmla="*/ 154 w 549"/>
              <a:gd name="T87" fmla="*/ 178 h 664"/>
              <a:gd name="T88" fmla="*/ 170 w 549"/>
              <a:gd name="T89" fmla="*/ 111 h 664"/>
              <a:gd name="T90" fmla="*/ 262 w 549"/>
              <a:gd name="T91" fmla="*/ 141 h 664"/>
              <a:gd name="T92" fmla="*/ 364 w 549"/>
              <a:gd name="T93" fmla="*/ 103 h 664"/>
              <a:gd name="T94" fmla="*/ 376 w 549"/>
              <a:gd name="T95" fmla="*/ 142 h 664"/>
              <a:gd name="T96" fmla="*/ 376 w 549"/>
              <a:gd name="T97" fmla="*/ 142 h 664"/>
              <a:gd name="T98" fmla="*/ 376 w 549"/>
              <a:gd name="T99" fmla="*/ 143 h 664"/>
              <a:gd name="T100" fmla="*/ 341 w 549"/>
              <a:gd name="T101" fmla="*/ 296 h 664"/>
              <a:gd name="T102" fmla="*/ 273 w 549"/>
              <a:gd name="T103" fmla="*/ 324 h 664"/>
              <a:gd name="T104" fmla="*/ 198 w 549"/>
              <a:gd name="T105" fmla="*/ 295 h 664"/>
              <a:gd name="T106" fmla="*/ 154 w 549"/>
              <a:gd name="T107" fmla="*/ 178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49" h="664">
                <a:moveTo>
                  <a:pt x="543" y="664"/>
                </a:moveTo>
                <a:cubicBezTo>
                  <a:pt x="543" y="560"/>
                  <a:pt x="543" y="560"/>
                  <a:pt x="543" y="560"/>
                </a:cubicBezTo>
                <a:cubicBezTo>
                  <a:pt x="543" y="560"/>
                  <a:pt x="543" y="560"/>
                  <a:pt x="543" y="560"/>
                </a:cubicBezTo>
                <a:cubicBezTo>
                  <a:pt x="549" y="483"/>
                  <a:pt x="524" y="425"/>
                  <a:pt x="504" y="410"/>
                </a:cubicBezTo>
                <a:cubicBezTo>
                  <a:pt x="436" y="381"/>
                  <a:pt x="382" y="353"/>
                  <a:pt x="362" y="342"/>
                </a:cubicBezTo>
                <a:cubicBezTo>
                  <a:pt x="357" y="332"/>
                  <a:pt x="354" y="318"/>
                  <a:pt x="356" y="297"/>
                </a:cubicBezTo>
                <a:cubicBezTo>
                  <a:pt x="355" y="296"/>
                  <a:pt x="355" y="296"/>
                  <a:pt x="355" y="296"/>
                </a:cubicBezTo>
                <a:cubicBezTo>
                  <a:pt x="389" y="252"/>
                  <a:pt x="390" y="182"/>
                  <a:pt x="389" y="154"/>
                </a:cubicBezTo>
                <a:cubicBezTo>
                  <a:pt x="396" y="103"/>
                  <a:pt x="402" y="71"/>
                  <a:pt x="367" y="42"/>
                </a:cubicBezTo>
                <a:cubicBezTo>
                  <a:pt x="316" y="1"/>
                  <a:pt x="191" y="0"/>
                  <a:pt x="149" y="51"/>
                </a:cubicBezTo>
                <a:cubicBezTo>
                  <a:pt x="129" y="76"/>
                  <a:pt x="125" y="95"/>
                  <a:pt x="137" y="132"/>
                </a:cubicBezTo>
                <a:cubicBezTo>
                  <a:pt x="139" y="137"/>
                  <a:pt x="140" y="143"/>
                  <a:pt x="142" y="148"/>
                </a:cubicBezTo>
                <a:cubicBezTo>
                  <a:pt x="142" y="151"/>
                  <a:pt x="142" y="155"/>
                  <a:pt x="142" y="159"/>
                </a:cubicBezTo>
                <a:cubicBezTo>
                  <a:pt x="142" y="163"/>
                  <a:pt x="141" y="242"/>
                  <a:pt x="181" y="293"/>
                </a:cubicBezTo>
                <a:cubicBezTo>
                  <a:pt x="183" y="300"/>
                  <a:pt x="190" y="335"/>
                  <a:pt x="176" y="352"/>
                </a:cubicBezTo>
                <a:cubicBezTo>
                  <a:pt x="176" y="352"/>
                  <a:pt x="176" y="352"/>
                  <a:pt x="176" y="352"/>
                </a:cubicBezTo>
                <a:cubicBezTo>
                  <a:pt x="169" y="356"/>
                  <a:pt x="162" y="359"/>
                  <a:pt x="162" y="359"/>
                </a:cubicBezTo>
                <a:cubicBezTo>
                  <a:pt x="162" y="359"/>
                  <a:pt x="81" y="393"/>
                  <a:pt x="42" y="411"/>
                </a:cubicBezTo>
                <a:cubicBezTo>
                  <a:pt x="3" y="428"/>
                  <a:pt x="2" y="470"/>
                  <a:pt x="2" y="470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64"/>
                  <a:pt x="0" y="664"/>
                  <a:pt x="0" y="664"/>
                </a:cubicBezTo>
                <a:lnTo>
                  <a:pt x="543" y="664"/>
                </a:lnTo>
                <a:close/>
                <a:moveTo>
                  <a:pt x="434" y="528"/>
                </a:moveTo>
                <a:cubicBezTo>
                  <a:pt x="444" y="517"/>
                  <a:pt x="449" y="543"/>
                  <a:pt x="449" y="543"/>
                </a:cubicBezTo>
                <a:cubicBezTo>
                  <a:pt x="455" y="538"/>
                  <a:pt x="455" y="538"/>
                  <a:pt x="455" y="538"/>
                </a:cubicBezTo>
                <a:cubicBezTo>
                  <a:pt x="480" y="560"/>
                  <a:pt x="480" y="560"/>
                  <a:pt x="480" y="560"/>
                </a:cubicBezTo>
                <a:cubicBezTo>
                  <a:pt x="408" y="560"/>
                  <a:pt x="408" y="560"/>
                  <a:pt x="408" y="560"/>
                </a:cubicBezTo>
                <a:cubicBezTo>
                  <a:pt x="416" y="547"/>
                  <a:pt x="427" y="535"/>
                  <a:pt x="434" y="528"/>
                </a:cubicBezTo>
                <a:close/>
                <a:moveTo>
                  <a:pt x="347" y="363"/>
                </a:moveTo>
                <a:cubicBezTo>
                  <a:pt x="314" y="488"/>
                  <a:pt x="314" y="488"/>
                  <a:pt x="314" y="488"/>
                </a:cubicBezTo>
                <a:cubicBezTo>
                  <a:pt x="286" y="427"/>
                  <a:pt x="286" y="427"/>
                  <a:pt x="286" y="427"/>
                </a:cubicBezTo>
                <a:cubicBezTo>
                  <a:pt x="305" y="409"/>
                  <a:pt x="305" y="409"/>
                  <a:pt x="305" y="409"/>
                </a:cubicBezTo>
                <a:cubicBezTo>
                  <a:pt x="276" y="384"/>
                  <a:pt x="276" y="384"/>
                  <a:pt x="276" y="384"/>
                </a:cubicBezTo>
                <a:cubicBezTo>
                  <a:pt x="251" y="410"/>
                  <a:pt x="251" y="410"/>
                  <a:pt x="251" y="410"/>
                </a:cubicBezTo>
                <a:cubicBezTo>
                  <a:pt x="272" y="426"/>
                  <a:pt x="272" y="426"/>
                  <a:pt x="272" y="426"/>
                </a:cubicBezTo>
                <a:cubicBezTo>
                  <a:pt x="259" y="493"/>
                  <a:pt x="259" y="493"/>
                  <a:pt x="259" y="493"/>
                </a:cubicBezTo>
                <a:cubicBezTo>
                  <a:pt x="234" y="437"/>
                  <a:pt x="202" y="368"/>
                  <a:pt x="192" y="347"/>
                </a:cubicBezTo>
                <a:cubicBezTo>
                  <a:pt x="196" y="335"/>
                  <a:pt x="197" y="320"/>
                  <a:pt x="196" y="308"/>
                </a:cubicBezTo>
                <a:cubicBezTo>
                  <a:pt x="216" y="326"/>
                  <a:pt x="242" y="336"/>
                  <a:pt x="273" y="336"/>
                </a:cubicBezTo>
                <a:cubicBezTo>
                  <a:pt x="302" y="336"/>
                  <a:pt x="325" y="327"/>
                  <a:pt x="344" y="309"/>
                </a:cubicBezTo>
                <a:cubicBezTo>
                  <a:pt x="344" y="325"/>
                  <a:pt x="347" y="338"/>
                  <a:pt x="351" y="347"/>
                </a:cubicBezTo>
                <a:lnTo>
                  <a:pt x="347" y="363"/>
                </a:lnTo>
                <a:close/>
                <a:moveTo>
                  <a:pt x="154" y="178"/>
                </a:moveTo>
                <a:cubicBezTo>
                  <a:pt x="159" y="148"/>
                  <a:pt x="169" y="119"/>
                  <a:pt x="170" y="111"/>
                </a:cubicBezTo>
                <a:cubicBezTo>
                  <a:pt x="175" y="118"/>
                  <a:pt x="205" y="141"/>
                  <a:pt x="262" y="141"/>
                </a:cubicBezTo>
                <a:cubicBezTo>
                  <a:pt x="328" y="141"/>
                  <a:pt x="364" y="103"/>
                  <a:pt x="364" y="103"/>
                </a:cubicBezTo>
                <a:cubicBezTo>
                  <a:pt x="364" y="103"/>
                  <a:pt x="371" y="119"/>
                  <a:pt x="376" y="142"/>
                </a:cubicBezTo>
                <a:cubicBezTo>
                  <a:pt x="376" y="142"/>
                  <a:pt x="376" y="142"/>
                  <a:pt x="376" y="142"/>
                </a:cubicBezTo>
                <a:cubicBezTo>
                  <a:pt x="376" y="143"/>
                  <a:pt x="376" y="143"/>
                  <a:pt x="376" y="143"/>
                </a:cubicBezTo>
                <a:cubicBezTo>
                  <a:pt x="376" y="144"/>
                  <a:pt x="386" y="245"/>
                  <a:pt x="341" y="296"/>
                </a:cubicBezTo>
                <a:cubicBezTo>
                  <a:pt x="324" y="315"/>
                  <a:pt x="301" y="324"/>
                  <a:pt x="273" y="324"/>
                </a:cubicBezTo>
                <a:cubicBezTo>
                  <a:pt x="243" y="324"/>
                  <a:pt x="218" y="314"/>
                  <a:pt x="198" y="295"/>
                </a:cubicBezTo>
                <a:cubicBezTo>
                  <a:pt x="165" y="261"/>
                  <a:pt x="157" y="207"/>
                  <a:pt x="154" y="17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Freeform 15"/>
          <p:cNvSpPr>
            <a:spLocks/>
          </p:cNvSpPr>
          <p:nvPr/>
        </p:nvSpPr>
        <p:spPr bwMode="auto">
          <a:xfrm>
            <a:off x="7907338" y="5586413"/>
            <a:ext cx="185738" cy="49213"/>
          </a:xfrm>
          <a:custGeom>
            <a:avLst/>
            <a:gdLst>
              <a:gd name="T0" fmla="*/ 29 w 57"/>
              <a:gd name="T1" fmla="*/ 15 h 15"/>
              <a:gd name="T2" fmla="*/ 57 w 57"/>
              <a:gd name="T3" fmla="*/ 1 h 15"/>
              <a:gd name="T4" fmla="*/ 27 w 57"/>
              <a:gd name="T5" fmla="*/ 1 h 15"/>
              <a:gd name="T6" fmla="*/ 0 w 57"/>
              <a:gd name="T7" fmla="*/ 1 h 15"/>
              <a:gd name="T8" fmla="*/ 29 w 57"/>
              <a:gd name="T9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15">
                <a:moveTo>
                  <a:pt x="29" y="15"/>
                </a:moveTo>
                <a:cubicBezTo>
                  <a:pt x="46" y="15"/>
                  <a:pt x="54" y="3"/>
                  <a:pt x="57" y="1"/>
                </a:cubicBezTo>
                <a:cubicBezTo>
                  <a:pt x="49" y="1"/>
                  <a:pt x="39" y="0"/>
                  <a:pt x="27" y="1"/>
                </a:cubicBezTo>
                <a:cubicBezTo>
                  <a:pt x="15" y="1"/>
                  <a:pt x="0" y="1"/>
                  <a:pt x="0" y="1"/>
                </a:cubicBezTo>
                <a:cubicBezTo>
                  <a:pt x="5" y="8"/>
                  <a:pt x="16" y="14"/>
                  <a:pt x="29" y="1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Freeform 16"/>
          <p:cNvSpPr>
            <a:spLocks noEditPoints="1"/>
          </p:cNvSpPr>
          <p:nvPr/>
        </p:nvSpPr>
        <p:spPr bwMode="auto">
          <a:xfrm>
            <a:off x="7178676" y="4694238"/>
            <a:ext cx="1649413" cy="2160588"/>
          </a:xfrm>
          <a:custGeom>
            <a:avLst/>
            <a:gdLst>
              <a:gd name="T0" fmla="*/ 6 w 509"/>
              <a:gd name="T1" fmla="*/ 552 h 666"/>
              <a:gd name="T2" fmla="*/ 6 w 509"/>
              <a:gd name="T3" fmla="*/ 666 h 666"/>
              <a:gd name="T4" fmla="*/ 508 w 509"/>
              <a:gd name="T5" fmla="*/ 666 h 666"/>
              <a:gd name="T6" fmla="*/ 508 w 509"/>
              <a:gd name="T7" fmla="*/ 553 h 666"/>
              <a:gd name="T8" fmla="*/ 495 w 509"/>
              <a:gd name="T9" fmla="*/ 435 h 666"/>
              <a:gd name="T10" fmla="*/ 389 w 509"/>
              <a:gd name="T11" fmla="*/ 382 h 666"/>
              <a:gd name="T12" fmla="*/ 386 w 509"/>
              <a:gd name="T13" fmla="*/ 380 h 666"/>
              <a:gd name="T14" fmla="*/ 382 w 509"/>
              <a:gd name="T15" fmla="*/ 379 h 666"/>
              <a:gd name="T16" fmla="*/ 382 w 509"/>
              <a:gd name="T17" fmla="*/ 379 h 666"/>
              <a:gd name="T18" fmla="*/ 382 w 509"/>
              <a:gd name="T19" fmla="*/ 379 h 666"/>
              <a:gd name="T20" fmla="*/ 324 w 509"/>
              <a:gd name="T21" fmla="*/ 307 h 666"/>
              <a:gd name="T22" fmla="*/ 323 w 509"/>
              <a:gd name="T23" fmla="*/ 290 h 666"/>
              <a:gd name="T24" fmla="*/ 338 w 509"/>
              <a:gd name="T25" fmla="*/ 263 h 666"/>
              <a:gd name="T26" fmla="*/ 372 w 509"/>
              <a:gd name="T27" fmla="*/ 263 h 666"/>
              <a:gd name="T28" fmla="*/ 377 w 509"/>
              <a:gd name="T29" fmla="*/ 131 h 666"/>
              <a:gd name="T30" fmla="*/ 377 w 509"/>
              <a:gd name="T31" fmla="*/ 128 h 666"/>
              <a:gd name="T32" fmla="*/ 239 w 509"/>
              <a:gd name="T33" fmla="*/ 3 h 666"/>
              <a:gd name="T34" fmla="*/ 123 w 509"/>
              <a:gd name="T35" fmla="*/ 126 h 666"/>
              <a:gd name="T36" fmla="*/ 124 w 509"/>
              <a:gd name="T37" fmla="*/ 155 h 666"/>
              <a:gd name="T38" fmla="*/ 131 w 509"/>
              <a:gd name="T39" fmla="*/ 263 h 666"/>
              <a:gd name="T40" fmla="*/ 163 w 509"/>
              <a:gd name="T41" fmla="*/ 264 h 666"/>
              <a:gd name="T42" fmla="*/ 178 w 509"/>
              <a:gd name="T43" fmla="*/ 286 h 666"/>
              <a:gd name="T44" fmla="*/ 144 w 509"/>
              <a:gd name="T45" fmla="*/ 365 h 666"/>
              <a:gd name="T46" fmla="*/ 90 w 509"/>
              <a:gd name="T47" fmla="*/ 392 h 666"/>
              <a:gd name="T48" fmla="*/ 6 w 509"/>
              <a:gd name="T49" fmla="*/ 524 h 666"/>
              <a:gd name="T50" fmla="*/ 6 w 509"/>
              <a:gd name="T51" fmla="*/ 552 h 666"/>
              <a:gd name="T52" fmla="*/ 171 w 509"/>
              <a:gd name="T53" fmla="*/ 259 h 666"/>
              <a:gd name="T54" fmla="*/ 175 w 509"/>
              <a:gd name="T55" fmla="*/ 255 h 666"/>
              <a:gd name="T56" fmla="*/ 144 w 509"/>
              <a:gd name="T57" fmla="*/ 157 h 666"/>
              <a:gd name="T58" fmla="*/ 197 w 509"/>
              <a:gd name="T59" fmla="*/ 93 h 666"/>
              <a:gd name="T60" fmla="*/ 358 w 509"/>
              <a:gd name="T61" fmla="*/ 171 h 666"/>
              <a:gd name="T62" fmla="*/ 337 w 509"/>
              <a:gd name="T63" fmla="*/ 246 h 666"/>
              <a:gd name="T64" fmla="*/ 332 w 509"/>
              <a:gd name="T65" fmla="*/ 258 h 666"/>
              <a:gd name="T66" fmla="*/ 316 w 509"/>
              <a:gd name="T67" fmla="*/ 285 h 666"/>
              <a:gd name="T68" fmla="*/ 316 w 509"/>
              <a:gd name="T69" fmla="*/ 286 h 666"/>
              <a:gd name="T70" fmla="*/ 256 w 509"/>
              <a:gd name="T71" fmla="*/ 322 h 666"/>
              <a:gd name="T72" fmla="*/ 254 w 509"/>
              <a:gd name="T73" fmla="*/ 322 h 666"/>
              <a:gd name="T74" fmla="*/ 185 w 509"/>
              <a:gd name="T75" fmla="*/ 282 h 666"/>
              <a:gd name="T76" fmla="*/ 185 w 509"/>
              <a:gd name="T77" fmla="*/ 282 h 666"/>
              <a:gd name="T78" fmla="*/ 184 w 509"/>
              <a:gd name="T79" fmla="*/ 280 h 666"/>
              <a:gd name="T80" fmla="*/ 171 w 509"/>
              <a:gd name="T81" fmla="*/ 259 h 666"/>
              <a:gd name="T82" fmla="*/ 125 w 509"/>
              <a:gd name="T83" fmla="*/ 384 h 666"/>
              <a:gd name="T84" fmla="*/ 148 w 509"/>
              <a:gd name="T85" fmla="*/ 372 h 666"/>
              <a:gd name="T86" fmla="*/ 188 w 509"/>
              <a:gd name="T87" fmla="*/ 298 h 666"/>
              <a:gd name="T88" fmla="*/ 254 w 509"/>
              <a:gd name="T89" fmla="*/ 330 h 666"/>
              <a:gd name="T90" fmla="*/ 257 w 509"/>
              <a:gd name="T91" fmla="*/ 330 h 666"/>
              <a:gd name="T92" fmla="*/ 315 w 509"/>
              <a:gd name="T93" fmla="*/ 300 h 666"/>
              <a:gd name="T94" fmla="*/ 316 w 509"/>
              <a:gd name="T95" fmla="*/ 308 h 666"/>
              <a:gd name="T96" fmla="*/ 382 w 509"/>
              <a:gd name="T97" fmla="*/ 387 h 666"/>
              <a:gd name="T98" fmla="*/ 252 w 509"/>
              <a:gd name="T99" fmla="*/ 529 h 666"/>
              <a:gd name="T100" fmla="*/ 125 w 509"/>
              <a:gd name="T101" fmla="*/ 384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09" h="666">
                <a:moveTo>
                  <a:pt x="6" y="552"/>
                </a:moveTo>
                <a:cubicBezTo>
                  <a:pt x="6" y="666"/>
                  <a:pt x="6" y="666"/>
                  <a:pt x="6" y="666"/>
                </a:cubicBezTo>
                <a:cubicBezTo>
                  <a:pt x="508" y="666"/>
                  <a:pt x="508" y="666"/>
                  <a:pt x="508" y="666"/>
                </a:cubicBezTo>
                <a:cubicBezTo>
                  <a:pt x="508" y="553"/>
                  <a:pt x="508" y="553"/>
                  <a:pt x="508" y="553"/>
                </a:cubicBezTo>
                <a:cubicBezTo>
                  <a:pt x="509" y="525"/>
                  <a:pt x="508" y="473"/>
                  <a:pt x="495" y="435"/>
                </a:cubicBezTo>
                <a:cubicBezTo>
                  <a:pt x="484" y="413"/>
                  <a:pt x="437" y="403"/>
                  <a:pt x="389" y="382"/>
                </a:cubicBezTo>
                <a:cubicBezTo>
                  <a:pt x="389" y="381"/>
                  <a:pt x="388" y="380"/>
                  <a:pt x="386" y="380"/>
                </a:cubicBezTo>
                <a:cubicBezTo>
                  <a:pt x="385" y="380"/>
                  <a:pt x="384" y="379"/>
                  <a:pt x="382" y="379"/>
                </a:cubicBezTo>
                <a:cubicBezTo>
                  <a:pt x="382" y="379"/>
                  <a:pt x="382" y="379"/>
                  <a:pt x="382" y="379"/>
                </a:cubicBezTo>
                <a:cubicBezTo>
                  <a:pt x="382" y="379"/>
                  <a:pt x="382" y="379"/>
                  <a:pt x="382" y="379"/>
                </a:cubicBezTo>
                <a:cubicBezTo>
                  <a:pt x="337" y="368"/>
                  <a:pt x="326" y="343"/>
                  <a:pt x="324" y="307"/>
                </a:cubicBezTo>
                <a:cubicBezTo>
                  <a:pt x="323" y="290"/>
                  <a:pt x="323" y="290"/>
                  <a:pt x="323" y="290"/>
                </a:cubicBezTo>
                <a:cubicBezTo>
                  <a:pt x="329" y="281"/>
                  <a:pt x="334" y="273"/>
                  <a:pt x="338" y="263"/>
                </a:cubicBezTo>
                <a:cubicBezTo>
                  <a:pt x="350" y="268"/>
                  <a:pt x="366" y="267"/>
                  <a:pt x="372" y="263"/>
                </a:cubicBezTo>
                <a:cubicBezTo>
                  <a:pt x="379" y="260"/>
                  <a:pt x="384" y="192"/>
                  <a:pt x="377" y="131"/>
                </a:cubicBezTo>
                <a:cubicBezTo>
                  <a:pt x="377" y="130"/>
                  <a:pt x="377" y="129"/>
                  <a:pt x="377" y="128"/>
                </a:cubicBezTo>
                <a:cubicBezTo>
                  <a:pt x="377" y="67"/>
                  <a:pt x="330" y="0"/>
                  <a:pt x="239" y="3"/>
                </a:cubicBezTo>
                <a:cubicBezTo>
                  <a:pt x="140" y="5"/>
                  <a:pt x="124" y="100"/>
                  <a:pt x="123" y="126"/>
                </a:cubicBezTo>
                <a:cubicBezTo>
                  <a:pt x="122" y="136"/>
                  <a:pt x="123" y="146"/>
                  <a:pt x="124" y="155"/>
                </a:cubicBezTo>
                <a:cubicBezTo>
                  <a:pt x="121" y="209"/>
                  <a:pt x="125" y="260"/>
                  <a:pt x="131" y="263"/>
                </a:cubicBezTo>
                <a:cubicBezTo>
                  <a:pt x="137" y="266"/>
                  <a:pt x="152" y="268"/>
                  <a:pt x="163" y="264"/>
                </a:cubicBezTo>
                <a:cubicBezTo>
                  <a:pt x="168" y="271"/>
                  <a:pt x="173" y="279"/>
                  <a:pt x="178" y="286"/>
                </a:cubicBezTo>
                <a:cubicBezTo>
                  <a:pt x="181" y="296"/>
                  <a:pt x="189" y="341"/>
                  <a:pt x="144" y="365"/>
                </a:cubicBezTo>
                <a:cubicBezTo>
                  <a:pt x="125" y="375"/>
                  <a:pt x="105" y="385"/>
                  <a:pt x="90" y="392"/>
                </a:cubicBezTo>
                <a:cubicBezTo>
                  <a:pt x="41" y="412"/>
                  <a:pt x="0" y="443"/>
                  <a:pt x="6" y="524"/>
                </a:cubicBezTo>
                <a:cubicBezTo>
                  <a:pt x="5" y="532"/>
                  <a:pt x="6" y="543"/>
                  <a:pt x="6" y="552"/>
                </a:cubicBezTo>
                <a:close/>
                <a:moveTo>
                  <a:pt x="171" y="259"/>
                </a:moveTo>
                <a:cubicBezTo>
                  <a:pt x="172" y="258"/>
                  <a:pt x="173" y="257"/>
                  <a:pt x="175" y="255"/>
                </a:cubicBezTo>
                <a:cubicBezTo>
                  <a:pt x="144" y="231"/>
                  <a:pt x="144" y="157"/>
                  <a:pt x="144" y="157"/>
                </a:cubicBezTo>
                <a:cubicBezTo>
                  <a:pt x="144" y="157"/>
                  <a:pt x="162" y="117"/>
                  <a:pt x="197" y="93"/>
                </a:cubicBezTo>
                <a:cubicBezTo>
                  <a:pt x="245" y="150"/>
                  <a:pt x="341" y="168"/>
                  <a:pt x="358" y="171"/>
                </a:cubicBezTo>
                <a:cubicBezTo>
                  <a:pt x="354" y="193"/>
                  <a:pt x="347" y="220"/>
                  <a:pt x="337" y="246"/>
                </a:cubicBezTo>
                <a:cubicBezTo>
                  <a:pt x="332" y="258"/>
                  <a:pt x="332" y="258"/>
                  <a:pt x="332" y="258"/>
                </a:cubicBezTo>
                <a:cubicBezTo>
                  <a:pt x="327" y="268"/>
                  <a:pt x="322" y="277"/>
                  <a:pt x="316" y="285"/>
                </a:cubicBezTo>
                <a:cubicBezTo>
                  <a:pt x="316" y="285"/>
                  <a:pt x="316" y="286"/>
                  <a:pt x="316" y="286"/>
                </a:cubicBezTo>
                <a:cubicBezTo>
                  <a:pt x="301" y="307"/>
                  <a:pt x="281" y="322"/>
                  <a:pt x="256" y="322"/>
                </a:cubicBezTo>
                <a:cubicBezTo>
                  <a:pt x="254" y="322"/>
                  <a:pt x="254" y="322"/>
                  <a:pt x="254" y="322"/>
                </a:cubicBezTo>
                <a:cubicBezTo>
                  <a:pt x="225" y="322"/>
                  <a:pt x="203" y="305"/>
                  <a:pt x="185" y="282"/>
                </a:cubicBezTo>
                <a:cubicBezTo>
                  <a:pt x="185" y="282"/>
                  <a:pt x="185" y="282"/>
                  <a:pt x="185" y="282"/>
                </a:cubicBezTo>
                <a:cubicBezTo>
                  <a:pt x="185" y="281"/>
                  <a:pt x="184" y="280"/>
                  <a:pt x="184" y="280"/>
                </a:cubicBezTo>
                <a:cubicBezTo>
                  <a:pt x="179" y="273"/>
                  <a:pt x="175" y="266"/>
                  <a:pt x="171" y="259"/>
                </a:cubicBezTo>
                <a:close/>
                <a:moveTo>
                  <a:pt x="125" y="384"/>
                </a:moveTo>
                <a:cubicBezTo>
                  <a:pt x="132" y="380"/>
                  <a:pt x="140" y="376"/>
                  <a:pt x="148" y="372"/>
                </a:cubicBezTo>
                <a:cubicBezTo>
                  <a:pt x="186" y="352"/>
                  <a:pt x="189" y="318"/>
                  <a:pt x="188" y="298"/>
                </a:cubicBezTo>
                <a:cubicBezTo>
                  <a:pt x="205" y="317"/>
                  <a:pt x="227" y="330"/>
                  <a:pt x="254" y="330"/>
                </a:cubicBezTo>
                <a:cubicBezTo>
                  <a:pt x="257" y="330"/>
                  <a:pt x="257" y="330"/>
                  <a:pt x="257" y="330"/>
                </a:cubicBezTo>
                <a:cubicBezTo>
                  <a:pt x="281" y="330"/>
                  <a:pt x="300" y="318"/>
                  <a:pt x="315" y="300"/>
                </a:cubicBezTo>
                <a:cubicBezTo>
                  <a:pt x="316" y="308"/>
                  <a:pt x="316" y="308"/>
                  <a:pt x="316" y="308"/>
                </a:cubicBezTo>
                <a:cubicBezTo>
                  <a:pt x="319" y="354"/>
                  <a:pt x="339" y="378"/>
                  <a:pt x="382" y="387"/>
                </a:cubicBezTo>
                <a:cubicBezTo>
                  <a:pt x="381" y="418"/>
                  <a:pt x="371" y="528"/>
                  <a:pt x="252" y="529"/>
                </a:cubicBezTo>
                <a:cubicBezTo>
                  <a:pt x="129" y="529"/>
                  <a:pt x="124" y="410"/>
                  <a:pt x="125" y="38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Freeform 17"/>
          <p:cNvSpPr>
            <a:spLocks/>
          </p:cNvSpPr>
          <p:nvPr/>
        </p:nvSpPr>
        <p:spPr bwMode="auto">
          <a:xfrm>
            <a:off x="9845676" y="5703888"/>
            <a:ext cx="179388" cy="25400"/>
          </a:xfrm>
          <a:custGeom>
            <a:avLst/>
            <a:gdLst>
              <a:gd name="T0" fmla="*/ 55 w 55"/>
              <a:gd name="T1" fmla="*/ 0 h 8"/>
              <a:gd name="T2" fmla="*/ 26 w 55"/>
              <a:gd name="T3" fmla="*/ 0 h 8"/>
              <a:gd name="T4" fmla="*/ 0 w 55"/>
              <a:gd name="T5" fmla="*/ 0 h 8"/>
              <a:gd name="T6" fmla="*/ 28 w 55"/>
              <a:gd name="T7" fmla="*/ 8 h 8"/>
              <a:gd name="T8" fmla="*/ 55 w 55"/>
              <a:gd name="T9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8">
                <a:moveTo>
                  <a:pt x="55" y="0"/>
                </a:moveTo>
                <a:cubicBezTo>
                  <a:pt x="47" y="0"/>
                  <a:pt x="38" y="0"/>
                  <a:pt x="26" y="0"/>
                </a:cubicBezTo>
                <a:cubicBezTo>
                  <a:pt x="15" y="0"/>
                  <a:pt x="0" y="0"/>
                  <a:pt x="0" y="0"/>
                </a:cubicBezTo>
                <a:cubicBezTo>
                  <a:pt x="5" y="4"/>
                  <a:pt x="16" y="8"/>
                  <a:pt x="28" y="8"/>
                </a:cubicBezTo>
                <a:cubicBezTo>
                  <a:pt x="44" y="8"/>
                  <a:pt x="52" y="1"/>
                  <a:pt x="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Freeform 18"/>
          <p:cNvSpPr>
            <a:spLocks noEditPoints="1"/>
          </p:cNvSpPr>
          <p:nvPr/>
        </p:nvSpPr>
        <p:spPr bwMode="auto">
          <a:xfrm>
            <a:off x="9074151" y="4591050"/>
            <a:ext cx="1725613" cy="2263775"/>
          </a:xfrm>
          <a:custGeom>
            <a:avLst/>
            <a:gdLst>
              <a:gd name="T0" fmla="*/ 530 w 532"/>
              <a:gd name="T1" fmla="*/ 597 h 698"/>
              <a:gd name="T2" fmla="*/ 516 w 532"/>
              <a:gd name="T3" fmla="*/ 495 h 698"/>
              <a:gd name="T4" fmla="*/ 378 w 532"/>
              <a:gd name="T5" fmla="*/ 401 h 698"/>
              <a:gd name="T6" fmla="*/ 363 w 532"/>
              <a:gd name="T7" fmla="*/ 394 h 698"/>
              <a:gd name="T8" fmla="*/ 350 w 532"/>
              <a:gd name="T9" fmla="*/ 348 h 698"/>
              <a:gd name="T10" fmla="*/ 393 w 532"/>
              <a:gd name="T11" fmla="*/ 146 h 698"/>
              <a:gd name="T12" fmla="*/ 155 w 532"/>
              <a:gd name="T13" fmla="*/ 97 h 698"/>
              <a:gd name="T14" fmla="*/ 140 w 532"/>
              <a:gd name="T15" fmla="*/ 234 h 698"/>
              <a:gd name="T16" fmla="*/ 170 w 532"/>
              <a:gd name="T17" fmla="*/ 394 h 698"/>
              <a:gd name="T18" fmla="*/ 87 w 532"/>
              <a:gd name="T19" fmla="*/ 439 h 698"/>
              <a:gd name="T20" fmla="*/ 15 w 532"/>
              <a:gd name="T21" fmla="*/ 490 h 698"/>
              <a:gd name="T22" fmla="*/ 1 w 532"/>
              <a:gd name="T23" fmla="*/ 574 h 698"/>
              <a:gd name="T24" fmla="*/ 0 w 532"/>
              <a:gd name="T25" fmla="*/ 594 h 698"/>
              <a:gd name="T26" fmla="*/ 530 w 532"/>
              <a:gd name="T27" fmla="*/ 698 h 698"/>
              <a:gd name="T28" fmla="*/ 283 w 532"/>
              <a:gd name="T29" fmla="*/ 568 h 698"/>
              <a:gd name="T30" fmla="*/ 285 w 532"/>
              <a:gd name="T31" fmla="*/ 561 h 698"/>
              <a:gd name="T32" fmla="*/ 300 w 532"/>
              <a:gd name="T33" fmla="*/ 568 h 698"/>
              <a:gd name="T34" fmla="*/ 331 w 532"/>
              <a:gd name="T35" fmla="*/ 522 h 698"/>
              <a:gd name="T36" fmla="*/ 324 w 532"/>
              <a:gd name="T37" fmla="*/ 510 h 698"/>
              <a:gd name="T38" fmla="*/ 331 w 532"/>
              <a:gd name="T39" fmla="*/ 505 h 698"/>
              <a:gd name="T40" fmla="*/ 331 w 532"/>
              <a:gd name="T41" fmla="*/ 522 h 698"/>
              <a:gd name="T42" fmla="*/ 334 w 532"/>
              <a:gd name="T43" fmla="*/ 475 h 698"/>
              <a:gd name="T44" fmla="*/ 336 w 532"/>
              <a:gd name="T45" fmla="*/ 471 h 698"/>
              <a:gd name="T46" fmla="*/ 269 w 532"/>
              <a:gd name="T47" fmla="*/ 564 h 698"/>
              <a:gd name="T48" fmla="*/ 219 w 532"/>
              <a:gd name="T49" fmla="*/ 500 h 698"/>
              <a:gd name="T50" fmla="*/ 183 w 532"/>
              <a:gd name="T51" fmla="*/ 394 h 698"/>
              <a:gd name="T52" fmla="*/ 268 w 532"/>
              <a:gd name="T53" fmla="*/ 387 h 698"/>
              <a:gd name="T54" fmla="*/ 352 w 532"/>
              <a:gd name="T55" fmla="*/ 400 h 698"/>
              <a:gd name="T56" fmla="*/ 151 w 532"/>
              <a:gd name="T57" fmla="*/ 213 h 698"/>
              <a:gd name="T58" fmla="*/ 327 w 532"/>
              <a:gd name="T59" fmla="*/ 193 h 698"/>
              <a:gd name="T60" fmla="*/ 370 w 532"/>
              <a:gd name="T61" fmla="*/ 204 h 698"/>
              <a:gd name="T62" fmla="*/ 268 w 532"/>
              <a:gd name="T63" fmla="*/ 375 h 698"/>
              <a:gd name="T64" fmla="*/ 151 w 532"/>
              <a:gd name="T65" fmla="*/ 213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32" h="698">
                <a:moveTo>
                  <a:pt x="530" y="698"/>
                </a:moveTo>
                <a:cubicBezTo>
                  <a:pt x="530" y="597"/>
                  <a:pt x="530" y="597"/>
                  <a:pt x="530" y="597"/>
                </a:cubicBezTo>
                <a:cubicBezTo>
                  <a:pt x="530" y="597"/>
                  <a:pt x="530" y="597"/>
                  <a:pt x="530" y="597"/>
                </a:cubicBezTo>
                <a:cubicBezTo>
                  <a:pt x="530" y="573"/>
                  <a:pt x="532" y="535"/>
                  <a:pt x="516" y="495"/>
                </a:cubicBezTo>
                <a:cubicBezTo>
                  <a:pt x="506" y="475"/>
                  <a:pt x="477" y="458"/>
                  <a:pt x="434" y="438"/>
                </a:cubicBezTo>
                <a:cubicBezTo>
                  <a:pt x="419" y="430"/>
                  <a:pt x="398" y="416"/>
                  <a:pt x="378" y="401"/>
                </a:cubicBezTo>
                <a:cubicBezTo>
                  <a:pt x="377" y="401"/>
                  <a:pt x="377" y="401"/>
                  <a:pt x="377" y="401"/>
                </a:cubicBezTo>
                <a:cubicBezTo>
                  <a:pt x="372" y="398"/>
                  <a:pt x="367" y="396"/>
                  <a:pt x="363" y="394"/>
                </a:cubicBezTo>
                <a:cubicBezTo>
                  <a:pt x="355" y="388"/>
                  <a:pt x="350" y="375"/>
                  <a:pt x="350" y="348"/>
                </a:cubicBezTo>
                <a:cubicBezTo>
                  <a:pt x="350" y="348"/>
                  <a:pt x="350" y="348"/>
                  <a:pt x="350" y="348"/>
                </a:cubicBezTo>
                <a:cubicBezTo>
                  <a:pt x="370" y="320"/>
                  <a:pt x="378" y="283"/>
                  <a:pt x="381" y="252"/>
                </a:cubicBezTo>
                <a:cubicBezTo>
                  <a:pt x="407" y="219"/>
                  <a:pt x="417" y="168"/>
                  <a:pt x="393" y="146"/>
                </a:cubicBezTo>
                <a:cubicBezTo>
                  <a:pt x="367" y="123"/>
                  <a:pt x="374" y="86"/>
                  <a:pt x="397" y="86"/>
                </a:cubicBezTo>
                <a:cubicBezTo>
                  <a:pt x="251" y="0"/>
                  <a:pt x="155" y="97"/>
                  <a:pt x="155" y="97"/>
                </a:cubicBezTo>
                <a:cubicBezTo>
                  <a:pt x="155" y="97"/>
                  <a:pt x="115" y="127"/>
                  <a:pt x="121" y="177"/>
                </a:cubicBezTo>
                <a:cubicBezTo>
                  <a:pt x="123" y="198"/>
                  <a:pt x="132" y="219"/>
                  <a:pt x="140" y="234"/>
                </a:cubicBezTo>
                <a:cubicBezTo>
                  <a:pt x="142" y="261"/>
                  <a:pt x="150" y="309"/>
                  <a:pt x="178" y="345"/>
                </a:cubicBezTo>
                <a:cubicBezTo>
                  <a:pt x="179" y="351"/>
                  <a:pt x="182" y="378"/>
                  <a:pt x="170" y="394"/>
                </a:cubicBezTo>
                <a:cubicBezTo>
                  <a:pt x="155" y="399"/>
                  <a:pt x="132" y="411"/>
                  <a:pt x="115" y="428"/>
                </a:cubicBezTo>
                <a:cubicBezTo>
                  <a:pt x="107" y="430"/>
                  <a:pt x="97" y="434"/>
                  <a:pt x="87" y="439"/>
                </a:cubicBezTo>
                <a:cubicBezTo>
                  <a:pt x="82" y="440"/>
                  <a:pt x="78" y="442"/>
                  <a:pt x="74" y="444"/>
                </a:cubicBezTo>
                <a:cubicBezTo>
                  <a:pt x="48" y="453"/>
                  <a:pt x="28" y="465"/>
                  <a:pt x="15" y="490"/>
                </a:cubicBezTo>
                <a:cubicBezTo>
                  <a:pt x="12" y="496"/>
                  <a:pt x="9" y="502"/>
                  <a:pt x="8" y="508"/>
                </a:cubicBezTo>
                <a:cubicBezTo>
                  <a:pt x="3" y="525"/>
                  <a:pt x="1" y="546"/>
                  <a:pt x="1" y="574"/>
                </a:cubicBezTo>
                <a:cubicBezTo>
                  <a:pt x="1" y="582"/>
                  <a:pt x="1" y="589"/>
                  <a:pt x="1" y="594"/>
                </a:cubicBezTo>
                <a:cubicBezTo>
                  <a:pt x="0" y="594"/>
                  <a:pt x="0" y="594"/>
                  <a:pt x="0" y="594"/>
                </a:cubicBezTo>
                <a:cubicBezTo>
                  <a:pt x="0" y="698"/>
                  <a:pt x="0" y="698"/>
                  <a:pt x="0" y="698"/>
                </a:cubicBezTo>
                <a:lnTo>
                  <a:pt x="530" y="698"/>
                </a:lnTo>
                <a:close/>
                <a:moveTo>
                  <a:pt x="291" y="576"/>
                </a:moveTo>
                <a:cubicBezTo>
                  <a:pt x="286" y="576"/>
                  <a:pt x="283" y="572"/>
                  <a:pt x="283" y="568"/>
                </a:cubicBezTo>
                <a:cubicBezTo>
                  <a:pt x="283" y="566"/>
                  <a:pt x="283" y="565"/>
                  <a:pt x="284" y="564"/>
                </a:cubicBezTo>
                <a:cubicBezTo>
                  <a:pt x="285" y="561"/>
                  <a:pt x="285" y="561"/>
                  <a:pt x="285" y="561"/>
                </a:cubicBezTo>
                <a:cubicBezTo>
                  <a:pt x="287" y="560"/>
                  <a:pt x="289" y="559"/>
                  <a:pt x="291" y="559"/>
                </a:cubicBezTo>
                <a:cubicBezTo>
                  <a:pt x="296" y="559"/>
                  <a:pt x="300" y="563"/>
                  <a:pt x="300" y="568"/>
                </a:cubicBezTo>
                <a:cubicBezTo>
                  <a:pt x="300" y="572"/>
                  <a:pt x="296" y="576"/>
                  <a:pt x="291" y="576"/>
                </a:cubicBezTo>
                <a:close/>
                <a:moveTo>
                  <a:pt x="331" y="522"/>
                </a:moveTo>
                <a:cubicBezTo>
                  <a:pt x="326" y="522"/>
                  <a:pt x="323" y="519"/>
                  <a:pt x="323" y="514"/>
                </a:cubicBezTo>
                <a:cubicBezTo>
                  <a:pt x="323" y="512"/>
                  <a:pt x="323" y="511"/>
                  <a:pt x="324" y="510"/>
                </a:cubicBezTo>
                <a:cubicBezTo>
                  <a:pt x="325" y="508"/>
                  <a:pt x="325" y="508"/>
                  <a:pt x="325" y="508"/>
                </a:cubicBezTo>
                <a:cubicBezTo>
                  <a:pt x="327" y="506"/>
                  <a:pt x="329" y="505"/>
                  <a:pt x="331" y="505"/>
                </a:cubicBezTo>
                <a:cubicBezTo>
                  <a:pt x="336" y="505"/>
                  <a:pt x="340" y="509"/>
                  <a:pt x="340" y="514"/>
                </a:cubicBezTo>
                <a:cubicBezTo>
                  <a:pt x="340" y="519"/>
                  <a:pt x="336" y="522"/>
                  <a:pt x="331" y="522"/>
                </a:cubicBezTo>
                <a:close/>
                <a:moveTo>
                  <a:pt x="352" y="400"/>
                </a:moveTo>
                <a:cubicBezTo>
                  <a:pt x="353" y="415"/>
                  <a:pt x="351" y="446"/>
                  <a:pt x="334" y="475"/>
                </a:cubicBezTo>
                <a:cubicBezTo>
                  <a:pt x="335" y="473"/>
                  <a:pt x="336" y="471"/>
                  <a:pt x="338" y="469"/>
                </a:cubicBezTo>
                <a:cubicBezTo>
                  <a:pt x="337" y="469"/>
                  <a:pt x="337" y="470"/>
                  <a:pt x="336" y="471"/>
                </a:cubicBezTo>
                <a:cubicBezTo>
                  <a:pt x="335" y="474"/>
                  <a:pt x="333" y="477"/>
                  <a:pt x="331" y="480"/>
                </a:cubicBezTo>
                <a:cubicBezTo>
                  <a:pt x="269" y="564"/>
                  <a:pt x="269" y="564"/>
                  <a:pt x="269" y="564"/>
                </a:cubicBezTo>
                <a:cubicBezTo>
                  <a:pt x="268" y="564"/>
                  <a:pt x="268" y="564"/>
                  <a:pt x="268" y="564"/>
                </a:cubicBezTo>
                <a:cubicBezTo>
                  <a:pt x="246" y="541"/>
                  <a:pt x="244" y="538"/>
                  <a:pt x="219" y="500"/>
                </a:cubicBezTo>
                <a:cubicBezTo>
                  <a:pt x="213" y="491"/>
                  <a:pt x="205" y="475"/>
                  <a:pt x="211" y="483"/>
                </a:cubicBezTo>
                <a:cubicBezTo>
                  <a:pt x="187" y="453"/>
                  <a:pt x="184" y="409"/>
                  <a:pt x="183" y="394"/>
                </a:cubicBezTo>
                <a:cubicBezTo>
                  <a:pt x="189" y="382"/>
                  <a:pt x="191" y="369"/>
                  <a:pt x="191" y="358"/>
                </a:cubicBezTo>
                <a:cubicBezTo>
                  <a:pt x="211" y="377"/>
                  <a:pt x="237" y="387"/>
                  <a:pt x="268" y="387"/>
                </a:cubicBezTo>
                <a:cubicBezTo>
                  <a:pt x="297" y="387"/>
                  <a:pt x="321" y="378"/>
                  <a:pt x="339" y="360"/>
                </a:cubicBezTo>
                <a:cubicBezTo>
                  <a:pt x="340" y="380"/>
                  <a:pt x="345" y="392"/>
                  <a:pt x="352" y="400"/>
                </a:cubicBezTo>
                <a:close/>
                <a:moveTo>
                  <a:pt x="151" y="213"/>
                </a:moveTo>
                <a:cubicBezTo>
                  <a:pt x="151" y="213"/>
                  <a:pt x="151" y="213"/>
                  <a:pt x="151" y="213"/>
                </a:cubicBezTo>
                <a:cubicBezTo>
                  <a:pt x="152" y="197"/>
                  <a:pt x="154" y="180"/>
                  <a:pt x="159" y="170"/>
                </a:cubicBezTo>
                <a:cubicBezTo>
                  <a:pt x="218" y="130"/>
                  <a:pt x="327" y="193"/>
                  <a:pt x="327" y="193"/>
                </a:cubicBezTo>
                <a:cubicBezTo>
                  <a:pt x="330" y="163"/>
                  <a:pt x="359" y="163"/>
                  <a:pt x="359" y="163"/>
                </a:cubicBezTo>
                <a:cubicBezTo>
                  <a:pt x="359" y="163"/>
                  <a:pt x="365" y="180"/>
                  <a:pt x="370" y="204"/>
                </a:cubicBezTo>
                <a:cubicBezTo>
                  <a:pt x="371" y="227"/>
                  <a:pt x="373" y="306"/>
                  <a:pt x="335" y="348"/>
                </a:cubicBezTo>
                <a:cubicBezTo>
                  <a:pt x="318" y="366"/>
                  <a:pt x="296" y="375"/>
                  <a:pt x="268" y="375"/>
                </a:cubicBezTo>
                <a:cubicBezTo>
                  <a:pt x="239" y="375"/>
                  <a:pt x="214" y="366"/>
                  <a:pt x="195" y="346"/>
                </a:cubicBezTo>
                <a:cubicBezTo>
                  <a:pt x="150" y="300"/>
                  <a:pt x="151" y="215"/>
                  <a:pt x="151" y="21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Freeform 19"/>
          <p:cNvSpPr>
            <a:spLocks/>
          </p:cNvSpPr>
          <p:nvPr/>
        </p:nvSpPr>
        <p:spPr bwMode="auto">
          <a:xfrm>
            <a:off x="10171113" y="6092825"/>
            <a:ext cx="9525" cy="15875"/>
          </a:xfrm>
          <a:custGeom>
            <a:avLst/>
            <a:gdLst>
              <a:gd name="T0" fmla="*/ 1 w 3"/>
              <a:gd name="T1" fmla="*/ 3 h 5"/>
              <a:gd name="T2" fmla="*/ 0 w 3"/>
              <a:gd name="T3" fmla="*/ 5 h 5"/>
              <a:gd name="T4" fmla="*/ 3 w 3"/>
              <a:gd name="T5" fmla="*/ 0 h 5"/>
              <a:gd name="T6" fmla="*/ 1 w 3"/>
              <a:gd name="T7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" h="5">
                <a:moveTo>
                  <a:pt x="1" y="3"/>
                </a:moveTo>
                <a:cubicBezTo>
                  <a:pt x="1" y="4"/>
                  <a:pt x="0" y="5"/>
                  <a:pt x="0" y="5"/>
                </a:cubicBezTo>
                <a:cubicBezTo>
                  <a:pt x="1" y="4"/>
                  <a:pt x="2" y="2"/>
                  <a:pt x="3" y="0"/>
                </a:cubicBezTo>
                <a:cubicBezTo>
                  <a:pt x="3" y="1"/>
                  <a:pt x="2" y="2"/>
                  <a:pt x="1" y="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Freeform 20"/>
          <p:cNvSpPr>
            <a:spLocks/>
          </p:cNvSpPr>
          <p:nvPr/>
        </p:nvSpPr>
        <p:spPr bwMode="auto">
          <a:xfrm>
            <a:off x="4102101" y="5499100"/>
            <a:ext cx="179388" cy="28575"/>
          </a:xfrm>
          <a:custGeom>
            <a:avLst/>
            <a:gdLst>
              <a:gd name="T0" fmla="*/ 55 w 55"/>
              <a:gd name="T1" fmla="*/ 0 h 9"/>
              <a:gd name="T2" fmla="*/ 26 w 55"/>
              <a:gd name="T3" fmla="*/ 0 h 9"/>
              <a:gd name="T4" fmla="*/ 0 w 55"/>
              <a:gd name="T5" fmla="*/ 0 h 9"/>
              <a:gd name="T6" fmla="*/ 28 w 55"/>
              <a:gd name="T7" fmla="*/ 9 h 9"/>
              <a:gd name="T8" fmla="*/ 55 w 55"/>
              <a:gd name="T9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9">
                <a:moveTo>
                  <a:pt x="55" y="0"/>
                </a:moveTo>
                <a:cubicBezTo>
                  <a:pt x="47" y="0"/>
                  <a:pt x="38" y="0"/>
                  <a:pt x="26" y="0"/>
                </a:cubicBezTo>
                <a:cubicBezTo>
                  <a:pt x="15" y="0"/>
                  <a:pt x="0" y="0"/>
                  <a:pt x="0" y="0"/>
                </a:cubicBezTo>
                <a:cubicBezTo>
                  <a:pt x="5" y="5"/>
                  <a:pt x="16" y="8"/>
                  <a:pt x="28" y="9"/>
                </a:cubicBezTo>
                <a:cubicBezTo>
                  <a:pt x="44" y="9"/>
                  <a:pt x="52" y="1"/>
                  <a:pt x="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Freeform 21"/>
          <p:cNvSpPr>
            <a:spLocks noEditPoints="1"/>
          </p:cNvSpPr>
          <p:nvPr/>
        </p:nvSpPr>
        <p:spPr bwMode="auto">
          <a:xfrm>
            <a:off x="3398838" y="4652963"/>
            <a:ext cx="1611313" cy="2201863"/>
          </a:xfrm>
          <a:custGeom>
            <a:avLst/>
            <a:gdLst>
              <a:gd name="T0" fmla="*/ 7 w 497"/>
              <a:gd name="T1" fmla="*/ 568 h 679"/>
              <a:gd name="T2" fmla="*/ 6 w 497"/>
              <a:gd name="T3" fmla="*/ 679 h 679"/>
              <a:gd name="T4" fmla="*/ 85 w 497"/>
              <a:gd name="T5" fmla="*/ 587 h 679"/>
              <a:gd name="T6" fmla="*/ 130 w 497"/>
              <a:gd name="T7" fmla="*/ 364 h 679"/>
              <a:gd name="T8" fmla="*/ 345 w 497"/>
              <a:gd name="T9" fmla="*/ 517 h 679"/>
              <a:gd name="T10" fmla="*/ 410 w 497"/>
              <a:gd name="T11" fmla="*/ 391 h 679"/>
              <a:gd name="T12" fmla="*/ 425 w 497"/>
              <a:gd name="T13" fmla="*/ 563 h 679"/>
              <a:gd name="T14" fmla="*/ 492 w 497"/>
              <a:gd name="T15" fmla="*/ 679 h 679"/>
              <a:gd name="T16" fmla="*/ 490 w 497"/>
              <a:gd name="T17" fmla="*/ 568 h 679"/>
              <a:gd name="T18" fmla="*/ 436 w 497"/>
              <a:gd name="T19" fmla="*/ 395 h 679"/>
              <a:gd name="T20" fmla="*/ 427 w 497"/>
              <a:gd name="T21" fmla="*/ 351 h 679"/>
              <a:gd name="T22" fmla="*/ 398 w 497"/>
              <a:gd name="T23" fmla="*/ 294 h 679"/>
              <a:gd name="T24" fmla="*/ 370 w 497"/>
              <a:gd name="T25" fmla="*/ 229 h 679"/>
              <a:gd name="T26" fmla="*/ 354 w 497"/>
              <a:gd name="T27" fmla="*/ 168 h 679"/>
              <a:gd name="T28" fmla="*/ 360 w 497"/>
              <a:gd name="T29" fmla="*/ 121 h 679"/>
              <a:gd name="T30" fmla="*/ 232 w 497"/>
              <a:gd name="T31" fmla="*/ 3 h 679"/>
              <a:gd name="T32" fmla="*/ 119 w 497"/>
              <a:gd name="T33" fmla="*/ 145 h 679"/>
              <a:gd name="T34" fmla="*/ 127 w 497"/>
              <a:gd name="T35" fmla="*/ 180 h 679"/>
              <a:gd name="T36" fmla="*/ 103 w 497"/>
              <a:gd name="T37" fmla="*/ 241 h 679"/>
              <a:gd name="T38" fmla="*/ 77 w 497"/>
              <a:gd name="T39" fmla="*/ 303 h 679"/>
              <a:gd name="T40" fmla="*/ 47 w 497"/>
              <a:gd name="T41" fmla="*/ 354 h 679"/>
              <a:gd name="T42" fmla="*/ 35 w 497"/>
              <a:gd name="T43" fmla="*/ 413 h 679"/>
              <a:gd name="T44" fmla="*/ 3 w 497"/>
              <a:gd name="T45" fmla="*/ 507 h 679"/>
              <a:gd name="T46" fmla="*/ 156 w 497"/>
              <a:gd name="T47" fmla="*/ 349 h 679"/>
              <a:gd name="T48" fmla="*/ 182 w 497"/>
              <a:gd name="T49" fmla="*/ 288 h 679"/>
              <a:gd name="T50" fmla="*/ 245 w 497"/>
              <a:gd name="T51" fmla="*/ 318 h 679"/>
              <a:gd name="T52" fmla="*/ 304 w 497"/>
              <a:gd name="T53" fmla="*/ 289 h 679"/>
              <a:gd name="T54" fmla="*/ 348 w 497"/>
              <a:gd name="T55" fmla="*/ 365 h 679"/>
              <a:gd name="T56" fmla="*/ 173 w 497"/>
              <a:gd name="T57" fmla="*/ 61 h 679"/>
              <a:gd name="T58" fmla="*/ 337 w 497"/>
              <a:gd name="T59" fmla="*/ 161 h 679"/>
              <a:gd name="T60" fmla="*/ 247 w 497"/>
              <a:gd name="T61" fmla="*/ 308 h 679"/>
              <a:gd name="T62" fmla="*/ 245 w 497"/>
              <a:gd name="T63" fmla="*/ 308 h 679"/>
              <a:gd name="T64" fmla="*/ 179 w 497"/>
              <a:gd name="T65" fmla="*/ 269 h 679"/>
              <a:gd name="T66" fmla="*/ 135 w 497"/>
              <a:gd name="T67" fmla="*/ 172 h 679"/>
              <a:gd name="T68" fmla="*/ 173 w 497"/>
              <a:gd name="T69" fmla="*/ 61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7" h="679">
                <a:moveTo>
                  <a:pt x="3" y="507"/>
                </a:moveTo>
                <a:cubicBezTo>
                  <a:pt x="6" y="530"/>
                  <a:pt x="7" y="555"/>
                  <a:pt x="7" y="568"/>
                </a:cubicBezTo>
                <a:cubicBezTo>
                  <a:pt x="6" y="568"/>
                  <a:pt x="6" y="568"/>
                  <a:pt x="6" y="568"/>
                </a:cubicBezTo>
                <a:cubicBezTo>
                  <a:pt x="6" y="679"/>
                  <a:pt x="6" y="679"/>
                  <a:pt x="6" y="679"/>
                </a:cubicBezTo>
                <a:cubicBezTo>
                  <a:pt x="88" y="679"/>
                  <a:pt x="88" y="679"/>
                  <a:pt x="88" y="679"/>
                </a:cubicBezTo>
                <a:cubicBezTo>
                  <a:pt x="85" y="587"/>
                  <a:pt x="85" y="587"/>
                  <a:pt x="85" y="587"/>
                </a:cubicBezTo>
                <a:cubicBezTo>
                  <a:pt x="80" y="510"/>
                  <a:pt x="87" y="413"/>
                  <a:pt x="92" y="384"/>
                </a:cubicBezTo>
                <a:cubicBezTo>
                  <a:pt x="102" y="378"/>
                  <a:pt x="116" y="371"/>
                  <a:pt x="130" y="364"/>
                </a:cubicBezTo>
                <a:cubicBezTo>
                  <a:pt x="130" y="383"/>
                  <a:pt x="132" y="472"/>
                  <a:pt x="149" y="518"/>
                </a:cubicBezTo>
                <a:cubicBezTo>
                  <a:pt x="176" y="529"/>
                  <a:pt x="281" y="538"/>
                  <a:pt x="345" y="517"/>
                </a:cubicBezTo>
                <a:cubicBezTo>
                  <a:pt x="358" y="486"/>
                  <a:pt x="366" y="401"/>
                  <a:pt x="368" y="373"/>
                </a:cubicBezTo>
                <a:cubicBezTo>
                  <a:pt x="410" y="391"/>
                  <a:pt x="410" y="391"/>
                  <a:pt x="410" y="391"/>
                </a:cubicBezTo>
                <a:cubicBezTo>
                  <a:pt x="416" y="422"/>
                  <a:pt x="429" y="502"/>
                  <a:pt x="425" y="563"/>
                </a:cubicBezTo>
                <a:cubicBezTo>
                  <a:pt x="425" y="563"/>
                  <a:pt x="425" y="563"/>
                  <a:pt x="425" y="563"/>
                </a:cubicBezTo>
                <a:cubicBezTo>
                  <a:pt x="425" y="679"/>
                  <a:pt x="425" y="679"/>
                  <a:pt x="425" y="679"/>
                </a:cubicBezTo>
                <a:cubicBezTo>
                  <a:pt x="492" y="679"/>
                  <a:pt x="492" y="679"/>
                  <a:pt x="492" y="679"/>
                </a:cubicBezTo>
                <a:cubicBezTo>
                  <a:pt x="492" y="568"/>
                  <a:pt x="492" y="568"/>
                  <a:pt x="492" y="568"/>
                </a:cubicBezTo>
                <a:cubicBezTo>
                  <a:pt x="490" y="568"/>
                  <a:pt x="490" y="568"/>
                  <a:pt x="490" y="568"/>
                </a:cubicBezTo>
                <a:cubicBezTo>
                  <a:pt x="491" y="561"/>
                  <a:pt x="497" y="473"/>
                  <a:pt x="479" y="423"/>
                </a:cubicBezTo>
                <a:cubicBezTo>
                  <a:pt x="474" y="414"/>
                  <a:pt x="457" y="405"/>
                  <a:pt x="436" y="395"/>
                </a:cubicBezTo>
                <a:cubicBezTo>
                  <a:pt x="444" y="385"/>
                  <a:pt x="447" y="375"/>
                  <a:pt x="441" y="373"/>
                </a:cubicBezTo>
                <a:cubicBezTo>
                  <a:pt x="430" y="369"/>
                  <a:pt x="424" y="369"/>
                  <a:pt x="427" y="351"/>
                </a:cubicBezTo>
                <a:cubicBezTo>
                  <a:pt x="429" y="333"/>
                  <a:pt x="408" y="338"/>
                  <a:pt x="412" y="323"/>
                </a:cubicBezTo>
                <a:cubicBezTo>
                  <a:pt x="416" y="308"/>
                  <a:pt x="395" y="318"/>
                  <a:pt x="398" y="294"/>
                </a:cubicBezTo>
                <a:cubicBezTo>
                  <a:pt x="401" y="271"/>
                  <a:pt x="377" y="267"/>
                  <a:pt x="374" y="256"/>
                </a:cubicBezTo>
                <a:cubicBezTo>
                  <a:pt x="371" y="246"/>
                  <a:pt x="375" y="238"/>
                  <a:pt x="370" y="229"/>
                </a:cubicBezTo>
                <a:cubicBezTo>
                  <a:pt x="365" y="219"/>
                  <a:pt x="360" y="205"/>
                  <a:pt x="361" y="193"/>
                </a:cubicBezTo>
                <a:cubicBezTo>
                  <a:pt x="362" y="180"/>
                  <a:pt x="357" y="172"/>
                  <a:pt x="354" y="168"/>
                </a:cubicBezTo>
                <a:cubicBezTo>
                  <a:pt x="358" y="146"/>
                  <a:pt x="359" y="130"/>
                  <a:pt x="360" y="128"/>
                </a:cubicBezTo>
                <a:cubicBezTo>
                  <a:pt x="360" y="128"/>
                  <a:pt x="360" y="125"/>
                  <a:pt x="360" y="121"/>
                </a:cubicBezTo>
                <a:cubicBezTo>
                  <a:pt x="360" y="121"/>
                  <a:pt x="360" y="121"/>
                  <a:pt x="360" y="121"/>
                </a:cubicBezTo>
                <a:cubicBezTo>
                  <a:pt x="360" y="61"/>
                  <a:pt x="321" y="0"/>
                  <a:pt x="232" y="3"/>
                </a:cubicBezTo>
                <a:cubicBezTo>
                  <a:pt x="160" y="4"/>
                  <a:pt x="136" y="55"/>
                  <a:pt x="128" y="91"/>
                </a:cubicBezTo>
                <a:cubicBezTo>
                  <a:pt x="121" y="106"/>
                  <a:pt x="118" y="124"/>
                  <a:pt x="119" y="145"/>
                </a:cubicBezTo>
                <a:cubicBezTo>
                  <a:pt x="119" y="145"/>
                  <a:pt x="119" y="145"/>
                  <a:pt x="119" y="145"/>
                </a:cubicBezTo>
                <a:cubicBezTo>
                  <a:pt x="119" y="147"/>
                  <a:pt x="122" y="161"/>
                  <a:pt x="127" y="180"/>
                </a:cubicBezTo>
                <a:cubicBezTo>
                  <a:pt x="122" y="188"/>
                  <a:pt x="115" y="200"/>
                  <a:pt x="121" y="210"/>
                </a:cubicBezTo>
                <a:cubicBezTo>
                  <a:pt x="130" y="225"/>
                  <a:pt x="108" y="232"/>
                  <a:pt x="103" y="241"/>
                </a:cubicBezTo>
                <a:cubicBezTo>
                  <a:pt x="99" y="250"/>
                  <a:pt x="103" y="258"/>
                  <a:pt x="100" y="269"/>
                </a:cubicBezTo>
                <a:cubicBezTo>
                  <a:pt x="97" y="279"/>
                  <a:pt x="74" y="280"/>
                  <a:pt x="77" y="303"/>
                </a:cubicBezTo>
                <a:cubicBezTo>
                  <a:pt x="80" y="327"/>
                  <a:pt x="77" y="314"/>
                  <a:pt x="68" y="327"/>
                </a:cubicBezTo>
                <a:cubicBezTo>
                  <a:pt x="58" y="339"/>
                  <a:pt x="49" y="346"/>
                  <a:pt x="47" y="354"/>
                </a:cubicBezTo>
                <a:cubicBezTo>
                  <a:pt x="46" y="361"/>
                  <a:pt x="46" y="371"/>
                  <a:pt x="36" y="385"/>
                </a:cubicBezTo>
                <a:cubicBezTo>
                  <a:pt x="30" y="395"/>
                  <a:pt x="19" y="396"/>
                  <a:pt x="35" y="413"/>
                </a:cubicBezTo>
                <a:cubicBezTo>
                  <a:pt x="35" y="414"/>
                  <a:pt x="37" y="415"/>
                  <a:pt x="38" y="415"/>
                </a:cubicBezTo>
                <a:cubicBezTo>
                  <a:pt x="15" y="438"/>
                  <a:pt x="0" y="467"/>
                  <a:pt x="3" y="507"/>
                </a:cubicBezTo>
                <a:close/>
                <a:moveTo>
                  <a:pt x="243" y="512"/>
                </a:moveTo>
                <a:cubicBezTo>
                  <a:pt x="109" y="512"/>
                  <a:pt x="156" y="349"/>
                  <a:pt x="156" y="349"/>
                </a:cubicBezTo>
                <a:cubicBezTo>
                  <a:pt x="155" y="349"/>
                  <a:pt x="155" y="349"/>
                  <a:pt x="155" y="349"/>
                </a:cubicBezTo>
                <a:cubicBezTo>
                  <a:pt x="179" y="330"/>
                  <a:pt x="182" y="305"/>
                  <a:pt x="182" y="288"/>
                </a:cubicBezTo>
                <a:cubicBezTo>
                  <a:pt x="198" y="305"/>
                  <a:pt x="219" y="318"/>
                  <a:pt x="245" y="318"/>
                </a:cubicBezTo>
                <a:cubicBezTo>
                  <a:pt x="245" y="318"/>
                  <a:pt x="245" y="318"/>
                  <a:pt x="245" y="318"/>
                </a:cubicBezTo>
                <a:cubicBezTo>
                  <a:pt x="246" y="318"/>
                  <a:pt x="247" y="318"/>
                  <a:pt x="247" y="318"/>
                </a:cubicBezTo>
                <a:cubicBezTo>
                  <a:pt x="271" y="317"/>
                  <a:pt x="289" y="306"/>
                  <a:pt x="304" y="289"/>
                </a:cubicBezTo>
                <a:cubicBezTo>
                  <a:pt x="304" y="291"/>
                  <a:pt x="304" y="292"/>
                  <a:pt x="304" y="294"/>
                </a:cubicBezTo>
                <a:cubicBezTo>
                  <a:pt x="306" y="326"/>
                  <a:pt x="314" y="351"/>
                  <a:pt x="348" y="365"/>
                </a:cubicBezTo>
                <a:cubicBezTo>
                  <a:pt x="352" y="392"/>
                  <a:pt x="362" y="511"/>
                  <a:pt x="243" y="512"/>
                </a:cubicBezTo>
                <a:close/>
                <a:moveTo>
                  <a:pt x="173" y="61"/>
                </a:moveTo>
                <a:cubicBezTo>
                  <a:pt x="199" y="116"/>
                  <a:pt x="269" y="143"/>
                  <a:pt x="313" y="155"/>
                </a:cubicBezTo>
                <a:cubicBezTo>
                  <a:pt x="337" y="161"/>
                  <a:pt x="337" y="161"/>
                  <a:pt x="337" y="161"/>
                </a:cubicBezTo>
                <a:cubicBezTo>
                  <a:pt x="340" y="161"/>
                  <a:pt x="343" y="162"/>
                  <a:pt x="345" y="162"/>
                </a:cubicBezTo>
                <a:cubicBezTo>
                  <a:pt x="335" y="215"/>
                  <a:pt x="309" y="306"/>
                  <a:pt x="247" y="308"/>
                </a:cubicBezTo>
                <a:cubicBezTo>
                  <a:pt x="246" y="308"/>
                  <a:pt x="246" y="308"/>
                  <a:pt x="245" y="308"/>
                </a:cubicBezTo>
                <a:cubicBezTo>
                  <a:pt x="245" y="308"/>
                  <a:pt x="245" y="308"/>
                  <a:pt x="245" y="308"/>
                </a:cubicBezTo>
                <a:cubicBezTo>
                  <a:pt x="217" y="308"/>
                  <a:pt x="196" y="292"/>
                  <a:pt x="179" y="269"/>
                </a:cubicBezTo>
                <a:cubicBezTo>
                  <a:pt x="179" y="269"/>
                  <a:pt x="179" y="269"/>
                  <a:pt x="179" y="269"/>
                </a:cubicBezTo>
                <a:cubicBezTo>
                  <a:pt x="179" y="269"/>
                  <a:pt x="179" y="269"/>
                  <a:pt x="178" y="269"/>
                </a:cubicBezTo>
                <a:cubicBezTo>
                  <a:pt x="156" y="239"/>
                  <a:pt x="142" y="199"/>
                  <a:pt x="135" y="172"/>
                </a:cubicBezTo>
                <a:cubicBezTo>
                  <a:pt x="135" y="169"/>
                  <a:pt x="134" y="165"/>
                  <a:pt x="134" y="160"/>
                </a:cubicBezTo>
                <a:cubicBezTo>
                  <a:pt x="138" y="66"/>
                  <a:pt x="173" y="61"/>
                  <a:pt x="173" y="6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78585" y="3231152"/>
            <a:ext cx="136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87554" y="2898091"/>
            <a:ext cx="136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12000" y="3231152"/>
            <a:ext cx="136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320969" y="2898091"/>
            <a:ext cx="136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51766" y="3231152"/>
            <a:ext cx="136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028114" y="2186351"/>
            <a:ext cx="1797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US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92158" y="1863371"/>
            <a:ext cx="1797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56889" y="2186351"/>
            <a:ext cx="1797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62314" y="1863371"/>
            <a:ext cx="1797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36676" y="2186351"/>
            <a:ext cx="1797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6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686300"/>
            <a:ext cx="3048000" cy="9715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4686300"/>
            <a:ext cx="3048000" cy="9715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Enter text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4686300"/>
            <a:ext cx="3048000" cy="9715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Enter text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0" y="4686300"/>
            <a:ext cx="3048000" cy="9715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Enter text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171700"/>
            <a:ext cx="3048000" cy="251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0" y="2171700"/>
            <a:ext cx="3048000" cy="251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0" y="2171700"/>
            <a:ext cx="3048000" cy="251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0" y="2171700"/>
            <a:ext cx="3048000" cy="2514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flipV="1">
            <a:off x="1371600" y="4686300"/>
            <a:ext cx="304800" cy="2286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flipV="1">
            <a:off x="4419600" y="4686300"/>
            <a:ext cx="304800" cy="2286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flipV="1">
            <a:off x="7467600" y="4686300"/>
            <a:ext cx="304800" cy="2286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flipV="1">
            <a:off x="10515600" y="4686300"/>
            <a:ext cx="304800" cy="2286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952500" y="2861469"/>
            <a:ext cx="1150994" cy="1143000"/>
            <a:chOff x="1020" y="429"/>
            <a:chExt cx="720" cy="715"/>
          </a:xfrm>
          <a:solidFill>
            <a:schemeClr val="bg1"/>
          </a:solidFill>
        </p:grpSpPr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1020" y="429"/>
              <a:ext cx="720" cy="715"/>
            </a:xfrm>
            <a:custGeom>
              <a:avLst/>
              <a:gdLst>
                <a:gd name="T0" fmla="*/ 1474 w 3598"/>
                <a:gd name="T1" fmla="*/ 153 h 3573"/>
                <a:gd name="T2" fmla="*/ 1075 w 3598"/>
                <a:gd name="T3" fmla="*/ 285 h 3573"/>
                <a:gd name="T4" fmla="*/ 727 w 3598"/>
                <a:gd name="T5" fmla="*/ 506 h 3573"/>
                <a:gd name="T6" fmla="*/ 446 w 3598"/>
                <a:gd name="T7" fmla="*/ 804 h 3573"/>
                <a:gd name="T8" fmla="*/ 244 w 3598"/>
                <a:gd name="T9" fmla="*/ 1164 h 3573"/>
                <a:gd name="T10" fmla="*/ 136 w 3598"/>
                <a:gd name="T11" fmla="*/ 1570 h 3573"/>
                <a:gd name="T12" fmla="*/ 136 w 3598"/>
                <a:gd name="T13" fmla="*/ 2003 h 3573"/>
                <a:gd name="T14" fmla="*/ 244 w 3598"/>
                <a:gd name="T15" fmla="*/ 2411 h 3573"/>
                <a:gd name="T16" fmla="*/ 446 w 3598"/>
                <a:gd name="T17" fmla="*/ 2770 h 3573"/>
                <a:gd name="T18" fmla="*/ 727 w 3598"/>
                <a:gd name="T19" fmla="*/ 3067 h 3573"/>
                <a:gd name="T20" fmla="*/ 1075 w 3598"/>
                <a:gd name="T21" fmla="*/ 3289 h 3573"/>
                <a:gd name="T22" fmla="*/ 1474 w 3598"/>
                <a:gd name="T23" fmla="*/ 3420 h 3573"/>
                <a:gd name="T24" fmla="*/ 1909 w 3598"/>
                <a:gd name="T25" fmla="*/ 3449 h 3573"/>
                <a:gd name="T26" fmla="*/ 2328 w 3598"/>
                <a:gd name="T27" fmla="*/ 3367 h 3573"/>
                <a:gd name="T28" fmla="*/ 2703 w 3598"/>
                <a:gd name="T29" fmla="*/ 3188 h 3573"/>
                <a:gd name="T30" fmla="*/ 3020 w 3598"/>
                <a:gd name="T31" fmla="*/ 2927 h 3573"/>
                <a:gd name="T32" fmla="*/ 3264 w 3598"/>
                <a:gd name="T33" fmla="*/ 2597 h 3573"/>
                <a:gd name="T34" fmla="*/ 3421 w 3598"/>
                <a:gd name="T35" fmla="*/ 2212 h 3573"/>
                <a:gd name="T36" fmla="*/ 3476 w 3598"/>
                <a:gd name="T37" fmla="*/ 1787 h 3573"/>
                <a:gd name="T38" fmla="*/ 3421 w 3598"/>
                <a:gd name="T39" fmla="*/ 1362 h 3573"/>
                <a:gd name="T40" fmla="*/ 3264 w 3598"/>
                <a:gd name="T41" fmla="*/ 977 h 3573"/>
                <a:gd name="T42" fmla="*/ 3020 w 3598"/>
                <a:gd name="T43" fmla="*/ 646 h 3573"/>
                <a:gd name="T44" fmla="*/ 2703 w 3598"/>
                <a:gd name="T45" fmla="*/ 385 h 3573"/>
                <a:gd name="T46" fmla="*/ 2328 w 3598"/>
                <a:gd name="T47" fmla="*/ 207 h 3573"/>
                <a:gd name="T48" fmla="*/ 1909 w 3598"/>
                <a:gd name="T49" fmla="*/ 126 h 3573"/>
                <a:gd name="T50" fmla="*/ 1912 w 3598"/>
                <a:gd name="T51" fmla="*/ 5 h 3573"/>
                <a:gd name="T52" fmla="*/ 2347 w 3598"/>
                <a:gd name="T53" fmla="*/ 85 h 3573"/>
                <a:gd name="T54" fmla="*/ 2738 w 3598"/>
                <a:gd name="T55" fmla="*/ 263 h 3573"/>
                <a:gd name="T56" fmla="*/ 3071 w 3598"/>
                <a:gd name="T57" fmla="*/ 524 h 3573"/>
                <a:gd name="T58" fmla="*/ 3334 w 3598"/>
                <a:gd name="T59" fmla="*/ 856 h 3573"/>
                <a:gd name="T60" fmla="*/ 3513 w 3598"/>
                <a:gd name="T61" fmla="*/ 1243 h 3573"/>
                <a:gd name="T62" fmla="*/ 3595 w 3598"/>
                <a:gd name="T63" fmla="*/ 1674 h 3573"/>
                <a:gd name="T64" fmla="*/ 3568 w 3598"/>
                <a:gd name="T65" fmla="*/ 2120 h 3573"/>
                <a:gd name="T66" fmla="*/ 3435 w 3598"/>
                <a:gd name="T67" fmla="*/ 2531 h 3573"/>
                <a:gd name="T68" fmla="*/ 3212 w 3598"/>
                <a:gd name="T69" fmla="*/ 2892 h 3573"/>
                <a:gd name="T70" fmla="*/ 2912 w 3598"/>
                <a:gd name="T71" fmla="*/ 3190 h 3573"/>
                <a:gd name="T72" fmla="*/ 2548 w 3598"/>
                <a:gd name="T73" fmla="*/ 3411 h 3573"/>
                <a:gd name="T74" fmla="*/ 2134 w 3598"/>
                <a:gd name="T75" fmla="*/ 3542 h 3573"/>
                <a:gd name="T76" fmla="*/ 1685 w 3598"/>
                <a:gd name="T77" fmla="*/ 3570 h 3573"/>
                <a:gd name="T78" fmla="*/ 1252 w 3598"/>
                <a:gd name="T79" fmla="*/ 3488 h 3573"/>
                <a:gd name="T80" fmla="*/ 861 w 3598"/>
                <a:gd name="T81" fmla="*/ 3311 h 3573"/>
                <a:gd name="T82" fmla="*/ 527 w 3598"/>
                <a:gd name="T83" fmla="*/ 3049 h 3573"/>
                <a:gd name="T84" fmla="*/ 263 w 3598"/>
                <a:gd name="T85" fmla="*/ 2718 h 3573"/>
                <a:gd name="T86" fmla="*/ 84 w 3598"/>
                <a:gd name="T87" fmla="*/ 2331 h 3573"/>
                <a:gd name="T88" fmla="*/ 3 w 3598"/>
                <a:gd name="T89" fmla="*/ 1899 h 3573"/>
                <a:gd name="T90" fmla="*/ 31 w 3598"/>
                <a:gd name="T91" fmla="*/ 1455 h 3573"/>
                <a:gd name="T92" fmla="*/ 163 w 3598"/>
                <a:gd name="T93" fmla="*/ 1044 h 3573"/>
                <a:gd name="T94" fmla="*/ 385 w 3598"/>
                <a:gd name="T95" fmla="*/ 683 h 3573"/>
                <a:gd name="T96" fmla="*/ 686 w 3598"/>
                <a:gd name="T97" fmla="*/ 384 h 3573"/>
                <a:gd name="T98" fmla="*/ 1050 w 3598"/>
                <a:gd name="T99" fmla="*/ 163 h 3573"/>
                <a:gd name="T100" fmla="*/ 1464 w 3598"/>
                <a:gd name="T101" fmla="*/ 32 h 3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98" h="3573">
                  <a:moveTo>
                    <a:pt x="1799" y="121"/>
                  </a:moveTo>
                  <a:lnTo>
                    <a:pt x="1689" y="126"/>
                  </a:lnTo>
                  <a:lnTo>
                    <a:pt x="1580" y="136"/>
                  </a:lnTo>
                  <a:lnTo>
                    <a:pt x="1474" y="153"/>
                  </a:lnTo>
                  <a:lnTo>
                    <a:pt x="1371" y="177"/>
                  </a:lnTo>
                  <a:lnTo>
                    <a:pt x="1269" y="207"/>
                  </a:lnTo>
                  <a:lnTo>
                    <a:pt x="1171" y="242"/>
                  </a:lnTo>
                  <a:lnTo>
                    <a:pt x="1075" y="285"/>
                  </a:lnTo>
                  <a:lnTo>
                    <a:pt x="983" y="333"/>
                  </a:lnTo>
                  <a:lnTo>
                    <a:pt x="894" y="385"/>
                  </a:lnTo>
                  <a:lnTo>
                    <a:pt x="810" y="444"/>
                  </a:lnTo>
                  <a:lnTo>
                    <a:pt x="727" y="506"/>
                  </a:lnTo>
                  <a:lnTo>
                    <a:pt x="650" y="574"/>
                  </a:lnTo>
                  <a:lnTo>
                    <a:pt x="578" y="646"/>
                  </a:lnTo>
                  <a:lnTo>
                    <a:pt x="510" y="723"/>
                  </a:lnTo>
                  <a:lnTo>
                    <a:pt x="446" y="804"/>
                  </a:lnTo>
                  <a:lnTo>
                    <a:pt x="387" y="889"/>
                  </a:lnTo>
                  <a:lnTo>
                    <a:pt x="334" y="977"/>
                  </a:lnTo>
                  <a:lnTo>
                    <a:pt x="286" y="1069"/>
                  </a:lnTo>
                  <a:lnTo>
                    <a:pt x="244" y="1164"/>
                  </a:lnTo>
                  <a:lnTo>
                    <a:pt x="208" y="1261"/>
                  </a:lnTo>
                  <a:lnTo>
                    <a:pt x="177" y="1362"/>
                  </a:lnTo>
                  <a:lnTo>
                    <a:pt x="153" y="1465"/>
                  </a:lnTo>
                  <a:lnTo>
                    <a:pt x="136" y="1570"/>
                  </a:lnTo>
                  <a:lnTo>
                    <a:pt x="125" y="1677"/>
                  </a:lnTo>
                  <a:lnTo>
                    <a:pt x="122" y="1787"/>
                  </a:lnTo>
                  <a:lnTo>
                    <a:pt x="125" y="1896"/>
                  </a:lnTo>
                  <a:lnTo>
                    <a:pt x="136" y="2003"/>
                  </a:lnTo>
                  <a:lnTo>
                    <a:pt x="153" y="2109"/>
                  </a:lnTo>
                  <a:lnTo>
                    <a:pt x="177" y="2212"/>
                  </a:lnTo>
                  <a:lnTo>
                    <a:pt x="208" y="2312"/>
                  </a:lnTo>
                  <a:lnTo>
                    <a:pt x="244" y="2411"/>
                  </a:lnTo>
                  <a:lnTo>
                    <a:pt x="286" y="2505"/>
                  </a:lnTo>
                  <a:lnTo>
                    <a:pt x="334" y="2597"/>
                  </a:lnTo>
                  <a:lnTo>
                    <a:pt x="387" y="2685"/>
                  </a:lnTo>
                  <a:lnTo>
                    <a:pt x="446" y="2770"/>
                  </a:lnTo>
                  <a:lnTo>
                    <a:pt x="510" y="2850"/>
                  </a:lnTo>
                  <a:lnTo>
                    <a:pt x="578" y="2927"/>
                  </a:lnTo>
                  <a:lnTo>
                    <a:pt x="650" y="2999"/>
                  </a:lnTo>
                  <a:lnTo>
                    <a:pt x="727" y="3067"/>
                  </a:lnTo>
                  <a:lnTo>
                    <a:pt x="810" y="3131"/>
                  </a:lnTo>
                  <a:lnTo>
                    <a:pt x="894" y="3188"/>
                  </a:lnTo>
                  <a:lnTo>
                    <a:pt x="983" y="3242"/>
                  </a:lnTo>
                  <a:lnTo>
                    <a:pt x="1075" y="3289"/>
                  </a:lnTo>
                  <a:lnTo>
                    <a:pt x="1171" y="3331"/>
                  </a:lnTo>
                  <a:lnTo>
                    <a:pt x="1269" y="3367"/>
                  </a:lnTo>
                  <a:lnTo>
                    <a:pt x="1371" y="3397"/>
                  </a:lnTo>
                  <a:lnTo>
                    <a:pt x="1474" y="3420"/>
                  </a:lnTo>
                  <a:lnTo>
                    <a:pt x="1580" y="3439"/>
                  </a:lnTo>
                  <a:lnTo>
                    <a:pt x="1689" y="3449"/>
                  </a:lnTo>
                  <a:lnTo>
                    <a:pt x="1799" y="3452"/>
                  </a:lnTo>
                  <a:lnTo>
                    <a:pt x="1909" y="3449"/>
                  </a:lnTo>
                  <a:lnTo>
                    <a:pt x="2017" y="3439"/>
                  </a:lnTo>
                  <a:lnTo>
                    <a:pt x="2123" y="3420"/>
                  </a:lnTo>
                  <a:lnTo>
                    <a:pt x="2227" y="3397"/>
                  </a:lnTo>
                  <a:lnTo>
                    <a:pt x="2328" y="3367"/>
                  </a:lnTo>
                  <a:lnTo>
                    <a:pt x="2427" y="3331"/>
                  </a:lnTo>
                  <a:lnTo>
                    <a:pt x="2522" y="3289"/>
                  </a:lnTo>
                  <a:lnTo>
                    <a:pt x="2614" y="3242"/>
                  </a:lnTo>
                  <a:lnTo>
                    <a:pt x="2703" y="3188"/>
                  </a:lnTo>
                  <a:lnTo>
                    <a:pt x="2789" y="3131"/>
                  </a:lnTo>
                  <a:lnTo>
                    <a:pt x="2870" y="3067"/>
                  </a:lnTo>
                  <a:lnTo>
                    <a:pt x="2947" y="2999"/>
                  </a:lnTo>
                  <a:lnTo>
                    <a:pt x="3020" y="2927"/>
                  </a:lnTo>
                  <a:lnTo>
                    <a:pt x="3089" y="2850"/>
                  </a:lnTo>
                  <a:lnTo>
                    <a:pt x="3153" y="2770"/>
                  </a:lnTo>
                  <a:lnTo>
                    <a:pt x="3211" y="2685"/>
                  </a:lnTo>
                  <a:lnTo>
                    <a:pt x="3264" y="2597"/>
                  </a:lnTo>
                  <a:lnTo>
                    <a:pt x="3312" y="2505"/>
                  </a:lnTo>
                  <a:lnTo>
                    <a:pt x="3354" y="2411"/>
                  </a:lnTo>
                  <a:lnTo>
                    <a:pt x="3391" y="2312"/>
                  </a:lnTo>
                  <a:lnTo>
                    <a:pt x="3421" y="2212"/>
                  </a:lnTo>
                  <a:lnTo>
                    <a:pt x="3445" y="2109"/>
                  </a:lnTo>
                  <a:lnTo>
                    <a:pt x="3463" y="2003"/>
                  </a:lnTo>
                  <a:lnTo>
                    <a:pt x="3473" y="1896"/>
                  </a:lnTo>
                  <a:lnTo>
                    <a:pt x="3476" y="1787"/>
                  </a:lnTo>
                  <a:lnTo>
                    <a:pt x="3473" y="1677"/>
                  </a:lnTo>
                  <a:lnTo>
                    <a:pt x="3463" y="1570"/>
                  </a:lnTo>
                  <a:lnTo>
                    <a:pt x="3445" y="1465"/>
                  </a:lnTo>
                  <a:lnTo>
                    <a:pt x="3421" y="1362"/>
                  </a:lnTo>
                  <a:lnTo>
                    <a:pt x="3391" y="1261"/>
                  </a:lnTo>
                  <a:lnTo>
                    <a:pt x="3354" y="1164"/>
                  </a:lnTo>
                  <a:lnTo>
                    <a:pt x="3312" y="1069"/>
                  </a:lnTo>
                  <a:lnTo>
                    <a:pt x="3264" y="977"/>
                  </a:lnTo>
                  <a:lnTo>
                    <a:pt x="3211" y="889"/>
                  </a:lnTo>
                  <a:lnTo>
                    <a:pt x="3153" y="804"/>
                  </a:lnTo>
                  <a:lnTo>
                    <a:pt x="3089" y="723"/>
                  </a:lnTo>
                  <a:lnTo>
                    <a:pt x="3020" y="646"/>
                  </a:lnTo>
                  <a:lnTo>
                    <a:pt x="2947" y="574"/>
                  </a:lnTo>
                  <a:lnTo>
                    <a:pt x="2870" y="506"/>
                  </a:lnTo>
                  <a:lnTo>
                    <a:pt x="2789" y="444"/>
                  </a:lnTo>
                  <a:lnTo>
                    <a:pt x="2703" y="385"/>
                  </a:lnTo>
                  <a:lnTo>
                    <a:pt x="2614" y="333"/>
                  </a:lnTo>
                  <a:lnTo>
                    <a:pt x="2522" y="285"/>
                  </a:lnTo>
                  <a:lnTo>
                    <a:pt x="2427" y="242"/>
                  </a:lnTo>
                  <a:lnTo>
                    <a:pt x="2328" y="207"/>
                  </a:lnTo>
                  <a:lnTo>
                    <a:pt x="2227" y="177"/>
                  </a:lnTo>
                  <a:lnTo>
                    <a:pt x="2123" y="153"/>
                  </a:lnTo>
                  <a:lnTo>
                    <a:pt x="2017" y="136"/>
                  </a:lnTo>
                  <a:lnTo>
                    <a:pt x="1909" y="126"/>
                  </a:lnTo>
                  <a:lnTo>
                    <a:pt x="1799" y="121"/>
                  </a:lnTo>
                  <a:close/>
                  <a:moveTo>
                    <a:pt x="1799" y="0"/>
                  </a:moveTo>
                  <a:lnTo>
                    <a:pt x="1799" y="0"/>
                  </a:lnTo>
                  <a:lnTo>
                    <a:pt x="1912" y="5"/>
                  </a:lnTo>
                  <a:lnTo>
                    <a:pt x="2025" y="15"/>
                  </a:lnTo>
                  <a:lnTo>
                    <a:pt x="2134" y="32"/>
                  </a:lnTo>
                  <a:lnTo>
                    <a:pt x="2242" y="56"/>
                  </a:lnTo>
                  <a:lnTo>
                    <a:pt x="2347" y="85"/>
                  </a:lnTo>
                  <a:lnTo>
                    <a:pt x="2449" y="121"/>
                  </a:lnTo>
                  <a:lnTo>
                    <a:pt x="2548" y="163"/>
                  </a:lnTo>
                  <a:lnTo>
                    <a:pt x="2644" y="211"/>
                  </a:lnTo>
                  <a:lnTo>
                    <a:pt x="2738" y="263"/>
                  </a:lnTo>
                  <a:lnTo>
                    <a:pt x="2827" y="322"/>
                  </a:lnTo>
                  <a:lnTo>
                    <a:pt x="2912" y="384"/>
                  </a:lnTo>
                  <a:lnTo>
                    <a:pt x="2993" y="452"/>
                  </a:lnTo>
                  <a:lnTo>
                    <a:pt x="3071" y="524"/>
                  </a:lnTo>
                  <a:lnTo>
                    <a:pt x="3143" y="601"/>
                  </a:lnTo>
                  <a:lnTo>
                    <a:pt x="3212" y="683"/>
                  </a:lnTo>
                  <a:lnTo>
                    <a:pt x="3276" y="767"/>
                  </a:lnTo>
                  <a:lnTo>
                    <a:pt x="3334" y="856"/>
                  </a:lnTo>
                  <a:lnTo>
                    <a:pt x="3387" y="947"/>
                  </a:lnTo>
                  <a:lnTo>
                    <a:pt x="3435" y="1044"/>
                  </a:lnTo>
                  <a:lnTo>
                    <a:pt x="3478" y="1142"/>
                  </a:lnTo>
                  <a:lnTo>
                    <a:pt x="3513" y="1243"/>
                  </a:lnTo>
                  <a:lnTo>
                    <a:pt x="3544" y="1348"/>
                  </a:lnTo>
                  <a:lnTo>
                    <a:pt x="3568" y="1455"/>
                  </a:lnTo>
                  <a:lnTo>
                    <a:pt x="3585" y="1563"/>
                  </a:lnTo>
                  <a:lnTo>
                    <a:pt x="3595" y="1674"/>
                  </a:lnTo>
                  <a:lnTo>
                    <a:pt x="3598" y="1787"/>
                  </a:lnTo>
                  <a:lnTo>
                    <a:pt x="3595" y="1899"/>
                  </a:lnTo>
                  <a:lnTo>
                    <a:pt x="3585" y="2010"/>
                  </a:lnTo>
                  <a:lnTo>
                    <a:pt x="3568" y="2120"/>
                  </a:lnTo>
                  <a:lnTo>
                    <a:pt x="3544" y="2226"/>
                  </a:lnTo>
                  <a:lnTo>
                    <a:pt x="3513" y="2331"/>
                  </a:lnTo>
                  <a:lnTo>
                    <a:pt x="3478" y="2432"/>
                  </a:lnTo>
                  <a:lnTo>
                    <a:pt x="3435" y="2531"/>
                  </a:lnTo>
                  <a:lnTo>
                    <a:pt x="3387" y="2626"/>
                  </a:lnTo>
                  <a:lnTo>
                    <a:pt x="3334" y="2718"/>
                  </a:lnTo>
                  <a:lnTo>
                    <a:pt x="3276" y="2807"/>
                  </a:lnTo>
                  <a:lnTo>
                    <a:pt x="3212" y="2892"/>
                  </a:lnTo>
                  <a:lnTo>
                    <a:pt x="3143" y="2972"/>
                  </a:lnTo>
                  <a:lnTo>
                    <a:pt x="3071" y="3049"/>
                  </a:lnTo>
                  <a:lnTo>
                    <a:pt x="2993" y="3122"/>
                  </a:lnTo>
                  <a:lnTo>
                    <a:pt x="2912" y="3190"/>
                  </a:lnTo>
                  <a:lnTo>
                    <a:pt x="2827" y="3253"/>
                  </a:lnTo>
                  <a:lnTo>
                    <a:pt x="2738" y="3311"/>
                  </a:lnTo>
                  <a:lnTo>
                    <a:pt x="2644" y="3364"/>
                  </a:lnTo>
                  <a:lnTo>
                    <a:pt x="2548" y="3411"/>
                  </a:lnTo>
                  <a:lnTo>
                    <a:pt x="2449" y="3453"/>
                  </a:lnTo>
                  <a:lnTo>
                    <a:pt x="2347" y="3488"/>
                  </a:lnTo>
                  <a:lnTo>
                    <a:pt x="2242" y="3519"/>
                  </a:lnTo>
                  <a:lnTo>
                    <a:pt x="2134" y="3542"/>
                  </a:lnTo>
                  <a:lnTo>
                    <a:pt x="2025" y="3560"/>
                  </a:lnTo>
                  <a:lnTo>
                    <a:pt x="1912" y="3570"/>
                  </a:lnTo>
                  <a:lnTo>
                    <a:pt x="1799" y="3573"/>
                  </a:lnTo>
                  <a:lnTo>
                    <a:pt x="1685" y="3570"/>
                  </a:lnTo>
                  <a:lnTo>
                    <a:pt x="1573" y="3560"/>
                  </a:lnTo>
                  <a:lnTo>
                    <a:pt x="1464" y="3542"/>
                  </a:lnTo>
                  <a:lnTo>
                    <a:pt x="1357" y="3519"/>
                  </a:lnTo>
                  <a:lnTo>
                    <a:pt x="1252" y="3488"/>
                  </a:lnTo>
                  <a:lnTo>
                    <a:pt x="1149" y="3453"/>
                  </a:lnTo>
                  <a:lnTo>
                    <a:pt x="1050" y="3411"/>
                  </a:lnTo>
                  <a:lnTo>
                    <a:pt x="953" y="3364"/>
                  </a:lnTo>
                  <a:lnTo>
                    <a:pt x="861" y="3311"/>
                  </a:lnTo>
                  <a:lnTo>
                    <a:pt x="772" y="3253"/>
                  </a:lnTo>
                  <a:lnTo>
                    <a:pt x="686" y="3190"/>
                  </a:lnTo>
                  <a:lnTo>
                    <a:pt x="604" y="3122"/>
                  </a:lnTo>
                  <a:lnTo>
                    <a:pt x="527" y="3049"/>
                  </a:lnTo>
                  <a:lnTo>
                    <a:pt x="454" y="2972"/>
                  </a:lnTo>
                  <a:lnTo>
                    <a:pt x="385" y="2892"/>
                  </a:lnTo>
                  <a:lnTo>
                    <a:pt x="323" y="2807"/>
                  </a:lnTo>
                  <a:lnTo>
                    <a:pt x="263" y="2718"/>
                  </a:lnTo>
                  <a:lnTo>
                    <a:pt x="211" y="2626"/>
                  </a:lnTo>
                  <a:lnTo>
                    <a:pt x="163" y="2531"/>
                  </a:lnTo>
                  <a:lnTo>
                    <a:pt x="121" y="2432"/>
                  </a:lnTo>
                  <a:lnTo>
                    <a:pt x="84" y="2331"/>
                  </a:lnTo>
                  <a:lnTo>
                    <a:pt x="55" y="2226"/>
                  </a:lnTo>
                  <a:lnTo>
                    <a:pt x="31" y="2120"/>
                  </a:lnTo>
                  <a:lnTo>
                    <a:pt x="14" y="2010"/>
                  </a:lnTo>
                  <a:lnTo>
                    <a:pt x="3" y="1899"/>
                  </a:lnTo>
                  <a:lnTo>
                    <a:pt x="0" y="1787"/>
                  </a:lnTo>
                  <a:lnTo>
                    <a:pt x="3" y="1674"/>
                  </a:lnTo>
                  <a:lnTo>
                    <a:pt x="14" y="1563"/>
                  </a:lnTo>
                  <a:lnTo>
                    <a:pt x="31" y="1455"/>
                  </a:lnTo>
                  <a:lnTo>
                    <a:pt x="55" y="1348"/>
                  </a:lnTo>
                  <a:lnTo>
                    <a:pt x="84" y="1243"/>
                  </a:lnTo>
                  <a:lnTo>
                    <a:pt x="121" y="1142"/>
                  </a:lnTo>
                  <a:lnTo>
                    <a:pt x="163" y="1044"/>
                  </a:lnTo>
                  <a:lnTo>
                    <a:pt x="211" y="947"/>
                  </a:lnTo>
                  <a:lnTo>
                    <a:pt x="263" y="856"/>
                  </a:lnTo>
                  <a:lnTo>
                    <a:pt x="323" y="767"/>
                  </a:lnTo>
                  <a:lnTo>
                    <a:pt x="385" y="683"/>
                  </a:lnTo>
                  <a:lnTo>
                    <a:pt x="454" y="601"/>
                  </a:lnTo>
                  <a:lnTo>
                    <a:pt x="527" y="524"/>
                  </a:lnTo>
                  <a:lnTo>
                    <a:pt x="604" y="452"/>
                  </a:lnTo>
                  <a:lnTo>
                    <a:pt x="686" y="384"/>
                  </a:lnTo>
                  <a:lnTo>
                    <a:pt x="772" y="322"/>
                  </a:lnTo>
                  <a:lnTo>
                    <a:pt x="861" y="263"/>
                  </a:lnTo>
                  <a:lnTo>
                    <a:pt x="953" y="211"/>
                  </a:lnTo>
                  <a:lnTo>
                    <a:pt x="1050" y="163"/>
                  </a:lnTo>
                  <a:lnTo>
                    <a:pt x="1149" y="121"/>
                  </a:lnTo>
                  <a:lnTo>
                    <a:pt x="1252" y="85"/>
                  </a:lnTo>
                  <a:lnTo>
                    <a:pt x="1357" y="56"/>
                  </a:lnTo>
                  <a:lnTo>
                    <a:pt x="1464" y="32"/>
                  </a:lnTo>
                  <a:lnTo>
                    <a:pt x="1573" y="15"/>
                  </a:lnTo>
                  <a:lnTo>
                    <a:pt x="1685" y="5"/>
                  </a:lnTo>
                  <a:lnTo>
                    <a:pt x="1799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216" y="774"/>
              <a:ext cx="328" cy="25"/>
            </a:xfrm>
            <a:custGeom>
              <a:avLst/>
              <a:gdLst>
                <a:gd name="T0" fmla="*/ 60 w 1637"/>
                <a:gd name="T1" fmla="*/ 0 h 121"/>
                <a:gd name="T2" fmla="*/ 1575 w 1637"/>
                <a:gd name="T3" fmla="*/ 0 h 121"/>
                <a:gd name="T4" fmla="*/ 1595 w 1637"/>
                <a:gd name="T5" fmla="*/ 4 h 121"/>
                <a:gd name="T6" fmla="*/ 1612 w 1637"/>
                <a:gd name="T7" fmla="*/ 11 h 121"/>
                <a:gd name="T8" fmla="*/ 1625 w 1637"/>
                <a:gd name="T9" fmla="*/ 25 h 121"/>
                <a:gd name="T10" fmla="*/ 1633 w 1637"/>
                <a:gd name="T11" fmla="*/ 42 h 121"/>
                <a:gd name="T12" fmla="*/ 1637 w 1637"/>
                <a:gd name="T13" fmla="*/ 61 h 121"/>
                <a:gd name="T14" fmla="*/ 1633 w 1637"/>
                <a:gd name="T15" fmla="*/ 79 h 121"/>
                <a:gd name="T16" fmla="*/ 1625 w 1637"/>
                <a:gd name="T17" fmla="*/ 96 h 121"/>
                <a:gd name="T18" fmla="*/ 1612 w 1637"/>
                <a:gd name="T19" fmla="*/ 110 h 121"/>
                <a:gd name="T20" fmla="*/ 1595 w 1637"/>
                <a:gd name="T21" fmla="*/ 118 h 121"/>
                <a:gd name="T22" fmla="*/ 1575 w 1637"/>
                <a:gd name="T23" fmla="*/ 121 h 121"/>
                <a:gd name="T24" fmla="*/ 60 w 1637"/>
                <a:gd name="T25" fmla="*/ 121 h 121"/>
                <a:gd name="T26" fmla="*/ 41 w 1637"/>
                <a:gd name="T27" fmla="*/ 118 h 121"/>
                <a:gd name="T28" fmla="*/ 25 w 1637"/>
                <a:gd name="T29" fmla="*/ 110 h 121"/>
                <a:gd name="T30" fmla="*/ 11 w 1637"/>
                <a:gd name="T31" fmla="*/ 96 h 121"/>
                <a:gd name="T32" fmla="*/ 3 w 1637"/>
                <a:gd name="T33" fmla="*/ 79 h 121"/>
                <a:gd name="T34" fmla="*/ 0 w 1637"/>
                <a:gd name="T35" fmla="*/ 61 h 121"/>
                <a:gd name="T36" fmla="*/ 3 w 1637"/>
                <a:gd name="T37" fmla="*/ 42 h 121"/>
                <a:gd name="T38" fmla="*/ 11 w 1637"/>
                <a:gd name="T39" fmla="*/ 25 h 121"/>
                <a:gd name="T40" fmla="*/ 25 w 1637"/>
                <a:gd name="T41" fmla="*/ 11 h 121"/>
                <a:gd name="T42" fmla="*/ 41 w 1637"/>
                <a:gd name="T43" fmla="*/ 4 h 121"/>
                <a:gd name="T44" fmla="*/ 60 w 1637"/>
                <a:gd name="T45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37" h="121">
                  <a:moveTo>
                    <a:pt x="60" y="0"/>
                  </a:moveTo>
                  <a:lnTo>
                    <a:pt x="1575" y="0"/>
                  </a:lnTo>
                  <a:lnTo>
                    <a:pt x="1595" y="4"/>
                  </a:lnTo>
                  <a:lnTo>
                    <a:pt x="1612" y="11"/>
                  </a:lnTo>
                  <a:lnTo>
                    <a:pt x="1625" y="25"/>
                  </a:lnTo>
                  <a:lnTo>
                    <a:pt x="1633" y="42"/>
                  </a:lnTo>
                  <a:lnTo>
                    <a:pt x="1637" y="61"/>
                  </a:lnTo>
                  <a:lnTo>
                    <a:pt x="1633" y="79"/>
                  </a:lnTo>
                  <a:lnTo>
                    <a:pt x="1625" y="96"/>
                  </a:lnTo>
                  <a:lnTo>
                    <a:pt x="1612" y="110"/>
                  </a:lnTo>
                  <a:lnTo>
                    <a:pt x="1595" y="118"/>
                  </a:lnTo>
                  <a:lnTo>
                    <a:pt x="1575" y="121"/>
                  </a:lnTo>
                  <a:lnTo>
                    <a:pt x="60" y="121"/>
                  </a:lnTo>
                  <a:lnTo>
                    <a:pt x="41" y="118"/>
                  </a:lnTo>
                  <a:lnTo>
                    <a:pt x="25" y="110"/>
                  </a:lnTo>
                  <a:lnTo>
                    <a:pt x="11" y="96"/>
                  </a:lnTo>
                  <a:lnTo>
                    <a:pt x="3" y="79"/>
                  </a:lnTo>
                  <a:lnTo>
                    <a:pt x="0" y="61"/>
                  </a:lnTo>
                  <a:lnTo>
                    <a:pt x="3" y="42"/>
                  </a:lnTo>
                  <a:lnTo>
                    <a:pt x="11" y="25"/>
                  </a:lnTo>
                  <a:lnTo>
                    <a:pt x="25" y="11"/>
                  </a:lnTo>
                  <a:lnTo>
                    <a:pt x="41" y="4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1368" y="624"/>
              <a:ext cx="24" cy="325"/>
            </a:xfrm>
            <a:custGeom>
              <a:avLst/>
              <a:gdLst>
                <a:gd name="T0" fmla="*/ 61 w 122"/>
                <a:gd name="T1" fmla="*/ 0 h 1625"/>
                <a:gd name="T2" fmla="*/ 81 w 122"/>
                <a:gd name="T3" fmla="*/ 2 h 1625"/>
                <a:gd name="T4" fmla="*/ 97 w 122"/>
                <a:gd name="T5" fmla="*/ 11 h 1625"/>
                <a:gd name="T6" fmla="*/ 110 w 122"/>
                <a:gd name="T7" fmla="*/ 25 h 1625"/>
                <a:gd name="T8" fmla="*/ 119 w 122"/>
                <a:gd name="T9" fmla="*/ 40 h 1625"/>
                <a:gd name="T10" fmla="*/ 122 w 122"/>
                <a:gd name="T11" fmla="*/ 60 h 1625"/>
                <a:gd name="T12" fmla="*/ 122 w 122"/>
                <a:gd name="T13" fmla="*/ 1564 h 1625"/>
                <a:gd name="T14" fmla="*/ 119 w 122"/>
                <a:gd name="T15" fmla="*/ 1583 h 1625"/>
                <a:gd name="T16" fmla="*/ 110 w 122"/>
                <a:gd name="T17" fmla="*/ 1600 h 1625"/>
                <a:gd name="T18" fmla="*/ 97 w 122"/>
                <a:gd name="T19" fmla="*/ 1612 h 1625"/>
                <a:gd name="T20" fmla="*/ 81 w 122"/>
                <a:gd name="T21" fmla="*/ 1622 h 1625"/>
                <a:gd name="T22" fmla="*/ 61 w 122"/>
                <a:gd name="T23" fmla="*/ 1625 h 1625"/>
                <a:gd name="T24" fmla="*/ 42 w 122"/>
                <a:gd name="T25" fmla="*/ 1622 h 1625"/>
                <a:gd name="T26" fmla="*/ 25 w 122"/>
                <a:gd name="T27" fmla="*/ 1612 h 1625"/>
                <a:gd name="T28" fmla="*/ 12 w 122"/>
                <a:gd name="T29" fmla="*/ 1600 h 1625"/>
                <a:gd name="T30" fmla="*/ 3 w 122"/>
                <a:gd name="T31" fmla="*/ 1583 h 1625"/>
                <a:gd name="T32" fmla="*/ 0 w 122"/>
                <a:gd name="T33" fmla="*/ 1564 h 1625"/>
                <a:gd name="T34" fmla="*/ 0 w 122"/>
                <a:gd name="T35" fmla="*/ 60 h 1625"/>
                <a:gd name="T36" fmla="*/ 3 w 122"/>
                <a:gd name="T37" fmla="*/ 40 h 1625"/>
                <a:gd name="T38" fmla="*/ 12 w 122"/>
                <a:gd name="T39" fmla="*/ 25 h 1625"/>
                <a:gd name="T40" fmla="*/ 25 w 122"/>
                <a:gd name="T41" fmla="*/ 11 h 1625"/>
                <a:gd name="T42" fmla="*/ 42 w 122"/>
                <a:gd name="T43" fmla="*/ 2 h 1625"/>
                <a:gd name="T44" fmla="*/ 61 w 122"/>
                <a:gd name="T45" fmla="*/ 0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1625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0" y="25"/>
                  </a:lnTo>
                  <a:lnTo>
                    <a:pt x="119" y="40"/>
                  </a:lnTo>
                  <a:lnTo>
                    <a:pt x="122" y="60"/>
                  </a:lnTo>
                  <a:lnTo>
                    <a:pt x="122" y="1564"/>
                  </a:lnTo>
                  <a:lnTo>
                    <a:pt x="119" y="1583"/>
                  </a:lnTo>
                  <a:lnTo>
                    <a:pt x="110" y="1600"/>
                  </a:lnTo>
                  <a:lnTo>
                    <a:pt x="97" y="1612"/>
                  </a:lnTo>
                  <a:lnTo>
                    <a:pt x="81" y="1622"/>
                  </a:lnTo>
                  <a:lnTo>
                    <a:pt x="61" y="1625"/>
                  </a:lnTo>
                  <a:lnTo>
                    <a:pt x="42" y="1622"/>
                  </a:lnTo>
                  <a:lnTo>
                    <a:pt x="25" y="1612"/>
                  </a:lnTo>
                  <a:lnTo>
                    <a:pt x="12" y="1600"/>
                  </a:lnTo>
                  <a:lnTo>
                    <a:pt x="3" y="1583"/>
                  </a:lnTo>
                  <a:lnTo>
                    <a:pt x="0" y="1564"/>
                  </a:lnTo>
                  <a:lnTo>
                    <a:pt x="0" y="60"/>
                  </a:lnTo>
                  <a:lnTo>
                    <a:pt x="3" y="40"/>
                  </a:lnTo>
                  <a:lnTo>
                    <a:pt x="12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" name="Group 11"/>
          <p:cNvGrpSpPr>
            <a:grpSpLocks noChangeAspect="1"/>
          </p:cNvGrpSpPr>
          <p:nvPr/>
        </p:nvGrpSpPr>
        <p:grpSpPr bwMode="auto">
          <a:xfrm>
            <a:off x="4000500" y="2859846"/>
            <a:ext cx="1143000" cy="1138308"/>
            <a:chOff x="2520" y="1732"/>
            <a:chExt cx="731" cy="728"/>
          </a:xfrm>
          <a:solidFill>
            <a:schemeClr val="bg1"/>
          </a:solidFill>
        </p:grpSpPr>
        <p:sp>
          <p:nvSpPr>
            <p:cNvPr id="29" name="Freeform 13"/>
            <p:cNvSpPr>
              <a:spLocks noEditPoints="1"/>
            </p:cNvSpPr>
            <p:nvPr/>
          </p:nvSpPr>
          <p:spPr bwMode="auto">
            <a:xfrm>
              <a:off x="2520" y="1732"/>
              <a:ext cx="731" cy="728"/>
            </a:xfrm>
            <a:custGeom>
              <a:avLst/>
              <a:gdLst>
                <a:gd name="T0" fmla="*/ 1498 w 3657"/>
                <a:gd name="T1" fmla="*/ 156 h 3636"/>
                <a:gd name="T2" fmla="*/ 1093 w 3657"/>
                <a:gd name="T3" fmla="*/ 289 h 3636"/>
                <a:gd name="T4" fmla="*/ 739 w 3657"/>
                <a:gd name="T5" fmla="*/ 515 h 3636"/>
                <a:gd name="T6" fmla="*/ 453 w 3657"/>
                <a:gd name="T7" fmla="*/ 818 h 3636"/>
                <a:gd name="T8" fmla="*/ 248 w 3657"/>
                <a:gd name="T9" fmla="*/ 1184 h 3636"/>
                <a:gd name="T10" fmla="*/ 138 w 3657"/>
                <a:gd name="T11" fmla="*/ 1597 h 3636"/>
                <a:gd name="T12" fmla="*/ 138 w 3657"/>
                <a:gd name="T13" fmla="*/ 2038 h 3636"/>
                <a:gd name="T14" fmla="*/ 248 w 3657"/>
                <a:gd name="T15" fmla="*/ 2453 h 3636"/>
                <a:gd name="T16" fmla="*/ 453 w 3657"/>
                <a:gd name="T17" fmla="*/ 2818 h 3636"/>
                <a:gd name="T18" fmla="*/ 739 w 3657"/>
                <a:gd name="T19" fmla="*/ 3121 h 3636"/>
                <a:gd name="T20" fmla="*/ 1093 w 3657"/>
                <a:gd name="T21" fmla="*/ 3346 h 3636"/>
                <a:gd name="T22" fmla="*/ 1498 w 3657"/>
                <a:gd name="T23" fmla="*/ 3480 h 3636"/>
                <a:gd name="T24" fmla="*/ 1940 w 3657"/>
                <a:gd name="T25" fmla="*/ 3509 h 3636"/>
                <a:gd name="T26" fmla="*/ 2366 w 3657"/>
                <a:gd name="T27" fmla="*/ 3426 h 3636"/>
                <a:gd name="T28" fmla="*/ 2748 w 3657"/>
                <a:gd name="T29" fmla="*/ 3244 h 3636"/>
                <a:gd name="T30" fmla="*/ 3070 w 3657"/>
                <a:gd name="T31" fmla="*/ 2978 h 3636"/>
                <a:gd name="T32" fmla="*/ 3318 w 3657"/>
                <a:gd name="T33" fmla="*/ 2642 h 3636"/>
                <a:gd name="T34" fmla="*/ 3477 w 3657"/>
                <a:gd name="T35" fmla="*/ 2250 h 3636"/>
                <a:gd name="T36" fmla="*/ 3533 w 3657"/>
                <a:gd name="T37" fmla="*/ 1818 h 3636"/>
                <a:gd name="T38" fmla="*/ 3477 w 3657"/>
                <a:gd name="T39" fmla="*/ 1385 h 3636"/>
                <a:gd name="T40" fmla="*/ 3318 w 3657"/>
                <a:gd name="T41" fmla="*/ 994 h 3636"/>
                <a:gd name="T42" fmla="*/ 3070 w 3657"/>
                <a:gd name="T43" fmla="*/ 658 h 3636"/>
                <a:gd name="T44" fmla="*/ 2748 w 3657"/>
                <a:gd name="T45" fmla="*/ 392 h 3636"/>
                <a:gd name="T46" fmla="*/ 2366 w 3657"/>
                <a:gd name="T47" fmla="*/ 211 h 3636"/>
                <a:gd name="T48" fmla="*/ 1940 w 3657"/>
                <a:gd name="T49" fmla="*/ 128 h 3636"/>
                <a:gd name="T50" fmla="*/ 2058 w 3657"/>
                <a:gd name="T51" fmla="*/ 15 h 3636"/>
                <a:gd name="T52" fmla="*/ 2489 w 3657"/>
                <a:gd name="T53" fmla="*/ 123 h 3636"/>
                <a:gd name="T54" fmla="*/ 2873 w 3657"/>
                <a:gd name="T55" fmla="*/ 327 h 3636"/>
                <a:gd name="T56" fmla="*/ 3195 w 3657"/>
                <a:gd name="T57" fmla="*/ 612 h 3636"/>
                <a:gd name="T58" fmla="*/ 3443 w 3657"/>
                <a:gd name="T59" fmla="*/ 964 h 3636"/>
                <a:gd name="T60" fmla="*/ 3602 w 3657"/>
                <a:gd name="T61" fmla="*/ 1372 h 3636"/>
                <a:gd name="T62" fmla="*/ 3657 w 3657"/>
                <a:gd name="T63" fmla="*/ 1818 h 3636"/>
                <a:gd name="T64" fmla="*/ 3602 w 3657"/>
                <a:gd name="T65" fmla="*/ 2265 h 3636"/>
                <a:gd name="T66" fmla="*/ 3443 w 3657"/>
                <a:gd name="T67" fmla="*/ 2672 h 3636"/>
                <a:gd name="T68" fmla="*/ 3195 w 3657"/>
                <a:gd name="T69" fmla="*/ 3024 h 3636"/>
                <a:gd name="T70" fmla="*/ 2873 w 3657"/>
                <a:gd name="T71" fmla="*/ 3310 h 3636"/>
                <a:gd name="T72" fmla="*/ 2489 w 3657"/>
                <a:gd name="T73" fmla="*/ 3513 h 3636"/>
                <a:gd name="T74" fmla="*/ 2058 w 3657"/>
                <a:gd name="T75" fmla="*/ 3622 h 3636"/>
                <a:gd name="T76" fmla="*/ 1599 w 3657"/>
                <a:gd name="T77" fmla="*/ 3622 h 3636"/>
                <a:gd name="T78" fmla="*/ 1168 w 3657"/>
                <a:gd name="T79" fmla="*/ 3513 h 3636"/>
                <a:gd name="T80" fmla="*/ 785 w 3657"/>
                <a:gd name="T81" fmla="*/ 3310 h 3636"/>
                <a:gd name="T82" fmla="*/ 461 w 3657"/>
                <a:gd name="T83" fmla="*/ 3024 h 3636"/>
                <a:gd name="T84" fmla="*/ 214 w 3657"/>
                <a:gd name="T85" fmla="*/ 2672 h 3636"/>
                <a:gd name="T86" fmla="*/ 56 w 3657"/>
                <a:gd name="T87" fmla="*/ 2265 h 3636"/>
                <a:gd name="T88" fmla="*/ 0 w 3657"/>
                <a:gd name="T89" fmla="*/ 1818 h 3636"/>
                <a:gd name="T90" fmla="*/ 56 w 3657"/>
                <a:gd name="T91" fmla="*/ 1372 h 3636"/>
                <a:gd name="T92" fmla="*/ 214 w 3657"/>
                <a:gd name="T93" fmla="*/ 964 h 3636"/>
                <a:gd name="T94" fmla="*/ 461 w 3657"/>
                <a:gd name="T95" fmla="*/ 612 h 3636"/>
                <a:gd name="T96" fmla="*/ 785 w 3657"/>
                <a:gd name="T97" fmla="*/ 327 h 3636"/>
                <a:gd name="T98" fmla="*/ 1168 w 3657"/>
                <a:gd name="T99" fmla="*/ 123 h 3636"/>
                <a:gd name="T100" fmla="*/ 1599 w 3657"/>
                <a:gd name="T101" fmla="*/ 15 h 3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57" h="3636">
                  <a:moveTo>
                    <a:pt x="1829" y="123"/>
                  </a:moveTo>
                  <a:lnTo>
                    <a:pt x="1716" y="128"/>
                  </a:lnTo>
                  <a:lnTo>
                    <a:pt x="1606" y="138"/>
                  </a:lnTo>
                  <a:lnTo>
                    <a:pt x="1498" y="156"/>
                  </a:lnTo>
                  <a:lnTo>
                    <a:pt x="1393" y="180"/>
                  </a:lnTo>
                  <a:lnTo>
                    <a:pt x="1290" y="211"/>
                  </a:lnTo>
                  <a:lnTo>
                    <a:pt x="1190" y="247"/>
                  </a:lnTo>
                  <a:lnTo>
                    <a:pt x="1093" y="289"/>
                  </a:lnTo>
                  <a:lnTo>
                    <a:pt x="999" y="338"/>
                  </a:lnTo>
                  <a:lnTo>
                    <a:pt x="909" y="392"/>
                  </a:lnTo>
                  <a:lnTo>
                    <a:pt x="823" y="452"/>
                  </a:lnTo>
                  <a:lnTo>
                    <a:pt x="739" y="515"/>
                  </a:lnTo>
                  <a:lnTo>
                    <a:pt x="661" y="584"/>
                  </a:lnTo>
                  <a:lnTo>
                    <a:pt x="588" y="658"/>
                  </a:lnTo>
                  <a:lnTo>
                    <a:pt x="518" y="736"/>
                  </a:lnTo>
                  <a:lnTo>
                    <a:pt x="453" y="818"/>
                  </a:lnTo>
                  <a:lnTo>
                    <a:pt x="393" y="904"/>
                  </a:lnTo>
                  <a:lnTo>
                    <a:pt x="340" y="994"/>
                  </a:lnTo>
                  <a:lnTo>
                    <a:pt x="291" y="1087"/>
                  </a:lnTo>
                  <a:lnTo>
                    <a:pt x="248" y="1184"/>
                  </a:lnTo>
                  <a:lnTo>
                    <a:pt x="211" y="1283"/>
                  </a:lnTo>
                  <a:lnTo>
                    <a:pt x="180" y="1385"/>
                  </a:lnTo>
                  <a:lnTo>
                    <a:pt x="155" y="1490"/>
                  </a:lnTo>
                  <a:lnTo>
                    <a:pt x="138" y="1597"/>
                  </a:lnTo>
                  <a:lnTo>
                    <a:pt x="127" y="1707"/>
                  </a:lnTo>
                  <a:lnTo>
                    <a:pt x="124" y="1818"/>
                  </a:lnTo>
                  <a:lnTo>
                    <a:pt x="127" y="1929"/>
                  </a:lnTo>
                  <a:lnTo>
                    <a:pt x="138" y="2038"/>
                  </a:lnTo>
                  <a:lnTo>
                    <a:pt x="155" y="2145"/>
                  </a:lnTo>
                  <a:lnTo>
                    <a:pt x="180" y="2250"/>
                  </a:lnTo>
                  <a:lnTo>
                    <a:pt x="211" y="2353"/>
                  </a:lnTo>
                  <a:lnTo>
                    <a:pt x="248" y="2453"/>
                  </a:lnTo>
                  <a:lnTo>
                    <a:pt x="291" y="2548"/>
                  </a:lnTo>
                  <a:lnTo>
                    <a:pt x="340" y="2642"/>
                  </a:lnTo>
                  <a:lnTo>
                    <a:pt x="393" y="2732"/>
                  </a:lnTo>
                  <a:lnTo>
                    <a:pt x="453" y="2818"/>
                  </a:lnTo>
                  <a:lnTo>
                    <a:pt x="518" y="2900"/>
                  </a:lnTo>
                  <a:lnTo>
                    <a:pt x="588" y="2978"/>
                  </a:lnTo>
                  <a:lnTo>
                    <a:pt x="661" y="3052"/>
                  </a:lnTo>
                  <a:lnTo>
                    <a:pt x="739" y="3121"/>
                  </a:lnTo>
                  <a:lnTo>
                    <a:pt x="823" y="3185"/>
                  </a:lnTo>
                  <a:lnTo>
                    <a:pt x="909" y="3244"/>
                  </a:lnTo>
                  <a:lnTo>
                    <a:pt x="999" y="3298"/>
                  </a:lnTo>
                  <a:lnTo>
                    <a:pt x="1093" y="3346"/>
                  </a:lnTo>
                  <a:lnTo>
                    <a:pt x="1190" y="3389"/>
                  </a:lnTo>
                  <a:lnTo>
                    <a:pt x="1290" y="3426"/>
                  </a:lnTo>
                  <a:lnTo>
                    <a:pt x="1393" y="3456"/>
                  </a:lnTo>
                  <a:lnTo>
                    <a:pt x="1498" y="3480"/>
                  </a:lnTo>
                  <a:lnTo>
                    <a:pt x="1606" y="3497"/>
                  </a:lnTo>
                  <a:lnTo>
                    <a:pt x="1716" y="3509"/>
                  </a:lnTo>
                  <a:lnTo>
                    <a:pt x="1829" y="3512"/>
                  </a:lnTo>
                  <a:lnTo>
                    <a:pt x="1940" y="3509"/>
                  </a:lnTo>
                  <a:lnTo>
                    <a:pt x="2050" y="3497"/>
                  </a:lnTo>
                  <a:lnTo>
                    <a:pt x="2158" y="3480"/>
                  </a:lnTo>
                  <a:lnTo>
                    <a:pt x="2263" y="3456"/>
                  </a:lnTo>
                  <a:lnTo>
                    <a:pt x="2366" y="3426"/>
                  </a:lnTo>
                  <a:lnTo>
                    <a:pt x="2467" y="3389"/>
                  </a:lnTo>
                  <a:lnTo>
                    <a:pt x="2563" y="3346"/>
                  </a:lnTo>
                  <a:lnTo>
                    <a:pt x="2657" y="3298"/>
                  </a:lnTo>
                  <a:lnTo>
                    <a:pt x="2748" y="3244"/>
                  </a:lnTo>
                  <a:lnTo>
                    <a:pt x="2835" y="3185"/>
                  </a:lnTo>
                  <a:lnTo>
                    <a:pt x="2917" y="3121"/>
                  </a:lnTo>
                  <a:lnTo>
                    <a:pt x="2996" y="3052"/>
                  </a:lnTo>
                  <a:lnTo>
                    <a:pt x="3070" y="2978"/>
                  </a:lnTo>
                  <a:lnTo>
                    <a:pt x="3139" y="2900"/>
                  </a:lnTo>
                  <a:lnTo>
                    <a:pt x="3204" y="2818"/>
                  </a:lnTo>
                  <a:lnTo>
                    <a:pt x="3263" y="2732"/>
                  </a:lnTo>
                  <a:lnTo>
                    <a:pt x="3318" y="2642"/>
                  </a:lnTo>
                  <a:lnTo>
                    <a:pt x="3367" y="2548"/>
                  </a:lnTo>
                  <a:lnTo>
                    <a:pt x="3409" y="2453"/>
                  </a:lnTo>
                  <a:lnTo>
                    <a:pt x="3447" y="2353"/>
                  </a:lnTo>
                  <a:lnTo>
                    <a:pt x="3477" y="2250"/>
                  </a:lnTo>
                  <a:lnTo>
                    <a:pt x="3501" y="2145"/>
                  </a:lnTo>
                  <a:lnTo>
                    <a:pt x="3520" y="2038"/>
                  </a:lnTo>
                  <a:lnTo>
                    <a:pt x="3530" y="1929"/>
                  </a:lnTo>
                  <a:lnTo>
                    <a:pt x="3533" y="1818"/>
                  </a:lnTo>
                  <a:lnTo>
                    <a:pt x="3530" y="1707"/>
                  </a:lnTo>
                  <a:lnTo>
                    <a:pt x="3520" y="1597"/>
                  </a:lnTo>
                  <a:lnTo>
                    <a:pt x="3501" y="1490"/>
                  </a:lnTo>
                  <a:lnTo>
                    <a:pt x="3477" y="1385"/>
                  </a:lnTo>
                  <a:lnTo>
                    <a:pt x="3447" y="1283"/>
                  </a:lnTo>
                  <a:lnTo>
                    <a:pt x="3409" y="1184"/>
                  </a:lnTo>
                  <a:lnTo>
                    <a:pt x="3367" y="1087"/>
                  </a:lnTo>
                  <a:lnTo>
                    <a:pt x="3318" y="994"/>
                  </a:lnTo>
                  <a:lnTo>
                    <a:pt x="3263" y="904"/>
                  </a:lnTo>
                  <a:lnTo>
                    <a:pt x="3204" y="818"/>
                  </a:lnTo>
                  <a:lnTo>
                    <a:pt x="3139" y="736"/>
                  </a:lnTo>
                  <a:lnTo>
                    <a:pt x="3070" y="658"/>
                  </a:lnTo>
                  <a:lnTo>
                    <a:pt x="2996" y="584"/>
                  </a:lnTo>
                  <a:lnTo>
                    <a:pt x="2917" y="515"/>
                  </a:lnTo>
                  <a:lnTo>
                    <a:pt x="2835" y="452"/>
                  </a:lnTo>
                  <a:lnTo>
                    <a:pt x="2748" y="392"/>
                  </a:lnTo>
                  <a:lnTo>
                    <a:pt x="2657" y="338"/>
                  </a:lnTo>
                  <a:lnTo>
                    <a:pt x="2563" y="289"/>
                  </a:lnTo>
                  <a:lnTo>
                    <a:pt x="2467" y="247"/>
                  </a:lnTo>
                  <a:lnTo>
                    <a:pt x="2366" y="211"/>
                  </a:lnTo>
                  <a:lnTo>
                    <a:pt x="2263" y="180"/>
                  </a:lnTo>
                  <a:lnTo>
                    <a:pt x="2158" y="156"/>
                  </a:lnTo>
                  <a:lnTo>
                    <a:pt x="2050" y="138"/>
                  </a:lnTo>
                  <a:lnTo>
                    <a:pt x="1940" y="128"/>
                  </a:lnTo>
                  <a:lnTo>
                    <a:pt x="1829" y="123"/>
                  </a:lnTo>
                  <a:close/>
                  <a:moveTo>
                    <a:pt x="1829" y="0"/>
                  </a:moveTo>
                  <a:lnTo>
                    <a:pt x="1943" y="5"/>
                  </a:lnTo>
                  <a:lnTo>
                    <a:pt x="2058" y="15"/>
                  </a:lnTo>
                  <a:lnTo>
                    <a:pt x="2169" y="32"/>
                  </a:lnTo>
                  <a:lnTo>
                    <a:pt x="2278" y="57"/>
                  </a:lnTo>
                  <a:lnTo>
                    <a:pt x="2385" y="87"/>
                  </a:lnTo>
                  <a:lnTo>
                    <a:pt x="2489" y="123"/>
                  </a:lnTo>
                  <a:lnTo>
                    <a:pt x="2590" y="166"/>
                  </a:lnTo>
                  <a:lnTo>
                    <a:pt x="2687" y="214"/>
                  </a:lnTo>
                  <a:lnTo>
                    <a:pt x="2782" y="267"/>
                  </a:lnTo>
                  <a:lnTo>
                    <a:pt x="2873" y="327"/>
                  </a:lnTo>
                  <a:lnTo>
                    <a:pt x="2960" y="391"/>
                  </a:lnTo>
                  <a:lnTo>
                    <a:pt x="3042" y="460"/>
                  </a:lnTo>
                  <a:lnTo>
                    <a:pt x="3121" y="533"/>
                  </a:lnTo>
                  <a:lnTo>
                    <a:pt x="3195" y="612"/>
                  </a:lnTo>
                  <a:lnTo>
                    <a:pt x="3265" y="695"/>
                  </a:lnTo>
                  <a:lnTo>
                    <a:pt x="3329" y="781"/>
                  </a:lnTo>
                  <a:lnTo>
                    <a:pt x="3389" y="871"/>
                  </a:lnTo>
                  <a:lnTo>
                    <a:pt x="3443" y="964"/>
                  </a:lnTo>
                  <a:lnTo>
                    <a:pt x="3492" y="1062"/>
                  </a:lnTo>
                  <a:lnTo>
                    <a:pt x="3535" y="1162"/>
                  </a:lnTo>
                  <a:lnTo>
                    <a:pt x="3571" y="1266"/>
                  </a:lnTo>
                  <a:lnTo>
                    <a:pt x="3602" y="1372"/>
                  </a:lnTo>
                  <a:lnTo>
                    <a:pt x="3626" y="1480"/>
                  </a:lnTo>
                  <a:lnTo>
                    <a:pt x="3644" y="1590"/>
                  </a:lnTo>
                  <a:lnTo>
                    <a:pt x="3654" y="1703"/>
                  </a:lnTo>
                  <a:lnTo>
                    <a:pt x="3657" y="1818"/>
                  </a:lnTo>
                  <a:lnTo>
                    <a:pt x="3654" y="1932"/>
                  </a:lnTo>
                  <a:lnTo>
                    <a:pt x="3644" y="2045"/>
                  </a:lnTo>
                  <a:lnTo>
                    <a:pt x="3626" y="2157"/>
                  </a:lnTo>
                  <a:lnTo>
                    <a:pt x="3602" y="2265"/>
                  </a:lnTo>
                  <a:lnTo>
                    <a:pt x="3571" y="2371"/>
                  </a:lnTo>
                  <a:lnTo>
                    <a:pt x="3535" y="2475"/>
                  </a:lnTo>
                  <a:lnTo>
                    <a:pt x="3492" y="2575"/>
                  </a:lnTo>
                  <a:lnTo>
                    <a:pt x="3443" y="2672"/>
                  </a:lnTo>
                  <a:lnTo>
                    <a:pt x="3389" y="2766"/>
                  </a:lnTo>
                  <a:lnTo>
                    <a:pt x="3329" y="2856"/>
                  </a:lnTo>
                  <a:lnTo>
                    <a:pt x="3265" y="2942"/>
                  </a:lnTo>
                  <a:lnTo>
                    <a:pt x="3195" y="3024"/>
                  </a:lnTo>
                  <a:lnTo>
                    <a:pt x="3121" y="3102"/>
                  </a:lnTo>
                  <a:lnTo>
                    <a:pt x="3042" y="3176"/>
                  </a:lnTo>
                  <a:lnTo>
                    <a:pt x="2960" y="3245"/>
                  </a:lnTo>
                  <a:lnTo>
                    <a:pt x="2873" y="3310"/>
                  </a:lnTo>
                  <a:lnTo>
                    <a:pt x="2782" y="3368"/>
                  </a:lnTo>
                  <a:lnTo>
                    <a:pt x="2687" y="3422"/>
                  </a:lnTo>
                  <a:lnTo>
                    <a:pt x="2590" y="3471"/>
                  </a:lnTo>
                  <a:lnTo>
                    <a:pt x="2489" y="3513"/>
                  </a:lnTo>
                  <a:lnTo>
                    <a:pt x="2385" y="3549"/>
                  </a:lnTo>
                  <a:lnTo>
                    <a:pt x="2278" y="3580"/>
                  </a:lnTo>
                  <a:lnTo>
                    <a:pt x="2169" y="3604"/>
                  </a:lnTo>
                  <a:lnTo>
                    <a:pt x="2058" y="3622"/>
                  </a:lnTo>
                  <a:lnTo>
                    <a:pt x="1943" y="3632"/>
                  </a:lnTo>
                  <a:lnTo>
                    <a:pt x="1829" y="3636"/>
                  </a:lnTo>
                  <a:lnTo>
                    <a:pt x="1713" y="3632"/>
                  </a:lnTo>
                  <a:lnTo>
                    <a:pt x="1599" y="3622"/>
                  </a:lnTo>
                  <a:lnTo>
                    <a:pt x="1488" y="3604"/>
                  </a:lnTo>
                  <a:lnTo>
                    <a:pt x="1379" y="3580"/>
                  </a:lnTo>
                  <a:lnTo>
                    <a:pt x="1272" y="3549"/>
                  </a:lnTo>
                  <a:lnTo>
                    <a:pt x="1168" y="3513"/>
                  </a:lnTo>
                  <a:lnTo>
                    <a:pt x="1067" y="3471"/>
                  </a:lnTo>
                  <a:lnTo>
                    <a:pt x="969" y="3422"/>
                  </a:lnTo>
                  <a:lnTo>
                    <a:pt x="875" y="3368"/>
                  </a:lnTo>
                  <a:lnTo>
                    <a:pt x="785" y="3310"/>
                  </a:lnTo>
                  <a:lnTo>
                    <a:pt x="698" y="3245"/>
                  </a:lnTo>
                  <a:lnTo>
                    <a:pt x="614" y="3176"/>
                  </a:lnTo>
                  <a:lnTo>
                    <a:pt x="535" y="3102"/>
                  </a:lnTo>
                  <a:lnTo>
                    <a:pt x="461" y="3024"/>
                  </a:lnTo>
                  <a:lnTo>
                    <a:pt x="392" y="2942"/>
                  </a:lnTo>
                  <a:lnTo>
                    <a:pt x="328" y="2856"/>
                  </a:lnTo>
                  <a:lnTo>
                    <a:pt x="268" y="2766"/>
                  </a:lnTo>
                  <a:lnTo>
                    <a:pt x="214" y="2672"/>
                  </a:lnTo>
                  <a:lnTo>
                    <a:pt x="166" y="2575"/>
                  </a:lnTo>
                  <a:lnTo>
                    <a:pt x="123" y="2475"/>
                  </a:lnTo>
                  <a:lnTo>
                    <a:pt x="86" y="2371"/>
                  </a:lnTo>
                  <a:lnTo>
                    <a:pt x="56" y="2265"/>
                  </a:lnTo>
                  <a:lnTo>
                    <a:pt x="31" y="2157"/>
                  </a:lnTo>
                  <a:lnTo>
                    <a:pt x="14" y="2045"/>
                  </a:lnTo>
                  <a:lnTo>
                    <a:pt x="3" y="1932"/>
                  </a:lnTo>
                  <a:lnTo>
                    <a:pt x="0" y="1818"/>
                  </a:lnTo>
                  <a:lnTo>
                    <a:pt x="3" y="1703"/>
                  </a:lnTo>
                  <a:lnTo>
                    <a:pt x="14" y="1590"/>
                  </a:lnTo>
                  <a:lnTo>
                    <a:pt x="31" y="1480"/>
                  </a:lnTo>
                  <a:lnTo>
                    <a:pt x="56" y="1372"/>
                  </a:lnTo>
                  <a:lnTo>
                    <a:pt x="86" y="1266"/>
                  </a:lnTo>
                  <a:lnTo>
                    <a:pt x="123" y="1162"/>
                  </a:lnTo>
                  <a:lnTo>
                    <a:pt x="166" y="1062"/>
                  </a:lnTo>
                  <a:lnTo>
                    <a:pt x="214" y="964"/>
                  </a:lnTo>
                  <a:lnTo>
                    <a:pt x="268" y="871"/>
                  </a:lnTo>
                  <a:lnTo>
                    <a:pt x="328" y="781"/>
                  </a:lnTo>
                  <a:lnTo>
                    <a:pt x="392" y="695"/>
                  </a:lnTo>
                  <a:lnTo>
                    <a:pt x="461" y="612"/>
                  </a:lnTo>
                  <a:lnTo>
                    <a:pt x="535" y="533"/>
                  </a:lnTo>
                  <a:lnTo>
                    <a:pt x="614" y="460"/>
                  </a:lnTo>
                  <a:lnTo>
                    <a:pt x="698" y="391"/>
                  </a:lnTo>
                  <a:lnTo>
                    <a:pt x="785" y="327"/>
                  </a:lnTo>
                  <a:lnTo>
                    <a:pt x="875" y="267"/>
                  </a:lnTo>
                  <a:lnTo>
                    <a:pt x="969" y="214"/>
                  </a:lnTo>
                  <a:lnTo>
                    <a:pt x="1067" y="166"/>
                  </a:lnTo>
                  <a:lnTo>
                    <a:pt x="1168" y="123"/>
                  </a:lnTo>
                  <a:lnTo>
                    <a:pt x="1272" y="87"/>
                  </a:lnTo>
                  <a:lnTo>
                    <a:pt x="1379" y="57"/>
                  </a:lnTo>
                  <a:lnTo>
                    <a:pt x="1488" y="32"/>
                  </a:lnTo>
                  <a:lnTo>
                    <a:pt x="1599" y="15"/>
                  </a:lnTo>
                  <a:lnTo>
                    <a:pt x="1713" y="5"/>
                  </a:lnTo>
                  <a:lnTo>
                    <a:pt x="1829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2873" y="1933"/>
              <a:ext cx="25" cy="216"/>
            </a:xfrm>
            <a:custGeom>
              <a:avLst/>
              <a:gdLst>
                <a:gd name="T0" fmla="*/ 63 w 124"/>
                <a:gd name="T1" fmla="*/ 0 h 1079"/>
                <a:gd name="T2" fmla="*/ 82 w 124"/>
                <a:gd name="T3" fmla="*/ 4 h 1079"/>
                <a:gd name="T4" fmla="*/ 99 w 124"/>
                <a:gd name="T5" fmla="*/ 12 h 1079"/>
                <a:gd name="T6" fmla="*/ 113 w 124"/>
                <a:gd name="T7" fmla="*/ 25 h 1079"/>
                <a:gd name="T8" fmla="*/ 122 w 124"/>
                <a:gd name="T9" fmla="*/ 43 h 1079"/>
                <a:gd name="T10" fmla="*/ 124 w 124"/>
                <a:gd name="T11" fmla="*/ 61 h 1079"/>
                <a:gd name="T12" fmla="*/ 124 w 124"/>
                <a:gd name="T13" fmla="*/ 1017 h 1079"/>
                <a:gd name="T14" fmla="*/ 122 w 124"/>
                <a:gd name="T15" fmla="*/ 1037 h 1079"/>
                <a:gd name="T16" fmla="*/ 113 w 124"/>
                <a:gd name="T17" fmla="*/ 1054 h 1079"/>
                <a:gd name="T18" fmla="*/ 99 w 124"/>
                <a:gd name="T19" fmla="*/ 1066 h 1079"/>
                <a:gd name="T20" fmla="*/ 82 w 124"/>
                <a:gd name="T21" fmla="*/ 1076 h 1079"/>
                <a:gd name="T22" fmla="*/ 63 w 124"/>
                <a:gd name="T23" fmla="*/ 1079 h 1079"/>
                <a:gd name="T24" fmla="*/ 43 w 124"/>
                <a:gd name="T25" fmla="*/ 1076 h 1079"/>
                <a:gd name="T26" fmla="*/ 26 w 124"/>
                <a:gd name="T27" fmla="*/ 1066 h 1079"/>
                <a:gd name="T28" fmla="*/ 13 w 124"/>
                <a:gd name="T29" fmla="*/ 1054 h 1079"/>
                <a:gd name="T30" fmla="*/ 4 w 124"/>
                <a:gd name="T31" fmla="*/ 1037 h 1079"/>
                <a:gd name="T32" fmla="*/ 0 w 124"/>
                <a:gd name="T33" fmla="*/ 1017 h 1079"/>
                <a:gd name="T34" fmla="*/ 0 w 124"/>
                <a:gd name="T35" fmla="*/ 61 h 1079"/>
                <a:gd name="T36" fmla="*/ 4 w 124"/>
                <a:gd name="T37" fmla="*/ 43 h 1079"/>
                <a:gd name="T38" fmla="*/ 13 w 124"/>
                <a:gd name="T39" fmla="*/ 25 h 1079"/>
                <a:gd name="T40" fmla="*/ 26 w 124"/>
                <a:gd name="T41" fmla="*/ 12 h 1079"/>
                <a:gd name="T42" fmla="*/ 43 w 124"/>
                <a:gd name="T43" fmla="*/ 4 h 1079"/>
                <a:gd name="T44" fmla="*/ 63 w 124"/>
                <a:gd name="T45" fmla="*/ 0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079">
                  <a:moveTo>
                    <a:pt x="63" y="0"/>
                  </a:moveTo>
                  <a:lnTo>
                    <a:pt x="82" y="4"/>
                  </a:lnTo>
                  <a:lnTo>
                    <a:pt x="99" y="12"/>
                  </a:lnTo>
                  <a:lnTo>
                    <a:pt x="113" y="25"/>
                  </a:lnTo>
                  <a:lnTo>
                    <a:pt x="122" y="43"/>
                  </a:lnTo>
                  <a:lnTo>
                    <a:pt x="124" y="61"/>
                  </a:lnTo>
                  <a:lnTo>
                    <a:pt x="124" y="1017"/>
                  </a:lnTo>
                  <a:lnTo>
                    <a:pt x="122" y="1037"/>
                  </a:lnTo>
                  <a:lnTo>
                    <a:pt x="113" y="1054"/>
                  </a:lnTo>
                  <a:lnTo>
                    <a:pt x="99" y="1066"/>
                  </a:lnTo>
                  <a:lnTo>
                    <a:pt x="82" y="1076"/>
                  </a:lnTo>
                  <a:lnTo>
                    <a:pt x="63" y="1079"/>
                  </a:lnTo>
                  <a:lnTo>
                    <a:pt x="43" y="1076"/>
                  </a:lnTo>
                  <a:lnTo>
                    <a:pt x="26" y="1066"/>
                  </a:lnTo>
                  <a:lnTo>
                    <a:pt x="13" y="1054"/>
                  </a:lnTo>
                  <a:lnTo>
                    <a:pt x="4" y="1037"/>
                  </a:lnTo>
                  <a:lnTo>
                    <a:pt x="0" y="1017"/>
                  </a:lnTo>
                  <a:lnTo>
                    <a:pt x="0" y="61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6" y="12"/>
                  </a:lnTo>
                  <a:lnTo>
                    <a:pt x="43" y="4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2719" y="2204"/>
              <a:ext cx="333" cy="24"/>
            </a:xfrm>
            <a:custGeom>
              <a:avLst/>
              <a:gdLst>
                <a:gd name="T0" fmla="*/ 61 w 1664"/>
                <a:gd name="T1" fmla="*/ 0 h 123"/>
                <a:gd name="T2" fmla="*/ 1602 w 1664"/>
                <a:gd name="T3" fmla="*/ 0 h 123"/>
                <a:gd name="T4" fmla="*/ 1621 w 1664"/>
                <a:gd name="T5" fmla="*/ 2 h 123"/>
                <a:gd name="T6" fmla="*/ 1638 w 1664"/>
                <a:gd name="T7" fmla="*/ 12 h 123"/>
                <a:gd name="T8" fmla="*/ 1652 w 1664"/>
                <a:gd name="T9" fmla="*/ 26 h 123"/>
                <a:gd name="T10" fmla="*/ 1660 w 1664"/>
                <a:gd name="T11" fmla="*/ 42 h 123"/>
                <a:gd name="T12" fmla="*/ 1664 w 1664"/>
                <a:gd name="T13" fmla="*/ 61 h 123"/>
                <a:gd name="T14" fmla="*/ 1660 w 1664"/>
                <a:gd name="T15" fmla="*/ 81 h 123"/>
                <a:gd name="T16" fmla="*/ 1652 w 1664"/>
                <a:gd name="T17" fmla="*/ 98 h 123"/>
                <a:gd name="T18" fmla="*/ 1638 w 1664"/>
                <a:gd name="T19" fmla="*/ 112 h 123"/>
                <a:gd name="T20" fmla="*/ 1621 w 1664"/>
                <a:gd name="T21" fmla="*/ 120 h 123"/>
                <a:gd name="T22" fmla="*/ 1602 w 1664"/>
                <a:gd name="T23" fmla="*/ 123 h 123"/>
                <a:gd name="T24" fmla="*/ 61 w 1664"/>
                <a:gd name="T25" fmla="*/ 123 h 123"/>
                <a:gd name="T26" fmla="*/ 41 w 1664"/>
                <a:gd name="T27" fmla="*/ 120 h 123"/>
                <a:gd name="T28" fmla="*/ 25 w 1664"/>
                <a:gd name="T29" fmla="*/ 112 h 123"/>
                <a:gd name="T30" fmla="*/ 11 w 1664"/>
                <a:gd name="T31" fmla="*/ 98 h 123"/>
                <a:gd name="T32" fmla="*/ 3 w 1664"/>
                <a:gd name="T33" fmla="*/ 81 h 123"/>
                <a:gd name="T34" fmla="*/ 0 w 1664"/>
                <a:gd name="T35" fmla="*/ 61 h 123"/>
                <a:gd name="T36" fmla="*/ 3 w 1664"/>
                <a:gd name="T37" fmla="*/ 42 h 123"/>
                <a:gd name="T38" fmla="*/ 11 w 1664"/>
                <a:gd name="T39" fmla="*/ 26 h 123"/>
                <a:gd name="T40" fmla="*/ 25 w 1664"/>
                <a:gd name="T41" fmla="*/ 12 h 123"/>
                <a:gd name="T42" fmla="*/ 41 w 1664"/>
                <a:gd name="T43" fmla="*/ 2 h 123"/>
                <a:gd name="T44" fmla="*/ 61 w 1664"/>
                <a:gd name="T4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64" h="123">
                  <a:moveTo>
                    <a:pt x="61" y="0"/>
                  </a:moveTo>
                  <a:lnTo>
                    <a:pt x="1602" y="0"/>
                  </a:lnTo>
                  <a:lnTo>
                    <a:pt x="1621" y="2"/>
                  </a:lnTo>
                  <a:lnTo>
                    <a:pt x="1638" y="12"/>
                  </a:lnTo>
                  <a:lnTo>
                    <a:pt x="1652" y="26"/>
                  </a:lnTo>
                  <a:lnTo>
                    <a:pt x="1660" y="42"/>
                  </a:lnTo>
                  <a:lnTo>
                    <a:pt x="1664" y="61"/>
                  </a:lnTo>
                  <a:lnTo>
                    <a:pt x="1660" y="81"/>
                  </a:lnTo>
                  <a:lnTo>
                    <a:pt x="1652" y="98"/>
                  </a:lnTo>
                  <a:lnTo>
                    <a:pt x="1638" y="112"/>
                  </a:lnTo>
                  <a:lnTo>
                    <a:pt x="1621" y="120"/>
                  </a:lnTo>
                  <a:lnTo>
                    <a:pt x="1602" y="123"/>
                  </a:lnTo>
                  <a:lnTo>
                    <a:pt x="61" y="123"/>
                  </a:lnTo>
                  <a:lnTo>
                    <a:pt x="41" y="120"/>
                  </a:lnTo>
                  <a:lnTo>
                    <a:pt x="25" y="112"/>
                  </a:lnTo>
                  <a:lnTo>
                    <a:pt x="11" y="98"/>
                  </a:lnTo>
                  <a:lnTo>
                    <a:pt x="3" y="81"/>
                  </a:lnTo>
                  <a:lnTo>
                    <a:pt x="0" y="61"/>
                  </a:lnTo>
                  <a:lnTo>
                    <a:pt x="3" y="42"/>
                  </a:lnTo>
                  <a:lnTo>
                    <a:pt x="11" y="26"/>
                  </a:lnTo>
                  <a:lnTo>
                    <a:pt x="25" y="12"/>
                  </a:lnTo>
                  <a:lnTo>
                    <a:pt x="41" y="2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2818" y="2069"/>
              <a:ext cx="80" cy="80"/>
            </a:xfrm>
            <a:custGeom>
              <a:avLst/>
              <a:gdLst>
                <a:gd name="T0" fmla="*/ 62 w 399"/>
                <a:gd name="T1" fmla="*/ 0 h 397"/>
                <a:gd name="T2" fmla="*/ 78 w 399"/>
                <a:gd name="T3" fmla="*/ 2 h 397"/>
                <a:gd name="T4" fmla="*/ 92 w 399"/>
                <a:gd name="T5" fmla="*/ 8 h 397"/>
                <a:gd name="T6" fmla="*/ 106 w 399"/>
                <a:gd name="T7" fmla="*/ 18 h 397"/>
                <a:gd name="T8" fmla="*/ 382 w 399"/>
                <a:gd name="T9" fmla="*/ 291 h 397"/>
                <a:gd name="T10" fmla="*/ 391 w 399"/>
                <a:gd name="T11" fmla="*/ 305 h 397"/>
                <a:gd name="T12" fmla="*/ 398 w 399"/>
                <a:gd name="T13" fmla="*/ 320 h 397"/>
                <a:gd name="T14" fmla="*/ 399 w 399"/>
                <a:gd name="T15" fmla="*/ 335 h 397"/>
                <a:gd name="T16" fmla="*/ 398 w 399"/>
                <a:gd name="T17" fmla="*/ 351 h 397"/>
                <a:gd name="T18" fmla="*/ 391 w 399"/>
                <a:gd name="T19" fmla="*/ 366 h 397"/>
                <a:gd name="T20" fmla="*/ 382 w 399"/>
                <a:gd name="T21" fmla="*/ 379 h 397"/>
                <a:gd name="T22" fmla="*/ 368 w 399"/>
                <a:gd name="T23" fmla="*/ 389 h 397"/>
                <a:gd name="T24" fmla="*/ 353 w 399"/>
                <a:gd name="T25" fmla="*/ 395 h 397"/>
                <a:gd name="T26" fmla="*/ 338 w 399"/>
                <a:gd name="T27" fmla="*/ 397 h 397"/>
                <a:gd name="T28" fmla="*/ 321 w 399"/>
                <a:gd name="T29" fmla="*/ 395 h 397"/>
                <a:gd name="T30" fmla="*/ 306 w 399"/>
                <a:gd name="T31" fmla="*/ 389 h 397"/>
                <a:gd name="T32" fmla="*/ 294 w 399"/>
                <a:gd name="T33" fmla="*/ 379 h 397"/>
                <a:gd name="T34" fmla="*/ 18 w 399"/>
                <a:gd name="T35" fmla="*/ 106 h 397"/>
                <a:gd name="T36" fmla="*/ 9 w 399"/>
                <a:gd name="T37" fmla="*/ 92 h 397"/>
                <a:gd name="T38" fmla="*/ 2 w 399"/>
                <a:gd name="T39" fmla="*/ 77 h 397"/>
                <a:gd name="T40" fmla="*/ 0 w 399"/>
                <a:gd name="T41" fmla="*/ 62 h 397"/>
                <a:gd name="T42" fmla="*/ 2 w 399"/>
                <a:gd name="T43" fmla="*/ 46 h 397"/>
                <a:gd name="T44" fmla="*/ 7 w 399"/>
                <a:gd name="T45" fmla="*/ 32 h 397"/>
                <a:gd name="T46" fmla="*/ 18 w 399"/>
                <a:gd name="T47" fmla="*/ 18 h 397"/>
                <a:gd name="T48" fmla="*/ 31 w 399"/>
                <a:gd name="T49" fmla="*/ 8 h 397"/>
                <a:gd name="T50" fmla="*/ 46 w 399"/>
                <a:gd name="T51" fmla="*/ 2 h 397"/>
                <a:gd name="T52" fmla="*/ 62 w 399"/>
                <a:gd name="T53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99" h="397">
                  <a:moveTo>
                    <a:pt x="62" y="0"/>
                  </a:moveTo>
                  <a:lnTo>
                    <a:pt x="78" y="2"/>
                  </a:lnTo>
                  <a:lnTo>
                    <a:pt x="92" y="8"/>
                  </a:lnTo>
                  <a:lnTo>
                    <a:pt x="106" y="18"/>
                  </a:lnTo>
                  <a:lnTo>
                    <a:pt x="382" y="291"/>
                  </a:lnTo>
                  <a:lnTo>
                    <a:pt x="391" y="305"/>
                  </a:lnTo>
                  <a:lnTo>
                    <a:pt x="398" y="320"/>
                  </a:lnTo>
                  <a:lnTo>
                    <a:pt x="399" y="335"/>
                  </a:lnTo>
                  <a:lnTo>
                    <a:pt x="398" y="351"/>
                  </a:lnTo>
                  <a:lnTo>
                    <a:pt x="391" y="366"/>
                  </a:lnTo>
                  <a:lnTo>
                    <a:pt x="382" y="379"/>
                  </a:lnTo>
                  <a:lnTo>
                    <a:pt x="368" y="389"/>
                  </a:lnTo>
                  <a:lnTo>
                    <a:pt x="353" y="395"/>
                  </a:lnTo>
                  <a:lnTo>
                    <a:pt x="338" y="397"/>
                  </a:lnTo>
                  <a:lnTo>
                    <a:pt x="321" y="395"/>
                  </a:lnTo>
                  <a:lnTo>
                    <a:pt x="306" y="389"/>
                  </a:lnTo>
                  <a:lnTo>
                    <a:pt x="294" y="379"/>
                  </a:lnTo>
                  <a:lnTo>
                    <a:pt x="18" y="106"/>
                  </a:lnTo>
                  <a:lnTo>
                    <a:pt x="9" y="92"/>
                  </a:lnTo>
                  <a:lnTo>
                    <a:pt x="2" y="77"/>
                  </a:lnTo>
                  <a:lnTo>
                    <a:pt x="0" y="62"/>
                  </a:lnTo>
                  <a:lnTo>
                    <a:pt x="2" y="46"/>
                  </a:lnTo>
                  <a:lnTo>
                    <a:pt x="7" y="32"/>
                  </a:lnTo>
                  <a:lnTo>
                    <a:pt x="18" y="18"/>
                  </a:lnTo>
                  <a:lnTo>
                    <a:pt x="31" y="8"/>
                  </a:lnTo>
                  <a:lnTo>
                    <a:pt x="46" y="2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2873" y="2069"/>
              <a:ext cx="80" cy="80"/>
            </a:xfrm>
            <a:custGeom>
              <a:avLst/>
              <a:gdLst>
                <a:gd name="T0" fmla="*/ 339 w 400"/>
                <a:gd name="T1" fmla="*/ 0 h 397"/>
                <a:gd name="T2" fmla="*/ 354 w 400"/>
                <a:gd name="T3" fmla="*/ 2 h 397"/>
                <a:gd name="T4" fmla="*/ 369 w 400"/>
                <a:gd name="T5" fmla="*/ 8 h 397"/>
                <a:gd name="T6" fmla="*/ 383 w 400"/>
                <a:gd name="T7" fmla="*/ 18 h 397"/>
                <a:gd name="T8" fmla="*/ 392 w 400"/>
                <a:gd name="T9" fmla="*/ 32 h 397"/>
                <a:gd name="T10" fmla="*/ 399 w 400"/>
                <a:gd name="T11" fmla="*/ 46 h 397"/>
                <a:gd name="T12" fmla="*/ 400 w 400"/>
                <a:gd name="T13" fmla="*/ 62 h 397"/>
                <a:gd name="T14" fmla="*/ 399 w 400"/>
                <a:gd name="T15" fmla="*/ 77 h 397"/>
                <a:gd name="T16" fmla="*/ 392 w 400"/>
                <a:gd name="T17" fmla="*/ 92 h 397"/>
                <a:gd name="T18" fmla="*/ 381 w 400"/>
                <a:gd name="T19" fmla="*/ 106 h 397"/>
                <a:gd name="T20" fmla="*/ 107 w 400"/>
                <a:gd name="T21" fmla="*/ 379 h 397"/>
                <a:gd name="T22" fmla="*/ 93 w 400"/>
                <a:gd name="T23" fmla="*/ 389 h 397"/>
                <a:gd name="T24" fmla="*/ 78 w 400"/>
                <a:gd name="T25" fmla="*/ 395 h 397"/>
                <a:gd name="T26" fmla="*/ 63 w 400"/>
                <a:gd name="T27" fmla="*/ 397 h 397"/>
                <a:gd name="T28" fmla="*/ 46 w 400"/>
                <a:gd name="T29" fmla="*/ 395 h 397"/>
                <a:gd name="T30" fmla="*/ 31 w 400"/>
                <a:gd name="T31" fmla="*/ 389 h 397"/>
                <a:gd name="T32" fmla="*/ 19 w 400"/>
                <a:gd name="T33" fmla="*/ 379 h 397"/>
                <a:gd name="T34" fmla="*/ 8 w 400"/>
                <a:gd name="T35" fmla="*/ 366 h 397"/>
                <a:gd name="T36" fmla="*/ 2 w 400"/>
                <a:gd name="T37" fmla="*/ 351 h 397"/>
                <a:gd name="T38" fmla="*/ 0 w 400"/>
                <a:gd name="T39" fmla="*/ 335 h 397"/>
                <a:gd name="T40" fmla="*/ 2 w 400"/>
                <a:gd name="T41" fmla="*/ 320 h 397"/>
                <a:gd name="T42" fmla="*/ 8 w 400"/>
                <a:gd name="T43" fmla="*/ 305 h 397"/>
                <a:gd name="T44" fmla="*/ 19 w 400"/>
                <a:gd name="T45" fmla="*/ 291 h 397"/>
                <a:gd name="T46" fmla="*/ 294 w 400"/>
                <a:gd name="T47" fmla="*/ 18 h 397"/>
                <a:gd name="T48" fmla="*/ 307 w 400"/>
                <a:gd name="T49" fmla="*/ 8 h 397"/>
                <a:gd name="T50" fmla="*/ 322 w 400"/>
                <a:gd name="T51" fmla="*/ 2 h 397"/>
                <a:gd name="T52" fmla="*/ 339 w 400"/>
                <a:gd name="T53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0" h="397">
                  <a:moveTo>
                    <a:pt x="339" y="0"/>
                  </a:moveTo>
                  <a:lnTo>
                    <a:pt x="354" y="2"/>
                  </a:lnTo>
                  <a:lnTo>
                    <a:pt x="369" y="8"/>
                  </a:lnTo>
                  <a:lnTo>
                    <a:pt x="383" y="18"/>
                  </a:lnTo>
                  <a:lnTo>
                    <a:pt x="392" y="32"/>
                  </a:lnTo>
                  <a:lnTo>
                    <a:pt x="399" y="46"/>
                  </a:lnTo>
                  <a:lnTo>
                    <a:pt x="400" y="62"/>
                  </a:lnTo>
                  <a:lnTo>
                    <a:pt x="399" y="77"/>
                  </a:lnTo>
                  <a:lnTo>
                    <a:pt x="392" y="92"/>
                  </a:lnTo>
                  <a:lnTo>
                    <a:pt x="381" y="106"/>
                  </a:lnTo>
                  <a:lnTo>
                    <a:pt x="107" y="379"/>
                  </a:lnTo>
                  <a:lnTo>
                    <a:pt x="93" y="389"/>
                  </a:lnTo>
                  <a:lnTo>
                    <a:pt x="78" y="395"/>
                  </a:lnTo>
                  <a:lnTo>
                    <a:pt x="63" y="397"/>
                  </a:lnTo>
                  <a:lnTo>
                    <a:pt x="46" y="395"/>
                  </a:lnTo>
                  <a:lnTo>
                    <a:pt x="31" y="389"/>
                  </a:lnTo>
                  <a:lnTo>
                    <a:pt x="19" y="379"/>
                  </a:lnTo>
                  <a:lnTo>
                    <a:pt x="8" y="366"/>
                  </a:lnTo>
                  <a:lnTo>
                    <a:pt x="2" y="351"/>
                  </a:lnTo>
                  <a:lnTo>
                    <a:pt x="0" y="335"/>
                  </a:lnTo>
                  <a:lnTo>
                    <a:pt x="2" y="320"/>
                  </a:lnTo>
                  <a:lnTo>
                    <a:pt x="8" y="305"/>
                  </a:lnTo>
                  <a:lnTo>
                    <a:pt x="19" y="291"/>
                  </a:lnTo>
                  <a:lnTo>
                    <a:pt x="294" y="18"/>
                  </a:lnTo>
                  <a:lnTo>
                    <a:pt x="307" y="8"/>
                  </a:lnTo>
                  <a:lnTo>
                    <a:pt x="322" y="2"/>
                  </a:lnTo>
                  <a:lnTo>
                    <a:pt x="339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20"/>
          <p:cNvGrpSpPr>
            <a:grpSpLocks noChangeAspect="1"/>
          </p:cNvGrpSpPr>
          <p:nvPr/>
        </p:nvGrpSpPr>
        <p:grpSpPr bwMode="auto">
          <a:xfrm>
            <a:off x="7048500" y="2861625"/>
            <a:ext cx="1143000" cy="1134750"/>
            <a:chOff x="3696" y="1034"/>
            <a:chExt cx="1247" cy="1238"/>
          </a:xfrm>
          <a:solidFill>
            <a:schemeClr val="bg1"/>
          </a:solidFill>
        </p:grpSpPr>
        <p:sp>
          <p:nvSpPr>
            <p:cNvPr id="38" name="Freeform 22"/>
            <p:cNvSpPr>
              <a:spLocks noEditPoints="1"/>
            </p:cNvSpPr>
            <p:nvPr/>
          </p:nvSpPr>
          <p:spPr bwMode="auto">
            <a:xfrm>
              <a:off x="3696" y="1034"/>
              <a:ext cx="1247" cy="1238"/>
            </a:xfrm>
            <a:custGeom>
              <a:avLst/>
              <a:gdLst>
                <a:gd name="T0" fmla="*/ 1532 w 3740"/>
                <a:gd name="T1" fmla="*/ 158 h 3713"/>
                <a:gd name="T2" fmla="*/ 1117 w 3740"/>
                <a:gd name="T3" fmla="*/ 296 h 3713"/>
                <a:gd name="T4" fmla="*/ 756 w 3740"/>
                <a:gd name="T5" fmla="*/ 525 h 3713"/>
                <a:gd name="T6" fmla="*/ 463 w 3740"/>
                <a:gd name="T7" fmla="*/ 835 h 3713"/>
                <a:gd name="T8" fmla="*/ 254 w 3740"/>
                <a:gd name="T9" fmla="*/ 1209 h 3713"/>
                <a:gd name="T10" fmla="*/ 141 w 3740"/>
                <a:gd name="T11" fmla="*/ 1631 h 3713"/>
                <a:gd name="T12" fmla="*/ 141 w 3740"/>
                <a:gd name="T13" fmla="*/ 2082 h 3713"/>
                <a:gd name="T14" fmla="*/ 254 w 3740"/>
                <a:gd name="T15" fmla="*/ 2505 h 3713"/>
                <a:gd name="T16" fmla="*/ 463 w 3740"/>
                <a:gd name="T17" fmla="*/ 2878 h 3713"/>
                <a:gd name="T18" fmla="*/ 756 w 3740"/>
                <a:gd name="T19" fmla="*/ 3187 h 3713"/>
                <a:gd name="T20" fmla="*/ 1117 w 3740"/>
                <a:gd name="T21" fmla="*/ 3418 h 3713"/>
                <a:gd name="T22" fmla="*/ 1532 w 3740"/>
                <a:gd name="T23" fmla="*/ 3554 h 3713"/>
                <a:gd name="T24" fmla="*/ 1984 w 3740"/>
                <a:gd name="T25" fmla="*/ 3584 h 3713"/>
                <a:gd name="T26" fmla="*/ 2420 w 3740"/>
                <a:gd name="T27" fmla="*/ 3499 h 3713"/>
                <a:gd name="T28" fmla="*/ 2810 w 3740"/>
                <a:gd name="T29" fmla="*/ 3313 h 3713"/>
                <a:gd name="T30" fmla="*/ 3139 w 3740"/>
                <a:gd name="T31" fmla="*/ 3042 h 3713"/>
                <a:gd name="T32" fmla="*/ 3393 w 3740"/>
                <a:gd name="T33" fmla="*/ 2698 h 3713"/>
                <a:gd name="T34" fmla="*/ 3555 w 3740"/>
                <a:gd name="T35" fmla="*/ 2298 h 3713"/>
                <a:gd name="T36" fmla="*/ 3613 w 3740"/>
                <a:gd name="T37" fmla="*/ 1857 h 3713"/>
                <a:gd name="T38" fmla="*/ 3555 w 3740"/>
                <a:gd name="T39" fmla="*/ 1415 h 3713"/>
                <a:gd name="T40" fmla="*/ 3393 w 3740"/>
                <a:gd name="T41" fmla="*/ 1015 h 3713"/>
                <a:gd name="T42" fmla="*/ 3139 w 3740"/>
                <a:gd name="T43" fmla="*/ 671 h 3713"/>
                <a:gd name="T44" fmla="*/ 2810 w 3740"/>
                <a:gd name="T45" fmla="*/ 399 h 3713"/>
                <a:gd name="T46" fmla="*/ 2420 w 3740"/>
                <a:gd name="T47" fmla="*/ 215 h 3713"/>
                <a:gd name="T48" fmla="*/ 1984 w 3740"/>
                <a:gd name="T49" fmla="*/ 130 h 3713"/>
                <a:gd name="T50" fmla="*/ 1987 w 3740"/>
                <a:gd name="T51" fmla="*/ 4 h 3713"/>
                <a:gd name="T52" fmla="*/ 2439 w 3740"/>
                <a:gd name="T53" fmla="*/ 88 h 3713"/>
                <a:gd name="T54" fmla="*/ 2845 w 3740"/>
                <a:gd name="T55" fmla="*/ 272 h 3713"/>
                <a:gd name="T56" fmla="*/ 3191 w 3740"/>
                <a:gd name="T57" fmla="*/ 544 h 3713"/>
                <a:gd name="T58" fmla="*/ 3465 w 3740"/>
                <a:gd name="T59" fmla="*/ 889 h 3713"/>
                <a:gd name="T60" fmla="*/ 3651 w 3740"/>
                <a:gd name="T61" fmla="*/ 1291 h 3713"/>
                <a:gd name="T62" fmla="*/ 3736 w 3740"/>
                <a:gd name="T63" fmla="*/ 1739 h 3713"/>
                <a:gd name="T64" fmla="*/ 3708 w 3740"/>
                <a:gd name="T65" fmla="*/ 2203 h 3713"/>
                <a:gd name="T66" fmla="*/ 3571 w 3740"/>
                <a:gd name="T67" fmla="*/ 2630 h 3713"/>
                <a:gd name="T68" fmla="*/ 3338 w 3740"/>
                <a:gd name="T69" fmla="*/ 3005 h 3713"/>
                <a:gd name="T70" fmla="*/ 3027 w 3740"/>
                <a:gd name="T71" fmla="*/ 3315 h 3713"/>
                <a:gd name="T72" fmla="*/ 2649 w 3740"/>
                <a:gd name="T73" fmla="*/ 3545 h 3713"/>
                <a:gd name="T74" fmla="*/ 2218 w 3740"/>
                <a:gd name="T75" fmla="*/ 3680 h 3713"/>
                <a:gd name="T76" fmla="*/ 1751 w 3740"/>
                <a:gd name="T77" fmla="*/ 3710 h 3713"/>
                <a:gd name="T78" fmla="*/ 1301 w 3740"/>
                <a:gd name="T79" fmla="*/ 3625 h 3713"/>
                <a:gd name="T80" fmla="*/ 895 w 3740"/>
                <a:gd name="T81" fmla="*/ 3440 h 3713"/>
                <a:gd name="T82" fmla="*/ 547 w 3740"/>
                <a:gd name="T83" fmla="*/ 3169 h 3713"/>
                <a:gd name="T84" fmla="*/ 274 w 3740"/>
                <a:gd name="T85" fmla="*/ 2824 h 3713"/>
                <a:gd name="T86" fmla="*/ 88 w 3740"/>
                <a:gd name="T87" fmla="*/ 2422 h 3713"/>
                <a:gd name="T88" fmla="*/ 4 w 3740"/>
                <a:gd name="T89" fmla="*/ 1973 h 3713"/>
                <a:gd name="T90" fmla="*/ 32 w 3740"/>
                <a:gd name="T91" fmla="*/ 1511 h 3713"/>
                <a:gd name="T92" fmla="*/ 169 w 3740"/>
                <a:gd name="T93" fmla="*/ 1084 h 3713"/>
                <a:gd name="T94" fmla="*/ 401 w 3740"/>
                <a:gd name="T95" fmla="*/ 709 h 3713"/>
                <a:gd name="T96" fmla="*/ 713 w 3740"/>
                <a:gd name="T97" fmla="*/ 398 h 3713"/>
                <a:gd name="T98" fmla="*/ 1091 w 3740"/>
                <a:gd name="T99" fmla="*/ 169 h 3713"/>
                <a:gd name="T100" fmla="*/ 1522 w 3740"/>
                <a:gd name="T101" fmla="*/ 32 h 3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40" h="3713">
                  <a:moveTo>
                    <a:pt x="1870" y="125"/>
                  </a:moveTo>
                  <a:lnTo>
                    <a:pt x="1755" y="130"/>
                  </a:lnTo>
                  <a:lnTo>
                    <a:pt x="1642" y="141"/>
                  </a:lnTo>
                  <a:lnTo>
                    <a:pt x="1532" y="158"/>
                  </a:lnTo>
                  <a:lnTo>
                    <a:pt x="1424" y="183"/>
                  </a:lnTo>
                  <a:lnTo>
                    <a:pt x="1319" y="215"/>
                  </a:lnTo>
                  <a:lnTo>
                    <a:pt x="1217" y="251"/>
                  </a:lnTo>
                  <a:lnTo>
                    <a:pt x="1117" y="296"/>
                  </a:lnTo>
                  <a:lnTo>
                    <a:pt x="1022" y="345"/>
                  </a:lnTo>
                  <a:lnTo>
                    <a:pt x="929" y="399"/>
                  </a:lnTo>
                  <a:lnTo>
                    <a:pt x="840" y="461"/>
                  </a:lnTo>
                  <a:lnTo>
                    <a:pt x="756" y="525"/>
                  </a:lnTo>
                  <a:lnTo>
                    <a:pt x="675" y="596"/>
                  </a:lnTo>
                  <a:lnTo>
                    <a:pt x="600" y="671"/>
                  </a:lnTo>
                  <a:lnTo>
                    <a:pt x="529" y="751"/>
                  </a:lnTo>
                  <a:lnTo>
                    <a:pt x="463" y="835"/>
                  </a:lnTo>
                  <a:lnTo>
                    <a:pt x="402" y="923"/>
                  </a:lnTo>
                  <a:lnTo>
                    <a:pt x="347" y="1015"/>
                  </a:lnTo>
                  <a:lnTo>
                    <a:pt x="297" y="1110"/>
                  </a:lnTo>
                  <a:lnTo>
                    <a:pt x="254" y="1209"/>
                  </a:lnTo>
                  <a:lnTo>
                    <a:pt x="216" y="1310"/>
                  </a:lnTo>
                  <a:lnTo>
                    <a:pt x="184" y="1415"/>
                  </a:lnTo>
                  <a:lnTo>
                    <a:pt x="159" y="1522"/>
                  </a:lnTo>
                  <a:lnTo>
                    <a:pt x="141" y="1631"/>
                  </a:lnTo>
                  <a:lnTo>
                    <a:pt x="130" y="1743"/>
                  </a:lnTo>
                  <a:lnTo>
                    <a:pt x="127" y="1857"/>
                  </a:lnTo>
                  <a:lnTo>
                    <a:pt x="130" y="1970"/>
                  </a:lnTo>
                  <a:lnTo>
                    <a:pt x="141" y="2082"/>
                  </a:lnTo>
                  <a:lnTo>
                    <a:pt x="159" y="2191"/>
                  </a:lnTo>
                  <a:lnTo>
                    <a:pt x="184" y="2298"/>
                  </a:lnTo>
                  <a:lnTo>
                    <a:pt x="216" y="2403"/>
                  </a:lnTo>
                  <a:lnTo>
                    <a:pt x="254" y="2505"/>
                  </a:lnTo>
                  <a:lnTo>
                    <a:pt x="297" y="2603"/>
                  </a:lnTo>
                  <a:lnTo>
                    <a:pt x="347" y="2698"/>
                  </a:lnTo>
                  <a:lnTo>
                    <a:pt x="402" y="2790"/>
                  </a:lnTo>
                  <a:lnTo>
                    <a:pt x="463" y="2878"/>
                  </a:lnTo>
                  <a:lnTo>
                    <a:pt x="529" y="2962"/>
                  </a:lnTo>
                  <a:lnTo>
                    <a:pt x="600" y="3042"/>
                  </a:lnTo>
                  <a:lnTo>
                    <a:pt x="675" y="3117"/>
                  </a:lnTo>
                  <a:lnTo>
                    <a:pt x="756" y="3187"/>
                  </a:lnTo>
                  <a:lnTo>
                    <a:pt x="840" y="3253"/>
                  </a:lnTo>
                  <a:lnTo>
                    <a:pt x="929" y="3313"/>
                  </a:lnTo>
                  <a:lnTo>
                    <a:pt x="1022" y="3369"/>
                  </a:lnTo>
                  <a:lnTo>
                    <a:pt x="1117" y="3418"/>
                  </a:lnTo>
                  <a:lnTo>
                    <a:pt x="1217" y="3462"/>
                  </a:lnTo>
                  <a:lnTo>
                    <a:pt x="1319" y="3499"/>
                  </a:lnTo>
                  <a:lnTo>
                    <a:pt x="1424" y="3530"/>
                  </a:lnTo>
                  <a:lnTo>
                    <a:pt x="1532" y="3554"/>
                  </a:lnTo>
                  <a:lnTo>
                    <a:pt x="1642" y="3573"/>
                  </a:lnTo>
                  <a:lnTo>
                    <a:pt x="1755" y="3584"/>
                  </a:lnTo>
                  <a:lnTo>
                    <a:pt x="1870" y="3587"/>
                  </a:lnTo>
                  <a:lnTo>
                    <a:pt x="1984" y="3584"/>
                  </a:lnTo>
                  <a:lnTo>
                    <a:pt x="2096" y="3573"/>
                  </a:lnTo>
                  <a:lnTo>
                    <a:pt x="2207" y="3554"/>
                  </a:lnTo>
                  <a:lnTo>
                    <a:pt x="2314" y="3530"/>
                  </a:lnTo>
                  <a:lnTo>
                    <a:pt x="2420" y="3499"/>
                  </a:lnTo>
                  <a:lnTo>
                    <a:pt x="2523" y="3462"/>
                  </a:lnTo>
                  <a:lnTo>
                    <a:pt x="2621" y="3418"/>
                  </a:lnTo>
                  <a:lnTo>
                    <a:pt x="2717" y="3369"/>
                  </a:lnTo>
                  <a:lnTo>
                    <a:pt x="2810" y="3313"/>
                  </a:lnTo>
                  <a:lnTo>
                    <a:pt x="2899" y="3253"/>
                  </a:lnTo>
                  <a:lnTo>
                    <a:pt x="2983" y="3187"/>
                  </a:lnTo>
                  <a:lnTo>
                    <a:pt x="3063" y="3117"/>
                  </a:lnTo>
                  <a:lnTo>
                    <a:pt x="3139" y="3042"/>
                  </a:lnTo>
                  <a:lnTo>
                    <a:pt x="3210" y="2962"/>
                  </a:lnTo>
                  <a:lnTo>
                    <a:pt x="3277" y="2878"/>
                  </a:lnTo>
                  <a:lnTo>
                    <a:pt x="3337" y="2790"/>
                  </a:lnTo>
                  <a:lnTo>
                    <a:pt x="3393" y="2698"/>
                  </a:lnTo>
                  <a:lnTo>
                    <a:pt x="3443" y="2603"/>
                  </a:lnTo>
                  <a:lnTo>
                    <a:pt x="3486" y="2505"/>
                  </a:lnTo>
                  <a:lnTo>
                    <a:pt x="3524" y="2403"/>
                  </a:lnTo>
                  <a:lnTo>
                    <a:pt x="3555" y="2298"/>
                  </a:lnTo>
                  <a:lnTo>
                    <a:pt x="3580" y="2191"/>
                  </a:lnTo>
                  <a:lnTo>
                    <a:pt x="3598" y="2082"/>
                  </a:lnTo>
                  <a:lnTo>
                    <a:pt x="3610" y="1970"/>
                  </a:lnTo>
                  <a:lnTo>
                    <a:pt x="3613" y="1857"/>
                  </a:lnTo>
                  <a:lnTo>
                    <a:pt x="3610" y="1743"/>
                  </a:lnTo>
                  <a:lnTo>
                    <a:pt x="3598" y="1631"/>
                  </a:lnTo>
                  <a:lnTo>
                    <a:pt x="3580" y="1522"/>
                  </a:lnTo>
                  <a:lnTo>
                    <a:pt x="3555" y="1415"/>
                  </a:lnTo>
                  <a:lnTo>
                    <a:pt x="3524" y="1310"/>
                  </a:lnTo>
                  <a:lnTo>
                    <a:pt x="3486" y="1209"/>
                  </a:lnTo>
                  <a:lnTo>
                    <a:pt x="3443" y="1110"/>
                  </a:lnTo>
                  <a:lnTo>
                    <a:pt x="3393" y="1015"/>
                  </a:lnTo>
                  <a:lnTo>
                    <a:pt x="3337" y="923"/>
                  </a:lnTo>
                  <a:lnTo>
                    <a:pt x="3277" y="835"/>
                  </a:lnTo>
                  <a:lnTo>
                    <a:pt x="3210" y="751"/>
                  </a:lnTo>
                  <a:lnTo>
                    <a:pt x="3139" y="671"/>
                  </a:lnTo>
                  <a:lnTo>
                    <a:pt x="3063" y="596"/>
                  </a:lnTo>
                  <a:lnTo>
                    <a:pt x="2983" y="525"/>
                  </a:lnTo>
                  <a:lnTo>
                    <a:pt x="2899" y="461"/>
                  </a:lnTo>
                  <a:lnTo>
                    <a:pt x="2810" y="399"/>
                  </a:lnTo>
                  <a:lnTo>
                    <a:pt x="2717" y="345"/>
                  </a:lnTo>
                  <a:lnTo>
                    <a:pt x="2621" y="296"/>
                  </a:lnTo>
                  <a:lnTo>
                    <a:pt x="2523" y="251"/>
                  </a:lnTo>
                  <a:lnTo>
                    <a:pt x="2420" y="215"/>
                  </a:lnTo>
                  <a:lnTo>
                    <a:pt x="2314" y="183"/>
                  </a:lnTo>
                  <a:lnTo>
                    <a:pt x="2207" y="158"/>
                  </a:lnTo>
                  <a:lnTo>
                    <a:pt x="2096" y="141"/>
                  </a:lnTo>
                  <a:lnTo>
                    <a:pt x="1984" y="130"/>
                  </a:lnTo>
                  <a:lnTo>
                    <a:pt x="1870" y="125"/>
                  </a:lnTo>
                  <a:close/>
                  <a:moveTo>
                    <a:pt x="1870" y="0"/>
                  </a:moveTo>
                  <a:lnTo>
                    <a:pt x="1870" y="0"/>
                  </a:lnTo>
                  <a:lnTo>
                    <a:pt x="1987" y="4"/>
                  </a:lnTo>
                  <a:lnTo>
                    <a:pt x="2105" y="15"/>
                  </a:lnTo>
                  <a:lnTo>
                    <a:pt x="2218" y="32"/>
                  </a:lnTo>
                  <a:lnTo>
                    <a:pt x="2330" y="57"/>
                  </a:lnTo>
                  <a:lnTo>
                    <a:pt x="2439" y="88"/>
                  </a:lnTo>
                  <a:lnTo>
                    <a:pt x="2545" y="125"/>
                  </a:lnTo>
                  <a:lnTo>
                    <a:pt x="2649" y="169"/>
                  </a:lnTo>
                  <a:lnTo>
                    <a:pt x="2748" y="218"/>
                  </a:lnTo>
                  <a:lnTo>
                    <a:pt x="2845" y="272"/>
                  </a:lnTo>
                  <a:lnTo>
                    <a:pt x="2938" y="334"/>
                  </a:lnTo>
                  <a:lnTo>
                    <a:pt x="3027" y="398"/>
                  </a:lnTo>
                  <a:lnTo>
                    <a:pt x="3111" y="469"/>
                  </a:lnTo>
                  <a:lnTo>
                    <a:pt x="3191" y="544"/>
                  </a:lnTo>
                  <a:lnTo>
                    <a:pt x="3267" y="624"/>
                  </a:lnTo>
                  <a:lnTo>
                    <a:pt x="3338" y="709"/>
                  </a:lnTo>
                  <a:lnTo>
                    <a:pt x="3405" y="797"/>
                  </a:lnTo>
                  <a:lnTo>
                    <a:pt x="3465" y="889"/>
                  </a:lnTo>
                  <a:lnTo>
                    <a:pt x="3521" y="984"/>
                  </a:lnTo>
                  <a:lnTo>
                    <a:pt x="3571" y="1084"/>
                  </a:lnTo>
                  <a:lnTo>
                    <a:pt x="3614" y="1186"/>
                  </a:lnTo>
                  <a:lnTo>
                    <a:pt x="3651" y="1291"/>
                  </a:lnTo>
                  <a:lnTo>
                    <a:pt x="3683" y="1401"/>
                  </a:lnTo>
                  <a:lnTo>
                    <a:pt x="3708" y="1511"/>
                  </a:lnTo>
                  <a:lnTo>
                    <a:pt x="3726" y="1624"/>
                  </a:lnTo>
                  <a:lnTo>
                    <a:pt x="3736" y="1739"/>
                  </a:lnTo>
                  <a:lnTo>
                    <a:pt x="3740" y="1857"/>
                  </a:lnTo>
                  <a:lnTo>
                    <a:pt x="3736" y="1973"/>
                  </a:lnTo>
                  <a:lnTo>
                    <a:pt x="3726" y="2089"/>
                  </a:lnTo>
                  <a:lnTo>
                    <a:pt x="3708" y="2203"/>
                  </a:lnTo>
                  <a:lnTo>
                    <a:pt x="3683" y="2313"/>
                  </a:lnTo>
                  <a:lnTo>
                    <a:pt x="3651" y="2422"/>
                  </a:lnTo>
                  <a:lnTo>
                    <a:pt x="3614" y="2528"/>
                  </a:lnTo>
                  <a:lnTo>
                    <a:pt x="3571" y="2630"/>
                  </a:lnTo>
                  <a:lnTo>
                    <a:pt x="3521" y="2729"/>
                  </a:lnTo>
                  <a:lnTo>
                    <a:pt x="3465" y="2824"/>
                  </a:lnTo>
                  <a:lnTo>
                    <a:pt x="3405" y="2917"/>
                  </a:lnTo>
                  <a:lnTo>
                    <a:pt x="3338" y="3005"/>
                  </a:lnTo>
                  <a:lnTo>
                    <a:pt x="3267" y="3089"/>
                  </a:lnTo>
                  <a:lnTo>
                    <a:pt x="3191" y="3169"/>
                  </a:lnTo>
                  <a:lnTo>
                    <a:pt x="3111" y="3244"/>
                  </a:lnTo>
                  <a:lnTo>
                    <a:pt x="3027" y="3315"/>
                  </a:lnTo>
                  <a:lnTo>
                    <a:pt x="2938" y="3380"/>
                  </a:lnTo>
                  <a:lnTo>
                    <a:pt x="2845" y="3440"/>
                  </a:lnTo>
                  <a:lnTo>
                    <a:pt x="2748" y="3496"/>
                  </a:lnTo>
                  <a:lnTo>
                    <a:pt x="2649" y="3545"/>
                  </a:lnTo>
                  <a:lnTo>
                    <a:pt x="2545" y="3589"/>
                  </a:lnTo>
                  <a:lnTo>
                    <a:pt x="2439" y="3625"/>
                  </a:lnTo>
                  <a:lnTo>
                    <a:pt x="2330" y="3657"/>
                  </a:lnTo>
                  <a:lnTo>
                    <a:pt x="2218" y="3680"/>
                  </a:lnTo>
                  <a:lnTo>
                    <a:pt x="2105" y="3699"/>
                  </a:lnTo>
                  <a:lnTo>
                    <a:pt x="1987" y="3710"/>
                  </a:lnTo>
                  <a:lnTo>
                    <a:pt x="1870" y="3713"/>
                  </a:lnTo>
                  <a:lnTo>
                    <a:pt x="1751" y="3710"/>
                  </a:lnTo>
                  <a:lnTo>
                    <a:pt x="1635" y="3699"/>
                  </a:lnTo>
                  <a:lnTo>
                    <a:pt x="1522" y="3680"/>
                  </a:lnTo>
                  <a:lnTo>
                    <a:pt x="1410" y="3657"/>
                  </a:lnTo>
                  <a:lnTo>
                    <a:pt x="1301" y="3625"/>
                  </a:lnTo>
                  <a:lnTo>
                    <a:pt x="1195" y="3589"/>
                  </a:lnTo>
                  <a:lnTo>
                    <a:pt x="1091" y="3545"/>
                  </a:lnTo>
                  <a:lnTo>
                    <a:pt x="991" y="3496"/>
                  </a:lnTo>
                  <a:lnTo>
                    <a:pt x="895" y="3440"/>
                  </a:lnTo>
                  <a:lnTo>
                    <a:pt x="802" y="3380"/>
                  </a:lnTo>
                  <a:lnTo>
                    <a:pt x="713" y="3315"/>
                  </a:lnTo>
                  <a:lnTo>
                    <a:pt x="628" y="3244"/>
                  </a:lnTo>
                  <a:lnTo>
                    <a:pt x="547" y="3169"/>
                  </a:lnTo>
                  <a:lnTo>
                    <a:pt x="472" y="3089"/>
                  </a:lnTo>
                  <a:lnTo>
                    <a:pt x="401" y="3005"/>
                  </a:lnTo>
                  <a:lnTo>
                    <a:pt x="335" y="2917"/>
                  </a:lnTo>
                  <a:lnTo>
                    <a:pt x="274" y="2824"/>
                  </a:lnTo>
                  <a:lnTo>
                    <a:pt x="219" y="2729"/>
                  </a:lnTo>
                  <a:lnTo>
                    <a:pt x="169" y="2630"/>
                  </a:lnTo>
                  <a:lnTo>
                    <a:pt x="126" y="2528"/>
                  </a:lnTo>
                  <a:lnTo>
                    <a:pt x="88" y="2422"/>
                  </a:lnTo>
                  <a:lnTo>
                    <a:pt x="57" y="2313"/>
                  </a:lnTo>
                  <a:lnTo>
                    <a:pt x="32" y="2203"/>
                  </a:lnTo>
                  <a:lnTo>
                    <a:pt x="14" y="2089"/>
                  </a:lnTo>
                  <a:lnTo>
                    <a:pt x="4" y="1973"/>
                  </a:lnTo>
                  <a:lnTo>
                    <a:pt x="0" y="1857"/>
                  </a:lnTo>
                  <a:lnTo>
                    <a:pt x="4" y="1739"/>
                  </a:lnTo>
                  <a:lnTo>
                    <a:pt x="14" y="1624"/>
                  </a:lnTo>
                  <a:lnTo>
                    <a:pt x="32" y="1511"/>
                  </a:lnTo>
                  <a:lnTo>
                    <a:pt x="57" y="1401"/>
                  </a:lnTo>
                  <a:lnTo>
                    <a:pt x="88" y="1291"/>
                  </a:lnTo>
                  <a:lnTo>
                    <a:pt x="126" y="1186"/>
                  </a:lnTo>
                  <a:lnTo>
                    <a:pt x="169" y="1084"/>
                  </a:lnTo>
                  <a:lnTo>
                    <a:pt x="219" y="984"/>
                  </a:lnTo>
                  <a:lnTo>
                    <a:pt x="274" y="889"/>
                  </a:lnTo>
                  <a:lnTo>
                    <a:pt x="335" y="797"/>
                  </a:lnTo>
                  <a:lnTo>
                    <a:pt x="401" y="709"/>
                  </a:lnTo>
                  <a:lnTo>
                    <a:pt x="472" y="624"/>
                  </a:lnTo>
                  <a:lnTo>
                    <a:pt x="547" y="544"/>
                  </a:lnTo>
                  <a:lnTo>
                    <a:pt x="628" y="469"/>
                  </a:lnTo>
                  <a:lnTo>
                    <a:pt x="713" y="398"/>
                  </a:lnTo>
                  <a:lnTo>
                    <a:pt x="802" y="334"/>
                  </a:lnTo>
                  <a:lnTo>
                    <a:pt x="895" y="272"/>
                  </a:lnTo>
                  <a:lnTo>
                    <a:pt x="991" y="218"/>
                  </a:lnTo>
                  <a:lnTo>
                    <a:pt x="1091" y="169"/>
                  </a:lnTo>
                  <a:lnTo>
                    <a:pt x="1195" y="125"/>
                  </a:lnTo>
                  <a:lnTo>
                    <a:pt x="1301" y="88"/>
                  </a:lnTo>
                  <a:lnTo>
                    <a:pt x="1410" y="57"/>
                  </a:lnTo>
                  <a:lnTo>
                    <a:pt x="1522" y="32"/>
                  </a:lnTo>
                  <a:lnTo>
                    <a:pt x="1635" y="15"/>
                  </a:lnTo>
                  <a:lnTo>
                    <a:pt x="1751" y="4"/>
                  </a:lnTo>
                  <a:lnTo>
                    <a:pt x="1870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3"/>
            <p:cNvSpPr>
              <a:spLocks/>
            </p:cNvSpPr>
            <p:nvPr/>
          </p:nvSpPr>
          <p:spPr bwMode="auto">
            <a:xfrm>
              <a:off x="4411" y="1734"/>
              <a:ext cx="161" cy="160"/>
            </a:xfrm>
            <a:custGeom>
              <a:avLst/>
              <a:gdLst>
                <a:gd name="T0" fmla="*/ 64 w 484"/>
                <a:gd name="T1" fmla="*/ 0 h 480"/>
                <a:gd name="T2" fmla="*/ 80 w 484"/>
                <a:gd name="T3" fmla="*/ 2 h 480"/>
                <a:gd name="T4" fmla="*/ 96 w 484"/>
                <a:gd name="T5" fmla="*/ 9 h 480"/>
                <a:gd name="T6" fmla="*/ 109 w 484"/>
                <a:gd name="T7" fmla="*/ 18 h 480"/>
                <a:gd name="T8" fmla="*/ 465 w 484"/>
                <a:gd name="T9" fmla="*/ 373 h 480"/>
                <a:gd name="T10" fmla="*/ 476 w 484"/>
                <a:gd name="T11" fmla="*/ 386 h 480"/>
                <a:gd name="T12" fmla="*/ 482 w 484"/>
                <a:gd name="T13" fmla="*/ 401 h 480"/>
                <a:gd name="T14" fmla="*/ 484 w 484"/>
                <a:gd name="T15" fmla="*/ 417 h 480"/>
                <a:gd name="T16" fmla="*/ 482 w 484"/>
                <a:gd name="T17" fmla="*/ 433 h 480"/>
                <a:gd name="T18" fmla="*/ 476 w 484"/>
                <a:gd name="T19" fmla="*/ 449 h 480"/>
                <a:gd name="T20" fmla="*/ 465 w 484"/>
                <a:gd name="T21" fmla="*/ 461 h 480"/>
                <a:gd name="T22" fmla="*/ 452 w 484"/>
                <a:gd name="T23" fmla="*/ 472 h 480"/>
                <a:gd name="T24" fmla="*/ 437 w 484"/>
                <a:gd name="T25" fmla="*/ 478 h 480"/>
                <a:gd name="T26" fmla="*/ 420 w 484"/>
                <a:gd name="T27" fmla="*/ 480 h 480"/>
                <a:gd name="T28" fmla="*/ 405 w 484"/>
                <a:gd name="T29" fmla="*/ 478 h 480"/>
                <a:gd name="T30" fmla="*/ 390 w 484"/>
                <a:gd name="T31" fmla="*/ 472 h 480"/>
                <a:gd name="T32" fmla="*/ 377 w 484"/>
                <a:gd name="T33" fmla="*/ 461 h 480"/>
                <a:gd name="T34" fmla="*/ 19 w 484"/>
                <a:gd name="T35" fmla="*/ 107 h 480"/>
                <a:gd name="T36" fmla="*/ 8 w 484"/>
                <a:gd name="T37" fmla="*/ 93 h 480"/>
                <a:gd name="T38" fmla="*/ 2 w 484"/>
                <a:gd name="T39" fmla="*/ 79 h 480"/>
                <a:gd name="T40" fmla="*/ 0 w 484"/>
                <a:gd name="T41" fmla="*/ 63 h 480"/>
                <a:gd name="T42" fmla="*/ 2 w 484"/>
                <a:gd name="T43" fmla="*/ 46 h 480"/>
                <a:gd name="T44" fmla="*/ 8 w 484"/>
                <a:gd name="T45" fmla="*/ 32 h 480"/>
                <a:gd name="T46" fmla="*/ 19 w 484"/>
                <a:gd name="T47" fmla="*/ 18 h 480"/>
                <a:gd name="T48" fmla="*/ 33 w 484"/>
                <a:gd name="T49" fmla="*/ 9 h 480"/>
                <a:gd name="T50" fmla="*/ 48 w 484"/>
                <a:gd name="T51" fmla="*/ 2 h 480"/>
                <a:gd name="T52" fmla="*/ 64 w 484"/>
                <a:gd name="T53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4" h="480">
                  <a:moveTo>
                    <a:pt x="64" y="0"/>
                  </a:moveTo>
                  <a:lnTo>
                    <a:pt x="80" y="2"/>
                  </a:lnTo>
                  <a:lnTo>
                    <a:pt x="96" y="9"/>
                  </a:lnTo>
                  <a:lnTo>
                    <a:pt x="109" y="18"/>
                  </a:lnTo>
                  <a:lnTo>
                    <a:pt x="465" y="373"/>
                  </a:lnTo>
                  <a:lnTo>
                    <a:pt x="476" y="386"/>
                  </a:lnTo>
                  <a:lnTo>
                    <a:pt x="482" y="401"/>
                  </a:lnTo>
                  <a:lnTo>
                    <a:pt x="484" y="417"/>
                  </a:lnTo>
                  <a:lnTo>
                    <a:pt x="482" y="433"/>
                  </a:lnTo>
                  <a:lnTo>
                    <a:pt x="476" y="449"/>
                  </a:lnTo>
                  <a:lnTo>
                    <a:pt x="465" y="461"/>
                  </a:lnTo>
                  <a:lnTo>
                    <a:pt x="452" y="472"/>
                  </a:lnTo>
                  <a:lnTo>
                    <a:pt x="437" y="478"/>
                  </a:lnTo>
                  <a:lnTo>
                    <a:pt x="420" y="480"/>
                  </a:lnTo>
                  <a:lnTo>
                    <a:pt x="405" y="478"/>
                  </a:lnTo>
                  <a:lnTo>
                    <a:pt x="390" y="472"/>
                  </a:lnTo>
                  <a:lnTo>
                    <a:pt x="377" y="461"/>
                  </a:lnTo>
                  <a:lnTo>
                    <a:pt x="19" y="107"/>
                  </a:lnTo>
                  <a:lnTo>
                    <a:pt x="8" y="93"/>
                  </a:lnTo>
                  <a:lnTo>
                    <a:pt x="2" y="79"/>
                  </a:lnTo>
                  <a:lnTo>
                    <a:pt x="0" y="63"/>
                  </a:lnTo>
                  <a:lnTo>
                    <a:pt x="2" y="46"/>
                  </a:lnTo>
                  <a:lnTo>
                    <a:pt x="8" y="32"/>
                  </a:lnTo>
                  <a:lnTo>
                    <a:pt x="19" y="18"/>
                  </a:lnTo>
                  <a:lnTo>
                    <a:pt x="33" y="9"/>
                  </a:lnTo>
                  <a:lnTo>
                    <a:pt x="48" y="2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4"/>
            <p:cNvSpPr>
              <a:spLocks noEditPoints="1"/>
            </p:cNvSpPr>
            <p:nvPr/>
          </p:nvSpPr>
          <p:spPr bwMode="auto">
            <a:xfrm>
              <a:off x="4094" y="1420"/>
              <a:ext cx="394" cy="390"/>
            </a:xfrm>
            <a:custGeom>
              <a:avLst/>
              <a:gdLst>
                <a:gd name="T0" fmla="*/ 532 w 1181"/>
                <a:gd name="T1" fmla="*/ 129 h 1172"/>
                <a:gd name="T2" fmla="*/ 423 w 1181"/>
                <a:gd name="T3" fmla="*/ 158 h 1172"/>
                <a:gd name="T4" fmla="*/ 325 w 1181"/>
                <a:gd name="T5" fmla="*/ 208 h 1172"/>
                <a:gd name="T6" fmla="*/ 244 w 1181"/>
                <a:gd name="T7" fmla="*/ 281 h 1172"/>
                <a:gd name="T8" fmla="*/ 181 w 1181"/>
                <a:gd name="T9" fmla="*/ 370 h 1172"/>
                <a:gd name="T10" fmla="*/ 141 w 1181"/>
                <a:gd name="T11" fmla="*/ 473 h 1172"/>
                <a:gd name="T12" fmla="*/ 128 w 1181"/>
                <a:gd name="T13" fmla="*/ 586 h 1172"/>
                <a:gd name="T14" fmla="*/ 141 w 1181"/>
                <a:gd name="T15" fmla="*/ 700 h 1172"/>
                <a:gd name="T16" fmla="*/ 181 w 1181"/>
                <a:gd name="T17" fmla="*/ 802 h 1172"/>
                <a:gd name="T18" fmla="*/ 244 w 1181"/>
                <a:gd name="T19" fmla="*/ 892 h 1172"/>
                <a:gd name="T20" fmla="*/ 325 w 1181"/>
                <a:gd name="T21" fmla="*/ 963 h 1172"/>
                <a:gd name="T22" fmla="*/ 423 w 1181"/>
                <a:gd name="T23" fmla="*/ 1015 h 1172"/>
                <a:gd name="T24" fmla="*/ 532 w 1181"/>
                <a:gd name="T25" fmla="*/ 1042 h 1172"/>
                <a:gd name="T26" fmla="*/ 648 w 1181"/>
                <a:gd name="T27" fmla="*/ 1042 h 1172"/>
                <a:gd name="T28" fmla="*/ 758 w 1181"/>
                <a:gd name="T29" fmla="*/ 1015 h 1172"/>
                <a:gd name="T30" fmla="*/ 855 w 1181"/>
                <a:gd name="T31" fmla="*/ 963 h 1172"/>
                <a:gd name="T32" fmla="*/ 937 w 1181"/>
                <a:gd name="T33" fmla="*/ 892 h 1172"/>
                <a:gd name="T34" fmla="*/ 999 w 1181"/>
                <a:gd name="T35" fmla="*/ 802 h 1172"/>
                <a:gd name="T36" fmla="*/ 1039 w 1181"/>
                <a:gd name="T37" fmla="*/ 700 h 1172"/>
                <a:gd name="T38" fmla="*/ 1053 w 1181"/>
                <a:gd name="T39" fmla="*/ 586 h 1172"/>
                <a:gd name="T40" fmla="*/ 1039 w 1181"/>
                <a:gd name="T41" fmla="*/ 473 h 1172"/>
                <a:gd name="T42" fmla="*/ 999 w 1181"/>
                <a:gd name="T43" fmla="*/ 370 h 1172"/>
                <a:gd name="T44" fmla="*/ 937 w 1181"/>
                <a:gd name="T45" fmla="*/ 281 h 1172"/>
                <a:gd name="T46" fmla="*/ 855 w 1181"/>
                <a:gd name="T47" fmla="*/ 208 h 1172"/>
                <a:gd name="T48" fmla="*/ 758 w 1181"/>
                <a:gd name="T49" fmla="*/ 158 h 1172"/>
                <a:gd name="T50" fmla="*/ 648 w 1181"/>
                <a:gd name="T51" fmla="*/ 129 h 1172"/>
                <a:gd name="T52" fmla="*/ 590 w 1181"/>
                <a:gd name="T53" fmla="*/ 0 h 1172"/>
                <a:gd name="T54" fmla="*/ 716 w 1181"/>
                <a:gd name="T55" fmla="*/ 14 h 1172"/>
                <a:gd name="T56" fmla="*/ 834 w 1181"/>
                <a:gd name="T57" fmla="*/ 53 h 1172"/>
                <a:gd name="T58" fmla="*/ 938 w 1181"/>
                <a:gd name="T59" fmla="*/ 113 h 1172"/>
                <a:gd name="T60" fmla="*/ 1028 w 1181"/>
                <a:gd name="T61" fmla="*/ 194 h 1172"/>
                <a:gd name="T62" fmla="*/ 1099 w 1181"/>
                <a:gd name="T63" fmla="*/ 290 h 1172"/>
                <a:gd name="T64" fmla="*/ 1150 w 1181"/>
                <a:gd name="T65" fmla="*/ 401 h 1172"/>
                <a:gd name="T66" fmla="*/ 1177 w 1181"/>
                <a:gd name="T67" fmla="*/ 522 h 1172"/>
                <a:gd name="T68" fmla="*/ 1177 w 1181"/>
                <a:gd name="T69" fmla="*/ 650 h 1172"/>
                <a:gd name="T70" fmla="*/ 1150 w 1181"/>
                <a:gd name="T71" fmla="*/ 772 h 1172"/>
                <a:gd name="T72" fmla="*/ 1099 w 1181"/>
                <a:gd name="T73" fmla="*/ 882 h 1172"/>
                <a:gd name="T74" fmla="*/ 1028 w 1181"/>
                <a:gd name="T75" fmla="*/ 979 h 1172"/>
                <a:gd name="T76" fmla="*/ 938 w 1181"/>
                <a:gd name="T77" fmla="*/ 1059 h 1172"/>
                <a:gd name="T78" fmla="*/ 834 w 1181"/>
                <a:gd name="T79" fmla="*/ 1120 h 1172"/>
                <a:gd name="T80" fmla="*/ 716 w 1181"/>
                <a:gd name="T81" fmla="*/ 1159 h 1172"/>
                <a:gd name="T82" fmla="*/ 590 w 1181"/>
                <a:gd name="T83" fmla="*/ 1172 h 1172"/>
                <a:gd name="T84" fmla="*/ 464 w 1181"/>
                <a:gd name="T85" fmla="*/ 1159 h 1172"/>
                <a:gd name="T86" fmla="*/ 347 w 1181"/>
                <a:gd name="T87" fmla="*/ 1120 h 1172"/>
                <a:gd name="T88" fmla="*/ 241 w 1181"/>
                <a:gd name="T89" fmla="*/ 1059 h 1172"/>
                <a:gd name="T90" fmla="*/ 152 w 1181"/>
                <a:gd name="T91" fmla="*/ 979 h 1172"/>
                <a:gd name="T92" fmla="*/ 80 w 1181"/>
                <a:gd name="T93" fmla="*/ 882 h 1172"/>
                <a:gd name="T94" fmla="*/ 30 w 1181"/>
                <a:gd name="T95" fmla="*/ 772 h 1172"/>
                <a:gd name="T96" fmla="*/ 3 w 1181"/>
                <a:gd name="T97" fmla="*/ 650 h 1172"/>
                <a:gd name="T98" fmla="*/ 3 w 1181"/>
                <a:gd name="T99" fmla="*/ 522 h 1172"/>
                <a:gd name="T100" fmla="*/ 30 w 1181"/>
                <a:gd name="T101" fmla="*/ 401 h 1172"/>
                <a:gd name="T102" fmla="*/ 80 w 1181"/>
                <a:gd name="T103" fmla="*/ 290 h 1172"/>
                <a:gd name="T104" fmla="*/ 152 w 1181"/>
                <a:gd name="T105" fmla="*/ 194 h 1172"/>
                <a:gd name="T106" fmla="*/ 241 w 1181"/>
                <a:gd name="T107" fmla="*/ 113 h 1172"/>
                <a:gd name="T108" fmla="*/ 347 w 1181"/>
                <a:gd name="T109" fmla="*/ 53 h 1172"/>
                <a:gd name="T110" fmla="*/ 464 w 1181"/>
                <a:gd name="T111" fmla="*/ 14 h 1172"/>
                <a:gd name="T112" fmla="*/ 590 w 1181"/>
                <a:gd name="T113" fmla="*/ 0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1" h="1172">
                  <a:moveTo>
                    <a:pt x="590" y="126"/>
                  </a:moveTo>
                  <a:lnTo>
                    <a:pt x="532" y="129"/>
                  </a:lnTo>
                  <a:lnTo>
                    <a:pt x="476" y="140"/>
                  </a:lnTo>
                  <a:lnTo>
                    <a:pt x="423" y="158"/>
                  </a:lnTo>
                  <a:lnTo>
                    <a:pt x="373" y="180"/>
                  </a:lnTo>
                  <a:lnTo>
                    <a:pt x="325" y="208"/>
                  </a:lnTo>
                  <a:lnTo>
                    <a:pt x="283" y="242"/>
                  </a:lnTo>
                  <a:lnTo>
                    <a:pt x="244" y="281"/>
                  </a:lnTo>
                  <a:lnTo>
                    <a:pt x="210" y="323"/>
                  </a:lnTo>
                  <a:lnTo>
                    <a:pt x="181" y="370"/>
                  </a:lnTo>
                  <a:lnTo>
                    <a:pt x="158" y="420"/>
                  </a:lnTo>
                  <a:lnTo>
                    <a:pt x="141" y="473"/>
                  </a:lnTo>
                  <a:lnTo>
                    <a:pt x="131" y="528"/>
                  </a:lnTo>
                  <a:lnTo>
                    <a:pt x="128" y="586"/>
                  </a:lnTo>
                  <a:lnTo>
                    <a:pt x="131" y="643"/>
                  </a:lnTo>
                  <a:lnTo>
                    <a:pt x="141" y="700"/>
                  </a:lnTo>
                  <a:lnTo>
                    <a:pt x="158" y="753"/>
                  </a:lnTo>
                  <a:lnTo>
                    <a:pt x="181" y="802"/>
                  </a:lnTo>
                  <a:lnTo>
                    <a:pt x="210" y="849"/>
                  </a:lnTo>
                  <a:lnTo>
                    <a:pt x="244" y="892"/>
                  </a:lnTo>
                  <a:lnTo>
                    <a:pt x="283" y="930"/>
                  </a:lnTo>
                  <a:lnTo>
                    <a:pt x="325" y="963"/>
                  </a:lnTo>
                  <a:lnTo>
                    <a:pt x="373" y="993"/>
                  </a:lnTo>
                  <a:lnTo>
                    <a:pt x="423" y="1015"/>
                  </a:lnTo>
                  <a:lnTo>
                    <a:pt x="476" y="1032"/>
                  </a:lnTo>
                  <a:lnTo>
                    <a:pt x="532" y="1042"/>
                  </a:lnTo>
                  <a:lnTo>
                    <a:pt x="590" y="1046"/>
                  </a:lnTo>
                  <a:lnTo>
                    <a:pt x="648" y="1042"/>
                  </a:lnTo>
                  <a:lnTo>
                    <a:pt x="705" y="1032"/>
                  </a:lnTo>
                  <a:lnTo>
                    <a:pt x="758" y="1015"/>
                  </a:lnTo>
                  <a:lnTo>
                    <a:pt x="808" y="993"/>
                  </a:lnTo>
                  <a:lnTo>
                    <a:pt x="855" y="963"/>
                  </a:lnTo>
                  <a:lnTo>
                    <a:pt x="898" y="930"/>
                  </a:lnTo>
                  <a:lnTo>
                    <a:pt x="937" y="892"/>
                  </a:lnTo>
                  <a:lnTo>
                    <a:pt x="970" y="849"/>
                  </a:lnTo>
                  <a:lnTo>
                    <a:pt x="999" y="802"/>
                  </a:lnTo>
                  <a:lnTo>
                    <a:pt x="1022" y="753"/>
                  </a:lnTo>
                  <a:lnTo>
                    <a:pt x="1039" y="700"/>
                  </a:lnTo>
                  <a:lnTo>
                    <a:pt x="1049" y="643"/>
                  </a:lnTo>
                  <a:lnTo>
                    <a:pt x="1053" y="586"/>
                  </a:lnTo>
                  <a:lnTo>
                    <a:pt x="1049" y="528"/>
                  </a:lnTo>
                  <a:lnTo>
                    <a:pt x="1039" y="473"/>
                  </a:lnTo>
                  <a:lnTo>
                    <a:pt x="1022" y="420"/>
                  </a:lnTo>
                  <a:lnTo>
                    <a:pt x="999" y="370"/>
                  </a:lnTo>
                  <a:lnTo>
                    <a:pt x="970" y="323"/>
                  </a:lnTo>
                  <a:lnTo>
                    <a:pt x="937" y="281"/>
                  </a:lnTo>
                  <a:lnTo>
                    <a:pt x="898" y="242"/>
                  </a:lnTo>
                  <a:lnTo>
                    <a:pt x="855" y="208"/>
                  </a:lnTo>
                  <a:lnTo>
                    <a:pt x="808" y="180"/>
                  </a:lnTo>
                  <a:lnTo>
                    <a:pt x="758" y="158"/>
                  </a:lnTo>
                  <a:lnTo>
                    <a:pt x="705" y="140"/>
                  </a:lnTo>
                  <a:lnTo>
                    <a:pt x="648" y="129"/>
                  </a:lnTo>
                  <a:lnTo>
                    <a:pt x="590" y="126"/>
                  </a:lnTo>
                  <a:close/>
                  <a:moveTo>
                    <a:pt x="590" y="0"/>
                  </a:moveTo>
                  <a:lnTo>
                    <a:pt x="655" y="3"/>
                  </a:lnTo>
                  <a:lnTo>
                    <a:pt x="716" y="14"/>
                  </a:lnTo>
                  <a:lnTo>
                    <a:pt x="777" y="30"/>
                  </a:lnTo>
                  <a:lnTo>
                    <a:pt x="834" y="53"/>
                  </a:lnTo>
                  <a:lnTo>
                    <a:pt x="888" y="80"/>
                  </a:lnTo>
                  <a:lnTo>
                    <a:pt x="938" y="113"/>
                  </a:lnTo>
                  <a:lnTo>
                    <a:pt x="985" y="152"/>
                  </a:lnTo>
                  <a:lnTo>
                    <a:pt x="1028" y="194"/>
                  </a:lnTo>
                  <a:lnTo>
                    <a:pt x="1066" y="240"/>
                  </a:lnTo>
                  <a:lnTo>
                    <a:pt x="1099" y="290"/>
                  </a:lnTo>
                  <a:lnTo>
                    <a:pt x="1128" y="345"/>
                  </a:lnTo>
                  <a:lnTo>
                    <a:pt x="1150" y="401"/>
                  </a:lnTo>
                  <a:lnTo>
                    <a:pt x="1167" y="461"/>
                  </a:lnTo>
                  <a:lnTo>
                    <a:pt x="1177" y="522"/>
                  </a:lnTo>
                  <a:lnTo>
                    <a:pt x="1181" y="586"/>
                  </a:lnTo>
                  <a:lnTo>
                    <a:pt x="1177" y="650"/>
                  </a:lnTo>
                  <a:lnTo>
                    <a:pt x="1167" y="712"/>
                  </a:lnTo>
                  <a:lnTo>
                    <a:pt x="1150" y="772"/>
                  </a:lnTo>
                  <a:lnTo>
                    <a:pt x="1128" y="828"/>
                  </a:lnTo>
                  <a:lnTo>
                    <a:pt x="1099" y="882"/>
                  </a:lnTo>
                  <a:lnTo>
                    <a:pt x="1066" y="932"/>
                  </a:lnTo>
                  <a:lnTo>
                    <a:pt x="1028" y="979"/>
                  </a:lnTo>
                  <a:lnTo>
                    <a:pt x="985" y="1021"/>
                  </a:lnTo>
                  <a:lnTo>
                    <a:pt x="938" y="1059"/>
                  </a:lnTo>
                  <a:lnTo>
                    <a:pt x="888" y="1092"/>
                  </a:lnTo>
                  <a:lnTo>
                    <a:pt x="834" y="1120"/>
                  </a:lnTo>
                  <a:lnTo>
                    <a:pt x="777" y="1142"/>
                  </a:lnTo>
                  <a:lnTo>
                    <a:pt x="716" y="1159"/>
                  </a:lnTo>
                  <a:lnTo>
                    <a:pt x="655" y="1168"/>
                  </a:lnTo>
                  <a:lnTo>
                    <a:pt x="590" y="1172"/>
                  </a:lnTo>
                  <a:lnTo>
                    <a:pt x="526" y="1168"/>
                  </a:lnTo>
                  <a:lnTo>
                    <a:pt x="464" y="1159"/>
                  </a:lnTo>
                  <a:lnTo>
                    <a:pt x="404" y="1142"/>
                  </a:lnTo>
                  <a:lnTo>
                    <a:pt x="347" y="1120"/>
                  </a:lnTo>
                  <a:lnTo>
                    <a:pt x="292" y="1092"/>
                  </a:lnTo>
                  <a:lnTo>
                    <a:pt x="241" y="1059"/>
                  </a:lnTo>
                  <a:lnTo>
                    <a:pt x="195" y="1021"/>
                  </a:lnTo>
                  <a:lnTo>
                    <a:pt x="152" y="979"/>
                  </a:lnTo>
                  <a:lnTo>
                    <a:pt x="114" y="932"/>
                  </a:lnTo>
                  <a:lnTo>
                    <a:pt x="80" y="882"/>
                  </a:lnTo>
                  <a:lnTo>
                    <a:pt x="53" y="828"/>
                  </a:lnTo>
                  <a:lnTo>
                    <a:pt x="30" y="772"/>
                  </a:lnTo>
                  <a:lnTo>
                    <a:pt x="14" y="712"/>
                  </a:lnTo>
                  <a:lnTo>
                    <a:pt x="3" y="650"/>
                  </a:lnTo>
                  <a:lnTo>
                    <a:pt x="0" y="586"/>
                  </a:lnTo>
                  <a:lnTo>
                    <a:pt x="3" y="522"/>
                  </a:lnTo>
                  <a:lnTo>
                    <a:pt x="14" y="461"/>
                  </a:lnTo>
                  <a:lnTo>
                    <a:pt x="30" y="401"/>
                  </a:lnTo>
                  <a:lnTo>
                    <a:pt x="53" y="345"/>
                  </a:lnTo>
                  <a:lnTo>
                    <a:pt x="80" y="290"/>
                  </a:lnTo>
                  <a:lnTo>
                    <a:pt x="114" y="240"/>
                  </a:lnTo>
                  <a:lnTo>
                    <a:pt x="152" y="194"/>
                  </a:lnTo>
                  <a:lnTo>
                    <a:pt x="195" y="152"/>
                  </a:lnTo>
                  <a:lnTo>
                    <a:pt x="241" y="113"/>
                  </a:lnTo>
                  <a:lnTo>
                    <a:pt x="292" y="80"/>
                  </a:lnTo>
                  <a:lnTo>
                    <a:pt x="347" y="53"/>
                  </a:lnTo>
                  <a:lnTo>
                    <a:pt x="404" y="30"/>
                  </a:lnTo>
                  <a:lnTo>
                    <a:pt x="464" y="14"/>
                  </a:lnTo>
                  <a:lnTo>
                    <a:pt x="526" y="3"/>
                  </a:lnTo>
                  <a:lnTo>
                    <a:pt x="590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27"/>
          <p:cNvGrpSpPr>
            <a:grpSpLocks noChangeAspect="1"/>
          </p:cNvGrpSpPr>
          <p:nvPr/>
        </p:nvGrpSpPr>
        <p:grpSpPr bwMode="auto">
          <a:xfrm>
            <a:off x="10096500" y="2861331"/>
            <a:ext cx="1143000" cy="1135339"/>
            <a:chOff x="3222" y="402"/>
            <a:chExt cx="746" cy="741"/>
          </a:xfrm>
          <a:solidFill>
            <a:schemeClr val="bg1"/>
          </a:solidFill>
        </p:grpSpPr>
        <p:sp>
          <p:nvSpPr>
            <p:cNvPr id="45" name="Freeform 29"/>
            <p:cNvSpPr>
              <a:spLocks noEditPoints="1"/>
            </p:cNvSpPr>
            <p:nvPr/>
          </p:nvSpPr>
          <p:spPr bwMode="auto">
            <a:xfrm>
              <a:off x="3222" y="402"/>
              <a:ext cx="746" cy="741"/>
            </a:xfrm>
            <a:custGeom>
              <a:avLst/>
              <a:gdLst>
                <a:gd name="T0" fmla="*/ 1529 w 3731"/>
                <a:gd name="T1" fmla="*/ 159 h 3707"/>
                <a:gd name="T2" fmla="*/ 1115 w 3731"/>
                <a:gd name="T3" fmla="*/ 296 h 3707"/>
                <a:gd name="T4" fmla="*/ 754 w 3731"/>
                <a:gd name="T5" fmla="*/ 525 h 3707"/>
                <a:gd name="T6" fmla="*/ 462 w 3731"/>
                <a:gd name="T7" fmla="*/ 834 h 3707"/>
                <a:gd name="T8" fmla="*/ 253 w 3731"/>
                <a:gd name="T9" fmla="*/ 1208 h 3707"/>
                <a:gd name="T10" fmla="*/ 141 w 3731"/>
                <a:gd name="T11" fmla="*/ 1629 h 3707"/>
                <a:gd name="T12" fmla="*/ 141 w 3731"/>
                <a:gd name="T13" fmla="*/ 2079 h 3707"/>
                <a:gd name="T14" fmla="*/ 253 w 3731"/>
                <a:gd name="T15" fmla="*/ 2502 h 3707"/>
                <a:gd name="T16" fmla="*/ 462 w 3731"/>
                <a:gd name="T17" fmla="*/ 2874 h 3707"/>
                <a:gd name="T18" fmla="*/ 754 w 3731"/>
                <a:gd name="T19" fmla="*/ 3183 h 3707"/>
                <a:gd name="T20" fmla="*/ 1115 w 3731"/>
                <a:gd name="T21" fmla="*/ 3413 h 3707"/>
                <a:gd name="T22" fmla="*/ 1529 w 3731"/>
                <a:gd name="T23" fmla="*/ 3549 h 3707"/>
                <a:gd name="T24" fmla="*/ 1979 w 3731"/>
                <a:gd name="T25" fmla="*/ 3578 h 3707"/>
                <a:gd name="T26" fmla="*/ 2414 w 3731"/>
                <a:gd name="T27" fmla="*/ 3494 h 3707"/>
                <a:gd name="T28" fmla="*/ 2803 w 3731"/>
                <a:gd name="T29" fmla="*/ 3308 h 3707"/>
                <a:gd name="T30" fmla="*/ 3132 w 3731"/>
                <a:gd name="T31" fmla="*/ 3037 h 3707"/>
                <a:gd name="T32" fmla="*/ 3385 w 3731"/>
                <a:gd name="T33" fmla="*/ 2694 h 3707"/>
                <a:gd name="T34" fmla="*/ 3547 w 3731"/>
                <a:gd name="T35" fmla="*/ 2295 h 3707"/>
                <a:gd name="T36" fmla="*/ 3605 w 3731"/>
                <a:gd name="T37" fmla="*/ 1855 h 3707"/>
                <a:gd name="T38" fmla="*/ 3547 w 3731"/>
                <a:gd name="T39" fmla="*/ 1413 h 3707"/>
                <a:gd name="T40" fmla="*/ 3385 w 3731"/>
                <a:gd name="T41" fmla="*/ 1014 h 3707"/>
                <a:gd name="T42" fmla="*/ 3132 w 3731"/>
                <a:gd name="T43" fmla="*/ 671 h 3707"/>
                <a:gd name="T44" fmla="*/ 2803 w 3731"/>
                <a:gd name="T45" fmla="*/ 400 h 3707"/>
                <a:gd name="T46" fmla="*/ 2414 w 3731"/>
                <a:gd name="T47" fmla="*/ 215 h 3707"/>
                <a:gd name="T48" fmla="*/ 1979 w 3731"/>
                <a:gd name="T49" fmla="*/ 131 h 3707"/>
                <a:gd name="T50" fmla="*/ 1983 w 3731"/>
                <a:gd name="T51" fmla="*/ 5 h 3707"/>
                <a:gd name="T52" fmla="*/ 2433 w 3731"/>
                <a:gd name="T53" fmla="*/ 88 h 3707"/>
                <a:gd name="T54" fmla="*/ 2839 w 3731"/>
                <a:gd name="T55" fmla="*/ 273 h 3707"/>
                <a:gd name="T56" fmla="*/ 3184 w 3731"/>
                <a:gd name="T57" fmla="*/ 544 h 3707"/>
                <a:gd name="T58" fmla="*/ 3457 w 3731"/>
                <a:gd name="T59" fmla="*/ 888 h 3707"/>
                <a:gd name="T60" fmla="*/ 3642 w 3731"/>
                <a:gd name="T61" fmla="*/ 1290 h 3707"/>
                <a:gd name="T62" fmla="*/ 3728 w 3731"/>
                <a:gd name="T63" fmla="*/ 1737 h 3707"/>
                <a:gd name="T64" fmla="*/ 3699 w 3731"/>
                <a:gd name="T65" fmla="*/ 2200 h 3707"/>
                <a:gd name="T66" fmla="*/ 3562 w 3731"/>
                <a:gd name="T67" fmla="*/ 2626 h 3707"/>
                <a:gd name="T68" fmla="*/ 3330 w 3731"/>
                <a:gd name="T69" fmla="*/ 3001 h 3707"/>
                <a:gd name="T70" fmla="*/ 3019 w 3731"/>
                <a:gd name="T71" fmla="*/ 3309 h 3707"/>
                <a:gd name="T72" fmla="*/ 2642 w 3731"/>
                <a:gd name="T73" fmla="*/ 3540 h 3707"/>
                <a:gd name="T74" fmla="*/ 2213 w 3731"/>
                <a:gd name="T75" fmla="*/ 3675 h 3707"/>
                <a:gd name="T76" fmla="*/ 1747 w 3731"/>
                <a:gd name="T77" fmla="*/ 3704 h 3707"/>
                <a:gd name="T78" fmla="*/ 1298 w 3731"/>
                <a:gd name="T79" fmla="*/ 3619 h 3707"/>
                <a:gd name="T80" fmla="*/ 893 w 3731"/>
                <a:gd name="T81" fmla="*/ 3435 h 3707"/>
                <a:gd name="T82" fmla="*/ 546 w 3731"/>
                <a:gd name="T83" fmla="*/ 3164 h 3707"/>
                <a:gd name="T84" fmla="*/ 273 w 3731"/>
                <a:gd name="T85" fmla="*/ 2820 h 3707"/>
                <a:gd name="T86" fmla="*/ 87 w 3731"/>
                <a:gd name="T87" fmla="*/ 2418 h 3707"/>
                <a:gd name="T88" fmla="*/ 4 w 3731"/>
                <a:gd name="T89" fmla="*/ 1971 h 3707"/>
                <a:gd name="T90" fmla="*/ 32 w 3731"/>
                <a:gd name="T91" fmla="*/ 1509 h 3707"/>
                <a:gd name="T92" fmla="*/ 169 w 3731"/>
                <a:gd name="T93" fmla="*/ 1083 h 3707"/>
                <a:gd name="T94" fmla="*/ 400 w 3731"/>
                <a:gd name="T95" fmla="*/ 708 h 3707"/>
                <a:gd name="T96" fmla="*/ 712 w 3731"/>
                <a:gd name="T97" fmla="*/ 398 h 3707"/>
                <a:gd name="T98" fmla="*/ 1089 w 3731"/>
                <a:gd name="T99" fmla="*/ 170 h 3707"/>
                <a:gd name="T100" fmla="*/ 1518 w 3731"/>
                <a:gd name="T101" fmla="*/ 33 h 3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31" h="3707">
                  <a:moveTo>
                    <a:pt x="1866" y="126"/>
                  </a:moveTo>
                  <a:lnTo>
                    <a:pt x="1751" y="131"/>
                  </a:lnTo>
                  <a:lnTo>
                    <a:pt x="1639" y="141"/>
                  </a:lnTo>
                  <a:lnTo>
                    <a:pt x="1529" y="159"/>
                  </a:lnTo>
                  <a:lnTo>
                    <a:pt x="1421" y="184"/>
                  </a:lnTo>
                  <a:lnTo>
                    <a:pt x="1316" y="215"/>
                  </a:lnTo>
                  <a:lnTo>
                    <a:pt x="1214" y="252"/>
                  </a:lnTo>
                  <a:lnTo>
                    <a:pt x="1115" y="296"/>
                  </a:lnTo>
                  <a:lnTo>
                    <a:pt x="1019" y="346"/>
                  </a:lnTo>
                  <a:lnTo>
                    <a:pt x="927" y="400"/>
                  </a:lnTo>
                  <a:lnTo>
                    <a:pt x="839" y="461"/>
                  </a:lnTo>
                  <a:lnTo>
                    <a:pt x="754" y="525"/>
                  </a:lnTo>
                  <a:lnTo>
                    <a:pt x="674" y="596"/>
                  </a:lnTo>
                  <a:lnTo>
                    <a:pt x="599" y="671"/>
                  </a:lnTo>
                  <a:lnTo>
                    <a:pt x="528" y="751"/>
                  </a:lnTo>
                  <a:lnTo>
                    <a:pt x="462" y="834"/>
                  </a:lnTo>
                  <a:lnTo>
                    <a:pt x="401" y="922"/>
                  </a:lnTo>
                  <a:lnTo>
                    <a:pt x="346" y="1014"/>
                  </a:lnTo>
                  <a:lnTo>
                    <a:pt x="297" y="1109"/>
                  </a:lnTo>
                  <a:lnTo>
                    <a:pt x="253" y="1208"/>
                  </a:lnTo>
                  <a:lnTo>
                    <a:pt x="215" y="1309"/>
                  </a:lnTo>
                  <a:lnTo>
                    <a:pt x="183" y="1413"/>
                  </a:lnTo>
                  <a:lnTo>
                    <a:pt x="158" y="1520"/>
                  </a:lnTo>
                  <a:lnTo>
                    <a:pt x="141" y="1629"/>
                  </a:lnTo>
                  <a:lnTo>
                    <a:pt x="130" y="1741"/>
                  </a:lnTo>
                  <a:lnTo>
                    <a:pt x="127" y="1855"/>
                  </a:lnTo>
                  <a:lnTo>
                    <a:pt x="130" y="1967"/>
                  </a:lnTo>
                  <a:lnTo>
                    <a:pt x="141" y="2079"/>
                  </a:lnTo>
                  <a:lnTo>
                    <a:pt x="158" y="2188"/>
                  </a:lnTo>
                  <a:lnTo>
                    <a:pt x="183" y="2295"/>
                  </a:lnTo>
                  <a:lnTo>
                    <a:pt x="215" y="2399"/>
                  </a:lnTo>
                  <a:lnTo>
                    <a:pt x="253" y="2502"/>
                  </a:lnTo>
                  <a:lnTo>
                    <a:pt x="297" y="2599"/>
                  </a:lnTo>
                  <a:lnTo>
                    <a:pt x="346" y="2694"/>
                  </a:lnTo>
                  <a:lnTo>
                    <a:pt x="401" y="2786"/>
                  </a:lnTo>
                  <a:lnTo>
                    <a:pt x="462" y="2874"/>
                  </a:lnTo>
                  <a:lnTo>
                    <a:pt x="528" y="2957"/>
                  </a:lnTo>
                  <a:lnTo>
                    <a:pt x="599" y="3037"/>
                  </a:lnTo>
                  <a:lnTo>
                    <a:pt x="674" y="3112"/>
                  </a:lnTo>
                  <a:lnTo>
                    <a:pt x="754" y="3183"/>
                  </a:lnTo>
                  <a:lnTo>
                    <a:pt x="839" y="3248"/>
                  </a:lnTo>
                  <a:lnTo>
                    <a:pt x="927" y="3308"/>
                  </a:lnTo>
                  <a:lnTo>
                    <a:pt x="1019" y="3363"/>
                  </a:lnTo>
                  <a:lnTo>
                    <a:pt x="1115" y="3413"/>
                  </a:lnTo>
                  <a:lnTo>
                    <a:pt x="1214" y="3456"/>
                  </a:lnTo>
                  <a:lnTo>
                    <a:pt x="1316" y="3494"/>
                  </a:lnTo>
                  <a:lnTo>
                    <a:pt x="1421" y="3524"/>
                  </a:lnTo>
                  <a:lnTo>
                    <a:pt x="1529" y="3549"/>
                  </a:lnTo>
                  <a:lnTo>
                    <a:pt x="1639" y="3568"/>
                  </a:lnTo>
                  <a:lnTo>
                    <a:pt x="1751" y="3578"/>
                  </a:lnTo>
                  <a:lnTo>
                    <a:pt x="1866" y="3582"/>
                  </a:lnTo>
                  <a:lnTo>
                    <a:pt x="1979" y="3578"/>
                  </a:lnTo>
                  <a:lnTo>
                    <a:pt x="2091" y="3568"/>
                  </a:lnTo>
                  <a:lnTo>
                    <a:pt x="2201" y="3549"/>
                  </a:lnTo>
                  <a:lnTo>
                    <a:pt x="2309" y="3524"/>
                  </a:lnTo>
                  <a:lnTo>
                    <a:pt x="2414" y="3494"/>
                  </a:lnTo>
                  <a:lnTo>
                    <a:pt x="2517" y="3456"/>
                  </a:lnTo>
                  <a:lnTo>
                    <a:pt x="2615" y="3413"/>
                  </a:lnTo>
                  <a:lnTo>
                    <a:pt x="2711" y="3363"/>
                  </a:lnTo>
                  <a:lnTo>
                    <a:pt x="2803" y="3308"/>
                  </a:lnTo>
                  <a:lnTo>
                    <a:pt x="2892" y="3248"/>
                  </a:lnTo>
                  <a:lnTo>
                    <a:pt x="2976" y="3183"/>
                  </a:lnTo>
                  <a:lnTo>
                    <a:pt x="3056" y="3112"/>
                  </a:lnTo>
                  <a:lnTo>
                    <a:pt x="3132" y="3037"/>
                  </a:lnTo>
                  <a:lnTo>
                    <a:pt x="3203" y="2957"/>
                  </a:lnTo>
                  <a:lnTo>
                    <a:pt x="3269" y="2874"/>
                  </a:lnTo>
                  <a:lnTo>
                    <a:pt x="3329" y="2786"/>
                  </a:lnTo>
                  <a:lnTo>
                    <a:pt x="3385" y="2694"/>
                  </a:lnTo>
                  <a:lnTo>
                    <a:pt x="3434" y="2599"/>
                  </a:lnTo>
                  <a:lnTo>
                    <a:pt x="3478" y="2502"/>
                  </a:lnTo>
                  <a:lnTo>
                    <a:pt x="3516" y="2399"/>
                  </a:lnTo>
                  <a:lnTo>
                    <a:pt x="3547" y="2295"/>
                  </a:lnTo>
                  <a:lnTo>
                    <a:pt x="3572" y="2188"/>
                  </a:lnTo>
                  <a:lnTo>
                    <a:pt x="3589" y="2079"/>
                  </a:lnTo>
                  <a:lnTo>
                    <a:pt x="3601" y="1967"/>
                  </a:lnTo>
                  <a:lnTo>
                    <a:pt x="3605" y="1855"/>
                  </a:lnTo>
                  <a:lnTo>
                    <a:pt x="3601" y="1741"/>
                  </a:lnTo>
                  <a:lnTo>
                    <a:pt x="3589" y="1629"/>
                  </a:lnTo>
                  <a:lnTo>
                    <a:pt x="3572" y="1520"/>
                  </a:lnTo>
                  <a:lnTo>
                    <a:pt x="3547" y="1413"/>
                  </a:lnTo>
                  <a:lnTo>
                    <a:pt x="3516" y="1309"/>
                  </a:lnTo>
                  <a:lnTo>
                    <a:pt x="3478" y="1208"/>
                  </a:lnTo>
                  <a:lnTo>
                    <a:pt x="3434" y="1109"/>
                  </a:lnTo>
                  <a:lnTo>
                    <a:pt x="3385" y="1014"/>
                  </a:lnTo>
                  <a:lnTo>
                    <a:pt x="3329" y="922"/>
                  </a:lnTo>
                  <a:lnTo>
                    <a:pt x="3269" y="834"/>
                  </a:lnTo>
                  <a:lnTo>
                    <a:pt x="3203" y="751"/>
                  </a:lnTo>
                  <a:lnTo>
                    <a:pt x="3132" y="671"/>
                  </a:lnTo>
                  <a:lnTo>
                    <a:pt x="3056" y="596"/>
                  </a:lnTo>
                  <a:lnTo>
                    <a:pt x="2976" y="525"/>
                  </a:lnTo>
                  <a:lnTo>
                    <a:pt x="2892" y="461"/>
                  </a:lnTo>
                  <a:lnTo>
                    <a:pt x="2803" y="400"/>
                  </a:lnTo>
                  <a:lnTo>
                    <a:pt x="2711" y="346"/>
                  </a:lnTo>
                  <a:lnTo>
                    <a:pt x="2615" y="296"/>
                  </a:lnTo>
                  <a:lnTo>
                    <a:pt x="2517" y="252"/>
                  </a:lnTo>
                  <a:lnTo>
                    <a:pt x="2414" y="215"/>
                  </a:lnTo>
                  <a:lnTo>
                    <a:pt x="2309" y="184"/>
                  </a:lnTo>
                  <a:lnTo>
                    <a:pt x="2201" y="159"/>
                  </a:lnTo>
                  <a:lnTo>
                    <a:pt x="2091" y="141"/>
                  </a:lnTo>
                  <a:lnTo>
                    <a:pt x="1979" y="131"/>
                  </a:lnTo>
                  <a:lnTo>
                    <a:pt x="1866" y="126"/>
                  </a:lnTo>
                  <a:close/>
                  <a:moveTo>
                    <a:pt x="1866" y="0"/>
                  </a:moveTo>
                  <a:lnTo>
                    <a:pt x="1866" y="0"/>
                  </a:lnTo>
                  <a:lnTo>
                    <a:pt x="1983" y="5"/>
                  </a:lnTo>
                  <a:lnTo>
                    <a:pt x="2100" y="16"/>
                  </a:lnTo>
                  <a:lnTo>
                    <a:pt x="2213" y="33"/>
                  </a:lnTo>
                  <a:lnTo>
                    <a:pt x="2324" y="58"/>
                  </a:lnTo>
                  <a:lnTo>
                    <a:pt x="2433" y="88"/>
                  </a:lnTo>
                  <a:lnTo>
                    <a:pt x="2539" y="126"/>
                  </a:lnTo>
                  <a:lnTo>
                    <a:pt x="2642" y="170"/>
                  </a:lnTo>
                  <a:lnTo>
                    <a:pt x="2742" y="219"/>
                  </a:lnTo>
                  <a:lnTo>
                    <a:pt x="2839" y="273"/>
                  </a:lnTo>
                  <a:lnTo>
                    <a:pt x="2931" y="334"/>
                  </a:lnTo>
                  <a:lnTo>
                    <a:pt x="3019" y="398"/>
                  </a:lnTo>
                  <a:lnTo>
                    <a:pt x="3103" y="469"/>
                  </a:lnTo>
                  <a:lnTo>
                    <a:pt x="3184" y="544"/>
                  </a:lnTo>
                  <a:lnTo>
                    <a:pt x="3259" y="624"/>
                  </a:lnTo>
                  <a:lnTo>
                    <a:pt x="3330" y="708"/>
                  </a:lnTo>
                  <a:lnTo>
                    <a:pt x="3397" y="797"/>
                  </a:lnTo>
                  <a:lnTo>
                    <a:pt x="3457" y="888"/>
                  </a:lnTo>
                  <a:lnTo>
                    <a:pt x="3512" y="983"/>
                  </a:lnTo>
                  <a:lnTo>
                    <a:pt x="3562" y="1083"/>
                  </a:lnTo>
                  <a:lnTo>
                    <a:pt x="3606" y="1185"/>
                  </a:lnTo>
                  <a:lnTo>
                    <a:pt x="3642" y="1290"/>
                  </a:lnTo>
                  <a:lnTo>
                    <a:pt x="3674" y="1399"/>
                  </a:lnTo>
                  <a:lnTo>
                    <a:pt x="3699" y="1509"/>
                  </a:lnTo>
                  <a:lnTo>
                    <a:pt x="3717" y="1622"/>
                  </a:lnTo>
                  <a:lnTo>
                    <a:pt x="3728" y="1737"/>
                  </a:lnTo>
                  <a:lnTo>
                    <a:pt x="3731" y="1855"/>
                  </a:lnTo>
                  <a:lnTo>
                    <a:pt x="3728" y="1971"/>
                  </a:lnTo>
                  <a:lnTo>
                    <a:pt x="3717" y="2086"/>
                  </a:lnTo>
                  <a:lnTo>
                    <a:pt x="3699" y="2200"/>
                  </a:lnTo>
                  <a:lnTo>
                    <a:pt x="3674" y="2310"/>
                  </a:lnTo>
                  <a:lnTo>
                    <a:pt x="3642" y="2418"/>
                  </a:lnTo>
                  <a:lnTo>
                    <a:pt x="3606" y="2524"/>
                  </a:lnTo>
                  <a:lnTo>
                    <a:pt x="3562" y="2626"/>
                  </a:lnTo>
                  <a:lnTo>
                    <a:pt x="3512" y="2725"/>
                  </a:lnTo>
                  <a:lnTo>
                    <a:pt x="3457" y="2820"/>
                  </a:lnTo>
                  <a:lnTo>
                    <a:pt x="3397" y="2913"/>
                  </a:lnTo>
                  <a:lnTo>
                    <a:pt x="3330" y="3001"/>
                  </a:lnTo>
                  <a:lnTo>
                    <a:pt x="3259" y="3084"/>
                  </a:lnTo>
                  <a:lnTo>
                    <a:pt x="3184" y="3164"/>
                  </a:lnTo>
                  <a:lnTo>
                    <a:pt x="3103" y="3239"/>
                  </a:lnTo>
                  <a:lnTo>
                    <a:pt x="3019" y="3309"/>
                  </a:lnTo>
                  <a:lnTo>
                    <a:pt x="2931" y="3375"/>
                  </a:lnTo>
                  <a:lnTo>
                    <a:pt x="2839" y="3435"/>
                  </a:lnTo>
                  <a:lnTo>
                    <a:pt x="2742" y="3490"/>
                  </a:lnTo>
                  <a:lnTo>
                    <a:pt x="2642" y="3540"/>
                  </a:lnTo>
                  <a:lnTo>
                    <a:pt x="2539" y="3583"/>
                  </a:lnTo>
                  <a:lnTo>
                    <a:pt x="2433" y="3619"/>
                  </a:lnTo>
                  <a:lnTo>
                    <a:pt x="2324" y="3651"/>
                  </a:lnTo>
                  <a:lnTo>
                    <a:pt x="2213" y="3675"/>
                  </a:lnTo>
                  <a:lnTo>
                    <a:pt x="2100" y="3693"/>
                  </a:lnTo>
                  <a:lnTo>
                    <a:pt x="1983" y="3704"/>
                  </a:lnTo>
                  <a:lnTo>
                    <a:pt x="1866" y="3707"/>
                  </a:lnTo>
                  <a:lnTo>
                    <a:pt x="1747" y="3704"/>
                  </a:lnTo>
                  <a:lnTo>
                    <a:pt x="1631" y="3693"/>
                  </a:lnTo>
                  <a:lnTo>
                    <a:pt x="1518" y="3675"/>
                  </a:lnTo>
                  <a:lnTo>
                    <a:pt x="1407" y="3651"/>
                  </a:lnTo>
                  <a:lnTo>
                    <a:pt x="1298" y="3619"/>
                  </a:lnTo>
                  <a:lnTo>
                    <a:pt x="1192" y="3583"/>
                  </a:lnTo>
                  <a:lnTo>
                    <a:pt x="1089" y="3540"/>
                  </a:lnTo>
                  <a:lnTo>
                    <a:pt x="988" y="3490"/>
                  </a:lnTo>
                  <a:lnTo>
                    <a:pt x="893" y="3435"/>
                  </a:lnTo>
                  <a:lnTo>
                    <a:pt x="800" y="3375"/>
                  </a:lnTo>
                  <a:lnTo>
                    <a:pt x="712" y="3309"/>
                  </a:lnTo>
                  <a:lnTo>
                    <a:pt x="627" y="3239"/>
                  </a:lnTo>
                  <a:lnTo>
                    <a:pt x="546" y="3164"/>
                  </a:lnTo>
                  <a:lnTo>
                    <a:pt x="471" y="3084"/>
                  </a:lnTo>
                  <a:lnTo>
                    <a:pt x="400" y="3001"/>
                  </a:lnTo>
                  <a:lnTo>
                    <a:pt x="335" y="2913"/>
                  </a:lnTo>
                  <a:lnTo>
                    <a:pt x="273" y="2820"/>
                  </a:lnTo>
                  <a:lnTo>
                    <a:pt x="219" y="2725"/>
                  </a:lnTo>
                  <a:lnTo>
                    <a:pt x="169" y="2626"/>
                  </a:lnTo>
                  <a:lnTo>
                    <a:pt x="125" y="2524"/>
                  </a:lnTo>
                  <a:lnTo>
                    <a:pt x="87" y="2418"/>
                  </a:lnTo>
                  <a:lnTo>
                    <a:pt x="57" y="2310"/>
                  </a:lnTo>
                  <a:lnTo>
                    <a:pt x="32" y="2200"/>
                  </a:lnTo>
                  <a:lnTo>
                    <a:pt x="14" y="2086"/>
                  </a:lnTo>
                  <a:lnTo>
                    <a:pt x="4" y="1971"/>
                  </a:lnTo>
                  <a:lnTo>
                    <a:pt x="0" y="1855"/>
                  </a:lnTo>
                  <a:lnTo>
                    <a:pt x="4" y="1737"/>
                  </a:lnTo>
                  <a:lnTo>
                    <a:pt x="14" y="1622"/>
                  </a:lnTo>
                  <a:lnTo>
                    <a:pt x="32" y="1509"/>
                  </a:lnTo>
                  <a:lnTo>
                    <a:pt x="57" y="1399"/>
                  </a:lnTo>
                  <a:lnTo>
                    <a:pt x="87" y="1290"/>
                  </a:lnTo>
                  <a:lnTo>
                    <a:pt x="125" y="1185"/>
                  </a:lnTo>
                  <a:lnTo>
                    <a:pt x="169" y="1083"/>
                  </a:lnTo>
                  <a:lnTo>
                    <a:pt x="219" y="983"/>
                  </a:lnTo>
                  <a:lnTo>
                    <a:pt x="273" y="888"/>
                  </a:lnTo>
                  <a:lnTo>
                    <a:pt x="335" y="797"/>
                  </a:lnTo>
                  <a:lnTo>
                    <a:pt x="400" y="708"/>
                  </a:lnTo>
                  <a:lnTo>
                    <a:pt x="471" y="624"/>
                  </a:lnTo>
                  <a:lnTo>
                    <a:pt x="546" y="544"/>
                  </a:lnTo>
                  <a:lnTo>
                    <a:pt x="627" y="469"/>
                  </a:lnTo>
                  <a:lnTo>
                    <a:pt x="712" y="398"/>
                  </a:lnTo>
                  <a:lnTo>
                    <a:pt x="800" y="334"/>
                  </a:lnTo>
                  <a:lnTo>
                    <a:pt x="893" y="273"/>
                  </a:lnTo>
                  <a:lnTo>
                    <a:pt x="988" y="219"/>
                  </a:lnTo>
                  <a:lnTo>
                    <a:pt x="1089" y="170"/>
                  </a:lnTo>
                  <a:lnTo>
                    <a:pt x="1192" y="126"/>
                  </a:lnTo>
                  <a:lnTo>
                    <a:pt x="1298" y="88"/>
                  </a:lnTo>
                  <a:lnTo>
                    <a:pt x="1407" y="58"/>
                  </a:lnTo>
                  <a:lnTo>
                    <a:pt x="1518" y="33"/>
                  </a:lnTo>
                  <a:lnTo>
                    <a:pt x="1631" y="16"/>
                  </a:lnTo>
                  <a:lnTo>
                    <a:pt x="1747" y="5"/>
                  </a:lnTo>
                  <a:lnTo>
                    <a:pt x="1866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0"/>
            <p:cNvSpPr>
              <a:spLocks/>
            </p:cNvSpPr>
            <p:nvPr/>
          </p:nvSpPr>
          <p:spPr bwMode="auto">
            <a:xfrm>
              <a:off x="3571" y="754"/>
              <a:ext cx="48" cy="47"/>
            </a:xfrm>
            <a:custGeom>
              <a:avLst/>
              <a:gdLst>
                <a:gd name="T0" fmla="*/ 120 w 238"/>
                <a:gd name="T1" fmla="*/ 0 h 236"/>
                <a:gd name="T2" fmla="*/ 147 w 238"/>
                <a:gd name="T3" fmla="*/ 3 h 236"/>
                <a:gd name="T4" fmla="*/ 172 w 238"/>
                <a:gd name="T5" fmla="*/ 12 h 236"/>
                <a:gd name="T6" fmla="*/ 194 w 238"/>
                <a:gd name="T7" fmla="*/ 26 h 236"/>
                <a:gd name="T8" fmla="*/ 212 w 238"/>
                <a:gd name="T9" fmla="*/ 45 h 236"/>
                <a:gd name="T10" fmla="*/ 226 w 238"/>
                <a:gd name="T11" fmla="*/ 66 h 236"/>
                <a:gd name="T12" fmla="*/ 235 w 238"/>
                <a:gd name="T13" fmla="*/ 90 h 236"/>
                <a:gd name="T14" fmla="*/ 238 w 238"/>
                <a:gd name="T15" fmla="*/ 117 h 236"/>
                <a:gd name="T16" fmla="*/ 235 w 238"/>
                <a:gd name="T17" fmla="*/ 144 h 236"/>
                <a:gd name="T18" fmla="*/ 226 w 238"/>
                <a:gd name="T19" fmla="*/ 170 h 236"/>
                <a:gd name="T20" fmla="*/ 212 w 238"/>
                <a:gd name="T21" fmla="*/ 191 h 236"/>
                <a:gd name="T22" fmla="*/ 194 w 238"/>
                <a:gd name="T23" fmla="*/ 210 h 236"/>
                <a:gd name="T24" fmla="*/ 172 w 238"/>
                <a:gd name="T25" fmla="*/ 224 h 236"/>
                <a:gd name="T26" fmla="*/ 147 w 238"/>
                <a:gd name="T27" fmla="*/ 232 h 236"/>
                <a:gd name="T28" fmla="*/ 120 w 238"/>
                <a:gd name="T29" fmla="*/ 236 h 236"/>
                <a:gd name="T30" fmla="*/ 92 w 238"/>
                <a:gd name="T31" fmla="*/ 232 h 236"/>
                <a:gd name="T32" fmla="*/ 66 w 238"/>
                <a:gd name="T33" fmla="*/ 224 h 236"/>
                <a:gd name="T34" fmla="*/ 45 w 238"/>
                <a:gd name="T35" fmla="*/ 210 h 236"/>
                <a:gd name="T36" fmla="*/ 26 w 238"/>
                <a:gd name="T37" fmla="*/ 191 h 236"/>
                <a:gd name="T38" fmla="*/ 12 w 238"/>
                <a:gd name="T39" fmla="*/ 170 h 236"/>
                <a:gd name="T40" fmla="*/ 4 w 238"/>
                <a:gd name="T41" fmla="*/ 144 h 236"/>
                <a:gd name="T42" fmla="*/ 0 w 238"/>
                <a:gd name="T43" fmla="*/ 117 h 236"/>
                <a:gd name="T44" fmla="*/ 4 w 238"/>
                <a:gd name="T45" fmla="*/ 90 h 236"/>
                <a:gd name="T46" fmla="*/ 12 w 238"/>
                <a:gd name="T47" fmla="*/ 66 h 236"/>
                <a:gd name="T48" fmla="*/ 26 w 238"/>
                <a:gd name="T49" fmla="*/ 45 h 236"/>
                <a:gd name="T50" fmla="*/ 45 w 238"/>
                <a:gd name="T51" fmla="*/ 26 h 236"/>
                <a:gd name="T52" fmla="*/ 66 w 238"/>
                <a:gd name="T53" fmla="*/ 12 h 236"/>
                <a:gd name="T54" fmla="*/ 92 w 238"/>
                <a:gd name="T55" fmla="*/ 3 h 236"/>
                <a:gd name="T56" fmla="*/ 120 w 238"/>
                <a:gd name="T57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8" h="236">
                  <a:moveTo>
                    <a:pt x="120" y="0"/>
                  </a:moveTo>
                  <a:lnTo>
                    <a:pt x="147" y="3"/>
                  </a:lnTo>
                  <a:lnTo>
                    <a:pt x="172" y="12"/>
                  </a:lnTo>
                  <a:lnTo>
                    <a:pt x="194" y="26"/>
                  </a:lnTo>
                  <a:lnTo>
                    <a:pt x="212" y="45"/>
                  </a:lnTo>
                  <a:lnTo>
                    <a:pt x="226" y="66"/>
                  </a:lnTo>
                  <a:lnTo>
                    <a:pt x="235" y="90"/>
                  </a:lnTo>
                  <a:lnTo>
                    <a:pt x="238" y="117"/>
                  </a:lnTo>
                  <a:lnTo>
                    <a:pt x="235" y="144"/>
                  </a:lnTo>
                  <a:lnTo>
                    <a:pt x="226" y="170"/>
                  </a:lnTo>
                  <a:lnTo>
                    <a:pt x="212" y="191"/>
                  </a:lnTo>
                  <a:lnTo>
                    <a:pt x="194" y="210"/>
                  </a:lnTo>
                  <a:lnTo>
                    <a:pt x="172" y="224"/>
                  </a:lnTo>
                  <a:lnTo>
                    <a:pt x="147" y="232"/>
                  </a:lnTo>
                  <a:lnTo>
                    <a:pt x="120" y="236"/>
                  </a:lnTo>
                  <a:lnTo>
                    <a:pt x="92" y="232"/>
                  </a:lnTo>
                  <a:lnTo>
                    <a:pt x="66" y="224"/>
                  </a:lnTo>
                  <a:lnTo>
                    <a:pt x="45" y="210"/>
                  </a:lnTo>
                  <a:lnTo>
                    <a:pt x="26" y="191"/>
                  </a:lnTo>
                  <a:lnTo>
                    <a:pt x="12" y="170"/>
                  </a:lnTo>
                  <a:lnTo>
                    <a:pt x="4" y="144"/>
                  </a:lnTo>
                  <a:lnTo>
                    <a:pt x="0" y="117"/>
                  </a:lnTo>
                  <a:lnTo>
                    <a:pt x="4" y="90"/>
                  </a:lnTo>
                  <a:lnTo>
                    <a:pt x="12" y="66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6" y="12"/>
                  </a:lnTo>
                  <a:lnTo>
                    <a:pt x="92" y="3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1"/>
            <p:cNvSpPr>
              <a:spLocks noEditPoints="1"/>
            </p:cNvSpPr>
            <p:nvPr/>
          </p:nvSpPr>
          <p:spPr bwMode="auto">
            <a:xfrm>
              <a:off x="3567" y="750"/>
              <a:ext cx="56" cy="56"/>
            </a:xfrm>
            <a:custGeom>
              <a:avLst/>
              <a:gdLst>
                <a:gd name="T0" fmla="*/ 141 w 280"/>
                <a:gd name="T1" fmla="*/ 42 h 278"/>
                <a:gd name="T2" fmla="*/ 115 w 280"/>
                <a:gd name="T3" fmla="*/ 46 h 278"/>
                <a:gd name="T4" fmla="*/ 91 w 280"/>
                <a:gd name="T5" fmla="*/ 55 h 278"/>
                <a:gd name="T6" fmla="*/ 71 w 280"/>
                <a:gd name="T7" fmla="*/ 70 h 278"/>
                <a:gd name="T8" fmla="*/ 55 w 280"/>
                <a:gd name="T9" fmla="*/ 90 h 278"/>
                <a:gd name="T10" fmla="*/ 46 w 280"/>
                <a:gd name="T11" fmla="*/ 113 h 278"/>
                <a:gd name="T12" fmla="*/ 42 w 280"/>
                <a:gd name="T13" fmla="*/ 138 h 278"/>
                <a:gd name="T14" fmla="*/ 46 w 280"/>
                <a:gd name="T15" fmla="*/ 164 h 278"/>
                <a:gd name="T16" fmla="*/ 55 w 280"/>
                <a:gd name="T17" fmla="*/ 188 h 278"/>
                <a:gd name="T18" fmla="*/ 71 w 280"/>
                <a:gd name="T19" fmla="*/ 208 h 278"/>
                <a:gd name="T20" fmla="*/ 91 w 280"/>
                <a:gd name="T21" fmla="*/ 223 h 278"/>
                <a:gd name="T22" fmla="*/ 115 w 280"/>
                <a:gd name="T23" fmla="*/ 232 h 278"/>
                <a:gd name="T24" fmla="*/ 141 w 280"/>
                <a:gd name="T25" fmla="*/ 236 h 278"/>
                <a:gd name="T26" fmla="*/ 167 w 280"/>
                <a:gd name="T27" fmla="*/ 232 h 278"/>
                <a:gd name="T28" fmla="*/ 190 w 280"/>
                <a:gd name="T29" fmla="*/ 223 h 278"/>
                <a:gd name="T30" fmla="*/ 209 w 280"/>
                <a:gd name="T31" fmla="*/ 208 h 278"/>
                <a:gd name="T32" fmla="*/ 225 w 280"/>
                <a:gd name="T33" fmla="*/ 188 h 278"/>
                <a:gd name="T34" fmla="*/ 234 w 280"/>
                <a:gd name="T35" fmla="*/ 164 h 278"/>
                <a:gd name="T36" fmla="*/ 238 w 280"/>
                <a:gd name="T37" fmla="*/ 138 h 278"/>
                <a:gd name="T38" fmla="*/ 234 w 280"/>
                <a:gd name="T39" fmla="*/ 113 h 278"/>
                <a:gd name="T40" fmla="*/ 225 w 280"/>
                <a:gd name="T41" fmla="*/ 90 h 278"/>
                <a:gd name="T42" fmla="*/ 209 w 280"/>
                <a:gd name="T43" fmla="*/ 70 h 278"/>
                <a:gd name="T44" fmla="*/ 190 w 280"/>
                <a:gd name="T45" fmla="*/ 55 h 278"/>
                <a:gd name="T46" fmla="*/ 167 w 280"/>
                <a:gd name="T47" fmla="*/ 46 h 278"/>
                <a:gd name="T48" fmla="*/ 141 w 280"/>
                <a:gd name="T49" fmla="*/ 42 h 278"/>
                <a:gd name="T50" fmla="*/ 141 w 280"/>
                <a:gd name="T51" fmla="*/ 0 h 278"/>
                <a:gd name="T52" fmla="*/ 171 w 280"/>
                <a:gd name="T53" fmla="*/ 3 h 278"/>
                <a:gd name="T54" fmla="*/ 202 w 280"/>
                <a:gd name="T55" fmla="*/ 14 h 278"/>
                <a:gd name="T56" fmla="*/ 228 w 280"/>
                <a:gd name="T57" fmla="*/ 30 h 278"/>
                <a:gd name="T58" fmla="*/ 249 w 280"/>
                <a:gd name="T59" fmla="*/ 51 h 278"/>
                <a:gd name="T60" fmla="*/ 266 w 280"/>
                <a:gd name="T61" fmla="*/ 77 h 278"/>
                <a:gd name="T62" fmla="*/ 277 w 280"/>
                <a:gd name="T63" fmla="*/ 107 h 278"/>
                <a:gd name="T64" fmla="*/ 280 w 280"/>
                <a:gd name="T65" fmla="*/ 138 h 278"/>
                <a:gd name="T66" fmla="*/ 278 w 280"/>
                <a:gd name="T67" fmla="*/ 167 h 278"/>
                <a:gd name="T68" fmla="*/ 269 w 280"/>
                <a:gd name="T69" fmla="*/ 192 h 278"/>
                <a:gd name="T70" fmla="*/ 256 w 280"/>
                <a:gd name="T71" fmla="*/ 217 h 278"/>
                <a:gd name="T72" fmla="*/ 239 w 280"/>
                <a:gd name="T73" fmla="*/ 237 h 278"/>
                <a:gd name="T74" fmla="*/ 219 w 280"/>
                <a:gd name="T75" fmla="*/ 255 h 278"/>
                <a:gd name="T76" fmla="*/ 195 w 280"/>
                <a:gd name="T77" fmla="*/ 266 h 278"/>
                <a:gd name="T78" fmla="*/ 169 w 280"/>
                <a:gd name="T79" fmla="*/ 275 h 278"/>
                <a:gd name="T80" fmla="*/ 141 w 280"/>
                <a:gd name="T81" fmla="*/ 278 h 278"/>
                <a:gd name="T82" fmla="*/ 112 w 280"/>
                <a:gd name="T83" fmla="*/ 275 h 278"/>
                <a:gd name="T84" fmla="*/ 86 w 280"/>
                <a:gd name="T85" fmla="*/ 266 h 278"/>
                <a:gd name="T86" fmla="*/ 63 w 280"/>
                <a:gd name="T87" fmla="*/ 255 h 278"/>
                <a:gd name="T88" fmla="*/ 41 w 280"/>
                <a:gd name="T89" fmla="*/ 237 h 278"/>
                <a:gd name="T90" fmla="*/ 25 w 280"/>
                <a:gd name="T91" fmla="*/ 217 h 278"/>
                <a:gd name="T92" fmla="*/ 12 w 280"/>
                <a:gd name="T93" fmla="*/ 192 h 278"/>
                <a:gd name="T94" fmla="*/ 3 w 280"/>
                <a:gd name="T95" fmla="*/ 167 h 278"/>
                <a:gd name="T96" fmla="*/ 0 w 280"/>
                <a:gd name="T97" fmla="*/ 138 h 278"/>
                <a:gd name="T98" fmla="*/ 3 w 280"/>
                <a:gd name="T99" fmla="*/ 111 h 278"/>
                <a:gd name="T100" fmla="*/ 12 w 280"/>
                <a:gd name="T101" fmla="*/ 84 h 278"/>
                <a:gd name="T102" fmla="*/ 25 w 280"/>
                <a:gd name="T103" fmla="*/ 61 h 278"/>
                <a:gd name="T104" fmla="*/ 41 w 280"/>
                <a:gd name="T105" fmla="*/ 41 h 278"/>
                <a:gd name="T106" fmla="*/ 63 w 280"/>
                <a:gd name="T107" fmla="*/ 23 h 278"/>
                <a:gd name="T108" fmla="*/ 86 w 280"/>
                <a:gd name="T109" fmla="*/ 10 h 278"/>
                <a:gd name="T110" fmla="*/ 112 w 280"/>
                <a:gd name="T111" fmla="*/ 2 h 278"/>
                <a:gd name="T112" fmla="*/ 141 w 280"/>
                <a:gd name="T113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0" h="278">
                  <a:moveTo>
                    <a:pt x="141" y="42"/>
                  </a:moveTo>
                  <a:lnTo>
                    <a:pt x="115" y="46"/>
                  </a:lnTo>
                  <a:lnTo>
                    <a:pt x="91" y="55"/>
                  </a:lnTo>
                  <a:lnTo>
                    <a:pt x="71" y="70"/>
                  </a:lnTo>
                  <a:lnTo>
                    <a:pt x="55" y="90"/>
                  </a:lnTo>
                  <a:lnTo>
                    <a:pt x="46" y="113"/>
                  </a:lnTo>
                  <a:lnTo>
                    <a:pt x="42" y="138"/>
                  </a:lnTo>
                  <a:lnTo>
                    <a:pt x="46" y="164"/>
                  </a:lnTo>
                  <a:lnTo>
                    <a:pt x="55" y="188"/>
                  </a:lnTo>
                  <a:lnTo>
                    <a:pt x="71" y="208"/>
                  </a:lnTo>
                  <a:lnTo>
                    <a:pt x="91" y="223"/>
                  </a:lnTo>
                  <a:lnTo>
                    <a:pt x="115" y="232"/>
                  </a:lnTo>
                  <a:lnTo>
                    <a:pt x="141" y="236"/>
                  </a:lnTo>
                  <a:lnTo>
                    <a:pt x="167" y="232"/>
                  </a:lnTo>
                  <a:lnTo>
                    <a:pt x="190" y="223"/>
                  </a:lnTo>
                  <a:lnTo>
                    <a:pt x="209" y="208"/>
                  </a:lnTo>
                  <a:lnTo>
                    <a:pt x="225" y="188"/>
                  </a:lnTo>
                  <a:lnTo>
                    <a:pt x="234" y="164"/>
                  </a:lnTo>
                  <a:lnTo>
                    <a:pt x="238" y="138"/>
                  </a:lnTo>
                  <a:lnTo>
                    <a:pt x="234" y="113"/>
                  </a:lnTo>
                  <a:lnTo>
                    <a:pt x="225" y="90"/>
                  </a:lnTo>
                  <a:lnTo>
                    <a:pt x="209" y="70"/>
                  </a:lnTo>
                  <a:lnTo>
                    <a:pt x="190" y="55"/>
                  </a:lnTo>
                  <a:lnTo>
                    <a:pt x="167" y="46"/>
                  </a:lnTo>
                  <a:lnTo>
                    <a:pt x="141" y="42"/>
                  </a:lnTo>
                  <a:close/>
                  <a:moveTo>
                    <a:pt x="141" y="0"/>
                  </a:moveTo>
                  <a:lnTo>
                    <a:pt x="171" y="3"/>
                  </a:lnTo>
                  <a:lnTo>
                    <a:pt x="202" y="14"/>
                  </a:lnTo>
                  <a:lnTo>
                    <a:pt x="228" y="30"/>
                  </a:lnTo>
                  <a:lnTo>
                    <a:pt x="249" y="51"/>
                  </a:lnTo>
                  <a:lnTo>
                    <a:pt x="266" y="77"/>
                  </a:lnTo>
                  <a:lnTo>
                    <a:pt x="277" y="107"/>
                  </a:lnTo>
                  <a:lnTo>
                    <a:pt x="280" y="138"/>
                  </a:lnTo>
                  <a:lnTo>
                    <a:pt x="278" y="167"/>
                  </a:lnTo>
                  <a:lnTo>
                    <a:pt x="269" y="192"/>
                  </a:lnTo>
                  <a:lnTo>
                    <a:pt x="256" y="217"/>
                  </a:lnTo>
                  <a:lnTo>
                    <a:pt x="239" y="237"/>
                  </a:lnTo>
                  <a:lnTo>
                    <a:pt x="219" y="255"/>
                  </a:lnTo>
                  <a:lnTo>
                    <a:pt x="195" y="266"/>
                  </a:lnTo>
                  <a:lnTo>
                    <a:pt x="169" y="275"/>
                  </a:lnTo>
                  <a:lnTo>
                    <a:pt x="141" y="278"/>
                  </a:lnTo>
                  <a:lnTo>
                    <a:pt x="112" y="275"/>
                  </a:lnTo>
                  <a:lnTo>
                    <a:pt x="86" y="266"/>
                  </a:lnTo>
                  <a:lnTo>
                    <a:pt x="63" y="255"/>
                  </a:lnTo>
                  <a:lnTo>
                    <a:pt x="41" y="237"/>
                  </a:lnTo>
                  <a:lnTo>
                    <a:pt x="25" y="217"/>
                  </a:lnTo>
                  <a:lnTo>
                    <a:pt x="12" y="192"/>
                  </a:lnTo>
                  <a:lnTo>
                    <a:pt x="3" y="167"/>
                  </a:lnTo>
                  <a:lnTo>
                    <a:pt x="0" y="138"/>
                  </a:lnTo>
                  <a:lnTo>
                    <a:pt x="3" y="111"/>
                  </a:lnTo>
                  <a:lnTo>
                    <a:pt x="12" y="84"/>
                  </a:lnTo>
                  <a:lnTo>
                    <a:pt x="25" y="61"/>
                  </a:lnTo>
                  <a:lnTo>
                    <a:pt x="41" y="41"/>
                  </a:lnTo>
                  <a:lnTo>
                    <a:pt x="63" y="23"/>
                  </a:lnTo>
                  <a:lnTo>
                    <a:pt x="86" y="10"/>
                  </a:lnTo>
                  <a:lnTo>
                    <a:pt x="112" y="2"/>
                  </a:lnTo>
                  <a:lnTo>
                    <a:pt x="141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2"/>
            <p:cNvSpPr>
              <a:spLocks noEditPoints="1"/>
            </p:cNvSpPr>
            <p:nvPr/>
          </p:nvSpPr>
          <p:spPr bwMode="auto">
            <a:xfrm>
              <a:off x="3437" y="616"/>
              <a:ext cx="316" cy="329"/>
            </a:xfrm>
            <a:custGeom>
              <a:avLst/>
              <a:gdLst>
                <a:gd name="T0" fmla="*/ 643 w 1577"/>
                <a:gd name="T1" fmla="*/ 303 h 1647"/>
                <a:gd name="T2" fmla="*/ 604 w 1577"/>
                <a:gd name="T3" fmla="*/ 350 h 1647"/>
                <a:gd name="T4" fmla="*/ 455 w 1577"/>
                <a:gd name="T5" fmla="*/ 437 h 1647"/>
                <a:gd name="T6" fmla="*/ 245 w 1577"/>
                <a:gd name="T7" fmla="*/ 383 h 1647"/>
                <a:gd name="T8" fmla="*/ 132 w 1577"/>
                <a:gd name="T9" fmla="*/ 576 h 1647"/>
                <a:gd name="T10" fmla="*/ 285 w 1577"/>
                <a:gd name="T11" fmla="*/ 731 h 1647"/>
                <a:gd name="T12" fmla="*/ 278 w 1577"/>
                <a:gd name="T13" fmla="*/ 823 h 1647"/>
                <a:gd name="T14" fmla="*/ 285 w 1577"/>
                <a:gd name="T15" fmla="*/ 916 h 1647"/>
                <a:gd name="T16" fmla="*/ 132 w 1577"/>
                <a:gd name="T17" fmla="*/ 1071 h 1647"/>
                <a:gd name="T18" fmla="*/ 245 w 1577"/>
                <a:gd name="T19" fmla="*/ 1264 h 1647"/>
                <a:gd name="T20" fmla="*/ 455 w 1577"/>
                <a:gd name="T21" fmla="*/ 1210 h 1647"/>
                <a:gd name="T22" fmla="*/ 604 w 1577"/>
                <a:gd name="T23" fmla="*/ 1297 h 1647"/>
                <a:gd name="T24" fmla="*/ 643 w 1577"/>
                <a:gd name="T25" fmla="*/ 1342 h 1647"/>
                <a:gd name="T26" fmla="*/ 811 w 1577"/>
                <a:gd name="T27" fmla="*/ 1520 h 1647"/>
                <a:gd name="T28" fmla="*/ 939 w 1577"/>
                <a:gd name="T29" fmla="*/ 1327 h 1647"/>
                <a:gd name="T30" fmla="*/ 1020 w 1577"/>
                <a:gd name="T31" fmla="*/ 1274 h 1647"/>
                <a:gd name="T32" fmla="*/ 1137 w 1577"/>
                <a:gd name="T33" fmla="*/ 1205 h 1647"/>
                <a:gd name="T34" fmla="*/ 1367 w 1577"/>
                <a:gd name="T35" fmla="*/ 1218 h 1647"/>
                <a:gd name="T36" fmla="*/ 1313 w 1577"/>
                <a:gd name="T37" fmla="*/ 959 h 1647"/>
                <a:gd name="T38" fmla="*/ 1293 w 1577"/>
                <a:gd name="T39" fmla="*/ 900 h 1647"/>
                <a:gd name="T40" fmla="*/ 1298 w 1577"/>
                <a:gd name="T41" fmla="*/ 795 h 1647"/>
                <a:gd name="T42" fmla="*/ 1296 w 1577"/>
                <a:gd name="T43" fmla="*/ 714 h 1647"/>
                <a:gd name="T44" fmla="*/ 1422 w 1577"/>
                <a:gd name="T45" fmla="*/ 524 h 1647"/>
                <a:gd name="T46" fmla="*/ 1168 w 1577"/>
                <a:gd name="T47" fmla="*/ 439 h 1647"/>
                <a:gd name="T48" fmla="*/ 1108 w 1577"/>
                <a:gd name="T49" fmla="*/ 429 h 1647"/>
                <a:gd name="T50" fmla="*/ 959 w 1577"/>
                <a:gd name="T51" fmla="*/ 343 h 1647"/>
                <a:gd name="T52" fmla="*/ 901 w 1577"/>
                <a:gd name="T53" fmla="*/ 135 h 1647"/>
                <a:gd name="T54" fmla="*/ 819 w 1577"/>
                <a:gd name="T55" fmla="*/ 0 h 1647"/>
                <a:gd name="T56" fmla="*/ 987 w 1577"/>
                <a:gd name="T57" fmla="*/ 33 h 1647"/>
                <a:gd name="T58" fmla="*/ 1051 w 1577"/>
                <a:gd name="T59" fmla="*/ 247 h 1647"/>
                <a:gd name="T60" fmla="*/ 1325 w 1577"/>
                <a:gd name="T61" fmla="*/ 253 h 1647"/>
                <a:gd name="T62" fmla="*/ 1400 w 1577"/>
                <a:gd name="T63" fmla="*/ 270 h 1647"/>
                <a:gd name="T64" fmla="*/ 1523 w 1577"/>
                <a:gd name="T65" fmla="*/ 441 h 1647"/>
                <a:gd name="T66" fmla="*/ 1577 w 1577"/>
                <a:gd name="T67" fmla="*/ 593 h 1647"/>
                <a:gd name="T68" fmla="*/ 1537 w 1577"/>
                <a:gd name="T69" fmla="*/ 661 h 1647"/>
                <a:gd name="T70" fmla="*/ 1425 w 1577"/>
                <a:gd name="T71" fmla="*/ 856 h 1647"/>
                <a:gd name="T72" fmla="*/ 1568 w 1577"/>
                <a:gd name="T73" fmla="*/ 1017 h 1647"/>
                <a:gd name="T74" fmla="*/ 1569 w 1577"/>
                <a:gd name="T75" fmla="*/ 1096 h 1647"/>
                <a:gd name="T76" fmla="*/ 1454 w 1577"/>
                <a:gd name="T77" fmla="*/ 1313 h 1647"/>
                <a:gd name="T78" fmla="*/ 1353 w 1577"/>
                <a:gd name="T79" fmla="*/ 1394 h 1647"/>
                <a:gd name="T80" fmla="*/ 1107 w 1577"/>
                <a:gd name="T81" fmla="*/ 1371 h 1647"/>
                <a:gd name="T82" fmla="*/ 1003 w 1577"/>
                <a:gd name="T83" fmla="*/ 1597 h 1647"/>
                <a:gd name="T84" fmla="*/ 864 w 1577"/>
                <a:gd name="T85" fmla="*/ 1643 h 1647"/>
                <a:gd name="T86" fmla="*/ 631 w 1577"/>
                <a:gd name="T87" fmla="*/ 1631 h 1647"/>
                <a:gd name="T88" fmla="*/ 562 w 1577"/>
                <a:gd name="T89" fmla="*/ 1576 h 1647"/>
                <a:gd name="T90" fmla="*/ 450 w 1577"/>
                <a:gd name="T91" fmla="*/ 1360 h 1647"/>
                <a:gd name="T92" fmla="*/ 233 w 1577"/>
                <a:gd name="T93" fmla="*/ 1395 h 1647"/>
                <a:gd name="T94" fmla="*/ 163 w 1577"/>
                <a:gd name="T95" fmla="*/ 1362 h 1647"/>
                <a:gd name="T96" fmla="*/ 27 w 1577"/>
                <a:gd name="T97" fmla="*/ 1149 h 1647"/>
                <a:gd name="T98" fmla="*/ 4 w 1577"/>
                <a:gd name="T99" fmla="*/ 1034 h 1647"/>
                <a:gd name="T100" fmla="*/ 154 w 1577"/>
                <a:gd name="T101" fmla="*/ 886 h 1647"/>
                <a:gd name="T102" fmla="*/ 154 w 1577"/>
                <a:gd name="T103" fmla="*/ 760 h 1647"/>
                <a:gd name="T104" fmla="*/ 2 w 1577"/>
                <a:gd name="T105" fmla="*/ 611 h 1647"/>
                <a:gd name="T106" fmla="*/ 28 w 1577"/>
                <a:gd name="T107" fmla="*/ 495 h 1647"/>
                <a:gd name="T108" fmla="*/ 163 w 1577"/>
                <a:gd name="T109" fmla="*/ 283 h 1647"/>
                <a:gd name="T110" fmla="*/ 247 w 1577"/>
                <a:gd name="T111" fmla="*/ 253 h 1647"/>
                <a:gd name="T112" fmla="*/ 526 w 1577"/>
                <a:gd name="T113" fmla="*/ 247 h 1647"/>
                <a:gd name="T114" fmla="*/ 591 w 1577"/>
                <a:gd name="T115" fmla="*/ 33 h 1647"/>
                <a:gd name="T116" fmla="*/ 755 w 1577"/>
                <a:gd name="T117" fmla="*/ 0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77" h="1647">
                  <a:moveTo>
                    <a:pt x="786" y="126"/>
                  </a:moveTo>
                  <a:lnTo>
                    <a:pt x="731" y="128"/>
                  </a:lnTo>
                  <a:lnTo>
                    <a:pt x="676" y="135"/>
                  </a:lnTo>
                  <a:lnTo>
                    <a:pt x="643" y="303"/>
                  </a:lnTo>
                  <a:lnTo>
                    <a:pt x="638" y="319"/>
                  </a:lnTo>
                  <a:lnTo>
                    <a:pt x="629" y="333"/>
                  </a:lnTo>
                  <a:lnTo>
                    <a:pt x="618" y="343"/>
                  </a:lnTo>
                  <a:lnTo>
                    <a:pt x="604" y="350"/>
                  </a:lnTo>
                  <a:lnTo>
                    <a:pt x="554" y="373"/>
                  </a:lnTo>
                  <a:lnTo>
                    <a:pt x="510" y="398"/>
                  </a:lnTo>
                  <a:lnTo>
                    <a:pt x="469" y="428"/>
                  </a:lnTo>
                  <a:lnTo>
                    <a:pt x="455" y="437"/>
                  </a:lnTo>
                  <a:lnTo>
                    <a:pt x="440" y="442"/>
                  </a:lnTo>
                  <a:lnTo>
                    <a:pt x="424" y="443"/>
                  </a:lnTo>
                  <a:lnTo>
                    <a:pt x="408" y="439"/>
                  </a:lnTo>
                  <a:lnTo>
                    <a:pt x="245" y="383"/>
                  </a:lnTo>
                  <a:lnTo>
                    <a:pt x="209" y="429"/>
                  </a:lnTo>
                  <a:lnTo>
                    <a:pt x="180" y="476"/>
                  </a:lnTo>
                  <a:lnTo>
                    <a:pt x="154" y="525"/>
                  </a:lnTo>
                  <a:lnTo>
                    <a:pt x="132" y="576"/>
                  </a:lnTo>
                  <a:lnTo>
                    <a:pt x="262" y="688"/>
                  </a:lnTo>
                  <a:lnTo>
                    <a:pt x="274" y="700"/>
                  </a:lnTo>
                  <a:lnTo>
                    <a:pt x="281" y="714"/>
                  </a:lnTo>
                  <a:lnTo>
                    <a:pt x="285" y="731"/>
                  </a:lnTo>
                  <a:lnTo>
                    <a:pt x="284" y="747"/>
                  </a:lnTo>
                  <a:lnTo>
                    <a:pt x="280" y="769"/>
                  </a:lnTo>
                  <a:lnTo>
                    <a:pt x="278" y="795"/>
                  </a:lnTo>
                  <a:lnTo>
                    <a:pt x="278" y="823"/>
                  </a:lnTo>
                  <a:lnTo>
                    <a:pt x="278" y="852"/>
                  </a:lnTo>
                  <a:lnTo>
                    <a:pt x="280" y="877"/>
                  </a:lnTo>
                  <a:lnTo>
                    <a:pt x="284" y="900"/>
                  </a:lnTo>
                  <a:lnTo>
                    <a:pt x="285" y="916"/>
                  </a:lnTo>
                  <a:lnTo>
                    <a:pt x="281" y="931"/>
                  </a:lnTo>
                  <a:lnTo>
                    <a:pt x="274" y="947"/>
                  </a:lnTo>
                  <a:lnTo>
                    <a:pt x="262" y="959"/>
                  </a:lnTo>
                  <a:lnTo>
                    <a:pt x="132" y="1071"/>
                  </a:lnTo>
                  <a:lnTo>
                    <a:pt x="155" y="1123"/>
                  </a:lnTo>
                  <a:lnTo>
                    <a:pt x="181" y="1172"/>
                  </a:lnTo>
                  <a:lnTo>
                    <a:pt x="210" y="1219"/>
                  </a:lnTo>
                  <a:lnTo>
                    <a:pt x="245" y="1264"/>
                  </a:lnTo>
                  <a:lnTo>
                    <a:pt x="408" y="1207"/>
                  </a:lnTo>
                  <a:lnTo>
                    <a:pt x="424" y="1204"/>
                  </a:lnTo>
                  <a:lnTo>
                    <a:pt x="440" y="1205"/>
                  </a:lnTo>
                  <a:lnTo>
                    <a:pt x="455" y="1210"/>
                  </a:lnTo>
                  <a:lnTo>
                    <a:pt x="469" y="1218"/>
                  </a:lnTo>
                  <a:lnTo>
                    <a:pt x="510" y="1249"/>
                  </a:lnTo>
                  <a:lnTo>
                    <a:pt x="554" y="1274"/>
                  </a:lnTo>
                  <a:lnTo>
                    <a:pt x="604" y="1297"/>
                  </a:lnTo>
                  <a:lnTo>
                    <a:pt x="618" y="1304"/>
                  </a:lnTo>
                  <a:lnTo>
                    <a:pt x="630" y="1314"/>
                  </a:lnTo>
                  <a:lnTo>
                    <a:pt x="638" y="1327"/>
                  </a:lnTo>
                  <a:lnTo>
                    <a:pt x="643" y="1342"/>
                  </a:lnTo>
                  <a:lnTo>
                    <a:pt x="676" y="1512"/>
                  </a:lnTo>
                  <a:lnTo>
                    <a:pt x="724" y="1517"/>
                  </a:lnTo>
                  <a:lnTo>
                    <a:pt x="767" y="1520"/>
                  </a:lnTo>
                  <a:lnTo>
                    <a:pt x="811" y="1520"/>
                  </a:lnTo>
                  <a:lnTo>
                    <a:pt x="855" y="1517"/>
                  </a:lnTo>
                  <a:lnTo>
                    <a:pt x="901" y="1512"/>
                  </a:lnTo>
                  <a:lnTo>
                    <a:pt x="933" y="1342"/>
                  </a:lnTo>
                  <a:lnTo>
                    <a:pt x="939" y="1327"/>
                  </a:lnTo>
                  <a:lnTo>
                    <a:pt x="947" y="1314"/>
                  </a:lnTo>
                  <a:lnTo>
                    <a:pt x="959" y="1304"/>
                  </a:lnTo>
                  <a:lnTo>
                    <a:pt x="973" y="1297"/>
                  </a:lnTo>
                  <a:lnTo>
                    <a:pt x="1020" y="1274"/>
                  </a:lnTo>
                  <a:lnTo>
                    <a:pt x="1065" y="1249"/>
                  </a:lnTo>
                  <a:lnTo>
                    <a:pt x="1108" y="1218"/>
                  </a:lnTo>
                  <a:lnTo>
                    <a:pt x="1122" y="1210"/>
                  </a:lnTo>
                  <a:lnTo>
                    <a:pt x="1137" y="1205"/>
                  </a:lnTo>
                  <a:lnTo>
                    <a:pt x="1153" y="1204"/>
                  </a:lnTo>
                  <a:lnTo>
                    <a:pt x="1168" y="1207"/>
                  </a:lnTo>
                  <a:lnTo>
                    <a:pt x="1332" y="1264"/>
                  </a:lnTo>
                  <a:lnTo>
                    <a:pt x="1367" y="1218"/>
                  </a:lnTo>
                  <a:lnTo>
                    <a:pt x="1397" y="1171"/>
                  </a:lnTo>
                  <a:lnTo>
                    <a:pt x="1423" y="1122"/>
                  </a:lnTo>
                  <a:lnTo>
                    <a:pt x="1445" y="1071"/>
                  </a:lnTo>
                  <a:lnTo>
                    <a:pt x="1313" y="959"/>
                  </a:lnTo>
                  <a:lnTo>
                    <a:pt x="1303" y="947"/>
                  </a:lnTo>
                  <a:lnTo>
                    <a:pt x="1296" y="931"/>
                  </a:lnTo>
                  <a:lnTo>
                    <a:pt x="1292" y="916"/>
                  </a:lnTo>
                  <a:lnTo>
                    <a:pt x="1293" y="900"/>
                  </a:lnTo>
                  <a:lnTo>
                    <a:pt x="1297" y="877"/>
                  </a:lnTo>
                  <a:lnTo>
                    <a:pt x="1298" y="852"/>
                  </a:lnTo>
                  <a:lnTo>
                    <a:pt x="1299" y="823"/>
                  </a:lnTo>
                  <a:lnTo>
                    <a:pt x="1298" y="795"/>
                  </a:lnTo>
                  <a:lnTo>
                    <a:pt x="1297" y="769"/>
                  </a:lnTo>
                  <a:lnTo>
                    <a:pt x="1293" y="747"/>
                  </a:lnTo>
                  <a:lnTo>
                    <a:pt x="1292" y="731"/>
                  </a:lnTo>
                  <a:lnTo>
                    <a:pt x="1296" y="714"/>
                  </a:lnTo>
                  <a:lnTo>
                    <a:pt x="1303" y="700"/>
                  </a:lnTo>
                  <a:lnTo>
                    <a:pt x="1313" y="688"/>
                  </a:lnTo>
                  <a:lnTo>
                    <a:pt x="1444" y="576"/>
                  </a:lnTo>
                  <a:lnTo>
                    <a:pt x="1422" y="524"/>
                  </a:lnTo>
                  <a:lnTo>
                    <a:pt x="1396" y="475"/>
                  </a:lnTo>
                  <a:lnTo>
                    <a:pt x="1366" y="428"/>
                  </a:lnTo>
                  <a:lnTo>
                    <a:pt x="1332" y="383"/>
                  </a:lnTo>
                  <a:lnTo>
                    <a:pt x="1168" y="439"/>
                  </a:lnTo>
                  <a:lnTo>
                    <a:pt x="1153" y="442"/>
                  </a:lnTo>
                  <a:lnTo>
                    <a:pt x="1137" y="442"/>
                  </a:lnTo>
                  <a:lnTo>
                    <a:pt x="1122" y="437"/>
                  </a:lnTo>
                  <a:lnTo>
                    <a:pt x="1108" y="429"/>
                  </a:lnTo>
                  <a:lnTo>
                    <a:pt x="1065" y="397"/>
                  </a:lnTo>
                  <a:lnTo>
                    <a:pt x="1020" y="371"/>
                  </a:lnTo>
                  <a:lnTo>
                    <a:pt x="973" y="350"/>
                  </a:lnTo>
                  <a:lnTo>
                    <a:pt x="959" y="343"/>
                  </a:lnTo>
                  <a:lnTo>
                    <a:pt x="947" y="333"/>
                  </a:lnTo>
                  <a:lnTo>
                    <a:pt x="939" y="319"/>
                  </a:lnTo>
                  <a:lnTo>
                    <a:pt x="933" y="303"/>
                  </a:lnTo>
                  <a:lnTo>
                    <a:pt x="901" y="135"/>
                  </a:lnTo>
                  <a:lnTo>
                    <a:pt x="843" y="128"/>
                  </a:lnTo>
                  <a:lnTo>
                    <a:pt x="786" y="126"/>
                  </a:lnTo>
                  <a:close/>
                  <a:moveTo>
                    <a:pt x="755" y="0"/>
                  </a:moveTo>
                  <a:lnTo>
                    <a:pt x="819" y="0"/>
                  </a:lnTo>
                  <a:lnTo>
                    <a:pt x="883" y="6"/>
                  </a:lnTo>
                  <a:lnTo>
                    <a:pt x="946" y="16"/>
                  </a:lnTo>
                  <a:lnTo>
                    <a:pt x="967" y="21"/>
                  </a:lnTo>
                  <a:lnTo>
                    <a:pt x="987" y="33"/>
                  </a:lnTo>
                  <a:lnTo>
                    <a:pt x="1003" y="50"/>
                  </a:lnTo>
                  <a:lnTo>
                    <a:pt x="1014" y="70"/>
                  </a:lnTo>
                  <a:lnTo>
                    <a:pt x="1021" y="93"/>
                  </a:lnTo>
                  <a:lnTo>
                    <a:pt x="1051" y="247"/>
                  </a:lnTo>
                  <a:lnTo>
                    <a:pt x="1107" y="275"/>
                  </a:lnTo>
                  <a:lnTo>
                    <a:pt x="1160" y="309"/>
                  </a:lnTo>
                  <a:lnTo>
                    <a:pt x="1311" y="257"/>
                  </a:lnTo>
                  <a:lnTo>
                    <a:pt x="1325" y="253"/>
                  </a:lnTo>
                  <a:lnTo>
                    <a:pt x="1343" y="252"/>
                  </a:lnTo>
                  <a:lnTo>
                    <a:pt x="1363" y="254"/>
                  </a:lnTo>
                  <a:lnTo>
                    <a:pt x="1382" y="260"/>
                  </a:lnTo>
                  <a:lnTo>
                    <a:pt x="1400" y="270"/>
                  </a:lnTo>
                  <a:lnTo>
                    <a:pt x="1414" y="284"/>
                  </a:lnTo>
                  <a:lnTo>
                    <a:pt x="1454" y="334"/>
                  </a:lnTo>
                  <a:lnTo>
                    <a:pt x="1491" y="387"/>
                  </a:lnTo>
                  <a:lnTo>
                    <a:pt x="1523" y="441"/>
                  </a:lnTo>
                  <a:lnTo>
                    <a:pt x="1550" y="498"/>
                  </a:lnTo>
                  <a:lnTo>
                    <a:pt x="1571" y="556"/>
                  </a:lnTo>
                  <a:lnTo>
                    <a:pt x="1577" y="573"/>
                  </a:lnTo>
                  <a:lnTo>
                    <a:pt x="1577" y="593"/>
                  </a:lnTo>
                  <a:lnTo>
                    <a:pt x="1574" y="612"/>
                  </a:lnTo>
                  <a:lnTo>
                    <a:pt x="1565" y="631"/>
                  </a:lnTo>
                  <a:lnTo>
                    <a:pt x="1553" y="647"/>
                  </a:lnTo>
                  <a:lnTo>
                    <a:pt x="1537" y="661"/>
                  </a:lnTo>
                  <a:lnTo>
                    <a:pt x="1422" y="760"/>
                  </a:lnTo>
                  <a:lnTo>
                    <a:pt x="1425" y="791"/>
                  </a:lnTo>
                  <a:lnTo>
                    <a:pt x="1426" y="823"/>
                  </a:lnTo>
                  <a:lnTo>
                    <a:pt x="1425" y="856"/>
                  </a:lnTo>
                  <a:lnTo>
                    <a:pt x="1422" y="886"/>
                  </a:lnTo>
                  <a:lnTo>
                    <a:pt x="1544" y="990"/>
                  </a:lnTo>
                  <a:lnTo>
                    <a:pt x="1557" y="1002"/>
                  </a:lnTo>
                  <a:lnTo>
                    <a:pt x="1568" y="1017"/>
                  </a:lnTo>
                  <a:lnTo>
                    <a:pt x="1574" y="1035"/>
                  </a:lnTo>
                  <a:lnTo>
                    <a:pt x="1577" y="1055"/>
                  </a:lnTo>
                  <a:lnTo>
                    <a:pt x="1576" y="1076"/>
                  </a:lnTo>
                  <a:lnTo>
                    <a:pt x="1569" y="1096"/>
                  </a:lnTo>
                  <a:lnTo>
                    <a:pt x="1549" y="1151"/>
                  </a:lnTo>
                  <a:lnTo>
                    <a:pt x="1522" y="1206"/>
                  </a:lnTo>
                  <a:lnTo>
                    <a:pt x="1491" y="1260"/>
                  </a:lnTo>
                  <a:lnTo>
                    <a:pt x="1454" y="1313"/>
                  </a:lnTo>
                  <a:lnTo>
                    <a:pt x="1414" y="1362"/>
                  </a:lnTo>
                  <a:lnTo>
                    <a:pt x="1396" y="1378"/>
                  </a:lnTo>
                  <a:lnTo>
                    <a:pt x="1375" y="1388"/>
                  </a:lnTo>
                  <a:lnTo>
                    <a:pt x="1353" y="1394"/>
                  </a:lnTo>
                  <a:lnTo>
                    <a:pt x="1330" y="1394"/>
                  </a:lnTo>
                  <a:lnTo>
                    <a:pt x="1306" y="1388"/>
                  </a:lnTo>
                  <a:lnTo>
                    <a:pt x="1160" y="1337"/>
                  </a:lnTo>
                  <a:lnTo>
                    <a:pt x="1107" y="1371"/>
                  </a:lnTo>
                  <a:lnTo>
                    <a:pt x="1051" y="1400"/>
                  </a:lnTo>
                  <a:lnTo>
                    <a:pt x="1020" y="1556"/>
                  </a:lnTo>
                  <a:lnTo>
                    <a:pt x="1014" y="1579"/>
                  </a:lnTo>
                  <a:lnTo>
                    <a:pt x="1003" y="1597"/>
                  </a:lnTo>
                  <a:lnTo>
                    <a:pt x="986" y="1614"/>
                  </a:lnTo>
                  <a:lnTo>
                    <a:pt x="966" y="1625"/>
                  </a:lnTo>
                  <a:lnTo>
                    <a:pt x="942" y="1631"/>
                  </a:lnTo>
                  <a:lnTo>
                    <a:pt x="864" y="1643"/>
                  </a:lnTo>
                  <a:lnTo>
                    <a:pt x="789" y="1647"/>
                  </a:lnTo>
                  <a:lnTo>
                    <a:pt x="738" y="1644"/>
                  </a:lnTo>
                  <a:lnTo>
                    <a:pt x="686" y="1640"/>
                  </a:lnTo>
                  <a:lnTo>
                    <a:pt x="631" y="1631"/>
                  </a:lnTo>
                  <a:lnTo>
                    <a:pt x="610" y="1624"/>
                  </a:lnTo>
                  <a:lnTo>
                    <a:pt x="590" y="1613"/>
                  </a:lnTo>
                  <a:lnTo>
                    <a:pt x="573" y="1596"/>
                  </a:lnTo>
                  <a:lnTo>
                    <a:pt x="562" y="1576"/>
                  </a:lnTo>
                  <a:lnTo>
                    <a:pt x="556" y="1554"/>
                  </a:lnTo>
                  <a:lnTo>
                    <a:pt x="526" y="1399"/>
                  </a:lnTo>
                  <a:lnTo>
                    <a:pt x="487" y="1381"/>
                  </a:lnTo>
                  <a:lnTo>
                    <a:pt x="450" y="1360"/>
                  </a:lnTo>
                  <a:lnTo>
                    <a:pt x="417" y="1337"/>
                  </a:lnTo>
                  <a:lnTo>
                    <a:pt x="265" y="1389"/>
                  </a:lnTo>
                  <a:lnTo>
                    <a:pt x="251" y="1393"/>
                  </a:lnTo>
                  <a:lnTo>
                    <a:pt x="233" y="1395"/>
                  </a:lnTo>
                  <a:lnTo>
                    <a:pt x="214" y="1393"/>
                  </a:lnTo>
                  <a:lnTo>
                    <a:pt x="195" y="1386"/>
                  </a:lnTo>
                  <a:lnTo>
                    <a:pt x="177" y="1377"/>
                  </a:lnTo>
                  <a:lnTo>
                    <a:pt x="163" y="1362"/>
                  </a:lnTo>
                  <a:lnTo>
                    <a:pt x="122" y="1312"/>
                  </a:lnTo>
                  <a:lnTo>
                    <a:pt x="86" y="1260"/>
                  </a:lnTo>
                  <a:lnTo>
                    <a:pt x="54" y="1205"/>
                  </a:lnTo>
                  <a:lnTo>
                    <a:pt x="27" y="1149"/>
                  </a:lnTo>
                  <a:lnTo>
                    <a:pt x="6" y="1091"/>
                  </a:lnTo>
                  <a:lnTo>
                    <a:pt x="0" y="1072"/>
                  </a:lnTo>
                  <a:lnTo>
                    <a:pt x="0" y="1054"/>
                  </a:lnTo>
                  <a:lnTo>
                    <a:pt x="4" y="1034"/>
                  </a:lnTo>
                  <a:lnTo>
                    <a:pt x="12" y="1016"/>
                  </a:lnTo>
                  <a:lnTo>
                    <a:pt x="24" y="1000"/>
                  </a:lnTo>
                  <a:lnTo>
                    <a:pt x="39" y="986"/>
                  </a:lnTo>
                  <a:lnTo>
                    <a:pt x="154" y="886"/>
                  </a:lnTo>
                  <a:lnTo>
                    <a:pt x="151" y="856"/>
                  </a:lnTo>
                  <a:lnTo>
                    <a:pt x="151" y="823"/>
                  </a:lnTo>
                  <a:lnTo>
                    <a:pt x="151" y="791"/>
                  </a:lnTo>
                  <a:lnTo>
                    <a:pt x="154" y="760"/>
                  </a:lnTo>
                  <a:lnTo>
                    <a:pt x="33" y="656"/>
                  </a:lnTo>
                  <a:lnTo>
                    <a:pt x="20" y="644"/>
                  </a:lnTo>
                  <a:lnTo>
                    <a:pt x="9" y="630"/>
                  </a:lnTo>
                  <a:lnTo>
                    <a:pt x="2" y="611"/>
                  </a:lnTo>
                  <a:lnTo>
                    <a:pt x="0" y="592"/>
                  </a:lnTo>
                  <a:lnTo>
                    <a:pt x="1" y="571"/>
                  </a:lnTo>
                  <a:lnTo>
                    <a:pt x="7" y="550"/>
                  </a:lnTo>
                  <a:lnTo>
                    <a:pt x="28" y="495"/>
                  </a:lnTo>
                  <a:lnTo>
                    <a:pt x="54" y="439"/>
                  </a:lnTo>
                  <a:lnTo>
                    <a:pt x="86" y="385"/>
                  </a:lnTo>
                  <a:lnTo>
                    <a:pt x="123" y="334"/>
                  </a:lnTo>
                  <a:lnTo>
                    <a:pt x="163" y="283"/>
                  </a:lnTo>
                  <a:lnTo>
                    <a:pt x="181" y="268"/>
                  </a:lnTo>
                  <a:lnTo>
                    <a:pt x="201" y="257"/>
                  </a:lnTo>
                  <a:lnTo>
                    <a:pt x="223" y="252"/>
                  </a:lnTo>
                  <a:lnTo>
                    <a:pt x="247" y="253"/>
                  </a:lnTo>
                  <a:lnTo>
                    <a:pt x="270" y="259"/>
                  </a:lnTo>
                  <a:lnTo>
                    <a:pt x="417" y="309"/>
                  </a:lnTo>
                  <a:lnTo>
                    <a:pt x="469" y="276"/>
                  </a:lnTo>
                  <a:lnTo>
                    <a:pt x="526" y="247"/>
                  </a:lnTo>
                  <a:lnTo>
                    <a:pt x="556" y="90"/>
                  </a:lnTo>
                  <a:lnTo>
                    <a:pt x="563" y="68"/>
                  </a:lnTo>
                  <a:lnTo>
                    <a:pt x="575" y="48"/>
                  </a:lnTo>
                  <a:lnTo>
                    <a:pt x="591" y="33"/>
                  </a:lnTo>
                  <a:lnTo>
                    <a:pt x="611" y="21"/>
                  </a:lnTo>
                  <a:lnTo>
                    <a:pt x="635" y="14"/>
                  </a:lnTo>
                  <a:lnTo>
                    <a:pt x="694" y="5"/>
                  </a:lnTo>
                  <a:lnTo>
                    <a:pt x="755" y="0"/>
                  </a:lnTo>
                  <a:close/>
                </a:path>
              </a:pathLst>
            </a:custGeom>
            <a:grpFill/>
            <a:ln w="381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002418" y="812823"/>
            <a:ext cx="6187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03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719071" y="2105028"/>
            <a:ext cx="8731411" cy="3457573"/>
            <a:chOff x="-49155" y="1060622"/>
            <a:chExt cx="11533214" cy="4567066"/>
          </a:xfrm>
          <a:effectLst/>
        </p:grpSpPr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3800475" y="2198688"/>
              <a:ext cx="3489325" cy="3411538"/>
            </a:xfrm>
            <a:custGeom>
              <a:avLst/>
              <a:gdLst/>
              <a:ahLst/>
              <a:cxnLst>
                <a:cxn ang="0">
                  <a:pos x="359" y="473"/>
                </a:cxn>
                <a:cxn ang="0">
                  <a:pos x="448" y="575"/>
                </a:cxn>
                <a:cxn ang="0">
                  <a:pos x="640" y="667"/>
                </a:cxn>
                <a:cxn ang="0">
                  <a:pos x="872" y="641"/>
                </a:cxn>
                <a:cxn ang="0">
                  <a:pos x="1027" y="572"/>
                </a:cxn>
                <a:cxn ang="0">
                  <a:pos x="1182" y="503"/>
                </a:cxn>
                <a:cxn ang="0">
                  <a:pos x="1220" y="499"/>
                </a:cxn>
                <a:cxn ang="0">
                  <a:pos x="1323" y="585"/>
                </a:cxn>
                <a:cxn ang="0">
                  <a:pos x="1525" y="712"/>
                </a:cxn>
                <a:cxn ang="0">
                  <a:pos x="2182" y="1297"/>
                </a:cxn>
                <a:cxn ang="0">
                  <a:pos x="2198" y="1377"/>
                </a:cxn>
                <a:cxn ang="0">
                  <a:pos x="2127" y="1498"/>
                </a:cxn>
                <a:cxn ang="0">
                  <a:pos x="2012" y="1512"/>
                </a:cxn>
                <a:cxn ang="0">
                  <a:pos x="1954" y="1473"/>
                </a:cxn>
                <a:cxn ang="0">
                  <a:pos x="1865" y="1381"/>
                </a:cxn>
                <a:cxn ang="0">
                  <a:pos x="1756" y="1262"/>
                </a:cxn>
                <a:cxn ang="0">
                  <a:pos x="1679" y="1177"/>
                </a:cxn>
                <a:cxn ang="0">
                  <a:pos x="1638" y="1179"/>
                </a:cxn>
                <a:cxn ang="0">
                  <a:pos x="1970" y="1558"/>
                </a:cxn>
                <a:cxn ang="0">
                  <a:pos x="1978" y="1640"/>
                </a:cxn>
                <a:cxn ang="0">
                  <a:pos x="1893" y="1739"/>
                </a:cxn>
                <a:cxn ang="0">
                  <a:pos x="1775" y="1730"/>
                </a:cxn>
                <a:cxn ang="0">
                  <a:pos x="1460" y="1407"/>
                </a:cxn>
                <a:cxn ang="0">
                  <a:pos x="1431" y="1423"/>
                </a:cxn>
                <a:cxn ang="0">
                  <a:pos x="1749" y="1786"/>
                </a:cxn>
                <a:cxn ang="0">
                  <a:pos x="1745" y="1903"/>
                </a:cxn>
                <a:cxn ang="0">
                  <a:pos x="1696" y="1951"/>
                </a:cxn>
                <a:cxn ang="0">
                  <a:pos x="1602" y="1969"/>
                </a:cxn>
                <a:cxn ang="0">
                  <a:pos x="1241" y="1641"/>
                </a:cxn>
                <a:cxn ang="0">
                  <a:pos x="1211" y="1648"/>
                </a:cxn>
                <a:cxn ang="0">
                  <a:pos x="1500" y="1979"/>
                </a:cxn>
                <a:cxn ang="0">
                  <a:pos x="1503" y="2060"/>
                </a:cxn>
                <a:cxn ang="0">
                  <a:pos x="1410" y="2145"/>
                </a:cxn>
                <a:cxn ang="0">
                  <a:pos x="1341" y="2137"/>
                </a:cxn>
                <a:cxn ang="0">
                  <a:pos x="1320" y="2050"/>
                </a:cxn>
                <a:cxn ang="0">
                  <a:pos x="1344" y="1922"/>
                </a:cxn>
                <a:cxn ang="0">
                  <a:pos x="1252" y="1825"/>
                </a:cxn>
                <a:cxn ang="0">
                  <a:pos x="1154" y="1795"/>
                </a:cxn>
                <a:cxn ang="0">
                  <a:pos x="1097" y="1653"/>
                </a:cxn>
                <a:cxn ang="0">
                  <a:pos x="953" y="1612"/>
                </a:cxn>
                <a:cxn ang="0">
                  <a:pos x="931" y="1504"/>
                </a:cxn>
                <a:cxn ang="0">
                  <a:pos x="820" y="1382"/>
                </a:cxn>
                <a:cxn ang="0">
                  <a:pos x="676" y="1389"/>
                </a:cxn>
                <a:cxn ang="0">
                  <a:pos x="645" y="1243"/>
                </a:cxn>
                <a:cxn ang="0">
                  <a:pos x="508" y="1176"/>
                </a:cxn>
                <a:cxn ang="0">
                  <a:pos x="392" y="1226"/>
                </a:cxn>
                <a:cxn ang="0">
                  <a:pos x="104" y="1133"/>
                </a:cxn>
                <a:cxn ang="0">
                  <a:pos x="2" y="1082"/>
                </a:cxn>
                <a:cxn ang="0">
                  <a:pos x="29" y="976"/>
                </a:cxn>
                <a:cxn ang="0">
                  <a:pos x="82" y="745"/>
                </a:cxn>
                <a:cxn ang="0">
                  <a:pos x="178" y="309"/>
                </a:cxn>
                <a:cxn ang="0">
                  <a:pos x="228" y="67"/>
                </a:cxn>
              </a:cxnLst>
              <a:rect l="0" t="0" r="r" b="b"/>
              <a:pathLst>
                <a:path w="2198" h="2149">
                  <a:moveTo>
                    <a:pt x="1038" y="0"/>
                  </a:moveTo>
                  <a:lnTo>
                    <a:pt x="345" y="448"/>
                  </a:lnTo>
                  <a:lnTo>
                    <a:pt x="346" y="451"/>
                  </a:lnTo>
                  <a:lnTo>
                    <a:pt x="351" y="459"/>
                  </a:lnTo>
                  <a:lnTo>
                    <a:pt x="359" y="473"/>
                  </a:lnTo>
                  <a:lnTo>
                    <a:pt x="370" y="489"/>
                  </a:lnTo>
                  <a:lnTo>
                    <a:pt x="385" y="509"/>
                  </a:lnTo>
                  <a:lnTo>
                    <a:pt x="402" y="530"/>
                  </a:lnTo>
                  <a:lnTo>
                    <a:pt x="423" y="553"/>
                  </a:lnTo>
                  <a:lnTo>
                    <a:pt x="448" y="575"/>
                  </a:lnTo>
                  <a:lnTo>
                    <a:pt x="476" y="597"/>
                  </a:lnTo>
                  <a:lnTo>
                    <a:pt x="507" y="617"/>
                  </a:lnTo>
                  <a:lnTo>
                    <a:pt x="541" y="636"/>
                  </a:lnTo>
                  <a:lnTo>
                    <a:pt x="591" y="654"/>
                  </a:lnTo>
                  <a:lnTo>
                    <a:pt x="640" y="667"/>
                  </a:lnTo>
                  <a:lnTo>
                    <a:pt x="689" y="672"/>
                  </a:lnTo>
                  <a:lnTo>
                    <a:pt x="736" y="671"/>
                  </a:lnTo>
                  <a:lnTo>
                    <a:pt x="784" y="666"/>
                  </a:lnTo>
                  <a:lnTo>
                    <a:pt x="828" y="654"/>
                  </a:lnTo>
                  <a:lnTo>
                    <a:pt x="872" y="641"/>
                  </a:lnTo>
                  <a:lnTo>
                    <a:pt x="913" y="623"/>
                  </a:lnTo>
                  <a:lnTo>
                    <a:pt x="939" y="612"/>
                  </a:lnTo>
                  <a:lnTo>
                    <a:pt x="966" y="599"/>
                  </a:lnTo>
                  <a:lnTo>
                    <a:pt x="996" y="586"/>
                  </a:lnTo>
                  <a:lnTo>
                    <a:pt x="1027" y="572"/>
                  </a:lnTo>
                  <a:lnTo>
                    <a:pt x="1087" y="545"/>
                  </a:lnTo>
                  <a:lnTo>
                    <a:pt x="1115" y="533"/>
                  </a:lnTo>
                  <a:lnTo>
                    <a:pt x="1140" y="522"/>
                  </a:lnTo>
                  <a:lnTo>
                    <a:pt x="1164" y="510"/>
                  </a:lnTo>
                  <a:lnTo>
                    <a:pt x="1182" y="503"/>
                  </a:lnTo>
                  <a:lnTo>
                    <a:pt x="1197" y="495"/>
                  </a:lnTo>
                  <a:lnTo>
                    <a:pt x="1206" y="492"/>
                  </a:lnTo>
                  <a:lnTo>
                    <a:pt x="1210" y="490"/>
                  </a:lnTo>
                  <a:lnTo>
                    <a:pt x="1212" y="493"/>
                  </a:lnTo>
                  <a:lnTo>
                    <a:pt x="1220" y="499"/>
                  </a:lnTo>
                  <a:lnTo>
                    <a:pt x="1231" y="510"/>
                  </a:lnTo>
                  <a:lnTo>
                    <a:pt x="1247" y="525"/>
                  </a:lnTo>
                  <a:lnTo>
                    <a:pt x="1268" y="543"/>
                  </a:lnTo>
                  <a:lnTo>
                    <a:pt x="1293" y="563"/>
                  </a:lnTo>
                  <a:lnTo>
                    <a:pt x="1323" y="585"/>
                  </a:lnTo>
                  <a:lnTo>
                    <a:pt x="1355" y="608"/>
                  </a:lnTo>
                  <a:lnTo>
                    <a:pt x="1392" y="635"/>
                  </a:lnTo>
                  <a:lnTo>
                    <a:pt x="1433" y="659"/>
                  </a:lnTo>
                  <a:lnTo>
                    <a:pt x="1478" y="686"/>
                  </a:lnTo>
                  <a:lnTo>
                    <a:pt x="1525" y="712"/>
                  </a:lnTo>
                  <a:lnTo>
                    <a:pt x="1577" y="736"/>
                  </a:lnTo>
                  <a:lnTo>
                    <a:pt x="1632" y="760"/>
                  </a:lnTo>
                  <a:lnTo>
                    <a:pt x="1689" y="782"/>
                  </a:lnTo>
                  <a:lnTo>
                    <a:pt x="2181" y="1294"/>
                  </a:lnTo>
                  <a:lnTo>
                    <a:pt x="2182" y="1297"/>
                  </a:lnTo>
                  <a:lnTo>
                    <a:pt x="2186" y="1305"/>
                  </a:lnTo>
                  <a:lnTo>
                    <a:pt x="2191" y="1318"/>
                  </a:lnTo>
                  <a:lnTo>
                    <a:pt x="2194" y="1335"/>
                  </a:lnTo>
                  <a:lnTo>
                    <a:pt x="2198" y="1355"/>
                  </a:lnTo>
                  <a:lnTo>
                    <a:pt x="2198" y="1377"/>
                  </a:lnTo>
                  <a:lnTo>
                    <a:pt x="2196" y="1401"/>
                  </a:lnTo>
                  <a:lnTo>
                    <a:pt x="2188" y="1426"/>
                  </a:lnTo>
                  <a:lnTo>
                    <a:pt x="2173" y="1452"/>
                  </a:lnTo>
                  <a:lnTo>
                    <a:pt x="2152" y="1478"/>
                  </a:lnTo>
                  <a:lnTo>
                    <a:pt x="2127" y="1498"/>
                  </a:lnTo>
                  <a:lnTo>
                    <a:pt x="2103" y="1512"/>
                  </a:lnTo>
                  <a:lnTo>
                    <a:pt x="2078" y="1518"/>
                  </a:lnTo>
                  <a:lnTo>
                    <a:pt x="2054" y="1520"/>
                  </a:lnTo>
                  <a:lnTo>
                    <a:pt x="2032" y="1517"/>
                  </a:lnTo>
                  <a:lnTo>
                    <a:pt x="2012" y="1512"/>
                  </a:lnTo>
                  <a:lnTo>
                    <a:pt x="1993" y="1504"/>
                  </a:lnTo>
                  <a:lnTo>
                    <a:pt x="1980" y="1495"/>
                  </a:lnTo>
                  <a:lnTo>
                    <a:pt x="1968" y="1488"/>
                  </a:lnTo>
                  <a:lnTo>
                    <a:pt x="1962" y="1483"/>
                  </a:lnTo>
                  <a:lnTo>
                    <a:pt x="1954" y="1473"/>
                  </a:lnTo>
                  <a:lnTo>
                    <a:pt x="1940" y="1459"/>
                  </a:lnTo>
                  <a:lnTo>
                    <a:pt x="1925" y="1443"/>
                  </a:lnTo>
                  <a:lnTo>
                    <a:pt x="1906" y="1425"/>
                  </a:lnTo>
                  <a:lnTo>
                    <a:pt x="1886" y="1404"/>
                  </a:lnTo>
                  <a:lnTo>
                    <a:pt x="1865" y="1381"/>
                  </a:lnTo>
                  <a:lnTo>
                    <a:pt x="1844" y="1356"/>
                  </a:lnTo>
                  <a:lnTo>
                    <a:pt x="1822" y="1333"/>
                  </a:lnTo>
                  <a:lnTo>
                    <a:pt x="1798" y="1308"/>
                  </a:lnTo>
                  <a:lnTo>
                    <a:pt x="1777" y="1284"/>
                  </a:lnTo>
                  <a:lnTo>
                    <a:pt x="1756" y="1262"/>
                  </a:lnTo>
                  <a:lnTo>
                    <a:pt x="1736" y="1240"/>
                  </a:lnTo>
                  <a:lnTo>
                    <a:pt x="1718" y="1220"/>
                  </a:lnTo>
                  <a:lnTo>
                    <a:pt x="1701" y="1204"/>
                  </a:lnTo>
                  <a:lnTo>
                    <a:pt x="1689" y="1189"/>
                  </a:lnTo>
                  <a:lnTo>
                    <a:pt x="1679" y="1177"/>
                  </a:lnTo>
                  <a:lnTo>
                    <a:pt x="1670" y="1169"/>
                  </a:lnTo>
                  <a:lnTo>
                    <a:pt x="1658" y="1169"/>
                  </a:lnTo>
                  <a:lnTo>
                    <a:pt x="1650" y="1170"/>
                  </a:lnTo>
                  <a:lnTo>
                    <a:pt x="1643" y="1172"/>
                  </a:lnTo>
                  <a:lnTo>
                    <a:pt x="1638" y="1179"/>
                  </a:lnTo>
                  <a:lnTo>
                    <a:pt x="1636" y="1186"/>
                  </a:lnTo>
                  <a:lnTo>
                    <a:pt x="1637" y="1199"/>
                  </a:lnTo>
                  <a:lnTo>
                    <a:pt x="1966" y="1548"/>
                  </a:lnTo>
                  <a:lnTo>
                    <a:pt x="1967" y="1550"/>
                  </a:lnTo>
                  <a:lnTo>
                    <a:pt x="1970" y="1558"/>
                  </a:lnTo>
                  <a:lnTo>
                    <a:pt x="1975" y="1569"/>
                  </a:lnTo>
                  <a:lnTo>
                    <a:pt x="1978" y="1582"/>
                  </a:lnTo>
                  <a:lnTo>
                    <a:pt x="1981" y="1600"/>
                  </a:lnTo>
                  <a:lnTo>
                    <a:pt x="1981" y="1620"/>
                  </a:lnTo>
                  <a:lnTo>
                    <a:pt x="1978" y="1640"/>
                  </a:lnTo>
                  <a:lnTo>
                    <a:pt x="1972" y="1662"/>
                  </a:lnTo>
                  <a:lnTo>
                    <a:pt x="1960" y="1684"/>
                  </a:lnTo>
                  <a:lnTo>
                    <a:pt x="1942" y="1705"/>
                  </a:lnTo>
                  <a:lnTo>
                    <a:pt x="1918" y="1725"/>
                  </a:lnTo>
                  <a:lnTo>
                    <a:pt x="1893" y="1739"/>
                  </a:lnTo>
                  <a:lnTo>
                    <a:pt x="1867" y="1745"/>
                  </a:lnTo>
                  <a:lnTo>
                    <a:pt x="1842" y="1748"/>
                  </a:lnTo>
                  <a:lnTo>
                    <a:pt x="1817" y="1745"/>
                  </a:lnTo>
                  <a:lnTo>
                    <a:pt x="1795" y="1739"/>
                  </a:lnTo>
                  <a:lnTo>
                    <a:pt x="1775" y="1730"/>
                  </a:lnTo>
                  <a:lnTo>
                    <a:pt x="1757" y="1719"/>
                  </a:lnTo>
                  <a:lnTo>
                    <a:pt x="1744" y="1707"/>
                  </a:lnTo>
                  <a:lnTo>
                    <a:pt x="1467" y="1409"/>
                  </a:lnTo>
                  <a:lnTo>
                    <a:pt x="1465" y="1409"/>
                  </a:lnTo>
                  <a:lnTo>
                    <a:pt x="1460" y="1407"/>
                  </a:lnTo>
                  <a:lnTo>
                    <a:pt x="1448" y="1405"/>
                  </a:lnTo>
                  <a:lnTo>
                    <a:pt x="1441" y="1406"/>
                  </a:lnTo>
                  <a:lnTo>
                    <a:pt x="1436" y="1409"/>
                  </a:lnTo>
                  <a:lnTo>
                    <a:pt x="1432" y="1415"/>
                  </a:lnTo>
                  <a:lnTo>
                    <a:pt x="1431" y="1423"/>
                  </a:lnTo>
                  <a:lnTo>
                    <a:pt x="1433" y="1436"/>
                  </a:lnTo>
                  <a:lnTo>
                    <a:pt x="1735" y="1753"/>
                  </a:lnTo>
                  <a:lnTo>
                    <a:pt x="1740" y="1763"/>
                  </a:lnTo>
                  <a:lnTo>
                    <a:pt x="1744" y="1773"/>
                  </a:lnTo>
                  <a:lnTo>
                    <a:pt x="1749" y="1786"/>
                  </a:lnTo>
                  <a:lnTo>
                    <a:pt x="1754" y="1804"/>
                  </a:lnTo>
                  <a:lnTo>
                    <a:pt x="1759" y="1841"/>
                  </a:lnTo>
                  <a:lnTo>
                    <a:pt x="1757" y="1862"/>
                  </a:lnTo>
                  <a:lnTo>
                    <a:pt x="1754" y="1883"/>
                  </a:lnTo>
                  <a:lnTo>
                    <a:pt x="1745" y="1903"/>
                  </a:lnTo>
                  <a:lnTo>
                    <a:pt x="1732" y="1922"/>
                  </a:lnTo>
                  <a:lnTo>
                    <a:pt x="1714" y="1939"/>
                  </a:lnTo>
                  <a:lnTo>
                    <a:pt x="1711" y="1940"/>
                  </a:lnTo>
                  <a:lnTo>
                    <a:pt x="1706" y="1945"/>
                  </a:lnTo>
                  <a:lnTo>
                    <a:pt x="1696" y="1951"/>
                  </a:lnTo>
                  <a:lnTo>
                    <a:pt x="1683" y="1958"/>
                  </a:lnTo>
                  <a:lnTo>
                    <a:pt x="1667" y="1964"/>
                  </a:lnTo>
                  <a:lnTo>
                    <a:pt x="1648" y="1968"/>
                  </a:lnTo>
                  <a:lnTo>
                    <a:pt x="1627" y="1970"/>
                  </a:lnTo>
                  <a:lnTo>
                    <a:pt x="1602" y="1969"/>
                  </a:lnTo>
                  <a:lnTo>
                    <a:pt x="1576" y="1963"/>
                  </a:lnTo>
                  <a:lnTo>
                    <a:pt x="1549" y="1950"/>
                  </a:lnTo>
                  <a:lnTo>
                    <a:pt x="1519" y="1932"/>
                  </a:lnTo>
                  <a:lnTo>
                    <a:pt x="1242" y="1641"/>
                  </a:lnTo>
                  <a:lnTo>
                    <a:pt x="1241" y="1641"/>
                  </a:lnTo>
                  <a:lnTo>
                    <a:pt x="1236" y="1640"/>
                  </a:lnTo>
                  <a:lnTo>
                    <a:pt x="1229" y="1640"/>
                  </a:lnTo>
                  <a:lnTo>
                    <a:pt x="1222" y="1641"/>
                  </a:lnTo>
                  <a:lnTo>
                    <a:pt x="1216" y="1643"/>
                  </a:lnTo>
                  <a:lnTo>
                    <a:pt x="1211" y="1648"/>
                  </a:lnTo>
                  <a:lnTo>
                    <a:pt x="1207" y="1656"/>
                  </a:lnTo>
                  <a:lnTo>
                    <a:pt x="1207" y="1667"/>
                  </a:lnTo>
                  <a:lnTo>
                    <a:pt x="1495" y="1970"/>
                  </a:lnTo>
                  <a:lnTo>
                    <a:pt x="1496" y="1973"/>
                  </a:lnTo>
                  <a:lnTo>
                    <a:pt x="1500" y="1979"/>
                  </a:lnTo>
                  <a:lnTo>
                    <a:pt x="1504" y="1990"/>
                  </a:lnTo>
                  <a:lnTo>
                    <a:pt x="1508" y="2004"/>
                  </a:lnTo>
                  <a:lnTo>
                    <a:pt x="1509" y="2020"/>
                  </a:lnTo>
                  <a:lnTo>
                    <a:pt x="1508" y="2038"/>
                  </a:lnTo>
                  <a:lnTo>
                    <a:pt x="1503" y="2060"/>
                  </a:lnTo>
                  <a:lnTo>
                    <a:pt x="1492" y="2081"/>
                  </a:lnTo>
                  <a:lnTo>
                    <a:pt x="1475" y="2102"/>
                  </a:lnTo>
                  <a:lnTo>
                    <a:pt x="1451" y="2124"/>
                  </a:lnTo>
                  <a:lnTo>
                    <a:pt x="1429" y="2138"/>
                  </a:lnTo>
                  <a:lnTo>
                    <a:pt x="1410" y="2145"/>
                  </a:lnTo>
                  <a:lnTo>
                    <a:pt x="1391" y="2149"/>
                  </a:lnTo>
                  <a:lnTo>
                    <a:pt x="1375" y="2148"/>
                  </a:lnTo>
                  <a:lnTo>
                    <a:pt x="1361" y="2145"/>
                  </a:lnTo>
                  <a:lnTo>
                    <a:pt x="1350" y="2141"/>
                  </a:lnTo>
                  <a:lnTo>
                    <a:pt x="1341" y="2137"/>
                  </a:lnTo>
                  <a:lnTo>
                    <a:pt x="1335" y="2133"/>
                  </a:lnTo>
                  <a:lnTo>
                    <a:pt x="1334" y="2132"/>
                  </a:lnTo>
                  <a:lnTo>
                    <a:pt x="1334" y="2130"/>
                  </a:lnTo>
                  <a:lnTo>
                    <a:pt x="1288" y="2089"/>
                  </a:lnTo>
                  <a:lnTo>
                    <a:pt x="1320" y="2050"/>
                  </a:lnTo>
                  <a:lnTo>
                    <a:pt x="1335" y="2027"/>
                  </a:lnTo>
                  <a:lnTo>
                    <a:pt x="1346" y="2002"/>
                  </a:lnTo>
                  <a:lnTo>
                    <a:pt x="1350" y="1975"/>
                  </a:lnTo>
                  <a:lnTo>
                    <a:pt x="1350" y="1949"/>
                  </a:lnTo>
                  <a:lnTo>
                    <a:pt x="1344" y="1922"/>
                  </a:lnTo>
                  <a:lnTo>
                    <a:pt x="1334" y="1896"/>
                  </a:lnTo>
                  <a:lnTo>
                    <a:pt x="1318" y="1872"/>
                  </a:lnTo>
                  <a:lnTo>
                    <a:pt x="1297" y="1851"/>
                  </a:lnTo>
                  <a:lnTo>
                    <a:pt x="1275" y="1836"/>
                  </a:lnTo>
                  <a:lnTo>
                    <a:pt x="1252" y="1825"/>
                  </a:lnTo>
                  <a:lnTo>
                    <a:pt x="1226" y="1817"/>
                  </a:lnTo>
                  <a:lnTo>
                    <a:pt x="1200" y="1815"/>
                  </a:lnTo>
                  <a:lnTo>
                    <a:pt x="1174" y="1817"/>
                  </a:lnTo>
                  <a:lnTo>
                    <a:pt x="1149" y="1825"/>
                  </a:lnTo>
                  <a:lnTo>
                    <a:pt x="1154" y="1795"/>
                  </a:lnTo>
                  <a:lnTo>
                    <a:pt x="1154" y="1764"/>
                  </a:lnTo>
                  <a:lnTo>
                    <a:pt x="1148" y="1734"/>
                  </a:lnTo>
                  <a:lnTo>
                    <a:pt x="1136" y="1704"/>
                  </a:lnTo>
                  <a:lnTo>
                    <a:pt x="1119" y="1677"/>
                  </a:lnTo>
                  <a:lnTo>
                    <a:pt x="1097" y="1653"/>
                  </a:lnTo>
                  <a:lnTo>
                    <a:pt x="1071" y="1635"/>
                  </a:lnTo>
                  <a:lnTo>
                    <a:pt x="1043" y="1621"/>
                  </a:lnTo>
                  <a:lnTo>
                    <a:pt x="1013" y="1612"/>
                  </a:lnTo>
                  <a:lnTo>
                    <a:pt x="982" y="1610"/>
                  </a:lnTo>
                  <a:lnTo>
                    <a:pt x="953" y="1612"/>
                  </a:lnTo>
                  <a:lnTo>
                    <a:pt x="925" y="1620"/>
                  </a:lnTo>
                  <a:lnTo>
                    <a:pt x="934" y="1594"/>
                  </a:lnTo>
                  <a:lnTo>
                    <a:pt x="938" y="1568"/>
                  </a:lnTo>
                  <a:lnTo>
                    <a:pt x="938" y="1539"/>
                  </a:lnTo>
                  <a:lnTo>
                    <a:pt x="931" y="1504"/>
                  </a:lnTo>
                  <a:lnTo>
                    <a:pt x="919" y="1472"/>
                  </a:lnTo>
                  <a:lnTo>
                    <a:pt x="900" y="1442"/>
                  </a:lnTo>
                  <a:lnTo>
                    <a:pt x="877" y="1416"/>
                  </a:lnTo>
                  <a:lnTo>
                    <a:pt x="849" y="1396"/>
                  </a:lnTo>
                  <a:lnTo>
                    <a:pt x="820" y="1382"/>
                  </a:lnTo>
                  <a:lnTo>
                    <a:pt x="789" y="1373"/>
                  </a:lnTo>
                  <a:lnTo>
                    <a:pt x="755" y="1370"/>
                  </a:lnTo>
                  <a:lnTo>
                    <a:pt x="728" y="1373"/>
                  </a:lnTo>
                  <a:lnTo>
                    <a:pt x="702" y="1379"/>
                  </a:lnTo>
                  <a:lnTo>
                    <a:pt x="676" y="1389"/>
                  </a:lnTo>
                  <a:lnTo>
                    <a:pt x="681" y="1361"/>
                  </a:lnTo>
                  <a:lnTo>
                    <a:pt x="681" y="1333"/>
                  </a:lnTo>
                  <a:lnTo>
                    <a:pt x="674" y="1300"/>
                  </a:lnTo>
                  <a:lnTo>
                    <a:pt x="662" y="1271"/>
                  </a:lnTo>
                  <a:lnTo>
                    <a:pt x="645" y="1243"/>
                  </a:lnTo>
                  <a:lnTo>
                    <a:pt x="622" y="1220"/>
                  </a:lnTo>
                  <a:lnTo>
                    <a:pt x="596" y="1201"/>
                  </a:lnTo>
                  <a:lnTo>
                    <a:pt x="569" y="1187"/>
                  </a:lnTo>
                  <a:lnTo>
                    <a:pt x="539" y="1179"/>
                  </a:lnTo>
                  <a:lnTo>
                    <a:pt x="508" y="1176"/>
                  </a:lnTo>
                  <a:lnTo>
                    <a:pt x="482" y="1179"/>
                  </a:lnTo>
                  <a:lnTo>
                    <a:pt x="456" y="1185"/>
                  </a:lnTo>
                  <a:lnTo>
                    <a:pt x="432" y="1195"/>
                  </a:lnTo>
                  <a:lnTo>
                    <a:pt x="411" y="1209"/>
                  </a:lnTo>
                  <a:lnTo>
                    <a:pt x="392" y="1226"/>
                  </a:lnTo>
                  <a:lnTo>
                    <a:pt x="370" y="1252"/>
                  </a:lnTo>
                  <a:lnTo>
                    <a:pt x="369" y="1252"/>
                  </a:lnTo>
                  <a:lnTo>
                    <a:pt x="158" y="1155"/>
                  </a:lnTo>
                  <a:lnTo>
                    <a:pt x="130" y="1144"/>
                  </a:lnTo>
                  <a:lnTo>
                    <a:pt x="104" y="1133"/>
                  </a:lnTo>
                  <a:lnTo>
                    <a:pt x="79" y="1122"/>
                  </a:lnTo>
                  <a:lnTo>
                    <a:pt x="57" y="1112"/>
                  </a:lnTo>
                  <a:lnTo>
                    <a:pt x="37" y="1102"/>
                  </a:lnTo>
                  <a:lnTo>
                    <a:pt x="21" y="1094"/>
                  </a:lnTo>
                  <a:lnTo>
                    <a:pt x="2" y="1082"/>
                  </a:lnTo>
                  <a:lnTo>
                    <a:pt x="0" y="1078"/>
                  </a:lnTo>
                  <a:lnTo>
                    <a:pt x="5" y="1062"/>
                  </a:lnTo>
                  <a:lnTo>
                    <a:pt x="12" y="1038"/>
                  </a:lnTo>
                  <a:lnTo>
                    <a:pt x="20" y="1010"/>
                  </a:lnTo>
                  <a:lnTo>
                    <a:pt x="29" y="976"/>
                  </a:lnTo>
                  <a:lnTo>
                    <a:pt x="38" y="936"/>
                  </a:lnTo>
                  <a:lnTo>
                    <a:pt x="48" y="893"/>
                  </a:lnTo>
                  <a:lnTo>
                    <a:pt x="60" y="847"/>
                  </a:lnTo>
                  <a:lnTo>
                    <a:pt x="71" y="797"/>
                  </a:lnTo>
                  <a:lnTo>
                    <a:pt x="82" y="745"/>
                  </a:lnTo>
                  <a:lnTo>
                    <a:pt x="107" y="636"/>
                  </a:lnTo>
                  <a:lnTo>
                    <a:pt x="119" y="579"/>
                  </a:lnTo>
                  <a:lnTo>
                    <a:pt x="144" y="467"/>
                  </a:lnTo>
                  <a:lnTo>
                    <a:pt x="166" y="360"/>
                  </a:lnTo>
                  <a:lnTo>
                    <a:pt x="178" y="309"/>
                  </a:lnTo>
                  <a:lnTo>
                    <a:pt x="188" y="262"/>
                  </a:lnTo>
                  <a:lnTo>
                    <a:pt x="197" y="217"/>
                  </a:lnTo>
                  <a:lnTo>
                    <a:pt x="206" y="177"/>
                  </a:lnTo>
                  <a:lnTo>
                    <a:pt x="214" y="141"/>
                  </a:lnTo>
                  <a:lnTo>
                    <a:pt x="228" y="67"/>
                  </a:lnTo>
                  <a:lnTo>
                    <a:pt x="231" y="56"/>
                  </a:lnTo>
                  <a:lnTo>
                    <a:pt x="232" y="52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-49155" y="1060622"/>
              <a:ext cx="11533214" cy="4567066"/>
              <a:chOff x="-49155" y="1060622"/>
              <a:chExt cx="11533214" cy="4567066"/>
            </a:xfrm>
          </p:grpSpPr>
          <p:sp>
            <p:nvSpPr>
              <p:cNvPr id="1030" name="Freeform 6"/>
              <p:cNvSpPr>
                <a:spLocks/>
              </p:cNvSpPr>
              <p:nvPr/>
            </p:nvSpPr>
            <p:spPr bwMode="auto">
              <a:xfrm>
                <a:off x="-49155" y="1060622"/>
                <a:ext cx="4078229" cy="2997027"/>
              </a:xfrm>
              <a:custGeom>
                <a:avLst/>
                <a:gdLst>
                  <a:gd name="connsiteX0" fmla="*/ 0 w 10107"/>
                  <a:gd name="connsiteY0" fmla="*/ 0 h 10491"/>
                  <a:gd name="connsiteX1" fmla="*/ 8998 w 10107"/>
                  <a:gd name="connsiteY1" fmla="*/ 1407 h 10491"/>
                  <a:gd name="connsiteX2" fmla="*/ 9019 w 10107"/>
                  <a:gd name="connsiteY2" fmla="*/ 1407 h 10491"/>
                  <a:gd name="connsiteX3" fmla="*/ 9071 w 10107"/>
                  <a:gd name="connsiteY3" fmla="*/ 1414 h 10491"/>
                  <a:gd name="connsiteX4" fmla="*/ 9145 w 10107"/>
                  <a:gd name="connsiteY4" fmla="*/ 1421 h 10491"/>
                  <a:gd name="connsiteX5" fmla="*/ 9354 w 10107"/>
                  <a:gd name="connsiteY5" fmla="*/ 1455 h 10491"/>
                  <a:gd name="connsiteX6" fmla="*/ 9479 w 10107"/>
                  <a:gd name="connsiteY6" fmla="*/ 1490 h 10491"/>
                  <a:gd name="connsiteX7" fmla="*/ 9605 w 10107"/>
                  <a:gd name="connsiteY7" fmla="*/ 1545 h 10491"/>
                  <a:gd name="connsiteX8" fmla="*/ 9730 w 10107"/>
                  <a:gd name="connsiteY8" fmla="*/ 1600 h 10491"/>
                  <a:gd name="connsiteX9" fmla="*/ 9845 w 10107"/>
                  <a:gd name="connsiteY9" fmla="*/ 1682 h 10491"/>
                  <a:gd name="connsiteX10" fmla="*/ 9950 w 10107"/>
                  <a:gd name="connsiteY10" fmla="*/ 1772 h 10491"/>
                  <a:gd name="connsiteX11" fmla="*/ 10034 w 10107"/>
                  <a:gd name="connsiteY11" fmla="*/ 1896 h 10491"/>
                  <a:gd name="connsiteX12" fmla="*/ 10086 w 10107"/>
                  <a:gd name="connsiteY12" fmla="*/ 2020 h 10491"/>
                  <a:gd name="connsiteX13" fmla="*/ 10107 w 10107"/>
                  <a:gd name="connsiteY13" fmla="*/ 2185 h 10491"/>
                  <a:gd name="connsiteX14" fmla="*/ 10097 w 10107"/>
                  <a:gd name="connsiteY14" fmla="*/ 2364 h 10491"/>
                  <a:gd name="connsiteX15" fmla="*/ 10044 w 10107"/>
                  <a:gd name="connsiteY15" fmla="*/ 2578 h 10491"/>
                  <a:gd name="connsiteX16" fmla="*/ 9992 w 10107"/>
                  <a:gd name="connsiteY16" fmla="*/ 2729 h 10491"/>
                  <a:gd name="connsiteX17" fmla="*/ 9929 w 10107"/>
                  <a:gd name="connsiteY17" fmla="*/ 2922 h 10491"/>
                  <a:gd name="connsiteX18" fmla="*/ 9845 w 10107"/>
                  <a:gd name="connsiteY18" fmla="*/ 3149 h 10491"/>
                  <a:gd name="connsiteX19" fmla="*/ 9762 w 10107"/>
                  <a:gd name="connsiteY19" fmla="*/ 3411 h 10491"/>
                  <a:gd name="connsiteX20" fmla="*/ 9657 w 10107"/>
                  <a:gd name="connsiteY20" fmla="*/ 3707 h 10491"/>
                  <a:gd name="connsiteX21" fmla="*/ 9532 w 10107"/>
                  <a:gd name="connsiteY21" fmla="*/ 4024 h 10491"/>
                  <a:gd name="connsiteX22" fmla="*/ 9417 w 10107"/>
                  <a:gd name="connsiteY22" fmla="*/ 4362 h 10491"/>
                  <a:gd name="connsiteX23" fmla="*/ 9302 w 10107"/>
                  <a:gd name="connsiteY23" fmla="*/ 4720 h 10491"/>
                  <a:gd name="connsiteX24" fmla="*/ 9176 w 10107"/>
                  <a:gd name="connsiteY24" fmla="*/ 5085 h 10491"/>
                  <a:gd name="connsiteX25" fmla="*/ 8915 w 10107"/>
                  <a:gd name="connsiteY25" fmla="*/ 5856 h 10491"/>
                  <a:gd name="connsiteX26" fmla="*/ 8779 w 10107"/>
                  <a:gd name="connsiteY26" fmla="*/ 6249 h 10491"/>
                  <a:gd name="connsiteX27" fmla="*/ 8643 w 10107"/>
                  <a:gd name="connsiteY27" fmla="*/ 6634 h 10491"/>
                  <a:gd name="connsiteX28" fmla="*/ 8507 w 10107"/>
                  <a:gd name="connsiteY28" fmla="*/ 7020 h 10491"/>
                  <a:gd name="connsiteX29" fmla="*/ 8381 w 10107"/>
                  <a:gd name="connsiteY29" fmla="*/ 7399 h 10491"/>
                  <a:gd name="connsiteX30" fmla="*/ 8266 w 10107"/>
                  <a:gd name="connsiteY30" fmla="*/ 7757 h 10491"/>
                  <a:gd name="connsiteX31" fmla="*/ 8151 w 10107"/>
                  <a:gd name="connsiteY31" fmla="*/ 8108 h 10491"/>
                  <a:gd name="connsiteX32" fmla="*/ 8025 w 10107"/>
                  <a:gd name="connsiteY32" fmla="*/ 8432 h 10491"/>
                  <a:gd name="connsiteX33" fmla="*/ 7921 w 10107"/>
                  <a:gd name="connsiteY33" fmla="*/ 8728 h 10491"/>
                  <a:gd name="connsiteX34" fmla="*/ 7837 w 10107"/>
                  <a:gd name="connsiteY34" fmla="*/ 9003 h 10491"/>
                  <a:gd name="connsiteX35" fmla="*/ 7753 w 10107"/>
                  <a:gd name="connsiteY35" fmla="*/ 9251 h 10491"/>
                  <a:gd name="connsiteX36" fmla="*/ 7680 w 10107"/>
                  <a:gd name="connsiteY36" fmla="*/ 9458 h 10491"/>
                  <a:gd name="connsiteX37" fmla="*/ 7628 w 10107"/>
                  <a:gd name="connsiteY37" fmla="*/ 9623 h 10491"/>
                  <a:gd name="connsiteX38" fmla="*/ 7586 w 10107"/>
                  <a:gd name="connsiteY38" fmla="*/ 9747 h 10491"/>
                  <a:gd name="connsiteX39" fmla="*/ 7565 w 10107"/>
                  <a:gd name="connsiteY39" fmla="*/ 9823 h 10491"/>
                  <a:gd name="connsiteX40" fmla="*/ 7544 w 10107"/>
                  <a:gd name="connsiteY40" fmla="*/ 9851 h 10491"/>
                  <a:gd name="connsiteX41" fmla="*/ 7534 w 10107"/>
                  <a:gd name="connsiteY41" fmla="*/ 9871 h 10491"/>
                  <a:gd name="connsiteX42" fmla="*/ 7513 w 10107"/>
                  <a:gd name="connsiteY42" fmla="*/ 9912 h 10491"/>
                  <a:gd name="connsiteX43" fmla="*/ 7471 w 10107"/>
                  <a:gd name="connsiteY43" fmla="*/ 9968 h 10491"/>
                  <a:gd name="connsiteX44" fmla="*/ 7408 w 10107"/>
                  <a:gd name="connsiteY44" fmla="*/ 10050 h 10491"/>
                  <a:gd name="connsiteX45" fmla="*/ 7314 w 10107"/>
                  <a:gd name="connsiteY45" fmla="*/ 10133 h 10491"/>
                  <a:gd name="connsiteX46" fmla="*/ 7210 w 10107"/>
                  <a:gd name="connsiteY46" fmla="*/ 10216 h 10491"/>
                  <a:gd name="connsiteX47" fmla="*/ 7084 w 10107"/>
                  <a:gd name="connsiteY47" fmla="*/ 10305 h 10491"/>
                  <a:gd name="connsiteX48" fmla="*/ 6927 w 10107"/>
                  <a:gd name="connsiteY48" fmla="*/ 10381 h 10491"/>
                  <a:gd name="connsiteX49" fmla="*/ 6739 w 10107"/>
                  <a:gd name="connsiteY49" fmla="*/ 10443 h 10491"/>
                  <a:gd name="connsiteX50" fmla="*/ 6540 w 10107"/>
                  <a:gd name="connsiteY50" fmla="*/ 10484 h 10491"/>
                  <a:gd name="connsiteX51" fmla="*/ 6299 w 10107"/>
                  <a:gd name="connsiteY51" fmla="*/ 10491 h 10491"/>
                  <a:gd name="connsiteX52" fmla="*/ 6038 w 10107"/>
                  <a:gd name="connsiteY52" fmla="*/ 10477 h 10491"/>
                  <a:gd name="connsiteX53" fmla="*/ 107 w 10107"/>
                  <a:gd name="connsiteY53" fmla="*/ 9561 h 10491"/>
                  <a:gd name="connsiteX54" fmla="*/ 0 w 10107"/>
                  <a:gd name="connsiteY54" fmla="*/ 0 h 10491"/>
                  <a:gd name="connsiteX0" fmla="*/ 104 w 10211"/>
                  <a:gd name="connsiteY0" fmla="*/ 0 h 10491"/>
                  <a:gd name="connsiteX1" fmla="*/ 9102 w 10211"/>
                  <a:gd name="connsiteY1" fmla="*/ 1407 h 10491"/>
                  <a:gd name="connsiteX2" fmla="*/ 9123 w 10211"/>
                  <a:gd name="connsiteY2" fmla="*/ 1407 h 10491"/>
                  <a:gd name="connsiteX3" fmla="*/ 9175 w 10211"/>
                  <a:gd name="connsiteY3" fmla="*/ 1414 h 10491"/>
                  <a:gd name="connsiteX4" fmla="*/ 9249 w 10211"/>
                  <a:gd name="connsiteY4" fmla="*/ 1421 h 10491"/>
                  <a:gd name="connsiteX5" fmla="*/ 9458 w 10211"/>
                  <a:gd name="connsiteY5" fmla="*/ 1455 h 10491"/>
                  <a:gd name="connsiteX6" fmla="*/ 9583 w 10211"/>
                  <a:gd name="connsiteY6" fmla="*/ 1490 h 10491"/>
                  <a:gd name="connsiteX7" fmla="*/ 9709 w 10211"/>
                  <a:gd name="connsiteY7" fmla="*/ 1545 h 10491"/>
                  <a:gd name="connsiteX8" fmla="*/ 9834 w 10211"/>
                  <a:gd name="connsiteY8" fmla="*/ 1600 h 10491"/>
                  <a:gd name="connsiteX9" fmla="*/ 9949 w 10211"/>
                  <a:gd name="connsiteY9" fmla="*/ 1682 h 10491"/>
                  <a:gd name="connsiteX10" fmla="*/ 10054 w 10211"/>
                  <a:gd name="connsiteY10" fmla="*/ 1772 h 10491"/>
                  <a:gd name="connsiteX11" fmla="*/ 10138 w 10211"/>
                  <a:gd name="connsiteY11" fmla="*/ 1896 h 10491"/>
                  <a:gd name="connsiteX12" fmla="*/ 10190 w 10211"/>
                  <a:gd name="connsiteY12" fmla="*/ 2020 h 10491"/>
                  <a:gd name="connsiteX13" fmla="*/ 10211 w 10211"/>
                  <a:gd name="connsiteY13" fmla="*/ 2185 h 10491"/>
                  <a:gd name="connsiteX14" fmla="*/ 10201 w 10211"/>
                  <a:gd name="connsiteY14" fmla="*/ 2364 h 10491"/>
                  <a:gd name="connsiteX15" fmla="*/ 10148 w 10211"/>
                  <a:gd name="connsiteY15" fmla="*/ 2578 h 10491"/>
                  <a:gd name="connsiteX16" fmla="*/ 10096 w 10211"/>
                  <a:gd name="connsiteY16" fmla="*/ 2729 h 10491"/>
                  <a:gd name="connsiteX17" fmla="*/ 10033 w 10211"/>
                  <a:gd name="connsiteY17" fmla="*/ 2922 h 10491"/>
                  <a:gd name="connsiteX18" fmla="*/ 9949 w 10211"/>
                  <a:gd name="connsiteY18" fmla="*/ 3149 h 10491"/>
                  <a:gd name="connsiteX19" fmla="*/ 9866 w 10211"/>
                  <a:gd name="connsiteY19" fmla="*/ 3411 h 10491"/>
                  <a:gd name="connsiteX20" fmla="*/ 9761 w 10211"/>
                  <a:gd name="connsiteY20" fmla="*/ 3707 h 10491"/>
                  <a:gd name="connsiteX21" fmla="*/ 9636 w 10211"/>
                  <a:gd name="connsiteY21" fmla="*/ 4024 h 10491"/>
                  <a:gd name="connsiteX22" fmla="*/ 9521 w 10211"/>
                  <a:gd name="connsiteY22" fmla="*/ 4362 h 10491"/>
                  <a:gd name="connsiteX23" fmla="*/ 9406 w 10211"/>
                  <a:gd name="connsiteY23" fmla="*/ 4720 h 10491"/>
                  <a:gd name="connsiteX24" fmla="*/ 9280 w 10211"/>
                  <a:gd name="connsiteY24" fmla="*/ 5085 h 10491"/>
                  <a:gd name="connsiteX25" fmla="*/ 9019 w 10211"/>
                  <a:gd name="connsiteY25" fmla="*/ 5856 h 10491"/>
                  <a:gd name="connsiteX26" fmla="*/ 8883 w 10211"/>
                  <a:gd name="connsiteY26" fmla="*/ 6249 h 10491"/>
                  <a:gd name="connsiteX27" fmla="*/ 8747 w 10211"/>
                  <a:gd name="connsiteY27" fmla="*/ 6634 h 10491"/>
                  <a:gd name="connsiteX28" fmla="*/ 8611 w 10211"/>
                  <a:gd name="connsiteY28" fmla="*/ 7020 h 10491"/>
                  <a:gd name="connsiteX29" fmla="*/ 8485 w 10211"/>
                  <a:gd name="connsiteY29" fmla="*/ 7399 h 10491"/>
                  <a:gd name="connsiteX30" fmla="*/ 8370 w 10211"/>
                  <a:gd name="connsiteY30" fmla="*/ 7757 h 10491"/>
                  <a:gd name="connsiteX31" fmla="*/ 8255 w 10211"/>
                  <a:gd name="connsiteY31" fmla="*/ 8108 h 10491"/>
                  <a:gd name="connsiteX32" fmla="*/ 8129 w 10211"/>
                  <a:gd name="connsiteY32" fmla="*/ 8432 h 10491"/>
                  <a:gd name="connsiteX33" fmla="*/ 8025 w 10211"/>
                  <a:gd name="connsiteY33" fmla="*/ 8728 h 10491"/>
                  <a:gd name="connsiteX34" fmla="*/ 7941 w 10211"/>
                  <a:gd name="connsiteY34" fmla="*/ 9003 h 10491"/>
                  <a:gd name="connsiteX35" fmla="*/ 7857 w 10211"/>
                  <a:gd name="connsiteY35" fmla="*/ 9251 h 10491"/>
                  <a:gd name="connsiteX36" fmla="*/ 7784 w 10211"/>
                  <a:gd name="connsiteY36" fmla="*/ 9458 h 10491"/>
                  <a:gd name="connsiteX37" fmla="*/ 7732 w 10211"/>
                  <a:gd name="connsiteY37" fmla="*/ 9623 h 10491"/>
                  <a:gd name="connsiteX38" fmla="*/ 7690 w 10211"/>
                  <a:gd name="connsiteY38" fmla="*/ 9747 h 10491"/>
                  <a:gd name="connsiteX39" fmla="*/ 7669 w 10211"/>
                  <a:gd name="connsiteY39" fmla="*/ 9823 h 10491"/>
                  <a:gd name="connsiteX40" fmla="*/ 7648 w 10211"/>
                  <a:gd name="connsiteY40" fmla="*/ 9851 h 10491"/>
                  <a:gd name="connsiteX41" fmla="*/ 7638 w 10211"/>
                  <a:gd name="connsiteY41" fmla="*/ 9871 h 10491"/>
                  <a:gd name="connsiteX42" fmla="*/ 7617 w 10211"/>
                  <a:gd name="connsiteY42" fmla="*/ 9912 h 10491"/>
                  <a:gd name="connsiteX43" fmla="*/ 7575 w 10211"/>
                  <a:gd name="connsiteY43" fmla="*/ 9968 h 10491"/>
                  <a:gd name="connsiteX44" fmla="*/ 7512 w 10211"/>
                  <a:gd name="connsiteY44" fmla="*/ 10050 h 10491"/>
                  <a:gd name="connsiteX45" fmla="*/ 7418 w 10211"/>
                  <a:gd name="connsiteY45" fmla="*/ 10133 h 10491"/>
                  <a:gd name="connsiteX46" fmla="*/ 7314 w 10211"/>
                  <a:gd name="connsiteY46" fmla="*/ 10216 h 10491"/>
                  <a:gd name="connsiteX47" fmla="*/ 7188 w 10211"/>
                  <a:gd name="connsiteY47" fmla="*/ 10305 h 10491"/>
                  <a:gd name="connsiteX48" fmla="*/ 7031 w 10211"/>
                  <a:gd name="connsiteY48" fmla="*/ 10381 h 10491"/>
                  <a:gd name="connsiteX49" fmla="*/ 6843 w 10211"/>
                  <a:gd name="connsiteY49" fmla="*/ 10443 h 10491"/>
                  <a:gd name="connsiteX50" fmla="*/ 6644 w 10211"/>
                  <a:gd name="connsiteY50" fmla="*/ 10484 h 10491"/>
                  <a:gd name="connsiteX51" fmla="*/ 6403 w 10211"/>
                  <a:gd name="connsiteY51" fmla="*/ 10491 h 10491"/>
                  <a:gd name="connsiteX52" fmla="*/ 6142 w 10211"/>
                  <a:gd name="connsiteY52" fmla="*/ 10477 h 10491"/>
                  <a:gd name="connsiteX53" fmla="*/ 4 w 10211"/>
                  <a:gd name="connsiteY53" fmla="*/ 9534 h 10491"/>
                  <a:gd name="connsiteX54" fmla="*/ 104 w 10211"/>
                  <a:gd name="connsiteY54" fmla="*/ 0 h 10491"/>
                  <a:gd name="connsiteX0" fmla="*/ 16763 w 26870"/>
                  <a:gd name="connsiteY0" fmla="*/ 0 h 10491"/>
                  <a:gd name="connsiteX1" fmla="*/ 25761 w 26870"/>
                  <a:gd name="connsiteY1" fmla="*/ 1407 h 10491"/>
                  <a:gd name="connsiteX2" fmla="*/ 25782 w 26870"/>
                  <a:gd name="connsiteY2" fmla="*/ 1407 h 10491"/>
                  <a:gd name="connsiteX3" fmla="*/ 25834 w 26870"/>
                  <a:gd name="connsiteY3" fmla="*/ 1414 h 10491"/>
                  <a:gd name="connsiteX4" fmla="*/ 25908 w 26870"/>
                  <a:gd name="connsiteY4" fmla="*/ 1421 h 10491"/>
                  <a:gd name="connsiteX5" fmla="*/ 26117 w 26870"/>
                  <a:gd name="connsiteY5" fmla="*/ 1455 h 10491"/>
                  <a:gd name="connsiteX6" fmla="*/ 26242 w 26870"/>
                  <a:gd name="connsiteY6" fmla="*/ 1490 h 10491"/>
                  <a:gd name="connsiteX7" fmla="*/ 26368 w 26870"/>
                  <a:gd name="connsiteY7" fmla="*/ 1545 h 10491"/>
                  <a:gd name="connsiteX8" fmla="*/ 26493 w 26870"/>
                  <a:gd name="connsiteY8" fmla="*/ 1600 h 10491"/>
                  <a:gd name="connsiteX9" fmla="*/ 26608 w 26870"/>
                  <a:gd name="connsiteY9" fmla="*/ 1682 h 10491"/>
                  <a:gd name="connsiteX10" fmla="*/ 26713 w 26870"/>
                  <a:gd name="connsiteY10" fmla="*/ 1772 h 10491"/>
                  <a:gd name="connsiteX11" fmla="*/ 26797 w 26870"/>
                  <a:gd name="connsiteY11" fmla="*/ 1896 h 10491"/>
                  <a:gd name="connsiteX12" fmla="*/ 26849 w 26870"/>
                  <a:gd name="connsiteY12" fmla="*/ 2020 h 10491"/>
                  <a:gd name="connsiteX13" fmla="*/ 26870 w 26870"/>
                  <a:gd name="connsiteY13" fmla="*/ 2185 h 10491"/>
                  <a:gd name="connsiteX14" fmla="*/ 26860 w 26870"/>
                  <a:gd name="connsiteY14" fmla="*/ 2364 h 10491"/>
                  <a:gd name="connsiteX15" fmla="*/ 26807 w 26870"/>
                  <a:gd name="connsiteY15" fmla="*/ 2578 h 10491"/>
                  <a:gd name="connsiteX16" fmla="*/ 26755 w 26870"/>
                  <a:gd name="connsiteY16" fmla="*/ 2729 h 10491"/>
                  <a:gd name="connsiteX17" fmla="*/ 26692 w 26870"/>
                  <a:gd name="connsiteY17" fmla="*/ 2922 h 10491"/>
                  <a:gd name="connsiteX18" fmla="*/ 26608 w 26870"/>
                  <a:gd name="connsiteY18" fmla="*/ 3149 h 10491"/>
                  <a:gd name="connsiteX19" fmla="*/ 26525 w 26870"/>
                  <a:gd name="connsiteY19" fmla="*/ 3411 h 10491"/>
                  <a:gd name="connsiteX20" fmla="*/ 26420 w 26870"/>
                  <a:gd name="connsiteY20" fmla="*/ 3707 h 10491"/>
                  <a:gd name="connsiteX21" fmla="*/ 26295 w 26870"/>
                  <a:gd name="connsiteY21" fmla="*/ 4024 h 10491"/>
                  <a:gd name="connsiteX22" fmla="*/ 26180 w 26870"/>
                  <a:gd name="connsiteY22" fmla="*/ 4362 h 10491"/>
                  <a:gd name="connsiteX23" fmla="*/ 26065 w 26870"/>
                  <a:gd name="connsiteY23" fmla="*/ 4720 h 10491"/>
                  <a:gd name="connsiteX24" fmla="*/ 25939 w 26870"/>
                  <a:gd name="connsiteY24" fmla="*/ 5085 h 10491"/>
                  <a:gd name="connsiteX25" fmla="*/ 25678 w 26870"/>
                  <a:gd name="connsiteY25" fmla="*/ 5856 h 10491"/>
                  <a:gd name="connsiteX26" fmla="*/ 25542 w 26870"/>
                  <a:gd name="connsiteY26" fmla="*/ 6249 h 10491"/>
                  <a:gd name="connsiteX27" fmla="*/ 25406 w 26870"/>
                  <a:gd name="connsiteY27" fmla="*/ 6634 h 10491"/>
                  <a:gd name="connsiteX28" fmla="*/ 25270 w 26870"/>
                  <a:gd name="connsiteY28" fmla="*/ 7020 h 10491"/>
                  <a:gd name="connsiteX29" fmla="*/ 25144 w 26870"/>
                  <a:gd name="connsiteY29" fmla="*/ 7399 h 10491"/>
                  <a:gd name="connsiteX30" fmla="*/ 25029 w 26870"/>
                  <a:gd name="connsiteY30" fmla="*/ 7757 h 10491"/>
                  <a:gd name="connsiteX31" fmla="*/ 24914 w 26870"/>
                  <a:gd name="connsiteY31" fmla="*/ 8108 h 10491"/>
                  <a:gd name="connsiteX32" fmla="*/ 24788 w 26870"/>
                  <a:gd name="connsiteY32" fmla="*/ 8432 h 10491"/>
                  <a:gd name="connsiteX33" fmla="*/ 24684 w 26870"/>
                  <a:gd name="connsiteY33" fmla="*/ 8728 h 10491"/>
                  <a:gd name="connsiteX34" fmla="*/ 24600 w 26870"/>
                  <a:gd name="connsiteY34" fmla="*/ 9003 h 10491"/>
                  <a:gd name="connsiteX35" fmla="*/ 24516 w 26870"/>
                  <a:gd name="connsiteY35" fmla="*/ 9251 h 10491"/>
                  <a:gd name="connsiteX36" fmla="*/ 24443 w 26870"/>
                  <a:gd name="connsiteY36" fmla="*/ 9458 h 10491"/>
                  <a:gd name="connsiteX37" fmla="*/ 24391 w 26870"/>
                  <a:gd name="connsiteY37" fmla="*/ 9623 h 10491"/>
                  <a:gd name="connsiteX38" fmla="*/ 24349 w 26870"/>
                  <a:gd name="connsiteY38" fmla="*/ 9747 h 10491"/>
                  <a:gd name="connsiteX39" fmla="*/ 24328 w 26870"/>
                  <a:gd name="connsiteY39" fmla="*/ 9823 h 10491"/>
                  <a:gd name="connsiteX40" fmla="*/ 24307 w 26870"/>
                  <a:gd name="connsiteY40" fmla="*/ 9851 h 10491"/>
                  <a:gd name="connsiteX41" fmla="*/ 24297 w 26870"/>
                  <a:gd name="connsiteY41" fmla="*/ 9871 h 10491"/>
                  <a:gd name="connsiteX42" fmla="*/ 24276 w 26870"/>
                  <a:gd name="connsiteY42" fmla="*/ 9912 h 10491"/>
                  <a:gd name="connsiteX43" fmla="*/ 24234 w 26870"/>
                  <a:gd name="connsiteY43" fmla="*/ 9968 h 10491"/>
                  <a:gd name="connsiteX44" fmla="*/ 24171 w 26870"/>
                  <a:gd name="connsiteY44" fmla="*/ 10050 h 10491"/>
                  <a:gd name="connsiteX45" fmla="*/ 24077 w 26870"/>
                  <a:gd name="connsiteY45" fmla="*/ 10133 h 10491"/>
                  <a:gd name="connsiteX46" fmla="*/ 23973 w 26870"/>
                  <a:gd name="connsiteY46" fmla="*/ 10216 h 10491"/>
                  <a:gd name="connsiteX47" fmla="*/ 23847 w 26870"/>
                  <a:gd name="connsiteY47" fmla="*/ 10305 h 10491"/>
                  <a:gd name="connsiteX48" fmla="*/ 23690 w 26870"/>
                  <a:gd name="connsiteY48" fmla="*/ 10381 h 10491"/>
                  <a:gd name="connsiteX49" fmla="*/ 23502 w 26870"/>
                  <a:gd name="connsiteY49" fmla="*/ 10443 h 10491"/>
                  <a:gd name="connsiteX50" fmla="*/ 23303 w 26870"/>
                  <a:gd name="connsiteY50" fmla="*/ 10484 h 10491"/>
                  <a:gd name="connsiteX51" fmla="*/ 23062 w 26870"/>
                  <a:gd name="connsiteY51" fmla="*/ 10491 h 10491"/>
                  <a:gd name="connsiteX52" fmla="*/ 22801 w 26870"/>
                  <a:gd name="connsiteY52" fmla="*/ 10477 h 10491"/>
                  <a:gd name="connsiteX53" fmla="*/ 0 w 26870"/>
                  <a:gd name="connsiteY53" fmla="*/ 7242 h 10491"/>
                  <a:gd name="connsiteX54" fmla="*/ 16763 w 26870"/>
                  <a:gd name="connsiteY54" fmla="*/ 0 h 10491"/>
                  <a:gd name="connsiteX0" fmla="*/ 268 w 26872"/>
                  <a:gd name="connsiteY0" fmla="*/ 0 h 13002"/>
                  <a:gd name="connsiteX1" fmla="*/ 25763 w 26872"/>
                  <a:gd name="connsiteY1" fmla="*/ 3918 h 13002"/>
                  <a:gd name="connsiteX2" fmla="*/ 25784 w 26872"/>
                  <a:gd name="connsiteY2" fmla="*/ 3918 h 13002"/>
                  <a:gd name="connsiteX3" fmla="*/ 25836 w 26872"/>
                  <a:gd name="connsiteY3" fmla="*/ 3925 h 13002"/>
                  <a:gd name="connsiteX4" fmla="*/ 25910 w 26872"/>
                  <a:gd name="connsiteY4" fmla="*/ 3932 h 13002"/>
                  <a:gd name="connsiteX5" fmla="*/ 26119 w 26872"/>
                  <a:gd name="connsiteY5" fmla="*/ 3966 h 13002"/>
                  <a:gd name="connsiteX6" fmla="*/ 26244 w 26872"/>
                  <a:gd name="connsiteY6" fmla="*/ 4001 h 13002"/>
                  <a:gd name="connsiteX7" fmla="*/ 26370 w 26872"/>
                  <a:gd name="connsiteY7" fmla="*/ 4056 h 13002"/>
                  <a:gd name="connsiteX8" fmla="*/ 26495 w 26872"/>
                  <a:gd name="connsiteY8" fmla="*/ 4111 h 13002"/>
                  <a:gd name="connsiteX9" fmla="*/ 26610 w 26872"/>
                  <a:gd name="connsiteY9" fmla="*/ 4193 h 13002"/>
                  <a:gd name="connsiteX10" fmla="*/ 26715 w 26872"/>
                  <a:gd name="connsiteY10" fmla="*/ 4283 h 13002"/>
                  <a:gd name="connsiteX11" fmla="*/ 26799 w 26872"/>
                  <a:gd name="connsiteY11" fmla="*/ 4407 h 13002"/>
                  <a:gd name="connsiteX12" fmla="*/ 26851 w 26872"/>
                  <a:gd name="connsiteY12" fmla="*/ 4531 h 13002"/>
                  <a:gd name="connsiteX13" fmla="*/ 26872 w 26872"/>
                  <a:gd name="connsiteY13" fmla="*/ 4696 h 13002"/>
                  <a:gd name="connsiteX14" fmla="*/ 26862 w 26872"/>
                  <a:gd name="connsiteY14" fmla="*/ 4875 h 13002"/>
                  <a:gd name="connsiteX15" fmla="*/ 26809 w 26872"/>
                  <a:gd name="connsiteY15" fmla="*/ 5089 h 13002"/>
                  <a:gd name="connsiteX16" fmla="*/ 26757 w 26872"/>
                  <a:gd name="connsiteY16" fmla="*/ 5240 h 13002"/>
                  <a:gd name="connsiteX17" fmla="*/ 26694 w 26872"/>
                  <a:gd name="connsiteY17" fmla="*/ 5433 h 13002"/>
                  <a:gd name="connsiteX18" fmla="*/ 26610 w 26872"/>
                  <a:gd name="connsiteY18" fmla="*/ 5660 h 13002"/>
                  <a:gd name="connsiteX19" fmla="*/ 26527 w 26872"/>
                  <a:gd name="connsiteY19" fmla="*/ 5922 h 13002"/>
                  <a:gd name="connsiteX20" fmla="*/ 26422 w 26872"/>
                  <a:gd name="connsiteY20" fmla="*/ 6218 h 13002"/>
                  <a:gd name="connsiteX21" fmla="*/ 26297 w 26872"/>
                  <a:gd name="connsiteY21" fmla="*/ 6535 h 13002"/>
                  <a:gd name="connsiteX22" fmla="*/ 26182 w 26872"/>
                  <a:gd name="connsiteY22" fmla="*/ 6873 h 13002"/>
                  <a:gd name="connsiteX23" fmla="*/ 26067 w 26872"/>
                  <a:gd name="connsiteY23" fmla="*/ 7231 h 13002"/>
                  <a:gd name="connsiteX24" fmla="*/ 25941 w 26872"/>
                  <a:gd name="connsiteY24" fmla="*/ 7596 h 13002"/>
                  <a:gd name="connsiteX25" fmla="*/ 25680 w 26872"/>
                  <a:gd name="connsiteY25" fmla="*/ 8367 h 13002"/>
                  <a:gd name="connsiteX26" fmla="*/ 25544 w 26872"/>
                  <a:gd name="connsiteY26" fmla="*/ 8760 h 13002"/>
                  <a:gd name="connsiteX27" fmla="*/ 25408 w 26872"/>
                  <a:gd name="connsiteY27" fmla="*/ 9145 h 13002"/>
                  <a:gd name="connsiteX28" fmla="*/ 25272 w 26872"/>
                  <a:gd name="connsiteY28" fmla="*/ 9531 h 13002"/>
                  <a:gd name="connsiteX29" fmla="*/ 25146 w 26872"/>
                  <a:gd name="connsiteY29" fmla="*/ 9910 h 13002"/>
                  <a:gd name="connsiteX30" fmla="*/ 25031 w 26872"/>
                  <a:gd name="connsiteY30" fmla="*/ 10268 h 13002"/>
                  <a:gd name="connsiteX31" fmla="*/ 24916 w 26872"/>
                  <a:gd name="connsiteY31" fmla="*/ 10619 h 13002"/>
                  <a:gd name="connsiteX32" fmla="*/ 24790 w 26872"/>
                  <a:gd name="connsiteY32" fmla="*/ 10943 h 13002"/>
                  <a:gd name="connsiteX33" fmla="*/ 24686 w 26872"/>
                  <a:gd name="connsiteY33" fmla="*/ 11239 h 13002"/>
                  <a:gd name="connsiteX34" fmla="*/ 24602 w 26872"/>
                  <a:gd name="connsiteY34" fmla="*/ 11514 h 13002"/>
                  <a:gd name="connsiteX35" fmla="*/ 24518 w 26872"/>
                  <a:gd name="connsiteY35" fmla="*/ 11762 h 13002"/>
                  <a:gd name="connsiteX36" fmla="*/ 24445 w 26872"/>
                  <a:gd name="connsiteY36" fmla="*/ 11969 h 13002"/>
                  <a:gd name="connsiteX37" fmla="*/ 24393 w 26872"/>
                  <a:gd name="connsiteY37" fmla="*/ 12134 h 13002"/>
                  <a:gd name="connsiteX38" fmla="*/ 24351 w 26872"/>
                  <a:gd name="connsiteY38" fmla="*/ 12258 h 13002"/>
                  <a:gd name="connsiteX39" fmla="*/ 24330 w 26872"/>
                  <a:gd name="connsiteY39" fmla="*/ 12334 h 13002"/>
                  <a:gd name="connsiteX40" fmla="*/ 24309 w 26872"/>
                  <a:gd name="connsiteY40" fmla="*/ 12362 h 13002"/>
                  <a:gd name="connsiteX41" fmla="*/ 24299 w 26872"/>
                  <a:gd name="connsiteY41" fmla="*/ 12382 h 13002"/>
                  <a:gd name="connsiteX42" fmla="*/ 24278 w 26872"/>
                  <a:gd name="connsiteY42" fmla="*/ 12423 h 13002"/>
                  <a:gd name="connsiteX43" fmla="*/ 24236 w 26872"/>
                  <a:gd name="connsiteY43" fmla="*/ 12479 h 13002"/>
                  <a:gd name="connsiteX44" fmla="*/ 24173 w 26872"/>
                  <a:gd name="connsiteY44" fmla="*/ 12561 h 13002"/>
                  <a:gd name="connsiteX45" fmla="*/ 24079 w 26872"/>
                  <a:gd name="connsiteY45" fmla="*/ 12644 h 13002"/>
                  <a:gd name="connsiteX46" fmla="*/ 23975 w 26872"/>
                  <a:gd name="connsiteY46" fmla="*/ 12727 h 13002"/>
                  <a:gd name="connsiteX47" fmla="*/ 23849 w 26872"/>
                  <a:gd name="connsiteY47" fmla="*/ 12816 h 13002"/>
                  <a:gd name="connsiteX48" fmla="*/ 23692 w 26872"/>
                  <a:gd name="connsiteY48" fmla="*/ 12892 h 13002"/>
                  <a:gd name="connsiteX49" fmla="*/ 23504 w 26872"/>
                  <a:gd name="connsiteY49" fmla="*/ 12954 h 13002"/>
                  <a:gd name="connsiteX50" fmla="*/ 23305 w 26872"/>
                  <a:gd name="connsiteY50" fmla="*/ 12995 h 13002"/>
                  <a:gd name="connsiteX51" fmla="*/ 23064 w 26872"/>
                  <a:gd name="connsiteY51" fmla="*/ 13002 h 13002"/>
                  <a:gd name="connsiteX52" fmla="*/ 22803 w 26872"/>
                  <a:gd name="connsiteY52" fmla="*/ 12988 h 13002"/>
                  <a:gd name="connsiteX53" fmla="*/ 2 w 26872"/>
                  <a:gd name="connsiteY53" fmla="*/ 9753 h 13002"/>
                  <a:gd name="connsiteX54" fmla="*/ 268 w 26872"/>
                  <a:gd name="connsiteY54" fmla="*/ 0 h 13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6872" h="13002">
                    <a:moveTo>
                      <a:pt x="268" y="0"/>
                    </a:moveTo>
                    <a:lnTo>
                      <a:pt x="25763" y="3918"/>
                    </a:lnTo>
                    <a:lnTo>
                      <a:pt x="25784" y="3918"/>
                    </a:lnTo>
                    <a:cubicBezTo>
                      <a:pt x="25801" y="3920"/>
                      <a:pt x="25819" y="3923"/>
                      <a:pt x="25836" y="3925"/>
                    </a:cubicBezTo>
                    <a:cubicBezTo>
                      <a:pt x="25861" y="3927"/>
                      <a:pt x="25885" y="3930"/>
                      <a:pt x="25910" y="3932"/>
                    </a:cubicBezTo>
                    <a:lnTo>
                      <a:pt x="26119" y="3966"/>
                    </a:lnTo>
                    <a:lnTo>
                      <a:pt x="26244" y="4001"/>
                    </a:lnTo>
                    <a:lnTo>
                      <a:pt x="26370" y="4056"/>
                    </a:lnTo>
                    <a:cubicBezTo>
                      <a:pt x="26412" y="4074"/>
                      <a:pt x="26453" y="4093"/>
                      <a:pt x="26495" y="4111"/>
                    </a:cubicBezTo>
                    <a:lnTo>
                      <a:pt x="26610" y="4193"/>
                    </a:lnTo>
                    <a:lnTo>
                      <a:pt x="26715" y="4283"/>
                    </a:lnTo>
                    <a:cubicBezTo>
                      <a:pt x="26743" y="4324"/>
                      <a:pt x="26771" y="4366"/>
                      <a:pt x="26799" y="4407"/>
                    </a:cubicBezTo>
                    <a:cubicBezTo>
                      <a:pt x="26816" y="4448"/>
                      <a:pt x="26834" y="4490"/>
                      <a:pt x="26851" y="4531"/>
                    </a:cubicBezTo>
                    <a:lnTo>
                      <a:pt x="26872" y="4696"/>
                    </a:lnTo>
                    <a:cubicBezTo>
                      <a:pt x="26869" y="4756"/>
                      <a:pt x="26865" y="4815"/>
                      <a:pt x="26862" y="4875"/>
                    </a:cubicBezTo>
                    <a:cubicBezTo>
                      <a:pt x="26844" y="4946"/>
                      <a:pt x="26827" y="5018"/>
                      <a:pt x="26809" y="5089"/>
                    </a:cubicBezTo>
                    <a:cubicBezTo>
                      <a:pt x="26792" y="5139"/>
                      <a:pt x="26774" y="5190"/>
                      <a:pt x="26757" y="5240"/>
                    </a:cubicBezTo>
                    <a:cubicBezTo>
                      <a:pt x="26736" y="5304"/>
                      <a:pt x="26715" y="5369"/>
                      <a:pt x="26694" y="5433"/>
                    </a:cubicBezTo>
                    <a:cubicBezTo>
                      <a:pt x="26666" y="5509"/>
                      <a:pt x="26638" y="5584"/>
                      <a:pt x="26610" y="5660"/>
                    </a:cubicBezTo>
                    <a:cubicBezTo>
                      <a:pt x="26582" y="5747"/>
                      <a:pt x="26555" y="5835"/>
                      <a:pt x="26527" y="5922"/>
                    </a:cubicBezTo>
                    <a:lnTo>
                      <a:pt x="26422" y="6218"/>
                    </a:lnTo>
                    <a:cubicBezTo>
                      <a:pt x="26380" y="6324"/>
                      <a:pt x="26339" y="6429"/>
                      <a:pt x="26297" y="6535"/>
                    </a:cubicBezTo>
                    <a:cubicBezTo>
                      <a:pt x="26259" y="6648"/>
                      <a:pt x="26220" y="6760"/>
                      <a:pt x="26182" y="6873"/>
                    </a:cubicBezTo>
                    <a:cubicBezTo>
                      <a:pt x="26144" y="6992"/>
                      <a:pt x="26105" y="7112"/>
                      <a:pt x="26067" y="7231"/>
                    </a:cubicBezTo>
                    <a:lnTo>
                      <a:pt x="25941" y="7596"/>
                    </a:lnTo>
                    <a:lnTo>
                      <a:pt x="25680" y="8367"/>
                    </a:lnTo>
                    <a:cubicBezTo>
                      <a:pt x="25635" y="8498"/>
                      <a:pt x="25589" y="8629"/>
                      <a:pt x="25544" y="8760"/>
                    </a:cubicBezTo>
                    <a:cubicBezTo>
                      <a:pt x="25499" y="8888"/>
                      <a:pt x="25453" y="9017"/>
                      <a:pt x="25408" y="9145"/>
                    </a:cubicBezTo>
                    <a:cubicBezTo>
                      <a:pt x="25363" y="9274"/>
                      <a:pt x="25317" y="9402"/>
                      <a:pt x="25272" y="9531"/>
                    </a:cubicBezTo>
                    <a:lnTo>
                      <a:pt x="25146" y="9910"/>
                    </a:lnTo>
                    <a:cubicBezTo>
                      <a:pt x="25108" y="10029"/>
                      <a:pt x="25069" y="10149"/>
                      <a:pt x="25031" y="10268"/>
                    </a:cubicBezTo>
                    <a:cubicBezTo>
                      <a:pt x="24993" y="10385"/>
                      <a:pt x="24954" y="10502"/>
                      <a:pt x="24916" y="10619"/>
                    </a:cubicBezTo>
                    <a:lnTo>
                      <a:pt x="24790" y="10943"/>
                    </a:lnTo>
                    <a:cubicBezTo>
                      <a:pt x="24755" y="11042"/>
                      <a:pt x="24721" y="11140"/>
                      <a:pt x="24686" y="11239"/>
                    </a:cubicBezTo>
                    <a:cubicBezTo>
                      <a:pt x="24658" y="11331"/>
                      <a:pt x="24630" y="11422"/>
                      <a:pt x="24602" y="11514"/>
                    </a:cubicBezTo>
                    <a:cubicBezTo>
                      <a:pt x="24574" y="11597"/>
                      <a:pt x="24546" y="11679"/>
                      <a:pt x="24518" y="11762"/>
                    </a:cubicBezTo>
                    <a:cubicBezTo>
                      <a:pt x="24494" y="11831"/>
                      <a:pt x="24469" y="11900"/>
                      <a:pt x="24445" y="11969"/>
                    </a:cubicBezTo>
                    <a:cubicBezTo>
                      <a:pt x="24428" y="12024"/>
                      <a:pt x="24410" y="12079"/>
                      <a:pt x="24393" y="12134"/>
                    </a:cubicBezTo>
                    <a:cubicBezTo>
                      <a:pt x="24379" y="12175"/>
                      <a:pt x="24365" y="12217"/>
                      <a:pt x="24351" y="12258"/>
                    </a:cubicBezTo>
                    <a:cubicBezTo>
                      <a:pt x="24344" y="12283"/>
                      <a:pt x="24337" y="12309"/>
                      <a:pt x="24330" y="12334"/>
                    </a:cubicBezTo>
                    <a:cubicBezTo>
                      <a:pt x="24323" y="12343"/>
                      <a:pt x="24316" y="12353"/>
                      <a:pt x="24309" y="12362"/>
                    </a:cubicBezTo>
                    <a:cubicBezTo>
                      <a:pt x="24306" y="12369"/>
                      <a:pt x="24302" y="12375"/>
                      <a:pt x="24299" y="12382"/>
                    </a:cubicBezTo>
                    <a:cubicBezTo>
                      <a:pt x="24292" y="12396"/>
                      <a:pt x="24285" y="12409"/>
                      <a:pt x="24278" y="12423"/>
                    </a:cubicBezTo>
                    <a:cubicBezTo>
                      <a:pt x="24264" y="12442"/>
                      <a:pt x="24250" y="12460"/>
                      <a:pt x="24236" y="12479"/>
                    </a:cubicBezTo>
                    <a:cubicBezTo>
                      <a:pt x="24215" y="12506"/>
                      <a:pt x="24194" y="12534"/>
                      <a:pt x="24173" y="12561"/>
                    </a:cubicBezTo>
                    <a:cubicBezTo>
                      <a:pt x="24142" y="12589"/>
                      <a:pt x="24110" y="12616"/>
                      <a:pt x="24079" y="12644"/>
                    </a:cubicBezTo>
                    <a:lnTo>
                      <a:pt x="23975" y="12727"/>
                    </a:lnTo>
                    <a:lnTo>
                      <a:pt x="23849" y="12816"/>
                    </a:lnTo>
                    <a:lnTo>
                      <a:pt x="23692" y="12892"/>
                    </a:lnTo>
                    <a:lnTo>
                      <a:pt x="23504" y="12954"/>
                    </a:lnTo>
                    <a:lnTo>
                      <a:pt x="23305" y="12995"/>
                    </a:lnTo>
                    <a:lnTo>
                      <a:pt x="23064" y="13002"/>
                    </a:lnTo>
                    <a:lnTo>
                      <a:pt x="22803" y="12988"/>
                    </a:lnTo>
                    <a:lnTo>
                      <a:pt x="2" y="9753"/>
                    </a:lnTo>
                    <a:cubicBezTo>
                      <a:pt x="-34" y="6566"/>
                      <a:pt x="304" y="3187"/>
                      <a:pt x="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1" name="Freeform 7"/>
              <p:cNvSpPr>
                <a:spLocks/>
              </p:cNvSpPr>
              <p:nvPr/>
            </p:nvSpPr>
            <p:spPr bwMode="auto">
              <a:xfrm>
                <a:off x="4522788" y="2160588"/>
                <a:ext cx="3135312" cy="2008188"/>
              </a:xfrm>
              <a:custGeom>
                <a:avLst/>
                <a:gdLst/>
                <a:ahLst/>
                <a:cxnLst>
                  <a:cxn ang="0">
                    <a:pos x="743" y="0"/>
                  </a:cxn>
                  <a:cxn ang="0">
                    <a:pos x="1766" y="88"/>
                  </a:cxn>
                  <a:cxn ang="0">
                    <a:pos x="1975" y="1090"/>
                  </a:cxn>
                  <a:cxn ang="0">
                    <a:pos x="1764" y="1265"/>
                  </a:cxn>
                  <a:cxn ang="0">
                    <a:pos x="1280" y="743"/>
                  </a:cxn>
                  <a:cxn ang="0">
                    <a:pos x="1276" y="742"/>
                  </a:cxn>
                  <a:cxn ang="0">
                    <a:pos x="1266" y="738"/>
                  </a:cxn>
                  <a:cxn ang="0">
                    <a:pos x="1250" y="733"/>
                  </a:cxn>
                  <a:cxn ang="0">
                    <a:pos x="1228" y="724"/>
                  </a:cxn>
                  <a:cxn ang="0">
                    <a:pos x="1200" y="714"/>
                  </a:cxn>
                  <a:cxn ang="0">
                    <a:pos x="1169" y="702"/>
                  </a:cxn>
                  <a:cxn ang="0">
                    <a:pos x="1136" y="686"/>
                  </a:cxn>
                  <a:cxn ang="0">
                    <a:pos x="1097" y="669"/>
                  </a:cxn>
                  <a:cxn ang="0">
                    <a:pos x="1058" y="647"/>
                  </a:cxn>
                  <a:cxn ang="0">
                    <a:pos x="1017" y="625"/>
                  </a:cxn>
                  <a:cxn ang="0">
                    <a:pos x="974" y="599"/>
                  </a:cxn>
                  <a:cxn ang="0">
                    <a:pos x="931" y="569"/>
                  </a:cxn>
                  <a:cxn ang="0">
                    <a:pos x="889" y="538"/>
                  </a:cxn>
                  <a:cxn ang="0">
                    <a:pos x="848" y="503"/>
                  </a:cxn>
                  <a:cxn ang="0">
                    <a:pos x="807" y="466"/>
                  </a:cxn>
                  <a:cxn ang="0">
                    <a:pos x="770" y="425"/>
                  </a:cxn>
                  <a:cxn ang="0">
                    <a:pos x="757" y="431"/>
                  </a:cxn>
                  <a:cxn ang="0">
                    <a:pos x="743" y="437"/>
                  </a:cxn>
                  <a:cxn ang="0">
                    <a:pos x="725" y="446"/>
                  </a:cxn>
                  <a:cxn ang="0">
                    <a:pos x="702" y="456"/>
                  </a:cxn>
                  <a:cxn ang="0">
                    <a:pos x="678" y="468"/>
                  </a:cxn>
                  <a:cxn ang="0">
                    <a:pos x="649" y="481"/>
                  </a:cxn>
                  <a:cxn ang="0">
                    <a:pos x="619" y="495"/>
                  </a:cxn>
                  <a:cxn ang="0">
                    <a:pos x="589" y="509"/>
                  </a:cxn>
                  <a:cxn ang="0">
                    <a:pos x="557" y="524"/>
                  </a:cxn>
                  <a:cxn ang="0">
                    <a:pos x="526" y="539"/>
                  </a:cxn>
                  <a:cxn ang="0">
                    <a:pos x="495" y="553"/>
                  </a:cxn>
                  <a:cxn ang="0">
                    <a:pos x="466" y="567"/>
                  </a:cxn>
                  <a:cxn ang="0">
                    <a:pos x="439" y="579"/>
                  </a:cxn>
                  <a:cxn ang="0">
                    <a:pos x="416" y="590"/>
                  </a:cxn>
                  <a:cxn ang="0">
                    <a:pos x="394" y="600"/>
                  </a:cxn>
                  <a:cxn ang="0">
                    <a:pos x="377" y="608"/>
                  </a:cxn>
                  <a:cxn ang="0">
                    <a:pos x="350" y="618"/>
                  </a:cxn>
                  <a:cxn ang="0">
                    <a:pos x="320" y="624"/>
                  </a:cxn>
                  <a:cxn ang="0">
                    <a:pos x="288" y="628"/>
                  </a:cxn>
                  <a:cxn ang="0">
                    <a:pos x="253" y="628"/>
                  </a:cxn>
                  <a:cxn ang="0">
                    <a:pos x="218" y="624"/>
                  </a:cxn>
                  <a:cxn ang="0">
                    <a:pos x="182" y="616"/>
                  </a:cxn>
                  <a:cxn ang="0">
                    <a:pos x="147" y="606"/>
                  </a:cxn>
                  <a:cxn ang="0">
                    <a:pos x="113" y="591"/>
                  </a:cxn>
                  <a:cxn ang="0">
                    <a:pos x="80" y="574"/>
                  </a:cxn>
                  <a:cxn ang="0">
                    <a:pos x="50" y="553"/>
                  </a:cxn>
                  <a:cxn ang="0">
                    <a:pos x="23" y="527"/>
                  </a:cxn>
                  <a:cxn ang="0">
                    <a:pos x="0" y="497"/>
                  </a:cxn>
                  <a:cxn ang="0">
                    <a:pos x="743" y="0"/>
                  </a:cxn>
                </a:cxnLst>
                <a:rect l="0" t="0" r="r" b="b"/>
                <a:pathLst>
                  <a:path w="1975" h="1265">
                    <a:moveTo>
                      <a:pt x="743" y="0"/>
                    </a:moveTo>
                    <a:lnTo>
                      <a:pt x="1766" y="88"/>
                    </a:lnTo>
                    <a:lnTo>
                      <a:pt x="1975" y="1090"/>
                    </a:lnTo>
                    <a:lnTo>
                      <a:pt x="1764" y="1265"/>
                    </a:lnTo>
                    <a:lnTo>
                      <a:pt x="1280" y="743"/>
                    </a:lnTo>
                    <a:lnTo>
                      <a:pt x="1276" y="742"/>
                    </a:lnTo>
                    <a:lnTo>
                      <a:pt x="1266" y="738"/>
                    </a:lnTo>
                    <a:lnTo>
                      <a:pt x="1250" y="733"/>
                    </a:lnTo>
                    <a:lnTo>
                      <a:pt x="1228" y="724"/>
                    </a:lnTo>
                    <a:lnTo>
                      <a:pt x="1200" y="714"/>
                    </a:lnTo>
                    <a:lnTo>
                      <a:pt x="1169" y="702"/>
                    </a:lnTo>
                    <a:lnTo>
                      <a:pt x="1136" y="686"/>
                    </a:lnTo>
                    <a:lnTo>
                      <a:pt x="1097" y="669"/>
                    </a:lnTo>
                    <a:lnTo>
                      <a:pt x="1058" y="647"/>
                    </a:lnTo>
                    <a:lnTo>
                      <a:pt x="1017" y="625"/>
                    </a:lnTo>
                    <a:lnTo>
                      <a:pt x="974" y="599"/>
                    </a:lnTo>
                    <a:lnTo>
                      <a:pt x="931" y="569"/>
                    </a:lnTo>
                    <a:lnTo>
                      <a:pt x="889" y="538"/>
                    </a:lnTo>
                    <a:lnTo>
                      <a:pt x="848" y="503"/>
                    </a:lnTo>
                    <a:lnTo>
                      <a:pt x="807" y="466"/>
                    </a:lnTo>
                    <a:lnTo>
                      <a:pt x="770" y="425"/>
                    </a:lnTo>
                    <a:lnTo>
                      <a:pt x="757" y="431"/>
                    </a:lnTo>
                    <a:lnTo>
                      <a:pt x="743" y="437"/>
                    </a:lnTo>
                    <a:lnTo>
                      <a:pt x="725" y="446"/>
                    </a:lnTo>
                    <a:lnTo>
                      <a:pt x="702" y="456"/>
                    </a:lnTo>
                    <a:lnTo>
                      <a:pt x="678" y="468"/>
                    </a:lnTo>
                    <a:lnTo>
                      <a:pt x="649" y="481"/>
                    </a:lnTo>
                    <a:lnTo>
                      <a:pt x="619" y="495"/>
                    </a:lnTo>
                    <a:lnTo>
                      <a:pt x="589" y="509"/>
                    </a:lnTo>
                    <a:lnTo>
                      <a:pt x="557" y="524"/>
                    </a:lnTo>
                    <a:lnTo>
                      <a:pt x="526" y="539"/>
                    </a:lnTo>
                    <a:lnTo>
                      <a:pt x="495" y="553"/>
                    </a:lnTo>
                    <a:lnTo>
                      <a:pt x="466" y="567"/>
                    </a:lnTo>
                    <a:lnTo>
                      <a:pt x="439" y="579"/>
                    </a:lnTo>
                    <a:lnTo>
                      <a:pt x="416" y="590"/>
                    </a:lnTo>
                    <a:lnTo>
                      <a:pt x="394" y="600"/>
                    </a:lnTo>
                    <a:lnTo>
                      <a:pt x="377" y="608"/>
                    </a:lnTo>
                    <a:lnTo>
                      <a:pt x="350" y="618"/>
                    </a:lnTo>
                    <a:lnTo>
                      <a:pt x="320" y="624"/>
                    </a:lnTo>
                    <a:lnTo>
                      <a:pt x="288" y="628"/>
                    </a:lnTo>
                    <a:lnTo>
                      <a:pt x="253" y="628"/>
                    </a:lnTo>
                    <a:lnTo>
                      <a:pt x="218" y="624"/>
                    </a:lnTo>
                    <a:lnTo>
                      <a:pt x="182" y="616"/>
                    </a:lnTo>
                    <a:lnTo>
                      <a:pt x="147" y="606"/>
                    </a:lnTo>
                    <a:lnTo>
                      <a:pt x="113" y="591"/>
                    </a:lnTo>
                    <a:lnTo>
                      <a:pt x="80" y="574"/>
                    </a:lnTo>
                    <a:lnTo>
                      <a:pt x="50" y="553"/>
                    </a:lnTo>
                    <a:lnTo>
                      <a:pt x="23" y="527"/>
                    </a:lnTo>
                    <a:lnTo>
                      <a:pt x="0" y="497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2" name="Freeform 8"/>
              <p:cNvSpPr>
                <a:spLocks/>
              </p:cNvSpPr>
              <p:nvPr/>
            </p:nvSpPr>
            <p:spPr bwMode="auto">
              <a:xfrm>
                <a:off x="7477126" y="1177826"/>
                <a:ext cx="4006933" cy="2836963"/>
              </a:xfrm>
              <a:custGeom>
                <a:avLst/>
                <a:gdLst>
                  <a:gd name="connsiteX0" fmla="*/ 9850 w 10000"/>
                  <a:gd name="connsiteY0" fmla="*/ 0 h 10480"/>
                  <a:gd name="connsiteX1" fmla="*/ 10000 w 10000"/>
                  <a:gd name="connsiteY1" fmla="*/ 9736 h 10480"/>
                  <a:gd name="connsiteX2" fmla="*/ 9959 w 10000"/>
                  <a:gd name="connsiteY2" fmla="*/ 9743 h 10480"/>
                  <a:gd name="connsiteX3" fmla="*/ 9845 w 10000"/>
                  <a:gd name="connsiteY3" fmla="*/ 9758 h 10480"/>
                  <a:gd name="connsiteX4" fmla="*/ 9679 w 10000"/>
                  <a:gd name="connsiteY4" fmla="*/ 9793 h 10480"/>
                  <a:gd name="connsiteX5" fmla="*/ 9430 w 10000"/>
                  <a:gd name="connsiteY5" fmla="*/ 9829 h 10480"/>
                  <a:gd name="connsiteX6" fmla="*/ 9130 w 10000"/>
                  <a:gd name="connsiteY6" fmla="*/ 9886 h 10480"/>
                  <a:gd name="connsiteX7" fmla="*/ 8777 w 10000"/>
                  <a:gd name="connsiteY7" fmla="*/ 9936 h 10480"/>
                  <a:gd name="connsiteX8" fmla="*/ 8363 w 10000"/>
                  <a:gd name="connsiteY8" fmla="*/ 10008 h 10480"/>
                  <a:gd name="connsiteX9" fmla="*/ 7917 w 10000"/>
                  <a:gd name="connsiteY9" fmla="*/ 10072 h 10480"/>
                  <a:gd name="connsiteX10" fmla="*/ 7420 w 10000"/>
                  <a:gd name="connsiteY10" fmla="*/ 10144 h 10480"/>
                  <a:gd name="connsiteX11" fmla="*/ 6891 w 10000"/>
                  <a:gd name="connsiteY11" fmla="*/ 10215 h 10480"/>
                  <a:gd name="connsiteX12" fmla="*/ 6332 w 10000"/>
                  <a:gd name="connsiteY12" fmla="*/ 10287 h 10480"/>
                  <a:gd name="connsiteX13" fmla="*/ 5741 w 10000"/>
                  <a:gd name="connsiteY13" fmla="*/ 10358 h 10480"/>
                  <a:gd name="connsiteX14" fmla="*/ 5119 w 10000"/>
                  <a:gd name="connsiteY14" fmla="*/ 10423 h 10480"/>
                  <a:gd name="connsiteX15" fmla="*/ 4653 w 10000"/>
                  <a:gd name="connsiteY15" fmla="*/ 10459 h 10480"/>
                  <a:gd name="connsiteX16" fmla="*/ 4228 w 10000"/>
                  <a:gd name="connsiteY16" fmla="*/ 10480 h 10480"/>
                  <a:gd name="connsiteX17" fmla="*/ 3865 w 10000"/>
                  <a:gd name="connsiteY17" fmla="*/ 10473 h 10480"/>
                  <a:gd name="connsiteX18" fmla="*/ 3544 w 10000"/>
                  <a:gd name="connsiteY18" fmla="*/ 10444 h 10480"/>
                  <a:gd name="connsiteX19" fmla="*/ 3275 w 10000"/>
                  <a:gd name="connsiteY19" fmla="*/ 10401 h 10480"/>
                  <a:gd name="connsiteX20" fmla="*/ 3036 w 10000"/>
                  <a:gd name="connsiteY20" fmla="*/ 10337 h 10480"/>
                  <a:gd name="connsiteX21" fmla="*/ 2850 w 10000"/>
                  <a:gd name="connsiteY21" fmla="*/ 10273 h 10480"/>
                  <a:gd name="connsiteX22" fmla="*/ 2694 w 10000"/>
                  <a:gd name="connsiteY22" fmla="*/ 10201 h 10480"/>
                  <a:gd name="connsiteX23" fmla="*/ 2580 w 10000"/>
                  <a:gd name="connsiteY23" fmla="*/ 10122 h 10480"/>
                  <a:gd name="connsiteX24" fmla="*/ 2477 w 10000"/>
                  <a:gd name="connsiteY24" fmla="*/ 10044 h 10480"/>
                  <a:gd name="connsiteX25" fmla="*/ 2404 w 10000"/>
                  <a:gd name="connsiteY25" fmla="*/ 9972 h 10480"/>
                  <a:gd name="connsiteX26" fmla="*/ 2321 w 10000"/>
                  <a:gd name="connsiteY26" fmla="*/ 9851 h 10480"/>
                  <a:gd name="connsiteX27" fmla="*/ 2301 w 10000"/>
                  <a:gd name="connsiteY27" fmla="*/ 9808 h 10480"/>
                  <a:gd name="connsiteX28" fmla="*/ 2290 w 10000"/>
                  <a:gd name="connsiteY28" fmla="*/ 9772 h 10480"/>
                  <a:gd name="connsiteX29" fmla="*/ 2290 w 10000"/>
                  <a:gd name="connsiteY29" fmla="*/ 9758 h 10480"/>
                  <a:gd name="connsiteX30" fmla="*/ 2280 w 10000"/>
                  <a:gd name="connsiteY30" fmla="*/ 9736 h 10480"/>
                  <a:gd name="connsiteX31" fmla="*/ 2269 w 10000"/>
                  <a:gd name="connsiteY31" fmla="*/ 9650 h 10480"/>
                  <a:gd name="connsiteX32" fmla="*/ 2228 w 10000"/>
                  <a:gd name="connsiteY32" fmla="*/ 9529 h 10480"/>
                  <a:gd name="connsiteX33" fmla="*/ 2176 w 10000"/>
                  <a:gd name="connsiteY33" fmla="*/ 9357 h 10480"/>
                  <a:gd name="connsiteX34" fmla="*/ 2114 w 10000"/>
                  <a:gd name="connsiteY34" fmla="*/ 9157 h 10480"/>
                  <a:gd name="connsiteX35" fmla="*/ 2031 w 10000"/>
                  <a:gd name="connsiteY35" fmla="*/ 8906 h 10480"/>
                  <a:gd name="connsiteX36" fmla="*/ 1948 w 10000"/>
                  <a:gd name="connsiteY36" fmla="*/ 8635 h 10480"/>
                  <a:gd name="connsiteX37" fmla="*/ 1855 w 10000"/>
                  <a:gd name="connsiteY37" fmla="*/ 8327 h 10480"/>
                  <a:gd name="connsiteX38" fmla="*/ 1762 w 10000"/>
                  <a:gd name="connsiteY38" fmla="*/ 7998 h 10480"/>
                  <a:gd name="connsiteX39" fmla="*/ 1648 w 10000"/>
                  <a:gd name="connsiteY39" fmla="*/ 7655 h 10480"/>
                  <a:gd name="connsiteX40" fmla="*/ 1544 w 10000"/>
                  <a:gd name="connsiteY40" fmla="*/ 7290 h 10480"/>
                  <a:gd name="connsiteX41" fmla="*/ 1430 w 10000"/>
                  <a:gd name="connsiteY41" fmla="*/ 6918 h 10480"/>
                  <a:gd name="connsiteX42" fmla="*/ 1316 w 10000"/>
                  <a:gd name="connsiteY42" fmla="*/ 6532 h 10480"/>
                  <a:gd name="connsiteX43" fmla="*/ 1202 w 10000"/>
                  <a:gd name="connsiteY43" fmla="*/ 6145 h 10480"/>
                  <a:gd name="connsiteX44" fmla="*/ 1067 w 10000"/>
                  <a:gd name="connsiteY44" fmla="*/ 5752 h 10480"/>
                  <a:gd name="connsiteX45" fmla="*/ 953 w 10000"/>
                  <a:gd name="connsiteY45" fmla="*/ 5358 h 10480"/>
                  <a:gd name="connsiteX46" fmla="*/ 839 w 10000"/>
                  <a:gd name="connsiteY46" fmla="*/ 4979 h 10480"/>
                  <a:gd name="connsiteX47" fmla="*/ 725 w 10000"/>
                  <a:gd name="connsiteY47" fmla="*/ 4614 h 10480"/>
                  <a:gd name="connsiteX48" fmla="*/ 622 w 10000"/>
                  <a:gd name="connsiteY48" fmla="*/ 4257 h 10480"/>
                  <a:gd name="connsiteX49" fmla="*/ 518 w 10000"/>
                  <a:gd name="connsiteY49" fmla="*/ 3921 h 10480"/>
                  <a:gd name="connsiteX50" fmla="*/ 415 w 10000"/>
                  <a:gd name="connsiteY50" fmla="*/ 3613 h 10480"/>
                  <a:gd name="connsiteX51" fmla="*/ 321 w 10000"/>
                  <a:gd name="connsiteY51" fmla="*/ 3320 h 10480"/>
                  <a:gd name="connsiteX52" fmla="*/ 249 w 10000"/>
                  <a:gd name="connsiteY52" fmla="*/ 3062 h 10480"/>
                  <a:gd name="connsiteX53" fmla="*/ 187 w 10000"/>
                  <a:gd name="connsiteY53" fmla="*/ 2841 h 10480"/>
                  <a:gd name="connsiteX54" fmla="*/ 114 w 10000"/>
                  <a:gd name="connsiteY54" fmla="*/ 2647 h 10480"/>
                  <a:gd name="connsiteX55" fmla="*/ 83 w 10000"/>
                  <a:gd name="connsiteY55" fmla="*/ 2511 h 10480"/>
                  <a:gd name="connsiteX56" fmla="*/ 41 w 10000"/>
                  <a:gd name="connsiteY56" fmla="*/ 2411 h 10480"/>
                  <a:gd name="connsiteX57" fmla="*/ 0 w 10000"/>
                  <a:gd name="connsiteY57" fmla="*/ 2233 h 10480"/>
                  <a:gd name="connsiteX58" fmla="*/ 10 w 10000"/>
                  <a:gd name="connsiteY58" fmla="*/ 2082 h 10480"/>
                  <a:gd name="connsiteX59" fmla="*/ 62 w 10000"/>
                  <a:gd name="connsiteY59" fmla="*/ 1946 h 10480"/>
                  <a:gd name="connsiteX60" fmla="*/ 155 w 10000"/>
                  <a:gd name="connsiteY60" fmla="*/ 1825 h 10480"/>
                  <a:gd name="connsiteX61" fmla="*/ 269 w 10000"/>
                  <a:gd name="connsiteY61" fmla="*/ 1717 h 10480"/>
                  <a:gd name="connsiteX62" fmla="*/ 425 w 10000"/>
                  <a:gd name="connsiteY62" fmla="*/ 1632 h 10480"/>
                  <a:gd name="connsiteX63" fmla="*/ 756 w 10000"/>
                  <a:gd name="connsiteY63" fmla="*/ 1489 h 10480"/>
                  <a:gd name="connsiteX64" fmla="*/ 943 w 10000"/>
                  <a:gd name="connsiteY64" fmla="*/ 1431 h 10480"/>
                  <a:gd name="connsiteX65" fmla="*/ 1119 w 10000"/>
                  <a:gd name="connsiteY65" fmla="*/ 1388 h 10480"/>
                  <a:gd name="connsiteX66" fmla="*/ 1306 w 10000"/>
                  <a:gd name="connsiteY66" fmla="*/ 1353 h 10480"/>
                  <a:gd name="connsiteX67" fmla="*/ 1430 w 10000"/>
                  <a:gd name="connsiteY67" fmla="*/ 1324 h 10480"/>
                  <a:gd name="connsiteX68" fmla="*/ 1606 w 10000"/>
                  <a:gd name="connsiteY68" fmla="*/ 1303 h 10480"/>
                  <a:gd name="connsiteX69" fmla="*/ 1855 w 10000"/>
                  <a:gd name="connsiteY69" fmla="*/ 1253 h 10480"/>
                  <a:gd name="connsiteX70" fmla="*/ 2135 w 10000"/>
                  <a:gd name="connsiteY70" fmla="*/ 1210 h 10480"/>
                  <a:gd name="connsiteX71" fmla="*/ 2456 w 10000"/>
                  <a:gd name="connsiteY71" fmla="*/ 1167 h 10480"/>
                  <a:gd name="connsiteX72" fmla="*/ 2819 w 10000"/>
                  <a:gd name="connsiteY72" fmla="*/ 1117 h 10480"/>
                  <a:gd name="connsiteX73" fmla="*/ 3596 w 10000"/>
                  <a:gd name="connsiteY73" fmla="*/ 988 h 10480"/>
                  <a:gd name="connsiteX74" fmla="*/ 4000 w 10000"/>
                  <a:gd name="connsiteY74" fmla="*/ 938 h 10480"/>
                  <a:gd name="connsiteX75" fmla="*/ 4829 w 10000"/>
                  <a:gd name="connsiteY75" fmla="*/ 809 h 10480"/>
                  <a:gd name="connsiteX76" fmla="*/ 5212 w 10000"/>
                  <a:gd name="connsiteY76" fmla="*/ 752 h 10480"/>
                  <a:gd name="connsiteX77" fmla="*/ 5585 w 10000"/>
                  <a:gd name="connsiteY77" fmla="*/ 695 h 10480"/>
                  <a:gd name="connsiteX78" fmla="*/ 5938 w 10000"/>
                  <a:gd name="connsiteY78" fmla="*/ 652 h 10480"/>
                  <a:gd name="connsiteX79" fmla="*/ 6259 w 10000"/>
                  <a:gd name="connsiteY79" fmla="*/ 594 h 10480"/>
                  <a:gd name="connsiteX80" fmla="*/ 6528 w 10000"/>
                  <a:gd name="connsiteY80" fmla="*/ 559 h 10480"/>
                  <a:gd name="connsiteX81" fmla="*/ 6756 w 10000"/>
                  <a:gd name="connsiteY81" fmla="*/ 530 h 10480"/>
                  <a:gd name="connsiteX82" fmla="*/ 6922 w 10000"/>
                  <a:gd name="connsiteY82" fmla="*/ 501 h 10480"/>
                  <a:gd name="connsiteX83" fmla="*/ 7026 w 10000"/>
                  <a:gd name="connsiteY83" fmla="*/ 494 h 10480"/>
                  <a:gd name="connsiteX84" fmla="*/ 9850 w 10000"/>
                  <a:gd name="connsiteY84" fmla="*/ 0 h 10480"/>
                  <a:gd name="connsiteX0" fmla="*/ 9850 w 10000"/>
                  <a:gd name="connsiteY0" fmla="*/ 0 h 10423"/>
                  <a:gd name="connsiteX1" fmla="*/ 10000 w 10000"/>
                  <a:gd name="connsiteY1" fmla="*/ 9679 h 10423"/>
                  <a:gd name="connsiteX2" fmla="*/ 9959 w 10000"/>
                  <a:gd name="connsiteY2" fmla="*/ 9686 h 10423"/>
                  <a:gd name="connsiteX3" fmla="*/ 9845 w 10000"/>
                  <a:gd name="connsiteY3" fmla="*/ 9701 h 10423"/>
                  <a:gd name="connsiteX4" fmla="*/ 9679 w 10000"/>
                  <a:gd name="connsiteY4" fmla="*/ 9736 h 10423"/>
                  <a:gd name="connsiteX5" fmla="*/ 9430 w 10000"/>
                  <a:gd name="connsiteY5" fmla="*/ 9772 h 10423"/>
                  <a:gd name="connsiteX6" fmla="*/ 9130 w 10000"/>
                  <a:gd name="connsiteY6" fmla="*/ 9829 h 10423"/>
                  <a:gd name="connsiteX7" fmla="*/ 8777 w 10000"/>
                  <a:gd name="connsiteY7" fmla="*/ 9879 h 10423"/>
                  <a:gd name="connsiteX8" fmla="*/ 8363 w 10000"/>
                  <a:gd name="connsiteY8" fmla="*/ 9951 h 10423"/>
                  <a:gd name="connsiteX9" fmla="*/ 7917 w 10000"/>
                  <a:gd name="connsiteY9" fmla="*/ 10015 h 10423"/>
                  <a:gd name="connsiteX10" fmla="*/ 7420 w 10000"/>
                  <a:gd name="connsiteY10" fmla="*/ 10087 h 10423"/>
                  <a:gd name="connsiteX11" fmla="*/ 6891 w 10000"/>
                  <a:gd name="connsiteY11" fmla="*/ 10158 h 10423"/>
                  <a:gd name="connsiteX12" fmla="*/ 6332 w 10000"/>
                  <a:gd name="connsiteY12" fmla="*/ 10230 h 10423"/>
                  <a:gd name="connsiteX13" fmla="*/ 5741 w 10000"/>
                  <a:gd name="connsiteY13" fmla="*/ 10301 h 10423"/>
                  <a:gd name="connsiteX14" fmla="*/ 5119 w 10000"/>
                  <a:gd name="connsiteY14" fmla="*/ 10366 h 10423"/>
                  <a:gd name="connsiteX15" fmla="*/ 4653 w 10000"/>
                  <a:gd name="connsiteY15" fmla="*/ 10402 h 10423"/>
                  <a:gd name="connsiteX16" fmla="*/ 4228 w 10000"/>
                  <a:gd name="connsiteY16" fmla="*/ 10423 h 10423"/>
                  <a:gd name="connsiteX17" fmla="*/ 3865 w 10000"/>
                  <a:gd name="connsiteY17" fmla="*/ 10416 h 10423"/>
                  <a:gd name="connsiteX18" fmla="*/ 3544 w 10000"/>
                  <a:gd name="connsiteY18" fmla="*/ 10387 h 10423"/>
                  <a:gd name="connsiteX19" fmla="*/ 3275 w 10000"/>
                  <a:gd name="connsiteY19" fmla="*/ 10344 h 10423"/>
                  <a:gd name="connsiteX20" fmla="*/ 3036 w 10000"/>
                  <a:gd name="connsiteY20" fmla="*/ 10280 h 10423"/>
                  <a:gd name="connsiteX21" fmla="*/ 2850 w 10000"/>
                  <a:gd name="connsiteY21" fmla="*/ 10216 h 10423"/>
                  <a:gd name="connsiteX22" fmla="*/ 2694 w 10000"/>
                  <a:gd name="connsiteY22" fmla="*/ 10144 h 10423"/>
                  <a:gd name="connsiteX23" fmla="*/ 2580 w 10000"/>
                  <a:gd name="connsiteY23" fmla="*/ 10065 h 10423"/>
                  <a:gd name="connsiteX24" fmla="*/ 2477 w 10000"/>
                  <a:gd name="connsiteY24" fmla="*/ 9987 h 10423"/>
                  <a:gd name="connsiteX25" fmla="*/ 2404 w 10000"/>
                  <a:gd name="connsiteY25" fmla="*/ 9915 h 10423"/>
                  <a:gd name="connsiteX26" fmla="*/ 2321 w 10000"/>
                  <a:gd name="connsiteY26" fmla="*/ 9794 h 10423"/>
                  <a:gd name="connsiteX27" fmla="*/ 2301 w 10000"/>
                  <a:gd name="connsiteY27" fmla="*/ 9751 h 10423"/>
                  <a:gd name="connsiteX28" fmla="*/ 2290 w 10000"/>
                  <a:gd name="connsiteY28" fmla="*/ 9715 h 10423"/>
                  <a:gd name="connsiteX29" fmla="*/ 2290 w 10000"/>
                  <a:gd name="connsiteY29" fmla="*/ 9701 h 10423"/>
                  <a:gd name="connsiteX30" fmla="*/ 2280 w 10000"/>
                  <a:gd name="connsiteY30" fmla="*/ 9679 h 10423"/>
                  <a:gd name="connsiteX31" fmla="*/ 2269 w 10000"/>
                  <a:gd name="connsiteY31" fmla="*/ 9593 h 10423"/>
                  <a:gd name="connsiteX32" fmla="*/ 2228 w 10000"/>
                  <a:gd name="connsiteY32" fmla="*/ 9472 h 10423"/>
                  <a:gd name="connsiteX33" fmla="*/ 2176 w 10000"/>
                  <a:gd name="connsiteY33" fmla="*/ 9300 h 10423"/>
                  <a:gd name="connsiteX34" fmla="*/ 2114 w 10000"/>
                  <a:gd name="connsiteY34" fmla="*/ 9100 h 10423"/>
                  <a:gd name="connsiteX35" fmla="*/ 2031 w 10000"/>
                  <a:gd name="connsiteY35" fmla="*/ 8849 h 10423"/>
                  <a:gd name="connsiteX36" fmla="*/ 1948 w 10000"/>
                  <a:gd name="connsiteY36" fmla="*/ 8578 h 10423"/>
                  <a:gd name="connsiteX37" fmla="*/ 1855 w 10000"/>
                  <a:gd name="connsiteY37" fmla="*/ 8270 h 10423"/>
                  <a:gd name="connsiteX38" fmla="*/ 1762 w 10000"/>
                  <a:gd name="connsiteY38" fmla="*/ 7941 h 10423"/>
                  <a:gd name="connsiteX39" fmla="*/ 1648 w 10000"/>
                  <a:gd name="connsiteY39" fmla="*/ 7598 h 10423"/>
                  <a:gd name="connsiteX40" fmla="*/ 1544 w 10000"/>
                  <a:gd name="connsiteY40" fmla="*/ 7233 h 10423"/>
                  <a:gd name="connsiteX41" fmla="*/ 1430 w 10000"/>
                  <a:gd name="connsiteY41" fmla="*/ 6861 h 10423"/>
                  <a:gd name="connsiteX42" fmla="*/ 1316 w 10000"/>
                  <a:gd name="connsiteY42" fmla="*/ 6475 h 10423"/>
                  <a:gd name="connsiteX43" fmla="*/ 1202 w 10000"/>
                  <a:gd name="connsiteY43" fmla="*/ 6088 h 10423"/>
                  <a:gd name="connsiteX44" fmla="*/ 1067 w 10000"/>
                  <a:gd name="connsiteY44" fmla="*/ 5695 h 10423"/>
                  <a:gd name="connsiteX45" fmla="*/ 953 w 10000"/>
                  <a:gd name="connsiteY45" fmla="*/ 5301 h 10423"/>
                  <a:gd name="connsiteX46" fmla="*/ 839 w 10000"/>
                  <a:gd name="connsiteY46" fmla="*/ 4922 h 10423"/>
                  <a:gd name="connsiteX47" fmla="*/ 725 w 10000"/>
                  <a:gd name="connsiteY47" fmla="*/ 4557 h 10423"/>
                  <a:gd name="connsiteX48" fmla="*/ 622 w 10000"/>
                  <a:gd name="connsiteY48" fmla="*/ 4200 h 10423"/>
                  <a:gd name="connsiteX49" fmla="*/ 518 w 10000"/>
                  <a:gd name="connsiteY49" fmla="*/ 3864 h 10423"/>
                  <a:gd name="connsiteX50" fmla="*/ 415 w 10000"/>
                  <a:gd name="connsiteY50" fmla="*/ 3556 h 10423"/>
                  <a:gd name="connsiteX51" fmla="*/ 321 w 10000"/>
                  <a:gd name="connsiteY51" fmla="*/ 3263 h 10423"/>
                  <a:gd name="connsiteX52" fmla="*/ 249 w 10000"/>
                  <a:gd name="connsiteY52" fmla="*/ 3005 h 10423"/>
                  <a:gd name="connsiteX53" fmla="*/ 187 w 10000"/>
                  <a:gd name="connsiteY53" fmla="*/ 2784 h 10423"/>
                  <a:gd name="connsiteX54" fmla="*/ 114 w 10000"/>
                  <a:gd name="connsiteY54" fmla="*/ 2590 h 10423"/>
                  <a:gd name="connsiteX55" fmla="*/ 83 w 10000"/>
                  <a:gd name="connsiteY55" fmla="*/ 2454 h 10423"/>
                  <a:gd name="connsiteX56" fmla="*/ 41 w 10000"/>
                  <a:gd name="connsiteY56" fmla="*/ 2354 h 10423"/>
                  <a:gd name="connsiteX57" fmla="*/ 0 w 10000"/>
                  <a:gd name="connsiteY57" fmla="*/ 2176 h 10423"/>
                  <a:gd name="connsiteX58" fmla="*/ 10 w 10000"/>
                  <a:gd name="connsiteY58" fmla="*/ 2025 h 10423"/>
                  <a:gd name="connsiteX59" fmla="*/ 62 w 10000"/>
                  <a:gd name="connsiteY59" fmla="*/ 1889 h 10423"/>
                  <a:gd name="connsiteX60" fmla="*/ 155 w 10000"/>
                  <a:gd name="connsiteY60" fmla="*/ 1768 h 10423"/>
                  <a:gd name="connsiteX61" fmla="*/ 269 w 10000"/>
                  <a:gd name="connsiteY61" fmla="*/ 1660 h 10423"/>
                  <a:gd name="connsiteX62" fmla="*/ 425 w 10000"/>
                  <a:gd name="connsiteY62" fmla="*/ 1575 h 10423"/>
                  <a:gd name="connsiteX63" fmla="*/ 756 w 10000"/>
                  <a:gd name="connsiteY63" fmla="*/ 1432 h 10423"/>
                  <a:gd name="connsiteX64" fmla="*/ 943 w 10000"/>
                  <a:gd name="connsiteY64" fmla="*/ 1374 h 10423"/>
                  <a:gd name="connsiteX65" fmla="*/ 1119 w 10000"/>
                  <a:gd name="connsiteY65" fmla="*/ 1331 h 10423"/>
                  <a:gd name="connsiteX66" fmla="*/ 1306 w 10000"/>
                  <a:gd name="connsiteY66" fmla="*/ 1296 h 10423"/>
                  <a:gd name="connsiteX67" fmla="*/ 1430 w 10000"/>
                  <a:gd name="connsiteY67" fmla="*/ 1267 h 10423"/>
                  <a:gd name="connsiteX68" fmla="*/ 1606 w 10000"/>
                  <a:gd name="connsiteY68" fmla="*/ 1246 h 10423"/>
                  <a:gd name="connsiteX69" fmla="*/ 1855 w 10000"/>
                  <a:gd name="connsiteY69" fmla="*/ 1196 h 10423"/>
                  <a:gd name="connsiteX70" fmla="*/ 2135 w 10000"/>
                  <a:gd name="connsiteY70" fmla="*/ 1153 h 10423"/>
                  <a:gd name="connsiteX71" fmla="*/ 2456 w 10000"/>
                  <a:gd name="connsiteY71" fmla="*/ 1110 h 10423"/>
                  <a:gd name="connsiteX72" fmla="*/ 2819 w 10000"/>
                  <a:gd name="connsiteY72" fmla="*/ 1060 h 10423"/>
                  <a:gd name="connsiteX73" fmla="*/ 3596 w 10000"/>
                  <a:gd name="connsiteY73" fmla="*/ 931 h 10423"/>
                  <a:gd name="connsiteX74" fmla="*/ 4000 w 10000"/>
                  <a:gd name="connsiteY74" fmla="*/ 881 h 10423"/>
                  <a:gd name="connsiteX75" fmla="*/ 4829 w 10000"/>
                  <a:gd name="connsiteY75" fmla="*/ 752 h 10423"/>
                  <a:gd name="connsiteX76" fmla="*/ 5212 w 10000"/>
                  <a:gd name="connsiteY76" fmla="*/ 695 h 10423"/>
                  <a:gd name="connsiteX77" fmla="*/ 5585 w 10000"/>
                  <a:gd name="connsiteY77" fmla="*/ 638 h 10423"/>
                  <a:gd name="connsiteX78" fmla="*/ 5938 w 10000"/>
                  <a:gd name="connsiteY78" fmla="*/ 595 h 10423"/>
                  <a:gd name="connsiteX79" fmla="*/ 6259 w 10000"/>
                  <a:gd name="connsiteY79" fmla="*/ 537 h 10423"/>
                  <a:gd name="connsiteX80" fmla="*/ 6528 w 10000"/>
                  <a:gd name="connsiteY80" fmla="*/ 502 h 10423"/>
                  <a:gd name="connsiteX81" fmla="*/ 6756 w 10000"/>
                  <a:gd name="connsiteY81" fmla="*/ 473 h 10423"/>
                  <a:gd name="connsiteX82" fmla="*/ 6922 w 10000"/>
                  <a:gd name="connsiteY82" fmla="*/ 444 h 10423"/>
                  <a:gd name="connsiteX83" fmla="*/ 7026 w 10000"/>
                  <a:gd name="connsiteY83" fmla="*/ 437 h 10423"/>
                  <a:gd name="connsiteX84" fmla="*/ 9850 w 10000"/>
                  <a:gd name="connsiteY84" fmla="*/ 0 h 10423"/>
                  <a:gd name="connsiteX0" fmla="*/ 26193 w 26193"/>
                  <a:gd name="connsiteY0" fmla="*/ 0 h 12804"/>
                  <a:gd name="connsiteX1" fmla="*/ 10000 w 26193"/>
                  <a:gd name="connsiteY1" fmla="*/ 12060 h 12804"/>
                  <a:gd name="connsiteX2" fmla="*/ 9959 w 26193"/>
                  <a:gd name="connsiteY2" fmla="*/ 12067 h 12804"/>
                  <a:gd name="connsiteX3" fmla="*/ 9845 w 26193"/>
                  <a:gd name="connsiteY3" fmla="*/ 12082 h 12804"/>
                  <a:gd name="connsiteX4" fmla="*/ 9679 w 26193"/>
                  <a:gd name="connsiteY4" fmla="*/ 12117 h 12804"/>
                  <a:gd name="connsiteX5" fmla="*/ 9430 w 26193"/>
                  <a:gd name="connsiteY5" fmla="*/ 12153 h 12804"/>
                  <a:gd name="connsiteX6" fmla="*/ 9130 w 26193"/>
                  <a:gd name="connsiteY6" fmla="*/ 12210 h 12804"/>
                  <a:gd name="connsiteX7" fmla="*/ 8777 w 26193"/>
                  <a:gd name="connsiteY7" fmla="*/ 12260 h 12804"/>
                  <a:gd name="connsiteX8" fmla="*/ 8363 w 26193"/>
                  <a:gd name="connsiteY8" fmla="*/ 12332 h 12804"/>
                  <a:gd name="connsiteX9" fmla="*/ 7917 w 26193"/>
                  <a:gd name="connsiteY9" fmla="*/ 12396 h 12804"/>
                  <a:gd name="connsiteX10" fmla="*/ 7420 w 26193"/>
                  <a:gd name="connsiteY10" fmla="*/ 12468 h 12804"/>
                  <a:gd name="connsiteX11" fmla="*/ 6891 w 26193"/>
                  <a:gd name="connsiteY11" fmla="*/ 12539 h 12804"/>
                  <a:gd name="connsiteX12" fmla="*/ 6332 w 26193"/>
                  <a:gd name="connsiteY12" fmla="*/ 12611 h 12804"/>
                  <a:gd name="connsiteX13" fmla="*/ 5741 w 26193"/>
                  <a:gd name="connsiteY13" fmla="*/ 12682 h 12804"/>
                  <a:gd name="connsiteX14" fmla="*/ 5119 w 26193"/>
                  <a:gd name="connsiteY14" fmla="*/ 12747 h 12804"/>
                  <a:gd name="connsiteX15" fmla="*/ 4653 w 26193"/>
                  <a:gd name="connsiteY15" fmla="*/ 12783 h 12804"/>
                  <a:gd name="connsiteX16" fmla="*/ 4228 w 26193"/>
                  <a:gd name="connsiteY16" fmla="*/ 12804 h 12804"/>
                  <a:gd name="connsiteX17" fmla="*/ 3865 w 26193"/>
                  <a:gd name="connsiteY17" fmla="*/ 12797 h 12804"/>
                  <a:gd name="connsiteX18" fmla="*/ 3544 w 26193"/>
                  <a:gd name="connsiteY18" fmla="*/ 12768 h 12804"/>
                  <a:gd name="connsiteX19" fmla="*/ 3275 w 26193"/>
                  <a:gd name="connsiteY19" fmla="*/ 12725 h 12804"/>
                  <a:gd name="connsiteX20" fmla="*/ 3036 w 26193"/>
                  <a:gd name="connsiteY20" fmla="*/ 12661 h 12804"/>
                  <a:gd name="connsiteX21" fmla="*/ 2850 w 26193"/>
                  <a:gd name="connsiteY21" fmla="*/ 12597 h 12804"/>
                  <a:gd name="connsiteX22" fmla="*/ 2694 w 26193"/>
                  <a:gd name="connsiteY22" fmla="*/ 12525 h 12804"/>
                  <a:gd name="connsiteX23" fmla="*/ 2580 w 26193"/>
                  <a:gd name="connsiteY23" fmla="*/ 12446 h 12804"/>
                  <a:gd name="connsiteX24" fmla="*/ 2477 w 26193"/>
                  <a:gd name="connsiteY24" fmla="*/ 12368 h 12804"/>
                  <a:gd name="connsiteX25" fmla="*/ 2404 w 26193"/>
                  <a:gd name="connsiteY25" fmla="*/ 12296 h 12804"/>
                  <a:gd name="connsiteX26" fmla="*/ 2321 w 26193"/>
                  <a:gd name="connsiteY26" fmla="*/ 12175 h 12804"/>
                  <a:gd name="connsiteX27" fmla="*/ 2301 w 26193"/>
                  <a:gd name="connsiteY27" fmla="*/ 12132 h 12804"/>
                  <a:gd name="connsiteX28" fmla="*/ 2290 w 26193"/>
                  <a:gd name="connsiteY28" fmla="*/ 12096 h 12804"/>
                  <a:gd name="connsiteX29" fmla="*/ 2290 w 26193"/>
                  <a:gd name="connsiteY29" fmla="*/ 12082 h 12804"/>
                  <a:gd name="connsiteX30" fmla="*/ 2280 w 26193"/>
                  <a:gd name="connsiteY30" fmla="*/ 12060 h 12804"/>
                  <a:gd name="connsiteX31" fmla="*/ 2269 w 26193"/>
                  <a:gd name="connsiteY31" fmla="*/ 11974 h 12804"/>
                  <a:gd name="connsiteX32" fmla="*/ 2228 w 26193"/>
                  <a:gd name="connsiteY32" fmla="*/ 11853 h 12804"/>
                  <a:gd name="connsiteX33" fmla="*/ 2176 w 26193"/>
                  <a:gd name="connsiteY33" fmla="*/ 11681 h 12804"/>
                  <a:gd name="connsiteX34" fmla="*/ 2114 w 26193"/>
                  <a:gd name="connsiteY34" fmla="*/ 11481 h 12804"/>
                  <a:gd name="connsiteX35" fmla="*/ 2031 w 26193"/>
                  <a:gd name="connsiteY35" fmla="*/ 11230 h 12804"/>
                  <a:gd name="connsiteX36" fmla="*/ 1948 w 26193"/>
                  <a:gd name="connsiteY36" fmla="*/ 10959 h 12804"/>
                  <a:gd name="connsiteX37" fmla="*/ 1855 w 26193"/>
                  <a:gd name="connsiteY37" fmla="*/ 10651 h 12804"/>
                  <a:gd name="connsiteX38" fmla="*/ 1762 w 26193"/>
                  <a:gd name="connsiteY38" fmla="*/ 10322 h 12804"/>
                  <a:gd name="connsiteX39" fmla="*/ 1648 w 26193"/>
                  <a:gd name="connsiteY39" fmla="*/ 9979 h 12804"/>
                  <a:gd name="connsiteX40" fmla="*/ 1544 w 26193"/>
                  <a:gd name="connsiteY40" fmla="*/ 9614 h 12804"/>
                  <a:gd name="connsiteX41" fmla="*/ 1430 w 26193"/>
                  <a:gd name="connsiteY41" fmla="*/ 9242 h 12804"/>
                  <a:gd name="connsiteX42" fmla="*/ 1316 w 26193"/>
                  <a:gd name="connsiteY42" fmla="*/ 8856 h 12804"/>
                  <a:gd name="connsiteX43" fmla="*/ 1202 w 26193"/>
                  <a:gd name="connsiteY43" fmla="*/ 8469 h 12804"/>
                  <a:gd name="connsiteX44" fmla="*/ 1067 w 26193"/>
                  <a:gd name="connsiteY44" fmla="*/ 8076 h 12804"/>
                  <a:gd name="connsiteX45" fmla="*/ 953 w 26193"/>
                  <a:gd name="connsiteY45" fmla="*/ 7682 h 12804"/>
                  <a:gd name="connsiteX46" fmla="*/ 839 w 26193"/>
                  <a:gd name="connsiteY46" fmla="*/ 7303 h 12804"/>
                  <a:gd name="connsiteX47" fmla="*/ 725 w 26193"/>
                  <a:gd name="connsiteY47" fmla="*/ 6938 h 12804"/>
                  <a:gd name="connsiteX48" fmla="*/ 622 w 26193"/>
                  <a:gd name="connsiteY48" fmla="*/ 6581 h 12804"/>
                  <a:gd name="connsiteX49" fmla="*/ 518 w 26193"/>
                  <a:gd name="connsiteY49" fmla="*/ 6245 h 12804"/>
                  <a:gd name="connsiteX50" fmla="*/ 415 w 26193"/>
                  <a:gd name="connsiteY50" fmla="*/ 5937 h 12804"/>
                  <a:gd name="connsiteX51" fmla="*/ 321 w 26193"/>
                  <a:gd name="connsiteY51" fmla="*/ 5644 h 12804"/>
                  <a:gd name="connsiteX52" fmla="*/ 249 w 26193"/>
                  <a:gd name="connsiteY52" fmla="*/ 5386 h 12804"/>
                  <a:gd name="connsiteX53" fmla="*/ 187 w 26193"/>
                  <a:gd name="connsiteY53" fmla="*/ 5165 h 12804"/>
                  <a:gd name="connsiteX54" fmla="*/ 114 w 26193"/>
                  <a:gd name="connsiteY54" fmla="*/ 4971 h 12804"/>
                  <a:gd name="connsiteX55" fmla="*/ 83 w 26193"/>
                  <a:gd name="connsiteY55" fmla="*/ 4835 h 12804"/>
                  <a:gd name="connsiteX56" fmla="*/ 41 w 26193"/>
                  <a:gd name="connsiteY56" fmla="*/ 4735 h 12804"/>
                  <a:gd name="connsiteX57" fmla="*/ 0 w 26193"/>
                  <a:gd name="connsiteY57" fmla="*/ 4557 h 12804"/>
                  <a:gd name="connsiteX58" fmla="*/ 10 w 26193"/>
                  <a:gd name="connsiteY58" fmla="*/ 4406 h 12804"/>
                  <a:gd name="connsiteX59" fmla="*/ 62 w 26193"/>
                  <a:gd name="connsiteY59" fmla="*/ 4270 h 12804"/>
                  <a:gd name="connsiteX60" fmla="*/ 155 w 26193"/>
                  <a:gd name="connsiteY60" fmla="*/ 4149 h 12804"/>
                  <a:gd name="connsiteX61" fmla="*/ 269 w 26193"/>
                  <a:gd name="connsiteY61" fmla="*/ 4041 h 12804"/>
                  <a:gd name="connsiteX62" fmla="*/ 425 w 26193"/>
                  <a:gd name="connsiteY62" fmla="*/ 3956 h 12804"/>
                  <a:gd name="connsiteX63" fmla="*/ 756 w 26193"/>
                  <a:gd name="connsiteY63" fmla="*/ 3813 h 12804"/>
                  <a:gd name="connsiteX64" fmla="*/ 943 w 26193"/>
                  <a:gd name="connsiteY64" fmla="*/ 3755 h 12804"/>
                  <a:gd name="connsiteX65" fmla="*/ 1119 w 26193"/>
                  <a:gd name="connsiteY65" fmla="*/ 3712 h 12804"/>
                  <a:gd name="connsiteX66" fmla="*/ 1306 w 26193"/>
                  <a:gd name="connsiteY66" fmla="*/ 3677 h 12804"/>
                  <a:gd name="connsiteX67" fmla="*/ 1430 w 26193"/>
                  <a:gd name="connsiteY67" fmla="*/ 3648 h 12804"/>
                  <a:gd name="connsiteX68" fmla="*/ 1606 w 26193"/>
                  <a:gd name="connsiteY68" fmla="*/ 3627 h 12804"/>
                  <a:gd name="connsiteX69" fmla="*/ 1855 w 26193"/>
                  <a:gd name="connsiteY69" fmla="*/ 3577 h 12804"/>
                  <a:gd name="connsiteX70" fmla="*/ 2135 w 26193"/>
                  <a:gd name="connsiteY70" fmla="*/ 3534 h 12804"/>
                  <a:gd name="connsiteX71" fmla="*/ 2456 w 26193"/>
                  <a:gd name="connsiteY71" fmla="*/ 3491 h 12804"/>
                  <a:gd name="connsiteX72" fmla="*/ 2819 w 26193"/>
                  <a:gd name="connsiteY72" fmla="*/ 3441 h 12804"/>
                  <a:gd name="connsiteX73" fmla="*/ 3596 w 26193"/>
                  <a:gd name="connsiteY73" fmla="*/ 3312 h 12804"/>
                  <a:gd name="connsiteX74" fmla="*/ 4000 w 26193"/>
                  <a:gd name="connsiteY74" fmla="*/ 3262 h 12804"/>
                  <a:gd name="connsiteX75" fmla="*/ 4829 w 26193"/>
                  <a:gd name="connsiteY75" fmla="*/ 3133 h 12804"/>
                  <a:gd name="connsiteX76" fmla="*/ 5212 w 26193"/>
                  <a:gd name="connsiteY76" fmla="*/ 3076 h 12804"/>
                  <a:gd name="connsiteX77" fmla="*/ 5585 w 26193"/>
                  <a:gd name="connsiteY77" fmla="*/ 3019 h 12804"/>
                  <a:gd name="connsiteX78" fmla="*/ 5938 w 26193"/>
                  <a:gd name="connsiteY78" fmla="*/ 2976 h 12804"/>
                  <a:gd name="connsiteX79" fmla="*/ 6259 w 26193"/>
                  <a:gd name="connsiteY79" fmla="*/ 2918 h 12804"/>
                  <a:gd name="connsiteX80" fmla="*/ 6528 w 26193"/>
                  <a:gd name="connsiteY80" fmla="*/ 2883 h 12804"/>
                  <a:gd name="connsiteX81" fmla="*/ 6756 w 26193"/>
                  <a:gd name="connsiteY81" fmla="*/ 2854 h 12804"/>
                  <a:gd name="connsiteX82" fmla="*/ 6922 w 26193"/>
                  <a:gd name="connsiteY82" fmla="*/ 2825 h 12804"/>
                  <a:gd name="connsiteX83" fmla="*/ 7026 w 26193"/>
                  <a:gd name="connsiteY83" fmla="*/ 2818 h 12804"/>
                  <a:gd name="connsiteX84" fmla="*/ 26193 w 26193"/>
                  <a:gd name="connsiteY84" fmla="*/ 0 h 12804"/>
                  <a:gd name="connsiteX0" fmla="*/ 26193 w 26193"/>
                  <a:gd name="connsiteY0" fmla="*/ 0 h 12804"/>
                  <a:gd name="connsiteX1" fmla="*/ 10000 w 26193"/>
                  <a:gd name="connsiteY1" fmla="*/ 12060 h 12804"/>
                  <a:gd name="connsiteX2" fmla="*/ 9959 w 26193"/>
                  <a:gd name="connsiteY2" fmla="*/ 12067 h 12804"/>
                  <a:gd name="connsiteX3" fmla="*/ 9845 w 26193"/>
                  <a:gd name="connsiteY3" fmla="*/ 12082 h 12804"/>
                  <a:gd name="connsiteX4" fmla="*/ 9679 w 26193"/>
                  <a:gd name="connsiteY4" fmla="*/ 12117 h 12804"/>
                  <a:gd name="connsiteX5" fmla="*/ 9430 w 26193"/>
                  <a:gd name="connsiteY5" fmla="*/ 12153 h 12804"/>
                  <a:gd name="connsiteX6" fmla="*/ 9130 w 26193"/>
                  <a:gd name="connsiteY6" fmla="*/ 12210 h 12804"/>
                  <a:gd name="connsiteX7" fmla="*/ 8777 w 26193"/>
                  <a:gd name="connsiteY7" fmla="*/ 12260 h 12804"/>
                  <a:gd name="connsiteX8" fmla="*/ 8363 w 26193"/>
                  <a:gd name="connsiteY8" fmla="*/ 12332 h 12804"/>
                  <a:gd name="connsiteX9" fmla="*/ 7917 w 26193"/>
                  <a:gd name="connsiteY9" fmla="*/ 12396 h 12804"/>
                  <a:gd name="connsiteX10" fmla="*/ 7420 w 26193"/>
                  <a:gd name="connsiteY10" fmla="*/ 12468 h 12804"/>
                  <a:gd name="connsiteX11" fmla="*/ 6891 w 26193"/>
                  <a:gd name="connsiteY11" fmla="*/ 12539 h 12804"/>
                  <a:gd name="connsiteX12" fmla="*/ 6332 w 26193"/>
                  <a:gd name="connsiteY12" fmla="*/ 12611 h 12804"/>
                  <a:gd name="connsiteX13" fmla="*/ 5741 w 26193"/>
                  <a:gd name="connsiteY13" fmla="*/ 12682 h 12804"/>
                  <a:gd name="connsiteX14" fmla="*/ 5119 w 26193"/>
                  <a:gd name="connsiteY14" fmla="*/ 12747 h 12804"/>
                  <a:gd name="connsiteX15" fmla="*/ 4653 w 26193"/>
                  <a:gd name="connsiteY15" fmla="*/ 12783 h 12804"/>
                  <a:gd name="connsiteX16" fmla="*/ 4228 w 26193"/>
                  <a:gd name="connsiteY16" fmla="*/ 12804 h 12804"/>
                  <a:gd name="connsiteX17" fmla="*/ 3865 w 26193"/>
                  <a:gd name="connsiteY17" fmla="*/ 12797 h 12804"/>
                  <a:gd name="connsiteX18" fmla="*/ 3544 w 26193"/>
                  <a:gd name="connsiteY18" fmla="*/ 12768 h 12804"/>
                  <a:gd name="connsiteX19" fmla="*/ 3275 w 26193"/>
                  <a:gd name="connsiteY19" fmla="*/ 12725 h 12804"/>
                  <a:gd name="connsiteX20" fmla="*/ 3036 w 26193"/>
                  <a:gd name="connsiteY20" fmla="*/ 12661 h 12804"/>
                  <a:gd name="connsiteX21" fmla="*/ 2850 w 26193"/>
                  <a:gd name="connsiteY21" fmla="*/ 12597 h 12804"/>
                  <a:gd name="connsiteX22" fmla="*/ 2694 w 26193"/>
                  <a:gd name="connsiteY22" fmla="*/ 12525 h 12804"/>
                  <a:gd name="connsiteX23" fmla="*/ 2580 w 26193"/>
                  <a:gd name="connsiteY23" fmla="*/ 12446 h 12804"/>
                  <a:gd name="connsiteX24" fmla="*/ 2477 w 26193"/>
                  <a:gd name="connsiteY24" fmla="*/ 12368 h 12804"/>
                  <a:gd name="connsiteX25" fmla="*/ 2404 w 26193"/>
                  <a:gd name="connsiteY25" fmla="*/ 12296 h 12804"/>
                  <a:gd name="connsiteX26" fmla="*/ 2321 w 26193"/>
                  <a:gd name="connsiteY26" fmla="*/ 12175 h 12804"/>
                  <a:gd name="connsiteX27" fmla="*/ 2301 w 26193"/>
                  <a:gd name="connsiteY27" fmla="*/ 12132 h 12804"/>
                  <a:gd name="connsiteX28" fmla="*/ 2290 w 26193"/>
                  <a:gd name="connsiteY28" fmla="*/ 12096 h 12804"/>
                  <a:gd name="connsiteX29" fmla="*/ 2290 w 26193"/>
                  <a:gd name="connsiteY29" fmla="*/ 12082 h 12804"/>
                  <a:gd name="connsiteX30" fmla="*/ 2280 w 26193"/>
                  <a:gd name="connsiteY30" fmla="*/ 12060 h 12804"/>
                  <a:gd name="connsiteX31" fmla="*/ 2269 w 26193"/>
                  <a:gd name="connsiteY31" fmla="*/ 11974 h 12804"/>
                  <a:gd name="connsiteX32" fmla="*/ 2228 w 26193"/>
                  <a:gd name="connsiteY32" fmla="*/ 11853 h 12804"/>
                  <a:gd name="connsiteX33" fmla="*/ 2176 w 26193"/>
                  <a:gd name="connsiteY33" fmla="*/ 11681 h 12804"/>
                  <a:gd name="connsiteX34" fmla="*/ 2114 w 26193"/>
                  <a:gd name="connsiteY34" fmla="*/ 11481 h 12804"/>
                  <a:gd name="connsiteX35" fmla="*/ 2031 w 26193"/>
                  <a:gd name="connsiteY35" fmla="*/ 11230 h 12804"/>
                  <a:gd name="connsiteX36" fmla="*/ 1948 w 26193"/>
                  <a:gd name="connsiteY36" fmla="*/ 10959 h 12804"/>
                  <a:gd name="connsiteX37" fmla="*/ 1855 w 26193"/>
                  <a:gd name="connsiteY37" fmla="*/ 10651 h 12804"/>
                  <a:gd name="connsiteX38" fmla="*/ 1762 w 26193"/>
                  <a:gd name="connsiteY38" fmla="*/ 10322 h 12804"/>
                  <a:gd name="connsiteX39" fmla="*/ 1648 w 26193"/>
                  <a:gd name="connsiteY39" fmla="*/ 9979 h 12804"/>
                  <a:gd name="connsiteX40" fmla="*/ 1544 w 26193"/>
                  <a:gd name="connsiteY40" fmla="*/ 9614 h 12804"/>
                  <a:gd name="connsiteX41" fmla="*/ 1430 w 26193"/>
                  <a:gd name="connsiteY41" fmla="*/ 9242 h 12804"/>
                  <a:gd name="connsiteX42" fmla="*/ 1316 w 26193"/>
                  <a:gd name="connsiteY42" fmla="*/ 8856 h 12804"/>
                  <a:gd name="connsiteX43" fmla="*/ 1202 w 26193"/>
                  <a:gd name="connsiteY43" fmla="*/ 8469 h 12804"/>
                  <a:gd name="connsiteX44" fmla="*/ 1067 w 26193"/>
                  <a:gd name="connsiteY44" fmla="*/ 8076 h 12804"/>
                  <a:gd name="connsiteX45" fmla="*/ 953 w 26193"/>
                  <a:gd name="connsiteY45" fmla="*/ 7682 h 12804"/>
                  <a:gd name="connsiteX46" fmla="*/ 839 w 26193"/>
                  <a:gd name="connsiteY46" fmla="*/ 7303 h 12804"/>
                  <a:gd name="connsiteX47" fmla="*/ 725 w 26193"/>
                  <a:gd name="connsiteY47" fmla="*/ 6938 h 12804"/>
                  <a:gd name="connsiteX48" fmla="*/ 622 w 26193"/>
                  <a:gd name="connsiteY48" fmla="*/ 6581 h 12804"/>
                  <a:gd name="connsiteX49" fmla="*/ 518 w 26193"/>
                  <a:gd name="connsiteY49" fmla="*/ 6245 h 12804"/>
                  <a:gd name="connsiteX50" fmla="*/ 415 w 26193"/>
                  <a:gd name="connsiteY50" fmla="*/ 5937 h 12804"/>
                  <a:gd name="connsiteX51" fmla="*/ 321 w 26193"/>
                  <a:gd name="connsiteY51" fmla="*/ 5644 h 12804"/>
                  <a:gd name="connsiteX52" fmla="*/ 249 w 26193"/>
                  <a:gd name="connsiteY52" fmla="*/ 5386 h 12804"/>
                  <a:gd name="connsiteX53" fmla="*/ 187 w 26193"/>
                  <a:gd name="connsiteY53" fmla="*/ 5165 h 12804"/>
                  <a:gd name="connsiteX54" fmla="*/ 114 w 26193"/>
                  <a:gd name="connsiteY54" fmla="*/ 4971 h 12804"/>
                  <a:gd name="connsiteX55" fmla="*/ 83 w 26193"/>
                  <a:gd name="connsiteY55" fmla="*/ 4835 h 12804"/>
                  <a:gd name="connsiteX56" fmla="*/ 41 w 26193"/>
                  <a:gd name="connsiteY56" fmla="*/ 4735 h 12804"/>
                  <a:gd name="connsiteX57" fmla="*/ 0 w 26193"/>
                  <a:gd name="connsiteY57" fmla="*/ 4557 h 12804"/>
                  <a:gd name="connsiteX58" fmla="*/ 10 w 26193"/>
                  <a:gd name="connsiteY58" fmla="*/ 4406 h 12804"/>
                  <a:gd name="connsiteX59" fmla="*/ 62 w 26193"/>
                  <a:gd name="connsiteY59" fmla="*/ 4270 h 12804"/>
                  <a:gd name="connsiteX60" fmla="*/ 155 w 26193"/>
                  <a:gd name="connsiteY60" fmla="*/ 4149 h 12804"/>
                  <a:gd name="connsiteX61" fmla="*/ 269 w 26193"/>
                  <a:gd name="connsiteY61" fmla="*/ 4041 h 12804"/>
                  <a:gd name="connsiteX62" fmla="*/ 425 w 26193"/>
                  <a:gd name="connsiteY62" fmla="*/ 3956 h 12804"/>
                  <a:gd name="connsiteX63" fmla="*/ 756 w 26193"/>
                  <a:gd name="connsiteY63" fmla="*/ 3813 h 12804"/>
                  <a:gd name="connsiteX64" fmla="*/ 943 w 26193"/>
                  <a:gd name="connsiteY64" fmla="*/ 3755 h 12804"/>
                  <a:gd name="connsiteX65" fmla="*/ 1119 w 26193"/>
                  <a:gd name="connsiteY65" fmla="*/ 3712 h 12804"/>
                  <a:gd name="connsiteX66" fmla="*/ 1306 w 26193"/>
                  <a:gd name="connsiteY66" fmla="*/ 3677 h 12804"/>
                  <a:gd name="connsiteX67" fmla="*/ 1430 w 26193"/>
                  <a:gd name="connsiteY67" fmla="*/ 3648 h 12804"/>
                  <a:gd name="connsiteX68" fmla="*/ 1606 w 26193"/>
                  <a:gd name="connsiteY68" fmla="*/ 3627 h 12804"/>
                  <a:gd name="connsiteX69" fmla="*/ 1855 w 26193"/>
                  <a:gd name="connsiteY69" fmla="*/ 3577 h 12804"/>
                  <a:gd name="connsiteX70" fmla="*/ 2135 w 26193"/>
                  <a:gd name="connsiteY70" fmla="*/ 3534 h 12804"/>
                  <a:gd name="connsiteX71" fmla="*/ 2456 w 26193"/>
                  <a:gd name="connsiteY71" fmla="*/ 3491 h 12804"/>
                  <a:gd name="connsiteX72" fmla="*/ 2819 w 26193"/>
                  <a:gd name="connsiteY72" fmla="*/ 3441 h 12804"/>
                  <a:gd name="connsiteX73" fmla="*/ 3596 w 26193"/>
                  <a:gd name="connsiteY73" fmla="*/ 3312 h 12804"/>
                  <a:gd name="connsiteX74" fmla="*/ 4000 w 26193"/>
                  <a:gd name="connsiteY74" fmla="*/ 3262 h 12804"/>
                  <a:gd name="connsiteX75" fmla="*/ 4829 w 26193"/>
                  <a:gd name="connsiteY75" fmla="*/ 3133 h 12804"/>
                  <a:gd name="connsiteX76" fmla="*/ 5212 w 26193"/>
                  <a:gd name="connsiteY76" fmla="*/ 3076 h 12804"/>
                  <a:gd name="connsiteX77" fmla="*/ 5585 w 26193"/>
                  <a:gd name="connsiteY77" fmla="*/ 3019 h 12804"/>
                  <a:gd name="connsiteX78" fmla="*/ 5938 w 26193"/>
                  <a:gd name="connsiteY78" fmla="*/ 2976 h 12804"/>
                  <a:gd name="connsiteX79" fmla="*/ 6259 w 26193"/>
                  <a:gd name="connsiteY79" fmla="*/ 2918 h 12804"/>
                  <a:gd name="connsiteX80" fmla="*/ 6528 w 26193"/>
                  <a:gd name="connsiteY80" fmla="*/ 2883 h 12804"/>
                  <a:gd name="connsiteX81" fmla="*/ 6756 w 26193"/>
                  <a:gd name="connsiteY81" fmla="*/ 2854 h 12804"/>
                  <a:gd name="connsiteX82" fmla="*/ 6922 w 26193"/>
                  <a:gd name="connsiteY82" fmla="*/ 2825 h 12804"/>
                  <a:gd name="connsiteX83" fmla="*/ 25806 w 26193"/>
                  <a:gd name="connsiteY83" fmla="*/ 78 h 12804"/>
                  <a:gd name="connsiteX84" fmla="*/ 26193 w 26193"/>
                  <a:gd name="connsiteY84" fmla="*/ 0 h 12804"/>
                  <a:gd name="connsiteX0" fmla="*/ 26083 w 26083"/>
                  <a:gd name="connsiteY0" fmla="*/ 9578 h 12726"/>
                  <a:gd name="connsiteX1" fmla="*/ 10000 w 26083"/>
                  <a:gd name="connsiteY1" fmla="*/ 11982 h 12726"/>
                  <a:gd name="connsiteX2" fmla="*/ 9959 w 26083"/>
                  <a:gd name="connsiteY2" fmla="*/ 11989 h 12726"/>
                  <a:gd name="connsiteX3" fmla="*/ 9845 w 26083"/>
                  <a:gd name="connsiteY3" fmla="*/ 12004 h 12726"/>
                  <a:gd name="connsiteX4" fmla="*/ 9679 w 26083"/>
                  <a:gd name="connsiteY4" fmla="*/ 12039 h 12726"/>
                  <a:gd name="connsiteX5" fmla="*/ 9430 w 26083"/>
                  <a:gd name="connsiteY5" fmla="*/ 12075 h 12726"/>
                  <a:gd name="connsiteX6" fmla="*/ 9130 w 26083"/>
                  <a:gd name="connsiteY6" fmla="*/ 12132 h 12726"/>
                  <a:gd name="connsiteX7" fmla="*/ 8777 w 26083"/>
                  <a:gd name="connsiteY7" fmla="*/ 12182 h 12726"/>
                  <a:gd name="connsiteX8" fmla="*/ 8363 w 26083"/>
                  <a:gd name="connsiteY8" fmla="*/ 12254 h 12726"/>
                  <a:gd name="connsiteX9" fmla="*/ 7917 w 26083"/>
                  <a:gd name="connsiteY9" fmla="*/ 12318 h 12726"/>
                  <a:gd name="connsiteX10" fmla="*/ 7420 w 26083"/>
                  <a:gd name="connsiteY10" fmla="*/ 12390 h 12726"/>
                  <a:gd name="connsiteX11" fmla="*/ 6891 w 26083"/>
                  <a:gd name="connsiteY11" fmla="*/ 12461 h 12726"/>
                  <a:gd name="connsiteX12" fmla="*/ 6332 w 26083"/>
                  <a:gd name="connsiteY12" fmla="*/ 12533 h 12726"/>
                  <a:gd name="connsiteX13" fmla="*/ 5741 w 26083"/>
                  <a:gd name="connsiteY13" fmla="*/ 12604 h 12726"/>
                  <a:gd name="connsiteX14" fmla="*/ 5119 w 26083"/>
                  <a:gd name="connsiteY14" fmla="*/ 12669 h 12726"/>
                  <a:gd name="connsiteX15" fmla="*/ 4653 w 26083"/>
                  <a:gd name="connsiteY15" fmla="*/ 12705 h 12726"/>
                  <a:gd name="connsiteX16" fmla="*/ 4228 w 26083"/>
                  <a:gd name="connsiteY16" fmla="*/ 12726 h 12726"/>
                  <a:gd name="connsiteX17" fmla="*/ 3865 w 26083"/>
                  <a:gd name="connsiteY17" fmla="*/ 12719 h 12726"/>
                  <a:gd name="connsiteX18" fmla="*/ 3544 w 26083"/>
                  <a:gd name="connsiteY18" fmla="*/ 12690 h 12726"/>
                  <a:gd name="connsiteX19" fmla="*/ 3275 w 26083"/>
                  <a:gd name="connsiteY19" fmla="*/ 12647 h 12726"/>
                  <a:gd name="connsiteX20" fmla="*/ 3036 w 26083"/>
                  <a:gd name="connsiteY20" fmla="*/ 12583 h 12726"/>
                  <a:gd name="connsiteX21" fmla="*/ 2850 w 26083"/>
                  <a:gd name="connsiteY21" fmla="*/ 12519 h 12726"/>
                  <a:gd name="connsiteX22" fmla="*/ 2694 w 26083"/>
                  <a:gd name="connsiteY22" fmla="*/ 12447 h 12726"/>
                  <a:gd name="connsiteX23" fmla="*/ 2580 w 26083"/>
                  <a:gd name="connsiteY23" fmla="*/ 12368 h 12726"/>
                  <a:gd name="connsiteX24" fmla="*/ 2477 w 26083"/>
                  <a:gd name="connsiteY24" fmla="*/ 12290 h 12726"/>
                  <a:gd name="connsiteX25" fmla="*/ 2404 w 26083"/>
                  <a:gd name="connsiteY25" fmla="*/ 12218 h 12726"/>
                  <a:gd name="connsiteX26" fmla="*/ 2321 w 26083"/>
                  <a:gd name="connsiteY26" fmla="*/ 12097 h 12726"/>
                  <a:gd name="connsiteX27" fmla="*/ 2301 w 26083"/>
                  <a:gd name="connsiteY27" fmla="*/ 12054 h 12726"/>
                  <a:gd name="connsiteX28" fmla="*/ 2290 w 26083"/>
                  <a:gd name="connsiteY28" fmla="*/ 12018 h 12726"/>
                  <a:gd name="connsiteX29" fmla="*/ 2290 w 26083"/>
                  <a:gd name="connsiteY29" fmla="*/ 12004 h 12726"/>
                  <a:gd name="connsiteX30" fmla="*/ 2280 w 26083"/>
                  <a:gd name="connsiteY30" fmla="*/ 11982 h 12726"/>
                  <a:gd name="connsiteX31" fmla="*/ 2269 w 26083"/>
                  <a:gd name="connsiteY31" fmla="*/ 11896 h 12726"/>
                  <a:gd name="connsiteX32" fmla="*/ 2228 w 26083"/>
                  <a:gd name="connsiteY32" fmla="*/ 11775 h 12726"/>
                  <a:gd name="connsiteX33" fmla="*/ 2176 w 26083"/>
                  <a:gd name="connsiteY33" fmla="*/ 11603 h 12726"/>
                  <a:gd name="connsiteX34" fmla="*/ 2114 w 26083"/>
                  <a:gd name="connsiteY34" fmla="*/ 11403 h 12726"/>
                  <a:gd name="connsiteX35" fmla="*/ 2031 w 26083"/>
                  <a:gd name="connsiteY35" fmla="*/ 11152 h 12726"/>
                  <a:gd name="connsiteX36" fmla="*/ 1948 w 26083"/>
                  <a:gd name="connsiteY36" fmla="*/ 10881 h 12726"/>
                  <a:gd name="connsiteX37" fmla="*/ 1855 w 26083"/>
                  <a:gd name="connsiteY37" fmla="*/ 10573 h 12726"/>
                  <a:gd name="connsiteX38" fmla="*/ 1762 w 26083"/>
                  <a:gd name="connsiteY38" fmla="*/ 10244 h 12726"/>
                  <a:gd name="connsiteX39" fmla="*/ 1648 w 26083"/>
                  <a:gd name="connsiteY39" fmla="*/ 9901 h 12726"/>
                  <a:gd name="connsiteX40" fmla="*/ 1544 w 26083"/>
                  <a:gd name="connsiteY40" fmla="*/ 9536 h 12726"/>
                  <a:gd name="connsiteX41" fmla="*/ 1430 w 26083"/>
                  <a:gd name="connsiteY41" fmla="*/ 9164 h 12726"/>
                  <a:gd name="connsiteX42" fmla="*/ 1316 w 26083"/>
                  <a:gd name="connsiteY42" fmla="*/ 8778 h 12726"/>
                  <a:gd name="connsiteX43" fmla="*/ 1202 w 26083"/>
                  <a:gd name="connsiteY43" fmla="*/ 8391 h 12726"/>
                  <a:gd name="connsiteX44" fmla="*/ 1067 w 26083"/>
                  <a:gd name="connsiteY44" fmla="*/ 7998 h 12726"/>
                  <a:gd name="connsiteX45" fmla="*/ 953 w 26083"/>
                  <a:gd name="connsiteY45" fmla="*/ 7604 h 12726"/>
                  <a:gd name="connsiteX46" fmla="*/ 839 w 26083"/>
                  <a:gd name="connsiteY46" fmla="*/ 7225 h 12726"/>
                  <a:gd name="connsiteX47" fmla="*/ 725 w 26083"/>
                  <a:gd name="connsiteY47" fmla="*/ 6860 h 12726"/>
                  <a:gd name="connsiteX48" fmla="*/ 622 w 26083"/>
                  <a:gd name="connsiteY48" fmla="*/ 6503 h 12726"/>
                  <a:gd name="connsiteX49" fmla="*/ 518 w 26083"/>
                  <a:gd name="connsiteY49" fmla="*/ 6167 h 12726"/>
                  <a:gd name="connsiteX50" fmla="*/ 415 w 26083"/>
                  <a:gd name="connsiteY50" fmla="*/ 5859 h 12726"/>
                  <a:gd name="connsiteX51" fmla="*/ 321 w 26083"/>
                  <a:gd name="connsiteY51" fmla="*/ 5566 h 12726"/>
                  <a:gd name="connsiteX52" fmla="*/ 249 w 26083"/>
                  <a:gd name="connsiteY52" fmla="*/ 5308 h 12726"/>
                  <a:gd name="connsiteX53" fmla="*/ 187 w 26083"/>
                  <a:gd name="connsiteY53" fmla="*/ 5087 h 12726"/>
                  <a:gd name="connsiteX54" fmla="*/ 114 w 26083"/>
                  <a:gd name="connsiteY54" fmla="*/ 4893 h 12726"/>
                  <a:gd name="connsiteX55" fmla="*/ 83 w 26083"/>
                  <a:gd name="connsiteY55" fmla="*/ 4757 h 12726"/>
                  <a:gd name="connsiteX56" fmla="*/ 41 w 26083"/>
                  <a:gd name="connsiteY56" fmla="*/ 4657 h 12726"/>
                  <a:gd name="connsiteX57" fmla="*/ 0 w 26083"/>
                  <a:gd name="connsiteY57" fmla="*/ 4479 h 12726"/>
                  <a:gd name="connsiteX58" fmla="*/ 10 w 26083"/>
                  <a:gd name="connsiteY58" fmla="*/ 4328 h 12726"/>
                  <a:gd name="connsiteX59" fmla="*/ 62 w 26083"/>
                  <a:gd name="connsiteY59" fmla="*/ 4192 h 12726"/>
                  <a:gd name="connsiteX60" fmla="*/ 155 w 26083"/>
                  <a:gd name="connsiteY60" fmla="*/ 4071 h 12726"/>
                  <a:gd name="connsiteX61" fmla="*/ 269 w 26083"/>
                  <a:gd name="connsiteY61" fmla="*/ 3963 h 12726"/>
                  <a:gd name="connsiteX62" fmla="*/ 425 w 26083"/>
                  <a:gd name="connsiteY62" fmla="*/ 3878 h 12726"/>
                  <a:gd name="connsiteX63" fmla="*/ 756 w 26083"/>
                  <a:gd name="connsiteY63" fmla="*/ 3735 h 12726"/>
                  <a:gd name="connsiteX64" fmla="*/ 943 w 26083"/>
                  <a:gd name="connsiteY64" fmla="*/ 3677 h 12726"/>
                  <a:gd name="connsiteX65" fmla="*/ 1119 w 26083"/>
                  <a:gd name="connsiteY65" fmla="*/ 3634 h 12726"/>
                  <a:gd name="connsiteX66" fmla="*/ 1306 w 26083"/>
                  <a:gd name="connsiteY66" fmla="*/ 3599 h 12726"/>
                  <a:gd name="connsiteX67" fmla="*/ 1430 w 26083"/>
                  <a:gd name="connsiteY67" fmla="*/ 3570 h 12726"/>
                  <a:gd name="connsiteX68" fmla="*/ 1606 w 26083"/>
                  <a:gd name="connsiteY68" fmla="*/ 3549 h 12726"/>
                  <a:gd name="connsiteX69" fmla="*/ 1855 w 26083"/>
                  <a:gd name="connsiteY69" fmla="*/ 3499 h 12726"/>
                  <a:gd name="connsiteX70" fmla="*/ 2135 w 26083"/>
                  <a:gd name="connsiteY70" fmla="*/ 3456 h 12726"/>
                  <a:gd name="connsiteX71" fmla="*/ 2456 w 26083"/>
                  <a:gd name="connsiteY71" fmla="*/ 3413 h 12726"/>
                  <a:gd name="connsiteX72" fmla="*/ 2819 w 26083"/>
                  <a:gd name="connsiteY72" fmla="*/ 3363 h 12726"/>
                  <a:gd name="connsiteX73" fmla="*/ 3596 w 26083"/>
                  <a:gd name="connsiteY73" fmla="*/ 3234 h 12726"/>
                  <a:gd name="connsiteX74" fmla="*/ 4000 w 26083"/>
                  <a:gd name="connsiteY74" fmla="*/ 3184 h 12726"/>
                  <a:gd name="connsiteX75" fmla="*/ 4829 w 26083"/>
                  <a:gd name="connsiteY75" fmla="*/ 3055 h 12726"/>
                  <a:gd name="connsiteX76" fmla="*/ 5212 w 26083"/>
                  <a:gd name="connsiteY76" fmla="*/ 2998 h 12726"/>
                  <a:gd name="connsiteX77" fmla="*/ 5585 w 26083"/>
                  <a:gd name="connsiteY77" fmla="*/ 2941 h 12726"/>
                  <a:gd name="connsiteX78" fmla="*/ 5938 w 26083"/>
                  <a:gd name="connsiteY78" fmla="*/ 2898 h 12726"/>
                  <a:gd name="connsiteX79" fmla="*/ 6259 w 26083"/>
                  <a:gd name="connsiteY79" fmla="*/ 2840 h 12726"/>
                  <a:gd name="connsiteX80" fmla="*/ 6528 w 26083"/>
                  <a:gd name="connsiteY80" fmla="*/ 2805 h 12726"/>
                  <a:gd name="connsiteX81" fmla="*/ 6756 w 26083"/>
                  <a:gd name="connsiteY81" fmla="*/ 2776 h 12726"/>
                  <a:gd name="connsiteX82" fmla="*/ 6922 w 26083"/>
                  <a:gd name="connsiteY82" fmla="*/ 2747 h 12726"/>
                  <a:gd name="connsiteX83" fmla="*/ 25806 w 26083"/>
                  <a:gd name="connsiteY83" fmla="*/ 0 h 12726"/>
                  <a:gd name="connsiteX84" fmla="*/ 26083 w 26083"/>
                  <a:gd name="connsiteY84" fmla="*/ 9578 h 12726"/>
                  <a:gd name="connsiteX0" fmla="*/ 26083 w 26156"/>
                  <a:gd name="connsiteY0" fmla="*/ 9635 h 12783"/>
                  <a:gd name="connsiteX1" fmla="*/ 10000 w 26156"/>
                  <a:gd name="connsiteY1" fmla="*/ 12039 h 12783"/>
                  <a:gd name="connsiteX2" fmla="*/ 9959 w 26156"/>
                  <a:gd name="connsiteY2" fmla="*/ 12046 h 12783"/>
                  <a:gd name="connsiteX3" fmla="*/ 9845 w 26156"/>
                  <a:gd name="connsiteY3" fmla="*/ 12061 h 12783"/>
                  <a:gd name="connsiteX4" fmla="*/ 9679 w 26156"/>
                  <a:gd name="connsiteY4" fmla="*/ 12096 h 12783"/>
                  <a:gd name="connsiteX5" fmla="*/ 9430 w 26156"/>
                  <a:gd name="connsiteY5" fmla="*/ 12132 h 12783"/>
                  <a:gd name="connsiteX6" fmla="*/ 9130 w 26156"/>
                  <a:gd name="connsiteY6" fmla="*/ 12189 h 12783"/>
                  <a:gd name="connsiteX7" fmla="*/ 8777 w 26156"/>
                  <a:gd name="connsiteY7" fmla="*/ 12239 h 12783"/>
                  <a:gd name="connsiteX8" fmla="*/ 8363 w 26156"/>
                  <a:gd name="connsiteY8" fmla="*/ 12311 h 12783"/>
                  <a:gd name="connsiteX9" fmla="*/ 7917 w 26156"/>
                  <a:gd name="connsiteY9" fmla="*/ 12375 h 12783"/>
                  <a:gd name="connsiteX10" fmla="*/ 7420 w 26156"/>
                  <a:gd name="connsiteY10" fmla="*/ 12447 h 12783"/>
                  <a:gd name="connsiteX11" fmla="*/ 6891 w 26156"/>
                  <a:gd name="connsiteY11" fmla="*/ 12518 h 12783"/>
                  <a:gd name="connsiteX12" fmla="*/ 6332 w 26156"/>
                  <a:gd name="connsiteY12" fmla="*/ 12590 h 12783"/>
                  <a:gd name="connsiteX13" fmla="*/ 5741 w 26156"/>
                  <a:gd name="connsiteY13" fmla="*/ 12661 h 12783"/>
                  <a:gd name="connsiteX14" fmla="*/ 5119 w 26156"/>
                  <a:gd name="connsiteY14" fmla="*/ 12726 h 12783"/>
                  <a:gd name="connsiteX15" fmla="*/ 4653 w 26156"/>
                  <a:gd name="connsiteY15" fmla="*/ 12762 h 12783"/>
                  <a:gd name="connsiteX16" fmla="*/ 4228 w 26156"/>
                  <a:gd name="connsiteY16" fmla="*/ 12783 h 12783"/>
                  <a:gd name="connsiteX17" fmla="*/ 3865 w 26156"/>
                  <a:gd name="connsiteY17" fmla="*/ 12776 h 12783"/>
                  <a:gd name="connsiteX18" fmla="*/ 3544 w 26156"/>
                  <a:gd name="connsiteY18" fmla="*/ 12747 h 12783"/>
                  <a:gd name="connsiteX19" fmla="*/ 3275 w 26156"/>
                  <a:gd name="connsiteY19" fmla="*/ 12704 h 12783"/>
                  <a:gd name="connsiteX20" fmla="*/ 3036 w 26156"/>
                  <a:gd name="connsiteY20" fmla="*/ 12640 h 12783"/>
                  <a:gd name="connsiteX21" fmla="*/ 2850 w 26156"/>
                  <a:gd name="connsiteY21" fmla="*/ 12576 h 12783"/>
                  <a:gd name="connsiteX22" fmla="*/ 2694 w 26156"/>
                  <a:gd name="connsiteY22" fmla="*/ 12504 h 12783"/>
                  <a:gd name="connsiteX23" fmla="*/ 2580 w 26156"/>
                  <a:gd name="connsiteY23" fmla="*/ 12425 h 12783"/>
                  <a:gd name="connsiteX24" fmla="*/ 2477 w 26156"/>
                  <a:gd name="connsiteY24" fmla="*/ 12347 h 12783"/>
                  <a:gd name="connsiteX25" fmla="*/ 2404 w 26156"/>
                  <a:gd name="connsiteY25" fmla="*/ 12275 h 12783"/>
                  <a:gd name="connsiteX26" fmla="*/ 2321 w 26156"/>
                  <a:gd name="connsiteY26" fmla="*/ 12154 h 12783"/>
                  <a:gd name="connsiteX27" fmla="*/ 2301 w 26156"/>
                  <a:gd name="connsiteY27" fmla="*/ 12111 h 12783"/>
                  <a:gd name="connsiteX28" fmla="*/ 2290 w 26156"/>
                  <a:gd name="connsiteY28" fmla="*/ 12075 h 12783"/>
                  <a:gd name="connsiteX29" fmla="*/ 2290 w 26156"/>
                  <a:gd name="connsiteY29" fmla="*/ 12061 h 12783"/>
                  <a:gd name="connsiteX30" fmla="*/ 2280 w 26156"/>
                  <a:gd name="connsiteY30" fmla="*/ 12039 h 12783"/>
                  <a:gd name="connsiteX31" fmla="*/ 2269 w 26156"/>
                  <a:gd name="connsiteY31" fmla="*/ 11953 h 12783"/>
                  <a:gd name="connsiteX32" fmla="*/ 2228 w 26156"/>
                  <a:gd name="connsiteY32" fmla="*/ 11832 h 12783"/>
                  <a:gd name="connsiteX33" fmla="*/ 2176 w 26156"/>
                  <a:gd name="connsiteY33" fmla="*/ 11660 h 12783"/>
                  <a:gd name="connsiteX34" fmla="*/ 2114 w 26156"/>
                  <a:gd name="connsiteY34" fmla="*/ 11460 h 12783"/>
                  <a:gd name="connsiteX35" fmla="*/ 2031 w 26156"/>
                  <a:gd name="connsiteY35" fmla="*/ 11209 h 12783"/>
                  <a:gd name="connsiteX36" fmla="*/ 1948 w 26156"/>
                  <a:gd name="connsiteY36" fmla="*/ 10938 h 12783"/>
                  <a:gd name="connsiteX37" fmla="*/ 1855 w 26156"/>
                  <a:gd name="connsiteY37" fmla="*/ 10630 h 12783"/>
                  <a:gd name="connsiteX38" fmla="*/ 1762 w 26156"/>
                  <a:gd name="connsiteY38" fmla="*/ 10301 h 12783"/>
                  <a:gd name="connsiteX39" fmla="*/ 1648 w 26156"/>
                  <a:gd name="connsiteY39" fmla="*/ 9958 h 12783"/>
                  <a:gd name="connsiteX40" fmla="*/ 1544 w 26156"/>
                  <a:gd name="connsiteY40" fmla="*/ 9593 h 12783"/>
                  <a:gd name="connsiteX41" fmla="*/ 1430 w 26156"/>
                  <a:gd name="connsiteY41" fmla="*/ 9221 h 12783"/>
                  <a:gd name="connsiteX42" fmla="*/ 1316 w 26156"/>
                  <a:gd name="connsiteY42" fmla="*/ 8835 h 12783"/>
                  <a:gd name="connsiteX43" fmla="*/ 1202 w 26156"/>
                  <a:gd name="connsiteY43" fmla="*/ 8448 h 12783"/>
                  <a:gd name="connsiteX44" fmla="*/ 1067 w 26156"/>
                  <a:gd name="connsiteY44" fmla="*/ 8055 h 12783"/>
                  <a:gd name="connsiteX45" fmla="*/ 953 w 26156"/>
                  <a:gd name="connsiteY45" fmla="*/ 7661 h 12783"/>
                  <a:gd name="connsiteX46" fmla="*/ 839 w 26156"/>
                  <a:gd name="connsiteY46" fmla="*/ 7282 h 12783"/>
                  <a:gd name="connsiteX47" fmla="*/ 725 w 26156"/>
                  <a:gd name="connsiteY47" fmla="*/ 6917 h 12783"/>
                  <a:gd name="connsiteX48" fmla="*/ 622 w 26156"/>
                  <a:gd name="connsiteY48" fmla="*/ 6560 h 12783"/>
                  <a:gd name="connsiteX49" fmla="*/ 518 w 26156"/>
                  <a:gd name="connsiteY49" fmla="*/ 6224 h 12783"/>
                  <a:gd name="connsiteX50" fmla="*/ 415 w 26156"/>
                  <a:gd name="connsiteY50" fmla="*/ 5916 h 12783"/>
                  <a:gd name="connsiteX51" fmla="*/ 321 w 26156"/>
                  <a:gd name="connsiteY51" fmla="*/ 5623 h 12783"/>
                  <a:gd name="connsiteX52" fmla="*/ 249 w 26156"/>
                  <a:gd name="connsiteY52" fmla="*/ 5365 h 12783"/>
                  <a:gd name="connsiteX53" fmla="*/ 187 w 26156"/>
                  <a:gd name="connsiteY53" fmla="*/ 5144 h 12783"/>
                  <a:gd name="connsiteX54" fmla="*/ 114 w 26156"/>
                  <a:gd name="connsiteY54" fmla="*/ 4950 h 12783"/>
                  <a:gd name="connsiteX55" fmla="*/ 83 w 26156"/>
                  <a:gd name="connsiteY55" fmla="*/ 4814 h 12783"/>
                  <a:gd name="connsiteX56" fmla="*/ 41 w 26156"/>
                  <a:gd name="connsiteY56" fmla="*/ 4714 h 12783"/>
                  <a:gd name="connsiteX57" fmla="*/ 0 w 26156"/>
                  <a:gd name="connsiteY57" fmla="*/ 4536 h 12783"/>
                  <a:gd name="connsiteX58" fmla="*/ 10 w 26156"/>
                  <a:gd name="connsiteY58" fmla="*/ 4385 h 12783"/>
                  <a:gd name="connsiteX59" fmla="*/ 62 w 26156"/>
                  <a:gd name="connsiteY59" fmla="*/ 4249 h 12783"/>
                  <a:gd name="connsiteX60" fmla="*/ 155 w 26156"/>
                  <a:gd name="connsiteY60" fmla="*/ 4128 h 12783"/>
                  <a:gd name="connsiteX61" fmla="*/ 269 w 26156"/>
                  <a:gd name="connsiteY61" fmla="*/ 4020 h 12783"/>
                  <a:gd name="connsiteX62" fmla="*/ 425 w 26156"/>
                  <a:gd name="connsiteY62" fmla="*/ 3935 h 12783"/>
                  <a:gd name="connsiteX63" fmla="*/ 756 w 26156"/>
                  <a:gd name="connsiteY63" fmla="*/ 3792 h 12783"/>
                  <a:gd name="connsiteX64" fmla="*/ 943 w 26156"/>
                  <a:gd name="connsiteY64" fmla="*/ 3734 h 12783"/>
                  <a:gd name="connsiteX65" fmla="*/ 1119 w 26156"/>
                  <a:gd name="connsiteY65" fmla="*/ 3691 h 12783"/>
                  <a:gd name="connsiteX66" fmla="*/ 1306 w 26156"/>
                  <a:gd name="connsiteY66" fmla="*/ 3656 h 12783"/>
                  <a:gd name="connsiteX67" fmla="*/ 1430 w 26156"/>
                  <a:gd name="connsiteY67" fmla="*/ 3627 h 12783"/>
                  <a:gd name="connsiteX68" fmla="*/ 1606 w 26156"/>
                  <a:gd name="connsiteY68" fmla="*/ 3606 h 12783"/>
                  <a:gd name="connsiteX69" fmla="*/ 1855 w 26156"/>
                  <a:gd name="connsiteY69" fmla="*/ 3556 h 12783"/>
                  <a:gd name="connsiteX70" fmla="*/ 2135 w 26156"/>
                  <a:gd name="connsiteY70" fmla="*/ 3513 h 12783"/>
                  <a:gd name="connsiteX71" fmla="*/ 2456 w 26156"/>
                  <a:gd name="connsiteY71" fmla="*/ 3470 h 12783"/>
                  <a:gd name="connsiteX72" fmla="*/ 2819 w 26156"/>
                  <a:gd name="connsiteY72" fmla="*/ 3420 h 12783"/>
                  <a:gd name="connsiteX73" fmla="*/ 3596 w 26156"/>
                  <a:gd name="connsiteY73" fmla="*/ 3291 h 12783"/>
                  <a:gd name="connsiteX74" fmla="*/ 4000 w 26156"/>
                  <a:gd name="connsiteY74" fmla="*/ 3241 h 12783"/>
                  <a:gd name="connsiteX75" fmla="*/ 4829 w 26156"/>
                  <a:gd name="connsiteY75" fmla="*/ 3112 h 12783"/>
                  <a:gd name="connsiteX76" fmla="*/ 5212 w 26156"/>
                  <a:gd name="connsiteY76" fmla="*/ 3055 h 12783"/>
                  <a:gd name="connsiteX77" fmla="*/ 5585 w 26156"/>
                  <a:gd name="connsiteY77" fmla="*/ 2998 h 12783"/>
                  <a:gd name="connsiteX78" fmla="*/ 5938 w 26156"/>
                  <a:gd name="connsiteY78" fmla="*/ 2955 h 12783"/>
                  <a:gd name="connsiteX79" fmla="*/ 6259 w 26156"/>
                  <a:gd name="connsiteY79" fmla="*/ 2897 h 12783"/>
                  <a:gd name="connsiteX80" fmla="*/ 6528 w 26156"/>
                  <a:gd name="connsiteY80" fmla="*/ 2862 h 12783"/>
                  <a:gd name="connsiteX81" fmla="*/ 6756 w 26156"/>
                  <a:gd name="connsiteY81" fmla="*/ 2833 h 12783"/>
                  <a:gd name="connsiteX82" fmla="*/ 6922 w 26156"/>
                  <a:gd name="connsiteY82" fmla="*/ 2804 h 12783"/>
                  <a:gd name="connsiteX83" fmla="*/ 26135 w 26156"/>
                  <a:gd name="connsiteY83" fmla="*/ 0 h 12783"/>
                  <a:gd name="connsiteX84" fmla="*/ 26083 w 26156"/>
                  <a:gd name="connsiteY84" fmla="*/ 9635 h 12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26156" h="12783">
                    <a:moveTo>
                      <a:pt x="26083" y="9635"/>
                    </a:moveTo>
                    <a:lnTo>
                      <a:pt x="10000" y="12039"/>
                    </a:lnTo>
                    <a:cubicBezTo>
                      <a:pt x="9986" y="12041"/>
                      <a:pt x="9973" y="12044"/>
                      <a:pt x="9959" y="12046"/>
                    </a:cubicBezTo>
                    <a:lnTo>
                      <a:pt x="9845" y="12061"/>
                    </a:lnTo>
                    <a:lnTo>
                      <a:pt x="9679" y="12096"/>
                    </a:lnTo>
                    <a:lnTo>
                      <a:pt x="9430" y="12132"/>
                    </a:lnTo>
                    <a:lnTo>
                      <a:pt x="9130" y="12189"/>
                    </a:lnTo>
                    <a:lnTo>
                      <a:pt x="8777" y="12239"/>
                    </a:lnTo>
                    <a:lnTo>
                      <a:pt x="8363" y="12311"/>
                    </a:lnTo>
                    <a:lnTo>
                      <a:pt x="7917" y="12375"/>
                    </a:lnTo>
                    <a:lnTo>
                      <a:pt x="7420" y="12447"/>
                    </a:lnTo>
                    <a:lnTo>
                      <a:pt x="6891" y="12518"/>
                    </a:lnTo>
                    <a:lnTo>
                      <a:pt x="6332" y="12590"/>
                    </a:lnTo>
                    <a:lnTo>
                      <a:pt x="5741" y="12661"/>
                    </a:lnTo>
                    <a:lnTo>
                      <a:pt x="5119" y="12726"/>
                    </a:lnTo>
                    <a:lnTo>
                      <a:pt x="4653" y="12762"/>
                    </a:lnTo>
                    <a:lnTo>
                      <a:pt x="4228" y="12783"/>
                    </a:lnTo>
                    <a:lnTo>
                      <a:pt x="3865" y="12776"/>
                    </a:lnTo>
                    <a:lnTo>
                      <a:pt x="3544" y="12747"/>
                    </a:lnTo>
                    <a:lnTo>
                      <a:pt x="3275" y="12704"/>
                    </a:lnTo>
                    <a:lnTo>
                      <a:pt x="3036" y="12640"/>
                    </a:lnTo>
                    <a:lnTo>
                      <a:pt x="2850" y="12576"/>
                    </a:lnTo>
                    <a:lnTo>
                      <a:pt x="2694" y="12504"/>
                    </a:lnTo>
                    <a:lnTo>
                      <a:pt x="2580" y="12425"/>
                    </a:lnTo>
                    <a:lnTo>
                      <a:pt x="2477" y="12347"/>
                    </a:lnTo>
                    <a:cubicBezTo>
                      <a:pt x="2453" y="12323"/>
                      <a:pt x="2428" y="12299"/>
                      <a:pt x="2404" y="12275"/>
                    </a:cubicBezTo>
                    <a:cubicBezTo>
                      <a:pt x="2376" y="12235"/>
                      <a:pt x="2349" y="12194"/>
                      <a:pt x="2321" y="12154"/>
                    </a:cubicBezTo>
                    <a:cubicBezTo>
                      <a:pt x="2314" y="12140"/>
                      <a:pt x="2308" y="12125"/>
                      <a:pt x="2301" y="12111"/>
                    </a:cubicBezTo>
                    <a:cubicBezTo>
                      <a:pt x="2297" y="12099"/>
                      <a:pt x="2294" y="12087"/>
                      <a:pt x="2290" y="12075"/>
                    </a:cubicBezTo>
                    <a:lnTo>
                      <a:pt x="2290" y="12061"/>
                    </a:lnTo>
                    <a:cubicBezTo>
                      <a:pt x="2287" y="12054"/>
                      <a:pt x="2283" y="12046"/>
                      <a:pt x="2280" y="12039"/>
                    </a:cubicBezTo>
                    <a:cubicBezTo>
                      <a:pt x="2276" y="12010"/>
                      <a:pt x="2273" y="11982"/>
                      <a:pt x="2269" y="11953"/>
                    </a:cubicBezTo>
                    <a:cubicBezTo>
                      <a:pt x="2255" y="11913"/>
                      <a:pt x="2242" y="11872"/>
                      <a:pt x="2228" y="11832"/>
                    </a:cubicBezTo>
                    <a:cubicBezTo>
                      <a:pt x="2211" y="11775"/>
                      <a:pt x="2193" y="11717"/>
                      <a:pt x="2176" y="11660"/>
                    </a:cubicBezTo>
                    <a:cubicBezTo>
                      <a:pt x="2155" y="11593"/>
                      <a:pt x="2135" y="11527"/>
                      <a:pt x="2114" y="11460"/>
                    </a:cubicBezTo>
                    <a:cubicBezTo>
                      <a:pt x="2086" y="11376"/>
                      <a:pt x="2059" y="11293"/>
                      <a:pt x="2031" y="11209"/>
                    </a:cubicBezTo>
                    <a:cubicBezTo>
                      <a:pt x="2003" y="11119"/>
                      <a:pt x="1976" y="11028"/>
                      <a:pt x="1948" y="10938"/>
                    </a:cubicBezTo>
                    <a:cubicBezTo>
                      <a:pt x="1917" y="10835"/>
                      <a:pt x="1886" y="10733"/>
                      <a:pt x="1855" y="10630"/>
                    </a:cubicBezTo>
                    <a:cubicBezTo>
                      <a:pt x="1824" y="10520"/>
                      <a:pt x="1793" y="10411"/>
                      <a:pt x="1762" y="10301"/>
                    </a:cubicBezTo>
                    <a:lnTo>
                      <a:pt x="1648" y="9958"/>
                    </a:lnTo>
                    <a:cubicBezTo>
                      <a:pt x="1613" y="9836"/>
                      <a:pt x="1579" y="9715"/>
                      <a:pt x="1544" y="9593"/>
                    </a:cubicBezTo>
                    <a:lnTo>
                      <a:pt x="1430" y="9221"/>
                    </a:lnTo>
                    <a:lnTo>
                      <a:pt x="1316" y="8835"/>
                    </a:lnTo>
                    <a:lnTo>
                      <a:pt x="1202" y="8448"/>
                    </a:lnTo>
                    <a:lnTo>
                      <a:pt x="1067" y="8055"/>
                    </a:lnTo>
                    <a:lnTo>
                      <a:pt x="953" y="7661"/>
                    </a:lnTo>
                    <a:lnTo>
                      <a:pt x="839" y="7282"/>
                    </a:lnTo>
                    <a:lnTo>
                      <a:pt x="725" y="6917"/>
                    </a:lnTo>
                    <a:cubicBezTo>
                      <a:pt x="691" y="6798"/>
                      <a:pt x="656" y="6679"/>
                      <a:pt x="622" y="6560"/>
                    </a:cubicBezTo>
                    <a:cubicBezTo>
                      <a:pt x="587" y="6448"/>
                      <a:pt x="553" y="6336"/>
                      <a:pt x="518" y="6224"/>
                    </a:cubicBezTo>
                    <a:cubicBezTo>
                      <a:pt x="484" y="6121"/>
                      <a:pt x="449" y="6019"/>
                      <a:pt x="415" y="5916"/>
                    </a:cubicBezTo>
                    <a:cubicBezTo>
                      <a:pt x="384" y="5818"/>
                      <a:pt x="352" y="5721"/>
                      <a:pt x="321" y="5623"/>
                    </a:cubicBezTo>
                    <a:lnTo>
                      <a:pt x="249" y="5365"/>
                    </a:lnTo>
                    <a:cubicBezTo>
                      <a:pt x="228" y="5291"/>
                      <a:pt x="208" y="5218"/>
                      <a:pt x="187" y="5144"/>
                    </a:cubicBezTo>
                    <a:cubicBezTo>
                      <a:pt x="163" y="5079"/>
                      <a:pt x="138" y="5015"/>
                      <a:pt x="114" y="4950"/>
                    </a:cubicBezTo>
                    <a:cubicBezTo>
                      <a:pt x="104" y="4905"/>
                      <a:pt x="93" y="4859"/>
                      <a:pt x="83" y="4814"/>
                    </a:cubicBezTo>
                    <a:cubicBezTo>
                      <a:pt x="69" y="4781"/>
                      <a:pt x="55" y="4747"/>
                      <a:pt x="41" y="4714"/>
                    </a:cubicBezTo>
                    <a:cubicBezTo>
                      <a:pt x="27" y="4655"/>
                      <a:pt x="14" y="4595"/>
                      <a:pt x="0" y="4536"/>
                    </a:cubicBezTo>
                    <a:cubicBezTo>
                      <a:pt x="3" y="4486"/>
                      <a:pt x="7" y="4435"/>
                      <a:pt x="10" y="4385"/>
                    </a:cubicBezTo>
                    <a:cubicBezTo>
                      <a:pt x="27" y="4340"/>
                      <a:pt x="45" y="4294"/>
                      <a:pt x="62" y="4249"/>
                    </a:cubicBezTo>
                    <a:cubicBezTo>
                      <a:pt x="93" y="4209"/>
                      <a:pt x="124" y="4168"/>
                      <a:pt x="155" y="4128"/>
                    </a:cubicBezTo>
                    <a:lnTo>
                      <a:pt x="269" y="4020"/>
                    </a:lnTo>
                    <a:lnTo>
                      <a:pt x="425" y="3935"/>
                    </a:lnTo>
                    <a:lnTo>
                      <a:pt x="756" y="3792"/>
                    </a:lnTo>
                    <a:lnTo>
                      <a:pt x="943" y="3734"/>
                    </a:lnTo>
                    <a:lnTo>
                      <a:pt x="1119" y="3691"/>
                    </a:lnTo>
                    <a:lnTo>
                      <a:pt x="1306" y="3656"/>
                    </a:lnTo>
                    <a:cubicBezTo>
                      <a:pt x="1347" y="3646"/>
                      <a:pt x="1389" y="3637"/>
                      <a:pt x="1430" y="3627"/>
                    </a:cubicBezTo>
                    <a:lnTo>
                      <a:pt x="1606" y="3606"/>
                    </a:lnTo>
                    <a:lnTo>
                      <a:pt x="1855" y="3556"/>
                    </a:lnTo>
                    <a:lnTo>
                      <a:pt x="2135" y="3513"/>
                    </a:lnTo>
                    <a:lnTo>
                      <a:pt x="2456" y="3470"/>
                    </a:lnTo>
                    <a:lnTo>
                      <a:pt x="2819" y="3420"/>
                    </a:lnTo>
                    <a:lnTo>
                      <a:pt x="3596" y="3291"/>
                    </a:lnTo>
                    <a:lnTo>
                      <a:pt x="4000" y="3241"/>
                    </a:lnTo>
                    <a:lnTo>
                      <a:pt x="4829" y="3112"/>
                    </a:lnTo>
                    <a:lnTo>
                      <a:pt x="5212" y="3055"/>
                    </a:lnTo>
                    <a:lnTo>
                      <a:pt x="5585" y="2998"/>
                    </a:lnTo>
                    <a:lnTo>
                      <a:pt x="5938" y="2955"/>
                    </a:lnTo>
                    <a:lnTo>
                      <a:pt x="6259" y="2897"/>
                    </a:lnTo>
                    <a:lnTo>
                      <a:pt x="6528" y="2862"/>
                    </a:lnTo>
                    <a:lnTo>
                      <a:pt x="6756" y="2833"/>
                    </a:lnTo>
                    <a:lnTo>
                      <a:pt x="6922" y="2804"/>
                    </a:lnTo>
                    <a:cubicBezTo>
                      <a:pt x="6957" y="2802"/>
                      <a:pt x="26100" y="2"/>
                      <a:pt x="26135" y="0"/>
                    </a:cubicBezTo>
                    <a:cubicBezTo>
                      <a:pt x="26227" y="3193"/>
                      <a:pt x="25991" y="6442"/>
                      <a:pt x="26083" y="963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Freeform 10"/>
              <p:cNvSpPr>
                <a:spLocks/>
              </p:cNvSpPr>
              <p:nvPr/>
            </p:nvSpPr>
            <p:spPr bwMode="auto">
              <a:xfrm>
                <a:off x="4591050" y="4454525"/>
                <a:ext cx="617537" cy="644525"/>
              </a:xfrm>
              <a:custGeom>
                <a:avLst/>
                <a:gdLst/>
                <a:ahLst/>
                <a:cxnLst>
                  <a:cxn ang="0">
                    <a:pos x="257" y="0"/>
                  </a:cxn>
                  <a:cxn ang="0">
                    <a:pos x="281" y="2"/>
                  </a:cxn>
                  <a:cxn ang="0">
                    <a:pos x="304" y="9"/>
                  </a:cxn>
                  <a:cxn ang="0">
                    <a:pos x="325" y="20"/>
                  </a:cxn>
                  <a:cxn ang="0">
                    <a:pos x="345" y="33"/>
                  </a:cxn>
                  <a:cxn ang="0">
                    <a:pos x="363" y="52"/>
                  </a:cxn>
                  <a:cxn ang="0">
                    <a:pos x="376" y="73"/>
                  </a:cxn>
                  <a:cxn ang="0">
                    <a:pos x="385" y="97"/>
                  </a:cxn>
                  <a:cxn ang="0">
                    <a:pos x="389" y="122"/>
                  </a:cxn>
                  <a:cxn ang="0">
                    <a:pos x="387" y="148"/>
                  </a:cxn>
                  <a:cxn ang="0">
                    <a:pos x="383" y="171"/>
                  </a:cxn>
                  <a:cxn ang="0">
                    <a:pos x="373" y="194"/>
                  </a:cxn>
                  <a:cxn ang="0">
                    <a:pos x="358" y="214"/>
                  </a:cxn>
                  <a:cxn ang="0">
                    <a:pos x="328" y="247"/>
                  </a:cxn>
                  <a:cxn ang="0">
                    <a:pos x="225" y="364"/>
                  </a:cxn>
                  <a:cxn ang="0">
                    <a:pos x="205" y="381"/>
                  </a:cxn>
                  <a:cxn ang="0">
                    <a:pos x="183" y="395"/>
                  </a:cxn>
                  <a:cxn ang="0">
                    <a:pos x="158" y="404"/>
                  </a:cxn>
                  <a:cxn ang="0">
                    <a:pos x="132" y="406"/>
                  </a:cxn>
                  <a:cxn ang="0">
                    <a:pos x="108" y="404"/>
                  </a:cxn>
                  <a:cxn ang="0">
                    <a:pos x="84" y="397"/>
                  </a:cxn>
                  <a:cxn ang="0">
                    <a:pos x="63" y="386"/>
                  </a:cxn>
                  <a:cxn ang="0">
                    <a:pos x="43" y="373"/>
                  </a:cxn>
                  <a:cxn ang="0">
                    <a:pos x="26" y="354"/>
                  </a:cxn>
                  <a:cxn ang="0">
                    <a:pos x="12" y="332"/>
                  </a:cxn>
                  <a:cxn ang="0">
                    <a:pos x="4" y="308"/>
                  </a:cxn>
                  <a:cxn ang="0">
                    <a:pos x="0" y="283"/>
                  </a:cxn>
                  <a:cxn ang="0">
                    <a:pos x="1" y="258"/>
                  </a:cxn>
                  <a:cxn ang="0">
                    <a:pos x="6" y="235"/>
                  </a:cxn>
                  <a:cxn ang="0">
                    <a:pos x="16" y="212"/>
                  </a:cxn>
                  <a:cxn ang="0">
                    <a:pos x="31" y="193"/>
                  </a:cxn>
                  <a:cxn ang="0">
                    <a:pos x="137" y="73"/>
                  </a:cxn>
                  <a:cxn ang="0">
                    <a:pos x="164" y="41"/>
                  </a:cxn>
                  <a:cxn ang="0">
                    <a:pos x="184" y="24"/>
                  </a:cxn>
                  <a:cxn ang="0">
                    <a:pos x="206" y="11"/>
                  </a:cxn>
                  <a:cxn ang="0">
                    <a:pos x="231" y="2"/>
                  </a:cxn>
                  <a:cxn ang="0">
                    <a:pos x="257" y="0"/>
                  </a:cxn>
                </a:cxnLst>
                <a:rect l="0" t="0" r="r" b="b"/>
                <a:pathLst>
                  <a:path w="389" h="406">
                    <a:moveTo>
                      <a:pt x="257" y="0"/>
                    </a:moveTo>
                    <a:lnTo>
                      <a:pt x="281" y="2"/>
                    </a:lnTo>
                    <a:lnTo>
                      <a:pt x="304" y="9"/>
                    </a:lnTo>
                    <a:lnTo>
                      <a:pt x="325" y="20"/>
                    </a:lnTo>
                    <a:lnTo>
                      <a:pt x="345" y="33"/>
                    </a:lnTo>
                    <a:lnTo>
                      <a:pt x="363" y="52"/>
                    </a:lnTo>
                    <a:lnTo>
                      <a:pt x="376" y="73"/>
                    </a:lnTo>
                    <a:lnTo>
                      <a:pt x="385" y="97"/>
                    </a:lnTo>
                    <a:lnTo>
                      <a:pt x="389" y="122"/>
                    </a:lnTo>
                    <a:lnTo>
                      <a:pt x="387" y="148"/>
                    </a:lnTo>
                    <a:lnTo>
                      <a:pt x="383" y="171"/>
                    </a:lnTo>
                    <a:lnTo>
                      <a:pt x="373" y="194"/>
                    </a:lnTo>
                    <a:lnTo>
                      <a:pt x="358" y="214"/>
                    </a:lnTo>
                    <a:lnTo>
                      <a:pt x="328" y="247"/>
                    </a:lnTo>
                    <a:lnTo>
                      <a:pt x="225" y="364"/>
                    </a:lnTo>
                    <a:lnTo>
                      <a:pt x="205" y="381"/>
                    </a:lnTo>
                    <a:lnTo>
                      <a:pt x="183" y="395"/>
                    </a:lnTo>
                    <a:lnTo>
                      <a:pt x="158" y="404"/>
                    </a:lnTo>
                    <a:lnTo>
                      <a:pt x="132" y="406"/>
                    </a:lnTo>
                    <a:lnTo>
                      <a:pt x="108" y="404"/>
                    </a:lnTo>
                    <a:lnTo>
                      <a:pt x="84" y="397"/>
                    </a:lnTo>
                    <a:lnTo>
                      <a:pt x="63" y="386"/>
                    </a:lnTo>
                    <a:lnTo>
                      <a:pt x="43" y="373"/>
                    </a:lnTo>
                    <a:lnTo>
                      <a:pt x="26" y="354"/>
                    </a:lnTo>
                    <a:lnTo>
                      <a:pt x="12" y="332"/>
                    </a:lnTo>
                    <a:lnTo>
                      <a:pt x="4" y="308"/>
                    </a:lnTo>
                    <a:lnTo>
                      <a:pt x="0" y="283"/>
                    </a:lnTo>
                    <a:lnTo>
                      <a:pt x="1" y="258"/>
                    </a:lnTo>
                    <a:lnTo>
                      <a:pt x="6" y="235"/>
                    </a:lnTo>
                    <a:lnTo>
                      <a:pt x="16" y="212"/>
                    </a:lnTo>
                    <a:lnTo>
                      <a:pt x="31" y="193"/>
                    </a:lnTo>
                    <a:lnTo>
                      <a:pt x="137" y="73"/>
                    </a:lnTo>
                    <a:lnTo>
                      <a:pt x="164" y="41"/>
                    </a:lnTo>
                    <a:lnTo>
                      <a:pt x="184" y="24"/>
                    </a:lnTo>
                    <a:lnTo>
                      <a:pt x="206" y="11"/>
                    </a:lnTo>
                    <a:lnTo>
                      <a:pt x="231" y="2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auto">
              <a:xfrm>
                <a:off x="4259263" y="4144963"/>
                <a:ext cx="541337" cy="563563"/>
              </a:xfrm>
              <a:custGeom>
                <a:avLst/>
                <a:gdLst/>
                <a:ahLst/>
                <a:cxnLst>
                  <a:cxn ang="0">
                    <a:pos x="219" y="0"/>
                  </a:cxn>
                  <a:cxn ang="0">
                    <a:pos x="249" y="4"/>
                  </a:cxn>
                  <a:cxn ang="0">
                    <a:pos x="275" y="15"/>
                  </a:cxn>
                  <a:cxn ang="0">
                    <a:pos x="300" y="32"/>
                  </a:cxn>
                  <a:cxn ang="0">
                    <a:pos x="316" y="50"/>
                  </a:cxn>
                  <a:cxn ang="0">
                    <a:pos x="328" y="68"/>
                  </a:cxn>
                  <a:cxn ang="0">
                    <a:pos x="337" y="89"/>
                  </a:cxn>
                  <a:cxn ang="0">
                    <a:pos x="341" y="112"/>
                  </a:cxn>
                  <a:cxn ang="0">
                    <a:pos x="341" y="133"/>
                  </a:cxn>
                  <a:cxn ang="0">
                    <a:pos x="336" y="154"/>
                  </a:cxn>
                  <a:cxn ang="0">
                    <a:pos x="328" y="173"/>
                  </a:cxn>
                  <a:cxn ang="0">
                    <a:pos x="316" y="190"/>
                  </a:cxn>
                  <a:cxn ang="0">
                    <a:pos x="291" y="219"/>
                  </a:cxn>
                  <a:cxn ang="0">
                    <a:pos x="199" y="322"/>
                  </a:cxn>
                  <a:cxn ang="0">
                    <a:pos x="183" y="335"/>
                  </a:cxn>
                  <a:cxn ang="0">
                    <a:pos x="166" y="347"/>
                  </a:cxn>
                  <a:cxn ang="0">
                    <a:pos x="144" y="353"/>
                  </a:cxn>
                  <a:cxn ang="0">
                    <a:pos x="122" y="355"/>
                  </a:cxn>
                  <a:cxn ang="0">
                    <a:pos x="101" y="353"/>
                  </a:cxn>
                  <a:cxn ang="0">
                    <a:pos x="80" y="347"/>
                  </a:cxn>
                  <a:cxn ang="0">
                    <a:pos x="60" y="337"/>
                  </a:cxn>
                  <a:cxn ang="0">
                    <a:pos x="41" y="323"/>
                  </a:cxn>
                  <a:cxn ang="0">
                    <a:pos x="25" y="306"/>
                  </a:cxn>
                  <a:cxn ang="0">
                    <a:pos x="13" y="287"/>
                  </a:cxn>
                  <a:cxn ang="0">
                    <a:pos x="4" y="267"/>
                  </a:cxn>
                  <a:cxn ang="0">
                    <a:pos x="0" y="245"/>
                  </a:cxn>
                  <a:cxn ang="0">
                    <a:pos x="0" y="222"/>
                  </a:cxn>
                  <a:cxn ang="0">
                    <a:pos x="5" y="202"/>
                  </a:cxn>
                  <a:cxn ang="0">
                    <a:pos x="13" y="184"/>
                  </a:cxn>
                  <a:cxn ang="0">
                    <a:pos x="25" y="166"/>
                  </a:cxn>
                  <a:cxn ang="0">
                    <a:pos x="118" y="61"/>
                  </a:cxn>
                  <a:cxn ang="0">
                    <a:pos x="142" y="35"/>
                  </a:cxn>
                  <a:cxn ang="0">
                    <a:pos x="157" y="20"/>
                  </a:cxn>
                  <a:cxn ang="0">
                    <a:pos x="175" y="9"/>
                  </a:cxn>
                  <a:cxn ang="0">
                    <a:pos x="197" y="2"/>
                  </a:cxn>
                  <a:cxn ang="0">
                    <a:pos x="219" y="0"/>
                  </a:cxn>
                </a:cxnLst>
                <a:rect l="0" t="0" r="r" b="b"/>
                <a:pathLst>
                  <a:path w="341" h="355">
                    <a:moveTo>
                      <a:pt x="219" y="0"/>
                    </a:moveTo>
                    <a:lnTo>
                      <a:pt x="249" y="4"/>
                    </a:lnTo>
                    <a:lnTo>
                      <a:pt x="275" y="15"/>
                    </a:lnTo>
                    <a:lnTo>
                      <a:pt x="300" y="32"/>
                    </a:lnTo>
                    <a:lnTo>
                      <a:pt x="316" y="50"/>
                    </a:lnTo>
                    <a:lnTo>
                      <a:pt x="328" y="68"/>
                    </a:lnTo>
                    <a:lnTo>
                      <a:pt x="337" y="89"/>
                    </a:lnTo>
                    <a:lnTo>
                      <a:pt x="341" y="112"/>
                    </a:lnTo>
                    <a:lnTo>
                      <a:pt x="341" y="133"/>
                    </a:lnTo>
                    <a:lnTo>
                      <a:pt x="336" y="154"/>
                    </a:lnTo>
                    <a:lnTo>
                      <a:pt x="328" y="173"/>
                    </a:lnTo>
                    <a:lnTo>
                      <a:pt x="316" y="190"/>
                    </a:lnTo>
                    <a:lnTo>
                      <a:pt x="291" y="219"/>
                    </a:lnTo>
                    <a:lnTo>
                      <a:pt x="199" y="322"/>
                    </a:lnTo>
                    <a:lnTo>
                      <a:pt x="183" y="335"/>
                    </a:lnTo>
                    <a:lnTo>
                      <a:pt x="166" y="347"/>
                    </a:lnTo>
                    <a:lnTo>
                      <a:pt x="144" y="353"/>
                    </a:lnTo>
                    <a:lnTo>
                      <a:pt x="122" y="355"/>
                    </a:lnTo>
                    <a:lnTo>
                      <a:pt x="101" y="353"/>
                    </a:lnTo>
                    <a:lnTo>
                      <a:pt x="80" y="347"/>
                    </a:lnTo>
                    <a:lnTo>
                      <a:pt x="60" y="337"/>
                    </a:lnTo>
                    <a:lnTo>
                      <a:pt x="41" y="323"/>
                    </a:lnTo>
                    <a:lnTo>
                      <a:pt x="25" y="306"/>
                    </a:lnTo>
                    <a:lnTo>
                      <a:pt x="13" y="287"/>
                    </a:lnTo>
                    <a:lnTo>
                      <a:pt x="4" y="267"/>
                    </a:lnTo>
                    <a:lnTo>
                      <a:pt x="0" y="245"/>
                    </a:lnTo>
                    <a:lnTo>
                      <a:pt x="0" y="222"/>
                    </a:lnTo>
                    <a:lnTo>
                      <a:pt x="5" y="202"/>
                    </a:lnTo>
                    <a:lnTo>
                      <a:pt x="13" y="184"/>
                    </a:lnTo>
                    <a:lnTo>
                      <a:pt x="25" y="166"/>
                    </a:lnTo>
                    <a:lnTo>
                      <a:pt x="118" y="61"/>
                    </a:lnTo>
                    <a:lnTo>
                      <a:pt x="142" y="35"/>
                    </a:lnTo>
                    <a:lnTo>
                      <a:pt x="157" y="20"/>
                    </a:lnTo>
                    <a:lnTo>
                      <a:pt x="175" y="9"/>
                    </a:lnTo>
                    <a:lnTo>
                      <a:pt x="197" y="2"/>
                    </a:lnTo>
                    <a:lnTo>
                      <a:pt x="21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auto">
              <a:xfrm>
                <a:off x="5422900" y="5160963"/>
                <a:ext cx="439737" cy="466725"/>
              </a:xfrm>
              <a:custGeom>
                <a:avLst/>
                <a:gdLst/>
                <a:ahLst/>
                <a:cxnLst>
                  <a:cxn ang="0">
                    <a:pos x="178" y="0"/>
                  </a:cxn>
                  <a:cxn ang="0">
                    <a:pos x="201" y="2"/>
                  </a:cxn>
                  <a:cxn ang="0">
                    <a:pos x="222" y="11"/>
                  </a:cxn>
                  <a:cxn ang="0">
                    <a:pos x="242" y="25"/>
                  </a:cxn>
                  <a:cxn ang="0">
                    <a:pos x="260" y="43"/>
                  </a:cxn>
                  <a:cxn ang="0">
                    <a:pos x="271" y="64"/>
                  </a:cxn>
                  <a:cxn ang="0">
                    <a:pos x="277" y="87"/>
                  </a:cxn>
                  <a:cxn ang="0">
                    <a:pos x="277" y="110"/>
                  </a:cxn>
                  <a:cxn ang="0">
                    <a:pos x="272" y="131"/>
                  </a:cxn>
                  <a:cxn ang="0">
                    <a:pos x="260" y="151"/>
                  </a:cxn>
                  <a:cxn ang="0">
                    <a:pos x="227" y="189"/>
                  </a:cxn>
                  <a:cxn ang="0">
                    <a:pos x="164" y="264"/>
                  </a:cxn>
                  <a:cxn ang="0">
                    <a:pos x="150" y="277"/>
                  </a:cxn>
                  <a:cxn ang="0">
                    <a:pos x="135" y="287"/>
                  </a:cxn>
                  <a:cxn ang="0">
                    <a:pos x="118" y="292"/>
                  </a:cxn>
                  <a:cxn ang="0">
                    <a:pos x="99" y="294"/>
                  </a:cxn>
                  <a:cxn ang="0">
                    <a:pos x="76" y="292"/>
                  </a:cxn>
                  <a:cxn ang="0">
                    <a:pos x="55" y="283"/>
                  </a:cxn>
                  <a:cxn ang="0">
                    <a:pos x="35" y="269"/>
                  </a:cxn>
                  <a:cxn ang="0">
                    <a:pos x="19" y="251"/>
                  </a:cxn>
                  <a:cxn ang="0">
                    <a:pos x="6" y="230"/>
                  </a:cxn>
                  <a:cxn ang="0">
                    <a:pos x="0" y="206"/>
                  </a:cxn>
                  <a:cxn ang="0">
                    <a:pos x="0" y="182"/>
                  </a:cxn>
                  <a:cxn ang="0">
                    <a:pos x="6" y="161"/>
                  </a:cxn>
                  <a:cxn ang="0">
                    <a:pos x="19" y="143"/>
                  </a:cxn>
                  <a:cxn ang="0">
                    <a:pos x="87" y="61"/>
                  </a:cxn>
                  <a:cxn ang="0">
                    <a:pos x="114" y="28"/>
                  </a:cxn>
                  <a:cxn ang="0">
                    <a:pos x="127" y="17"/>
                  </a:cxn>
                  <a:cxn ang="0">
                    <a:pos x="142" y="7"/>
                  </a:cxn>
                  <a:cxn ang="0">
                    <a:pos x="159" y="2"/>
                  </a:cxn>
                  <a:cxn ang="0">
                    <a:pos x="178" y="0"/>
                  </a:cxn>
                </a:cxnLst>
                <a:rect l="0" t="0" r="r" b="b"/>
                <a:pathLst>
                  <a:path w="277" h="294">
                    <a:moveTo>
                      <a:pt x="178" y="0"/>
                    </a:moveTo>
                    <a:lnTo>
                      <a:pt x="201" y="2"/>
                    </a:lnTo>
                    <a:lnTo>
                      <a:pt x="222" y="11"/>
                    </a:lnTo>
                    <a:lnTo>
                      <a:pt x="242" y="25"/>
                    </a:lnTo>
                    <a:lnTo>
                      <a:pt x="260" y="43"/>
                    </a:lnTo>
                    <a:lnTo>
                      <a:pt x="271" y="64"/>
                    </a:lnTo>
                    <a:lnTo>
                      <a:pt x="277" y="87"/>
                    </a:lnTo>
                    <a:lnTo>
                      <a:pt x="277" y="110"/>
                    </a:lnTo>
                    <a:lnTo>
                      <a:pt x="272" y="131"/>
                    </a:lnTo>
                    <a:lnTo>
                      <a:pt x="260" y="151"/>
                    </a:lnTo>
                    <a:lnTo>
                      <a:pt x="227" y="189"/>
                    </a:lnTo>
                    <a:lnTo>
                      <a:pt x="164" y="264"/>
                    </a:lnTo>
                    <a:lnTo>
                      <a:pt x="150" y="277"/>
                    </a:lnTo>
                    <a:lnTo>
                      <a:pt x="135" y="287"/>
                    </a:lnTo>
                    <a:lnTo>
                      <a:pt x="118" y="292"/>
                    </a:lnTo>
                    <a:lnTo>
                      <a:pt x="99" y="294"/>
                    </a:lnTo>
                    <a:lnTo>
                      <a:pt x="76" y="292"/>
                    </a:lnTo>
                    <a:lnTo>
                      <a:pt x="55" y="283"/>
                    </a:lnTo>
                    <a:lnTo>
                      <a:pt x="35" y="269"/>
                    </a:lnTo>
                    <a:lnTo>
                      <a:pt x="19" y="251"/>
                    </a:lnTo>
                    <a:lnTo>
                      <a:pt x="6" y="230"/>
                    </a:lnTo>
                    <a:lnTo>
                      <a:pt x="0" y="206"/>
                    </a:lnTo>
                    <a:lnTo>
                      <a:pt x="0" y="182"/>
                    </a:lnTo>
                    <a:lnTo>
                      <a:pt x="6" y="161"/>
                    </a:lnTo>
                    <a:lnTo>
                      <a:pt x="19" y="143"/>
                    </a:lnTo>
                    <a:lnTo>
                      <a:pt x="87" y="61"/>
                    </a:lnTo>
                    <a:lnTo>
                      <a:pt x="114" y="28"/>
                    </a:lnTo>
                    <a:lnTo>
                      <a:pt x="127" y="17"/>
                    </a:lnTo>
                    <a:lnTo>
                      <a:pt x="142" y="7"/>
                    </a:lnTo>
                    <a:lnTo>
                      <a:pt x="159" y="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auto">
              <a:xfrm>
                <a:off x="4991100" y="4835525"/>
                <a:ext cx="561975" cy="582613"/>
              </a:xfrm>
              <a:custGeom>
                <a:avLst/>
                <a:gdLst/>
                <a:ahLst/>
                <a:cxnLst>
                  <a:cxn ang="0">
                    <a:pos x="232" y="0"/>
                  </a:cxn>
                  <a:cxn ang="0">
                    <a:pos x="255" y="2"/>
                  </a:cxn>
                  <a:cxn ang="0">
                    <a:pos x="276" y="7"/>
                  </a:cxn>
                  <a:cxn ang="0">
                    <a:pos x="296" y="17"/>
                  </a:cxn>
                  <a:cxn ang="0">
                    <a:pos x="313" y="30"/>
                  </a:cxn>
                  <a:cxn ang="0">
                    <a:pos x="332" y="49"/>
                  </a:cxn>
                  <a:cxn ang="0">
                    <a:pos x="344" y="73"/>
                  </a:cxn>
                  <a:cxn ang="0">
                    <a:pos x="352" y="98"/>
                  </a:cxn>
                  <a:cxn ang="0">
                    <a:pos x="354" y="123"/>
                  </a:cxn>
                  <a:cxn ang="0">
                    <a:pos x="350" y="148"/>
                  </a:cxn>
                  <a:cxn ang="0">
                    <a:pos x="342" y="172"/>
                  </a:cxn>
                  <a:cxn ang="0">
                    <a:pos x="327" y="194"/>
                  </a:cxn>
                  <a:cxn ang="0">
                    <a:pos x="306" y="216"/>
                  </a:cxn>
                  <a:cxn ang="0">
                    <a:pos x="204" y="331"/>
                  </a:cxn>
                  <a:cxn ang="0">
                    <a:pos x="186" y="348"/>
                  </a:cxn>
                  <a:cxn ang="0">
                    <a:pos x="167" y="359"/>
                  </a:cxn>
                  <a:cxn ang="0">
                    <a:pos x="144" y="365"/>
                  </a:cxn>
                  <a:cxn ang="0">
                    <a:pos x="121" y="367"/>
                  </a:cxn>
                  <a:cxn ang="0">
                    <a:pos x="92" y="364"/>
                  </a:cxn>
                  <a:cxn ang="0">
                    <a:pos x="65" y="354"/>
                  </a:cxn>
                  <a:cxn ang="0">
                    <a:pos x="40" y="336"/>
                  </a:cxn>
                  <a:cxn ang="0">
                    <a:pos x="24" y="319"/>
                  </a:cxn>
                  <a:cxn ang="0">
                    <a:pos x="13" y="300"/>
                  </a:cxn>
                  <a:cxn ang="0">
                    <a:pos x="4" y="278"/>
                  </a:cxn>
                  <a:cxn ang="0">
                    <a:pos x="0" y="256"/>
                  </a:cxn>
                  <a:cxn ang="0">
                    <a:pos x="0" y="233"/>
                  </a:cxn>
                  <a:cxn ang="0">
                    <a:pos x="5" y="212"/>
                  </a:cxn>
                  <a:cxn ang="0">
                    <a:pos x="15" y="192"/>
                  </a:cxn>
                  <a:cxn ang="0">
                    <a:pos x="27" y="174"/>
                  </a:cxn>
                  <a:cxn ang="0">
                    <a:pos x="131" y="57"/>
                  </a:cxn>
                  <a:cxn ang="0">
                    <a:pos x="149" y="36"/>
                  </a:cxn>
                  <a:cxn ang="0">
                    <a:pos x="167" y="20"/>
                  </a:cxn>
                  <a:cxn ang="0">
                    <a:pos x="186" y="8"/>
                  </a:cxn>
                  <a:cxn ang="0">
                    <a:pos x="209" y="2"/>
                  </a:cxn>
                  <a:cxn ang="0">
                    <a:pos x="232" y="0"/>
                  </a:cxn>
                </a:cxnLst>
                <a:rect l="0" t="0" r="r" b="b"/>
                <a:pathLst>
                  <a:path w="354" h="367">
                    <a:moveTo>
                      <a:pt x="232" y="0"/>
                    </a:moveTo>
                    <a:lnTo>
                      <a:pt x="255" y="2"/>
                    </a:lnTo>
                    <a:lnTo>
                      <a:pt x="276" y="7"/>
                    </a:lnTo>
                    <a:lnTo>
                      <a:pt x="296" y="17"/>
                    </a:lnTo>
                    <a:lnTo>
                      <a:pt x="313" y="30"/>
                    </a:lnTo>
                    <a:lnTo>
                      <a:pt x="332" y="49"/>
                    </a:lnTo>
                    <a:lnTo>
                      <a:pt x="344" y="73"/>
                    </a:lnTo>
                    <a:lnTo>
                      <a:pt x="352" y="98"/>
                    </a:lnTo>
                    <a:lnTo>
                      <a:pt x="354" y="123"/>
                    </a:lnTo>
                    <a:lnTo>
                      <a:pt x="350" y="148"/>
                    </a:lnTo>
                    <a:lnTo>
                      <a:pt x="342" y="172"/>
                    </a:lnTo>
                    <a:lnTo>
                      <a:pt x="327" y="194"/>
                    </a:lnTo>
                    <a:lnTo>
                      <a:pt x="306" y="216"/>
                    </a:lnTo>
                    <a:lnTo>
                      <a:pt x="204" y="331"/>
                    </a:lnTo>
                    <a:lnTo>
                      <a:pt x="186" y="348"/>
                    </a:lnTo>
                    <a:lnTo>
                      <a:pt x="167" y="359"/>
                    </a:lnTo>
                    <a:lnTo>
                      <a:pt x="144" y="365"/>
                    </a:lnTo>
                    <a:lnTo>
                      <a:pt x="121" y="367"/>
                    </a:lnTo>
                    <a:lnTo>
                      <a:pt x="92" y="364"/>
                    </a:lnTo>
                    <a:lnTo>
                      <a:pt x="65" y="354"/>
                    </a:lnTo>
                    <a:lnTo>
                      <a:pt x="40" y="336"/>
                    </a:lnTo>
                    <a:lnTo>
                      <a:pt x="24" y="319"/>
                    </a:lnTo>
                    <a:lnTo>
                      <a:pt x="13" y="300"/>
                    </a:lnTo>
                    <a:lnTo>
                      <a:pt x="4" y="278"/>
                    </a:lnTo>
                    <a:lnTo>
                      <a:pt x="0" y="256"/>
                    </a:lnTo>
                    <a:lnTo>
                      <a:pt x="0" y="233"/>
                    </a:lnTo>
                    <a:lnTo>
                      <a:pt x="5" y="212"/>
                    </a:lnTo>
                    <a:lnTo>
                      <a:pt x="15" y="192"/>
                    </a:lnTo>
                    <a:lnTo>
                      <a:pt x="27" y="174"/>
                    </a:lnTo>
                    <a:lnTo>
                      <a:pt x="131" y="57"/>
                    </a:lnTo>
                    <a:lnTo>
                      <a:pt x="149" y="36"/>
                    </a:lnTo>
                    <a:lnTo>
                      <a:pt x="167" y="20"/>
                    </a:lnTo>
                    <a:lnTo>
                      <a:pt x="186" y="8"/>
                    </a:lnTo>
                    <a:lnTo>
                      <a:pt x="209" y="2"/>
                    </a:lnTo>
                    <a:lnTo>
                      <a:pt x="23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3002418" y="812823"/>
            <a:ext cx="6187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89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03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3901440" y="4596206"/>
            <a:ext cx="1234440" cy="122726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entagon 4"/>
          <p:cNvSpPr/>
          <p:nvPr/>
        </p:nvSpPr>
        <p:spPr>
          <a:xfrm>
            <a:off x="1976718" y="1508760"/>
            <a:ext cx="2326341" cy="75303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text here</a:t>
            </a:r>
            <a:endParaRPr lang="en-US" dirty="0"/>
          </a:p>
        </p:txBody>
      </p:sp>
      <p:sp>
        <p:nvSpPr>
          <p:cNvPr id="6" name="Pentagon 5"/>
          <p:cNvSpPr/>
          <p:nvPr/>
        </p:nvSpPr>
        <p:spPr>
          <a:xfrm>
            <a:off x="1976718" y="3052483"/>
            <a:ext cx="2326341" cy="753035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text here</a:t>
            </a:r>
            <a:endParaRPr lang="en-US" dirty="0"/>
          </a:p>
        </p:txBody>
      </p:sp>
      <p:sp>
        <p:nvSpPr>
          <p:cNvPr id="8" name="Pentagon 7"/>
          <p:cNvSpPr/>
          <p:nvPr/>
        </p:nvSpPr>
        <p:spPr>
          <a:xfrm>
            <a:off x="1976718" y="4596206"/>
            <a:ext cx="2326341" cy="753035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text here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901440" y="1019286"/>
            <a:ext cx="1234440" cy="1227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35880" y="1019286"/>
            <a:ext cx="2697480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267200" y="3429000"/>
            <a:ext cx="3566160" cy="0"/>
          </a:xfrm>
          <a:prstGeom prst="line">
            <a:avLst/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135880" y="5823475"/>
            <a:ext cx="2697480" cy="0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35880" y="1156464"/>
            <a:ext cx="288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35880" y="4886674"/>
            <a:ext cx="288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44440" y="2971824"/>
            <a:ext cx="288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127402" y="653526"/>
            <a:ext cx="731520" cy="7315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127402" y="3063240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27402" y="5457713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59731" y="696120"/>
            <a:ext cx="288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59731" y="3052483"/>
            <a:ext cx="288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67800" y="5349241"/>
            <a:ext cx="288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860612" y="1245197"/>
            <a:ext cx="1280160" cy="1280160"/>
            <a:chOff x="860612" y="1245197"/>
            <a:chExt cx="1280160" cy="1280160"/>
          </a:xfrm>
        </p:grpSpPr>
        <p:sp>
          <p:nvSpPr>
            <p:cNvPr id="4" name="Donut 3"/>
            <p:cNvSpPr/>
            <p:nvPr/>
          </p:nvSpPr>
          <p:spPr>
            <a:xfrm>
              <a:off x="860612" y="1245197"/>
              <a:ext cx="1280160" cy="1280160"/>
            </a:xfrm>
            <a:prstGeom prst="donut">
              <a:avLst>
                <a:gd name="adj" fmla="val 13767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8" name="Group 4"/>
            <p:cNvGrpSpPr>
              <a:grpSpLocks noChangeAspect="1"/>
            </p:cNvGrpSpPr>
            <p:nvPr/>
          </p:nvGrpSpPr>
          <p:grpSpPr bwMode="auto">
            <a:xfrm>
              <a:off x="1213355" y="1616990"/>
              <a:ext cx="574675" cy="536575"/>
              <a:chOff x="945" y="197"/>
              <a:chExt cx="362" cy="338"/>
            </a:xfrm>
            <a:solidFill>
              <a:schemeClr val="accent1"/>
            </a:solidFill>
          </p:grpSpPr>
          <p:sp>
            <p:nvSpPr>
              <p:cNvPr id="31" name="Freeform 6"/>
              <p:cNvSpPr>
                <a:spLocks noEditPoints="1"/>
              </p:cNvSpPr>
              <p:nvPr/>
            </p:nvSpPr>
            <p:spPr bwMode="auto">
              <a:xfrm>
                <a:off x="945" y="242"/>
                <a:ext cx="113" cy="293"/>
              </a:xfrm>
              <a:custGeom>
                <a:avLst/>
                <a:gdLst>
                  <a:gd name="T0" fmla="*/ 313 w 1130"/>
                  <a:gd name="T1" fmla="*/ 2031 h 2929"/>
                  <a:gd name="T2" fmla="*/ 269 w 1130"/>
                  <a:gd name="T3" fmla="*/ 2053 h 2929"/>
                  <a:gd name="T4" fmla="*/ 238 w 1130"/>
                  <a:gd name="T5" fmla="*/ 2091 h 2929"/>
                  <a:gd name="T6" fmla="*/ 226 w 1130"/>
                  <a:gd name="T7" fmla="*/ 2140 h 2929"/>
                  <a:gd name="T8" fmla="*/ 238 w 1130"/>
                  <a:gd name="T9" fmla="*/ 2191 h 2929"/>
                  <a:gd name="T10" fmla="*/ 269 w 1130"/>
                  <a:gd name="T11" fmla="*/ 2229 h 2929"/>
                  <a:gd name="T12" fmla="*/ 313 w 1130"/>
                  <a:gd name="T13" fmla="*/ 2250 h 2929"/>
                  <a:gd name="T14" fmla="*/ 365 w 1130"/>
                  <a:gd name="T15" fmla="*/ 2250 h 2929"/>
                  <a:gd name="T16" fmla="*/ 410 w 1130"/>
                  <a:gd name="T17" fmla="*/ 2229 h 2929"/>
                  <a:gd name="T18" fmla="*/ 441 w 1130"/>
                  <a:gd name="T19" fmla="*/ 2191 h 2929"/>
                  <a:gd name="T20" fmla="*/ 452 w 1130"/>
                  <a:gd name="T21" fmla="*/ 2140 h 2929"/>
                  <a:gd name="T22" fmla="*/ 441 w 1130"/>
                  <a:gd name="T23" fmla="*/ 2091 h 2929"/>
                  <a:gd name="T24" fmla="*/ 410 w 1130"/>
                  <a:gd name="T25" fmla="*/ 2053 h 2929"/>
                  <a:gd name="T26" fmla="*/ 365 w 1130"/>
                  <a:gd name="T27" fmla="*/ 2031 h 2929"/>
                  <a:gd name="T28" fmla="*/ 226 w 1130"/>
                  <a:gd name="T29" fmla="*/ 676 h 2929"/>
                  <a:gd name="T30" fmla="*/ 904 w 1130"/>
                  <a:gd name="T31" fmla="*/ 901 h 2929"/>
                  <a:gd name="T32" fmla="*/ 226 w 1130"/>
                  <a:gd name="T33" fmla="*/ 676 h 2929"/>
                  <a:gd name="T34" fmla="*/ 226 w 1130"/>
                  <a:gd name="T35" fmla="*/ 450 h 2929"/>
                  <a:gd name="T36" fmla="*/ 904 w 1130"/>
                  <a:gd name="T37" fmla="*/ 225 h 2929"/>
                  <a:gd name="T38" fmla="*/ 226 w 1130"/>
                  <a:gd name="T39" fmla="*/ 0 h 2929"/>
                  <a:gd name="T40" fmla="*/ 941 w 1130"/>
                  <a:gd name="T41" fmla="*/ 2 h 2929"/>
                  <a:gd name="T42" fmla="*/ 1008 w 1130"/>
                  <a:gd name="T43" fmla="*/ 25 h 2929"/>
                  <a:gd name="T44" fmla="*/ 1064 w 1130"/>
                  <a:gd name="T45" fmla="*/ 65 h 2929"/>
                  <a:gd name="T46" fmla="*/ 1105 w 1130"/>
                  <a:gd name="T47" fmla="*/ 121 h 2929"/>
                  <a:gd name="T48" fmla="*/ 1128 w 1130"/>
                  <a:gd name="T49" fmla="*/ 188 h 2929"/>
                  <a:gd name="T50" fmla="*/ 1130 w 1130"/>
                  <a:gd name="T51" fmla="*/ 2704 h 2929"/>
                  <a:gd name="T52" fmla="*/ 1119 w 1130"/>
                  <a:gd name="T53" fmla="*/ 2775 h 2929"/>
                  <a:gd name="T54" fmla="*/ 1087 w 1130"/>
                  <a:gd name="T55" fmla="*/ 2837 h 2929"/>
                  <a:gd name="T56" fmla="*/ 1038 w 1130"/>
                  <a:gd name="T57" fmla="*/ 2886 h 2929"/>
                  <a:gd name="T58" fmla="*/ 975 w 1130"/>
                  <a:gd name="T59" fmla="*/ 2918 h 2929"/>
                  <a:gd name="T60" fmla="*/ 904 w 1130"/>
                  <a:gd name="T61" fmla="*/ 2929 h 2929"/>
                  <a:gd name="T62" fmla="*/ 190 w 1130"/>
                  <a:gd name="T63" fmla="*/ 2927 h 2929"/>
                  <a:gd name="T64" fmla="*/ 122 w 1130"/>
                  <a:gd name="T65" fmla="*/ 2904 h 2929"/>
                  <a:gd name="T66" fmla="*/ 66 w 1130"/>
                  <a:gd name="T67" fmla="*/ 2863 h 2929"/>
                  <a:gd name="T68" fmla="*/ 25 w 1130"/>
                  <a:gd name="T69" fmla="*/ 2808 h 2929"/>
                  <a:gd name="T70" fmla="*/ 3 w 1130"/>
                  <a:gd name="T71" fmla="*/ 2741 h 2929"/>
                  <a:gd name="T72" fmla="*/ 0 w 1130"/>
                  <a:gd name="T73" fmla="*/ 225 h 2929"/>
                  <a:gd name="T74" fmla="*/ 11 w 1130"/>
                  <a:gd name="T75" fmla="*/ 154 h 2929"/>
                  <a:gd name="T76" fmla="*/ 44 w 1130"/>
                  <a:gd name="T77" fmla="*/ 92 h 2929"/>
                  <a:gd name="T78" fmla="*/ 92 w 1130"/>
                  <a:gd name="T79" fmla="*/ 43 h 2929"/>
                  <a:gd name="T80" fmla="*/ 155 w 1130"/>
                  <a:gd name="T81" fmla="*/ 11 h 2929"/>
                  <a:gd name="T82" fmla="*/ 226 w 1130"/>
                  <a:gd name="T83" fmla="*/ 0 h 2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30" h="2929">
                    <a:moveTo>
                      <a:pt x="339" y="2028"/>
                    </a:moveTo>
                    <a:lnTo>
                      <a:pt x="313" y="2031"/>
                    </a:lnTo>
                    <a:lnTo>
                      <a:pt x="290" y="2040"/>
                    </a:lnTo>
                    <a:lnTo>
                      <a:pt x="269" y="2053"/>
                    </a:lnTo>
                    <a:lnTo>
                      <a:pt x="251" y="2070"/>
                    </a:lnTo>
                    <a:lnTo>
                      <a:pt x="238" y="2091"/>
                    </a:lnTo>
                    <a:lnTo>
                      <a:pt x="229" y="2115"/>
                    </a:lnTo>
                    <a:lnTo>
                      <a:pt x="226" y="2140"/>
                    </a:lnTo>
                    <a:lnTo>
                      <a:pt x="229" y="2167"/>
                    </a:lnTo>
                    <a:lnTo>
                      <a:pt x="238" y="2191"/>
                    </a:lnTo>
                    <a:lnTo>
                      <a:pt x="251" y="2211"/>
                    </a:lnTo>
                    <a:lnTo>
                      <a:pt x="269" y="2229"/>
                    </a:lnTo>
                    <a:lnTo>
                      <a:pt x="290" y="2242"/>
                    </a:lnTo>
                    <a:lnTo>
                      <a:pt x="313" y="2250"/>
                    </a:lnTo>
                    <a:lnTo>
                      <a:pt x="339" y="2253"/>
                    </a:lnTo>
                    <a:lnTo>
                      <a:pt x="365" y="2250"/>
                    </a:lnTo>
                    <a:lnTo>
                      <a:pt x="388" y="2242"/>
                    </a:lnTo>
                    <a:lnTo>
                      <a:pt x="410" y="2229"/>
                    </a:lnTo>
                    <a:lnTo>
                      <a:pt x="427" y="2211"/>
                    </a:lnTo>
                    <a:lnTo>
                      <a:pt x="441" y="2191"/>
                    </a:lnTo>
                    <a:lnTo>
                      <a:pt x="449" y="2167"/>
                    </a:lnTo>
                    <a:lnTo>
                      <a:pt x="452" y="2140"/>
                    </a:lnTo>
                    <a:lnTo>
                      <a:pt x="449" y="2115"/>
                    </a:lnTo>
                    <a:lnTo>
                      <a:pt x="441" y="2091"/>
                    </a:lnTo>
                    <a:lnTo>
                      <a:pt x="427" y="2070"/>
                    </a:lnTo>
                    <a:lnTo>
                      <a:pt x="410" y="2053"/>
                    </a:lnTo>
                    <a:lnTo>
                      <a:pt x="388" y="2040"/>
                    </a:lnTo>
                    <a:lnTo>
                      <a:pt x="365" y="2031"/>
                    </a:lnTo>
                    <a:lnTo>
                      <a:pt x="339" y="2028"/>
                    </a:lnTo>
                    <a:close/>
                    <a:moveTo>
                      <a:pt x="226" y="676"/>
                    </a:moveTo>
                    <a:lnTo>
                      <a:pt x="226" y="901"/>
                    </a:lnTo>
                    <a:lnTo>
                      <a:pt x="904" y="901"/>
                    </a:lnTo>
                    <a:lnTo>
                      <a:pt x="904" y="676"/>
                    </a:lnTo>
                    <a:lnTo>
                      <a:pt x="226" y="676"/>
                    </a:lnTo>
                    <a:close/>
                    <a:moveTo>
                      <a:pt x="226" y="225"/>
                    </a:moveTo>
                    <a:lnTo>
                      <a:pt x="226" y="450"/>
                    </a:lnTo>
                    <a:lnTo>
                      <a:pt x="904" y="450"/>
                    </a:lnTo>
                    <a:lnTo>
                      <a:pt x="904" y="225"/>
                    </a:lnTo>
                    <a:lnTo>
                      <a:pt x="226" y="225"/>
                    </a:lnTo>
                    <a:close/>
                    <a:moveTo>
                      <a:pt x="226" y="0"/>
                    </a:moveTo>
                    <a:lnTo>
                      <a:pt x="904" y="0"/>
                    </a:lnTo>
                    <a:lnTo>
                      <a:pt x="941" y="2"/>
                    </a:lnTo>
                    <a:lnTo>
                      <a:pt x="975" y="11"/>
                    </a:lnTo>
                    <a:lnTo>
                      <a:pt x="1008" y="25"/>
                    </a:lnTo>
                    <a:lnTo>
                      <a:pt x="1038" y="43"/>
                    </a:lnTo>
                    <a:lnTo>
                      <a:pt x="1064" y="65"/>
                    </a:lnTo>
                    <a:lnTo>
                      <a:pt x="1087" y="92"/>
                    </a:lnTo>
                    <a:lnTo>
                      <a:pt x="1105" y="121"/>
                    </a:lnTo>
                    <a:lnTo>
                      <a:pt x="1119" y="154"/>
                    </a:lnTo>
                    <a:lnTo>
                      <a:pt x="1128" y="188"/>
                    </a:lnTo>
                    <a:lnTo>
                      <a:pt x="1130" y="225"/>
                    </a:lnTo>
                    <a:lnTo>
                      <a:pt x="1130" y="2704"/>
                    </a:lnTo>
                    <a:lnTo>
                      <a:pt x="1128" y="2741"/>
                    </a:lnTo>
                    <a:lnTo>
                      <a:pt x="1119" y="2775"/>
                    </a:lnTo>
                    <a:lnTo>
                      <a:pt x="1105" y="2808"/>
                    </a:lnTo>
                    <a:lnTo>
                      <a:pt x="1087" y="2837"/>
                    </a:lnTo>
                    <a:lnTo>
                      <a:pt x="1064" y="2863"/>
                    </a:lnTo>
                    <a:lnTo>
                      <a:pt x="1038" y="2886"/>
                    </a:lnTo>
                    <a:lnTo>
                      <a:pt x="1008" y="2904"/>
                    </a:lnTo>
                    <a:lnTo>
                      <a:pt x="975" y="2918"/>
                    </a:lnTo>
                    <a:lnTo>
                      <a:pt x="941" y="2927"/>
                    </a:lnTo>
                    <a:lnTo>
                      <a:pt x="904" y="2929"/>
                    </a:lnTo>
                    <a:lnTo>
                      <a:pt x="226" y="2929"/>
                    </a:lnTo>
                    <a:lnTo>
                      <a:pt x="190" y="2927"/>
                    </a:lnTo>
                    <a:lnTo>
                      <a:pt x="155" y="2918"/>
                    </a:lnTo>
                    <a:lnTo>
                      <a:pt x="122" y="2904"/>
                    </a:lnTo>
                    <a:lnTo>
                      <a:pt x="92" y="2886"/>
                    </a:lnTo>
                    <a:lnTo>
                      <a:pt x="66" y="2863"/>
                    </a:lnTo>
                    <a:lnTo>
                      <a:pt x="44" y="2837"/>
                    </a:lnTo>
                    <a:lnTo>
                      <a:pt x="25" y="2808"/>
                    </a:lnTo>
                    <a:lnTo>
                      <a:pt x="11" y="2775"/>
                    </a:lnTo>
                    <a:lnTo>
                      <a:pt x="3" y="2741"/>
                    </a:lnTo>
                    <a:lnTo>
                      <a:pt x="0" y="2704"/>
                    </a:lnTo>
                    <a:lnTo>
                      <a:pt x="0" y="225"/>
                    </a:lnTo>
                    <a:lnTo>
                      <a:pt x="3" y="188"/>
                    </a:lnTo>
                    <a:lnTo>
                      <a:pt x="11" y="154"/>
                    </a:lnTo>
                    <a:lnTo>
                      <a:pt x="25" y="121"/>
                    </a:lnTo>
                    <a:lnTo>
                      <a:pt x="44" y="92"/>
                    </a:lnTo>
                    <a:lnTo>
                      <a:pt x="66" y="65"/>
                    </a:lnTo>
                    <a:lnTo>
                      <a:pt x="92" y="43"/>
                    </a:lnTo>
                    <a:lnTo>
                      <a:pt x="122" y="25"/>
                    </a:lnTo>
                    <a:lnTo>
                      <a:pt x="155" y="11"/>
                    </a:lnTo>
                    <a:lnTo>
                      <a:pt x="190" y="2"/>
                    </a:lnTo>
                    <a:lnTo>
                      <a:pt x="2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7"/>
              <p:cNvSpPr>
                <a:spLocks/>
              </p:cNvSpPr>
              <p:nvPr/>
            </p:nvSpPr>
            <p:spPr bwMode="auto">
              <a:xfrm>
                <a:off x="1092" y="467"/>
                <a:ext cx="113" cy="45"/>
              </a:xfrm>
              <a:custGeom>
                <a:avLst/>
                <a:gdLst>
                  <a:gd name="T0" fmla="*/ 226 w 1131"/>
                  <a:gd name="T1" fmla="*/ 0 h 451"/>
                  <a:gd name="T2" fmla="*/ 905 w 1131"/>
                  <a:gd name="T3" fmla="*/ 0 h 451"/>
                  <a:gd name="T4" fmla="*/ 905 w 1131"/>
                  <a:gd name="T5" fmla="*/ 225 h 451"/>
                  <a:gd name="T6" fmla="*/ 941 w 1131"/>
                  <a:gd name="T7" fmla="*/ 229 h 451"/>
                  <a:gd name="T8" fmla="*/ 976 w 1131"/>
                  <a:gd name="T9" fmla="*/ 237 h 451"/>
                  <a:gd name="T10" fmla="*/ 1008 w 1131"/>
                  <a:gd name="T11" fmla="*/ 250 h 451"/>
                  <a:gd name="T12" fmla="*/ 1038 w 1131"/>
                  <a:gd name="T13" fmla="*/ 269 h 451"/>
                  <a:gd name="T14" fmla="*/ 1064 w 1131"/>
                  <a:gd name="T15" fmla="*/ 292 h 451"/>
                  <a:gd name="T16" fmla="*/ 1087 w 1131"/>
                  <a:gd name="T17" fmla="*/ 318 h 451"/>
                  <a:gd name="T18" fmla="*/ 1106 w 1131"/>
                  <a:gd name="T19" fmla="*/ 348 h 451"/>
                  <a:gd name="T20" fmla="*/ 1119 w 1131"/>
                  <a:gd name="T21" fmla="*/ 380 h 451"/>
                  <a:gd name="T22" fmla="*/ 1128 w 1131"/>
                  <a:gd name="T23" fmla="*/ 415 h 451"/>
                  <a:gd name="T24" fmla="*/ 1131 w 1131"/>
                  <a:gd name="T25" fmla="*/ 451 h 451"/>
                  <a:gd name="T26" fmla="*/ 0 w 1131"/>
                  <a:gd name="T27" fmla="*/ 451 h 451"/>
                  <a:gd name="T28" fmla="*/ 3 w 1131"/>
                  <a:gd name="T29" fmla="*/ 415 h 451"/>
                  <a:gd name="T30" fmla="*/ 12 w 1131"/>
                  <a:gd name="T31" fmla="*/ 380 h 451"/>
                  <a:gd name="T32" fmla="*/ 25 w 1131"/>
                  <a:gd name="T33" fmla="*/ 348 h 451"/>
                  <a:gd name="T34" fmla="*/ 44 w 1131"/>
                  <a:gd name="T35" fmla="*/ 318 h 451"/>
                  <a:gd name="T36" fmla="*/ 67 w 1131"/>
                  <a:gd name="T37" fmla="*/ 292 h 451"/>
                  <a:gd name="T38" fmla="*/ 93 w 1131"/>
                  <a:gd name="T39" fmla="*/ 269 h 451"/>
                  <a:gd name="T40" fmla="*/ 123 w 1131"/>
                  <a:gd name="T41" fmla="*/ 250 h 451"/>
                  <a:gd name="T42" fmla="*/ 155 w 1131"/>
                  <a:gd name="T43" fmla="*/ 237 h 451"/>
                  <a:gd name="T44" fmla="*/ 190 w 1131"/>
                  <a:gd name="T45" fmla="*/ 229 h 451"/>
                  <a:gd name="T46" fmla="*/ 226 w 1131"/>
                  <a:gd name="T47" fmla="*/ 225 h 451"/>
                  <a:gd name="T48" fmla="*/ 226 w 1131"/>
                  <a:gd name="T49" fmla="*/ 0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1" h="451">
                    <a:moveTo>
                      <a:pt x="226" y="0"/>
                    </a:moveTo>
                    <a:lnTo>
                      <a:pt x="905" y="0"/>
                    </a:lnTo>
                    <a:lnTo>
                      <a:pt x="905" y="225"/>
                    </a:lnTo>
                    <a:lnTo>
                      <a:pt x="941" y="229"/>
                    </a:lnTo>
                    <a:lnTo>
                      <a:pt x="976" y="237"/>
                    </a:lnTo>
                    <a:lnTo>
                      <a:pt x="1008" y="250"/>
                    </a:lnTo>
                    <a:lnTo>
                      <a:pt x="1038" y="269"/>
                    </a:lnTo>
                    <a:lnTo>
                      <a:pt x="1064" y="292"/>
                    </a:lnTo>
                    <a:lnTo>
                      <a:pt x="1087" y="318"/>
                    </a:lnTo>
                    <a:lnTo>
                      <a:pt x="1106" y="348"/>
                    </a:lnTo>
                    <a:lnTo>
                      <a:pt x="1119" y="380"/>
                    </a:lnTo>
                    <a:lnTo>
                      <a:pt x="1128" y="415"/>
                    </a:lnTo>
                    <a:lnTo>
                      <a:pt x="1131" y="451"/>
                    </a:lnTo>
                    <a:lnTo>
                      <a:pt x="0" y="451"/>
                    </a:lnTo>
                    <a:lnTo>
                      <a:pt x="3" y="415"/>
                    </a:lnTo>
                    <a:lnTo>
                      <a:pt x="12" y="380"/>
                    </a:lnTo>
                    <a:lnTo>
                      <a:pt x="25" y="348"/>
                    </a:lnTo>
                    <a:lnTo>
                      <a:pt x="44" y="318"/>
                    </a:lnTo>
                    <a:lnTo>
                      <a:pt x="67" y="292"/>
                    </a:lnTo>
                    <a:lnTo>
                      <a:pt x="93" y="269"/>
                    </a:lnTo>
                    <a:lnTo>
                      <a:pt x="123" y="250"/>
                    </a:lnTo>
                    <a:lnTo>
                      <a:pt x="155" y="237"/>
                    </a:lnTo>
                    <a:lnTo>
                      <a:pt x="190" y="229"/>
                    </a:lnTo>
                    <a:lnTo>
                      <a:pt x="226" y="225"/>
                    </a:lnTo>
                    <a:lnTo>
                      <a:pt x="2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8"/>
              <p:cNvSpPr>
                <a:spLocks noEditPoints="1"/>
              </p:cNvSpPr>
              <p:nvPr/>
            </p:nvSpPr>
            <p:spPr bwMode="auto">
              <a:xfrm>
                <a:off x="990" y="197"/>
                <a:ext cx="317" cy="248"/>
              </a:xfrm>
              <a:custGeom>
                <a:avLst/>
                <a:gdLst>
                  <a:gd name="T0" fmla="*/ 1557 w 3165"/>
                  <a:gd name="T1" fmla="*/ 2144 h 2479"/>
                  <a:gd name="T2" fmla="*/ 1512 w 3165"/>
                  <a:gd name="T3" fmla="*/ 2166 h 2479"/>
                  <a:gd name="T4" fmla="*/ 1481 w 3165"/>
                  <a:gd name="T5" fmla="*/ 2204 h 2479"/>
                  <a:gd name="T6" fmla="*/ 1469 w 3165"/>
                  <a:gd name="T7" fmla="*/ 2253 h 2479"/>
                  <a:gd name="T8" fmla="*/ 1481 w 3165"/>
                  <a:gd name="T9" fmla="*/ 2303 h 2479"/>
                  <a:gd name="T10" fmla="*/ 1512 w 3165"/>
                  <a:gd name="T11" fmla="*/ 2342 h 2479"/>
                  <a:gd name="T12" fmla="*/ 1557 w 3165"/>
                  <a:gd name="T13" fmla="*/ 2363 h 2479"/>
                  <a:gd name="T14" fmla="*/ 1608 w 3165"/>
                  <a:gd name="T15" fmla="*/ 2363 h 2479"/>
                  <a:gd name="T16" fmla="*/ 1653 w 3165"/>
                  <a:gd name="T17" fmla="*/ 2342 h 2479"/>
                  <a:gd name="T18" fmla="*/ 1684 w 3165"/>
                  <a:gd name="T19" fmla="*/ 2303 h 2479"/>
                  <a:gd name="T20" fmla="*/ 1695 w 3165"/>
                  <a:gd name="T21" fmla="*/ 2253 h 2479"/>
                  <a:gd name="T22" fmla="*/ 1684 w 3165"/>
                  <a:gd name="T23" fmla="*/ 2204 h 2479"/>
                  <a:gd name="T24" fmla="*/ 1653 w 3165"/>
                  <a:gd name="T25" fmla="*/ 2166 h 2479"/>
                  <a:gd name="T26" fmla="*/ 1608 w 3165"/>
                  <a:gd name="T27" fmla="*/ 2144 h 2479"/>
                  <a:gd name="T28" fmla="*/ 226 w 3165"/>
                  <a:gd name="T29" fmla="*/ 0 h 2479"/>
                  <a:gd name="T30" fmla="*/ 2975 w 3165"/>
                  <a:gd name="T31" fmla="*/ 2 h 2479"/>
                  <a:gd name="T32" fmla="*/ 3042 w 3165"/>
                  <a:gd name="T33" fmla="*/ 25 h 2479"/>
                  <a:gd name="T34" fmla="*/ 3098 w 3165"/>
                  <a:gd name="T35" fmla="*/ 66 h 2479"/>
                  <a:gd name="T36" fmla="*/ 3139 w 3165"/>
                  <a:gd name="T37" fmla="*/ 121 h 2479"/>
                  <a:gd name="T38" fmla="*/ 3161 w 3165"/>
                  <a:gd name="T39" fmla="*/ 188 h 2479"/>
                  <a:gd name="T40" fmla="*/ 3165 w 3165"/>
                  <a:gd name="T41" fmla="*/ 2253 h 2479"/>
                  <a:gd name="T42" fmla="*/ 3153 w 3165"/>
                  <a:gd name="T43" fmla="*/ 2324 h 2479"/>
                  <a:gd name="T44" fmla="*/ 3121 w 3165"/>
                  <a:gd name="T45" fmla="*/ 2387 h 2479"/>
                  <a:gd name="T46" fmla="*/ 3071 w 3165"/>
                  <a:gd name="T47" fmla="*/ 2435 h 2479"/>
                  <a:gd name="T48" fmla="*/ 3010 w 3165"/>
                  <a:gd name="T49" fmla="*/ 2468 h 2479"/>
                  <a:gd name="T50" fmla="*/ 2939 w 3165"/>
                  <a:gd name="T51" fmla="*/ 2479 h 2479"/>
                  <a:gd name="T52" fmla="*/ 904 w 3165"/>
                  <a:gd name="T53" fmla="*/ 2028 h 2479"/>
                  <a:gd name="T54" fmla="*/ 2939 w 3165"/>
                  <a:gd name="T55" fmla="*/ 225 h 2479"/>
                  <a:gd name="T56" fmla="*/ 3 w 3165"/>
                  <a:gd name="T57" fmla="*/ 188 h 2479"/>
                  <a:gd name="T58" fmla="*/ 25 w 3165"/>
                  <a:gd name="T59" fmla="*/ 121 h 2479"/>
                  <a:gd name="T60" fmla="*/ 66 w 3165"/>
                  <a:gd name="T61" fmla="*/ 66 h 2479"/>
                  <a:gd name="T62" fmla="*/ 122 w 3165"/>
                  <a:gd name="T63" fmla="*/ 25 h 2479"/>
                  <a:gd name="T64" fmla="*/ 190 w 3165"/>
                  <a:gd name="T65" fmla="*/ 2 h 2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65" h="2479">
                    <a:moveTo>
                      <a:pt x="1582" y="2141"/>
                    </a:moveTo>
                    <a:lnTo>
                      <a:pt x="1557" y="2144"/>
                    </a:lnTo>
                    <a:lnTo>
                      <a:pt x="1532" y="2153"/>
                    </a:lnTo>
                    <a:lnTo>
                      <a:pt x="1512" y="2166"/>
                    </a:lnTo>
                    <a:lnTo>
                      <a:pt x="1494" y="2183"/>
                    </a:lnTo>
                    <a:lnTo>
                      <a:pt x="1481" y="2204"/>
                    </a:lnTo>
                    <a:lnTo>
                      <a:pt x="1472" y="2227"/>
                    </a:lnTo>
                    <a:lnTo>
                      <a:pt x="1469" y="2253"/>
                    </a:lnTo>
                    <a:lnTo>
                      <a:pt x="1472" y="2280"/>
                    </a:lnTo>
                    <a:lnTo>
                      <a:pt x="1481" y="2303"/>
                    </a:lnTo>
                    <a:lnTo>
                      <a:pt x="1494" y="2324"/>
                    </a:lnTo>
                    <a:lnTo>
                      <a:pt x="1512" y="2342"/>
                    </a:lnTo>
                    <a:lnTo>
                      <a:pt x="1532" y="2355"/>
                    </a:lnTo>
                    <a:lnTo>
                      <a:pt x="1557" y="2363"/>
                    </a:lnTo>
                    <a:lnTo>
                      <a:pt x="1582" y="2366"/>
                    </a:lnTo>
                    <a:lnTo>
                      <a:pt x="1608" y="2363"/>
                    </a:lnTo>
                    <a:lnTo>
                      <a:pt x="1632" y="2355"/>
                    </a:lnTo>
                    <a:lnTo>
                      <a:pt x="1653" y="2342"/>
                    </a:lnTo>
                    <a:lnTo>
                      <a:pt x="1671" y="2324"/>
                    </a:lnTo>
                    <a:lnTo>
                      <a:pt x="1684" y="2303"/>
                    </a:lnTo>
                    <a:lnTo>
                      <a:pt x="1693" y="2280"/>
                    </a:lnTo>
                    <a:lnTo>
                      <a:pt x="1695" y="2253"/>
                    </a:lnTo>
                    <a:lnTo>
                      <a:pt x="1693" y="2227"/>
                    </a:lnTo>
                    <a:lnTo>
                      <a:pt x="1684" y="2204"/>
                    </a:lnTo>
                    <a:lnTo>
                      <a:pt x="1671" y="2183"/>
                    </a:lnTo>
                    <a:lnTo>
                      <a:pt x="1653" y="2166"/>
                    </a:lnTo>
                    <a:lnTo>
                      <a:pt x="1632" y="2153"/>
                    </a:lnTo>
                    <a:lnTo>
                      <a:pt x="1608" y="2144"/>
                    </a:lnTo>
                    <a:lnTo>
                      <a:pt x="1582" y="2141"/>
                    </a:lnTo>
                    <a:close/>
                    <a:moveTo>
                      <a:pt x="226" y="0"/>
                    </a:moveTo>
                    <a:lnTo>
                      <a:pt x="2939" y="0"/>
                    </a:lnTo>
                    <a:lnTo>
                      <a:pt x="2975" y="2"/>
                    </a:lnTo>
                    <a:lnTo>
                      <a:pt x="3010" y="11"/>
                    </a:lnTo>
                    <a:lnTo>
                      <a:pt x="3042" y="25"/>
                    </a:lnTo>
                    <a:lnTo>
                      <a:pt x="3071" y="43"/>
                    </a:lnTo>
                    <a:lnTo>
                      <a:pt x="3098" y="66"/>
                    </a:lnTo>
                    <a:lnTo>
                      <a:pt x="3121" y="92"/>
                    </a:lnTo>
                    <a:lnTo>
                      <a:pt x="3139" y="121"/>
                    </a:lnTo>
                    <a:lnTo>
                      <a:pt x="3153" y="154"/>
                    </a:lnTo>
                    <a:lnTo>
                      <a:pt x="3161" y="188"/>
                    </a:lnTo>
                    <a:lnTo>
                      <a:pt x="3165" y="225"/>
                    </a:lnTo>
                    <a:lnTo>
                      <a:pt x="3165" y="2253"/>
                    </a:lnTo>
                    <a:lnTo>
                      <a:pt x="3161" y="2291"/>
                    </a:lnTo>
                    <a:lnTo>
                      <a:pt x="3153" y="2324"/>
                    </a:lnTo>
                    <a:lnTo>
                      <a:pt x="3139" y="2357"/>
                    </a:lnTo>
                    <a:lnTo>
                      <a:pt x="3121" y="2387"/>
                    </a:lnTo>
                    <a:lnTo>
                      <a:pt x="3098" y="2413"/>
                    </a:lnTo>
                    <a:lnTo>
                      <a:pt x="3071" y="2435"/>
                    </a:lnTo>
                    <a:lnTo>
                      <a:pt x="3042" y="2454"/>
                    </a:lnTo>
                    <a:lnTo>
                      <a:pt x="3010" y="2468"/>
                    </a:lnTo>
                    <a:lnTo>
                      <a:pt x="2975" y="2475"/>
                    </a:lnTo>
                    <a:lnTo>
                      <a:pt x="2939" y="2479"/>
                    </a:lnTo>
                    <a:lnTo>
                      <a:pt x="904" y="2479"/>
                    </a:lnTo>
                    <a:lnTo>
                      <a:pt x="904" y="2028"/>
                    </a:lnTo>
                    <a:lnTo>
                      <a:pt x="2939" y="2028"/>
                    </a:lnTo>
                    <a:lnTo>
                      <a:pt x="2939" y="225"/>
                    </a:lnTo>
                    <a:lnTo>
                      <a:pt x="0" y="225"/>
                    </a:lnTo>
                    <a:lnTo>
                      <a:pt x="3" y="188"/>
                    </a:lnTo>
                    <a:lnTo>
                      <a:pt x="12" y="154"/>
                    </a:lnTo>
                    <a:lnTo>
                      <a:pt x="25" y="121"/>
                    </a:lnTo>
                    <a:lnTo>
                      <a:pt x="44" y="92"/>
                    </a:lnTo>
                    <a:lnTo>
                      <a:pt x="66" y="66"/>
                    </a:lnTo>
                    <a:lnTo>
                      <a:pt x="92" y="43"/>
                    </a:lnTo>
                    <a:lnTo>
                      <a:pt x="122" y="25"/>
                    </a:lnTo>
                    <a:lnTo>
                      <a:pt x="155" y="11"/>
                    </a:lnTo>
                    <a:lnTo>
                      <a:pt x="190" y="2"/>
                    </a:lnTo>
                    <a:lnTo>
                      <a:pt x="2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860612" y="2788920"/>
            <a:ext cx="1280160" cy="1280160"/>
            <a:chOff x="860612" y="2788920"/>
            <a:chExt cx="1280160" cy="1280160"/>
          </a:xfrm>
        </p:grpSpPr>
        <p:sp>
          <p:nvSpPr>
            <p:cNvPr id="7" name="Donut 6"/>
            <p:cNvSpPr/>
            <p:nvPr/>
          </p:nvSpPr>
          <p:spPr>
            <a:xfrm>
              <a:off x="860612" y="2788920"/>
              <a:ext cx="1280160" cy="1280160"/>
            </a:xfrm>
            <a:prstGeom prst="donut">
              <a:avLst>
                <a:gd name="adj" fmla="val 13767"/>
              </a:avLst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5" name="Group 11"/>
            <p:cNvGrpSpPr>
              <a:grpSpLocks noChangeAspect="1"/>
            </p:cNvGrpSpPr>
            <p:nvPr/>
          </p:nvGrpSpPr>
          <p:grpSpPr bwMode="auto">
            <a:xfrm>
              <a:off x="1244193" y="3193256"/>
              <a:ext cx="512999" cy="471488"/>
              <a:chOff x="877" y="-105"/>
              <a:chExt cx="1001" cy="920"/>
            </a:xfrm>
            <a:solidFill>
              <a:schemeClr val="accent2"/>
            </a:solidFill>
          </p:grpSpPr>
          <p:sp>
            <p:nvSpPr>
              <p:cNvPr id="38" name="Freeform 13"/>
              <p:cNvSpPr>
                <a:spLocks noEditPoints="1"/>
              </p:cNvSpPr>
              <p:nvPr/>
            </p:nvSpPr>
            <p:spPr bwMode="auto">
              <a:xfrm>
                <a:off x="877" y="20"/>
                <a:ext cx="667" cy="669"/>
              </a:xfrm>
              <a:custGeom>
                <a:avLst/>
                <a:gdLst>
                  <a:gd name="T0" fmla="*/ 1103 w 2670"/>
                  <a:gd name="T1" fmla="*/ 854 h 2675"/>
                  <a:gd name="T2" fmla="*/ 881 w 2670"/>
                  <a:gd name="T3" fmla="*/ 1053 h 2675"/>
                  <a:gd name="T4" fmla="*/ 800 w 2670"/>
                  <a:gd name="T5" fmla="*/ 1338 h 2675"/>
                  <a:gd name="T6" fmla="*/ 881 w 2670"/>
                  <a:gd name="T7" fmla="*/ 1622 h 2675"/>
                  <a:gd name="T8" fmla="*/ 1103 w 2670"/>
                  <a:gd name="T9" fmla="*/ 1821 h 2675"/>
                  <a:gd name="T10" fmla="*/ 1397 w 2670"/>
                  <a:gd name="T11" fmla="*/ 1869 h 2675"/>
                  <a:gd name="T12" fmla="*/ 1667 w 2670"/>
                  <a:gd name="T13" fmla="*/ 1758 h 2675"/>
                  <a:gd name="T14" fmla="*/ 1840 w 2670"/>
                  <a:gd name="T15" fmla="*/ 1515 h 2675"/>
                  <a:gd name="T16" fmla="*/ 1856 w 2670"/>
                  <a:gd name="T17" fmla="*/ 1216 h 2675"/>
                  <a:gd name="T18" fmla="*/ 1713 w 2670"/>
                  <a:gd name="T19" fmla="*/ 959 h 2675"/>
                  <a:gd name="T20" fmla="*/ 1456 w 2670"/>
                  <a:gd name="T21" fmla="*/ 815 h 2675"/>
                  <a:gd name="T22" fmla="*/ 1543 w 2670"/>
                  <a:gd name="T23" fmla="*/ 2 h 2675"/>
                  <a:gd name="T24" fmla="*/ 1591 w 2670"/>
                  <a:gd name="T25" fmla="*/ 52 h 2675"/>
                  <a:gd name="T26" fmla="*/ 2042 w 2670"/>
                  <a:gd name="T27" fmla="*/ 250 h 2675"/>
                  <a:gd name="T28" fmla="*/ 2114 w 2670"/>
                  <a:gd name="T29" fmla="*/ 243 h 2675"/>
                  <a:gd name="T30" fmla="*/ 2306 w 2670"/>
                  <a:gd name="T31" fmla="*/ 425 h 2675"/>
                  <a:gd name="T32" fmla="*/ 2418 w 2670"/>
                  <a:gd name="T33" fmla="*/ 559 h 2675"/>
                  <a:gd name="T34" fmla="*/ 2402 w 2670"/>
                  <a:gd name="T35" fmla="*/ 642 h 2675"/>
                  <a:gd name="T36" fmla="*/ 2296 w 2670"/>
                  <a:gd name="T37" fmla="*/ 778 h 2675"/>
                  <a:gd name="T38" fmla="*/ 2274 w 2670"/>
                  <a:gd name="T39" fmla="*/ 958 h 2675"/>
                  <a:gd name="T40" fmla="*/ 2645 w 2670"/>
                  <a:gd name="T41" fmla="*/ 1096 h 2675"/>
                  <a:gd name="T42" fmla="*/ 2670 w 2670"/>
                  <a:gd name="T43" fmla="*/ 1533 h 2675"/>
                  <a:gd name="T44" fmla="*/ 2622 w 2670"/>
                  <a:gd name="T45" fmla="*/ 1597 h 2675"/>
                  <a:gd name="T46" fmla="*/ 2262 w 2670"/>
                  <a:gd name="T47" fmla="*/ 1847 h 2675"/>
                  <a:gd name="T48" fmla="*/ 2430 w 2670"/>
                  <a:gd name="T49" fmla="*/ 2067 h 2675"/>
                  <a:gd name="T50" fmla="*/ 2401 w 2670"/>
                  <a:gd name="T51" fmla="*/ 2151 h 2675"/>
                  <a:gd name="T52" fmla="*/ 2247 w 2670"/>
                  <a:gd name="T53" fmla="*/ 2315 h 2675"/>
                  <a:gd name="T54" fmla="*/ 2114 w 2670"/>
                  <a:gd name="T55" fmla="*/ 2429 h 2675"/>
                  <a:gd name="T56" fmla="*/ 1800 w 2670"/>
                  <a:gd name="T57" fmla="*/ 2236 h 2675"/>
                  <a:gd name="T58" fmla="*/ 1624 w 2670"/>
                  <a:gd name="T59" fmla="*/ 2437 h 2675"/>
                  <a:gd name="T60" fmla="*/ 1585 w 2670"/>
                  <a:gd name="T61" fmla="*/ 2643 h 2675"/>
                  <a:gd name="T62" fmla="*/ 1141 w 2670"/>
                  <a:gd name="T63" fmla="*/ 2675 h 2675"/>
                  <a:gd name="T64" fmla="*/ 1081 w 2670"/>
                  <a:gd name="T65" fmla="*/ 2637 h 2675"/>
                  <a:gd name="T66" fmla="*/ 874 w 2670"/>
                  <a:gd name="T67" fmla="*/ 2239 h 2675"/>
                  <a:gd name="T68" fmla="*/ 563 w 2670"/>
                  <a:gd name="T69" fmla="*/ 2435 h 2675"/>
                  <a:gd name="T70" fmla="*/ 364 w 2670"/>
                  <a:gd name="T71" fmla="*/ 2250 h 2675"/>
                  <a:gd name="T72" fmla="*/ 252 w 2670"/>
                  <a:gd name="T73" fmla="*/ 2116 h 2675"/>
                  <a:gd name="T74" fmla="*/ 266 w 2670"/>
                  <a:gd name="T75" fmla="*/ 2034 h 2675"/>
                  <a:gd name="T76" fmla="*/ 373 w 2670"/>
                  <a:gd name="T77" fmla="*/ 1898 h 2675"/>
                  <a:gd name="T78" fmla="*/ 386 w 2670"/>
                  <a:gd name="T79" fmla="*/ 1693 h 2675"/>
                  <a:gd name="T80" fmla="*/ 15 w 2670"/>
                  <a:gd name="T81" fmla="*/ 1569 h 2675"/>
                  <a:gd name="T82" fmla="*/ 4 w 2670"/>
                  <a:gd name="T83" fmla="*/ 1121 h 2675"/>
                  <a:gd name="T84" fmla="*/ 371 w 2670"/>
                  <a:gd name="T85" fmla="*/ 1028 h 2675"/>
                  <a:gd name="T86" fmla="*/ 374 w 2670"/>
                  <a:gd name="T87" fmla="*/ 783 h 2675"/>
                  <a:gd name="T88" fmla="*/ 236 w 2670"/>
                  <a:gd name="T89" fmla="*/ 587 h 2675"/>
                  <a:gd name="T90" fmla="*/ 290 w 2670"/>
                  <a:gd name="T91" fmla="*/ 496 h 2675"/>
                  <a:gd name="T92" fmla="*/ 456 w 2670"/>
                  <a:gd name="T93" fmla="*/ 326 h 2675"/>
                  <a:gd name="T94" fmla="*/ 573 w 2670"/>
                  <a:gd name="T95" fmla="*/ 238 h 2675"/>
                  <a:gd name="T96" fmla="*/ 919 w 2670"/>
                  <a:gd name="T97" fmla="*/ 414 h 2675"/>
                  <a:gd name="T98" fmla="*/ 1053 w 2670"/>
                  <a:gd name="T99" fmla="*/ 178 h 2675"/>
                  <a:gd name="T100" fmla="*/ 1095 w 2670"/>
                  <a:gd name="T101" fmla="*/ 18 h 2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670" h="2675">
                    <a:moveTo>
                      <a:pt x="1335" y="802"/>
                    </a:moveTo>
                    <a:lnTo>
                      <a:pt x="1273" y="806"/>
                    </a:lnTo>
                    <a:lnTo>
                      <a:pt x="1213" y="815"/>
                    </a:lnTo>
                    <a:lnTo>
                      <a:pt x="1157" y="831"/>
                    </a:lnTo>
                    <a:lnTo>
                      <a:pt x="1103" y="854"/>
                    </a:lnTo>
                    <a:lnTo>
                      <a:pt x="1052" y="882"/>
                    </a:lnTo>
                    <a:lnTo>
                      <a:pt x="1003" y="918"/>
                    </a:lnTo>
                    <a:lnTo>
                      <a:pt x="958" y="959"/>
                    </a:lnTo>
                    <a:lnTo>
                      <a:pt x="916" y="1006"/>
                    </a:lnTo>
                    <a:lnTo>
                      <a:pt x="881" y="1053"/>
                    </a:lnTo>
                    <a:lnTo>
                      <a:pt x="852" y="1105"/>
                    </a:lnTo>
                    <a:lnTo>
                      <a:pt x="830" y="1160"/>
                    </a:lnTo>
                    <a:lnTo>
                      <a:pt x="814" y="1216"/>
                    </a:lnTo>
                    <a:lnTo>
                      <a:pt x="804" y="1275"/>
                    </a:lnTo>
                    <a:lnTo>
                      <a:pt x="800" y="1338"/>
                    </a:lnTo>
                    <a:lnTo>
                      <a:pt x="804" y="1400"/>
                    </a:lnTo>
                    <a:lnTo>
                      <a:pt x="814" y="1459"/>
                    </a:lnTo>
                    <a:lnTo>
                      <a:pt x="830" y="1515"/>
                    </a:lnTo>
                    <a:lnTo>
                      <a:pt x="852" y="1570"/>
                    </a:lnTo>
                    <a:lnTo>
                      <a:pt x="881" y="1622"/>
                    </a:lnTo>
                    <a:lnTo>
                      <a:pt x="916" y="1669"/>
                    </a:lnTo>
                    <a:lnTo>
                      <a:pt x="958" y="1716"/>
                    </a:lnTo>
                    <a:lnTo>
                      <a:pt x="1003" y="1758"/>
                    </a:lnTo>
                    <a:lnTo>
                      <a:pt x="1052" y="1793"/>
                    </a:lnTo>
                    <a:lnTo>
                      <a:pt x="1103" y="1821"/>
                    </a:lnTo>
                    <a:lnTo>
                      <a:pt x="1157" y="1843"/>
                    </a:lnTo>
                    <a:lnTo>
                      <a:pt x="1213" y="1860"/>
                    </a:lnTo>
                    <a:lnTo>
                      <a:pt x="1273" y="1869"/>
                    </a:lnTo>
                    <a:lnTo>
                      <a:pt x="1335" y="1873"/>
                    </a:lnTo>
                    <a:lnTo>
                      <a:pt x="1397" y="1869"/>
                    </a:lnTo>
                    <a:lnTo>
                      <a:pt x="1456" y="1860"/>
                    </a:lnTo>
                    <a:lnTo>
                      <a:pt x="1513" y="1843"/>
                    </a:lnTo>
                    <a:lnTo>
                      <a:pt x="1566" y="1821"/>
                    </a:lnTo>
                    <a:lnTo>
                      <a:pt x="1618" y="1793"/>
                    </a:lnTo>
                    <a:lnTo>
                      <a:pt x="1667" y="1758"/>
                    </a:lnTo>
                    <a:lnTo>
                      <a:pt x="1713" y="1716"/>
                    </a:lnTo>
                    <a:lnTo>
                      <a:pt x="1753" y="1669"/>
                    </a:lnTo>
                    <a:lnTo>
                      <a:pt x="1789" y="1622"/>
                    </a:lnTo>
                    <a:lnTo>
                      <a:pt x="1818" y="1570"/>
                    </a:lnTo>
                    <a:lnTo>
                      <a:pt x="1840" y="1515"/>
                    </a:lnTo>
                    <a:lnTo>
                      <a:pt x="1856" y="1459"/>
                    </a:lnTo>
                    <a:lnTo>
                      <a:pt x="1866" y="1400"/>
                    </a:lnTo>
                    <a:lnTo>
                      <a:pt x="1868" y="1338"/>
                    </a:lnTo>
                    <a:lnTo>
                      <a:pt x="1866" y="1275"/>
                    </a:lnTo>
                    <a:lnTo>
                      <a:pt x="1856" y="1216"/>
                    </a:lnTo>
                    <a:lnTo>
                      <a:pt x="1840" y="1160"/>
                    </a:lnTo>
                    <a:lnTo>
                      <a:pt x="1818" y="1105"/>
                    </a:lnTo>
                    <a:lnTo>
                      <a:pt x="1789" y="1053"/>
                    </a:lnTo>
                    <a:lnTo>
                      <a:pt x="1753" y="1006"/>
                    </a:lnTo>
                    <a:lnTo>
                      <a:pt x="1713" y="959"/>
                    </a:lnTo>
                    <a:lnTo>
                      <a:pt x="1667" y="918"/>
                    </a:lnTo>
                    <a:lnTo>
                      <a:pt x="1618" y="882"/>
                    </a:lnTo>
                    <a:lnTo>
                      <a:pt x="1566" y="854"/>
                    </a:lnTo>
                    <a:lnTo>
                      <a:pt x="1513" y="831"/>
                    </a:lnTo>
                    <a:lnTo>
                      <a:pt x="1456" y="815"/>
                    </a:lnTo>
                    <a:lnTo>
                      <a:pt x="1397" y="806"/>
                    </a:lnTo>
                    <a:lnTo>
                      <a:pt x="1335" y="802"/>
                    </a:lnTo>
                    <a:close/>
                    <a:moveTo>
                      <a:pt x="1141" y="0"/>
                    </a:moveTo>
                    <a:lnTo>
                      <a:pt x="1528" y="0"/>
                    </a:lnTo>
                    <a:lnTo>
                      <a:pt x="1543" y="2"/>
                    </a:lnTo>
                    <a:lnTo>
                      <a:pt x="1558" y="7"/>
                    </a:lnTo>
                    <a:lnTo>
                      <a:pt x="1570" y="15"/>
                    </a:lnTo>
                    <a:lnTo>
                      <a:pt x="1581" y="26"/>
                    </a:lnTo>
                    <a:lnTo>
                      <a:pt x="1588" y="38"/>
                    </a:lnTo>
                    <a:lnTo>
                      <a:pt x="1591" y="52"/>
                    </a:lnTo>
                    <a:lnTo>
                      <a:pt x="1640" y="371"/>
                    </a:lnTo>
                    <a:lnTo>
                      <a:pt x="1689" y="389"/>
                    </a:lnTo>
                    <a:lnTo>
                      <a:pt x="1740" y="409"/>
                    </a:lnTo>
                    <a:lnTo>
                      <a:pt x="1796" y="436"/>
                    </a:lnTo>
                    <a:lnTo>
                      <a:pt x="2042" y="250"/>
                    </a:lnTo>
                    <a:lnTo>
                      <a:pt x="2054" y="243"/>
                    </a:lnTo>
                    <a:lnTo>
                      <a:pt x="2067" y="238"/>
                    </a:lnTo>
                    <a:lnTo>
                      <a:pt x="2083" y="235"/>
                    </a:lnTo>
                    <a:lnTo>
                      <a:pt x="2099" y="238"/>
                    </a:lnTo>
                    <a:lnTo>
                      <a:pt x="2114" y="243"/>
                    </a:lnTo>
                    <a:lnTo>
                      <a:pt x="2127" y="253"/>
                    </a:lnTo>
                    <a:lnTo>
                      <a:pt x="2180" y="302"/>
                    </a:lnTo>
                    <a:lnTo>
                      <a:pt x="2226" y="347"/>
                    </a:lnTo>
                    <a:lnTo>
                      <a:pt x="2269" y="387"/>
                    </a:lnTo>
                    <a:lnTo>
                      <a:pt x="2306" y="425"/>
                    </a:lnTo>
                    <a:lnTo>
                      <a:pt x="2339" y="460"/>
                    </a:lnTo>
                    <a:lnTo>
                      <a:pt x="2365" y="490"/>
                    </a:lnTo>
                    <a:lnTo>
                      <a:pt x="2387" y="517"/>
                    </a:lnTo>
                    <a:lnTo>
                      <a:pt x="2406" y="540"/>
                    </a:lnTo>
                    <a:lnTo>
                      <a:pt x="2418" y="559"/>
                    </a:lnTo>
                    <a:lnTo>
                      <a:pt x="2425" y="575"/>
                    </a:lnTo>
                    <a:lnTo>
                      <a:pt x="2428" y="587"/>
                    </a:lnTo>
                    <a:lnTo>
                      <a:pt x="2424" y="607"/>
                    </a:lnTo>
                    <a:lnTo>
                      <a:pt x="2413" y="627"/>
                    </a:lnTo>
                    <a:lnTo>
                      <a:pt x="2402" y="642"/>
                    </a:lnTo>
                    <a:lnTo>
                      <a:pt x="2387" y="662"/>
                    </a:lnTo>
                    <a:lnTo>
                      <a:pt x="2369" y="684"/>
                    </a:lnTo>
                    <a:lnTo>
                      <a:pt x="2350" y="709"/>
                    </a:lnTo>
                    <a:lnTo>
                      <a:pt x="2325" y="740"/>
                    </a:lnTo>
                    <a:lnTo>
                      <a:pt x="2296" y="778"/>
                    </a:lnTo>
                    <a:lnTo>
                      <a:pt x="2271" y="811"/>
                    </a:lnTo>
                    <a:lnTo>
                      <a:pt x="2249" y="840"/>
                    </a:lnTo>
                    <a:lnTo>
                      <a:pt x="2231" y="865"/>
                    </a:lnTo>
                    <a:lnTo>
                      <a:pt x="2254" y="914"/>
                    </a:lnTo>
                    <a:lnTo>
                      <a:pt x="2274" y="958"/>
                    </a:lnTo>
                    <a:lnTo>
                      <a:pt x="2290" y="1000"/>
                    </a:lnTo>
                    <a:lnTo>
                      <a:pt x="2303" y="1036"/>
                    </a:lnTo>
                    <a:lnTo>
                      <a:pt x="2620" y="1084"/>
                    </a:lnTo>
                    <a:lnTo>
                      <a:pt x="2633" y="1089"/>
                    </a:lnTo>
                    <a:lnTo>
                      <a:pt x="2645" y="1096"/>
                    </a:lnTo>
                    <a:lnTo>
                      <a:pt x="2655" y="1106"/>
                    </a:lnTo>
                    <a:lnTo>
                      <a:pt x="2664" y="1120"/>
                    </a:lnTo>
                    <a:lnTo>
                      <a:pt x="2668" y="1133"/>
                    </a:lnTo>
                    <a:lnTo>
                      <a:pt x="2670" y="1148"/>
                    </a:lnTo>
                    <a:lnTo>
                      <a:pt x="2670" y="1533"/>
                    </a:lnTo>
                    <a:lnTo>
                      <a:pt x="2666" y="1554"/>
                    </a:lnTo>
                    <a:lnTo>
                      <a:pt x="2655" y="1575"/>
                    </a:lnTo>
                    <a:lnTo>
                      <a:pt x="2645" y="1586"/>
                    </a:lnTo>
                    <a:lnTo>
                      <a:pt x="2634" y="1593"/>
                    </a:lnTo>
                    <a:lnTo>
                      <a:pt x="2622" y="1597"/>
                    </a:lnTo>
                    <a:lnTo>
                      <a:pt x="2298" y="1647"/>
                    </a:lnTo>
                    <a:lnTo>
                      <a:pt x="2281" y="1698"/>
                    </a:lnTo>
                    <a:lnTo>
                      <a:pt x="2259" y="1750"/>
                    </a:lnTo>
                    <a:lnTo>
                      <a:pt x="2232" y="1805"/>
                    </a:lnTo>
                    <a:lnTo>
                      <a:pt x="2262" y="1847"/>
                    </a:lnTo>
                    <a:lnTo>
                      <a:pt x="2296" y="1892"/>
                    </a:lnTo>
                    <a:lnTo>
                      <a:pt x="2334" y="1940"/>
                    </a:lnTo>
                    <a:lnTo>
                      <a:pt x="2374" y="1991"/>
                    </a:lnTo>
                    <a:lnTo>
                      <a:pt x="2419" y="2047"/>
                    </a:lnTo>
                    <a:lnTo>
                      <a:pt x="2430" y="2067"/>
                    </a:lnTo>
                    <a:lnTo>
                      <a:pt x="2434" y="2088"/>
                    </a:lnTo>
                    <a:lnTo>
                      <a:pt x="2433" y="2104"/>
                    </a:lnTo>
                    <a:lnTo>
                      <a:pt x="2428" y="2116"/>
                    </a:lnTo>
                    <a:lnTo>
                      <a:pt x="2419" y="2127"/>
                    </a:lnTo>
                    <a:lnTo>
                      <a:pt x="2401" y="2151"/>
                    </a:lnTo>
                    <a:lnTo>
                      <a:pt x="2379" y="2176"/>
                    </a:lnTo>
                    <a:lnTo>
                      <a:pt x="2352" y="2206"/>
                    </a:lnTo>
                    <a:lnTo>
                      <a:pt x="2321" y="2239"/>
                    </a:lnTo>
                    <a:lnTo>
                      <a:pt x="2286" y="2275"/>
                    </a:lnTo>
                    <a:lnTo>
                      <a:pt x="2247" y="2315"/>
                    </a:lnTo>
                    <a:lnTo>
                      <a:pt x="2214" y="2348"/>
                    </a:lnTo>
                    <a:lnTo>
                      <a:pt x="2183" y="2376"/>
                    </a:lnTo>
                    <a:lnTo>
                      <a:pt x="2157" y="2398"/>
                    </a:lnTo>
                    <a:lnTo>
                      <a:pt x="2133" y="2416"/>
                    </a:lnTo>
                    <a:lnTo>
                      <a:pt x="2114" y="2429"/>
                    </a:lnTo>
                    <a:lnTo>
                      <a:pt x="2097" y="2436"/>
                    </a:lnTo>
                    <a:lnTo>
                      <a:pt x="2083" y="2440"/>
                    </a:lnTo>
                    <a:lnTo>
                      <a:pt x="2061" y="2436"/>
                    </a:lnTo>
                    <a:lnTo>
                      <a:pt x="2039" y="2425"/>
                    </a:lnTo>
                    <a:lnTo>
                      <a:pt x="1800" y="2236"/>
                    </a:lnTo>
                    <a:lnTo>
                      <a:pt x="1747" y="2261"/>
                    </a:lnTo>
                    <a:lnTo>
                      <a:pt x="1695" y="2283"/>
                    </a:lnTo>
                    <a:lnTo>
                      <a:pt x="1640" y="2301"/>
                    </a:lnTo>
                    <a:lnTo>
                      <a:pt x="1631" y="2372"/>
                    </a:lnTo>
                    <a:lnTo>
                      <a:pt x="1624" y="2437"/>
                    </a:lnTo>
                    <a:lnTo>
                      <a:pt x="1616" y="2495"/>
                    </a:lnTo>
                    <a:lnTo>
                      <a:pt x="1608" y="2545"/>
                    </a:lnTo>
                    <a:lnTo>
                      <a:pt x="1599" y="2589"/>
                    </a:lnTo>
                    <a:lnTo>
                      <a:pt x="1591" y="2624"/>
                    </a:lnTo>
                    <a:lnTo>
                      <a:pt x="1585" y="2643"/>
                    </a:lnTo>
                    <a:lnTo>
                      <a:pt x="1575" y="2658"/>
                    </a:lnTo>
                    <a:lnTo>
                      <a:pt x="1561" y="2667"/>
                    </a:lnTo>
                    <a:lnTo>
                      <a:pt x="1547" y="2673"/>
                    </a:lnTo>
                    <a:lnTo>
                      <a:pt x="1528" y="2675"/>
                    </a:lnTo>
                    <a:lnTo>
                      <a:pt x="1141" y="2675"/>
                    </a:lnTo>
                    <a:lnTo>
                      <a:pt x="1127" y="2673"/>
                    </a:lnTo>
                    <a:lnTo>
                      <a:pt x="1112" y="2669"/>
                    </a:lnTo>
                    <a:lnTo>
                      <a:pt x="1100" y="2660"/>
                    </a:lnTo>
                    <a:lnTo>
                      <a:pt x="1089" y="2649"/>
                    </a:lnTo>
                    <a:lnTo>
                      <a:pt x="1081" y="2637"/>
                    </a:lnTo>
                    <a:lnTo>
                      <a:pt x="1079" y="2623"/>
                    </a:lnTo>
                    <a:lnTo>
                      <a:pt x="1030" y="2304"/>
                    </a:lnTo>
                    <a:lnTo>
                      <a:pt x="981" y="2287"/>
                    </a:lnTo>
                    <a:lnTo>
                      <a:pt x="930" y="2266"/>
                    </a:lnTo>
                    <a:lnTo>
                      <a:pt x="874" y="2239"/>
                    </a:lnTo>
                    <a:lnTo>
                      <a:pt x="628" y="2425"/>
                    </a:lnTo>
                    <a:lnTo>
                      <a:pt x="617" y="2432"/>
                    </a:lnTo>
                    <a:lnTo>
                      <a:pt x="602" y="2437"/>
                    </a:lnTo>
                    <a:lnTo>
                      <a:pt x="586" y="2440"/>
                    </a:lnTo>
                    <a:lnTo>
                      <a:pt x="563" y="2435"/>
                    </a:lnTo>
                    <a:lnTo>
                      <a:pt x="542" y="2422"/>
                    </a:lnTo>
                    <a:lnTo>
                      <a:pt x="490" y="2373"/>
                    </a:lnTo>
                    <a:lnTo>
                      <a:pt x="444" y="2328"/>
                    </a:lnTo>
                    <a:lnTo>
                      <a:pt x="401" y="2288"/>
                    </a:lnTo>
                    <a:lnTo>
                      <a:pt x="364" y="2250"/>
                    </a:lnTo>
                    <a:lnTo>
                      <a:pt x="331" y="2215"/>
                    </a:lnTo>
                    <a:lnTo>
                      <a:pt x="304" y="2185"/>
                    </a:lnTo>
                    <a:lnTo>
                      <a:pt x="282" y="2158"/>
                    </a:lnTo>
                    <a:lnTo>
                      <a:pt x="264" y="2135"/>
                    </a:lnTo>
                    <a:lnTo>
                      <a:pt x="252" y="2116"/>
                    </a:lnTo>
                    <a:lnTo>
                      <a:pt x="244" y="2100"/>
                    </a:lnTo>
                    <a:lnTo>
                      <a:pt x="242" y="2088"/>
                    </a:lnTo>
                    <a:lnTo>
                      <a:pt x="246" y="2069"/>
                    </a:lnTo>
                    <a:lnTo>
                      <a:pt x="257" y="2048"/>
                    </a:lnTo>
                    <a:lnTo>
                      <a:pt x="266" y="2034"/>
                    </a:lnTo>
                    <a:lnTo>
                      <a:pt x="280" y="2016"/>
                    </a:lnTo>
                    <a:lnTo>
                      <a:pt x="297" y="1994"/>
                    </a:lnTo>
                    <a:lnTo>
                      <a:pt x="318" y="1968"/>
                    </a:lnTo>
                    <a:lnTo>
                      <a:pt x="342" y="1938"/>
                    </a:lnTo>
                    <a:lnTo>
                      <a:pt x="373" y="1898"/>
                    </a:lnTo>
                    <a:lnTo>
                      <a:pt x="400" y="1865"/>
                    </a:lnTo>
                    <a:lnTo>
                      <a:pt x="422" y="1835"/>
                    </a:lnTo>
                    <a:lnTo>
                      <a:pt x="440" y="1810"/>
                    </a:lnTo>
                    <a:lnTo>
                      <a:pt x="411" y="1750"/>
                    </a:lnTo>
                    <a:lnTo>
                      <a:pt x="386" y="1693"/>
                    </a:lnTo>
                    <a:lnTo>
                      <a:pt x="367" y="1639"/>
                    </a:lnTo>
                    <a:lnTo>
                      <a:pt x="50" y="1589"/>
                    </a:lnTo>
                    <a:lnTo>
                      <a:pt x="37" y="1585"/>
                    </a:lnTo>
                    <a:lnTo>
                      <a:pt x="26" y="1579"/>
                    </a:lnTo>
                    <a:lnTo>
                      <a:pt x="15" y="1569"/>
                    </a:lnTo>
                    <a:lnTo>
                      <a:pt x="6" y="1555"/>
                    </a:lnTo>
                    <a:lnTo>
                      <a:pt x="1" y="1542"/>
                    </a:lnTo>
                    <a:lnTo>
                      <a:pt x="0" y="1527"/>
                    </a:lnTo>
                    <a:lnTo>
                      <a:pt x="0" y="1142"/>
                    </a:lnTo>
                    <a:lnTo>
                      <a:pt x="4" y="1121"/>
                    </a:lnTo>
                    <a:lnTo>
                      <a:pt x="15" y="1100"/>
                    </a:lnTo>
                    <a:lnTo>
                      <a:pt x="24" y="1089"/>
                    </a:lnTo>
                    <a:lnTo>
                      <a:pt x="35" y="1082"/>
                    </a:lnTo>
                    <a:lnTo>
                      <a:pt x="48" y="1078"/>
                    </a:lnTo>
                    <a:lnTo>
                      <a:pt x="371" y="1028"/>
                    </a:lnTo>
                    <a:lnTo>
                      <a:pt x="389" y="978"/>
                    </a:lnTo>
                    <a:lnTo>
                      <a:pt x="411" y="925"/>
                    </a:lnTo>
                    <a:lnTo>
                      <a:pt x="437" y="870"/>
                    </a:lnTo>
                    <a:lnTo>
                      <a:pt x="408" y="828"/>
                    </a:lnTo>
                    <a:lnTo>
                      <a:pt x="374" y="783"/>
                    </a:lnTo>
                    <a:lnTo>
                      <a:pt x="336" y="735"/>
                    </a:lnTo>
                    <a:lnTo>
                      <a:pt x="296" y="684"/>
                    </a:lnTo>
                    <a:lnTo>
                      <a:pt x="250" y="629"/>
                    </a:lnTo>
                    <a:lnTo>
                      <a:pt x="239" y="607"/>
                    </a:lnTo>
                    <a:lnTo>
                      <a:pt x="236" y="587"/>
                    </a:lnTo>
                    <a:lnTo>
                      <a:pt x="237" y="571"/>
                    </a:lnTo>
                    <a:lnTo>
                      <a:pt x="242" y="558"/>
                    </a:lnTo>
                    <a:lnTo>
                      <a:pt x="250" y="545"/>
                    </a:lnTo>
                    <a:lnTo>
                      <a:pt x="268" y="523"/>
                    </a:lnTo>
                    <a:lnTo>
                      <a:pt x="290" y="496"/>
                    </a:lnTo>
                    <a:lnTo>
                      <a:pt x="316" y="467"/>
                    </a:lnTo>
                    <a:lnTo>
                      <a:pt x="347" y="435"/>
                    </a:lnTo>
                    <a:lnTo>
                      <a:pt x="382" y="398"/>
                    </a:lnTo>
                    <a:lnTo>
                      <a:pt x="422" y="359"/>
                    </a:lnTo>
                    <a:lnTo>
                      <a:pt x="456" y="326"/>
                    </a:lnTo>
                    <a:lnTo>
                      <a:pt x="486" y="299"/>
                    </a:lnTo>
                    <a:lnTo>
                      <a:pt x="513" y="276"/>
                    </a:lnTo>
                    <a:lnTo>
                      <a:pt x="536" y="259"/>
                    </a:lnTo>
                    <a:lnTo>
                      <a:pt x="556" y="247"/>
                    </a:lnTo>
                    <a:lnTo>
                      <a:pt x="573" y="238"/>
                    </a:lnTo>
                    <a:lnTo>
                      <a:pt x="586" y="235"/>
                    </a:lnTo>
                    <a:lnTo>
                      <a:pt x="608" y="239"/>
                    </a:lnTo>
                    <a:lnTo>
                      <a:pt x="630" y="250"/>
                    </a:lnTo>
                    <a:lnTo>
                      <a:pt x="870" y="439"/>
                    </a:lnTo>
                    <a:lnTo>
                      <a:pt x="919" y="414"/>
                    </a:lnTo>
                    <a:lnTo>
                      <a:pt x="973" y="392"/>
                    </a:lnTo>
                    <a:lnTo>
                      <a:pt x="1030" y="371"/>
                    </a:lnTo>
                    <a:lnTo>
                      <a:pt x="1039" y="300"/>
                    </a:lnTo>
                    <a:lnTo>
                      <a:pt x="1046" y="235"/>
                    </a:lnTo>
                    <a:lnTo>
                      <a:pt x="1053" y="178"/>
                    </a:lnTo>
                    <a:lnTo>
                      <a:pt x="1062" y="129"/>
                    </a:lnTo>
                    <a:lnTo>
                      <a:pt x="1070" y="86"/>
                    </a:lnTo>
                    <a:lnTo>
                      <a:pt x="1079" y="49"/>
                    </a:lnTo>
                    <a:lnTo>
                      <a:pt x="1085" y="32"/>
                    </a:lnTo>
                    <a:lnTo>
                      <a:pt x="1095" y="18"/>
                    </a:lnTo>
                    <a:lnTo>
                      <a:pt x="1108" y="8"/>
                    </a:lnTo>
                    <a:lnTo>
                      <a:pt x="1123" y="2"/>
                    </a:lnTo>
                    <a:lnTo>
                      <a:pt x="11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4"/>
              <p:cNvSpPr>
                <a:spLocks noEditPoints="1"/>
              </p:cNvSpPr>
              <p:nvPr/>
            </p:nvSpPr>
            <p:spPr bwMode="auto">
              <a:xfrm>
                <a:off x="1478" y="430"/>
                <a:ext cx="400" cy="385"/>
              </a:xfrm>
              <a:custGeom>
                <a:avLst/>
                <a:gdLst>
                  <a:gd name="T0" fmla="*/ 681 w 1602"/>
                  <a:gd name="T1" fmla="*/ 530 h 1540"/>
                  <a:gd name="T2" fmla="*/ 562 w 1602"/>
                  <a:gd name="T3" fmla="*/ 649 h 1540"/>
                  <a:gd name="T4" fmla="*/ 537 w 1602"/>
                  <a:gd name="T5" fmla="*/ 812 h 1540"/>
                  <a:gd name="T6" fmla="*/ 612 w 1602"/>
                  <a:gd name="T7" fmla="*/ 959 h 1540"/>
                  <a:gd name="T8" fmla="*/ 758 w 1602"/>
                  <a:gd name="T9" fmla="*/ 1033 h 1540"/>
                  <a:gd name="T10" fmla="*/ 922 w 1602"/>
                  <a:gd name="T11" fmla="*/ 1009 h 1540"/>
                  <a:gd name="T12" fmla="*/ 1039 w 1602"/>
                  <a:gd name="T13" fmla="*/ 890 h 1540"/>
                  <a:gd name="T14" fmla="*/ 1065 w 1602"/>
                  <a:gd name="T15" fmla="*/ 726 h 1540"/>
                  <a:gd name="T16" fmla="*/ 989 w 1602"/>
                  <a:gd name="T17" fmla="*/ 580 h 1540"/>
                  <a:gd name="T18" fmla="*/ 843 w 1602"/>
                  <a:gd name="T19" fmla="*/ 504 h 1540"/>
                  <a:gd name="T20" fmla="*/ 551 w 1602"/>
                  <a:gd name="T21" fmla="*/ 11 h 1540"/>
                  <a:gd name="T22" fmla="*/ 630 w 1602"/>
                  <a:gd name="T23" fmla="*/ 96 h 1540"/>
                  <a:gd name="T24" fmla="*/ 725 w 1602"/>
                  <a:gd name="T25" fmla="*/ 218 h 1540"/>
                  <a:gd name="T26" fmla="*/ 801 w 1602"/>
                  <a:gd name="T27" fmla="*/ 234 h 1540"/>
                  <a:gd name="T28" fmla="*/ 904 w 1602"/>
                  <a:gd name="T29" fmla="*/ 181 h 1540"/>
                  <a:gd name="T30" fmla="*/ 1055 w 1602"/>
                  <a:gd name="T31" fmla="*/ 3 h 1540"/>
                  <a:gd name="T32" fmla="*/ 1100 w 1602"/>
                  <a:gd name="T33" fmla="*/ 16 h 1540"/>
                  <a:gd name="T34" fmla="*/ 1227 w 1602"/>
                  <a:gd name="T35" fmla="*/ 88 h 1540"/>
                  <a:gd name="T36" fmla="*/ 1333 w 1602"/>
                  <a:gd name="T37" fmla="*/ 155 h 1540"/>
                  <a:gd name="T38" fmla="*/ 1320 w 1602"/>
                  <a:gd name="T39" fmla="*/ 225 h 1540"/>
                  <a:gd name="T40" fmla="*/ 1253 w 1602"/>
                  <a:gd name="T41" fmla="*/ 393 h 1540"/>
                  <a:gd name="T42" fmla="*/ 1291 w 1602"/>
                  <a:gd name="T43" fmla="*/ 558 h 1540"/>
                  <a:gd name="T44" fmla="*/ 1506 w 1602"/>
                  <a:gd name="T45" fmla="*/ 586 h 1540"/>
                  <a:gd name="T46" fmla="*/ 1597 w 1602"/>
                  <a:gd name="T47" fmla="*/ 614 h 1540"/>
                  <a:gd name="T48" fmla="*/ 1586 w 1602"/>
                  <a:gd name="T49" fmla="*/ 930 h 1540"/>
                  <a:gd name="T50" fmla="*/ 1464 w 1602"/>
                  <a:gd name="T51" fmla="*/ 959 h 1540"/>
                  <a:gd name="T52" fmla="*/ 1262 w 1602"/>
                  <a:gd name="T53" fmla="*/ 1036 h 1540"/>
                  <a:gd name="T54" fmla="*/ 1293 w 1602"/>
                  <a:gd name="T55" fmla="*/ 1240 h 1540"/>
                  <a:gd name="T56" fmla="*/ 1333 w 1602"/>
                  <a:gd name="T57" fmla="*/ 1361 h 1540"/>
                  <a:gd name="T58" fmla="*/ 1326 w 1602"/>
                  <a:gd name="T59" fmla="*/ 1392 h 1540"/>
                  <a:gd name="T60" fmla="*/ 1162 w 1602"/>
                  <a:gd name="T61" fmla="*/ 1486 h 1540"/>
                  <a:gd name="T62" fmla="*/ 1079 w 1602"/>
                  <a:gd name="T63" fmla="*/ 1534 h 1540"/>
                  <a:gd name="T64" fmla="*/ 1050 w 1602"/>
                  <a:gd name="T65" fmla="*/ 1529 h 1540"/>
                  <a:gd name="T66" fmla="*/ 972 w 1602"/>
                  <a:gd name="T67" fmla="*/ 1442 h 1540"/>
                  <a:gd name="T68" fmla="*/ 876 w 1602"/>
                  <a:gd name="T69" fmla="*/ 1320 h 1540"/>
                  <a:gd name="T70" fmla="*/ 801 w 1602"/>
                  <a:gd name="T71" fmla="*/ 1304 h 1540"/>
                  <a:gd name="T72" fmla="*/ 725 w 1602"/>
                  <a:gd name="T73" fmla="*/ 1320 h 1540"/>
                  <a:gd name="T74" fmla="*/ 630 w 1602"/>
                  <a:gd name="T75" fmla="*/ 1442 h 1540"/>
                  <a:gd name="T76" fmla="*/ 551 w 1602"/>
                  <a:gd name="T77" fmla="*/ 1529 h 1540"/>
                  <a:gd name="T78" fmla="*/ 522 w 1602"/>
                  <a:gd name="T79" fmla="*/ 1534 h 1540"/>
                  <a:gd name="T80" fmla="*/ 439 w 1602"/>
                  <a:gd name="T81" fmla="*/ 1486 h 1540"/>
                  <a:gd name="T82" fmla="*/ 275 w 1602"/>
                  <a:gd name="T83" fmla="*/ 1392 h 1540"/>
                  <a:gd name="T84" fmla="*/ 268 w 1602"/>
                  <a:gd name="T85" fmla="*/ 1361 h 1540"/>
                  <a:gd name="T86" fmla="*/ 308 w 1602"/>
                  <a:gd name="T87" fmla="*/ 1240 h 1540"/>
                  <a:gd name="T88" fmla="*/ 339 w 1602"/>
                  <a:gd name="T89" fmla="*/ 1036 h 1540"/>
                  <a:gd name="T90" fmla="*/ 138 w 1602"/>
                  <a:gd name="T91" fmla="*/ 959 h 1540"/>
                  <a:gd name="T92" fmla="*/ 15 w 1602"/>
                  <a:gd name="T93" fmla="*/ 930 h 1540"/>
                  <a:gd name="T94" fmla="*/ 4 w 1602"/>
                  <a:gd name="T95" fmla="*/ 614 h 1540"/>
                  <a:gd name="T96" fmla="*/ 96 w 1602"/>
                  <a:gd name="T97" fmla="*/ 586 h 1540"/>
                  <a:gd name="T98" fmla="*/ 311 w 1602"/>
                  <a:gd name="T99" fmla="*/ 558 h 1540"/>
                  <a:gd name="T100" fmla="*/ 349 w 1602"/>
                  <a:gd name="T101" fmla="*/ 393 h 1540"/>
                  <a:gd name="T102" fmla="*/ 281 w 1602"/>
                  <a:gd name="T103" fmla="*/ 225 h 1540"/>
                  <a:gd name="T104" fmla="*/ 268 w 1602"/>
                  <a:gd name="T105" fmla="*/ 155 h 1540"/>
                  <a:gd name="T106" fmla="*/ 291 w 1602"/>
                  <a:gd name="T107" fmla="*/ 137 h 1540"/>
                  <a:gd name="T108" fmla="*/ 411 w 1602"/>
                  <a:gd name="T109" fmla="*/ 67 h 1540"/>
                  <a:gd name="T110" fmla="*/ 522 w 1602"/>
                  <a:gd name="T111" fmla="*/ 5 h 1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02" h="1540">
                    <a:moveTo>
                      <a:pt x="801" y="502"/>
                    </a:moveTo>
                    <a:lnTo>
                      <a:pt x="758" y="504"/>
                    </a:lnTo>
                    <a:lnTo>
                      <a:pt x="719" y="514"/>
                    </a:lnTo>
                    <a:lnTo>
                      <a:pt x="681" y="530"/>
                    </a:lnTo>
                    <a:lnTo>
                      <a:pt x="645" y="552"/>
                    </a:lnTo>
                    <a:lnTo>
                      <a:pt x="612" y="580"/>
                    </a:lnTo>
                    <a:lnTo>
                      <a:pt x="584" y="613"/>
                    </a:lnTo>
                    <a:lnTo>
                      <a:pt x="562" y="649"/>
                    </a:lnTo>
                    <a:lnTo>
                      <a:pt x="546" y="687"/>
                    </a:lnTo>
                    <a:lnTo>
                      <a:pt x="537" y="726"/>
                    </a:lnTo>
                    <a:lnTo>
                      <a:pt x="533" y="769"/>
                    </a:lnTo>
                    <a:lnTo>
                      <a:pt x="537" y="812"/>
                    </a:lnTo>
                    <a:lnTo>
                      <a:pt x="546" y="852"/>
                    </a:lnTo>
                    <a:lnTo>
                      <a:pt x="562" y="890"/>
                    </a:lnTo>
                    <a:lnTo>
                      <a:pt x="583" y="925"/>
                    </a:lnTo>
                    <a:lnTo>
                      <a:pt x="612" y="959"/>
                    </a:lnTo>
                    <a:lnTo>
                      <a:pt x="644" y="987"/>
                    </a:lnTo>
                    <a:lnTo>
                      <a:pt x="680" y="1009"/>
                    </a:lnTo>
                    <a:lnTo>
                      <a:pt x="718" y="1023"/>
                    </a:lnTo>
                    <a:lnTo>
                      <a:pt x="758" y="1033"/>
                    </a:lnTo>
                    <a:lnTo>
                      <a:pt x="801" y="1037"/>
                    </a:lnTo>
                    <a:lnTo>
                      <a:pt x="843" y="1033"/>
                    </a:lnTo>
                    <a:lnTo>
                      <a:pt x="884" y="1023"/>
                    </a:lnTo>
                    <a:lnTo>
                      <a:pt x="922" y="1009"/>
                    </a:lnTo>
                    <a:lnTo>
                      <a:pt x="957" y="987"/>
                    </a:lnTo>
                    <a:lnTo>
                      <a:pt x="990" y="959"/>
                    </a:lnTo>
                    <a:lnTo>
                      <a:pt x="1018" y="925"/>
                    </a:lnTo>
                    <a:lnTo>
                      <a:pt x="1039" y="890"/>
                    </a:lnTo>
                    <a:lnTo>
                      <a:pt x="1055" y="852"/>
                    </a:lnTo>
                    <a:lnTo>
                      <a:pt x="1065" y="812"/>
                    </a:lnTo>
                    <a:lnTo>
                      <a:pt x="1068" y="769"/>
                    </a:lnTo>
                    <a:lnTo>
                      <a:pt x="1065" y="726"/>
                    </a:lnTo>
                    <a:lnTo>
                      <a:pt x="1055" y="687"/>
                    </a:lnTo>
                    <a:lnTo>
                      <a:pt x="1039" y="649"/>
                    </a:lnTo>
                    <a:lnTo>
                      <a:pt x="1017" y="613"/>
                    </a:lnTo>
                    <a:lnTo>
                      <a:pt x="989" y="580"/>
                    </a:lnTo>
                    <a:lnTo>
                      <a:pt x="956" y="552"/>
                    </a:lnTo>
                    <a:lnTo>
                      <a:pt x="920" y="530"/>
                    </a:lnTo>
                    <a:lnTo>
                      <a:pt x="882" y="514"/>
                    </a:lnTo>
                    <a:lnTo>
                      <a:pt x="843" y="504"/>
                    </a:lnTo>
                    <a:lnTo>
                      <a:pt x="801" y="502"/>
                    </a:lnTo>
                    <a:close/>
                    <a:moveTo>
                      <a:pt x="534" y="0"/>
                    </a:moveTo>
                    <a:lnTo>
                      <a:pt x="542" y="2"/>
                    </a:lnTo>
                    <a:lnTo>
                      <a:pt x="551" y="11"/>
                    </a:lnTo>
                    <a:lnTo>
                      <a:pt x="566" y="24"/>
                    </a:lnTo>
                    <a:lnTo>
                      <a:pt x="584" y="43"/>
                    </a:lnTo>
                    <a:lnTo>
                      <a:pt x="605" y="67"/>
                    </a:lnTo>
                    <a:lnTo>
                      <a:pt x="630" y="96"/>
                    </a:lnTo>
                    <a:lnTo>
                      <a:pt x="659" y="133"/>
                    </a:lnTo>
                    <a:lnTo>
                      <a:pt x="685" y="166"/>
                    </a:lnTo>
                    <a:lnTo>
                      <a:pt x="707" y="194"/>
                    </a:lnTo>
                    <a:lnTo>
                      <a:pt x="725" y="218"/>
                    </a:lnTo>
                    <a:lnTo>
                      <a:pt x="738" y="237"/>
                    </a:lnTo>
                    <a:lnTo>
                      <a:pt x="764" y="236"/>
                    </a:lnTo>
                    <a:lnTo>
                      <a:pt x="785" y="234"/>
                    </a:lnTo>
                    <a:lnTo>
                      <a:pt x="801" y="234"/>
                    </a:lnTo>
                    <a:lnTo>
                      <a:pt x="816" y="234"/>
                    </a:lnTo>
                    <a:lnTo>
                      <a:pt x="837" y="236"/>
                    </a:lnTo>
                    <a:lnTo>
                      <a:pt x="863" y="237"/>
                    </a:lnTo>
                    <a:lnTo>
                      <a:pt x="904" y="181"/>
                    </a:lnTo>
                    <a:lnTo>
                      <a:pt x="945" y="130"/>
                    </a:lnTo>
                    <a:lnTo>
                      <a:pt x="984" y="82"/>
                    </a:lnTo>
                    <a:lnTo>
                      <a:pt x="1021" y="40"/>
                    </a:lnTo>
                    <a:lnTo>
                      <a:pt x="1055" y="3"/>
                    </a:lnTo>
                    <a:lnTo>
                      <a:pt x="1068" y="0"/>
                    </a:lnTo>
                    <a:lnTo>
                      <a:pt x="1072" y="1"/>
                    </a:lnTo>
                    <a:lnTo>
                      <a:pt x="1083" y="7"/>
                    </a:lnTo>
                    <a:lnTo>
                      <a:pt x="1100" y="16"/>
                    </a:lnTo>
                    <a:lnTo>
                      <a:pt x="1123" y="28"/>
                    </a:lnTo>
                    <a:lnTo>
                      <a:pt x="1151" y="45"/>
                    </a:lnTo>
                    <a:lnTo>
                      <a:pt x="1187" y="65"/>
                    </a:lnTo>
                    <a:lnTo>
                      <a:pt x="1227" y="88"/>
                    </a:lnTo>
                    <a:lnTo>
                      <a:pt x="1273" y="115"/>
                    </a:lnTo>
                    <a:lnTo>
                      <a:pt x="1326" y="145"/>
                    </a:lnTo>
                    <a:lnTo>
                      <a:pt x="1331" y="150"/>
                    </a:lnTo>
                    <a:lnTo>
                      <a:pt x="1333" y="155"/>
                    </a:lnTo>
                    <a:lnTo>
                      <a:pt x="1335" y="160"/>
                    </a:lnTo>
                    <a:lnTo>
                      <a:pt x="1333" y="176"/>
                    </a:lnTo>
                    <a:lnTo>
                      <a:pt x="1328" y="198"/>
                    </a:lnTo>
                    <a:lnTo>
                      <a:pt x="1320" y="225"/>
                    </a:lnTo>
                    <a:lnTo>
                      <a:pt x="1308" y="258"/>
                    </a:lnTo>
                    <a:lnTo>
                      <a:pt x="1293" y="297"/>
                    </a:lnTo>
                    <a:lnTo>
                      <a:pt x="1275" y="343"/>
                    </a:lnTo>
                    <a:lnTo>
                      <a:pt x="1253" y="393"/>
                    </a:lnTo>
                    <a:lnTo>
                      <a:pt x="1228" y="449"/>
                    </a:lnTo>
                    <a:lnTo>
                      <a:pt x="1251" y="482"/>
                    </a:lnTo>
                    <a:lnTo>
                      <a:pt x="1272" y="519"/>
                    </a:lnTo>
                    <a:lnTo>
                      <a:pt x="1291" y="558"/>
                    </a:lnTo>
                    <a:lnTo>
                      <a:pt x="1357" y="564"/>
                    </a:lnTo>
                    <a:lnTo>
                      <a:pt x="1414" y="572"/>
                    </a:lnTo>
                    <a:lnTo>
                      <a:pt x="1464" y="579"/>
                    </a:lnTo>
                    <a:lnTo>
                      <a:pt x="1506" y="586"/>
                    </a:lnTo>
                    <a:lnTo>
                      <a:pt x="1540" y="594"/>
                    </a:lnTo>
                    <a:lnTo>
                      <a:pt x="1567" y="601"/>
                    </a:lnTo>
                    <a:lnTo>
                      <a:pt x="1586" y="607"/>
                    </a:lnTo>
                    <a:lnTo>
                      <a:pt x="1597" y="614"/>
                    </a:lnTo>
                    <a:lnTo>
                      <a:pt x="1602" y="623"/>
                    </a:lnTo>
                    <a:lnTo>
                      <a:pt x="1602" y="916"/>
                    </a:lnTo>
                    <a:lnTo>
                      <a:pt x="1597" y="923"/>
                    </a:lnTo>
                    <a:lnTo>
                      <a:pt x="1586" y="930"/>
                    </a:lnTo>
                    <a:lnTo>
                      <a:pt x="1567" y="938"/>
                    </a:lnTo>
                    <a:lnTo>
                      <a:pt x="1540" y="944"/>
                    </a:lnTo>
                    <a:lnTo>
                      <a:pt x="1506" y="951"/>
                    </a:lnTo>
                    <a:lnTo>
                      <a:pt x="1464" y="959"/>
                    </a:lnTo>
                    <a:lnTo>
                      <a:pt x="1414" y="966"/>
                    </a:lnTo>
                    <a:lnTo>
                      <a:pt x="1357" y="973"/>
                    </a:lnTo>
                    <a:lnTo>
                      <a:pt x="1291" y="979"/>
                    </a:lnTo>
                    <a:lnTo>
                      <a:pt x="1262" y="1036"/>
                    </a:lnTo>
                    <a:lnTo>
                      <a:pt x="1228" y="1088"/>
                    </a:lnTo>
                    <a:lnTo>
                      <a:pt x="1253" y="1145"/>
                    </a:lnTo>
                    <a:lnTo>
                      <a:pt x="1275" y="1195"/>
                    </a:lnTo>
                    <a:lnTo>
                      <a:pt x="1293" y="1240"/>
                    </a:lnTo>
                    <a:lnTo>
                      <a:pt x="1308" y="1279"/>
                    </a:lnTo>
                    <a:lnTo>
                      <a:pt x="1320" y="1312"/>
                    </a:lnTo>
                    <a:lnTo>
                      <a:pt x="1328" y="1339"/>
                    </a:lnTo>
                    <a:lnTo>
                      <a:pt x="1333" y="1361"/>
                    </a:lnTo>
                    <a:lnTo>
                      <a:pt x="1335" y="1377"/>
                    </a:lnTo>
                    <a:lnTo>
                      <a:pt x="1333" y="1382"/>
                    </a:lnTo>
                    <a:lnTo>
                      <a:pt x="1331" y="1387"/>
                    </a:lnTo>
                    <a:lnTo>
                      <a:pt x="1326" y="1392"/>
                    </a:lnTo>
                    <a:lnTo>
                      <a:pt x="1278" y="1420"/>
                    </a:lnTo>
                    <a:lnTo>
                      <a:pt x="1234" y="1445"/>
                    </a:lnTo>
                    <a:lnTo>
                      <a:pt x="1196" y="1467"/>
                    </a:lnTo>
                    <a:lnTo>
                      <a:pt x="1162" y="1486"/>
                    </a:lnTo>
                    <a:lnTo>
                      <a:pt x="1134" y="1503"/>
                    </a:lnTo>
                    <a:lnTo>
                      <a:pt x="1111" y="1516"/>
                    </a:lnTo>
                    <a:lnTo>
                      <a:pt x="1093" y="1527"/>
                    </a:lnTo>
                    <a:lnTo>
                      <a:pt x="1079" y="1534"/>
                    </a:lnTo>
                    <a:lnTo>
                      <a:pt x="1071" y="1539"/>
                    </a:lnTo>
                    <a:lnTo>
                      <a:pt x="1068" y="1540"/>
                    </a:lnTo>
                    <a:lnTo>
                      <a:pt x="1061" y="1538"/>
                    </a:lnTo>
                    <a:lnTo>
                      <a:pt x="1050" y="1529"/>
                    </a:lnTo>
                    <a:lnTo>
                      <a:pt x="1035" y="1516"/>
                    </a:lnTo>
                    <a:lnTo>
                      <a:pt x="1018" y="1496"/>
                    </a:lnTo>
                    <a:lnTo>
                      <a:pt x="996" y="1472"/>
                    </a:lnTo>
                    <a:lnTo>
                      <a:pt x="972" y="1442"/>
                    </a:lnTo>
                    <a:lnTo>
                      <a:pt x="942" y="1404"/>
                    </a:lnTo>
                    <a:lnTo>
                      <a:pt x="917" y="1372"/>
                    </a:lnTo>
                    <a:lnTo>
                      <a:pt x="895" y="1343"/>
                    </a:lnTo>
                    <a:lnTo>
                      <a:pt x="876" y="1320"/>
                    </a:lnTo>
                    <a:lnTo>
                      <a:pt x="863" y="1300"/>
                    </a:lnTo>
                    <a:lnTo>
                      <a:pt x="837" y="1301"/>
                    </a:lnTo>
                    <a:lnTo>
                      <a:pt x="816" y="1304"/>
                    </a:lnTo>
                    <a:lnTo>
                      <a:pt x="801" y="1304"/>
                    </a:lnTo>
                    <a:lnTo>
                      <a:pt x="785" y="1304"/>
                    </a:lnTo>
                    <a:lnTo>
                      <a:pt x="764" y="1301"/>
                    </a:lnTo>
                    <a:lnTo>
                      <a:pt x="738" y="1300"/>
                    </a:lnTo>
                    <a:lnTo>
                      <a:pt x="725" y="1320"/>
                    </a:lnTo>
                    <a:lnTo>
                      <a:pt x="707" y="1343"/>
                    </a:lnTo>
                    <a:lnTo>
                      <a:pt x="685" y="1372"/>
                    </a:lnTo>
                    <a:lnTo>
                      <a:pt x="659" y="1404"/>
                    </a:lnTo>
                    <a:lnTo>
                      <a:pt x="630" y="1442"/>
                    </a:lnTo>
                    <a:lnTo>
                      <a:pt x="605" y="1472"/>
                    </a:lnTo>
                    <a:lnTo>
                      <a:pt x="584" y="1496"/>
                    </a:lnTo>
                    <a:lnTo>
                      <a:pt x="566" y="1516"/>
                    </a:lnTo>
                    <a:lnTo>
                      <a:pt x="551" y="1529"/>
                    </a:lnTo>
                    <a:lnTo>
                      <a:pt x="542" y="1538"/>
                    </a:lnTo>
                    <a:lnTo>
                      <a:pt x="534" y="1540"/>
                    </a:lnTo>
                    <a:lnTo>
                      <a:pt x="531" y="1539"/>
                    </a:lnTo>
                    <a:lnTo>
                      <a:pt x="522" y="1534"/>
                    </a:lnTo>
                    <a:lnTo>
                      <a:pt x="509" y="1527"/>
                    </a:lnTo>
                    <a:lnTo>
                      <a:pt x="490" y="1516"/>
                    </a:lnTo>
                    <a:lnTo>
                      <a:pt x="467" y="1503"/>
                    </a:lnTo>
                    <a:lnTo>
                      <a:pt x="439" y="1486"/>
                    </a:lnTo>
                    <a:lnTo>
                      <a:pt x="405" y="1467"/>
                    </a:lnTo>
                    <a:lnTo>
                      <a:pt x="367" y="1445"/>
                    </a:lnTo>
                    <a:lnTo>
                      <a:pt x="324" y="1420"/>
                    </a:lnTo>
                    <a:lnTo>
                      <a:pt x="275" y="1392"/>
                    </a:lnTo>
                    <a:lnTo>
                      <a:pt x="270" y="1387"/>
                    </a:lnTo>
                    <a:lnTo>
                      <a:pt x="268" y="1382"/>
                    </a:lnTo>
                    <a:lnTo>
                      <a:pt x="267" y="1377"/>
                    </a:lnTo>
                    <a:lnTo>
                      <a:pt x="268" y="1361"/>
                    </a:lnTo>
                    <a:lnTo>
                      <a:pt x="274" y="1339"/>
                    </a:lnTo>
                    <a:lnTo>
                      <a:pt x="281" y="1312"/>
                    </a:lnTo>
                    <a:lnTo>
                      <a:pt x="294" y="1279"/>
                    </a:lnTo>
                    <a:lnTo>
                      <a:pt x="308" y="1240"/>
                    </a:lnTo>
                    <a:lnTo>
                      <a:pt x="327" y="1195"/>
                    </a:lnTo>
                    <a:lnTo>
                      <a:pt x="349" y="1145"/>
                    </a:lnTo>
                    <a:lnTo>
                      <a:pt x="373" y="1088"/>
                    </a:lnTo>
                    <a:lnTo>
                      <a:pt x="339" y="1036"/>
                    </a:lnTo>
                    <a:lnTo>
                      <a:pt x="311" y="979"/>
                    </a:lnTo>
                    <a:lnTo>
                      <a:pt x="246" y="973"/>
                    </a:lnTo>
                    <a:lnTo>
                      <a:pt x="187" y="966"/>
                    </a:lnTo>
                    <a:lnTo>
                      <a:pt x="138" y="959"/>
                    </a:lnTo>
                    <a:lnTo>
                      <a:pt x="96" y="951"/>
                    </a:lnTo>
                    <a:lnTo>
                      <a:pt x="61" y="944"/>
                    </a:lnTo>
                    <a:lnTo>
                      <a:pt x="35" y="938"/>
                    </a:lnTo>
                    <a:lnTo>
                      <a:pt x="15" y="930"/>
                    </a:lnTo>
                    <a:lnTo>
                      <a:pt x="4" y="923"/>
                    </a:lnTo>
                    <a:lnTo>
                      <a:pt x="0" y="916"/>
                    </a:lnTo>
                    <a:lnTo>
                      <a:pt x="0" y="623"/>
                    </a:lnTo>
                    <a:lnTo>
                      <a:pt x="4" y="614"/>
                    </a:lnTo>
                    <a:lnTo>
                      <a:pt x="15" y="607"/>
                    </a:lnTo>
                    <a:lnTo>
                      <a:pt x="35" y="601"/>
                    </a:lnTo>
                    <a:lnTo>
                      <a:pt x="61" y="594"/>
                    </a:lnTo>
                    <a:lnTo>
                      <a:pt x="96" y="586"/>
                    </a:lnTo>
                    <a:lnTo>
                      <a:pt x="138" y="579"/>
                    </a:lnTo>
                    <a:lnTo>
                      <a:pt x="187" y="572"/>
                    </a:lnTo>
                    <a:lnTo>
                      <a:pt x="246" y="564"/>
                    </a:lnTo>
                    <a:lnTo>
                      <a:pt x="311" y="558"/>
                    </a:lnTo>
                    <a:lnTo>
                      <a:pt x="329" y="519"/>
                    </a:lnTo>
                    <a:lnTo>
                      <a:pt x="351" y="482"/>
                    </a:lnTo>
                    <a:lnTo>
                      <a:pt x="373" y="449"/>
                    </a:lnTo>
                    <a:lnTo>
                      <a:pt x="349" y="393"/>
                    </a:lnTo>
                    <a:lnTo>
                      <a:pt x="327" y="343"/>
                    </a:lnTo>
                    <a:lnTo>
                      <a:pt x="308" y="297"/>
                    </a:lnTo>
                    <a:lnTo>
                      <a:pt x="294" y="258"/>
                    </a:lnTo>
                    <a:lnTo>
                      <a:pt x="281" y="225"/>
                    </a:lnTo>
                    <a:lnTo>
                      <a:pt x="274" y="198"/>
                    </a:lnTo>
                    <a:lnTo>
                      <a:pt x="268" y="176"/>
                    </a:lnTo>
                    <a:lnTo>
                      <a:pt x="267" y="160"/>
                    </a:lnTo>
                    <a:lnTo>
                      <a:pt x="268" y="155"/>
                    </a:lnTo>
                    <a:lnTo>
                      <a:pt x="270" y="150"/>
                    </a:lnTo>
                    <a:lnTo>
                      <a:pt x="275" y="145"/>
                    </a:lnTo>
                    <a:lnTo>
                      <a:pt x="280" y="143"/>
                    </a:lnTo>
                    <a:lnTo>
                      <a:pt x="291" y="137"/>
                    </a:lnTo>
                    <a:lnTo>
                      <a:pt x="306" y="128"/>
                    </a:lnTo>
                    <a:lnTo>
                      <a:pt x="324" y="117"/>
                    </a:lnTo>
                    <a:lnTo>
                      <a:pt x="349" y="104"/>
                    </a:lnTo>
                    <a:lnTo>
                      <a:pt x="411" y="67"/>
                    </a:lnTo>
                    <a:lnTo>
                      <a:pt x="471" y="33"/>
                    </a:lnTo>
                    <a:lnTo>
                      <a:pt x="493" y="21"/>
                    </a:lnTo>
                    <a:lnTo>
                      <a:pt x="510" y="12"/>
                    </a:lnTo>
                    <a:lnTo>
                      <a:pt x="522" y="5"/>
                    </a:lnTo>
                    <a:lnTo>
                      <a:pt x="529" y="1"/>
                    </a:lnTo>
                    <a:lnTo>
                      <a:pt x="5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5"/>
              <p:cNvSpPr>
                <a:spLocks noEditPoints="1"/>
              </p:cNvSpPr>
              <p:nvPr/>
            </p:nvSpPr>
            <p:spPr bwMode="auto">
              <a:xfrm>
                <a:off x="1478" y="-105"/>
                <a:ext cx="400" cy="385"/>
              </a:xfrm>
              <a:custGeom>
                <a:avLst/>
                <a:gdLst>
                  <a:gd name="T0" fmla="*/ 681 w 1602"/>
                  <a:gd name="T1" fmla="*/ 531 h 1541"/>
                  <a:gd name="T2" fmla="*/ 562 w 1602"/>
                  <a:gd name="T3" fmla="*/ 649 h 1541"/>
                  <a:gd name="T4" fmla="*/ 537 w 1602"/>
                  <a:gd name="T5" fmla="*/ 812 h 1541"/>
                  <a:gd name="T6" fmla="*/ 612 w 1602"/>
                  <a:gd name="T7" fmla="*/ 958 h 1541"/>
                  <a:gd name="T8" fmla="*/ 758 w 1602"/>
                  <a:gd name="T9" fmla="*/ 1034 h 1541"/>
                  <a:gd name="T10" fmla="*/ 922 w 1602"/>
                  <a:gd name="T11" fmla="*/ 1008 h 1541"/>
                  <a:gd name="T12" fmla="*/ 1039 w 1602"/>
                  <a:gd name="T13" fmla="*/ 891 h 1541"/>
                  <a:gd name="T14" fmla="*/ 1065 w 1602"/>
                  <a:gd name="T15" fmla="*/ 726 h 1541"/>
                  <a:gd name="T16" fmla="*/ 989 w 1602"/>
                  <a:gd name="T17" fmla="*/ 581 h 1541"/>
                  <a:gd name="T18" fmla="*/ 843 w 1602"/>
                  <a:gd name="T19" fmla="*/ 505 h 1541"/>
                  <a:gd name="T20" fmla="*/ 551 w 1602"/>
                  <a:gd name="T21" fmla="*/ 11 h 1541"/>
                  <a:gd name="T22" fmla="*/ 630 w 1602"/>
                  <a:gd name="T23" fmla="*/ 97 h 1541"/>
                  <a:gd name="T24" fmla="*/ 725 w 1602"/>
                  <a:gd name="T25" fmla="*/ 218 h 1541"/>
                  <a:gd name="T26" fmla="*/ 801 w 1602"/>
                  <a:gd name="T27" fmla="*/ 234 h 1541"/>
                  <a:gd name="T28" fmla="*/ 904 w 1602"/>
                  <a:gd name="T29" fmla="*/ 182 h 1541"/>
                  <a:gd name="T30" fmla="*/ 1055 w 1602"/>
                  <a:gd name="T31" fmla="*/ 4 h 1541"/>
                  <a:gd name="T32" fmla="*/ 1100 w 1602"/>
                  <a:gd name="T33" fmla="*/ 16 h 1541"/>
                  <a:gd name="T34" fmla="*/ 1227 w 1602"/>
                  <a:gd name="T35" fmla="*/ 89 h 1541"/>
                  <a:gd name="T36" fmla="*/ 1333 w 1602"/>
                  <a:gd name="T37" fmla="*/ 156 h 1541"/>
                  <a:gd name="T38" fmla="*/ 1320 w 1602"/>
                  <a:gd name="T39" fmla="*/ 226 h 1541"/>
                  <a:gd name="T40" fmla="*/ 1253 w 1602"/>
                  <a:gd name="T41" fmla="*/ 393 h 1541"/>
                  <a:gd name="T42" fmla="*/ 1291 w 1602"/>
                  <a:gd name="T43" fmla="*/ 559 h 1541"/>
                  <a:gd name="T44" fmla="*/ 1506 w 1602"/>
                  <a:gd name="T45" fmla="*/ 587 h 1541"/>
                  <a:gd name="T46" fmla="*/ 1597 w 1602"/>
                  <a:gd name="T47" fmla="*/ 615 h 1541"/>
                  <a:gd name="T48" fmla="*/ 1586 w 1602"/>
                  <a:gd name="T49" fmla="*/ 930 h 1541"/>
                  <a:gd name="T50" fmla="*/ 1464 w 1602"/>
                  <a:gd name="T51" fmla="*/ 959 h 1541"/>
                  <a:gd name="T52" fmla="*/ 1262 w 1602"/>
                  <a:gd name="T53" fmla="*/ 1036 h 1541"/>
                  <a:gd name="T54" fmla="*/ 1293 w 1602"/>
                  <a:gd name="T55" fmla="*/ 1241 h 1541"/>
                  <a:gd name="T56" fmla="*/ 1333 w 1602"/>
                  <a:gd name="T57" fmla="*/ 1362 h 1541"/>
                  <a:gd name="T58" fmla="*/ 1326 w 1602"/>
                  <a:gd name="T59" fmla="*/ 1393 h 1541"/>
                  <a:gd name="T60" fmla="*/ 1162 w 1602"/>
                  <a:gd name="T61" fmla="*/ 1487 h 1541"/>
                  <a:gd name="T62" fmla="*/ 1079 w 1602"/>
                  <a:gd name="T63" fmla="*/ 1535 h 1541"/>
                  <a:gd name="T64" fmla="*/ 1050 w 1602"/>
                  <a:gd name="T65" fmla="*/ 1530 h 1541"/>
                  <a:gd name="T66" fmla="*/ 972 w 1602"/>
                  <a:gd name="T67" fmla="*/ 1443 h 1541"/>
                  <a:gd name="T68" fmla="*/ 876 w 1602"/>
                  <a:gd name="T69" fmla="*/ 1320 h 1541"/>
                  <a:gd name="T70" fmla="*/ 801 w 1602"/>
                  <a:gd name="T71" fmla="*/ 1304 h 1541"/>
                  <a:gd name="T72" fmla="*/ 725 w 1602"/>
                  <a:gd name="T73" fmla="*/ 1320 h 1541"/>
                  <a:gd name="T74" fmla="*/ 630 w 1602"/>
                  <a:gd name="T75" fmla="*/ 1443 h 1541"/>
                  <a:gd name="T76" fmla="*/ 551 w 1602"/>
                  <a:gd name="T77" fmla="*/ 1530 h 1541"/>
                  <a:gd name="T78" fmla="*/ 522 w 1602"/>
                  <a:gd name="T79" fmla="*/ 1535 h 1541"/>
                  <a:gd name="T80" fmla="*/ 439 w 1602"/>
                  <a:gd name="T81" fmla="*/ 1487 h 1541"/>
                  <a:gd name="T82" fmla="*/ 275 w 1602"/>
                  <a:gd name="T83" fmla="*/ 1393 h 1541"/>
                  <a:gd name="T84" fmla="*/ 268 w 1602"/>
                  <a:gd name="T85" fmla="*/ 1362 h 1541"/>
                  <a:gd name="T86" fmla="*/ 308 w 1602"/>
                  <a:gd name="T87" fmla="*/ 1241 h 1541"/>
                  <a:gd name="T88" fmla="*/ 339 w 1602"/>
                  <a:gd name="T89" fmla="*/ 1036 h 1541"/>
                  <a:gd name="T90" fmla="*/ 138 w 1602"/>
                  <a:gd name="T91" fmla="*/ 959 h 1541"/>
                  <a:gd name="T92" fmla="*/ 15 w 1602"/>
                  <a:gd name="T93" fmla="*/ 930 h 1541"/>
                  <a:gd name="T94" fmla="*/ 4 w 1602"/>
                  <a:gd name="T95" fmla="*/ 615 h 1541"/>
                  <a:gd name="T96" fmla="*/ 96 w 1602"/>
                  <a:gd name="T97" fmla="*/ 587 h 1541"/>
                  <a:gd name="T98" fmla="*/ 311 w 1602"/>
                  <a:gd name="T99" fmla="*/ 559 h 1541"/>
                  <a:gd name="T100" fmla="*/ 349 w 1602"/>
                  <a:gd name="T101" fmla="*/ 393 h 1541"/>
                  <a:gd name="T102" fmla="*/ 281 w 1602"/>
                  <a:gd name="T103" fmla="*/ 226 h 1541"/>
                  <a:gd name="T104" fmla="*/ 268 w 1602"/>
                  <a:gd name="T105" fmla="*/ 156 h 1541"/>
                  <a:gd name="T106" fmla="*/ 291 w 1602"/>
                  <a:gd name="T107" fmla="*/ 137 h 1541"/>
                  <a:gd name="T108" fmla="*/ 411 w 1602"/>
                  <a:gd name="T109" fmla="*/ 68 h 1541"/>
                  <a:gd name="T110" fmla="*/ 522 w 1602"/>
                  <a:gd name="T111" fmla="*/ 5 h 1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02" h="1541">
                    <a:moveTo>
                      <a:pt x="801" y="501"/>
                    </a:moveTo>
                    <a:lnTo>
                      <a:pt x="758" y="505"/>
                    </a:lnTo>
                    <a:lnTo>
                      <a:pt x="719" y="515"/>
                    </a:lnTo>
                    <a:lnTo>
                      <a:pt x="681" y="531"/>
                    </a:lnTo>
                    <a:lnTo>
                      <a:pt x="645" y="553"/>
                    </a:lnTo>
                    <a:lnTo>
                      <a:pt x="612" y="581"/>
                    </a:lnTo>
                    <a:lnTo>
                      <a:pt x="584" y="614"/>
                    </a:lnTo>
                    <a:lnTo>
                      <a:pt x="562" y="649"/>
                    </a:lnTo>
                    <a:lnTo>
                      <a:pt x="546" y="687"/>
                    </a:lnTo>
                    <a:lnTo>
                      <a:pt x="537" y="726"/>
                    </a:lnTo>
                    <a:lnTo>
                      <a:pt x="533" y="769"/>
                    </a:lnTo>
                    <a:lnTo>
                      <a:pt x="537" y="812"/>
                    </a:lnTo>
                    <a:lnTo>
                      <a:pt x="546" y="853"/>
                    </a:lnTo>
                    <a:lnTo>
                      <a:pt x="562" y="891"/>
                    </a:lnTo>
                    <a:lnTo>
                      <a:pt x="583" y="926"/>
                    </a:lnTo>
                    <a:lnTo>
                      <a:pt x="612" y="958"/>
                    </a:lnTo>
                    <a:lnTo>
                      <a:pt x="644" y="986"/>
                    </a:lnTo>
                    <a:lnTo>
                      <a:pt x="680" y="1008"/>
                    </a:lnTo>
                    <a:lnTo>
                      <a:pt x="718" y="1024"/>
                    </a:lnTo>
                    <a:lnTo>
                      <a:pt x="758" y="1034"/>
                    </a:lnTo>
                    <a:lnTo>
                      <a:pt x="801" y="1036"/>
                    </a:lnTo>
                    <a:lnTo>
                      <a:pt x="843" y="1034"/>
                    </a:lnTo>
                    <a:lnTo>
                      <a:pt x="884" y="1024"/>
                    </a:lnTo>
                    <a:lnTo>
                      <a:pt x="922" y="1008"/>
                    </a:lnTo>
                    <a:lnTo>
                      <a:pt x="957" y="986"/>
                    </a:lnTo>
                    <a:lnTo>
                      <a:pt x="990" y="958"/>
                    </a:lnTo>
                    <a:lnTo>
                      <a:pt x="1018" y="926"/>
                    </a:lnTo>
                    <a:lnTo>
                      <a:pt x="1039" y="891"/>
                    </a:lnTo>
                    <a:lnTo>
                      <a:pt x="1055" y="853"/>
                    </a:lnTo>
                    <a:lnTo>
                      <a:pt x="1065" y="812"/>
                    </a:lnTo>
                    <a:lnTo>
                      <a:pt x="1068" y="769"/>
                    </a:lnTo>
                    <a:lnTo>
                      <a:pt x="1065" y="726"/>
                    </a:lnTo>
                    <a:lnTo>
                      <a:pt x="1055" y="687"/>
                    </a:lnTo>
                    <a:lnTo>
                      <a:pt x="1039" y="649"/>
                    </a:lnTo>
                    <a:lnTo>
                      <a:pt x="1017" y="614"/>
                    </a:lnTo>
                    <a:lnTo>
                      <a:pt x="989" y="581"/>
                    </a:lnTo>
                    <a:lnTo>
                      <a:pt x="956" y="553"/>
                    </a:lnTo>
                    <a:lnTo>
                      <a:pt x="920" y="531"/>
                    </a:lnTo>
                    <a:lnTo>
                      <a:pt x="882" y="515"/>
                    </a:lnTo>
                    <a:lnTo>
                      <a:pt x="843" y="505"/>
                    </a:lnTo>
                    <a:lnTo>
                      <a:pt x="801" y="501"/>
                    </a:lnTo>
                    <a:close/>
                    <a:moveTo>
                      <a:pt x="534" y="0"/>
                    </a:moveTo>
                    <a:lnTo>
                      <a:pt x="542" y="3"/>
                    </a:lnTo>
                    <a:lnTo>
                      <a:pt x="551" y="11"/>
                    </a:lnTo>
                    <a:lnTo>
                      <a:pt x="566" y="25"/>
                    </a:lnTo>
                    <a:lnTo>
                      <a:pt x="584" y="43"/>
                    </a:lnTo>
                    <a:lnTo>
                      <a:pt x="605" y="68"/>
                    </a:lnTo>
                    <a:lnTo>
                      <a:pt x="630" y="97"/>
                    </a:lnTo>
                    <a:lnTo>
                      <a:pt x="659" y="134"/>
                    </a:lnTo>
                    <a:lnTo>
                      <a:pt x="685" y="167"/>
                    </a:lnTo>
                    <a:lnTo>
                      <a:pt x="707" y="195"/>
                    </a:lnTo>
                    <a:lnTo>
                      <a:pt x="725" y="218"/>
                    </a:lnTo>
                    <a:lnTo>
                      <a:pt x="738" y="238"/>
                    </a:lnTo>
                    <a:lnTo>
                      <a:pt x="764" y="235"/>
                    </a:lnTo>
                    <a:lnTo>
                      <a:pt x="785" y="234"/>
                    </a:lnTo>
                    <a:lnTo>
                      <a:pt x="801" y="234"/>
                    </a:lnTo>
                    <a:lnTo>
                      <a:pt x="816" y="234"/>
                    </a:lnTo>
                    <a:lnTo>
                      <a:pt x="837" y="235"/>
                    </a:lnTo>
                    <a:lnTo>
                      <a:pt x="863" y="238"/>
                    </a:lnTo>
                    <a:lnTo>
                      <a:pt x="904" y="182"/>
                    </a:lnTo>
                    <a:lnTo>
                      <a:pt x="945" y="130"/>
                    </a:lnTo>
                    <a:lnTo>
                      <a:pt x="984" y="82"/>
                    </a:lnTo>
                    <a:lnTo>
                      <a:pt x="1021" y="41"/>
                    </a:lnTo>
                    <a:lnTo>
                      <a:pt x="1055" y="4"/>
                    </a:lnTo>
                    <a:lnTo>
                      <a:pt x="1068" y="0"/>
                    </a:lnTo>
                    <a:lnTo>
                      <a:pt x="1072" y="2"/>
                    </a:lnTo>
                    <a:lnTo>
                      <a:pt x="1083" y="8"/>
                    </a:lnTo>
                    <a:lnTo>
                      <a:pt x="1100" y="16"/>
                    </a:lnTo>
                    <a:lnTo>
                      <a:pt x="1123" y="29"/>
                    </a:lnTo>
                    <a:lnTo>
                      <a:pt x="1151" y="46"/>
                    </a:lnTo>
                    <a:lnTo>
                      <a:pt x="1187" y="65"/>
                    </a:lnTo>
                    <a:lnTo>
                      <a:pt x="1227" y="89"/>
                    </a:lnTo>
                    <a:lnTo>
                      <a:pt x="1273" y="115"/>
                    </a:lnTo>
                    <a:lnTo>
                      <a:pt x="1326" y="146"/>
                    </a:lnTo>
                    <a:lnTo>
                      <a:pt x="1331" y="151"/>
                    </a:lnTo>
                    <a:lnTo>
                      <a:pt x="1333" y="156"/>
                    </a:lnTo>
                    <a:lnTo>
                      <a:pt x="1335" y="161"/>
                    </a:lnTo>
                    <a:lnTo>
                      <a:pt x="1333" y="177"/>
                    </a:lnTo>
                    <a:lnTo>
                      <a:pt x="1328" y="199"/>
                    </a:lnTo>
                    <a:lnTo>
                      <a:pt x="1320" y="226"/>
                    </a:lnTo>
                    <a:lnTo>
                      <a:pt x="1308" y="259"/>
                    </a:lnTo>
                    <a:lnTo>
                      <a:pt x="1293" y="298"/>
                    </a:lnTo>
                    <a:lnTo>
                      <a:pt x="1275" y="343"/>
                    </a:lnTo>
                    <a:lnTo>
                      <a:pt x="1253" y="393"/>
                    </a:lnTo>
                    <a:lnTo>
                      <a:pt x="1228" y="450"/>
                    </a:lnTo>
                    <a:lnTo>
                      <a:pt x="1251" y="483"/>
                    </a:lnTo>
                    <a:lnTo>
                      <a:pt x="1272" y="520"/>
                    </a:lnTo>
                    <a:lnTo>
                      <a:pt x="1291" y="559"/>
                    </a:lnTo>
                    <a:lnTo>
                      <a:pt x="1357" y="565"/>
                    </a:lnTo>
                    <a:lnTo>
                      <a:pt x="1414" y="572"/>
                    </a:lnTo>
                    <a:lnTo>
                      <a:pt x="1464" y="580"/>
                    </a:lnTo>
                    <a:lnTo>
                      <a:pt x="1506" y="587"/>
                    </a:lnTo>
                    <a:lnTo>
                      <a:pt x="1540" y="594"/>
                    </a:lnTo>
                    <a:lnTo>
                      <a:pt x="1567" y="600"/>
                    </a:lnTo>
                    <a:lnTo>
                      <a:pt x="1586" y="608"/>
                    </a:lnTo>
                    <a:lnTo>
                      <a:pt x="1597" y="615"/>
                    </a:lnTo>
                    <a:lnTo>
                      <a:pt x="1602" y="622"/>
                    </a:lnTo>
                    <a:lnTo>
                      <a:pt x="1602" y="915"/>
                    </a:lnTo>
                    <a:lnTo>
                      <a:pt x="1597" y="922"/>
                    </a:lnTo>
                    <a:lnTo>
                      <a:pt x="1586" y="930"/>
                    </a:lnTo>
                    <a:lnTo>
                      <a:pt x="1567" y="937"/>
                    </a:lnTo>
                    <a:lnTo>
                      <a:pt x="1540" y="944"/>
                    </a:lnTo>
                    <a:lnTo>
                      <a:pt x="1506" y="952"/>
                    </a:lnTo>
                    <a:lnTo>
                      <a:pt x="1464" y="959"/>
                    </a:lnTo>
                    <a:lnTo>
                      <a:pt x="1414" y="966"/>
                    </a:lnTo>
                    <a:lnTo>
                      <a:pt x="1357" y="974"/>
                    </a:lnTo>
                    <a:lnTo>
                      <a:pt x="1291" y="980"/>
                    </a:lnTo>
                    <a:lnTo>
                      <a:pt x="1262" y="1036"/>
                    </a:lnTo>
                    <a:lnTo>
                      <a:pt x="1228" y="1089"/>
                    </a:lnTo>
                    <a:lnTo>
                      <a:pt x="1253" y="1145"/>
                    </a:lnTo>
                    <a:lnTo>
                      <a:pt x="1275" y="1195"/>
                    </a:lnTo>
                    <a:lnTo>
                      <a:pt x="1293" y="1241"/>
                    </a:lnTo>
                    <a:lnTo>
                      <a:pt x="1308" y="1280"/>
                    </a:lnTo>
                    <a:lnTo>
                      <a:pt x="1320" y="1313"/>
                    </a:lnTo>
                    <a:lnTo>
                      <a:pt x="1328" y="1340"/>
                    </a:lnTo>
                    <a:lnTo>
                      <a:pt x="1333" y="1362"/>
                    </a:lnTo>
                    <a:lnTo>
                      <a:pt x="1335" y="1378"/>
                    </a:lnTo>
                    <a:lnTo>
                      <a:pt x="1333" y="1383"/>
                    </a:lnTo>
                    <a:lnTo>
                      <a:pt x="1331" y="1388"/>
                    </a:lnTo>
                    <a:lnTo>
                      <a:pt x="1326" y="1393"/>
                    </a:lnTo>
                    <a:lnTo>
                      <a:pt x="1278" y="1421"/>
                    </a:lnTo>
                    <a:lnTo>
                      <a:pt x="1234" y="1445"/>
                    </a:lnTo>
                    <a:lnTo>
                      <a:pt x="1196" y="1467"/>
                    </a:lnTo>
                    <a:lnTo>
                      <a:pt x="1162" y="1487"/>
                    </a:lnTo>
                    <a:lnTo>
                      <a:pt x="1134" y="1504"/>
                    </a:lnTo>
                    <a:lnTo>
                      <a:pt x="1111" y="1516"/>
                    </a:lnTo>
                    <a:lnTo>
                      <a:pt x="1093" y="1527"/>
                    </a:lnTo>
                    <a:lnTo>
                      <a:pt x="1079" y="1535"/>
                    </a:lnTo>
                    <a:lnTo>
                      <a:pt x="1071" y="1540"/>
                    </a:lnTo>
                    <a:lnTo>
                      <a:pt x="1068" y="1541"/>
                    </a:lnTo>
                    <a:lnTo>
                      <a:pt x="1061" y="1538"/>
                    </a:lnTo>
                    <a:lnTo>
                      <a:pt x="1050" y="1530"/>
                    </a:lnTo>
                    <a:lnTo>
                      <a:pt x="1035" y="1516"/>
                    </a:lnTo>
                    <a:lnTo>
                      <a:pt x="1018" y="1497"/>
                    </a:lnTo>
                    <a:lnTo>
                      <a:pt x="996" y="1472"/>
                    </a:lnTo>
                    <a:lnTo>
                      <a:pt x="972" y="1443"/>
                    </a:lnTo>
                    <a:lnTo>
                      <a:pt x="942" y="1405"/>
                    </a:lnTo>
                    <a:lnTo>
                      <a:pt x="917" y="1373"/>
                    </a:lnTo>
                    <a:lnTo>
                      <a:pt x="895" y="1344"/>
                    </a:lnTo>
                    <a:lnTo>
                      <a:pt x="876" y="1320"/>
                    </a:lnTo>
                    <a:lnTo>
                      <a:pt x="863" y="1301"/>
                    </a:lnTo>
                    <a:lnTo>
                      <a:pt x="837" y="1302"/>
                    </a:lnTo>
                    <a:lnTo>
                      <a:pt x="816" y="1304"/>
                    </a:lnTo>
                    <a:lnTo>
                      <a:pt x="801" y="1304"/>
                    </a:lnTo>
                    <a:lnTo>
                      <a:pt x="785" y="1304"/>
                    </a:lnTo>
                    <a:lnTo>
                      <a:pt x="764" y="1302"/>
                    </a:lnTo>
                    <a:lnTo>
                      <a:pt x="738" y="1301"/>
                    </a:lnTo>
                    <a:lnTo>
                      <a:pt x="725" y="1320"/>
                    </a:lnTo>
                    <a:lnTo>
                      <a:pt x="707" y="1344"/>
                    </a:lnTo>
                    <a:lnTo>
                      <a:pt x="685" y="1373"/>
                    </a:lnTo>
                    <a:lnTo>
                      <a:pt x="659" y="1405"/>
                    </a:lnTo>
                    <a:lnTo>
                      <a:pt x="630" y="1443"/>
                    </a:lnTo>
                    <a:lnTo>
                      <a:pt x="605" y="1472"/>
                    </a:lnTo>
                    <a:lnTo>
                      <a:pt x="584" y="1497"/>
                    </a:lnTo>
                    <a:lnTo>
                      <a:pt x="566" y="1516"/>
                    </a:lnTo>
                    <a:lnTo>
                      <a:pt x="551" y="1530"/>
                    </a:lnTo>
                    <a:lnTo>
                      <a:pt x="542" y="1538"/>
                    </a:lnTo>
                    <a:lnTo>
                      <a:pt x="534" y="1541"/>
                    </a:lnTo>
                    <a:lnTo>
                      <a:pt x="531" y="1540"/>
                    </a:lnTo>
                    <a:lnTo>
                      <a:pt x="522" y="1535"/>
                    </a:lnTo>
                    <a:lnTo>
                      <a:pt x="509" y="1527"/>
                    </a:lnTo>
                    <a:lnTo>
                      <a:pt x="490" y="1516"/>
                    </a:lnTo>
                    <a:lnTo>
                      <a:pt x="467" y="1504"/>
                    </a:lnTo>
                    <a:lnTo>
                      <a:pt x="439" y="1487"/>
                    </a:lnTo>
                    <a:lnTo>
                      <a:pt x="405" y="1467"/>
                    </a:lnTo>
                    <a:lnTo>
                      <a:pt x="367" y="1445"/>
                    </a:lnTo>
                    <a:lnTo>
                      <a:pt x="324" y="1421"/>
                    </a:lnTo>
                    <a:lnTo>
                      <a:pt x="275" y="1393"/>
                    </a:lnTo>
                    <a:lnTo>
                      <a:pt x="270" y="1388"/>
                    </a:lnTo>
                    <a:lnTo>
                      <a:pt x="268" y="1383"/>
                    </a:lnTo>
                    <a:lnTo>
                      <a:pt x="267" y="1378"/>
                    </a:lnTo>
                    <a:lnTo>
                      <a:pt x="268" y="1362"/>
                    </a:lnTo>
                    <a:lnTo>
                      <a:pt x="274" y="1340"/>
                    </a:lnTo>
                    <a:lnTo>
                      <a:pt x="281" y="1313"/>
                    </a:lnTo>
                    <a:lnTo>
                      <a:pt x="294" y="1280"/>
                    </a:lnTo>
                    <a:lnTo>
                      <a:pt x="308" y="1241"/>
                    </a:lnTo>
                    <a:lnTo>
                      <a:pt x="327" y="1195"/>
                    </a:lnTo>
                    <a:lnTo>
                      <a:pt x="349" y="1145"/>
                    </a:lnTo>
                    <a:lnTo>
                      <a:pt x="373" y="1089"/>
                    </a:lnTo>
                    <a:lnTo>
                      <a:pt x="339" y="1036"/>
                    </a:lnTo>
                    <a:lnTo>
                      <a:pt x="311" y="980"/>
                    </a:lnTo>
                    <a:lnTo>
                      <a:pt x="246" y="974"/>
                    </a:lnTo>
                    <a:lnTo>
                      <a:pt x="187" y="966"/>
                    </a:lnTo>
                    <a:lnTo>
                      <a:pt x="138" y="959"/>
                    </a:lnTo>
                    <a:lnTo>
                      <a:pt x="96" y="952"/>
                    </a:lnTo>
                    <a:lnTo>
                      <a:pt x="61" y="944"/>
                    </a:lnTo>
                    <a:lnTo>
                      <a:pt x="35" y="937"/>
                    </a:lnTo>
                    <a:lnTo>
                      <a:pt x="15" y="930"/>
                    </a:lnTo>
                    <a:lnTo>
                      <a:pt x="4" y="922"/>
                    </a:lnTo>
                    <a:lnTo>
                      <a:pt x="0" y="915"/>
                    </a:lnTo>
                    <a:lnTo>
                      <a:pt x="0" y="622"/>
                    </a:lnTo>
                    <a:lnTo>
                      <a:pt x="4" y="615"/>
                    </a:lnTo>
                    <a:lnTo>
                      <a:pt x="15" y="608"/>
                    </a:lnTo>
                    <a:lnTo>
                      <a:pt x="35" y="600"/>
                    </a:lnTo>
                    <a:lnTo>
                      <a:pt x="61" y="594"/>
                    </a:lnTo>
                    <a:lnTo>
                      <a:pt x="96" y="587"/>
                    </a:lnTo>
                    <a:lnTo>
                      <a:pt x="138" y="580"/>
                    </a:lnTo>
                    <a:lnTo>
                      <a:pt x="187" y="572"/>
                    </a:lnTo>
                    <a:lnTo>
                      <a:pt x="246" y="565"/>
                    </a:lnTo>
                    <a:lnTo>
                      <a:pt x="311" y="559"/>
                    </a:lnTo>
                    <a:lnTo>
                      <a:pt x="329" y="520"/>
                    </a:lnTo>
                    <a:lnTo>
                      <a:pt x="351" y="483"/>
                    </a:lnTo>
                    <a:lnTo>
                      <a:pt x="373" y="450"/>
                    </a:lnTo>
                    <a:lnTo>
                      <a:pt x="349" y="393"/>
                    </a:lnTo>
                    <a:lnTo>
                      <a:pt x="327" y="343"/>
                    </a:lnTo>
                    <a:lnTo>
                      <a:pt x="308" y="298"/>
                    </a:lnTo>
                    <a:lnTo>
                      <a:pt x="294" y="259"/>
                    </a:lnTo>
                    <a:lnTo>
                      <a:pt x="281" y="226"/>
                    </a:lnTo>
                    <a:lnTo>
                      <a:pt x="274" y="199"/>
                    </a:lnTo>
                    <a:lnTo>
                      <a:pt x="268" y="177"/>
                    </a:lnTo>
                    <a:lnTo>
                      <a:pt x="267" y="161"/>
                    </a:lnTo>
                    <a:lnTo>
                      <a:pt x="268" y="156"/>
                    </a:lnTo>
                    <a:lnTo>
                      <a:pt x="270" y="151"/>
                    </a:lnTo>
                    <a:lnTo>
                      <a:pt x="275" y="146"/>
                    </a:lnTo>
                    <a:lnTo>
                      <a:pt x="280" y="144"/>
                    </a:lnTo>
                    <a:lnTo>
                      <a:pt x="291" y="137"/>
                    </a:lnTo>
                    <a:lnTo>
                      <a:pt x="306" y="129"/>
                    </a:lnTo>
                    <a:lnTo>
                      <a:pt x="324" y="118"/>
                    </a:lnTo>
                    <a:lnTo>
                      <a:pt x="349" y="104"/>
                    </a:lnTo>
                    <a:lnTo>
                      <a:pt x="411" y="68"/>
                    </a:lnTo>
                    <a:lnTo>
                      <a:pt x="471" y="33"/>
                    </a:lnTo>
                    <a:lnTo>
                      <a:pt x="493" y="21"/>
                    </a:lnTo>
                    <a:lnTo>
                      <a:pt x="510" y="13"/>
                    </a:lnTo>
                    <a:lnTo>
                      <a:pt x="522" y="5"/>
                    </a:lnTo>
                    <a:lnTo>
                      <a:pt x="529" y="2"/>
                    </a:lnTo>
                    <a:lnTo>
                      <a:pt x="5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860612" y="4332643"/>
            <a:ext cx="1280160" cy="1280160"/>
            <a:chOff x="860612" y="4332643"/>
            <a:chExt cx="1280160" cy="1280160"/>
          </a:xfrm>
        </p:grpSpPr>
        <p:sp>
          <p:nvSpPr>
            <p:cNvPr id="9" name="Donut 8"/>
            <p:cNvSpPr/>
            <p:nvPr/>
          </p:nvSpPr>
          <p:spPr>
            <a:xfrm>
              <a:off x="860612" y="4332643"/>
              <a:ext cx="1280160" cy="1280160"/>
            </a:xfrm>
            <a:prstGeom prst="donut">
              <a:avLst>
                <a:gd name="adj" fmla="val 13767"/>
              </a:avLst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2" name="Group 18"/>
            <p:cNvGrpSpPr>
              <a:grpSpLocks noChangeAspect="1"/>
            </p:cNvGrpSpPr>
            <p:nvPr/>
          </p:nvGrpSpPr>
          <p:grpSpPr bwMode="auto">
            <a:xfrm>
              <a:off x="1284962" y="4742694"/>
              <a:ext cx="431460" cy="460058"/>
              <a:chOff x="1801" y="131"/>
              <a:chExt cx="347" cy="370"/>
            </a:xfrm>
            <a:solidFill>
              <a:schemeClr val="accent3"/>
            </a:solidFill>
          </p:grpSpPr>
          <p:sp>
            <p:nvSpPr>
              <p:cNvPr id="45" name="Freeform 20"/>
              <p:cNvSpPr>
                <a:spLocks noEditPoints="1"/>
              </p:cNvSpPr>
              <p:nvPr/>
            </p:nvSpPr>
            <p:spPr bwMode="auto">
              <a:xfrm>
                <a:off x="1801" y="155"/>
                <a:ext cx="347" cy="346"/>
              </a:xfrm>
              <a:custGeom>
                <a:avLst/>
                <a:gdLst>
                  <a:gd name="T0" fmla="*/ 236 w 3128"/>
                  <a:gd name="T1" fmla="*/ 2626 h 3111"/>
                  <a:gd name="T2" fmla="*/ 281 w 3128"/>
                  <a:gd name="T3" fmla="*/ 2744 h 3111"/>
                  <a:gd name="T4" fmla="*/ 370 w 3128"/>
                  <a:gd name="T5" fmla="*/ 2832 h 3111"/>
                  <a:gd name="T6" fmla="*/ 489 w 3128"/>
                  <a:gd name="T7" fmla="*/ 2877 h 3111"/>
                  <a:gd name="T8" fmla="*/ 2640 w 3128"/>
                  <a:gd name="T9" fmla="*/ 2877 h 3111"/>
                  <a:gd name="T10" fmla="*/ 2759 w 3128"/>
                  <a:gd name="T11" fmla="*/ 2832 h 3111"/>
                  <a:gd name="T12" fmla="*/ 2848 w 3128"/>
                  <a:gd name="T13" fmla="*/ 2744 h 3111"/>
                  <a:gd name="T14" fmla="*/ 2893 w 3128"/>
                  <a:gd name="T15" fmla="*/ 2626 h 3111"/>
                  <a:gd name="T16" fmla="*/ 232 w 3128"/>
                  <a:gd name="T17" fmla="*/ 984 h 3111"/>
                  <a:gd name="T18" fmla="*/ 1996 w 3128"/>
                  <a:gd name="T19" fmla="*/ 298 h 3111"/>
                  <a:gd name="T20" fmla="*/ 2024 w 3128"/>
                  <a:gd name="T21" fmla="*/ 428 h 3111"/>
                  <a:gd name="T22" fmla="*/ 2101 w 3128"/>
                  <a:gd name="T23" fmla="*/ 529 h 3111"/>
                  <a:gd name="T24" fmla="*/ 2215 w 3128"/>
                  <a:gd name="T25" fmla="*/ 591 h 3111"/>
                  <a:gd name="T26" fmla="*/ 2349 w 3128"/>
                  <a:gd name="T27" fmla="*/ 600 h 3111"/>
                  <a:gd name="T28" fmla="*/ 2471 w 3128"/>
                  <a:gd name="T29" fmla="*/ 555 h 3111"/>
                  <a:gd name="T30" fmla="*/ 2561 w 3128"/>
                  <a:gd name="T31" fmla="*/ 464 h 3111"/>
                  <a:gd name="T32" fmla="*/ 2608 w 3128"/>
                  <a:gd name="T33" fmla="*/ 344 h 3111"/>
                  <a:gd name="T34" fmla="*/ 2668 w 3128"/>
                  <a:gd name="T35" fmla="*/ 6 h 3111"/>
                  <a:gd name="T36" fmla="*/ 2825 w 3128"/>
                  <a:gd name="T37" fmla="*/ 47 h 3111"/>
                  <a:gd name="T38" fmla="*/ 2958 w 3128"/>
                  <a:gd name="T39" fmla="*/ 129 h 3111"/>
                  <a:gd name="T40" fmla="*/ 3059 w 3128"/>
                  <a:gd name="T41" fmla="*/ 242 h 3111"/>
                  <a:gd name="T42" fmla="*/ 3116 w 3128"/>
                  <a:gd name="T43" fmla="*/ 379 h 3111"/>
                  <a:gd name="T44" fmla="*/ 3128 w 3128"/>
                  <a:gd name="T45" fmla="*/ 2582 h 3111"/>
                  <a:gd name="T46" fmla="*/ 3102 w 3128"/>
                  <a:gd name="T47" fmla="*/ 2748 h 3111"/>
                  <a:gd name="T48" fmla="*/ 3026 w 3128"/>
                  <a:gd name="T49" fmla="*/ 2894 h 3111"/>
                  <a:gd name="T50" fmla="*/ 2910 w 3128"/>
                  <a:gd name="T51" fmla="*/ 3009 h 3111"/>
                  <a:gd name="T52" fmla="*/ 2765 w 3128"/>
                  <a:gd name="T53" fmla="*/ 3084 h 3111"/>
                  <a:gd name="T54" fmla="*/ 2596 w 3128"/>
                  <a:gd name="T55" fmla="*/ 3111 h 3111"/>
                  <a:gd name="T56" fmla="*/ 419 w 3128"/>
                  <a:gd name="T57" fmla="*/ 3099 h 3111"/>
                  <a:gd name="T58" fmla="*/ 264 w 3128"/>
                  <a:gd name="T59" fmla="*/ 3038 h 3111"/>
                  <a:gd name="T60" fmla="*/ 138 w 3128"/>
                  <a:gd name="T61" fmla="*/ 2936 h 3111"/>
                  <a:gd name="T62" fmla="*/ 48 w 3128"/>
                  <a:gd name="T63" fmla="*/ 2800 h 3111"/>
                  <a:gd name="T64" fmla="*/ 3 w 3128"/>
                  <a:gd name="T65" fmla="*/ 2639 h 3111"/>
                  <a:gd name="T66" fmla="*/ 4 w 3128"/>
                  <a:gd name="T67" fmla="*/ 427 h 3111"/>
                  <a:gd name="T68" fmla="*/ 52 w 3128"/>
                  <a:gd name="T69" fmla="*/ 275 h 3111"/>
                  <a:gd name="T70" fmla="*/ 148 w 3128"/>
                  <a:gd name="T71" fmla="*/ 149 h 3111"/>
                  <a:gd name="T72" fmla="*/ 284 w 3128"/>
                  <a:gd name="T73" fmla="*/ 57 h 3111"/>
                  <a:gd name="T74" fmla="*/ 449 w 3128"/>
                  <a:gd name="T75" fmla="*/ 8 h 3111"/>
                  <a:gd name="T76" fmla="*/ 511 w 3128"/>
                  <a:gd name="T77" fmla="*/ 344 h 3111"/>
                  <a:gd name="T78" fmla="*/ 557 w 3128"/>
                  <a:gd name="T79" fmla="*/ 464 h 3111"/>
                  <a:gd name="T80" fmla="*/ 648 w 3128"/>
                  <a:gd name="T81" fmla="*/ 555 h 3111"/>
                  <a:gd name="T82" fmla="*/ 770 w 3128"/>
                  <a:gd name="T83" fmla="*/ 600 h 3111"/>
                  <a:gd name="T84" fmla="*/ 905 w 3128"/>
                  <a:gd name="T85" fmla="*/ 591 h 3111"/>
                  <a:gd name="T86" fmla="*/ 1017 w 3128"/>
                  <a:gd name="T87" fmla="*/ 529 h 3111"/>
                  <a:gd name="T88" fmla="*/ 1094 w 3128"/>
                  <a:gd name="T89" fmla="*/ 428 h 3111"/>
                  <a:gd name="T90" fmla="*/ 1124 w 3128"/>
                  <a:gd name="T91" fmla="*/ 298 h 3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128" h="3111">
                    <a:moveTo>
                      <a:pt x="232" y="984"/>
                    </a:moveTo>
                    <a:lnTo>
                      <a:pt x="232" y="2582"/>
                    </a:lnTo>
                    <a:lnTo>
                      <a:pt x="236" y="2626"/>
                    </a:lnTo>
                    <a:lnTo>
                      <a:pt x="245" y="2668"/>
                    </a:lnTo>
                    <a:lnTo>
                      <a:pt x="260" y="2708"/>
                    </a:lnTo>
                    <a:lnTo>
                      <a:pt x="281" y="2744"/>
                    </a:lnTo>
                    <a:lnTo>
                      <a:pt x="306" y="2778"/>
                    </a:lnTo>
                    <a:lnTo>
                      <a:pt x="336" y="2807"/>
                    </a:lnTo>
                    <a:lnTo>
                      <a:pt x="370" y="2832"/>
                    </a:lnTo>
                    <a:lnTo>
                      <a:pt x="406" y="2853"/>
                    </a:lnTo>
                    <a:lnTo>
                      <a:pt x="447" y="2868"/>
                    </a:lnTo>
                    <a:lnTo>
                      <a:pt x="489" y="2877"/>
                    </a:lnTo>
                    <a:lnTo>
                      <a:pt x="533" y="2880"/>
                    </a:lnTo>
                    <a:lnTo>
                      <a:pt x="2596" y="2880"/>
                    </a:lnTo>
                    <a:lnTo>
                      <a:pt x="2640" y="2877"/>
                    </a:lnTo>
                    <a:lnTo>
                      <a:pt x="2683" y="2868"/>
                    </a:lnTo>
                    <a:lnTo>
                      <a:pt x="2723" y="2853"/>
                    </a:lnTo>
                    <a:lnTo>
                      <a:pt x="2759" y="2832"/>
                    </a:lnTo>
                    <a:lnTo>
                      <a:pt x="2793" y="2807"/>
                    </a:lnTo>
                    <a:lnTo>
                      <a:pt x="2823" y="2778"/>
                    </a:lnTo>
                    <a:lnTo>
                      <a:pt x="2848" y="2744"/>
                    </a:lnTo>
                    <a:lnTo>
                      <a:pt x="2869" y="2708"/>
                    </a:lnTo>
                    <a:lnTo>
                      <a:pt x="2884" y="2668"/>
                    </a:lnTo>
                    <a:lnTo>
                      <a:pt x="2893" y="2626"/>
                    </a:lnTo>
                    <a:lnTo>
                      <a:pt x="2897" y="2582"/>
                    </a:lnTo>
                    <a:lnTo>
                      <a:pt x="2897" y="984"/>
                    </a:lnTo>
                    <a:lnTo>
                      <a:pt x="232" y="984"/>
                    </a:lnTo>
                    <a:close/>
                    <a:moveTo>
                      <a:pt x="1124" y="0"/>
                    </a:moveTo>
                    <a:lnTo>
                      <a:pt x="1996" y="0"/>
                    </a:lnTo>
                    <a:lnTo>
                      <a:pt x="1996" y="298"/>
                    </a:lnTo>
                    <a:lnTo>
                      <a:pt x="1999" y="344"/>
                    </a:lnTo>
                    <a:lnTo>
                      <a:pt x="2008" y="387"/>
                    </a:lnTo>
                    <a:lnTo>
                      <a:pt x="2024" y="428"/>
                    </a:lnTo>
                    <a:lnTo>
                      <a:pt x="2045" y="464"/>
                    </a:lnTo>
                    <a:lnTo>
                      <a:pt x="2072" y="499"/>
                    </a:lnTo>
                    <a:lnTo>
                      <a:pt x="2101" y="529"/>
                    </a:lnTo>
                    <a:lnTo>
                      <a:pt x="2136" y="555"/>
                    </a:lnTo>
                    <a:lnTo>
                      <a:pt x="2174" y="575"/>
                    </a:lnTo>
                    <a:lnTo>
                      <a:pt x="2215" y="591"/>
                    </a:lnTo>
                    <a:lnTo>
                      <a:pt x="2258" y="600"/>
                    </a:lnTo>
                    <a:lnTo>
                      <a:pt x="2303" y="605"/>
                    </a:lnTo>
                    <a:lnTo>
                      <a:pt x="2349" y="600"/>
                    </a:lnTo>
                    <a:lnTo>
                      <a:pt x="2392" y="591"/>
                    </a:lnTo>
                    <a:lnTo>
                      <a:pt x="2433" y="575"/>
                    </a:lnTo>
                    <a:lnTo>
                      <a:pt x="2471" y="555"/>
                    </a:lnTo>
                    <a:lnTo>
                      <a:pt x="2506" y="529"/>
                    </a:lnTo>
                    <a:lnTo>
                      <a:pt x="2536" y="499"/>
                    </a:lnTo>
                    <a:lnTo>
                      <a:pt x="2561" y="464"/>
                    </a:lnTo>
                    <a:lnTo>
                      <a:pt x="2582" y="428"/>
                    </a:lnTo>
                    <a:lnTo>
                      <a:pt x="2598" y="387"/>
                    </a:lnTo>
                    <a:lnTo>
                      <a:pt x="2608" y="344"/>
                    </a:lnTo>
                    <a:lnTo>
                      <a:pt x="2611" y="298"/>
                    </a:lnTo>
                    <a:lnTo>
                      <a:pt x="2611" y="1"/>
                    </a:lnTo>
                    <a:lnTo>
                      <a:pt x="2668" y="6"/>
                    </a:lnTo>
                    <a:lnTo>
                      <a:pt x="2723" y="15"/>
                    </a:lnTo>
                    <a:lnTo>
                      <a:pt x="2775" y="29"/>
                    </a:lnTo>
                    <a:lnTo>
                      <a:pt x="2825" y="47"/>
                    </a:lnTo>
                    <a:lnTo>
                      <a:pt x="2873" y="71"/>
                    </a:lnTo>
                    <a:lnTo>
                      <a:pt x="2917" y="98"/>
                    </a:lnTo>
                    <a:lnTo>
                      <a:pt x="2958" y="129"/>
                    </a:lnTo>
                    <a:lnTo>
                      <a:pt x="2995" y="164"/>
                    </a:lnTo>
                    <a:lnTo>
                      <a:pt x="3029" y="201"/>
                    </a:lnTo>
                    <a:lnTo>
                      <a:pt x="3059" y="242"/>
                    </a:lnTo>
                    <a:lnTo>
                      <a:pt x="3083" y="285"/>
                    </a:lnTo>
                    <a:lnTo>
                      <a:pt x="3102" y="331"/>
                    </a:lnTo>
                    <a:lnTo>
                      <a:pt x="3116" y="379"/>
                    </a:lnTo>
                    <a:lnTo>
                      <a:pt x="3126" y="429"/>
                    </a:lnTo>
                    <a:lnTo>
                      <a:pt x="3128" y="480"/>
                    </a:lnTo>
                    <a:lnTo>
                      <a:pt x="3128" y="2582"/>
                    </a:lnTo>
                    <a:lnTo>
                      <a:pt x="3125" y="2639"/>
                    </a:lnTo>
                    <a:lnTo>
                      <a:pt x="3116" y="2695"/>
                    </a:lnTo>
                    <a:lnTo>
                      <a:pt x="3102" y="2748"/>
                    </a:lnTo>
                    <a:lnTo>
                      <a:pt x="3081" y="2800"/>
                    </a:lnTo>
                    <a:lnTo>
                      <a:pt x="3055" y="2849"/>
                    </a:lnTo>
                    <a:lnTo>
                      <a:pt x="3026" y="2894"/>
                    </a:lnTo>
                    <a:lnTo>
                      <a:pt x="2991" y="2936"/>
                    </a:lnTo>
                    <a:lnTo>
                      <a:pt x="2952" y="2975"/>
                    </a:lnTo>
                    <a:lnTo>
                      <a:pt x="2910" y="3009"/>
                    </a:lnTo>
                    <a:lnTo>
                      <a:pt x="2865" y="3038"/>
                    </a:lnTo>
                    <a:lnTo>
                      <a:pt x="2816" y="3064"/>
                    </a:lnTo>
                    <a:lnTo>
                      <a:pt x="2765" y="3084"/>
                    </a:lnTo>
                    <a:lnTo>
                      <a:pt x="2710" y="3099"/>
                    </a:lnTo>
                    <a:lnTo>
                      <a:pt x="2654" y="3108"/>
                    </a:lnTo>
                    <a:lnTo>
                      <a:pt x="2596" y="3111"/>
                    </a:lnTo>
                    <a:lnTo>
                      <a:pt x="533" y="3111"/>
                    </a:lnTo>
                    <a:lnTo>
                      <a:pt x="475" y="3108"/>
                    </a:lnTo>
                    <a:lnTo>
                      <a:pt x="419" y="3099"/>
                    </a:lnTo>
                    <a:lnTo>
                      <a:pt x="365" y="3084"/>
                    </a:lnTo>
                    <a:lnTo>
                      <a:pt x="314" y="3064"/>
                    </a:lnTo>
                    <a:lnTo>
                      <a:pt x="264" y="3038"/>
                    </a:lnTo>
                    <a:lnTo>
                      <a:pt x="219" y="3009"/>
                    </a:lnTo>
                    <a:lnTo>
                      <a:pt x="177" y="2975"/>
                    </a:lnTo>
                    <a:lnTo>
                      <a:pt x="138" y="2936"/>
                    </a:lnTo>
                    <a:lnTo>
                      <a:pt x="103" y="2894"/>
                    </a:lnTo>
                    <a:lnTo>
                      <a:pt x="74" y="2849"/>
                    </a:lnTo>
                    <a:lnTo>
                      <a:pt x="48" y="2800"/>
                    </a:lnTo>
                    <a:lnTo>
                      <a:pt x="27" y="2748"/>
                    </a:lnTo>
                    <a:lnTo>
                      <a:pt x="13" y="2695"/>
                    </a:lnTo>
                    <a:lnTo>
                      <a:pt x="3" y="2639"/>
                    </a:lnTo>
                    <a:lnTo>
                      <a:pt x="0" y="2582"/>
                    </a:lnTo>
                    <a:lnTo>
                      <a:pt x="0" y="480"/>
                    </a:lnTo>
                    <a:lnTo>
                      <a:pt x="4" y="427"/>
                    </a:lnTo>
                    <a:lnTo>
                      <a:pt x="14" y="373"/>
                    </a:lnTo>
                    <a:lnTo>
                      <a:pt x="29" y="323"/>
                    </a:lnTo>
                    <a:lnTo>
                      <a:pt x="52" y="275"/>
                    </a:lnTo>
                    <a:lnTo>
                      <a:pt x="79" y="230"/>
                    </a:lnTo>
                    <a:lnTo>
                      <a:pt x="112" y="188"/>
                    </a:lnTo>
                    <a:lnTo>
                      <a:pt x="148" y="149"/>
                    </a:lnTo>
                    <a:lnTo>
                      <a:pt x="190" y="114"/>
                    </a:lnTo>
                    <a:lnTo>
                      <a:pt x="235" y="83"/>
                    </a:lnTo>
                    <a:lnTo>
                      <a:pt x="284" y="57"/>
                    </a:lnTo>
                    <a:lnTo>
                      <a:pt x="336" y="35"/>
                    </a:lnTo>
                    <a:lnTo>
                      <a:pt x="391" y="18"/>
                    </a:lnTo>
                    <a:lnTo>
                      <a:pt x="449" y="8"/>
                    </a:lnTo>
                    <a:lnTo>
                      <a:pt x="508" y="1"/>
                    </a:lnTo>
                    <a:lnTo>
                      <a:pt x="508" y="298"/>
                    </a:lnTo>
                    <a:lnTo>
                      <a:pt x="511" y="344"/>
                    </a:lnTo>
                    <a:lnTo>
                      <a:pt x="521" y="387"/>
                    </a:lnTo>
                    <a:lnTo>
                      <a:pt x="536" y="428"/>
                    </a:lnTo>
                    <a:lnTo>
                      <a:pt x="557" y="464"/>
                    </a:lnTo>
                    <a:lnTo>
                      <a:pt x="583" y="499"/>
                    </a:lnTo>
                    <a:lnTo>
                      <a:pt x="614" y="529"/>
                    </a:lnTo>
                    <a:lnTo>
                      <a:pt x="648" y="555"/>
                    </a:lnTo>
                    <a:lnTo>
                      <a:pt x="686" y="575"/>
                    </a:lnTo>
                    <a:lnTo>
                      <a:pt x="727" y="591"/>
                    </a:lnTo>
                    <a:lnTo>
                      <a:pt x="770" y="600"/>
                    </a:lnTo>
                    <a:lnTo>
                      <a:pt x="815" y="605"/>
                    </a:lnTo>
                    <a:lnTo>
                      <a:pt x="861" y="600"/>
                    </a:lnTo>
                    <a:lnTo>
                      <a:pt x="905" y="591"/>
                    </a:lnTo>
                    <a:lnTo>
                      <a:pt x="946" y="575"/>
                    </a:lnTo>
                    <a:lnTo>
                      <a:pt x="983" y="555"/>
                    </a:lnTo>
                    <a:lnTo>
                      <a:pt x="1017" y="529"/>
                    </a:lnTo>
                    <a:lnTo>
                      <a:pt x="1048" y="499"/>
                    </a:lnTo>
                    <a:lnTo>
                      <a:pt x="1074" y="464"/>
                    </a:lnTo>
                    <a:lnTo>
                      <a:pt x="1094" y="428"/>
                    </a:lnTo>
                    <a:lnTo>
                      <a:pt x="1110" y="387"/>
                    </a:lnTo>
                    <a:lnTo>
                      <a:pt x="1121" y="344"/>
                    </a:lnTo>
                    <a:lnTo>
                      <a:pt x="1124" y="298"/>
                    </a:lnTo>
                    <a:lnTo>
                      <a:pt x="11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"/>
              <p:cNvSpPr>
                <a:spLocks/>
              </p:cNvSpPr>
              <p:nvPr/>
            </p:nvSpPr>
            <p:spPr bwMode="auto">
              <a:xfrm>
                <a:off x="1877" y="131"/>
                <a:ext cx="29" cy="72"/>
              </a:xfrm>
              <a:custGeom>
                <a:avLst/>
                <a:gdLst>
                  <a:gd name="T0" fmla="*/ 134 w 269"/>
                  <a:gd name="T1" fmla="*/ 0 h 652"/>
                  <a:gd name="T2" fmla="*/ 162 w 269"/>
                  <a:gd name="T3" fmla="*/ 4 h 652"/>
                  <a:gd name="T4" fmla="*/ 187 w 269"/>
                  <a:gd name="T5" fmla="*/ 11 h 652"/>
                  <a:gd name="T6" fmla="*/ 210 w 269"/>
                  <a:gd name="T7" fmla="*/ 23 h 652"/>
                  <a:gd name="T8" fmla="*/ 229 w 269"/>
                  <a:gd name="T9" fmla="*/ 39 h 652"/>
                  <a:gd name="T10" fmla="*/ 246 w 269"/>
                  <a:gd name="T11" fmla="*/ 59 h 652"/>
                  <a:gd name="T12" fmla="*/ 258 w 269"/>
                  <a:gd name="T13" fmla="*/ 82 h 652"/>
                  <a:gd name="T14" fmla="*/ 266 w 269"/>
                  <a:gd name="T15" fmla="*/ 106 h 652"/>
                  <a:gd name="T16" fmla="*/ 269 w 269"/>
                  <a:gd name="T17" fmla="*/ 133 h 652"/>
                  <a:gd name="T18" fmla="*/ 269 w 269"/>
                  <a:gd name="T19" fmla="*/ 518 h 652"/>
                  <a:gd name="T20" fmla="*/ 266 w 269"/>
                  <a:gd name="T21" fmla="*/ 545 h 652"/>
                  <a:gd name="T22" fmla="*/ 258 w 269"/>
                  <a:gd name="T23" fmla="*/ 570 h 652"/>
                  <a:gd name="T24" fmla="*/ 246 w 269"/>
                  <a:gd name="T25" fmla="*/ 593 h 652"/>
                  <a:gd name="T26" fmla="*/ 229 w 269"/>
                  <a:gd name="T27" fmla="*/ 612 h 652"/>
                  <a:gd name="T28" fmla="*/ 210 w 269"/>
                  <a:gd name="T29" fmla="*/ 629 h 652"/>
                  <a:gd name="T30" fmla="*/ 187 w 269"/>
                  <a:gd name="T31" fmla="*/ 641 h 652"/>
                  <a:gd name="T32" fmla="*/ 162 w 269"/>
                  <a:gd name="T33" fmla="*/ 649 h 652"/>
                  <a:gd name="T34" fmla="*/ 134 w 269"/>
                  <a:gd name="T35" fmla="*/ 652 h 652"/>
                  <a:gd name="T36" fmla="*/ 108 w 269"/>
                  <a:gd name="T37" fmla="*/ 649 h 652"/>
                  <a:gd name="T38" fmla="*/ 83 w 269"/>
                  <a:gd name="T39" fmla="*/ 641 h 652"/>
                  <a:gd name="T40" fmla="*/ 59 w 269"/>
                  <a:gd name="T41" fmla="*/ 629 h 652"/>
                  <a:gd name="T42" fmla="*/ 40 w 269"/>
                  <a:gd name="T43" fmla="*/ 612 h 652"/>
                  <a:gd name="T44" fmla="*/ 24 w 269"/>
                  <a:gd name="T45" fmla="*/ 593 h 652"/>
                  <a:gd name="T46" fmla="*/ 11 w 269"/>
                  <a:gd name="T47" fmla="*/ 570 h 652"/>
                  <a:gd name="T48" fmla="*/ 4 w 269"/>
                  <a:gd name="T49" fmla="*/ 545 h 652"/>
                  <a:gd name="T50" fmla="*/ 0 w 269"/>
                  <a:gd name="T51" fmla="*/ 518 h 652"/>
                  <a:gd name="T52" fmla="*/ 0 w 269"/>
                  <a:gd name="T53" fmla="*/ 133 h 652"/>
                  <a:gd name="T54" fmla="*/ 4 w 269"/>
                  <a:gd name="T55" fmla="*/ 106 h 652"/>
                  <a:gd name="T56" fmla="*/ 11 w 269"/>
                  <a:gd name="T57" fmla="*/ 82 h 652"/>
                  <a:gd name="T58" fmla="*/ 24 w 269"/>
                  <a:gd name="T59" fmla="*/ 59 h 652"/>
                  <a:gd name="T60" fmla="*/ 40 w 269"/>
                  <a:gd name="T61" fmla="*/ 39 h 652"/>
                  <a:gd name="T62" fmla="*/ 59 w 269"/>
                  <a:gd name="T63" fmla="*/ 23 h 652"/>
                  <a:gd name="T64" fmla="*/ 83 w 269"/>
                  <a:gd name="T65" fmla="*/ 11 h 652"/>
                  <a:gd name="T66" fmla="*/ 108 w 269"/>
                  <a:gd name="T67" fmla="*/ 4 h 652"/>
                  <a:gd name="T68" fmla="*/ 134 w 269"/>
                  <a:gd name="T69" fmla="*/ 0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69" h="652">
                    <a:moveTo>
                      <a:pt x="134" y="0"/>
                    </a:moveTo>
                    <a:lnTo>
                      <a:pt x="162" y="4"/>
                    </a:lnTo>
                    <a:lnTo>
                      <a:pt x="187" y="11"/>
                    </a:lnTo>
                    <a:lnTo>
                      <a:pt x="210" y="23"/>
                    </a:lnTo>
                    <a:lnTo>
                      <a:pt x="229" y="39"/>
                    </a:lnTo>
                    <a:lnTo>
                      <a:pt x="246" y="59"/>
                    </a:lnTo>
                    <a:lnTo>
                      <a:pt x="258" y="82"/>
                    </a:lnTo>
                    <a:lnTo>
                      <a:pt x="266" y="106"/>
                    </a:lnTo>
                    <a:lnTo>
                      <a:pt x="269" y="133"/>
                    </a:lnTo>
                    <a:lnTo>
                      <a:pt x="269" y="518"/>
                    </a:lnTo>
                    <a:lnTo>
                      <a:pt x="266" y="545"/>
                    </a:lnTo>
                    <a:lnTo>
                      <a:pt x="258" y="570"/>
                    </a:lnTo>
                    <a:lnTo>
                      <a:pt x="246" y="593"/>
                    </a:lnTo>
                    <a:lnTo>
                      <a:pt x="229" y="612"/>
                    </a:lnTo>
                    <a:lnTo>
                      <a:pt x="210" y="629"/>
                    </a:lnTo>
                    <a:lnTo>
                      <a:pt x="187" y="641"/>
                    </a:lnTo>
                    <a:lnTo>
                      <a:pt x="162" y="649"/>
                    </a:lnTo>
                    <a:lnTo>
                      <a:pt x="134" y="652"/>
                    </a:lnTo>
                    <a:lnTo>
                      <a:pt x="108" y="649"/>
                    </a:lnTo>
                    <a:lnTo>
                      <a:pt x="83" y="641"/>
                    </a:lnTo>
                    <a:lnTo>
                      <a:pt x="59" y="629"/>
                    </a:lnTo>
                    <a:lnTo>
                      <a:pt x="40" y="612"/>
                    </a:lnTo>
                    <a:lnTo>
                      <a:pt x="24" y="593"/>
                    </a:lnTo>
                    <a:lnTo>
                      <a:pt x="11" y="570"/>
                    </a:lnTo>
                    <a:lnTo>
                      <a:pt x="4" y="545"/>
                    </a:lnTo>
                    <a:lnTo>
                      <a:pt x="0" y="518"/>
                    </a:lnTo>
                    <a:lnTo>
                      <a:pt x="0" y="133"/>
                    </a:lnTo>
                    <a:lnTo>
                      <a:pt x="4" y="106"/>
                    </a:lnTo>
                    <a:lnTo>
                      <a:pt x="11" y="82"/>
                    </a:lnTo>
                    <a:lnTo>
                      <a:pt x="24" y="59"/>
                    </a:lnTo>
                    <a:lnTo>
                      <a:pt x="40" y="39"/>
                    </a:lnTo>
                    <a:lnTo>
                      <a:pt x="59" y="23"/>
                    </a:lnTo>
                    <a:lnTo>
                      <a:pt x="83" y="11"/>
                    </a:lnTo>
                    <a:lnTo>
                      <a:pt x="108" y="4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2"/>
              <p:cNvSpPr>
                <a:spLocks/>
              </p:cNvSpPr>
              <p:nvPr/>
            </p:nvSpPr>
            <p:spPr bwMode="auto">
              <a:xfrm>
                <a:off x="2042" y="131"/>
                <a:ext cx="30" cy="72"/>
              </a:xfrm>
              <a:custGeom>
                <a:avLst/>
                <a:gdLst>
                  <a:gd name="T0" fmla="*/ 133 w 267"/>
                  <a:gd name="T1" fmla="*/ 0 h 652"/>
                  <a:gd name="T2" fmla="*/ 161 w 267"/>
                  <a:gd name="T3" fmla="*/ 4 h 652"/>
                  <a:gd name="T4" fmla="*/ 186 w 267"/>
                  <a:gd name="T5" fmla="*/ 11 h 652"/>
                  <a:gd name="T6" fmla="*/ 208 w 267"/>
                  <a:gd name="T7" fmla="*/ 23 h 652"/>
                  <a:gd name="T8" fmla="*/ 228 w 267"/>
                  <a:gd name="T9" fmla="*/ 39 h 652"/>
                  <a:gd name="T10" fmla="*/ 245 w 267"/>
                  <a:gd name="T11" fmla="*/ 59 h 652"/>
                  <a:gd name="T12" fmla="*/ 257 w 267"/>
                  <a:gd name="T13" fmla="*/ 82 h 652"/>
                  <a:gd name="T14" fmla="*/ 265 w 267"/>
                  <a:gd name="T15" fmla="*/ 106 h 652"/>
                  <a:gd name="T16" fmla="*/ 267 w 267"/>
                  <a:gd name="T17" fmla="*/ 133 h 652"/>
                  <a:gd name="T18" fmla="*/ 267 w 267"/>
                  <a:gd name="T19" fmla="*/ 518 h 652"/>
                  <a:gd name="T20" fmla="*/ 265 w 267"/>
                  <a:gd name="T21" fmla="*/ 545 h 652"/>
                  <a:gd name="T22" fmla="*/ 257 w 267"/>
                  <a:gd name="T23" fmla="*/ 570 h 652"/>
                  <a:gd name="T24" fmla="*/ 245 w 267"/>
                  <a:gd name="T25" fmla="*/ 593 h 652"/>
                  <a:gd name="T26" fmla="*/ 228 w 267"/>
                  <a:gd name="T27" fmla="*/ 612 h 652"/>
                  <a:gd name="T28" fmla="*/ 208 w 267"/>
                  <a:gd name="T29" fmla="*/ 629 h 652"/>
                  <a:gd name="T30" fmla="*/ 186 w 267"/>
                  <a:gd name="T31" fmla="*/ 641 h 652"/>
                  <a:gd name="T32" fmla="*/ 161 w 267"/>
                  <a:gd name="T33" fmla="*/ 649 h 652"/>
                  <a:gd name="T34" fmla="*/ 133 w 267"/>
                  <a:gd name="T35" fmla="*/ 652 h 652"/>
                  <a:gd name="T36" fmla="*/ 107 w 267"/>
                  <a:gd name="T37" fmla="*/ 649 h 652"/>
                  <a:gd name="T38" fmla="*/ 82 w 267"/>
                  <a:gd name="T39" fmla="*/ 641 h 652"/>
                  <a:gd name="T40" fmla="*/ 59 w 267"/>
                  <a:gd name="T41" fmla="*/ 629 h 652"/>
                  <a:gd name="T42" fmla="*/ 39 w 267"/>
                  <a:gd name="T43" fmla="*/ 612 h 652"/>
                  <a:gd name="T44" fmla="*/ 23 w 267"/>
                  <a:gd name="T45" fmla="*/ 593 h 652"/>
                  <a:gd name="T46" fmla="*/ 10 w 267"/>
                  <a:gd name="T47" fmla="*/ 570 h 652"/>
                  <a:gd name="T48" fmla="*/ 3 w 267"/>
                  <a:gd name="T49" fmla="*/ 545 h 652"/>
                  <a:gd name="T50" fmla="*/ 0 w 267"/>
                  <a:gd name="T51" fmla="*/ 518 h 652"/>
                  <a:gd name="T52" fmla="*/ 0 w 267"/>
                  <a:gd name="T53" fmla="*/ 133 h 652"/>
                  <a:gd name="T54" fmla="*/ 3 w 267"/>
                  <a:gd name="T55" fmla="*/ 107 h 652"/>
                  <a:gd name="T56" fmla="*/ 10 w 267"/>
                  <a:gd name="T57" fmla="*/ 82 h 652"/>
                  <a:gd name="T58" fmla="*/ 23 w 267"/>
                  <a:gd name="T59" fmla="*/ 59 h 652"/>
                  <a:gd name="T60" fmla="*/ 39 w 267"/>
                  <a:gd name="T61" fmla="*/ 39 h 652"/>
                  <a:gd name="T62" fmla="*/ 59 w 267"/>
                  <a:gd name="T63" fmla="*/ 23 h 652"/>
                  <a:gd name="T64" fmla="*/ 82 w 267"/>
                  <a:gd name="T65" fmla="*/ 11 h 652"/>
                  <a:gd name="T66" fmla="*/ 107 w 267"/>
                  <a:gd name="T67" fmla="*/ 4 h 652"/>
                  <a:gd name="T68" fmla="*/ 133 w 267"/>
                  <a:gd name="T69" fmla="*/ 0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67" h="652">
                    <a:moveTo>
                      <a:pt x="133" y="0"/>
                    </a:moveTo>
                    <a:lnTo>
                      <a:pt x="161" y="4"/>
                    </a:lnTo>
                    <a:lnTo>
                      <a:pt x="186" y="11"/>
                    </a:lnTo>
                    <a:lnTo>
                      <a:pt x="208" y="23"/>
                    </a:lnTo>
                    <a:lnTo>
                      <a:pt x="228" y="39"/>
                    </a:lnTo>
                    <a:lnTo>
                      <a:pt x="245" y="59"/>
                    </a:lnTo>
                    <a:lnTo>
                      <a:pt x="257" y="82"/>
                    </a:lnTo>
                    <a:lnTo>
                      <a:pt x="265" y="106"/>
                    </a:lnTo>
                    <a:lnTo>
                      <a:pt x="267" y="133"/>
                    </a:lnTo>
                    <a:lnTo>
                      <a:pt x="267" y="518"/>
                    </a:lnTo>
                    <a:lnTo>
                      <a:pt x="265" y="545"/>
                    </a:lnTo>
                    <a:lnTo>
                      <a:pt x="257" y="570"/>
                    </a:lnTo>
                    <a:lnTo>
                      <a:pt x="245" y="593"/>
                    </a:lnTo>
                    <a:lnTo>
                      <a:pt x="228" y="612"/>
                    </a:lnTo>
                    <a:lnTo>
                      <a:pt x="208" y="629"/>
                    </a:lnTo>
                    <a:lnTo>
                      <a:pt x="186" y="641"/>
                    </a:lnTo>
                    <a:lnTo>
                      <a:pt x="161" y="649"/>
                    </a:lnTo>
                    <a:lnTo>
                      <a:pt x="133" y="652"/>
                    </a:lnTo>
                    <a:lnTo>
                      <a:pt x="107" y="649"/>
                    </a:lnTo>
                    <a:lnTo>
                      <a:pt x="82" y="641"/>
                    </a:lnTo>
                    <a:lnTo>
                      <a:pt x="59" y="629"/>
                    </a:lnTo>
                    <a:lnTo>
                      <a:pt x="39" y="612"/>
                    </a:lnTo>
                    <a:lnTo>
                      <a:pt x="23" y="593"/>
                    </a:lnTo>
                    <a:lnTo>
                      <a:pt x="10" y="570"/>
                    </a:lnTo>
                    <a:lnTo>
                      <a:pt x="3" y="545"/>
                    </a:lnTo>
                    <a:lnTo>
                      <a:pt x="0" y="518"/>
                    </a:lnTo>
                    <a:lnTo>
                      <a:pt x="0" y="133"/>
                    </a:lnTo>
                    <a:lnTo>
                      <a:pt x="3" y="107"/>
                    </a:lnTo>
                    <a:lnTo>
                      <a:pt x="10" y="82"/>
                    </a:lnTo>
                    <a:lnTo>
                      <a:pt x="23" y="59"/>
                    </a:lnTo>
                    <a:lnTo>
                      <a:pt x="39" y="39"/>
                    </a:lnTo>
                    <a:lnTo>
                      <a:pt x="59" y="23"/>
                    </a:lnTo>
                    <a:lnTo>
                      <a:pt x="82" y="11"/>
                    </a:lnTo>
                    <a:lnTo>
                      <a:pt x="107" y="4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3"/>
              <p:cNvSpPr>
                <a:spLocks/>
              </p:cNvSpPr>
              <p:nvPr/>
            </p:nvSpPr>
            <p:spPr bwMode="auto">
              <a:xfrm>
                <a:off x="1882" y="292"/>
                <a:ext cx="101" cy="149"/>
              </a:xfrm>
              <a:custGeom>
                <a:avLst/>
                <a:gdLst>
                  <a:gd name="T0" fmla="*/ 546 w 905"/>
                  <a:gd name="T1" fmla="*/ 8 h 1347"/>
                  <a:gd name="T2" fmla="*/ 676 w 905"/>
                  <a:gd name="T3" fmla="*/ 49 h 1347"/>
                  <a:gd name="T4" fmla="*/ 779 w 905"/>
                  <a:gd name="T5" fmla="*/ 125 h 1347"/>
                  <a:gd name="T6" fmla="*/ 842 w 905"/>
                  <a:gd name="T7" fmla="*/ 229 h 1347"/>
                  <a:gd name="T8" fmla="*/ 865 w 905"/>
                  <a:gd name="T9" fmla="*/ 357 h 1347"/>
                  <a:gd name="T10" fmla="*/ 839 w 905"/>
                  <a:gd name="T11" fmla="*/ 483 h 1347"/>
                  <a:gd name="T12" fmla="*/ 775 w 905"/>
                  <a:gd name="T13" fmla="*/ 574 h 1347"/>
                  <a:gd name="T14" fmla="*/ 737 w 905"/>
                  <a:gd name="T15" fmla="*/ 612 h 1347"/>
                  <a:gd name="T16" fmla="*/ 757 w 905"/>
                  <a:gd name="T17" fmla="*/ 641 h 1347"/>
                  <a:gd name="T18" fmla="*/ 832 w 905"/>
                  <a:gd name="T19" fmla="*/ 708 h 1347"/>
                  <a:gd name="T20" fmla="*/ 887 w 905"/>
                  <a:gd name="T21" fmla="*/ 806 h 1347"/>
                  <a:gd name="T22" fmla="*/ 905 w 905"/>
                  <a:gd name="T23" fmla="*/ 930 h 1347"/>
                  <a:gd name="T24" fmla="*/ 883 w 905"/>
                  <a:gd name="T25" fmla="*/ 1064 h 1347"/>
                  <a:gd name="T26" fmla="*/ 820 w 905"/>
                  <a:gd name="T27" fmla="*/ 1184 h 1347"/>
                  <a:gd name="T28" fmla="*/ 724 w 905"/>
                  <a:gd name="T29" fmla="*/ 1276 h 1347"/>
                  <a:gd name="T30" fmla="*/ 601 w 905"/>
                  <a:gd name="T31" fmla="*/ 1330 h 1347"/>
                  <a:gd name="T32" fmla="*/ 446 w 905"/>
                  <a:gd name="T33" fmla="*/ 1347 h 1347"/>
                  <a:gd name="T34" fmla="*/ 295 w 905"/>
                  <a:gd name="T35" fmla="*/ 1331 h 1347"/>
                  <a:gd name="T36" fmla="*/ 174 w 905"/>
                  <a:gd name="T37" fmla="*/ 1282 h 1347"/>
                  <a:gd name="T38" fmla="*/ 83 w 905"/>
                  <a:gd name="T39" fmla="*/ 1200 h 1347"/>
                  <a:gd name="T40" fmla="*/ 27 w 905"/>
                  <a:gd name="T41" fmla="*/ 1097 h 1347"/>
                  <a:gd name="T42" fmla="*/ 0 w 905"/>
                  <a:gd name="T43" fmla="*/ 971 h 1347"/>
                  <a:gd name="T44" fmla="*/ 20 w 905"/>
                  <a:gd name="T45" fmla="*/ 924 h 1347"/>
                  <a:gd name="T46" fmla="*/ 192 w 905"/>
                  <a:gd name="T47" fmla="*/ 913 h 1347"/>
                  <a:gd name="T48" fmla="*/ 239 w 905"/>
                  <a:gd name="T49" fmla="*/ 937 h 1347"/>
                  <a:gd name="T50" fmla="*/ 259 w 905"/>
                  <a:gd name="T51" fmla="*/ 997 h 1347"/>
                  <a:gd name="T52" fmla="*/ 289 w 905"/>
                  <a:gd name="T53" fmla="*/ 1068 h 1347"/>
                  <a:gd name="T54" fmla="*/ 354 w 905"/>
                  <a:gd name="T55" fmla="*/ 1120 h 1347"/>
                  <a:gd name="T56" fmla="*/ 446 w 905"/>
                  <a:gd name="T57" fmla="*/ 1138 h 1347"/>
                  <a:gd name="T58" fmla="*/ 531 w 905"/>
                  <a:gd name="T59" fmla="*/ 1119 h 1347"/>
                  <a:gd name="T60" fmla="*/ 599 w 905"/>
                  <a:gd name="T61" fmla="*/ 1064 h 1347"/>
                  <a:gd name="T62" fmla="*/ 633 w 905"/>
                  <a:gd name="T63" fmla="*/ 974 h 1347"/>
                  <a:gd name="T64" fmla="*/ 626 w 905"/>
                  <a:gd name="T65" fmla="*/ 870 h 1347"/>
                  <a:gd name="T66" fmla="*/ 582 w 905"/>
                  <a:gd name="T67" fmla="*/ 796 h 1347"/>
                  <a:gd name="T68" fmla="*/ 505 w 905"/>
                  <a:gd name="T69" fmla="*/ 756 h 1347"/>
                  <a:gd name="T70" fmla="*/ 400 w 905"/>
                  <a:gd name="T71" fmla="*/ 741 h 1347"/>
                  <a:gd name="T72" fmla="*/ 354 w 905"/>
                  <a:gd name="T73" fmla="*/ 716 h 1347"/>
                  <a:gd name="T74" fmla="*/ 342 w 905"/>
                  <a:gd name="T75" fmla="*/ 613 h 1347"/>
                  <a:gd name="T76" fmla="*/ 366 w 905"/>
                  <a:gd name="T77" fmla="*/ 566 h 1347"/>
                  <a:gd name="T78" fmla="*/ 438 w 905"/>
                  <a:gd name="T79" fmla="*/ 551 h 1347"/>
                  <a:gd name="T80" fmla="*/ 518 w 905"/>
                  <a:gd name="T81" fmla="*/ 532 h 1347"/>
                  <a:gd name="T82" fmla="*/ 575 w 905"/>
                  <a:gd name="T83" fmla="*/ 485 h 1347"/>
                  <a:gd name="T84" fmla="*/ 602 w 905"/>
                  <a:gd name="T85" fmla="*/ 409 h 1347"/>
                  <a:gd name="T86" fmla="*/ 597 w 905"/>
                  <a:gd name="T87" fmla="*/ 322 h 1347"/>
                  <a:gd name="T88" fmla="*/ 560 w 905"/>
                  <a:gd name="T89" fmla="*/ 256 h 1347"/>
                  <a:gd name="T90" fmla="*/ 494 w 905"/>
                  <a:gd name="T91" fmla="*/ 217 h 1347"/>
                  <a:gd name="T92" fmla="*/ 407 w 905"/>
                  <a:gd name="T93" fmla="*/ 210 h 1347"/>
                  <a:gd name="T94" fmla="*/ 336 w 905"/>
                  <a:gd name="T95" fmla="*/ 234 h 1347"/>
                  <a:gd name="T96" fmla="*/ 288 w 905"/>
                  <a:gd name="T97" fmla="*/ 288 h 1347"/>
                  <a:gd name="T98" fmla="*/ 264 w 905"/>
                  <a:gd name="T99" fmla="*/ 364 h 1347"/>
                  <a:gd name="T100" fmla="*/ 237 w 905"/>
                  <a:gd name="T101" fmla="*/ 410 h 1347"/>
                  <a:gd name="T102" fmla="*/ 77 w 905"/>
                  <a:gd name="T103" fmla="*/ 422 h 1347"/>
                  <a:gd name="T104" fmla="*/ 31 w 905"/>
                  <a:gd name="T105" fmla="*/ 398 h 1347"/>
                  <a:gd name="T106" fmla="*/ 30 w 905"/>
                  <a:gd name="T107" fmla="*/ 320 h 1347"/>
                  <a:gd name="T108" fmla="*/ 70 w 905"/>
                  <a:gd name="T109" fmla="*/ 199 h 1347"/>
                  <a:gd name="T110" fmla="*/ 153 w 905"/>
                  <a:gd name="T111" fmla="*/ 95 h 1347"/>
                  <a:gd name="T112" fmla="*/ 239 w 905"/>
                  <a:gd name="T113" fmla="*/ 37 h 1347"/>
                  <a:gd name="T114" fmla="*/ 351 w 905"/>
                  <a:gd name="T115" fmla="*/ 6 h 1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05" h="1347">
                    <a:moveTo>
                      <a:pt x="444" y="0"/>
                    </a:moveTo>
                    <a:lnTo>
                      <a:pt x="497" y="2"/>
                    </a:lnTo>
                    <a:lnTo>
                      <a:pt x="546" y="8"/>
                    </a:lnTo>
                    <a:lnTo>
                      <a:pt x="593" y="18"/>
                    </a:lnTo>
                    <a:lnTo>
                      <a:pt x="636" y="31"/>
                    </a:lnTo>
                    <a:lnTo>
                      <a:pt x="676" y="49"/>
                    </a:lnTo>
                    <a:lnTo>
                      <a:pt x="714" y="71"/>
                    </a:lnTo>
                    <a:lnTo>
                      <a:pt x="749" y="97"/>
                    </a:lnTo>
                    <a:lnTo>
                      <a:pt x="779" y="125"/>
                    </a:lnTo>
                    <a:lnTo>
                      <a:pt x="806" y="158"/>
                    </a:lnTo>
                    <a:lnTo>
                      <a:pt x="827" y="192"/>
                    </a:lnTo>
                    <a:lnTo>
                      <a:pt x="842" y="229"/>
                    </a:lnTo>
                    <a:lnTo>
                      <a:pt x="855" y="269"/>
                    </a:lnTo>
                    <a:lnTo>
                      <a:pt x="861" y="312"/>
                    </a:lnTo>
                    <a:lnTo>
                      <a:pt x="865" y="357"/>
                    </a:lnTo>
                    <a:lnTo>
                      <a:pt x="861" y="402"/>
                    </a:lnTo>
                    <a:lnTo>
                      <a:pt x="853" y="444"/>
                    </a:lnTo>
                    <a:lnTo>
                      <a:pt x="839" y="483"/>
                    </a:lnTo>
                    <a:lnTo>
                      <a:pt x="820" y="519"/>
                    </a:lnTo>
                    <a:lnTo>
                      <a:pt x="795" y="552"/>
                    </a:lnTo>
                    <a:lnTo>
                      <a:pt x="775" y="574"/>
                    </a:lnTo>
                    <a:lnTo>
                      <a:pt x="754" y="591"/>
                    </a:lnTo>
                    <a:lnTo>
                      <a:pt x="742" y="602"/>
                    </a:lnTo>
                    <a:lnTo>
                      <a:pt x="737" y="612"/>
                    </a:lnTo>
                    <a:lnTo>
                      <a:pt x="737" y="622"/>
                    </a:lnTo>
                    <a:lnTo>
                      <a:pt x="744" y="631"/>
                    </a:lnTo>
                    <a:lnTo>
                      <a:pt x="757" y="641"/>
                    </a:lnTo>
                    <a:lnTo>
                      <a:pt x="780" y="658"/>
                    </a:lnTo>
                    <a:lnTo>
                      <a:pt x="806" y="680"/>
                    </a:lnTo>
                    <a:lnTo>
                      <a:pt x="832" y="708"/>
                    </a:lnTo>
                    <a:lnTo>
                      <a:pt x="854" y="738"/>
                    </a:lnTo>
                    <a:lnTo>
                      <a:pt x="872" y="771"/>
                    </a:lnTo>
                    <a:lnTo>
                      <a:pt x="887" y="806"/>
                    </a:lnTo>
                    <a:lnTo>
                      <a:pt x="896" y="845"/>
                    </a:lnTo>
                    <a:lnTo>
                      <a:pt x="902" y="886"/>
                    </a:lnTo>
                    <a:lnTo>
                      <a:pt x="905" y="930"/>
                    </a:lnTo>
                    <a:lnTo>
                      <a:pt x="902" y="976"/>
                    </a:lnTo>
                    <a:lnTo>
                      <a:pt x="895" y="1021"/>
                    </a:lnTo>
                    <a:lnTo>
                      <a:pt x="883" y="1064"/>
                    </a:lnTo>
                    <a:lnTo>
                      <a:pt x="867" y="1106"/>
                    </a:lnTo>
                    <a:lnTo>
                      <a:pt x="846" y="1145"/>
                    </a:lnTo>
                    <a:lnTo>
                      <a:pt x="820" y="1184"/>
                    </a:lnTo>
                    <a:lnTo>
                      <a:pt x="789" y="1221"/>
                    </a:lnTo>
                    <a:lnTo>
                      <a:pt x="758" y="1251"/>
                    </a:lnTo>
                    <a:lnTo>
                      <a:pt x="724" y="1276"/>
                    </a:lnTo>
                    <a:lnTo>
                      <a:pt x="687" y="1298"/>
                    </a:lnTo>
                    <a:lnTo>
                      <a:pt x="645" y="1315"/>
                    </a:lnTo>
                    <a:lnTo>
                      <a:pt x="601" y="1330"/>
                    </a:lnTo>
                    <a:lnTo>
                      <a:pt x="553" y="1339"/>
                    </a:lnTo>
                    <a:lnTo>
                      <a:pt x="502" y="1345"/>
                    </a:lnTo>
                    <a:lnTo>
                      <a:pt x="446" y="1347"/>
                    </a:lnTo>
                    <a:lnTo>
                      <a:pt x="393" y="1345"/>
                    </a:lnTo>
                    <a:lnTo>
                      <a:pt x="342" y="1339"/>
                    </a:lnTo>
                    <a:lnTo>
                      <a:pt x="295" y="1331"/>
                    </a:lnTo>
                    <a:lnTo>
                      <a:pt x="250" y="1318"/>
                    </a:lnTo>
                    <a:lnTo>
                      <a:pt x="210" y="1302"/>
                    </a:lnTo>
                    <a:lnTo>
                      <a:pt x="174" y="1282"/>
                    </a:lnTo>
                    <a:lnTo>
                      <a:pt x="140" y="1259"/>
                    </a:lnTo>
                    <a:lnTo>
                      <a:pt x="109" y="1231"/>
                    </a:lnTo>
                    <a:lnTo>
                      <a:pt x="83" y="1200"/>
                    </a:lnTo>
                    <a:lnTo>
                      <a:pt x="59" y="1165"/>
                    </a:lnTo>
                    <a:lnTo>
                      <a:pt x="42" y="1133"/>
                    </a:lnTo>
                    <a:lnTo>
                      <a:pt x="27" y="1097"/>
                    </a:lnTo>
                    <a:lnTo>
                      <a:pt x="16" y="1057"/>
                    </a:lnTo>
                    <a:lnTo>
                      <a:pt x="6" y="1016"/>
                    </a:lnTo>
                    <a:lnTo>
                      <a:pt x="0" y="971"/>
                    </a:lnTo>
                    <a:lnTo>
                      <a:pt x="1" y="953"/>
                    </a:lnTo>
                    <a:lnTo>
                      <a:pt x="8" y="937"/>
                    </a:lnTo>
                    <a:lnTo>
                      <a:pt x="20" y="924"/>
                    </a:lnTo>
                    <a:lnTo>
                      <a:pt x="36" y="916"/>
                    </a:lnTo>
                    <a:lnTo>
                      <a:pt x="54" y="913"/>
                    </a:lnTo>
                    <a:lnTo>
                      <a:pt x="192" y="913"/>
                    </a:lnTo>
                    <a:lnTo>
                      <a:pt x="210" y="916"/>
                    </a:lnTo>
                    <a:lnTo>
                      <a:pt x="226" y="924"/>
                    </a:lnTo>
                    <a:lnTo>
                      <a:pt x="239" y="937"/>
                    </a:lnTo>
                    <a:lnTo>
                      <a:pt x="248" y="953"/>
                    </a:lnTo>
                    <a:lnTo>
                      <a:pt x="254" y="971"/>
                    </a:lnTo>
                    <a:lnTo>
                      <a:pt x="259" y="997"/>
                    </a:lnTo>
                    <a:lnTo>
                      <a:pt x="265" y="1021"/>
                    </a:lnTo>
                    <a:lnTo>
                      <a:pt x="275" y="1043"/>
                    </a:lnTo>
                    <a:lnTo>
                      <a:pt x="289" y="1068"/>
                    </a:lnTo>
                    <a:lnTo>
                      <a:pt x="308" y="1089"/>
                    </a:lnTo>
                    <a:lnTo>
                      <a:pt x="329" y="1107"/>
                    </a:lnTo>
                    <a:lnTo>
                      <a:pt x="354" y="1120"/>
                    </a:lnTo>
                    <a:lnTo>
                      <a:pt x="381" y="1130"/>
                    </a:lnTo>
                    <a:lnTo>
                      <a:pt x="412" y="1136"/>
                    </a:lnTo>
                    <a:lnTo>
                      <a:pt x="446" y="1138"/>
                    </a:lnTo>
                    <a:lnTo>
                      <a:pt x="476" y="1136"/>
                    </a:lnTo>
                    <a:lnTo>
                      <a:pt x="504" y="1130"/>
                    </a:lnTo>
                    <a:lnTo>
                      <a:pt x="531" y="1119"/>
                    </a:lnTo>
                    <a:lnTo>
                      <a:pt x="555" y="1105"/>
                    </a:lnTo>
                    <a:lnTo>
                      <a:pt x="579" y="1086"/>
                    </a:lnTo>
                    <a:lnTo>
                      <a:pt x="599" y="1064"/>
                    </a:lnTo>
                    <a:lnTo>
                      <a:pt x="615" y="1037"/>
                    </a:lnTo>
                    <a:lnTo>
                      <a:pt x="626" y="1007"/>
                    </a:lnTo>
                    <a:lnTo>
                      <a:pt x="633" y="974"/>
                    </a:lnTo>
                    <a:lnTo>
                      <a:pt x="635" y="936"/>
                    </a:lnTo>
                    <a:lnTo>
                      <a:pt x="633" y="901"/>
                    </a:lnTo>
                    <a:lnTo>
                      <a:pt x="626" y="870"/>
                    </a:lnTo>
                    <a:lnTo>
                      <a:pt x="616" y="842"/>
                    </a:lnTo>
                    <a:lnTo>
                      <a:pt x="601" y="817"/>
                    </a:lnTo>
                    <a:lnTo>
                      <a:pt x="582" y="796"/>
                    </a:lnTo>
                    <a:lnTo>
                      <a:pt x="558" y="778"/>
                    </a:lnTo>
                    <a:lnTo>
                      <a:pt x="531" y="764"/>
                    </a:lnTo>
                    <a:lnTo>
                      <a:pt x="505" y="756"/>
                    </a:lnTo>
                    <a:lnTo>
                      <a:pt x="475" y="750"/>
                    </a:lnTo>
                    <a:lnTo>
                      <a:pt x="440" y="744"/>
                    </a:lnTo>
                    <a:lnTo>
                      <a:pt x="400" y="741"/>
                    </a:lnTo>
                    <a:lnTo>
                      <a:pt x="382" y="737"/>
                    </a:lnTo>
                    <a:lnTo>
                      <a:pt x="366" y="729"/>
                    </a:lnTo>
                    <a:lnTo>
                      <a:pt x="354" y="716"/>
                    </a:lnTo>
                    <a:lnTo>
                      <a:pt x="345" y="700"/>
                    </a:lnTo>
                    <a:lnTo>
                      <a:pt x="342" y="683"/>
                    </a:lnTo>
                    <a:lnTo>
                      <a:pt x="342" y="613"/>
                    </a:lnTo>
                    <a:lnTo>
                      <a:pt x="345" y="595"/>
                    </a:lnTo>
                    <a:lnTo>
                      <a:pt x="354" y="579"/>
                    </a:lnTo>
                    <a:lnTo>
                      <a:pt x="366" y="566"/>
                    </a:lnTo>
                    <a:lnTo>
                      <a:pt x="382" y="558"/>
                    </a:lnTo>
                    <a:lnTo>
                      <a:pt x="400" y="554"/>
                    </a:lnTo>
                    <a:lnTo>
                      <a:pt x="438" y="551"/>
                    </a:lnTo>
                    <a:lnTo>
                      <a:pt x="470" y="545"/>
                    </a:lnTo>
                    <a:lnTo>
                      <a:pt x="496" y="539"/>
                    </a:lnTo>
                    <a:lnTo>
                      <a:pt x="518" y="532"/>
                    </a:lnTo>
                    <a:lnTo>
                      <a:pt x="540" y="519"/>
                    </a:lnTo>
                    <a:lnTo>
                      <a:pt x="559" y="503"/>
                    </a:lnTo>
                    <a:lnTo>
                      <a:pt x="575" y="485"/>
                    </a:lnTo>
                    <a:lnTo>
                      <a:pt x="588" y="463"/>
                    </a:lnTo>
                    <a:lnTo>
                      <a:pt x="596" y="438"/>
                    </a:lnTo>
                    <a:lnTo>
                      <a:pt x="602" y="409"/>
                    </a:lnTo>
                    <a:lnTo>
                      <a:pt x="603" y="378"/>
                    </a:lnTo>
                    <a:lnTo>
                      <a:pt x="602" y="350"/>
                    </a:lnTo>
                    <a:lnTo>
                      <a:pt x="597" y="322"/>
                    </a:lnTo>
                    <a:lnTo>
                      <a:pt x="588" y="298"/>
                    </a:lnTo>
                    <a:lnTo>
                      <a:pt x="576" y="276"/>
                    </a:lnTo>
                    <a:lnTo>
                      <a:pt x="560" y="256"/>
                    </a:lnTo>
                    <a:lnTo>
                      <a:pt x="540" y="240"/>
                    </a:lnTo>
                    <a:lnTo>
                      <a:pt x="519" y="226"/>
                    </a:lnTo>
                    <a:lnTo>
                      <a:pt x="494" y="217"/>
                    </a:lnTo>
                    <a:lnTo>
                      <a:pt x="466" y="211"/>
                    </a:lnTo>
                    <a:lnTo>
                      <a:pt x="436" y="209"/>
                    </a:lnTo>
                    <a:lnTo>
                      <a:pt x="407" y="210"/>
                    </a:lnTo>
                    <a:lnTo>
                      <a:pt x="381" y="215"/>
                    </a:lnTo>
                    <a:lnTo>
                      <a:pt x="357" y="224"/>
                    </a:lnTo>
                    <a:lnTo>
                      <a:pt x="336" y="234"/>
                    </a:lnTo>
                    <a:lnTo>
                      <a:pt x="318" y="249"/>
                    </a:lnTo>
                    <a:lnTo>
                      <a:pt x="302" y="267"/>
                    </a:lnTo>
                    <a:lnTo>
                      <a:pt x="288" y="288"/>
                    </a:lnTo>
                    <a:lnTo>
                      <a:pt x="278" y="311"/>
                    </a:lnTo>
                    <a:lnTo>
                      <a:pt x="269" y="336"/>
                    </a:lnTo>
                    <a:lnTo>
                      <a:pt x="264" y="364"/>
                    </a:lnTo>
                    <a:lnTo>
                      <a:pt x="259" y="382"/>
                    </a:lnTo>
                    <a:lnTo>
                      <a:pt x="249" y="398"/>
                    </a:lnTo>
                    <a:lnTo>
                      <a:pt x="237" y="410"/>
                    </a:lnTo>
                    <a:lnTo>
                      <a:pt x="221" y="419"/>
                    </a:lnTo>
                    <a:lnTo>
                      <a:pt x="202" y="422"/>
                    </a:lnTo>
                    <a:lnTo>
                      <a:pt x="77" y="422"/>
                    </a:lnTo>
                    <a:lnTo>
                      <a:pt x="59" y="419"/>
                    </a:lnTo>
                    <a:lnTo>
                      <a:pt x="43" y="410"/>
                    </a:lnTo>
                    <a:lnTo>
                      <a:pt x="31" y="398"/>
                    </a:lnTo>
                    <a:lnTo>
                      <a:pt x="25" y="382"/>
                    </a:lnTo>
                    <a:lnTo>
                      <a:pt x="24" y="364"/>
                    </a:lnTo>
                    <a:lnTo>
                      <a:pt x="30" y="320"/>
                    </a:lnTo>
                    <a:lnTo>
                      <a:pt x="40" y="277"/>
                    </a:lnTo>
                    <a:lnTo>
                      <a:pt x="52" y="236"/>
                    </a:lnTo>
                    <a:lnTo>
                      <a:pt x="70" y="199"/>
                    </a:lnTo>
                    <a:lnTo>
                      <a:pt x="94" y="162"/>
                    </a:lnTo>
                    <a:lnTo>
                      <a:pt x="121" y="128"/>
                    </a:lnTo>
                    <a:lnTo>
                      <a:pt x="153" y="95"/>
                    </a:lnTo>
                    <a:lnTo>
                      <a:pt x="179" y="73"/>
                    </a:lnTo>
                    <a:lnTo>
                      <a:pt x="208" y="54"/>
                    </a:lnTo>
                    <a:lnTo>
                      <a:pt x="239" y="37"/>
                    </a:lnTo>
                    <a:lnTo>
                      <a:pt x="273" y="24"/>
                    </a:lnTo>
                    <a:lnTo>
                      <a:pt x="309" y="13"/>
                    </a:lnTo>
                    <a:lnTo>
                      <a:pt x="351" y="6"/>
                    </a:lnTo>
                    <a:lnTo>
                      <a:pt x="396" y="1"/>
                    </a:lnTo>
                    <a:lnTo>
                      <a:pt x="4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4"/>
              <p:cNvSpPr>
                <a:spLocks/>
              </p:cNvSpPr>
              <p:nvPr/>
            </p:nvSpPr>
            <p:spPr bwMode="auto">
              <a:xfrm>
                <a:off x="2005" y="292"/>
                <a:ext cx="64" cy="146"/>
              </a:xfrm>
              <a:custGeom>
                <a:avLst/>
                <a:gdLst>
                  <a:gd name="T0" fmla="*/ 416 w 575"/>
                  <a:gd name="T1" fmla="*/ 0 h 1309"/>
                  <a:gd name="T2" fmla="*/ 516 w 575"/>
                  <a:gd name="T3" fmla="*/ 0 h 1309"/>
                  <a:gd name="T4" fmla="*/ 535 w 575"/>
                  <a:gd name="T5" fmla="*/ 3 h 1309"/>
                  <a:gd name="T6" fmla="*/ 551 w 575"/>
                  <a:gd name="T7" fmla="*/ 12 h 1309"/>
                  <a:gd name="T8" fmla="*/ 563 w 575"/>
                  <a:gd name="T9" fmla="*/ 24 h 1309"/>
                  <a:gd name="T10" fmla="*/ 572 w 575"/>
                  <a:gd name="T11" fmla="*/ 40 h 1309"/>
                  <a:gd name="T12" fmla="*/ 575 w 575"/>
                  <a:gd name="T13" fmla="*/ 58 h 1309"/>
                  <a:gd name="T14" fmla="*/ 575 w 575"/>
                  <a:gd name="T15" fmla="*/ 1250 h 1309"/>
                  <a:gd name="T16" fmla="*/ 572 w 575"/>
                  <a:gd name="T17" fmla="*/ 1269 h 1309"/>
                  <a:gd name="T18" fmla="*/ 563 w 575"/>
                  <a:gd name="T19" fmla="*/ 1285 h 1309"/>
                  <a:gd name="T20" fmla="*/ 551 w 575"/>
                  <a:gd name="T21" fmla="*/ 1298 h 1309"/>
                  <a:gd name="T22" fmla="*/ 535 w 575"/>
                  <a:gd name="T23" fmla="*/ 1306 h 1309"/>
                  <a:gd name="T24" fmla="*/ 516 w 575"/>
                  <a:gd name="T25" fmla="*/ 1309 h 1309"/>
                  <a:gd name="T26" fmla="*/ 367 w 575"/>
                  <a:gd name="T27" fmla="*/ 1309 h 1309"/>
                  <a:gd name="T28" fmla="*/ 350 w 575"/>
                  <a:gd name="T29" fmla="*/ 1306 h 1309"/>
                  <a:gd name="T30" fmla="*/ 333 w 575"/>
                  <a:gd name="T31" fmla="*/ 1298 h 1309"/>
                  <a:gd name="T32" fmla="*/ 321 w 575"/>
                  <a:gd name="T33" fmla="*/ 1285 h 1309"/>
                  <a:gd name="T34" fmla="*/ 313 w 575"/>
                  <a:gd name="T35" fmla="*/ 1269 h 1309"/>
                  <a:gd name="T36" fmla="*/ 310 w 575"/>
                  <a:gd name="T37" fmla="*/ 1250 h 1309"/>
                  <a:gd name="T38" fmla="*/ 310 w 575"/>
                  <a:gd name="T39" fmla="*/ 464 h 1309"/>
                  <a:gd name="T40" fmla="*/ 306 w 575"/>
                  <a:gd name="T41" fmla="*/ 445 h 1309"/>
                  <a:gd name="T42" fmla="*/ 298 w 575"/>
                  <a:gd name="T43" fmla="*/ 429 h 1309"/>
                  <a:gd name="T44" fmla="*/ 285 w 575"/>
                  <a:gd name="T45" fmla="*/ 417 h 1309"/>
                  <a:gd name="T46" fmla="*/ 269 w 575"/>
                  <a:gd name="T47" fmla="*/ 410 h 1309"/>
                  <a:gd name="T48" fmla="*/ 252 w 575"/>
                  <a:gd name="T49" fmla="*/ 406 h 1309"/>
                  <a:gd name="T50" fmla="*/ 58 w 575"/>
                  <a:gd name="T51" fmla="*/ 406 h 1309"/>
                  <a:gd name="T52" fmla="*/ 40 w 575"/>
                  <a:gd name="T53" fmla="*/ 403 h 1309"/>
                  <a:gd name="T54" fmla="*/ 24 w 575"/>
                  <a:gd name="T55" fmla="*/ 395 h 1309"/>
                  <a:gd name="T56" fmla="*/ 11 w 575"/>
                  <a:gd name="T57" fmla="*/ 382 h 1309"/>
                  <a:gd name="T58" fmla="*/ 3 w 575"/>
                  <a:gd name="T59" fmla="*/ 367 h 1309"/>
                  <a:gd name="T60" fmla="*/ 0 w 575"/>
                  <a:gd name="T61" fmla="*/ 349 h 1309"/>
                  <a:gd name="T62" fmla="*/ 0 w 575"/>
                  <a:gd name="T63" fmla="*/ 289 h 1309"/>
                  <a:gd name="T64" fmla="*/ 3 w 575"/>
                  <a:gd name="T65" fmla="*/ 270 h 1309"/>
                  <a:gd name="T66" fmla="*/ 11 w 575"/>
                  <a:gd name="T67" fmla="*/ 255 h 1309"/>
                  <a:gd name="T68" fmla="*/ 24 w 575"/>
                  <a:gd name="T69" fmla="*/ 241 h 1309"/>
                  <a:gd name="T70" fmla="*/ 40 w 575"/>
                  <a:gd name="T71" fmla="*/ 233 h 1309"/>
                  <a:gd name="T72" fmla="*/ 58 w 575"/>
                  <a:gd name="T73" fmla="*/ 228 h 1309"/>
                  <a:gd name="T74" fmla="*/ 94 w 575"/>
                  <a:gd name="T75" fmla="*/ 225 h 1309"/>
                  <a:gd name="T76" fmla="*/ 124 w 575"/>
                  <a:gd name="T77" fmla="*/ 222 h 1309"/>
                  <a:gd name="T78" fmla="*/ 150 w 575"/>
                  <a:gd name="T79" fmla="*/ 219 h 1309"/>
                  <a:gd name="T80" fmla="*/ 170 w 575"/>
                  <a:gd name="T81" fmla="*/ 215 h 1309"/>
                  <a:gd name="T82" fmla="*/ 208 w 575"/>
                  <a:gd name="T83" fmla="*/ 204 h 1309"/>
                  <a:gd name="T84" fmla="*/ 241 w 575"/>
                  <a:gd name="T85" fmla="*/ 190 h 1309"/>
                  <a:gd name="T86" fmla="*/ 272 w 575"/>
                  <a:gd name="T87" fmla="*/ 170 h 1309"/>
                  <a:gd name="T88" fmla="*/ 298 w 575"/>
                  <a:gd name="T89" fmla="*/ 147 h 1309"/>
                  <a:gd name="T90" fmla="*/ 314 w 575"/>
                  <a:gd name="T91" fmla="*/ 127 h 1309"/>
                  <a:gd name="T92" fmla="*/ 327 w 575"/>
                  <a:gd name="T93" fmla="*/ 105 h 1309"/>
                  <a:gd name="T94" fmla="*/ 339 w 575"/>
                  <a:gd name="T95" fmla="*/ 81 h 1309"/>
                  <a:gd name="T96" fmla="*/ 348 w 575"/>
                  <a:gd name="T97" fmla="*/ 52 h 1309"/>
                  <a:gd name="T98" fmla="*/ 352 w 575"/>
                  <a:gd name="T99" fmla="*/ 39 h 1309"/>
                  <a:gd name="T100" fmla="*/ 355 w 575"/>
                  <a:gd name="T101" fmla="*/ 26 h 1309"/>
                  <a:gd name="T102" fmla="*/ 359 w 575"/>
                  <a:gd name="T103" fmla="*/ 18 h 1309"/>
                  <a:gd name="T104" fmla="*/ 369 w 575"/>
                  <a:gd name="T105" fmla="*/ 10 h 1309"/>
                  <a:gd name="T106" fmla="*/ 382 w 575"/>
                  <a:gd name="T107" fmla="*/ 5 h 1309"/>
                  <a:gd name="T108" fmla="*/ 398 w 575"/>
                  <a:gd name="T109" fmla="*/ 1 h 1309"/>
                  <a:gd name="T110" fmla="*/ 416 w 575"/>
                  <a:gd name="T111" fmla="*/ 0 h 1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75" h="1309">
                    <a:moveTo>
                      <a:pt x="416" y="0"/>
                    </a:moveTo>
                    <a:lnTo>
                      <a:pt x="516" y="0"/>
                    </a:lnTo>
                    <a:lnTo>
                      <a:pt x="535" y="3"/>
                    </a:lnTo>
                    <a:lnTo>
                      <a:pt x="551" y="12"/>
                    </a:lnTo>
                    <a:lnTo>
                      <a:pt x="563" y="24"/>
                    </a:lnTo>
                    <a:lnTo>
                      <a:pt x="572" y="40"/>
                    </a:lnTo>
                    <a:lnTo>
                      <a:pt x="575" y="58"/>
                    </a:lnTo>
                    <a:lnTo>
                      <a:pt x="575" y="1250"/>
                    </a:lnTo>
                    <a:lnTo>
                      <a:pt x="572" y="1269"/>
                    </a:lnTo>
                    <a:lnTo>
                      <a:pt x="563" y="1285"/>
                    </a:lnTo>
                    <a:lnTo>
                      <a:pt x="551" y="1298"/>
                    </a:lnTo>
                    <a:lnTo>
                      <a:pt x="535" y="1306"/>
                    </a:lnTo>
                    <a:lnTo>
                      <a:pt x="516" y="1309"/>
                    </a:lnTo>
                    <a:lnTo>
                      <a:pt x="367" y="1309"/>
                    </a:lnTo>
                    <a:lnTo>
                      <a:pt x="350" y="1306"/>
                    </a:lnTo>
                    <a:lnTo>
                      <a:pt x="333" y="1298"/>
                    </a:lnTo>
                    <a:lnTo>
                      <a:pt x="321" y="1285"/>
                    </a:lnTo>
                    <a:lnTo>
                      <a:pt x="313" y="1269"/>
                    </a:lnTo>
                    <a:lnTo>
                      <a:pt x="310" y="1250"/>
                    </a:lnTo>
                    <a:lnTo>
                      <a:pt x="310" y="464"/>
                    </a:lnTo>
                    <a:lnTo>
                      <a:pt x="306" y="445"/>
                    </a:lnTo>
                    <a:lnTo>
                      <a:pt x="298" y="429"/>
                    </a:lnTo>
                    <a:lnTo>
                      <a:pt x="285" y="417"/>
                    </a:lnTo>
                    <a:lnTo>
                      <a:pt x="269" y="410"/>
                    </a:lnTo>
                    <a:lnTo>
                      <a:pt x="252" y="406"/>
                    </a:lnTo>
                    <a:lnTo>
                      <a:pt x="58" y="406"/>
                    </a:lnTo>
                    <a:lnTo>
                      <a:pt x="40" y="403"/>
                    </a:lnTo>
                    <a:lnTo>
                      <a:pt x="24" y="395"/>
                    </a:lnTo>
                    <a:lnTo>
                      <a:pt x="11" y="382"/>
                    </a:lnTo>
                    <a:lnTo>
                      <a:pt x="3" y="367"/>
                    </a:lnTo>
                    <a:lnTo>
                      <a:pt x="0" y="349"/>
                    </a:lnTo>
                    <a:lnTo>
                      <a:pt x="0" y="289"/>
                    </a:lnTo>
                    <a:lnTo>
                      <a:pt x="3" y="270"/>
                    </a:lnTo>
                    <a:lnTo>
                      <a:pt x="11" y="255"/>
                    </a:lnTo>
                    <a:lnTo>
                      <a:pt x="24" y="241"/>
                    </a:lnTo>
                    <a:lnTo>
                      <a:pt x="40" y="233"/>
                    </a:lnTo>
                    <a:lnTo>
                      <a:pt x="58" y="228"/>
                    </a:lnTo>
                    <a:lnTo>
                      <a:pt x="94" y="225"/>
                    </a:lnTo>
                    <a:lnTo>
                      <a:pt x="124" y="222"/>
                    </a:lnTo>
                    <a:lnTo>
                      <a:pt x="150" y="219"/>
                    </a:lnTo>
                    <a:lnTo>
                      <a:pt x="170" y="215"/>
                    </a:lnTo>
                    <a:lnTo>
                      <a:pt x="208" y="204"/>
                    </a:lnTo>
                    <a:lnTo>
                      <a:pt x="241" y="190"/>
                    </a:lnTo>
                    <a:lnTo>
                      <a:pt x="272" y="170"/>
                    </a:lnTo>
                    <a:lnTo>
                      <a:pt x="298" y="147"/>
                    </a:lnTo>
                    <a:lnTo>
                      <a:pt x="314" y="127"/>
                    </a:lnTo>
                    <a:lnTo>
                      <a:pt x="327" y="105"/>
                    </a:lnTo>
                    <a:lnTo>
                      <a:pt x="339" y="81"/>
                    </a:lnTo>
                    <a:lnTo>
                      <a:pt x="348" y="52"/>
                    </a:lnTo>
                    <a:lnTo>
                      <a:pt x="352" y="39"/>
                    </a:lnTo>
                    <a:lnTo>
                      <a:pt x="355" y="26"/>
                    </a:lnTo>
                    <a:lnTo>
                      <a:pt x="359" y="18"/>
                    </a:lnTo>
                    <a:lnTo>
                      <a:pt x="369" y="10"/>
                    </a:lnTo>
                    <a:lnTo>
                      <a:pt x="382" y="5"/>
                    </a:lnTo>
                    <a:lnTo>
                      <a:pt x="398" y="1"/>
                    </a:lnTo>
                    <a:lnTo>
                      <a:pt x="4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738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835140" y="4800600"/>
            <a:ext cx="1371600" cy="13716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23"/>
          <p:cNvGrpSpPr>
            <a:grpSpLocks noChangeAspect="1"/>
          </p:cNvGrpSpPr>
          <p:nvPr/>
        </p:nvGrpSpPr>
        <p:grpSpPr bwMode="auto">
          <a:xfrm>
            <a:off x="7246884" y="5202324"/>
            <a:ext cx="548113" cy="568152"/>
            <a:chOff x="3687" y="2002"/>
            <a:chExt cx="465" cy="482"/>
          </a:xfrm>
          <a:solidFill>
            <a:schemeClr val="bg1"/>
          </a:solidFill>
        </p:grpSpPr>
        <p:sp>
          <p:nvSpPr>
            <p:cNvPr id="49" name="Freeform 25"/>
            <p:cNvSpPr>
              <a:spLocks noEditPoints="1"/>
            </p:cNvSpPr>
            <p:nvPr/>
          </p:nvSpPr>
          <p:spPr bwMode="auto">
            <a:xfrm>
              <a:off x="3687" y="2183"/>
              <a:ext cx="465" cy="301"/>
            </a:xfrm>
            <a:custGeom>
              <a:avLst/>
              <a:gdLst>
                <a:gd name="T0" fmla="*/ 2607 w 3253"/>
                <a:gd name="T1" fmla="*/ 867 h 2104"/>
                <a:gd name="T2" fmla="*/ 2598 w 3253"/>
                <a:gd name="T3" fmla="*/ 1173 h 2104"/>
                <a:gd name="T4" fmla="*/ 2767 w 3253"/>
                <a:gd name="T5" fmla="*/ 1124 h 2104"/>
                <a:gd name="T6" fmla="*/ 2863 w 3253"/>
                <a:gd name="T7" fmla="*/ 1049 h 2104"/>
                <a:gd name="T8" fmla="*/ 2904 w 3253"/>
                <a:gd name="T9" fmla="*/ 950 h 2104"/>
                <a:gd name="T10" fmla="*/ 2912 w 3253"/>
                <a:gd name="T11" fmla="*/ 830 h 2104"/>
                <a:gd name="T12" fmla="*/ 2891 w 3253"/>
                <a:gd name="T13" fmla="*/ 717 h 2104"/>
                <a:gd name="T14" fmla="*/ 2823 w 3253"/>
                <a:gd name="T15" fmla="*/ 625 h 2104"/>
                <a:gd name="T16" fmla="*/ 2687 w 3253"/>
                <a:gd name="T17" fmla="*/ 558 h 2104"/>
                <a:gd name="T18" fmla="*/ 318 w 3253"/>
                <a:gd name="T19" fmla="*/ 218 h 2104"/>
                <a:gd name="T20" fmla="*/ 311 w 3253"/>
                <a:gd name="T21" fmla="*/ 309 h 2104"/>
                <a:gd name="T22" fmla="*/ 310 w 3253"/>
                <a:gd name="T23" fmla="*/ 473 h 2104"/>
                <a:gd name="T24" fmla="*/ 332 w 3253"/>
                <a:gd name="T25" fmla="*/ 687 h 2104"/>
                <a:gd name="T26" fmla="*/ 390 w 3253"/>
                <a:gd name="T27" fmla="*/ 936 h 2104"/>
                <a:gd name="T28" fmla="*/ 500 w 3253"/>
                <a:gd name="T29" fmla="*/ 1195 h 2104"/>
                <a:gd name="T30" fmla="*/ 677 w 3253"/>
                <a:gd name="T31" fmla="*/ 1447 h 2104"/>
                <a:gd name="T32" fmla="*/ 861 w 3253"/>
                <a:gd name="T33" fmla="*/ 1616 h 2104"/>
                <a:gd name="T34" fmla="*/ 838 w 3253"/>
                <a:gd name="T35" fmla="*/ 1548 h 2104"/>
                <a:gd name="T36" fmla="*/ 796 w 3253"/>
                <a:gd name="T37" fmla="*/ 1404 h 2104"/>
                <a:gd name="T38" fmla="*/ 746 w 3253"/>
                <a:gd name="T39" fmla="*/ 1204 h 2104"/>
                <a:gd name="T40" fmla="*/ 703 w 3253"/>
                <a:gd name="T41" fmla="*/ 965 h 2104"/>
                <a:gd name="T42" fmla="*/ 677 w 3253"/>
                <a:gd name="T43" fmla="*/ 706 h 2104"/>
                <a:gd name="T44" fmla="*/ 683 w 3253"/>
                <a:gd name="T45" fmla="*/ 447 h 2104"/>
                <a:gd name="T46" fmla="*/ 734 w 3253"/>
                <a:gd name="T47" fmla="*/ 205 h 2104"/>
                <a:gd name="T48" fmla="*/ 2651 w 3253"/>
                <a:gd name="T49" fmla="*/ 92 h 2104"/>
                <a:gd name="T50" fmla="*/ 2787 w 3253"/>
                <a:gd name="T51" fmla="*/ 319 h 2104"/>
                <a:gd name="T52" fmla="*/ 3006 w 3253"/>
                <a:gd name="T53" fmla="*/ 415 h 2104"/>
                <a:gd name="T54" fmla="*/ 3155 w 3253"/>
                <a:gd name="T55" fmla="*/ 551 h 2104"/>
                <a:gd name="T56" fmla="*/ 3235 w 3253"/>
                <a:gd name="T57" fmla="*/ 716 h 2104"/>
                <a:gd name="T58" fmla="*/ 3251 w 3253"/>
                <a:gd name="T59" fmla="*/ 901 h 2104"/>
                <a:gd name="T60" fmla="*/ 3205 w 3253"/>
                <a:gd name="T61" fmla="*/ 1074 h 2104"/>
                <a:gd name="T62" fmla="*/ 3096 w 3253"/>
                <a:gd name="T63" fmla="*/ 1224 h 2104"/>
                <a:gd name="T64" fmla="*/ 2921 w 3253"/>
                <a:gd name="T65" fmla="*/ 1341 h 2104"/>
                <a:gd name="T66" fmla="*/ 2676 w 3253"/>
                <a:gd name="T67" fmla="*/ 1417 h 2104"/>
                <a:gd name="T68" fmla="*/ 2415 w 3253"/>
                <a:gd name="T69" fmla="*/ 1502 h 2104"/>
                <a:gd name="T70" fmla="*/ 2265 w 3253"/>
                <a:gd name="T71" fmla="*/ 1722 h 2104"/>
                <a:gd name="T72" fmla="*/ 2191 w 3253"/>
                <a:gd name="T73" fmla="*/ 1867 h 2104"/>
                <a:gd name="T74" fmla="*/ 2435 w 3253"/>
                <a:gd name="T75" fmla="*/ 1896 h 2104"/>
                <a:gd name="T76" fmla="*/ 2595 w 3253"/>
                <a:gd name="T77" fmla="*/ 1930 h 2104"/>
                <a:gd name="T78" fmla="*/ 2651 w 3253"/>
                <a:gd name="T79" fmla="*/ 1969 h 2104"/>
                <a:gd name="T80" fmla="*/ 2590 w 3253"/>
                <a:gd name="T81" fmla="*/ 2009 h 2104"/>
                <a:gd name="T82" fmla="*/ 2418 w 3253"/>
                <a:gd name="T83" fmla="*/ 2045 h 2104"/>
                <a:gd name="T84" fmla="*/ 2154 w 3253"/>
                <a:gd name="T85" fmla="*/ 2074 h 2104"/>
                <a:gd name="T86" fmla="*/ 1819 w 3253"/>
                <a:gd name="T87" fmla="*/ 2094 h 2104"/>
                <a:gd name="T88" fmla="*/ 1430 w 3253"/>
                <a:gd name="T89" fmla="*/ 2104 h 2104"/>
                <a:gd name="T90" fmla="*/ 1022 w 3253"/>
                <a:gd name="T91" fmla="*/ 2101 h 2104"/>
                <a:gd name="T92" fmla="*/ 657 w 3253"/>
                <a:gd name="T93" fmla="*/ 2086 h 2104"/>
                <a:gd name="T94" fmla="*/ 354 w 3253"/>
                <a:gd name="T95" fmla="*/ 2061 h 2104"/>
                <a:gd name="T96" fmla="*/ 134 w 3253"/>
                <a:gd name="T97" fmla="*/ 2028 h 2104"/>
                <a:gd name="T98" fmla="*/ 16 w 3253"/>
                <a:gd name="T99" fmla="*/ 1990 h 2104"/>
                <a:gd name="T100" fmla="*/ 14 w 3253"/>
                <a:gd name="T101" fmla="*/ 1949 h 2104"/>
                <a:gd name="T102" fmla="*/ 125 w 3253"/>
                <a:gd name="T103" fmla="*/ 1912 h 2104"/>
                <a:gd name="T104" fmla="*/ 328 w 3253"/>
                <a:gd name="T105" fmla="*/ 1880 h 2104"/>
                <a:gd name="T106" fmla="*/ 476 w 3253"/>
                <a:gd name="T107" fmla="*/ 1814 h 2104"/>
                <a:gd name="T108" fmla="*/ 288 w 3253"/>
                <a:gd name="T109" fmla="*/ 1592 h 2104"/>
                <a:gd name="T110" fmla="*/ 158 w 3253"/>
                <a:gd name="T111" fmla="*/ 1327 h 2104"/>
                <a:gd name="T112" fmla="*/ 75 w 3253"/>
                <a:gd name="T113" fmla="*/ 1036 h 2104"/>
                <a:gd name="T114" fmla="*/ 27 w 3253"/>
                <a:gd name="T115" fmla="*/ 731 h 2104"/>
                <a:gd name="T116" fmla="*/ 5 w 3253"/>
                <a:gd name="T117" fmla="*/ 426 h 2104"/>
                <a:gd name="T118" fmla="*/ 0 w 3253"/>
                <a:gd name="T119" fmla="*/ 136 h 2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53" h="2104">
                  <a:moveTo>
                    <a:pt x="2640" y="545"/>
                  </a:moveTo>
                  <a:lnTo>
                    <a:pt x="2631" y="652"/>
                  </a:lnTo>
                  <a:lnTo>
                    <a:pt x="2622" y="760"/>
                  </a:lnTo>
                  <a:lnTo>
                    <a:pt x="2607" y="867"/>
                  </a:lnTo>
                  <a:lnTo>
                    <a:pt x="2590" y="973"/>
                  </a:lnTo>
                  <a:lnTo>
                    <a:pt x="2568" y="1078"/>
                  </a:lnTo>
                  <a:lnTo>
                    <a:pt x="2542" y="1181"/>
                  </a:lnTo>
                  <a:lnTo>
                    <a:pt x="2598" y="1173"/>
                  </a:lnTo>
                  <a:lnTo>
                    <a:pt x="2648" y="1163"/>
                  </a:lnTo>
                  <a:lnTo>
                    <a:pt x="2694" y="1152"/>
                  </a:lnTo>
                  <a:lnTo>
                    <a:pt x="2733" y="1139"/>
                  </a:lnTo>
                  <a:lnTo>
                    <a:pt x="2767" y="1124"/>
                  </a:lnTo>
                  <a:lnTo>
                    <a:pt x="2798" y="1107"/>
                  </a:lnTo>
                  <a:lnTo>
                    <a:pt x="2824" y="1089"/>
                  </a:lnTo>
                  <a:lnTo>
                    <a:pt x="2845" y="1070"/>
                  </a:lnTo>
                  <a:lnTo>
                    <a:pt x="2863" y="1049"/>
                  </a:lnTo>
                  <a:lnTo>
                    <a:pt x="2877" y="1026"/>
                  </a:lnTo>
                  <a:lnTo>
                    <a:pt x="2889" y="1002"/>
                  </a:lnTo>
                  <a:lnTo>
                    <a:pt x="2897" y="976"/>
                  </a:lnTo>
                  <a:lnTo>
                    <a:pt x="2904" y="950"/>
                  </a:lnTo>
                  <a:lnTo>
                    <a:pt x="2908" y="921"/>
                  </a:lnTo>
                  <a:lnTo>
                    <a:pt x="2911" y="891"/>
                  </a:lnTo>
                  <a:lnTo>
                    <a:pt x="2912" y="861"/>
                  </a:lnTo>
                  <a:lnTo>
                    <a:pt x="2912" y="830"/>
                  </a:lnTo>
                  <a:lnTo>
                    <a:pt x="2910" y="800"/>
                  </a:lnTo>
                  <a:lnTo>
                    <a:pt x="2906" y="771"/>
                  </a:lnTo>
                  <a:lnTo>
                    <a:pt x="2899" y="743"/>
                  </a:lnTo>
                  <a:lnTo>
                    <a:pt x="2891" y="717"/>
                  </a:lnTo>
                  <a:lnTo>
                    <a:pt x="2879" y="692"/>
                  </a:lnTo>
                  <a:lnTo>
                    <a:pt x="2864" y="668"/>
                  </a:lnTo>
                  <a:lnTo>
                    <a:pt x="2845" y="646"/>
                  </a:lnTo>
                  <a:lnTo>
                    <a:pt x="2823" y="625"/>
                  </a:lnTo>
                  <a:lnTo>
                    <a:pt x="2796" y="605"/>
                  </a:lnTo>
                  <a:lnTo>
                    <a:pt x="2764" y="587"/>
                  </a:lnTo>
                  <a:lnTo>
                    <a:pt x="2728" y="571"/>
                  </a:lnTo>
                  <a:lnTo>
                    <a:pt x="2687" y="558"/>
                  </a:lnTo>
                  <a:lnTo>
                    <a:pt x="2640" y="545"/>
                  </a:lnTo>
                  <a:close/>
                  <a:moveTo>
                    <a:pt x="319" y="205"/>
                  </a:moveTo>
                  <a:lnTo>
                    <a:pt x="319" y="208"/>
                  </a:lnTo>
                  <a:lnTo>
                    <a:pt x="318" y="218"/>
                  </a:lnTo>
                  <a:lnTo>
                    <a:pt x="316" y="232"/>
                  </a:lnTo>
                  <a:lnTo>
                    <a:pt x="314" y="253"/>
                  </a:lnTo>
                  <a:lnTo>
                    <a:pt x="312" y="278"/>
                  </a:lnTo>
                  <a:lnTo>
                    <a:pt x="311" y="309"/>
                  </a:lnTo>
                  <a:lnTo>
                    <a:pt x="310" y="344"/>
                  </a:lnTo>
                  <a:lnTo>
                    <a:pt x="309" y="382"/>
                  </a:lnTo>
                  <a:lnTo>
                    <a:pt x="309" y="426"/>
                  </a:lnTo>
                  <a:lnTo>
                    <a:pt x="310" y="473"/>
                  </a:lnTo>
                  <a:lnTo>
                    <a:pt x="313" y="522"/>
                  </a:lnTo>
                  <a:lnTo>
                    <a:pt x="317" y="575"/>
                  </a:lnTo>
                  <a:lnTo>
                    <a:pt x="324" y="630"/>
                  </a:lnTo>
                  <a:lnTo>
                    <a:pt x="332" y="687"/>
                  </a:lnTo>
                  <a:lnTo>
                    <a:pt x="342" y="748"/>
                  </a:lnTo>
                  <a:lnTo>
                    <a:pt x="356" y="808"/>
                  </a:lnTo>
                  <a:lnTo>
                    <a:pt x="371" y="871"/>
                  </a:lnTo>
                  <a:lnTo>
                    <a:pt x="390" y="936"/>
                  </a:lnTo>
                  <a:lnTo>
                    <a:pt x="412" y="1000"/>
                  </a:lnTo>
                  <a:lnTo>
                    <a:pt x="437" y="1065"/>
                  </a:lnTo>
                  <a:lnTo>
                    <a:pt x="466" y="1130"/>
                  </a:lnTo>
                  <a:lnTo>
                    <a:pt x="500" y="1195"/>
                  </a:lnTo>
                  <a:lnTo>
                    <a:pt x="538" y="1260"/>
                  </a:lnTo>
                  <a:lnTo>
                    <a:pt x="579" y="1324"/>
                  </a:lnTo>
                  <a:lnTo>
                    <a:pt x="625" y="1386"/>
                  </a:lnTo>
                  <a:lnTo>
                    <a:pt x="677" y="1447"/>
                  </a:lnTo>
                  <a:lnTo>
                    <a:pt x="732" y="1507"/>
                  </a:lnTo>
                  <a:lnTo>
                    <a:pt x="794" y="1564"/>
                  </a:lnTo>
                  <a:lnTo>
                    <a:pt x="862" y="1619"/>
                  </a:lnTo>
                  <a:lnTo>
                    <a:pt x="861" y="1616"/>
                  </a:lnTo>
                  <a:lnTo>
                    <a:pt x="858" y="1607"/>
                  </a:lnTo>
                  <a:lnTo>
                    <a:pt x="853" y="1593"/>
                  </a:lnTo>
                  <a:lnTo>
                    <a:pt x="846" y="1573"/>
                  </a:lnTo>
                  <a:lnTo>
                    <a:pt x="838" y="1548"/>
                  </a:lnTo>
                  <a:lnTo>
                    <a:pt x="829" y="1518"/>
                  </a:lnTo>
                  <a:lnTo>
                    <a:pt x="819" y="1484"/>
                  </a:lnTo>
                  <a:lnTo>
                    <a:pt x="808" y="1446"/>
                  </a:lnTo>
                  <a:lnTo>
                    <a:pt x="796" y="1404"/>
                  </a:lnTo>
                  <a:lnTo>
                    <a:pt x="783" y="1359"/>
                  </a:lnTo>
                  <a:lnTo>
                    <a:pt x="771" y="1310"/>
                  </a:lnTo>
                  <a:lnTo>
                    <a:pt x="759" y="1258"/>
                  </a:lnTo>
                  <a:lnTo>
                    <a:pt x="746" y="1204"/>
                  </a:lnTo>
                  <a:lnTo>
                    <a:pt x="734" y="1146"/>
                  </a:lnTo>
                  <a:lnTo>
                    <a:pt x="723" y="1088"/>
                  </a:lnTo>
                  <a:lnTo>
                    <a:pt x="712" y="1026"/>
                  </a:lnTo>
                  <a:lnTo>
                    <a:pt x="703" y="965"/>
                  </a:lnTo>
                  <a:lnTo>
                    <a:pt x="694" y="901"/>
                  </a:lnTo>
                  <a:lnTo>
                    <a:pt x="687" y="836"/>
                  </a:lnTo>
                  <a:lnTo>
                    <a:pt x="681" y="771"/>
                  </a:lnTo>
                  <a:lnTo>
                    <a:pt x="677" y="706"/>
                  </a:lnTo>
                  <a:lnTo>
                    <a:pt x="676" y="641"/>
                  </a:lnTo>
                  <a:lnTo>
                    <a:pt x="676" y="576"/>
                  </a:lnTo>
                  <a:lnTo>
                    <a:pt x="678" y="511"/>
                  </a:lnTo>
                  <a:lnTo>
                    <a:pt x="683" y="447"/>
                  </a:lnTo>
                  <a:lnTo>
                    <a:pt x="692" y="384"/>
                  </a:lnTo>
                  <a:lnTo>
                    <a:pt x="703" y="323"/>
                  </a:lnTo>
                  <a:lnTo>
                    <a:pt x="716" y="263"/>
                  </a:lnTo>
                  <a:lnTo>
                    <a:pt x="734" y="205"/>
                  </a:lnTo>
                  <a:lnTo>
                    <a:pt x="319" y="205"/>
                  </a:lnTo>
                  <a:close/>
                  <a:moveTo>
                    <a:pt x="0" y="0"/>
                  </a:moveTo>
                  <a:lnTo>
                    <a:pt x="2651" y="0"/>
                  </a:lnTo>
                  <a:lnTo>
                    <a:pt x="2651" y="92"/>
                  </a:lnTo>
                  <a:lnTo>
                    <a:pt x="2650" y="189"/>
                  </a:lnTo>
                  <a:lnTo>
                    <a:pt x="2649" y="288"/>
                  </a:lnTo>
                  <a:lnTo>
                    <a:pt x="2721" y="302"/>
                  </a:lnTo>
                  <a:lnTo>
                    <a:pt x="2787" y="319"/>
                  </a:lnTo>
                  <a:lnTo>
                    <a:pt x="2848" y="339"/>
                  </a:lnTo>
                  <a:lnTo>
                    <a:pt x="2906" y="362"/>
                  </a:lnTo>
                  <a:lnTo>
                    <a:pt x="2958" y="388"/>
                  </a:lnTo>
                  <a:lnTo>
                    <a:pt x="3006" y="415"/>
                  </a:lnTo>
                  <a:lnTo>
                    <a:pt x="3050" y="446"/>
                  </a:lnTo>
                  <a:lnTo>
                    <a:pt x="3089" y="479"/>
                  </a:lnTo>
                  <a:lnTo>
                    <a:pt x="3124" y="514"/>
                  </a:lnTo>
                  <a:lnTo>
                    <a:pt x="3155" y="551"/>
                  </a:lnTo>
                  <a:lnTo>
                    <a:pt x="3182" y="590"/>
                  </a:lnTo>
                  <a:lnTo>
                    <a:pt x="3203" y="631"/>
                  </a:lnTo>
                  <a:lnTo>
                    <a:pt x="3221" y="672"/>
                  </a:lnTo>
                  <a:lnTo>
                    <a:pt x="3235" y="716"/>
                  </a:lnTo>
                  <a:lnTo>
                    <a:pt x="3245" y="762"/>
                  </a:lnTo>
                  <a:lnTo>
                    <a:pt x="3251" y="807"/>
                  </a:lnTo>
                  <a:lnTo>
                    <a:pt x="3253" y="855"/>
                  </a:lnTo>
                  <a:lnTo>
                    <a:pt x="3251" y="901"/>
                  </a:lnTo>
                  <a:lnTo>
                    <a:pt x="3245" y="947"/>
                  </a:lnTo>
                  <a:lnTo>
                    <a:pt x="3236" y="990"/>
                  </a:lnTo>
                  <a:lnTo>
                    <a:pt x="3223" y="1033"/>
                  </a:lnTo>
                  <a:lnTo>
                    <a:pt x="3205" y="1074"/>
                  </a:lnTo>
                  <a:lnTo>
                    <a:pt x="3184" y="1115"/>
                  </a:lnTo>
                  <a:lnTo>
                    <a:pt x="3159" y="1153"/>
                  </a:lnTo>
                  <a:lnTo>
                    <a:pt x="3129" y="1189"/>
                  </a:lnTo>
                  <a:lnTo>
                    <a:pt x="3096" y="1224"/>
                  </a:lnTo>
                  <a:lnTo>
                    <a:pt x="3059" y="1257"/>
                  </a:lnTo>
                  <a:lnTo>
                    <a:pt x="3017" y="1287"/>
                  </a:lnTo>
                  <a:lnTo>
                    <a:pt x="2971" y="1315"/>
                  </a:lnTo>
                  <a:lnTo>
                    <a:pt x="2921" y="1341"/>
                  </a:lnTo>
                  <a:lnTo>
                    <a:pt x="2866" y="1364"/>
                  </a:lnTo>
                  <a:lnTo>
                    <a:pt x="2807" y="1384"/>
                  </a:lnTo>
                  <a:lnTo>
                    <a:pt x="2744" y="1403"/>
                  </a:lnTo>
                  <a:lnTo>
                    <a:pt x="2676" y="1417"/>
                  </a:lnTo>
                  <a:lnTo>
                    <a:pt x="2604" y="1429"/>
                  </a:lnTo>
                  <a:lnTo>
                    <a:pt x="2527" y="1437"/>
                  </a:lnTo>
                  <a:lnTo>
                    <a:pt x="2445" y="1442"/>
                  </a:lnTo>
                  <a:lnTo>
                    <a:pt x="2415" y="1502"/>
                  </a:lnTo>
                  <a:lnTo>
                    <a:pt x="2382" y="1561"/>
                  </a:lnTo>
                  <a:lnTo>
                    <a:pt x="2346" y="1617"/>
                  </a:lnTo>
                  <a:lnTo>
                    <a:pt x="2308" y="1671"/>
                  </a:lnTo>
                  <a:lnTo>
                    <a:pt x="2265" y="1722"/>
                  </a:lnTo>
                  <a:lnTo>
                    <a:pt x="2219" y="1771"/>
                  </a:lnTo>
                  <a:lnTo>
                    <a:pt x="2170" y="1818"/>
                  </a:lnTo>
                  <a:lnTo>
                    <a:pt x="2118" y="1861"/>
                  </a:lnTo>
                  <a:lnTo>
                    <a:pt x="2191" y="1867"/>
                  </a:lnTo>
                  <a:lnTo>
                    <a:pt x="2259" y="1873"/>
                  </a:lnTo>
                  <a:lnTo>
                    <a:pt x="2323" y="1880"/>
                  </a:lnTo>
                  <a:lnTo>
                    <a:pt x="2382" y="1887"/>
                  </a:lnTo>
                  <a:lnTo>
                    <a:pt x="2435" y="1896"/>
                  </a:lnTo>
                  <a:lnTo>
                    <a:pt x="2484" y="1903"/>
                  </a:lnTo>
                  <a:lnTo>
                    <a:pt x="2527" y="1912"/>
                  </a:lnTo>
                  <a:lnTo>
                    <a:pt x="2564" y="1921"/>
                  </a:lnTo>
                  <a:lnTo>
                    <a:pt x="2595" y="1930"/>
                  </a:lnTo>
                  <a:lnTo>
                    <a:pt x="2620" y="1939"/>
                  </a:lnTo>
                  <a:lnTo>
                    <a:pt x="2637" y="1949"/>
                  </a:lnTo>
                  <a:lnTo>
                    <a:pt x="2648" y="1959"/>
                  </a:lnTo>
                  <a:lnTo>
                    <a:pt x="2651" y="1969"/>
                  </a:lnTo>
                  <a:lnTo>
                    <a:pt x="2647" y="1980"/>
                  </a:lnTo>
                  <a:lnTo>
                    <a:pt x="2636" y="1990"/>
                  </a:lnTo>
                  <a:lnTo>
                    <a:pt x="2616" y="2000"/>
                  </a:lnTo>
                  <a:lnTo>
                    <a:pt x="2590" y="2009"/>
                  </a:lnTo>
                  <a:lnTo>
                    <a:pt x="2557" y="2019"/>
                  </a:lnTo>
                  <a:lnTo>
                    <a:pt x="2516" y="2028"/>
                  </a:lnTo>
                  <a:lnTo>
                    <a:pt x="2471" y="2037"/>
                  </a:lnTo>
                  <a:lnTo>
                    <a:pt x="2418" y="2045"/>
                  </a:lnTo>
                  <a:lnTo>
                    <a:pt x="2360" y="2054"/>
                  </a:lnTo>
                  <a:lnTo>
                    <a:pt x="2297" y="2061"/>
                  </a:lnTo>
                  <a:lnTo>
                    <a:pt x="2228" y="2068"/>
                  </a:lnTo>
                  <a:lnTo>
                    <a:pt x="2154" y="2074"/>
                  </a:lnTo>
                  <a:lnTo>
                    <a:pt x="2077" y="2081"/>
                  </a:lnTo>
                  <a:lnTo>
                    <a:pt x="1995" y="2086"/>
                  </a:lnTo>
                  <a:lnTo>
                    <a:pt x="1909" y="2090"/>
                  </a:lnTo>
                  <a:lnTo>
                    <a:pt x="1819" y="2094"/>
                  </a:lnTo>
                  <a:lnTo>
                    <a:pt x="1725" y="2098"/>
                  </a:lnTo>
                  <a:lnTo>
                    <a:pt x="1630" y="2101"/>
                  </a:lnTo>
                  <a:lnTo>
                    <a:pt x="1531" y="2103"/>
                  </a:lnTo>
                  <a:lnTo>
                    <a:pt x="1430" y="2104"/>
                  </a:lnTo>
                  <a:lnTo>
                    <a:pt x="1325" y="2104"/>
                  </a:lnTo>
                  <a:lnTo>
                    <a:pt x="1222" y="2104"/>
                  </a:lnTo>
                  <a:lnTo>
                    <a:pt x="1121" y="2103"/>
                  </a:lnTo>
                  <a:lnTo>
                    <a:pt x="1022" y="2101"/>
                  </a:lnTo>
                  <a:lnTo>
                    <a:pt x="925" y="2098"/>
                  </a:lnTo>
                  <a:lnTo>
                    <a:pt x="832" y="2094"/>
                  </a:lnTo>
                  <a:lnTo>
                    <a:pt x="743" y="2090"/>
                  </a:lnTo>
                  <a:lnTo>
                    <a:pt x="657" y="2086"/>
                  </a:lnTo>
                  <a:lnTo>
                    <a:pt x="575" y="2081"/>
                  </a:lnTo>
                  <a:lnTo>
                    <a:pt x="496" y="2074"/>
                  </a:lnTo>
                  <a:lnTo>
                    <a:pt x="423" y="2068"/>
                  </a:lnTo>
                  <a:lnTo>
                    <a:pt x="354" y="2061"/>
                  </a:lnTo>
                  <a:lnTo>
                    <a:pt x="291" y="2054"/>
                  </a:lnTo>
                  <a:lnTo>
                    <a:pt x="233" y="2045"/>
                  </a:lnTo>
                  <a:lnTo>
                    <a:pt x="181" y="2037"/>
                  </a:lnTo>
                  <a:lnTo>
                    <a:pt x="134" y="2028"/>
                  </a:lnTo>
                  <a:lnTo>
                    <a:pt x="95" y="2019"/>
                  </a:lnTo>
                  <a:lnTo>
                    <a:pt x="61" y="2009"/>
                  </a:lnTo>
                  <a:lnTo>
                    <a:pt x="35" y="2000"/>
                  </a:lnTo>
                  <a:lnTo>
                    <a:pt x="16" y="1990"/>
                  </a:lnTo>
                  <a:lnTo>
                    <a:pt x="3" y="1980"/>
                  </a:lnTo>
                  <a:lnTo>
                    <a:pt x="0" y="1969"/>
                  </a:lnTo>
                  <a:lnTo>
                    <a:pt x="3" y="1959"/>
                  </a:lnTo>
                  <a:lnTo>
                    <a:pt x="14" y="1949"/>
                  </a:lnTo>
                  <a:lnTo>
                    <a:pt x="32" y="1939"/>
                  </a:lnTo>
                  <a:lnTo>
                    <a:pt x="56" y="1930"/>
                  </a:lnTo>
                  <a:lnTo>
                    <a:pt x="87" y="1921"/>
                  </a:lnTo>
                  <a:lnTo>
                    <a:pt x="125" y="1912"/>
                  </a:lnTo>
                  <a:lnTo>
                    <a:pt x="167" y="1903"/>
                  </a:lnTo>
                  <a:lnTo>
                    <a:pt x="216" y="1896"/>
                  </a:lnTo>
                  <a:lnTo>
                    <a:pt x="269" y="1887"/>
                  </a:lnTo>
                  <a:lnTo>
                    <a:pt x="328" y="1880"/>
                  </a:lnTo>
                  <a:lnTo>
                    <a:pt x="392" y="1873"/>
                  </a:lnTo>
                  <a:lnTo>
                    <a:pt x="460" y="1867"/>
                  </a:lnTo>
                  <a:lnTo>
                    <a:pt x="533" y="1861"/>
                  </a:lnTo>
                  <a:lnTo>
                    <a:pt x="476" y="1814"/>
                  </a:lnTo>
                  <a:lnTo>
                    <a:pt x="423" y="1763"/>
                  </a:lnTo>
                  <a:lnTo>
                    <a:pt x="375" y="1709"/>
                  </a:lnTo>
                  <a:lnTo>
                    <a:pt x="330" y="1651"/>
                  </a:lnTo>
                  <a:lnTo>
                    <a:pt x="288" y="1592"/>
                  </a:lnTo>
                  <a:lnTo>
                    <a:pt x="251" y="1529"/>
                  </a:lnTo>
                  <a:lnTo>
                    <a:pt x="217" y="1464"/>
                  </a:lnTo>
                  <a:lnTo>
                    <a:pt x="186" y="1396"/>
                  </a:lnTo>
                  <a:lnTo>
                    <a:pt x="158" y="1327"/>
                  </a:lnTo>
                  <a:lnTo>
                    <a:pt x="133" y="1257"/>
                  </a:lnTo>
                  <a:lnTo>
                    <a:pt x="111" y="1185"/>
                  </a:lnTo>
                  <a:lnTo>
                    <a:pt x="92" y="1110"/>
                  </a:lnTo>
                  <a:lnTo>
                    <a:pt x="75" y="1036"/>
                  </a:lnTo>
                  <a:lnTo>
                    <a:pt x="60" y="960"/>
                  </a:lnTo>
                  <a:lnTo>
                    <a:pt x="47" y="884"/>
                  </a:lnTo>
                  <a:lnTo>
                    <a:pt x="36" y="807"/>
                  </a:lnTo>
                  <a:lnTo>
                    <a:pt x="27" y="731"/>
                  </a:lnTo>
                  <a:lnTo>
                    <a:pt x="19" y="654"/>
                  </a:lnTo>
                  <a:lnTo>
                    <a:pt x="14" y="578"/>
                  </a:lnTo>
                  <a:lnTo>
                    <a:pt x="10" y="501"/>
                  </a:lnTo>
                  <a:lnTo>
                    <a:pt x="5" y="426"/>
                  </a:lnTo>
                  <a:lnTo>
                    <a:pt x="3" y="351"/>
                  </a:lnTo>
                  <a:lnTo>
                    <a:pt x="1" y="278"/>
                  </a:lnTo>
                  <a:lnTo>
                    <a:pt x="0" y="206"/>
                  </a:lnTo>
                  <a:lnTo>
                    <a:pt x="0" y="136"/>
                  </a:lnTo>
                  <a:lnTo>
                    <a:pt x="0" y="6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6"/>
            <p:cNvSpPr>
              <a:spLocks/>
            </p:cNvSpPr>
            <p:nvPr/>
          </p:nvSpPr>
          <p:spPr bwMode="auto">
            <a:xfrm>
              <a:off x="3885" y="2002"/>
              <a:ext cx="153" cy="141"/>
            </a:xfrm>
            <a:custGeom>
              <a:avLst/>
              <a:gdLst>
                <a:gd name="T0" fmla="*/ 977 w 1074"/>
                <a:gd name="T1" fmla="*/ 0 h 985"/>
                <a:gd name="T2" fmla="*/ 1009 w 1074"/>
                <a:gd name="T3" fmla="*/ 10 h 985"/>
                <a:gd name="T4" fmla="*/ 1036 w 1074"/>
                <a:gd name="T5" fmla="*/ 35 h 985"/>
                <a:gd name="T6" fmla="*/ 1058 w 1074"/>
                <a:gd name="T7" fmla="*/ 99 h 985"/>
                <a:gd name="T8" fmla="*/ 1073 w 1074"/>
                <a:gd name="T9" fmla="*/ 181 h 985"/>
                <a:gd name="T10" fmla="*/ 1071 w 1074"/>
                <a:gd name="T11" fmla="*/ 252 h 985"/>
                <a:gd name="T12" fmla="*/ 1053 w 1074"/>
                <a:gd name="T13" fmla="*/ 312 h 985"/>
                <a:gd name="T14" fmla="*/ 1021 w 1074"/>
                <a:gd name="T15" fmla="*/ 363 h 985"/>
                <a:gd name="T16" fmla="*/ 977 w 1074"/>
                <a:gd name="T17" fmla="*/ 407 h 985"/>
                <a:gd name="T18" fmla="*/ 923 w 1074"/>
                <a:gd name="T19" fmla="*/ 444 h 985"/>
                <a:gd name="T20" fmla="*/ 861 w 1074"/>
                <a:gd name="T21" fmla="*/ 476 h 985"/>
                <a:gd name="T22" fmla="*/ 794 w 1074"/>
                <a:gd name="T23" fmla="*/ 504 h 985"/>
                <a:gd name="T24" fmla="*/ 720 w 1074"/>
                <a:gd name="T25" fmla="*/ 528 h 985"/>
                <a:gd name="T26" fmla="*/ 646 w 1074"/>
                <a:gd name="T27" fmla="*/ 553 h 985"/>
                <a:gd name="T28" fmla="*/ 570 w 1074"/>
                <a:gd name="T29" fmla="*/ 576 h 985"/>
                <a:gd name="T30" fmla="*/ 495 w 1074"/>
                <a:gd name="T31" fmla="*/ 600 h 985"/>
                <a:gd name="T32" fmla="*/ 424 w 1074"/>
                <a:gd name="T33" fmla="*/ 627 h 985"/>
                <a:gd name="T34" fmla="*/ 356 w 1074"/>
                <a:gd name="T35" fmla="*/ 658 h 985"/>
                <a:gd name="T36" fmla="*/ 296 w 1074"/>
                <a:gd name="T37" fmla="*/ 693 h 985"/>
                <a:gd name="T38" fmla="*/ 244 w 1074"/>
                <a:gd name="T39" fmla="*/ 735 h 985"/>
                <a:gd name="T40" fmla="*/ 202 w 1074"/>
                <a:gd name="T41" fmla="*/ 784 h 985"/>
                <a:gd name="T42" fmla="*/ 172 w 1074"/>
                <a:gd name="T43" fmla="*/ 843 h 985"/>
                <a:gd name="T44" fmla="*/ 156 w 1074"/>
                <a:gd name="T45" fmla="*/ 910 h 985"/>
                <a:gd name="T46" fmla="*/ 144 w 1074"/>
                <a:gd name="T47" fmla="*/ 947 h 985"/>
                <a:gd name="T48" fmla="*/ 119 w 1074"/>
                <a:gd name="T49" fmla="*/ 971 h 985"/>
                <a:gd name="T50" fmla="*/ 86 w 1074"/>
                <a:gd name="T51" fmla="*/ 983 h 985"/>
                <a:gd name="T52" fmla="*/ 53 w 1074"/>
                <a:gd name="T53" fmla="*/ 983 h 985"/>
                <a:gd name="T54" fmla="*/ 23 w 1074"/>
                <a:gd name="T55" fmla="*/ 971 h 985"/>
                <a:gd name="T56" fmla="*/ 4 w 1074"/>
                <a:gd name="T57" fmla="*/ 947 h 985"/>
                <a:gd name="T58" fmla="*/ 0 w 1074"/>
                <a:gd name="T59" fmla="*/ 910 h 985"/>
                <a:gd name="T60" fmla="*/ 19 w 1074"/>
                <a:gd name="T61" fmla="*/ 817 h 985"/>
                <a:gd name="T62" fmla="*/ 53 w 1074"/>
                <a:gd name="T63" fmla="*/ 735 h 985"/>
                <a:gd name="T64" fmla="*/ 101 w 1074"/>
                <a:gd name="T65" fmla="*/ 665 h 985"/>
                <a:gd name="T66" fmla="*/ 161 w 1074"/>
                <a:gd name="T67" fmla="*/ 606 h 985"/>
                <a:gd name="T68" fmla="*/ 230 w 1074"/>
                <a:gd name="T69" fmla="*/ 555 h 985"/>
                <a:gd name="T70" fmla="*/ 307 w 1074"/>
                <a:gd name="T71" fmla="*/ 512 h 985"/>
                <a:gd name="T72" fmla="*/ 392 w 1074"/>
                <a:gd name="T73" fmla="*/ 477 h 985"/>
                <a:gd name="T74" fmla="*/ 462 w 1074"/>
                <a:gd name="T75" fmla="*/ 453 h 985"/>
                <a:gd name="T76" fmla="*/ 517 w 1074"/>
                <a:gd name="T77" fmla="*/ 438 h 985"/>
                <a:gd name="T78" fmla="*/ 577 w 1074"/>
                <a:gd name="T79" fmla="*/ 422 h 985"/>
                <a:gd name="T80" fmla="*/ 639 w 1074"/>
                <a:gd name="T81" fmla="*/ 405 h 985"/>
                <a:gd name="T82" fmla="*/ 699 w 1074"/>
                <a:gd name="T83" fmla="*/ 386 h 985"/>
                <a:gd name="T84" fmla="*/ 757 w 1074"/>
                <a:gd name="T85" fmla="*/ 362 h 985"/>
                <a:gd name="T86" fmla="*/ 809 w 1074"/>
                <a:gd name="T87" fmla="*/ 336 h 985"/>
                <a:gd name="T88" fmla="*/ 852 w 1074"/>
                <a:gd name="T89" fmla="*/ 303 h 985"/>
                <a:gd name="T90" fmla="*/ 884 w 1074"/>
                <a:gd name="T91" fmla="*/ 264 h 985"/>
                <a:gd name="T92" fmla="*/ 905 w 1074"/>
                <a:gd name="T93" fmla="*/ 216 h 985"/>
                <a:gd name="T94" fmla="*/ 908 w 1074"/>
                <a:gd name="T95" fmla="*/ 160 h 985"/>
                <a:gd name="T96" fmla="*/ 893 w 1074"/>
                <a:gd name="T97" fmla="*/ 95 h 985"/>
                <a:gd name="T98" fmla="*/ 889 w 1074"/>
                <a:gd name="T99" fmla="*/ 57 h 985"/>
                <a:gd name="T100" fmla="*/ 901 w 1074"/>
                <a:gd name="T101" fmla="*/ 28 h 985"/>
                <a:gd name="T102" fmla="*/ 927 w 1074"/>
                <a:gd name="T103" fmla="*/ 8 h 985"/>
                <a:gd name="T104" fmla="*/ 960 w 1074"/>
                <a:gd name="T10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4" h="985">
                  <a:moveTo>
                    <a:pt x="960" y="0"/>
                  </a:moveTo>
                  <a:lnTo>
                    <a:pt x="977" y="0"/>
                  </a:lnTo>
                  <a:lnTo>
                    <a:pt x="993" y="3"/>
                  </a:lnTo>
                  <a:lnTo>
                    <a:pt x="1009" y="10"/>
                  </a:lnTo>
                  <a:lnTo>
                    <a:pt x="1023" y="20"/>
                  </a:lnTo>
                  <a:lnTo>
                    <a:pt x="1036" y="35"/>
                  </a:lnTo>
                  <a:lnTo>
                    <a:pt x="1044" y="53"/>
                  </a:lnTo>
                  <a:lnTo>
                    <a:pt x="1058" y="99"/>
                  </a:lnTo>
                  <a:lnTo>
                    <a:pt x="1069" y="141"/>
                  </a:lnTo>
                  <a:lnTo>
                    <a:pt x="1073" y="181"/>
                  </a:lnTo>
                  <a:lnTo>
                    <a:pt x="1074" y="218"/>
                  </a:lnTo>
                  <a:lnTo>
                    <a:pt x="1071" y="252"/>
                  </a:lnTo>
                  <a:lnTo>
                    <a:pt x="1063" y="284"/>
                  </a:lnTo>
                  <a:lnTo>
                    <a:pt x="1053" y="312"/>
                  </a:lnTo>
                  <a:lnTo>
                    <a:pt x="1038" y="339"/>
                  </a:lnTo>
                  <a:lnTo>
                    <a:pt x="1021" y="363"/>
                  </a:lnTo>
                  <a:lnTo>
                    <a:pt x="1000" y="386"/>
                  </a:lnTo>
                  <a:lnTo>
                    <a:pt x="977" y="407"/>
                  </a:lnTo>
                  <a:lnTo>
                    <a:pt x="951" y="426"/>
                  </a:lnTo>
                  <a:lnTo>
                    <a:pt x="923" y="444"/>
                  </a:lnTo>
                  <a:lnTo>
                    <a:pt x="893" y="460"/>
                  </a:lnTo>
                  <a:lnTo>
                    <a:pt x="861" y="476"/>
                  </a:lnTo>
                  <a:lnTo>
                    <a:pt x="828" y="490"/>
                  </a:lnTo>
                  <a:lnTo>
                    <a:pt x="794" y="504"/>
                  </a:lnTo>
                  <a:lnTo>
                    <a:pt x="758" y="516"/>
                  </a:lnTo>
                  <a:lnTo>
                    <a:pt x="720" y="528"/>
                  </a:lnTo>
                  <a:lnTo>
                    <a:pt x="683" y="541"/>
                  </a:lnTo>
                  <a:lnTo>
                    <a:pt x="646" y="553"/>
                  </a:lnTo>
                  <a:lnTo>
                    <a:pt x="608" y="564"/>
                  </a:lnTo>
                  <a:lnTo>
                    <a:pt x="570" y="576"/>
                  </a:lnTo>
                  <a:lnTo>
                    <a:pt x="532" y="588"/>
                  </a:lnTo>
                  <a:lnTo>
                    <a:pt x="495" y="600"/>
                  </a:lnTo>
                  <a:lnTo>
                    <a:pt x="459" y="613"/>
                  </a:lnTo>
                  <a:lnTo>
                    <a:pt x="424" y="627"/>
                  </a:lnTo>
                  <a:lnTo>
                    <a:pt x="389" y="642"/>
                  </a:lnTo>
                  <a:lnTo>
                    <a:pt x="356" y="658"/>
                  </a:lnTo>
                  <a:lnTo>
                    <a:pt x="326" y="675"/>
                  </a:lnTo>
                  <a:lnTo>
                    <a:pt x="296" y="693"/>
                  </a:lnTo>
                  <a:lnTo>
                    <a:pt x="268" y="713"/>
                  </a:lnTo>
                  <a:lnTo>
                    <a:pt x="244" y="735"/>
                  </a:lnTo>
                  <a:lnTo>
                    <a:pt x="221" y="759"/>
                  </a:lnTo>
                  <a:lnTo>
                    <a:pt x="202" y="784"/>
                  </a:lnTo>
                  <a:lnTo>
                    <a:pt x="185" y="812"/>
                  </a:lnTo>
                  <a:lnTo>
                    <a:pt x="172" y="843"/>
                  </a:lnTo>
                  <a:lnTo>
                    <a:pt x="163" y="875"/>
                  </a:lnTo>
                  <a:lnTo>
                    <a:pt x="156" y="910"/>
                  </a:lnTo>
                  <a:lnTo>
                    <a:pt x="152" y="930"/>
                  </a:lnTo>
                  <a:lnTo>
                    <a:pt x="144" y="947"/>
                  </a:lnTo>
                  <a:lnTo>
                    <a:pt x="132" y="961"/>
                  </a:lnTo>
                  <a:lnTo>
                    <a:pt x="119" y="971"/>
                  </a:lnTo>
                  <a:lnTo>
                    <a:pt x="103" y="979"/>
                  </a:lnTo>
                  <a:lnTo>
                    <a:pt x="86" y="983"/>
                  </a:lnTo>
                  <a:lnTo>
                    <a:pt x="70" y="985"/>
                  </a:lnTo>
                  <a:lnTo>
                    <a:pt x="53" y="983"/>
                  </a:lnTo>
                  <a:lnTo>
                    <a:pt x="37" y="979"/>
                  </a:lnTo>
                  <a:lnTo>
                    <a:pt x="23" y="971"/>
                  </a:lnTo>
                  <a:lnTo>
                    <a:pt x="13" y="961"/>
                  </a:lnTo>
                  <a:lnTo>
                    <a:pt x="4" y="947"/>
                  </a:lnTo>
                  <a:lnTo>
                    <a:pt x="0" y="930"/>
                  </a:lnTo>
                  <a:lnTo>
                    <a:pt x="0" y="910"/>
                  </a:lnTo>
                  <a:lnTo>
                    <a:pt x="7" y="862"/>
                  </a:lnTo>
                  <a:lnTo>
                    <a:pt x="19" y="817"/>
                  </a:lnTo>
                  <a:lnTo>
                    <a:pt x="34" y="775"/>
                  </a:lnTo>
                  <a:lnTo>
                    <a:pt x="53" y="735"/>
                  </a:lnTo>
                  <a:lnTo>
                    <a:pt x="75" y="699"/>
                  </a:lnTo>
                  <a:lnTo>
                    <a:pt x="101" y="665"/>
                  </a:lnTo>
                  <a:lnTo>
                    <a:pt x="129" y="634"/>
                  </a:lnTo>
                  <a:lnTo>
                    <a:pt x="161" y="606"/>
                  </a:lnTo>
                  <a:lnTo>
                    <a:pt x="194" y="579"/>
                  </a:lnTo>
                  <a:lnTo>
                    <a:pt x="230" y="555"/>
                  </a:lnTo>
                  <a:lnTo>
                    <a:pt x="268" y="532"/>
                  </a:lnTo>
                  <a:lnTo>
                    <a:pt x="307" y="512"/>
                  </a:lnTo>
                  <a:lnTo>
                    <a:pt x="349" y="494"/>
                  </a:lnTo>
                  <a:lnTo>
                    <a:pt x="392" y="477"/>
                  </a:lnTo>
                  <a:lnTo>
                    <a:pt x="436" y="461"/>
                  </a:lnTo>
                  <a:lnTo>
                    <a:pt x="462" y="453"/>
                  </a:lnTo>
                  <a:lnTo>
                    <a:pt x="488" y="445"/>
                  </a:lnTo>
                  <a:lnTo>
                    <a:pt x="517" y="438"/>
                  </a:lnTo>
                  <a:lnTo>
                    <a:pt x="546" y="430"/>
                  </a:lnTo>
                  <a:lnTo>
                    <a:pt x="577" y="422"/>
                  </a:lnTo>
                  <a:lnTo>
                    <a:pt x="608" y="413"/>
                  </a:lnTo>
                  <a:lnTo>
                    <a:pt x="639" y="405"/>
                  </a:lnTo>
                  <a:lnTo>
                    <a:pt x="669" y="395"/>
                  </a:lnTo>
                  <a:lnTo>
                    <a:pt x="699" y="386"/>
                  </a:lnTo>
                  <a:lnTo>
                    <a:pt x="729" y="374"/>
                  </a:lnTo>
                  <a:lnTo>
                    <a:pt x="757" y="362"/>
                  </a:lnTo>
                  <a:lnTo>
                    <a:pt x="783" y="350"/>
                  </a:lnTo>
                  <a:lnTo>
                    <a:pt x="809" y="336"/>
                  </a:lnTo>
                  <a:lnTo>
                    <a:pt x="831" y="320"/>
                  </a:lnTo>
                  <a:lnTo>
                    <a:pt x="852" y="303"/>
                  </a:lnTo>
                  <a:lnTo>
                    <a:pt x="870" y="284"/>
                  </a:lnTo>
                  <a:lnTo>
                    <a:pt x="884" y="264"/>
                  </a:lnTo>
                  <a:lnTo>
                    <a:pt x="896" y="240"/>
                  </a:lnTo>
                  <a:lnTo>
                    <a:pt x="905" y="216"/>
                  </a:lnTo>
                  <a:lnTo>
                    <a:pt x="908" y="189"/>
                  </a:lnTo>
                  <a:lnTo>
                    <a:pt x="908" y="160"/>
                  </a:lnTo>
                  <a:lnTo>
                    <a:pt x="903" y="129"/>
                  </a:lnTo>
                  <a:lnTo>
                    <a:pt x="893" y="95"/>
                  </a:lnTo>
                  <a:lnTo>
                    <a:pt x="888" y="75"/>
                  </a:lnTo>
                  <a:lnTo>
                    <a:pt x="889" y="57"/>
                  </a:lnTo>
                  <a:lnTo>
                    <a:pt x="893" y="41"/>
                  </a:lnTo>
                  <a:lnTo>
                    <a:pt x="901" y="28"/>
                  </a:lnTo>
                  <a:lnTo>
                    <a:pt x="913" y="17"/>
                  </a:lnTo>
                  <a:lnTo>
                    <a:pt x="927" y="8"/>
                  </a:lnTo>
                  <a:lnTo>
                    <a:pt x="943" y="2"/>
                  </a:lnTo>
                  <a:lnTo>
                    <a:pt x="9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7"/>
            <p:cNvSpPr>
              <a:spLocks/>
            </p:cNvSpPr>
            <p:nvPr/>
          </p:nvSpPr>
          <p:spPr bwMode="auto">
            <a:xfrm>
              <a:off x="3948" y="2024"/>
              <a:ext cx="151" cy="125"/>
            </a:xfrm>
            <a:custGeom>
              <a:avLst/>
              <a:gdLst>
                <a:gd name="T0" fmla="*/ 977 w 1052"/>
                <a:gd name="T1" fmla="*/ 1 h 869"/>
                <a:gd name="T2" fmla="*/ 1009 w 1052"/>
                <a:gd name="T3" fmla="*/ 14 h 869"/>
                <a:gd name="T4" fmla="*/ 1034 w 1052"/>
                <a:gd name="T5" fmla="*/ 38 h 869"/>
                <a:gd name="T6" fmla="*/ 1048 w 1052"/>
                <a:gd name="T7" fmla="*/ 75 h 869"/>
                <a:gd name="T8" fmla="*/ 1050 w 1052"/>
                <a:gd name="T9" fmla="*/ 174 h 869"/>
                <a:gd name="T10" fmla="*/ 1033 w 1052"/>
                <a:gd name="T11" fmla="*/ 263 h 869"/>
                <a:gd name="T12" fmla="*/ 997 w 1052"/>
                <a:gd name="T13" fmla="*/ 339 h 869"/>
                <a:gd name="T14" fmla="*/ 943 w 1052"/>
                <a:gd name="T15" fmla="*/ 404 h 869"/>
                <a:gd name="T16" fmla="*/ 873 w 1052"/>
                <a:gd name="T17" fmla="*/ 457 h 869"/>
                <a:gd name="T18" fmla="*/ 787 w 1052"/>
                <a:gd name="T19" fmla="*/ 498 h 869"/>
                <a:gd name="T20" fmla="*/ 707 w 1052"/>
                <a:gd name="T21" fmla="*/ 522 h 869"/>
                <a:gd name="T22" fmla="*/ 637 w 1052"/>
                <a:gd name="T23" fmla="*/ 538 h 869"/>
                <a:gd name="T24" fmla="*/ 564 w 1052"/>
                <a:gd name="T25" fmla="*/ 554 h 869"/>
                <a:gd name="T26" fmla="*/ 489 w 1052"/>
                <a:gd name="T27" fmla="*/ 570 h 869"/>
                <a:gd name="T28" fmla="*/ 416 w 1052"/>
                <a:gd name="T29" fmla="*/ 590 h 869"/>
                <a:gd name="T30" fmla="*/ 347 w 1052"/>
                <a:gd name="T31" fmla="*/ 617 h 869"/>
                <a:gd name="T32" fmla="*/ 283 w 1052"/>
                <a:gd name="T33" fmla="*/ 649 h 869"/>
                <a:gd name="T34" fmla="*/ 229 w 1052"/>
                <a:gd name="T35" fmla="*/ 692 h 869"/>
                <a:gd name="T36" fmla="*/ 185 w 1052"/>
                <a:gd name="T37" fmla="*/ 746 h 869"/>
                <a:gd name="T38" fmla="*/ 155 w 1052"/>
                <a:gd name="T39" fmla="*/ 814 h 869"/>
                <a:gd name="T40" fmla="*/ 136 w 1052"/>
                <a:gd name="T41" fmla="*/ 847 h 869"/>
                <a:gd name="T42" fmla="*/ 107 w 1052"/>
                <a:gd name="T43" fmla="*/ 865 h 869"/>
                <a:gd name="T44" fmla="*/ 74 w 1052"/>
                <a:gd name="T45" fmla="*/ 869 h 869"/>
                <a:gd name="T46" fmla="*/ 42 w 1052"/>
                <a:gd name="T47" fmla="*/ 860 h 869"/>
                <a:gd name="T48" fmla="*/ 16 w 1052"/>
                <a:gd name="T49" fmla="*/ 840 h 869"/>
                <a:gd name="T50" fmla="*/ 1 w 1052"/>
                <a:gd name="T51" fmla="*/ 811 h 869"/>
                <a:gd name="T52" fmla="*/ 3 w 1052"/>
                <a:gd name="T53" fmla="*/ 773 h 869"/>
                <a:gd name="T54" fmla="*/ 38 w 1052"/>
                <a:gd name="T55" fmla="*/ 688 h 869"/>
                <a:gd name="T56" fmla="*/ 86 w 1052"/>
                <a:gd name="T57" fmla="*/ 617 h 869"/>
                <a:gd name="T58" fmla="*/ 146 w 1052"/>
                <a:gd name="T59" fmla="*/ 558 h 869"/>
                <a:gd name="T60" fmla="*/ 215 w 1052"/>
                <a:gd name="T61" fmla="*/ 511 h 869"/>
                <a:gd name="T62" fmla="*/ 291 w 1052"/>
                <a:gd name="T63" fmla="*/ 473 h 869"/>
                <a:gd name="T64" fmla="*/ 374 w 1052"/>
                <a:gd name="T65" fmla="*/ 443 h 869"/>
                <a:gd name="T66" fmla="*/ 461 w 1052"/>
                <a:gd name="T67" fmla="*/ 420 h 869"/>
                <a:gd name="T68" fmla="*/ 526 w 1052"/>
                <a:gd name="T69" fmla="*/ 406 h 869"/>
                <a:gd name="T70" fmla="*/ 590 w 1052"/>
                <a:gd name="T71" fmla="*/ 392 h 869"/>
                <a:gd name="T72" fmla="*/ 653 w 1052"/>
                <a:gd name="T73" fmla="*/ 376 h 869"/>
                <a:gd name="T74" fmla="*/ 714 w 1052"/>
                <a:gd name="T75" fmla="*/ 356 h 869"/>
                <a:gd name="T76" fmla="*/ 768 w 1052"/>
                <a:gd name="T77" fmla="*/ 333 h 869"/>
                <a:gd name="T78" fmla="*/ 815 w 1052"/>
                <a:gd name="T79" fmla="*/ 301 h 869"/>
                <a:gd name="T80" fmla="*/ 853 w 1052"/>
                <a:gd name="T81" fmla="*/ 262 h 869"/>
                <a:gd name="T82" fmla="*/ 880 w 1052"/>
                <a:gd name="T83" fmla="*/ 212 h 869"/>
                <a:gd name="T84" fmla="*/ 893 w 1052"/>
                <a:gd name="T85" fmla="*/ 150 h 869"/>
                <a:gd name="T86" fmla="*/ 891 w 1052"/>
                <a:gd name="T87" fmla="*/ 75 h 869"/>
                <a:gd name="T88" fmla="*/ 895 w 1052"/>
                <a:gd name="T89" fmla="*/ 37 h 869"/>
                <a:gd name="T90" fmla="*/ 914 w 1052"/>
                <a:gd name="T91" fmla="*/ 13 h 869"/>
                <a:gd name="T92" fmla="*/ 943 w 1052"/>
                <a:gd name="T93" fmla="*/ 1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52" h="869">
                  <a:moveTo>
                    <a:pt x="960" y="0"/>
                  </a:moveTo>
                  <a:lnTo>
                    <a:pt x="977" y="1"/>
                  </a:lnTo>
                  <a:lnTo>
                    <a:pt x="993" y="7"/>
                  </a:lnTo>
                  <a:lnTo>
                    <a:pt x="1009" y="14"/>
                  </a:lnTo>
                  <a:lnTo>
                    <a:pt x="1023" y="25"/>
                  </a:lnTo>
                  <a:lnTo>
                    <a:pt x="1034" y="38"/>
                  </a:lnTo>
                  <a:lnTo>
                    <a:pt x="1043" y="54"/>
                  </a:lnTo>
                  <a:lnTo>
                    <a:pt x="1048" y="75"/>
                  </a:lnTo>
                  <a:lnTo>
                    <a:pt x="1052" y="126"/>
                  </a:lnTo>
                  <a:lnTo>
                    <a:pt x="1050" y="174"/>
                  </a:lnTo>
                  <a:lnTo>
                    <a:pt x="1045" y="220"/>
                  </a:lnTo>
                  <a:lnTo>
                    <a:pt x="1033" y="263"/>
                  </a:lnTo>
                  <a:lnTo>
                    <a:pt x="1017" y="302"/>
                  </a:lnTo>
                  <a:lnTo>
                    <a:pt x="997" y="339"/>
                  </a:lnTo>
                  <a:lnTo>
                    <a:pt x="973" y="373"/>
                  </a:lnTo>
                  <a:lnTo>
                    <a:pt x="943" y="404"/>
                  </a:lnTo>
                  <a:lnTo>
                    <a:pt x="910" y="432"/>
                  </a:lnTo>
                  <a:lnTo>
                    <a:pt x="873" y="457"/>
                  </a:lnTo>
                  <a:lnTo>
                    <a:pt x="832" y="478"/>
                  </a:lnTo>
                  <a:lnTo>
                    <a:pt x="787" y="498"/>
                  </a:lnTo>
                  <a:lnTo>
                    <a:pt x="740" y="513"/>
                  </a:lnTo>
                  <a:lnTo>
                    <a:pt x="707" y="522"/>
                  </a:lnTo>
                  <a:lnTo>
                    <a:pt x="672" y="530"/>
                  </a:lnTo>
                  <a:lnTo>
                    <a:pt x="637" y="538"/>
                  </a:lnTo>
                  <a:lnTo>
                    <a:pt x="601" y="545"/>
                  </a:lnTo>
                  <a:lnTo>
                    <a:pt x="564" y="554"/>
                  </a:lnTo>
                  <a:lnTo>
                    <a:pt x="527" y="561"/>
                  </a:lnTo>
                  <a:lnTo>
                    <a:pt x="489" y="570"/>
                  </a:lnTo>
                  <a:lnTo>
                    <a:pt x="453" y="579"/>
                  </a:lnTo>
                  <a:lnTo>
                    <a:pt x="416" y="590"/>
                  </a:lnTo>
                  <a:lnTo>
                    <a:pt x="381" y="603"/>
                  </a:lnTo>
                  <a:lnTo>
                    <a:pt x="347" y="617"/>
                  </a:lnTo>
                  <a:lnTo>
                    <a:pt x="314" y="631"/>
                  </a:lnTo>
                  <a:lnTo>
                    <a:pt x="283" y="649"/>
                  </a:lnTo>
                  <a:lnTo>
                    <a:pt x="254" y="670"/>
                  </a:lnTo>
                  <a:lnTo>
                    <a:pt x="229" y="692"/>
                  </a:lnTo>
                  <a:lnTo>
                    <a:pt x="205" y="718"/>
                  </a:lnTo>
                  <a:lnTo>
                    <a:pt x="185" y="746"/>
                  </a:lnTo>
                  <a:lnTo>
                    <a:pt x="168" y="778"/>
                  </a:lnTo>
                  <a:lnTo>
                    <a:pt x="155" y="814"/>
                  </a:lnTo>
                  <a:lnTo>
                    <a:pt x="147" y="832"/>
                  </a:lnTo>
                  <a:lnTo>
                    <a:pt x="136" y="847"/>
                  </a:lnTo>
                  <a:lnTo>
                    <a:pt x="122" y="858"/>
                  </a:lnTo>
                  <a:lnTo>
                    <a:pt x="107" y="865"/>
                  </a:lnTo>
                  <a:lnTo>
                    <a:pt x="91" y="868"/>
                  </a:lnTo>
                  <a:lnTo>
                    <a:pt x="74" y="869"/>
                  </a:lnTo>
                  <a:lnTo>
                    <a:pt x="57" y="866"/>
                  </a:lnTo>
                  <a:lnTo>
                    <a:pt x="42" y="860"/>
                  </a:lnTo>
                  <a:lnTo>
                    <a:pt x="27" y="851"/>
                  </a:lnTo>
                  <a:lnTo>
                    <a:pt x="16" y="840"/>
                  </a:lnTo>
                  <a:lnTo>
                    <a:pt x="6" y="827"/>
                  </a:lnTo>
                  <a:lnTo>
                    <a:pt x="1" y="811"/>
                  </a:lnTo>
                  <a:lnTo>
                    <a:pt x="0" y="793"/>
                  </a:lnTo>
                  <a:lnTo>
                    <a:pt x="3" y="773"/>
                  </a:lnTo>
                  <a:lnTo>
                    <a:pt x="19" y="728"/>
                  </a:lnTo>
                  <a:lnTo>
                    <a:pt x="38" y="688"/>
                  </a:lnTo>
                  <a:lnTo>
                    <a:pt x="60" y="651"/>
                  </a:lnTo>
                  <a:lnTo>
                    <a:pt x="86" y="617"/>
                  </a:lnTo>
                  <a:lnTo>
                    <a:pt x="115" y="586"/>
                  </a:lnTo>
                  <a:lnTo>
                    <a:pt x="146" y="558"/>
                  </a:lnTo>
                  <a:lnTo>
                    <a:pt x="179" y="534"/>
                  </a:lnTo>
                  <a:lnTo>
                    <a:pt x="215" y="511"/>
                  </a:lnTo>
                  <a:lnTo>
                    <a:pt x="252" y="491"/>
                  </a:lnTo>
                  <a:lnTo>
                    <a:pt x="291" y="473"/>
                  </a:lnTo>
                  <a:lnTo>
                    <a:pt x="332" y="458"/>
                  </a:lnTo>
                  <a:lnTo>
                    <a:pt x="374" y="443"/>
                  </a:lnTo>
                  <a:lnTo>
                    <a:pt x="417" y="432"/>
                  </a:lnTo>
                  <a:lnTo>
                    <a:pt x="461" y="420"/>
                  </a:lnTo>
                  <a:lnTo>
                    <a:pt x="493" y="414"/>
                  </a:lnTo>
                  <a:lnTo>
                    <a:pt x="526" y="406"/>
                  </a:lnTo>
                  <a:lnTo>
                    <a:pt x="557" y="399"/>
                  </a:lnTo>
                  <a:lnTo>
                    <a:pt x="590" y="392"/>
                  </a:lnTo>
                  <a:lnTo>
                    <a:pt x="622" y="384"/>
                  </a:lnTo>
                  <a:lnTo>
                    <a:pt x="653" y="376"/>
                  </a:lnTo>
                  <a:lnTo>
                    <a:pt x="684" y="367"/>
                  </a:lnTo>
                  <a:lnTo>
                    <a:pt x="714" y="356"/>
                  </a:lnTo>
                  <a:lnTo>
                    <a:pt x="742" y="346"/>
                  </a:lnTo>
                  <a:lnTo>
                    <a:pt x="768" y="333"/>
                  </a:lnTo>
                  <a:lnTo>
                    <a:pt x="793" y="318"/>
                  </a:lnTo>
                  <a:lnTo>
                    <a:pt x="815" y="301"/>
                  </a:lnTo>
                  <a:lnTo>
                    <a:pt x="836" y="283"/>
                  </a:lnTo>
                  <a:lnTo>
                    <a:pt x="853" y="262"/>
                  </a:lnTo>
                  <a:lnTo>
                    <a:pt x="868" y="238"/>
                  </a:lnTo>
                  <a:lnTo>
                    <a:pt x="880" y="212"/>
                  </a:lnTo>
                  <a:lnTo>
                    <a:pt x="889" y="183"/>
                  </a:lnTo>
                  <a:lnTo>
                    <a:pt x="893" y="150"/>
                  </a:lnTo>
                  <a:lnTo>
                    <a:pt x="894" y="114"/>
                  </a:lnTo>
                  <a:lnTo>
                    <a:pt x="891" y="75"/>
                  </a:lnTo>
                  <a:lnTo>
                    <a:pt x="891" y="54"/>
                  </a:lnTo>
                  <a:lnTo>
                    <a:pt x="895" y="37"/>
                  </a:lnTo>
                  <a:lnTo>
                    <a:pt x="902" y="24"/>
                  </a:lnTo>
                  <a:lnTo>
                    <a:pt x="914" y="13"/>
                  </a:lnTo>
                  <a:lnTo>
                    <a:pt x="928" y="5"/>
                  </a:lnTo>
                  <a:lnTo>
                    <a:pt x="943" y="1"/>
                  </a:lnTo>
                  <a:lnTo>
                    <a:pt x="9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4038600" y="3429000"/>
            <a:ext cx="1371600" cy="13716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14"/>
          <p:cNvGrpSpPr>
            <a:grpSpLocks noChangeAspect="1"/>
          </p:cNvGrpSpPr>
          <p:nvPr/>
        </p:nvGrpSpPr>
        <p:grpSpPr bwMode="auto">
          <a:xfrm>
            <a:off x="4415224" y="3806825"/>
            <a:ext cx="618352" cy="615951"/>
            <a:chOff x="4909" y="499"/>
            <a:chExt cx="515" cy="513"/>
          </a:xfrm>
          <a:solidFill>
            <a:schemeClr val="bg1"/>
          </a:solidFill>
        </p:grpSpPr>
        <p:sp>
          <p:nvSpPr>
            <p:cNvPr id="40" name="Freeform 16"/>
            <p:cNvSpPr>
              <a:spLocks/>
            </p:cNvSpPr>
            <p:nvPr/>
          </p:nvSpPr>
          <p:spPr bwMode="auto">
            <a:xfrm>
              <a:off x="4909" y="543"/>
              <a:ext cx="167" cy="137"/>
            </a:xfrm>
            <a:custGeom>
              <a:avLst/>
              <a:gdLst>
                <a:gd name="T0" fmla="*/ 916 w 1171"/>
                <a:gd name="T1" fmla="*/ 1 h 964"/>
                <a:gd name="T2" fmla="*/ 933 w 1171"/>
                <a:gd name="T3" fmla="*/ 1 h 964"/>
                <a:gd name="T4" fmla="*/ 979 w 1171"/>
                <a:gd name="T5" fmla="*/ 7 h 964"/>
                <a:gd name="T6" fmla="*/ 1008 w 1171"/>
                <a:gd name="T7" fmla="*/ 11 h 964"/>
                <a:gd name="T8" fmla="*/ 1088 w 1171"/>
                <a:gd name="T9" fmla="*/ 36 h 964"/>
                <a:gd name="T10" fmla="*/ 1104 w 1171"/>
                <a:gd name="T11" fmla="*/ 69 h 964"/>
                <a:gd name="T12" fmla="*/ 1084 w 1171"/>
                <a:gd name="T13" fmla="*/ 99 h 964"/>
                <a:gd name="T14" fmla="*/ 1009 w 1171"/>
                <a:gd name="T15" fmla="*/ 112 h 964"/>
                <a:gd name="T16" fmla="*/ 984 w 1171"/>
                <a:gd name="T17" fmla="*/ 119 h 964"/>
                <a:gd name="T18" fmla="*/ 956 w 1171"/>
                <a:gd name="T19" fmla="*/ 128 h 964"/>
                <a:gd name="T20" fmla="*/ 935 w 1171"/>
                <a:gd name="T21" fmla="*/ 138 h 964"/>
                <a:gd name="T22" fmla="*/ 902 w 1171"/>
                <a:gd name="T23" fmla="*/ 153 h 964"/>
                <a:gd name="T24" fmla="*/ 870 w 1171"/>
                <a:gd name="T25" fmla="*/ 173 h 964"/>
                <a:gd name="T26" fmla="*/ 850 w 1171"/>
                <a:gd name="T27" fmla="*/ 187 h 964"/>
                <a:gd name="T28" fmla="*/ 836 w 1171"/>
                <a:gd name="T29" fmla="*/ 200 h 964"/>
                <a:gd name="T30" fmla="*/ 805 w 1171"/>
                <a:gd name="T31" fmla="*/ 231 h 964"/>
                <a:gd name="T32" fmla="*/ 782 w 1171"/>
                <a:gd name="T33" fmla="*/ 258 h 964"/>
                <a:gd name="T34" fmla="*/ 766 w 1171"/>
                <a:gd name="T35" fmla="*/ 280 h 964"/>
                <a:gd name="T36" fmla="*/ 735 w 1171"/>
                <a:gd name="T37" fmla="*/ 335 h 964"/>
                <a:gd name="T38" fmla="*/ 726 w 1171"/>
                <a:gd name="T39" fmla="*/ 357 h 964"/>
                <a:gd name="T40" fmla="*/ 722 w 1171"/>
                <a:gd name="T41" fmla="*/ 369 h 964"/>
                <a:gd name="T42" fmla="*/ 718 w 1171"/>
                <a:gd name="T43" fmla="*/ 384 h 964"/>
                <a:gd name="T44" fmla="*/ 1171 w 1171"/>
                <a:gd name="T45" fmla="*/ 835 h 964"/>
                <a:gd name="T46" fmla="*/ 1075 w 1171"/>
                <a:gd name="T47" fmla="*/ 918 h 964"/>
                <a:gd name="T48" fmla="*/ 1001 w 1171"/>
                <a:gd name="T49" fmla="*/ 929 h 964"/>
                <a:gd name="T50" fmla="*/ 567 w 1171"/>
                <a:gd name="T51" fmla="*/ 574 h 964"/>
                <a:gd name="T52" fmla="*/ 536 w 1171"/>
                <a:gd name="T53" fmla="*/ 572 h 964"/>
                <a:gd name="T54" fmla="*/ 520 w 1171"/>
                <a:gd name="T55" fmla="*/ 633 h 964"/>
                <a:gd name="T56" fmla="*/ 467 w 1171"/>
                <a:gd name="T57" fmla="*/ 708 h 964"/>
                <a:gd name="T58" fmla="*/ 392 w 1171"/>
                <a:gd name="T59" fmla="*/ 790 h 964"/>
                <a:gd name="T60" fmla="*/ 310 w 1171"/>
                <a:gd name="T61" fmla="*/ 872 h 964"/>
                <a:gd name="T62" fmla="*/ 78 w 1171"/>
                <a:gd name="T63" fmla="*/ 484 h 964"/>
                <a:gd name="T64" fmla="*/ 176 w 1171"/>
                <a:gd name="T65" fmla="*/ 392 h 964"/>
                <a:gd name="T66" fmla="*/ 256 w 1171"/>
                <a:gd name="T67" fmla="*/ 341 h 964"/>
                <a:gd name="T68" fmla="*/ 317 w 1171"/>
                <a:gd name="T69" fmla="*/ 306 h 964"/>
                <a:gd name="T70" fmla="*/ 398 w 1171"/>
                <a:gd name="T71" fmla="*/ 212 h 964"/>
                <a:gd name="T72" fmla="*/ 471 w 1171"/>
                <a:gd name="T73" fmla="*/ 167 h 964"/>
                <a:gd name="T74" fmla="*/ 514 w 1171"/>
                <a:gd name="T75" fmla="*/ 148 h 964"/>
                <a:gd name="T76" fmla="*/ 536 w 1171"/>
                <a:gd name="T77" fmla="*/ 130 h 964"/>
                <a:gd name="T78" fmla="*/ 577 w 1171"/>
                <a:gd name="T79" fmla="*/ 102 h 964"/>
                <a:gd name="T80" fmla="*/ 612 w 1171"/>
                <a:gd name="T81" fmla="*/ 80 h 964"/>
                <a:gd name="T82" fmla="*/ 672 w 1171"/>
                <a:gd name="T83" fmla="*/ 50 h 964"/>
                <a:gd name="T84" fmla="*/ 736 w 1171"/>
                <a:gd name="T85" fmla="*/ 26 h 964"/>
                <a:gd name="T86" fmla="*/ 771 w 1171"/>
                <a:gd name="T87" fmla="*/ 16 h 964"/>
                <a:gd name="T88" fmla="*/ 854 w 1171"/>
                <a:gd name="T89" fmla="*/ 2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1" h="964">
                  <a:moveTo>
                    <a:pt x="888" y="0"/>
                  </a:moveTo>
                  <a:lnTo>
                    <a:pt x="910" y="0"/>
                  </a:lnTo>
                  <a:lnTo>
                    <a:pt x="916" y="1"/>
                  </a:lnTo>
                  <a:lnTo>
                    <a:pt x="920" y="1"/>
                  </a:lnTo>
                  <a:lnTo>
                    <a:pt x="927" y="1"/>
                  </a:lnTo>
                  <a:lnTo>
                    <a:pt x="933" y="1"/>
                  </a:lnTo>
                  <a:lnTo>
                    <a:pt x="945" y="2"/>
                  </a:lnTo>
                  <a:lnTo>
                    <a:pt x="954" y="4"/>
                  </a:lnTo>
                  <a:lnTo>
                    <a:pt x="979" y="7"/>
                  </a:lnTo>
                  <a:lnTo>
                    <a:pt x="985" y="8"/>
                  </a:lnTo>
                  <a:lnTo>
                    <a:pt x="992" y="9"/>
                  </a:lnTo>
                  <a:lnTo>
                    <a:pt x="1008" y="11"/>
                  </a:lnTo>
                  <a:lnTo>
                    <a:pt x="1022" y="15"/>
                  </a:lnTo>
                  <a:lnTo>
                    <a:pt x="1077" y="30"/>
                  </a:lnTo>
                  <a:lnTo>
                    <a:pt x="1088" y="36"/>
                  </a:lnTo>
                  <a:lnTo>
                    <a:pt x="1097" y="45"/>
                  </a:lnTo>
                  <a:lnTo>
                    <a:pt x="1103" y="56"/>
                  </a:lnTo>
                  <a:lnTo>
                    <a:pt x="1104" y="69"/>
                  </a:lnTo>
                  <a:lnTo>
                    <a:pt x="1101" y="81"/>
                  </a:lnTo>
                  <a:lnTo>
                    <a:pt x="1093" y="92"/>
                  </a:lnTo>
                  <a:lnTo>
                    <a:pt x="1084" y="99"/>
                  </a:lnTo>
                  <a:lnTo>
                    <a:pt x="1072" y="102"/>
                  </a:lnTo>
                  <a:lnTo>
                    <a:pt x="1016" y="111"/>
                  </a:lnTo>
                  <a:lnTo>
                    <a:pt x="1009" y="112"/>
                  </a:lnTo>
                  <a:lnTo>
                    <a:pt x="999" y="115"/>
                  </a:lnTo>
                  <a:lnTo>
                    <a:pt x="991" y="118"/>
                  </a:lnTo>
                  <a:lnTo>
                    <a:pt x="984" y="119"/>
                  </a:lnTo>
                  <a:lnTo>
                    <a:pt x="963" y="124"/>
                  </a:lnTo>
                  <a:lnTo>
                    <a:pt x="960" y="126"/>
                  </a:lnTo>
                  <a:lnTo>
                    <a:pt x="956" y="128"/>
                  </a:lnTo>
                  <a:lnTo>
                    <a:pt x="948" y="132"/>
                  </a:lnTo>
                  <a:lnTo>
                    <a:pt x="941" y="134"/>
                  </a:lnTo>
                  <a:lnTo>
                    <a:pt x="935" y="138"/>
                  </a:lnTo>
                  <a:lnTo>
                    <a:pt x="921" y="143"/>
                  </a:lnTo>
                  <a:lnTo>
                    <a:pt x="909" y="150"/>
                  </a:lnTo>
                  <a:lnTo>
                    <a:pt x="902" y="153"/>
                  </a:lnTo>
                  <a:lnTo>
                    <a:pt x="897" y="155"/>
                  </a:lnTo>
                  <a:lnTo>
                    <a:pt x="882" y="164"/>
                  </a:lnTo>
                  <a:lnTo>
                    <a:pt x="870" y="173"/>
                  </a:lnTo>
                  <a:lnTo>
                    <a:pt x="870" y="173"/>
                  </a:lnTo>
                  <a:lnTo>
                    <a:pt x="869" y="173"/>
                  </a:lnTo>
                  <a:lnTo>
                    <a:pt x="850" y="187"/>
                  </a:lnTo>
                  <a:lnTo>
                    <a:pt x="845" y="192"/>
                  </a:lnTo>
                  <a:lnTo>
                    <a:pt x="840" y="196"/>
                  </a:lnTo>
                  <a:lnTo>
                    <a:pt x="836" y="200"/>
                  </a:lnTo>
                  <a:lnTo>
                    <a:pt x="832" y="204"/>
                  </a:lnTo>
                  <a:lnTo>
                    <a:pt x="818" y="217"/>
                  </a:lnTo>
                  <a:lnTo>
                    <a:pt x="805" y="231"/>
                  </a:lnTo>
                  <a:lnTo>
                    <a:pt x="801" y="235"/>
                  </a:lnTo>
                  <a:lnTo>
                    <a:pt x="792" y="246"/>
                  </a:lnTo>
                  <a:lnTo>
                    <a:pt x="782" y="258"/>
                  </a:lnTo>
                  <a:lnTo>
                    <a:pt x="778" y="264"/>
                  </a:lnTo>
                  <a:lnTo>
                    <a:pt x="774" y="268"/>
                  </a:lnTo>
                  <a:lnTo>
                    <a:pt x="766" y="280"/>
                  </a:lnTo>
                  <a:lnTo>
                    <a:pt x="753" y="303"/>
                  </a:lnTo>
                  <a:lnTo>
                    <a:pt x="744" y="319"/>
                  </a:lnTo>
                  <a:lnTo>
                    <a:pt x="735" y="335"/>
                  </a:lnTo>
                  <a:lnTo>
                    <a:pt x="732" y="344"/>
                  </a:lnTo>
                  <a:lnTo>
                    <a:pt x="729" y="352"/>
                  </a:lnTo>
                  <a:lnTo>
                    <a:pt x="726" y="357"/>
                  </a:lnTo>
                  <a:lnTo>
                    <a:pt x="724" y="361"/>
                  </a:lnTo>
                  <a:lnTo>
                    <a:pt x="723" y="366"/>
                  </a:lnTo>
                  <a:lnTo>
                    <a:pt x="722" y="369"/>
                  </a:lnTo>
                  <a:lnTo>
                    <a:pt x="720" y="375"/>
                  </a:lnTo>
                  <a:lnTo>
                    <a:pt x="718" y="380"/>
                  </a:lnTo>
                  <a:lnTo>
                    <a:pt x="718" y="384"/>
                  </a:lnTo>
                  <a:lnTo>
                    <a:pt x="729" y="392"/>
                  </a:lnTo>
                  <a:lnTo>
                    <a:pt x="740" y="402"/>
                  </a:lnTo>
                  <a:lnTo>
                    <a:pt x="1171" y="835"/>
                  </a:lnTo>
                  <a:lnTo>
                    <a:pt x="1142" y="936"/>
                  </a:lnTo>
                  <a:lnTo>
                    <a:pt x="1093" y="922"/>
                  </a:lnTo>
                  <a:lnTo>
                    <a:pt x="1075" y="918"/>
                  </a:lnTo>
                  <a:lnTo>
                    <a:pt x="1056" y="917"/>
                  </a:lnTo>
                  <a:lnTo>
                    <a:pt x="1028" y="920"/>
                  </a:lnTo>
                  <a:lnTo>
                    <a:pt x="1001" y="929"/>
                  </a:lnTo>
                  <a:lnTo>
                    <a:pt x="978" y="944"/>
                  </a:lnTo>
                  <a:lnTo>
                    <a:pt x="957" y="964"/>
                  </a:lnTo>
                  <a:lnTo>
                    <a:pt x="567" y="574"/>
                  </a:lnTo>
                  <a:lnTo>
                    <a:pt x="561" y="567"/>
                  </a:lnTo>
                  <a:lnTo>
                    <a:pt x="556" y="561"/>
                  </a:lnTo>
                  <a:lnTo>
                    <a:pt x="536" y="572"/>
                  </a:lnTo>
                  <a:lnTo>
                    <a:pt x="536" y="589"/>
                  </a:lnTo>
                  <a:lnTo>
                    <a:pt x="531" y="610"/>
                  </a:lnTo>
                  <a:lnTo>
                    <a:pt x="520" y="633"/>
                  </a:lnTo>
                  <a:lnTo>
                    <a:pt x="507" y="656"/>
                  </a:lnTo>
                  <a:lnTo>
                    <a:pt x="488" y="681"/>
                  </a:lnTo>
                  <a:lnTo>
                    <a:pt x="467" y="708"/>
                  </a:lnTo>
                  <a:lnTo>
                    <a:pt x="444" y="734"/>
                  </a:lnTo>
                  <a:lnTo>
                    <a:pt x="419" y="762"/>
                  </a:lnTo>
                  <a:lnTo>
                    <a:pt x="392" y="790"/>
                  </a:lnTo>
                  <a:lnTo>
                    <a:pt x="364" y="817"/>
                  </a:lnTo>
                  <a:lnTo>
                    <a:pt x="337" y="844"/>
                  </a:lnTo>
                  <a:lnTo>
                    <a:pt x="310" y="872"/>
                  </a:lnTo>
                  <a:lnTo>
                    <a:pt x="0" y="562"/>
                  </a:lnTo>
                  <a:lnTo>
                    <a:pt x="40" y="522"/>
                  </a:lnTo>
                  <a:lnTo>
                    <a:pt x="78" y="484"/>
                  </a:lnTo>
                  <a:lnTo>
                    <a:pt x="113" y="450"/>
                  </a:lnTo>
                  <a:lnTo>
                    <a:pt x="145" y="419"/>
                  </a:lnTo>
                  <a:lnTo>
                    <a:pt x="176" y="392"/>
                  </a:lnTo>
                  <a:lnTo>
                    <a:pt x="205" y="370"/>
                  </a:lnTo>
                  <a:lnTo>
                    <a:pt x="231" y="352"/>
                  </a:lnTo>
                  <a:lnTo>
                    <a:pt x="256" y="341"/>
                  </a:lnTo>
                  <a:lnTo>
                    <a:pt x="278" y="335"/>
                  </a:lnTo>
                  <a:lnTo>
                    <a:pt x="300" y="336"/>
                  </a:lnTo>
                  <a:lnTo>
                    <a:pt x="317" y="306"/>
                  </a:lnTo>
                  <a:lnTo>
                    <a:pt x="334" y="278"/>
                  </a:lnTo>
                  <a:lnTo>
                    <a:pt x="354" y="256"/>
                  </a:lnTo>
                  <a:lnTo>
                    <a:pt x="398" y="212"/>
                  </a:lnTo>
                  <a:lnTo>
                    <a:pt x="420" y="193"/>
                  </a:lnTo>
                  <a:lnTo>
                    <a:pt x="445" y="179"/>
                  </a:lnTo>
                  <a:lnTo>
                    <a:pt x="471" y="167"/>
                  </a:lnTo>
                  <a:lnTo>
                    <a:pt x="498" y="161"/>
                  </a:lnTo>
                  <a:lnTo>
                    <a:pt x="505" y="154"/>
                  </a:lnTo>
                  <a:lnTo>
                    <a:pt x="514" y="148"/>
                  </a:lnTo>
                  <a:lnTo>
                    <a:pt x="534" y="132"/>
                  </a:lnTo>
                  <a:lnTo>
                    <a:pt x="535" y="131"/>
                  </a:lnTo>
                  <a:lnTo>
                    <a:pt x="536" y="130"/>
                  </a:lnTo>
                  <a:lnTo>
                    <a:pt x="537" y="130"/>
                  </a:lnTo>
                  <a:lnTo>
                    <a:pt x="557" y="114"/>
                  </a:lnTo>
                  <a:lnTo>
                    <a:pt x="577" y="102"/>
                  </a:lnTo>
                  <a:lnTo>
                    <a:pt x="596" y="90"/>
                  </a:lnTo>
                  <a:lnTo>
                    <a:pt x="610" y="81"/>
                  </a:lnTo>
                  <a:lnTo>
                    <a:pt x="612" y="80"/>
                  </a:lnTo>
                  <a:lnTo>
                    <a:pt x="625" y="73"/>
                  </a:lnTo>
                  <a:lnTo>
                    <a:pt x="648" y="61"/>
                  </a:lnTo>
                  <a:lnTo>
                    <a:pt x="672" y="50"/>
                  </a:lnTo>
                  <a:lnTo>
                    <a:pt x="674" y="49"/>
                  </a:lnTo>
                  <a:lnTo>
                    <a:pt x="705" y="37"/>
                  </a:lnTo>
                  <a:lnTo>
                    <a:pt x="736" y="26"/>
                  </a:lnTo>
                  <a:lnTo>
                    <a:pt x="746" y="22"/>
                  </a:lnTo>
                  <a:lnTo>
                    <a:pt x="757" y="19"/>
                  </a:lnTo>
                  <a:lnTo>
                    <a:pt x="771" y="16"/>
                  </a:lnTo>
                  <a:lnTo>
                    <a:pt x="799" y="10"/>
                  </a:lnTo>
                  <a:lnTo>
                    <a:pt x="827" y="5"/>
                  </a:lnTo>
                  <a:lnTo>
                    <a:pt x="854" y="2"/>
                  </a:lnTo>
                  <a:lnTo>
                    <a:pt x="864" y="1"/>
                  </a:lnTo>
                  <a:lnTo>
                    <a:pt x="8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7"/>
            <p:cNvSpPr>
              <a:spLocks/>
            </p:cNvSpPr>
            <p:nvPr/>
          </p:nvSpPr>
          <p:spPr bwMode="auto">
            <a:xfrm>
              <a:off x="5323" y="568"/>
              <a:ext cx="87" cy="59"/>
            </a:xfrm>
            <a:custGeom>
              <a:avLst/>
              <a:gdLst>
                <a:gd name="T0" fmla="*/ 316 w 608"/>
                <a:gd name="T1" fmla="*/ 0 h 411"/>
                <a:gd name="T2" fmla="*/ 608 w 608"/>
                <a:gd name="T3" fmla="*/ 0 h 411"/>
                <a:gd name="T4" fmla="*/ 608 w 608"/>
                <a:gd name="T5" fmla="*/ 108 h 411"/>
                <a:gd name="T6" fmla="*/ 580 w 608"/>
                <a:gd name="T7" fmla="*/ 104 h 411"/>
                <a:gd name="T8" fmla="*/ 551 w 608"/>
                <a:gd name="T9" fmla="*/ 106 h 411"/>
                <a:gd name="T10" fmla="*/ 525 w 608"/>
                <a:gd name="T11" fmla="*/ 112 h 411"/>
                <a:gd name="T12" fmla="*/ 498 w 608"/>
                <a:gd name="T13" fmla="*/ 124 h 411"/>
                <a:gd name="T14" fmla="*/ 476 w 608"/>
                <a:gd name="T15" fmla="*/ 140 h 411"/>
                <a:gd name="T16" fmla="*/ 455 w 608"/>
                <a:gd name="T17" fmla="*/ 160 h 411"/>
                <a:gd name="T18" fmla="*/ 257 w 608"/>
                <a:gd name="T19" fmla="*/ 411 h 411"/>
                <a:gd name="T20" fmla="*/ 62 w 608"/>
                <a:gd name="T21" fmla="*/ 374 h 411"/>
                <a:gd name="T22" fmla="*/ 0 w 608"/>
                <a:gd name="T23" fmla="*/ 234 h 411"/>
                <a:gd name="T24" fmla="*/ 316 w 608"/>
                <a:gd name="T25" fmla="*/ 234 h 411"/>
                <a:gd name="T26" fmla="*/ 316 w 608"/>
                <a:gd name="T27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8" h="411">
                  <a:moveTo>
                    <a:pt x="316" y="0"/>
                  </a:moveTo>
                  <a:lnTo>
                    <a:pt x="608" y="0"/>
                  </a:lnTo>
                  <a:lnTo>
                    <a:pt x="608" y="108"/>
                  </a:lnTo>
                  <a:lnTo>
                    <a:pt x="580" y="104"/>
                  </a:lnTo>
                  <a:lnTo>
                    <a:pt x="551" y="106"/>
                  </a:lnTo>
                  <a:lnTo>
                    <a:pt x="525" y="112"/>
                  </a:lnTo>
                  <a:lnTo>
                    <a:pt x="498" y="124"/>
                  </a:lnTo>
                  <a:lnTo>
                    <a:pt x="476" y="140"/>
                  </a:lnTo>
                  <a:lnTo>
                    <a:pt x="455" y="160"/>
                  </a:lnTo>
                  <a:lnTo>
                    <a:pt x="257" y="411"/>
                  </a:lnTo>
                  <a:lnTo>
                    <a:pt x="62" y="374"/>
                  </a:lnTo>
                  <a:lnTo>
                    <a:pt x="0" y="234"/>
                  </a:lnTo>
                  <a:lnTo>
                    <a:pt x="316" y="234"/>
                  </a:lnTo>
                  <a:lnTo>
                    <a:pt x="3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8"/>
            <p:cNvSpPr>
              <a:spLocks/>
            </p:cNvSpPr>
            <p:nvPr/>
          </p:nvSpPr>
          <p:spPr bwMode="auto">
            <a:xfrm>
              <a:off x="5051" y="602"/>
              <a:ext cx="37" cy="29"/>
            </a:xfrm>
            <a:custGeom>
              <a:avLst/>
              <a:gdLst>
                <a:gd name="T0" fmla="*/ 0 w 262"/>
                <a:gd name="T1" fmla="*/ 0 h 203"/>
                <a:gd name="T2" fmla="*/ 262 w 262"/>
                <a:gd name="T3" fmla="*/ 0 h 203"/>
                <a:gd name="T4" fmla="*/ 203 w 262"/>
                <a:gd name="T5" fmla="*/ 203 h 203"/>
                <a:gd name="T6" fmla="*/ 0 w 262"/>
                <a:gd name="T7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2" h="203">
                  <a:moveTo>
                    <a:pt x="0" y="0"/>
                  </a:moveTo>
                  <a:lnTo>
                    <a:pt x="262" y="0"/>
                  </a:lnTo>
                  <a:lnTo>
                    <a:pt x="203" y="2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9"/>
            <p:cNvSpPr>
              <a:spLocks noEditPoints="1"/>
            </p:cNvSpPr>
            <p:nvPr/>
          </p:nvSpPr>
          <p:spPr bwMode="auto">
            <a:xfrm>
              <a:off x="4944" y="499"/>
              <a:ext cx="480" cy="513"/>
            </a:xfrm>
            <a:custGeom>
              <a:avLst/>
              <a:gdLst>
                <a:gd name="T0" fmla="*/ 980 w 3357"/>
                <a:gd name="T1" fmla="*/ 1582 h 3592"/>
                <a:gd name="T2" fmla="*/ 1005 w 3357"/>
                <a:gd name="T3" fmla="*/ 1979 h 3592"/>
                <a:gd name="T4" fmla="*/ 1095 w 3357"/>
                <a:gd name="T5" fmla="*/ 1601 h 3592"/>
                <a:gd name="T6" fmla="*/ 1032 w 3357"/>
                <a:gd name="T7" fmla="*/ 1563 h 3592"/>
                <a:gd name="T8" fmla="*/ 743 w 3357"/>
                <a:gd name="T9" fmla="*/ 1512 h 3592"/>
                <a:gd name="T10" fmla="*/ 747 w 3357"/>
                <a:gd name="T11" fmla="*/ 1979 h 3592"/>
                <a:gd name="T12" fmla="*/ 858 w 3357"/>
                <a:gd name="T13" fmla="*/ 1531 h 3592"/>
                <a:gd name="T14" fmla="*/ 795 w 3357"/>
                <a:gd name="T15" fmla="*/ 1492 h 3592"/>
                <a:gd name="T16" fmla="*/ 1338 w 3357"/>
                <a:gd name="T17" fmla="*/ 394 h 3592"/>
                <a:gd name="T18" fmla="*/ 1168 w 3357"/>
                <a:gd name="T19" fmla="*/ 1371 h 3592"/>
                <a:gd name="T20" fmla="*/ 1201 w 3357"/>
                <a:gd name="T21" fmla="*/ 1431 h 3592"/>
                <a:gd name="T22" fmla="*/ 1164 w 3357"/>
                <a:gd name="T23" fmla="*/ 1492 h 3592"/>
                <a:gd name="T24" fmla="*/ 1048 w 3357"/>
                <a:gd name="T25" fmla="*/ 1979 h 3592"/>
                <a:gd name="T26" fmla="*/ 1227 w 3357"/>
                <a:gd name="T27" fmla="*/ 1595 h 3592"/>
                <a:gd name="T28" fmla="*/ 1255 w 3357"/>
                <a:gd name="T29" fmla="*/ 1485 h 3592"/>
                <a:gd name="T30" fmla="*/ 1243 w 3357"/>
                <a:gd name="T31" fmla="*/ 1386 h 3592"/>
                <a:gd name="T32" fmla="*/ 1166 w 3357"/>
                <a:gd name="T33" fmla="*/ 1323 h 3592"/>
                <a:gd name="T34" fmla="*/ 1814 w 3357"/>
                <a:gd name="T35" fmla="*/ 1931 h 3592"/>
                <a:gd name="T36" fmla="*/ 1881 w 3357"/>
                <a:gd name="T37" fmla="*/ 1951 h 3592"/>
                <a:gd name="T38" fmla="*/ 1714 w 3357"/>
                <a:gd name="T39" fmla="*/ 1759 h 3592"/>
                <a:gd name="T40" fmla="*/ 2172 w 3357"/>
                <a:gd name="T41" fmla="*/ 1070 h 3592"/>
                <a:gd name="T42" fmla="*/ 2151 w 3357"/>
                <a:gd name="T43" fmla="*/ 863 h 3592"/>
                <a:gd name="T44" fmla="*/ 2210 w 3357"/>
                <a:gd name="T45" fmla="*/ 659 h 3592"/>
                <a:gd name="T46" fmla="*/ 2345 w 3357"/>
                <a:gd name="T47" fmla="*/ 489 h 3592"/>
                <a:gd name="T48" fmla="*/ 2530 w 3357"/>
                <a:gd name="T49" fmla="*/ 385 h 3592"/>
                <a:gd name="T50" fmla="*/ 2703 w 3357"/>
                <a:gd name="T51" fmla="*/ 358 h 3592"/>
                <a:gd name="T52" fmla="*/ 2738 w 3357"/>
                <a:gd name="T53" fmla="*/ 396 h 3592"/>
                <a:gd name="T54" fmla="*/ 2491 w 3357"/>
                <a:gd name="T55" fmla="*/ 734 h 3592"/>
                <a:gd name="T56" fmla="*/ 3176 w 3357"/>
                <a:gd name="T57" fmla="*/ 771 h 3592"/>
                <a:gd name="T58" fmla="*/ 3227 w 3357"/>
                <a:gd name="T59" fmla="*/ 769 h 3592"/>
                <a:gd name="T60" fmla="*/ 3259 w 3357"/>
                <a:gd name="T61" fmla="*/ 854 h 3592"/>
                <a:gd name="T62" fmla="*/ 3240 w 3357"/>
                <a:gd name="T63" fmla="*/ 1067 h 3592"/>
                <a:gd name="T64" fmla="*/ 3141 w 3357"/>
                <a:gd name="T65" fmla="*/ 1257 h 3592"/>
                <a:gd name="T66" fmla="*/ 2976 w 3357"/>
                <a:gd name="T67" fmla="*/ 1398 h 3592"/>
                <a:gd name="T68" fmla="*/ 2778 w 3357"/>
                <a:gd name="T69" fmla="*/ 1463 h 3592"/>
                <a:gd name="T70" fmla="*/ 2570 w 3357"/>
                <a:gd name="T71" fmla="*/ 1451 h 3592"/>
                <a:gd name="T72" fmla="*/ 2969 w 3357"/>
                <a:gd name="T73" fmla="*/ 1467 h 3592"/>
                <a:gd name="T74" fmla="*/ 3082 w 3357"/>
                <a:gd name="T75" fmla="*/ 1397 h 3592"/>
                <a:gd name="T76" fmla="*/ 3245 w 3357"/>
                <a:gd name="T77" fmla="*/ 1250 h 3592"/>
                <a:gd name="T78" fmla="*/ 3357 w 3357"/>
                <a:gd name="T79" fmla="*/ 3006 h 3592"/>
                <a:gd name="T80" fmla="*/ 3304 w 3357"/>
                <a:gd name="T81" fmla="*/ 3247 h 3592"/>
                <a:gd name="T82" fmla="*/ 3164 w 3357"/>
                <a:gd name="T83" fmla="*/ 3441 h 3592"/>
                <a:gd name="T84" fmla="*/ 2955 w 3357"/>
                <a:gd name="T85" fmla="*/ 3562 h 3592"/>
                <a:gd name="T86" fmla="*/ 587 w 3357"/>
                <a:gd name="T87" fmla="*/ 3592 h 3592"/>
                <a:gd name="T88" fmla="*/ 344 w 3357"/>
                <a:gd name="T89" fmla="*/ 3539 h 3592"/>
                <a:gd name="T90" fmla="*/ 152 w 3357"/>
                <a:gd name="T91" fmla="*/ 3398 h 3592"/>
                <a:gd name="T92" fmla="*/ 30 w 3357"/>
                <a:gd name="T93" fmla="*/ 3191 h 3592"/>
                <a:gd name="T94" fmla="*/ 0 w 3357"/>
                <a:gd name="T95" fmla="*/ 1979 h 3592"/>
                <a:gd name="T96" fmla="*/ 221 w 3357"/>
                <a:gd name="T97" fmla="*/ 1113 h 3592"/>
                <a:gd name="T98" fmla="*/ 337 w 3357"/>
                <a:gd name="T99" fmla="*/ 965 h 3592"/>
                <a:gd name="T100" fmla="*/ 628 w 3357"/>
                <a:gd name="T101" fmla="*/ 1322 h 3592"/>
                <a:gd name="T102" fmla="*/ 389 w 3357"/>
                <a:gd name="T103" fmla="*/ 1467 h 3592"/>
                <a:gd name="T104" fmla="*/ 702 w 3357"/>
                <a:gd name="T105" fmla="*/ 1426 h 3592"/>
                <a:gd name="T106" fmla="*/ 743 w 3357"/>
                <a:gd name="T107" fmla="*/ 1350 h 3592"/>
                <a:gd name="T108" fmla="*/ 763 w 3357"/>
                <a:gd name="T109" fmla="*/ 1284 h 3592"/>
                <a:gd name="T110" fmla="*/ 830 w 3357"/>
                <a:gd name="T111" fmla="*/ 1268 h 3592"/>
                <a:gd name="T112" fmla="*/ 1224 w 3357"/>
                <a:gd name="T113" fmla="*/ 199 h 3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357" h="3592">
                  <a:moveTo>
                    <a:pt x="1032" y="1563"/>
                  </a:moveTo>
                  <a:lnTo>
                    <a:pt x="1013" y="1564"/>
                  </a:lnTo>
                  <a:lnTo>
                    <a:pt x="995" y="1572"/>
                  </a:lnTo>
                  <a:lnTo>
                    <a:pt x="980" y="1582"/>
                  </a:lnTo>
                  <a:lnTo>
                    <a:pt x="968" y="1597"/>
                  </a:lnTo>
                  <a:lnTo>
                    <a:pt x="960" y="1615"/>
                  </a:lnTo>
                  <a:lnTo>
                    <a:pt x="852" y="1979"/>
                  </a:lnTo>
                  <a:lnTo>
                    <a:pt x="1005" y="1979"/>
                  </a:lnTo>
                  <a:lnTo>
                    <a:pt x="1102" y="1657"/>
                  </a:lnTo>
                  <a:lnTo>
                    <a:pt x="1104" y="1637"/>
                  </a:lnTo>
                  <a:lnTo>
                    <a:pt x="1103" y="1618"/>
                  </a:lnTo>
                  <a:lnTo>
                    <a:pt x="1095" y="1601"/>
                  </a:lnTo>
                  <a:lnTo>
                    <a:pt x="1084" y="1586"/>
                  </a:lnTo>
                  <a:lnTo>
                    <a:pt x="1070" y="1574"/>
                  </a:lnTo>
                  <a:lnTo>
                    <a:pt x="1052" y="1565"/>
                  </a:lnTo>
                  <a:lnTo>
                    <a:pt x="1032" y="1563"/>
                  </a:lnTo>
                  <a:close/>
                  <a:moveTo>
                    <a:pt x="795" y="1492"/>
                  </a:moveTo>
                  <a:lnTo>
                    <a:pt x="776" y="1494"/>
                  </a:lnTo>
                  <a:lnTo>
                    <a:pt x="759" y="1501"/>
                  </a:lnTo>
                  <a:lnTo>
                    <a:pt x="743" y="1512"/>
                  </a:lnTo>
                  <a:lnTo>
                    <a:pt x="731" y="1526"/>
                  </a:lnTo>
                  <a:lnTo>
                    <a:pt x="723" y="1544"/>
                  </a:lnTo>
                  <a:lnTo>
                    <a:pt x="594" y="1979"/>
                  </a:lnTo>
                  <a:lnTo>
                    <a:pt x="747" y="1979"/>
                  </a:lnTo>
                  <a:lnTo>
                    <a:pt x="864" y="1586"/>
                  </a:lnTo>
                  <a:lnTo>
                    <a:pt x="867" y="1567"/>
                  </a:lnTo>
                  <a:lnTo>
                    <a:pt x="865" y="1548"/>
                  </a:lnTo>
                  <a:lnTo>
                    <a:pt x="858" y="1531"/>
                  </a:lnTo>
                  <a:lnTo>
                    <a:pt x="847" y="1515"/>
                  </a:lnTo>
                  <a:lnTo>
                    <a:pt x="833" y="1503"/>
                  </a:lnTo>
                  <a:lnTo>
                    <a:pt x="814" y="1495"/>
                  </a:lnTo>
                  <a:lnTo>
                    <a:pt x="795" y="1492"/>
                  </a:lnTo>
                  <a:close/>
                  <a:moveTo>
                    <a:pt x="1318" y="0"/>
                  </a:moveTo>
                  <a:lnTo>
                    <a:pt x="1438" y="35"/>
                  </a:lnTo>
                  <a:lnTo>
                    <a:pt x="1410" y="254"/>
                  </a:lnTo>
                  <a:lnTo>
                    <a:pt x="1338" y="394"/>
                  </a:lnTo>
                  <a:lnTo>
                    <a:pt x="1329" y="392"/>
                  </a:lnTo>
                  <a:lnTo>
                    <a:pt x="1049" y="1333"/>
                  </a:lnTo>
                  <a:lnTo>
                    <a:pt x="1152" y="1364"/>
                  </a:lnTo>
                  <a:lnTo>
                    <a:pt x="1168" y="1371"/>
                  </a:lnTo>
                  <a:lnTo>
                    <a:pt x="1183" y="1383"/>
                  </a:lnTo>
                  <a:lnTo>
                    <a:pt x="1193" y="1397"/>
                  </a:lnTo>
                  <a:lnTo>
                    <a:pt x="1199" y="1414"/>
                  </a:lnTo>
                  <a:lnTo>
                    <a:pt x="1201" y="1431"/>
                  </a:lnTo>
                  <a:lnTo>
                    <a:pt x="1198" y="1450"/>
                  </a:lnTo>
                  <a:lnTo>
                    <a:pt x="1190" y="1468"/>
                  </a:lnTo>
                  <a:lnTo>
                    <a:pt x="1178" y="1481"/>
                  </a:lnTo>
                  <a:lnTo>
                    <a:pt x="1164" y="1492"/>
                  </a:lnTo>
                  <a:lnTo>
                    <a:pt x="1170" y="1523"/>
                  </a:lnTo>
                  <a:lnTo>
                    <a:pt x="1170" y="1556"/>
                  </a:lnTo>
                  <a:lnTo>
                    <a:pt x="1164" y="1590"/>
                  </a:lnTo>
                  <a:lnTo>
                    <a:pt x="1048" y="1979"/>
                  </a:lnTo>
                  <a:lnTo>
                    <a:pt x="1317" y="1979"/>
                  </a:lnTo>
                  <a:lnTo>
                    <a:pt x="1160" y="1823"/>
                  </a:lnTo>
                  <a:lnTo>
                    <a:pt x="1219" y="1625"/>
                  </a:lnTo>
                  <a:lnTo>
                    <a:pt x="1227" y="1595"/>
                  </a:lnTo>
                  <a:lnTo>
                    <a:pt x="1229" y="1564"/>
                  </a:lnTo>
                  <a:lnTo>
                    <a:pt x="1228" y="1534"/>
                  </a:lnTo>
                  <a:lnTo>
                    <a:pt x="1243" y="1511"/>
                  </a:lnTo>
                  <a:lnTo>
                    <a:pt x="1255" y="1485"/>
                  </a:lnTo>
                  <a:lnTo>
                    <a:pt x="1259" y="1460"/>
                  </a:lnTo>
                  <a:lnTo>
                    <a:pt x="1259" y="1435"/>
                  </a:lnTo>
                  <a:lnTo>
                    <a:pt x="1253" y="1410"/>
                  </a:lnTo>
                  <a:lnTo>
                    <a:pt x="1243" y="1386"/>
                  </a:lnTo>
                  <a:lnTo>
                    <a:pt x="1229" y="1365"/>
                  </a:lnTo>
                  <a:lnTo>
                    <a:pt x="1211" y="1347"/>
                  </a:lnTo>
                  <a:lnTo>
                    <a:pt x="1190" y="1333"/>
                  </a:lnTo>
                  <a:lnTo>
                    <a:pt x="1166" y="1323"/>
                  </a:lnTo>
                  <a:lnTo>
                    <a:pt x="1122" y="1311"/>
                  </a:lnTo>
                  <a:lnTo>
                    <a:pt x="1139" y="1253"/>
                  </a:lnTo>
                  <a:lnTo>
                    <a:pt x="1795" y="1908"/>
                  </a:lnTo>
                  <a:lnTo>
                    <a:pt x="1814" y="1931"/>
                  </a:lnTo>
                  <a:lnTo>
                    <a:pt x="1828" y="1954"/>
                  </a:lnTo>
                  <a:lnTo>
                    <a:pt x="1839" y="1979"/>
                  </a:lnTo>
                  <a:lnTo>
                    <a:pt x="1891" y="1979"/>
                  </a:lnTo>
                  <a:lnTo>
                    <a:pt x="1881" y="1951"/>
                  </a:lnTo>
                  <a:lnTo>
                    <a:pt x="1867" y="1923"/>
                  </a:lnTo>
                  <a:lnTo>
                    <a:pt x="1850" y="1897"/>
                  </a:lnTo>
                  <a:lnTo>
                    <a:pt x="1829" y="1874"/>
                  </a:lnTo>
                  <a:lnTo>
                    <a:pt x="1714" y="1759"/>
                  </a:lnTo>
                  <a:lnTo>
                    <a:pt x="2190" y="1192"/>
                  </a:lnTo>
                  <a:lnTo>
                    <a:pt x="2211" y="1168"/>
                  </a:lnTo>
                  <a:lnTo>
                    <a:pt x="2190" y="1120"/>
                  </a:lnTo>
                  <a:lnTo>
                    <a:pt x="2172" y="1070"/>
                  </a:lnTo>
                  <a:lnTo>
                    <a:pt x="2160" y="1019"/>
                  </a:lnTo>
                  <a:lnTo>
                    <a:pt x="2153" y="967"/>
                  </a:lnTo>
                  <a:lnTo>
                    <a:pt x="2149" y="915"/>
                  </a:lnTo>
                  <a:lnTo>
                    <a:pt x="2151" y="863"/>
                  </a:lnTo>
                  <a:lnTo>
                    <a:pt x="2159" y="811"/>
                  </a:lnTo>
                  <a:lnTo>
                    <a:pt x="2171" y="759"/>
                  </a:lnTo>
                  <a:lnTo>
                    <a:pt x="2188" y="709"/>
                  </a:lnTo>
                  <a:lnTo>
                    <a:pt x="2210" y="659"/>
                  </a:lnTo>
                  <a:lnTo>
                    <a:pt x="2237" y="612"/>
                  </a:lnTo>
                  <a:lnTo>
                    <a:pt x="2270" y="566"/>
                  </a:lnTo>
                  <a:lnTo>
                    <a:pt x="2305" y="525"/>
                  </a:lnTo>
                  <a:lnTo>
                    <a:pt x="2345" y="489"/>
                  </a:lnTo>
                  <a:lnTo>
                    <a:pt x="2387" y="456"/>
                  </a:lnTo>
                  <a:lnTo>
                    <a:pt x="2433" y="428"/>
                  </a:lnTo>
                  <a:lnTo>
                    <a:pt x="2480" y="404"/>
                  </a:lnTo>
                  <a:lnTo>
                    <a:pt x="2530" y="385"/>
                  </a:lnTo>
                  <a:lnTo>
                    <a:pt x="2582" y="370"/>
                  </a:lnTo>
                  <a:lnTo>
                    <a:pt x="2635" y="361"/>
                  </a:lnTo>
                  <a:lnTo>
                    <a:pt x="2690" y="356"/>
                  </a:lnTo>
                  <a:lnTo>
                    <a:pt x="2703" y="358"/>
                  </a:lnTo>
                  <a:lnTo>
                    <a:pt x="2715" y="363"/>
                  </a:lnTo>
                  <a:lnTo>
                    <a:pt x="2726" y="372"/>
                  </a:lnTo>
                  <a:lnTo>
                    <a:pt x="2734" y="383"/>
                  </a:lnTo>
                  <a:lnTo>
                    <a:pt x="2738" y="396"/>
                  </a:lnTo>
                  <a:lnTo>
                    <a:pt x="2738" y="409"/>
                  </a:lnTo>
                  <a:lnTo>
                    <a:pt x="2735" y="423"/>
                  </a:lnTo>
                  <a:lnTo>
                    <a:pt x="2728" y="435"/>
                  </a:lnTo>
                  <a:lnTo>
                    <a:pt x="2491" y="734"/>
                  </a:lnTo>
                  <a:lnTo>
                    <a:pt x="2620" y="1020"/>
                  </a:lnTo>
                  <a:lnTo>
                    <a:pt x="2928" y="1080"/>
                  </a:lnTo>
                  <a:lnTo>
                    <a:pt x="3166" y="780"/>
                  </a:lnTo>
                  <a:lnTo>
                    <a:pt x="3176" y="771"/>
                  </a:lnTo>
                  <a:lnTo>
                    <a:pt x="3188" y="765"/>
                  </a:lnTo>
                  <a:lnTo>
                    <a:pt x="3201" y="762"/>
                  </a:lnTo>
                  <a:lnTo>
                    <a:pt x="3214" y="764"/>
                  </a:lnTo>
                  <a:lnTo>
                    <a:pt x="3227" y="769"/>
                  </a:lnTo>
                  <a:lnTo>
                    <a:pt x="3238" y="777"/>
                  </a:lnTo>
                  <a:lnTo>
                    <a:pt x="3245" y="788"/>
                  </a:lnTo>
                  <a:lnTo>
                    <a:pt x="3250" y="801"/>
                  </a:lnTo>
                  <a:lnTo>
                    <a:pt x="3259" y="854"/>
                  </a:lnTo>
                  <a:lnTo>
                    <a:pt x="3261" y="909"/>
                  </a:lnTo>
                  <a:lnTo>
                    <a:pt x="3259" y="963"/>
                  </a:lnTo>
                  <a:lnTo>
                    <a:pt x="3252" y="1015"/>
                  </a:lnTo>
                  <a:lnTo>
                    <a:pt x="3240" y="1067"/>
                  </a:lnTo>
                  <a:lnTo>
                    <a:pt x="3222" y="1118"/>
                  </a:lnTo>
                  <a:lnTo>
                    <a:pt x="3200" y="1167"/>
                  </a:lnTo>
                  <a:lnTo>
                    <a:pt x="3172" y="1213"/>
                  </a:lnTo>
                  <a:lnTo>
                    <a:pt x="3141" y="1257"/>
                  </a:lnTo>
                  <a:lnTo>
                    <a:pt x="3105" y="1299"/>
                  </a:lnTo>
                  <a:lnTo>
                    <a:pt x="3065" y="1337"/>
                  </a:lnTo>
                  <a:lnTo>
                    <a:pt x="3022" y="1369"/>
                  </a:lnTo>
                  <a:lnTo>
                    <a:pt x="2976" y="1398"/>
                  </a:lnTo>
                  <a:lnTo>
                    <a:pt x="2929" y="1421"/>
                  </a:lnTo>
                  <a:lnTo>
                    <a:pt x="2880" y="1440"/>
                  </a:lnTo>
                  <a:lnTo>
                    <a:pt x="2829" y="1454"/>
                  </a:lnTo>
                  <a:lnTo>
                    <a:pt x="2778" y="1463"/>
                  </a:lnTo>
                  <a:lnTo>
                    <a:pt x="2726" y="1468"/>
                  </a:lnTo>
                  <a:lnTo>
                    <a:pt x="2674" y="1467"/>
                  </a:lnTo>
                  <a:lnTo>
                    <a:pt x="2621" y="1461"/>
                  </a:lnTo>
                  <a:lnTo>
                    <a:pt x="2570" y="1451"/>
                  </a:lnTo>
                  <a:lnTo>
                    <a:pt x="2551" y="1478"/>
                  </a:lnTo>
                  <a:lnTo>
                    <a:pt x="2182" y="1979"/>
                  </a:lnTo>
                  <a:lnTo>
                    <a:pt x="2969" y="1979"/>
                  </a:lnTo>
                  <a:lnTo>
                    <a:pt x="2969" y="1467"/>
                  </a:lnTo>
                  <a:lnTo>
                    <a:pt x="2934" y="1467"/>
                  </a:lnTo>
                  <a:lnTo>
                    <a:pt x="2985" y="1448"/>
                  </a:lnTo>
                  <a:lnTo>
                    <a:pt x="3034" y="1425"/>
                  </a:lnTo>
                  <a:lnTo>
                    <a:pt x="3082" y="1397"/>
                  </a:lnTo>
                  <a:lnTo>
                    <a:pt x="3127" y="1366"/>
                  </a:lnTo>
                  <a:lnTo>
                    <a:pt x="3169" y="1330"/>
                  </a:lnTo>
                  <a:lnTo>
                    <a:pt x="3209" y="1292"/>
                  </a:lnTo>
                  <a:lnTo>
                    <a:pt x="3245" y="1250"/>
                  </a:lnTo>
                  <a:lnTo>
                    <a:pt x="3261" y="1229"/>
                  </a:lnTo>
                  <a:lnTo>
                    <a:pt x="3261" y="1979"/>
                  </a:lnTo>
                  <a:lnTo>
                    <a:pt x="3357" y="1979"/>
                  </a:lnTo>
                  <a:lnTo>
                    <a:pt x="3357" y="3006"/>
                  </a:lnTo>
                  <a:lnTo>
                    <a:pt x="3353" y="3069"/>
                  </a:lnTo>
                  <a:lnTo>
                    <a:pt x="3343" y="3131"/>
                  </a:lnTo>
                  <a:lnTo>
                    <a:pt x="3327" y="3191"/>
                  </a:lnTo>
                  <a:lnTo>
                    <a:pt x="3304" y="3247"/>
                  </a:lnTo>
                  <a:lnTo>
                    <a:pt x="3276" y="3301"/>
                  </a:lnTo>
                  <a:lnTo>
                    <a:pt x="3243" y="3352"/>
                  </a:lnTo>
                  <a:lnTo>
                    <a:pt x="3206" y="3399"/>
                  </a:lnTo>
                  <a:lnTo>
                    <a:pt x="3164" y="3441"/>
                  </a:lnTo>
                  <a:lnTo>
                    <a:pt x="3117" y="3479"/>
                  </a:lnTo>
                  <a:lnTo>
                    <a:pt x="3066" y="3512"/>
                  </a:lnTo>
                  <a:lnTo>
                    <a:pt x="3013" y="3539"/>
                  </a:lnTo>
                  <a:lnTo>
                    <a:pt x="2955" y="3562"/>
                  </a:lnTo>
                  <a:lnTo>
                    <a:pt x="2897" y="3578"/>
                  </a:lnTo>
                  <a:lnTo>
                    <a:pt x="2835" y="3588"/>
                  </a:lnTo>
                  <a:lnTo>
                    <a:pt x="2770" y="3592"/>
                  </a:lnTo>
                  <a:lnTo>
                    <a:pt x="587" y="3592"/>
                  </a:lnTo>
                  <a:lnTo>
                    <a:pt x="523" y="3588"/>
                  </a:lnTo>
                  <a:lnTo>
                    <a:pt x="461" y="3578"/>
                  </a:lnTo>
                  <a:lnTo>
                    <a:pt x="401" y="3562"/>
                  </a:lnTo>
                  <a:lnTo>
                    <a:pt x="344" y="3539"/>
                  </a:lnTo>
                  <a:lnTo>
                    <a:pt x="291" y="3512"/>
                  </a:lnTo>
                  <a:lnTo>
                    <a:pt x="240" y="3479"/>
                  </a:lnTo>
                  <a:lnTo>
                    <a:pt x="194" y="3441"/>
                  </a:lnTo>
                  <a:lnTo>
                    <a:pt x="152" y="3398"/>
                  </a:lnTo>
                  <a:lnTo>
                    <a:pt x="113" y="3351"/>
                  </a:lnTo>
                  <a:lnTo>
                    <a:pt x="81" y="3301"/>
                  </a:lnTo>
                  <a:lnTo>
                    <a:pt x="52" y="3247"/>
                  </a:lnTo>
                  <a:lnTo>
                    <a:pt x="30" y="3191"/>
                  </a:lnTo>
                  <a:lnTo>
                    <a:pt x="14" y="3131"/>
                  </a:lnTo>
                  <a:lnTo>
                    <a:pt x="3" y="3069"/>
                  </a:lnTo>
                  <a:lnTo>
                    <a:pt x="0" y="3006"/>
                  </a:lnTo>
                  <a:lnTo>
                    <a:pt x="0" y="1979"/>
                  </a:lnTo>
                  <a:lnTo>
                    <a:pt x="95" y="1979"/>
                  </a:lnTo>
                  <a:lnTo>
                    <a:pt x="95" y="1241"/>
                  </a:lnTo>
                  <a:lnTo>
                    <a:pt x="184" y="1152"/>
                  </a:lnTo>
                  <a:lnTo>
                    <a:pt x="221" y="1113"/>
                  </a:lnTo>
                  <a:lnTo>
                    <a:pt x="254" y="1075"/>
                  </a:lnTo>
                  <a:lnTo>
                    <a:pt x="283" y="1038"/>
                  </a:lnTo>
                  <a:lnTo>
                    <a:pt x="310" y="1002"/>
                  </a:lnTo>
                  <a:lnTo>
                    <a:pt x="337" y="965"/>
                  </a:lnTo>
                  <a:lnTo>
                    <a:pt x="650" y="1287"/>
                  </a:lnTo>
                  <a:lnTo>
                    <a:pt x="641" y="1301"/>
                  </a:lnTo>
                  <a:lnTo>
                    <a:pt x="634" y="1312"/>
                  </a:lnTo>
                  <a:lnTo>
                    <a:pt x="628" y="1322"/>
                  </a:lnTo>
                  <a:lnTo>
                    <a:pt x="623" y="1334"/>
                  </a:lnTo>
                  <a:lnTo>
                    <a:pt x="618" y="1349"/>
                  </a:lnTo>
                  <a:lnTo>
                    <a:pt x="584" y="1467"/>
                  </a:lnTo>
                  <a:lnTo>
                    <a:pt x="389" y="1467"/>
                  </a:lnTo>
                  <a:lnTo>
                    <a:pt x="389" y="1979"/>
                  </a:lnTo>
                  <a:lnTo>
                    <a:pt x="536" y="1979"/>
                  </a:lnTo>
                  <a:lnTo>
                    <a:pt x="693" y="1450"/>
                  </a:lnTo>
                  <a:lnTo>
                    <a:pt x="702" y="1426"/>
                  </a:lnTo>
                  <a:lnTo>
                    <a:pt x="715" y="1404"/>
                  </a:lnTo>
                  <a:lnTo>
                    <a:pt x="731" y="1384"/>
                  </a:lnTo>
                  <a:lnTo>
                    <a:pt x="749" y="1366"/>
                  </a:lnTo>
                  <a:lnTo>
                    <a:pt x="743" y="1350"/>
                  </a:lnTo>
                  <a:lnTo>
                    <a:pt x="741" y="1333"/>
                  </a:lnTo>
                  <a:lnTo>
                    <a:pt x="744" y="1315"/>
                  </a:lnTo>
                  <a:lnTo>
                    <a:pt x="752" y="1298"/>
                  </a:lnTo>
                  <a:lnTo>
                    <a:pt x="763" y="1284"/>
                  </a:lnTo>
                  <a:lnTo>
                    <a:pt x="777" y="1274"/>
                  </a:lnTo>
                  <a:lnTo>
                    <a:pt x="794" y="1267"/>
                  </a:lnTo>
                  <a:lnTo>
                    <a:pt x="812" y="1265"/>
                  </a:lnTo>
                  <a:lnTo>
                    <a:pt x="830" y="1268"/>
                  </a:lnTo>
                  <a:lnTo>
                    <a:pt x="938" y="1299"/>
                  </a:lnTo>
                  <a:lnTo>
                    <a:pt x="1217" y="358"/>
                  </a:lnTo>
                  <a:lnTo>
                    <a:pt x="1208" y="356"/>
                  </a:lnTo>
                  <a:lnTo>
                    <a:pt x="1224" y="199"/>
                  </a:lnTo>
                  <a:lnTo>
                    <a:pt x="13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0"/>
            <p:cNvSpPr>
              <a:spLocks/>
            </p:cNvSpPr>
            <p:nvPr/>
          </p:nvSpPr>
          <p:spPr bwMode="auto">
            <a:xfrm>
              <a:off x="5120" y="602"/>
              <a:ext cx="127" cy="106"/>
            </a:xfrm>
            <a:custGeom>
              <a:avLst/>
              <a:gdLst>
                <a:gd name="T0" fmla="*/ 114 w 888"/>
                <a:gd name="T1" fmla="*/ 0 h 748"/>
                <a:gd name="T2" fmla="*/ 856 w 888"/>
                <a:gd name="T3" fmla="*/ 0 h 748"/>
                <a:gd name="T4" fmla="*/ 847 w 888"/>
                <a:gd name="T5" fmla="*/ 60 h 748"/>
                <a:gd name="T6" fmla="*/ 844 w 888"/>
                <a:gd name="T7" fmla="*/ 121 h 748"/>
                <a:gd name="T8" fmla="*/ 847 w 888"/>
                <a:gd name="T9" fmla="*/ 181 h 748"/>
                <a:gd name="T10" fmla="*/ 855 w 888"/>
                <a:gd name="T11" fmla="*/ 242 h 748"/>
                <a:gd name="T12" fmla="*/ 868 w 888"/>
                <a:gd name="T13" fmla="*/ 301 h 748"/>
                <a:gd name="T14" fmla="*/ 888 w 888"/>
                <a:gd name="T15" fmla="*/ 360 h 748"/>
                <a:gd name="T16" fmla="*/ 562 w 888"/>
                <a:gd name="T17" fmla="*/ 748 h 748"/>
                <a:gd name="T18" fmla="*/ 365 w 888"/>
                <a:gd name="T19" fmla="*/ 748 h 748"/>
                <a:gd name="T20" fmla="*/ 0 w 888"/>
                <a:gd name="T21" fmla="*/ 382 h 748"/>
                <a:gd name="T22" fmla="*/ 114 w 888"/>
                <a:gd name="T23" fmla="*/ 0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88" h="748">
                  <a:moveTo>
                    <a:pt x="114" y="0"/>
                  </a:moveTo>
                  <a:lnTo>
                    <a:pt x="856" y="0"/>
                  </a:lnTo>
                  <a:lnTo>
                    <a:pt x="847" y="60"/>
                  </a:lnTo>
                  <a:lnTo>
                    <a:pt x="844" y="121"/>
                  </a:lnTo>
                  <a:lnTo>
                    <a:pt x="847" y="181"/>
                  </a:lnTo>
                  <a:lnTo>
                    <a:pt x="855" y="242"/>
                  </a:lnTo>
                  <a:lnTo>
                    <a:pt x="868" y="301"/>
                  </a:lnTo>
                  <a:lnTo>
                    <a:pt x="888" y="360"/>
                  </a:lnTo>
                  <a:lnTo>
                    <a:pt x="562" y="748"/>
                  </a:lnTo>
                  <a:lnTo>
                    <a:pt x="365" y="748"/>
                  </a:lnTo>
                  <a:lnTo>
                    <a:pt x="0" y="382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6835140" y="2057400"/>
            <a:ext cx="1371600" cy="1371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11"/>
          <p:cNvSpPr>
            <a:spLocks noEditPoints="1"/>
          </p:cNvSpPr>
          <p:nvPr/>
        </p:nvSpPr>
        <p:spPr bwMode="auto">
          <a:xfrm>
            <a:off x="7294245" y="2495867"/>
            <a:ext cx="453390" cy="494666"/>
          </a:xfrm>
          <a:custGeom>
            <a:avLst/>
            <a:gdLst>
              <a:gd name="T0" fmla="*/ 1665 w 3066"/>
              <a:gd name="T1" fmla="*/ 2944 h 3340"/>
              <a:gd name="T2" fmla="*/ 2311 w 3066"/>
              <a:gd name="T3" fmla="*/ 1714 h 3340"/>
              <a:gd name="T4" fmla="*/ 1514 w 3066"/>
              <a:gd name="T5" fmla="*/ 2533 h 3340"/>
              <a:gd name="T6" fmla="*/ 1546 w 3066"/>
              <a:gd name="T7" fmla="*/ 2565 h 3340"/>
              <a:gd name="T8" fmla="*/ 2364 w 3066"/>
              <a:gd name="T9" fmla="*/ 1768 h 3340"/>
              <a:gd name="T10" fmla="*/ 2371 w 3066"/>
              <a:gd name="T11" fmla="*/ 1724 h 3340"/>
              <a:gd name="T12" fmla="*/ 2332 w 3066"/>
              <a:gd name="T13" fmla="*/ 1703 h 3340"/>
              <a:gd name="T14" fmla="*/ 1790 w 3066"/>
              <a:gd name="T15" fmla="*/ 2982 h 3340"/>
              <a:gd name="T16" fmla="*/ 1754 w 3066"/>
              <a:gd name="T17" fmla="*/ 3002 h 3340"/>
              <a:gd name="T18" fmla="*/ 1188 w 3066"/>
              <a:gd name="T19" fmla="*/ 3162 h 3340"/>
              <a:gd name="T20" fmla="*/ 1348 w 3066"/>
              <a:gd name="T21" fmla="*/ 2596 h 3340"/>
              <a:gd name="T22" fmla="*/ 1361 w 3066"/>
              <a:gd name="T23" fmla="*/ 2567 h 3340"/>
              <a:gd name="T24" fmla="*/ 2686 w 3066"/>
              <a:gd name="T25" fmla="*/ 1284 h 3340"/>
              <a:gd name="T26" fmla="*/ 2763 w 3066"/>
              <a:gd name="T27" fmla="*/ 1310 h 3340"/>
              <a:gd name="T28" fmla="*/ 3065 w 3066"/>
              <a:gd name="T29" fmla="*/ 1642 h 3340"/>
              <a:gd name="T30" fmla="*/ 3042 w 3066"/>
              <a:gd name="T31" fmla="*/ 1728 h 3340"/>
              <a:gd name="T32" fmla="*/ 2603 w 3066"/>
              <a:gd name="T33" fmla="*/ 1324 h 3340"/>
              <a:gd name="T34" fmla="*/ 2686 w 3066"/>
              <a:gd name="T35" fmla="*/ 1284 h 3340"/>
              <a:gd name="T36" fmla="*/ 505 w 3066"/>
              <a:gd name="T37" fmla="*/ 1686 h 3340"/>
              <a:gd name="T38" fmla="*/ 142 w 3066"/>
              <a:gd name="T39" fmla="*/ 222 h 3340"/>
              <a:gd name="T40" fmla="*/ 577 w 3066"/>
              <a:gd name="T41" fmla="*/ 313 h 3340"/>
              <a:gd name="T42" fmla="*/ 601 w 3066"/>
              <a:gd name="T43" fmla="*/ 694 h 3340"/>
              <a:gd name="T44" fmla="*/ 1772 w 3066"/>
              <a:gd name="T45" fmla="*/ 718 h 3340"/>
              <a:gd name="T46" fmla="*/ 1842 w 3066"/>
              <a:gd name="T47" fmla="*/ 677 h 3340"/>
              <a:gd name="T48" fmla="*/ 1852 w 3066"/>
              <a:gd name="T49" fmla="*/ 304 h 3340"/>
              <a:gd name="T50" fmla="*/ 2317 w 3066"/>
              <a:gd name="T51" fmla="*/ 225 h 3340"/>
              <a:gd name="T52" fmla="*/ 2405 w 3066"/>
              <a:gd name="T53" fmla="*/ 285 h 3340"/>
              <a:gd name="T54" fmla="*/ 2429 w 3066"/>
              <a:gd name="T55" fmla="*/ 1326 h 3340"/>
              <a:gd name="T56" fmla="*/ 2298 w 3066"/>
              <a:gd name="T57" fmla="*/ 347 h 3340"/>
              <a:gd name="T58" fmla="*/ 1971 w 3066"/>
              <a:gd name="T59" fmla="*/ 669 h 3340"/>
              <a:gd name="T60" fmla="*/ 1915 w 3066"/>
              <a:gd name="T61" fmla="*/ 780 h 3340"/>
              <a:gd name="T62" fmla="*/ 1805 w 3066"/>
              <a:gd name="T63" fmla="*/ 837 h 3340"/>
              <a:gd name="T64" fmla="*/ 595 w 3066"/>
              <a:gd name="T65" fmla="*/ 829 h 3340"/>
              <a:gd name="T66" fmla="*/ 495 w 3066"/>
              <a:gd name="T67" fmla="*/ 757 h 3340"/>
              <a:gd name="T68" fmla="*/ 455 w 3066"/>
              <a:gd name="T69" fmla="*/ 637 h 3340"/>
              <a:gd name="T70" fmla="*/ 125 w 3066"/>
              <a:gd name="T71" fmla="*/ 354 h 3340"/>
              <a:gd name="T72" fmla="*/ 132 w 3066"/>
              <a:gd name="T73" fmla="*/ 3216 h 3340"/>
              <a:gd name="T74" fmla="*/ 2305 w 3066"/>
              <a:gd name="T75" fmla="*/ 3208 h 3340"/>
              <a:gd name="T76" fmla="*/ 2429 w 3066"/>
              <a:gd name="T77" fmla="*/ 3198 h 3340"/>
              <a:gd name="T78" fmla="*/ 2388 w 3066"/>
              <a:gd name="T79" fmla="*/ 3299 h 3340"/>
              <a:gd name="T80" fmla="*/ 2288 w 3066"/>
              <a:gd name="T81" fmla="*/ 3340 h 3340"/>
              <a:gd name="T82" fmla="*/ 63 w 3066"/>
              <a:gd name="T83" fmla="*/ 3316 h 3340"/>
              <a:gd name="T84" fmla="*/ 3 w 3066"/>
              <a:gd name="T85" fmla="*/ 3227 h 3340"/>
              <a:gd name="T86" fmla="*/ 11 w 3066"/>
              <a:gd name="T87" fmla="*/ 308 h 3340"/>
              <a:gd name="T88" fmla="*/ 87 w 3066"/>
              <a:gd name="T89" fmla="*/ 233 h 3340"/>
              <a:gd name="T90" fmla="*/ 1214 w 3066"/>
              <a:gd name="T91" fmla="*/ 0 h 3340"/>
              <a:gd name="T92" fmla="*/ 1346 w 3066"/>
              <a:gd name="T93" fmla="*/ 41 h 3340"/>
              <a:gd name="T94" fmla="*/ 1426 w 3066"/>
              <a:gd name="T95" fmla="*/ 147 h 3340"/>
              <a:gd name="T96" fmla="*/ 1724 w 3066"/>
              <a:gd name="T97" fmla="*/ 217 h 3340"/>
              <a:gd name="T98" fmla="*/ 1774 w 3066"/>
              <a:gd name="T99" fmla="*/ 266 h 3340"/>
              <a:gd name="T100" fmla="*/ 1766 w 3066"/>
              <a:gd name="T101" fmla="*/ 606 h 3340"/>
              <a:gd name="T102" fmla="*/ 1705 w 3066"/>
              <a:gd name="T103" fmla="*/ 641 h 3340"/>
              <a:gd name="T104" fmla="*/ 675 w 3066"/>
              <a:gd name="T105" fmla="*/ 621 h 3340"/>
              <a:gd name="T106" fmla="*/ 653 w 3066"/>
              <a:gd name="T107" fmla="*/ 286 h 3340"/>
              <a:gd name="T108" fmla="*/ 689 w 3066"/>
              <a:gd name="T109" fmla="*/ 224 h 3340"/>
              <a:gd name="T110" fmla="*/ 992 w 3066"/>
              <a:gd name="T111" fmla="*/ 180 h 3340"/>
              <a:gd name="T112" fmla="*/ 1055 w 3066"/>
              <a:gd name="T113" fmla="*/ 63 h 3340"/>
              <a:gd name="T114" fmla="*/ 1177 w 3066"/>
              <a:gd name="T115" fmla="*/ 3 h 3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66" h="3340">
                <a:moveTo>
                  <a:pt x="1406" y="2685"/>
                </a:moveTo>
                <a:lnTo>
                  <a:pt x="1336" y="2904"/>
                </a:lnTo>
                <a:lnTo>
                  <a:pt x="1446" y="3015"/>
                </a:lnTo>
                <a:lnTo>
                  <a:pt x="1665" y="2944"/>
                </a:lnTo>
                <a:lnTo>
                  <a:pt x="1406" y="2685"/>
                </a:lnTo>
                <a:close/>
                <a:moveTo>
                  <a:pt x="2332" y="1703"/>
                </a:moveTo>
                <a:lnTo>
                  <a:pt x="2321" y="1706"/>
                </a:lnTo>
                <a:lnTo>
                  <a:pt x="2311" y="1714"/>
                </a:lnTo>
                <a:lnTo>
                  <a:pt x="1524" y="2500"/>
                </a:lnTo>
                <a:lnTo>
                  <a:pt x="1517" y="2510"/>
                </a:lnTo>
                <a:lnTo>
                  <a:pt x="1514" y="2522"/>
                </a:lnTo>
                <a:lnTo>
                  <a:pt x="1514" y="2533"/>
                </a:lnTo>
                <a:lnTo>
                  <a:pt x="1517" y="2544"/>
                </a:lnTo>
                <a:lnTo>
                  <a:pt x="1524" y="2555"/>
                </a:lnTo>
                <a:lnTo>
                  <a:pt x="1535" y="2562"/>
                </a:lnTo>
                <a:lnTo>
                  <a:pt x="1546" y="2565"/>
                </a:lnTo>
                <a:lnTo>
                  <a:pt x="1557" y="2565"/>
                </a:lnTo>
                <a:lnTo>
                  <a:pt x="1569" y="2562"/>
                </a:lnTo>
                <a:lnTo>
                  <a:pt x="1579" y="2555"/>
                </a:lnTo>
                <a:lnTo>
                  <a:pt x="2364" y="1768"/>
                </a:lnTo>
                <a:lnTo>
                  <a:pt x="2371" y="1758"/>
                </a:lnTo>
                <a:lnTo>
                  <a:pt x="2375" y="1747"/>
                </a:lnTo>
                <a:lnTo>
                  <a:pt x="2375" y="1735"/>
                </a:lnTo>
                <a:lnTo>
                  <a:pt x="2371" y="1724"/>
                </a:lnTo>
                <a:lnTo>
                  <a:pt x="2364" y="1714"/>
                </a:lnTo>
                <a:lnTo>
                  <a:pt x="2355" y="1706"/>
                </a:lnTo>
                <a:lnTo>
                  <a:pt x="2344" y="1703"/>
                </a:lnTo>
                <a:lnTo>
                  <a:pt x="2332" y="1703"/>
                </a:lnTo>
                <a:close/>
                <a:moveTo>
                  <a:pt x="2381" y="1545"/>
                </a:moveTo>
                <a:lnTo>
                  <a:pt x="2803" y="1969"/>
                </a:lnTo>
                <a:lnTo>
                  <a:pt x="1795" y="2977"/>
                </a:lnTo>
                <a:lnTo>
                  <a:pt x="1790" y="2982"/>
                </a:lnTo>
                <a:lnTo>
                  <a:pt x="1783" y="2989"/>
                </a:lnTo>
                <a:lnTo>
                  <a:pt x="1773" y="2995"/>
                </a:lnTo>
                <a:lnTo>
                  <a:pt x="1760" y="2999"/>
                </a:lnTo>
                <a:lnTo>
                  <a:pt x="1754" y="3002"/>
                </a:lnTo>
                <a:lnTo>
                  <a:pt x="1227" y="3169"/>
                </a:lnTo>
                <a:lnTo>
                  <a:pt x="1213" y="3172"/>
                </a:lnTo>
                <a:lnTo>
                  <a:pt x="1200" y="3169"/>
                </a:lnTo>
                <a:lnTo>
                  <a:pt x="1188" y="3162"/>
                </a:lnTo>
                <a:lnTo>
                  <a:pt x="1181" y="3151"/>
                </a:lnTo>
                <a:lnTo>
                  <a:pt x="1178" y="3137"/>
                </a:lnTo>
                <a:lnTo>
                  <a:pt x="1180" y="3123"/>
                </a:lnTo>
                <a:lnTo>
                  <a:pt x="1348" y="2596"/>
                </a:lnTo>
                <a:lnTo>
                  <a:pt x="1349" y="2593"/>
                </a:lnTo>
                <a:lnTo>
                  <a:pt x="1351" y="2590"/>
                </a:lnTo>
                <a:lnTo>
                  <a:pt x="1355" y="2577"/>
                </a:lnTo>
                <a:lnTo>
                  <a:pt x="1361" y="2567"/>
                </a:lnTo>
                <a:lnTo>
                  <a:pt x="1368" y="2559"/>
                </a:lnTo>
                <a:lnTo>
                  <a:pt x="1373" y="2555"/>
                </a:lnTo>
                <a:lnTo>
                  <a:pt x="2381" y="1545"/>
                </a:lnTo>
                <a:close/>
                <a:moveTo>
                  <a:pt x="2686" y="1284"/>
                </a:moveTo>
                <a:lnTo>
                  <a:pt x="2707" y="1284"/>
                </a:lnTo>
                <a:lnTo>
                  <a:pt x="2728" y="1289"/>
                </a:lnTo>
                <a:lnTo>
                  <a:pt x="2746" y="1297"/>
                </a:lnTo>
                <a:lnTo>
                  <a:pt x="2763" y="1310"/>
                </a:lnTo>
                <a:lnTo>
                  <a:pt x="3039" y="1586"/>
                </a:lnTo>
                <a:lnTo>
                  <a:pt x="3053" y="1603"/>
                </a:lnTo>
                <a:lnTo>
                  <a:pt x="3061" y="1622"/>
                </a:lnTo>
                <a:lnTo>
                  <a:pt x="3065" y="1642"/>
                </a:lnTo>
                <a:lnTo>
                  <a:pt x="3066" y="1664"/>
                </a:lnTo>
                <a:lnTo>
                  <a:pt x="3062" y="1686"/>
                </a:lnTo>
                <a:lnTo>
                  <a:pt x="3054" y="1707"/>
                </a:lnTo>
                <a:lnTo>
                  <a:pt x="3042" y="1728"/>
                </a:lnTo>
                <a:lnTo>
                  <a:pt x="3026" y="1747"/>
                </a:lnTo>
                <a:lnTo>
                  <a:pt x="2874" y="1898"/>
                </a:lnTo>
                <a:lnTo>
                  <a:pt x="2452" y="1475"/>
                </a:lnTo>
                <a:lnTo>
                  <a:pt x="2603" y="1324"/>
                </a:lnTo>
                <a:lnTo>
                  <a:pt x="2622" y="1307"/>
                </a:lnTo>
                <a:lnTo>
                  <a:pt x="2642" y="1296"/>
                </a:lnTo>
                <a:lnTo>
                  <a:pt x="2664" y="1288"/>
                </a:lnTo>
                <a:lnTo>
                  <a:pt x="2686" y="1284"/>
                </a:lnTo>
                <a:close/>
                <a:moveTo>
                  <a:pt x="1767" y="1192"/>
                </a:moveTo>
                <a:lnTo>
                  <a:pt x="1925" y="1350"/>
                </a:lnTo>
                <a:lnTo>
                  <a:pt x="1047" y="2228"/>
                </a:lnTo>
                <a:lnTo>
                  <a:pt x="505" y="1686"/>
                </a:lnTo>
                <a:lnTo>
                  <a:pt x="663" y="1528"/>
                </a:lnTo>
                <a:lnTo>
                  <a:pt x="1047" y="1912"/>
                </a:lnTo>
                <a:lnTo>
                  <a:pt x="1767" y="1192"/>
                </a:lnTo>
                <a:close/>
                <a:moveTo>
                  <a:pt x="142" y="222"/>
                </a:moveTo>
                <a:lnTo>
                  <a:pt x="596" y="222"/>
                </a:lnTo>
                <a:lnTo>
                  <a:pt x="579" y="296"/>
                </a:lnTo>
                <a:lnTo>
                  <a:pt x="578" y="304"/>
                </a:lnTo>
                <a:lnTo>
                  <a:pt x="577" y="313"/>
                </a:lnTo>
                <a:lnTo>
                  <a:pt x="577" y="637"/>
                </a:lnTo>
                <a:lnTo>
                  <a:pt x="580" y="658"/>
                </a:lnTo>
                <a:lnTo>
                  <a:pt x="588" y="677"/>
                </a:lnTo>
                <a:lnTo>
                  <a:pt x="601" y="694"/>
                </a:lnTo>
                <a:lnTo>
                  <a:pt x="617" y="706"/>
                </a:lnTo>
                <a:lnTo>
                  <a:pt x="637" y="715"/>
                </a:lnTo>
                <a:lnTo>
                  <a:pt x="659" y="718"/>
                </a:lnTo>
                <a:lnTo>
                  <a:pt x="1772" y="718"/>
                </a:lnTo>
                <a:lnTo>
                  <a:pt x="1793" y="715"/>
                </a:lnTo>
                <a:lnTo>
                  <a:pt x="1813" y="706"/>
                </a:lnTo>
                <a:lnTo>
                  <a:pt x="1829" y="694"/>
                </a:lnTo>
                <a:lnTo>
                  <a:pt x="1842" y="677"/>
                </a:lnTo>
                <a:lnTo>
                  <a:pt x="1850" y="658"/>
                </a:lnTo>
                <a:lnTo>
                  <a:pt x="1853" y="637"/>
                </a:lnTo>
                <a:lnTo>
                  <a:pt x="1853" y="313"/>
                </a:lnTo>
                <a:lnTo>
                  <a:pt x="1852" y="304"/>
                </a:lnTo>
                <a:lnTo>
                  <a:pt x="1851" y="296"/>
                </a:lnTo>
                <a:lnTo>
                  <a:pt x="1834" y="222"/>
                </a:lnTo>
                <a:lnTo>
                  <a:pt x="2288" y="222"/>
                </a:lnTo>
                <a:lnTo>
                  <a:pt x="2317" y="225"/>
                </a:lnTo>
                <a:lnTo>
                  <a:pt x="2342" y="233"/>
                </a:lnTo>
                <a:lnTo>
                  <a:pt x="2367" y="247"/>
                </a:lnTo>
                <a:lnTo>
                  <a:pt x="2388" y="263"/>
                </a:lnTo>
                <a:lnTo>
                  <a:pt x="2405" y="285"/>
                </a:lnTo>
                <a:lnTo>
                  <a:pt x="2419" y="308"/>
                </a:lnTo>
                <a:lnTo>
                  <a:pt x="2427" y="335"/>
                </a:lnTo>
                <a:lnTo>
                  <a:pt x="2429" y="364"/>
                </a:lnTo>
                <a:lnTo>
                  <a:pt x="2429" y="1326"/>
                </a:lnTo>
                <a:lnTo>
                  <a:pt x="2307" y="1448"/>
                </a:lnTo>
                <a:lnTo>
                  <a:pt x="2307" y="364"/>
                </a:lnTo>
                <a:lnTo>
                  <a:pt x="2305" y="354"/>
                </a:lnTo>
                <a:lnTo>
                  <a:pt x="2298" y="347"/>
                </a:lnTo>
                <a:lnTo>
                  <a:pt x="2288" y="343"/>
                </a:lnTo>
                <a:lnTo>
                  <a:pt x="1974" y="343"/>
                </a:lnTo>
                <a:lnTo>
                  <a:pt x="1974" y="637"/>
                </a:lnTo>
                <a:lnTo>
                  <a:pt x="1971" y="669"/>
                </a:lnTo>
                <a:lnTo>
                  <a:pt x="1963" y="701"/>
                </a:lnTo>
                <a:lnTo>
                  <a:pt x="1952" y="730"/>
                </a:lnTo>
                <a:lnTo>
                  <a:pt x="1935" y="757"/>
                </a:lnTo>
                <a:lnTo>
                  <a:pt x="1915" y="780"/>
                </a:lnTo>
                <a:lnTo>
                  <a:pt x="1891" y="800"/>
                </a:lnTo>
                <a:lnTo>
                  <a:pt x="1864" y="817"/>
                </a:lnTo>
                <a:lnTo>
                  <a:pt x="1835" y="829"/>
                </a:lnTo>
                <a:lnTo>
                  <a:pt x="1805" y="837"/>
                </a:lnTo>
                <a:lnTo>
                  <a:pt x="1772" y="839"/>
                </a:lnTo>
                <a:lnTo>
                  <a:pt x="659" y="839"/>
                </a:lnTo>
                <a:lnTo>
                  <a:pt x="626" y="837"/>
                </a:lnTo>
                <a:lnTo>
                  <a:pt x="595" y="829"/>
                </a:lnTo>
                <a:lnTo>
                  <a:pt x="565" y="817"/>
                </a:lnTo>
                <a:lnTo>
                  <a:pt x="539" y="800"/>
                </a:lnTo>
                <a:lnTo>
                  <a:pt x="515" y="780"/>
                </a:lnTo>
                <a:lnTo>
                  <a:pt x="495" y="757"/>
                </a:lnTo>
                <a:lnTo>
                  <a:pt x="478" y="730"/>
                </a:lnTo>
                <a:lnTo>
                  <a:pt x="466" y="701"/>
                </a:lnTo>
                <a:lnTo>
                  <a:pt x="459" y="669"/>
                </a:lnTo>
                <a:lnTo>
                  <a:pt x="455" y="637"/>
                </a:lnTo>
                <a:lnTo>
                  <a:pt x="455" y="343"/>
                </a:lnTo>
                <a:lnTo>
                  <a:pt x="142" y="343"/>
                </a:lnTo>
                <a:lnTo>
                  <a:pt x="132" y="347"/>
                </a:lnTo>
                <a:lnTo>
                  <a:pt x="125" y="354"/>
                </a:lnTo>
                <a:lnTo>
                  <a:pt x="122" y="364"/>
                </a:lnTo>
                <a:lnTo>
                  <a:pt x="122" y="3198"/>
                </a:lnTo>
                <a:lnTo>
                  <a:pt x="125" y="3208"/>
                </a:lnTo>
                <a:lnTo>
                  <a:pt x="132" y="3216"/>
                </a:lnTo>
                <a:lnTo>
                  <a:pt x="142" y="3219"/>
                </a:lnTo>
                <a:lnTo>
                  <a:pt x="2288" y="3219"/>
                </a:lnTo>
                <a:lnTo>
                  <a:pt x="2298" y="3216"/>
                </a:lnTo>
                <a:lnTo>
                  <a:pt x="2305" y="3208"/>
                </a:lnTo>
                <a:lnTo>
                  <a:pt x="2308" y="3198"/>
                </a:lnTo>
                <a:lnTo>
                  <a:pt x="2308" y="2672"/>
                </a:lnTo>
                <a:lnTo>
                  <a:pt x="2429" y="2551"/>
                </a:lnTo>
                <a:lnTo>
                  <a:pt x="2429" y="3198"/>
                </a:lnTo>
                <a:lnTo>
                  <a:pt x="2427" y="3227"/>
                </a:lnTo>
                <a:lnTo>
                  <a:pt x="2419" y="3254"/>
                </a:lnTo>
                <a:lnTo>
                  <a:pt x="2405" y="3277"/>
                </a:lnTo>
                <a:lnTo>
                  <a:pt x="2388" y="3299"/>
                </a:lnTo>
                <a:lnTo>
                  <a:pt x="2367" y="3316"/>
                </a:lnTo>
                <a:lnTo>
                  <a:pt x="2342" y="3329"/>
                </a:lnTo>
                <a:lnTo>
                  <a:pt x="2317" y="3337"/>
                </a:lnTo>
                <a:lnTo>
                  <a:pt x="2288" y="3340"/>
                </a:lnTo>
                <a:lnTo>
                  <a:pt x="142" y="3340"/>
                </a:lnTo>
                <a:lnTo>
                  <a:pt x="113" y="3337"/>
                </a:lnTo>
                <a:lnTo>
                  <a:pt x="87" y="3329"/>
                </a:lnTo>
                <a:lnTo>
                  <a:pt x="63" y="3316"/>
                </a:lnTo>
                <a:lnTo>
                  <a:pt x="42" y="3299"/>
                </a:lnTo>
                <a:lnTo>
                  <a:pt x="25" y="3277"/>
                </a:lnTo>
                <a:lnTo>
                  <a:pt x="11" y="3254"/>
                </a:lnTo>
                <a:lnTo>
                  <a:pt x="3" y="3227"/>
                </a:lnTo>
                <a:lnTo>
                  <a:pt x="0" y="3198"/>
                </a:lnTo>
                <a:lnTo>
                  <a:pt x="0" y="364"/>
                </a:lnTo>
                <a:lnTo>
                  <a:pt x="3" y="335"/>
                </a:lnTo>
                <a:lnTo>
                  <a:pt x="11" y="308"/>
                </a:lnTo>
                <a:lnTo>
                  <a:pt x="25" y="285"/>
                </a:lnTo>
                <a:lnTo>
                  <a:pt x="42" y="263"/>
                </a:lnTo>
                <a:lnTo>
                  <a:pt x="63" y="247"/>
                </a:lnTo>
                <a:lnTo>
                  <a:pt x="87" y="233"/>
                </a:lnTo>
                <a:lnTo>
                  <a:pt x="113" y="225"/>
                </a:lnTo>
                <a:lnTo>
                  <a:pt x="142" y="222"/>
                </a:lnTo>
                <a:close/>
                <a:moveTo>
                  <a:pt x="1214" y="0"/>
                </a:moveTo>
                <a:lnTo>
                  <a:pt x="1214" y="0"/>
                </a:lnTo>
                <a:lnTo>
                  <a:pt x="1250" y="3"/>
                </a:lnTo>
                <a:lnTo>
                  <a:pt x="1284" y="11"/>
                </a:lnTo>
                <a:lnTo>
                  <a:pt x="1317" y="24"/>
                </a:lnTo>
                <a:lnTo>
                  <a:pt x="1346" y="41"/>
                </a:lnTo>
                <a:lnTo>
                  <a:pt x="1372" y="63"/>
                </a:lnTo>
                <a:lnTo>
                  <a:pt x="1394" y="88"/>
                </a:lnTo>
                <a:lnTo>
                  <a:pt x="1413" y="116"/>
                </a:lnTo>
                <a:lnTo>
                  <a:pt x="1426" y="147"/>
                </a:lnTo>
                <a:lnTo>
                  <a:pt x="1435" y="180"/>
                </a:lnTo>
                <a:lnTo>
                  <a:pt x="1438" y="215"/>
                </a:lnTo>
                <a:lnTo>
                  <a:pt x="1705" y="215"/>
                </a:lnTo>
                <a:lnTo>
                  <a:pt x="1724" y="217"/>
                </a:lnTo>
                <a:lnTo>
                  <a:pt x="1741" y="224"/>
                </a:lnTo>
                <a:lnTo>
                  <a:pt x="1755" y="235"/>
                </a:lnTo>
                <a:lnTo>
                  <a:pt x="1766" y="250"/>
                </a:lnTo>
                <a:lnTo>
                  <a:pt x="1774" y="266"/>
                </a:lnTo>
                <a:lnTo>
                  <a:pt x="1776" y="286"/>
                </a:lnTo>
                <a:lnTo>
                  <a:pt x="1776" y="570"/>
                </a:lnTo>
                <a:lnTo>
                  <a:pt x="1774" y="590"/>
                </a:lnTo>
                <a:lnTo>
                  <a:pt x="1766" y="606"/>
                </a:lnTo>
                <a:lnTo>
                  <a:pt x="1755" y="621"/>
                </a:lnTo>
                <a:lnTo>
                  <a:pt x="1741" y="632"/>
                </a:lnTo>
                <a:lnTo>
                  <a:pt x="1724" y="639"/>
                </a:lnTo>
                <a:lnTo>
                  <a:pt x="1705" y="641"/>
                </a:lnTo>
                <a:lnTo>
                  <a:pt x="724" y="641"/>
                </a:lnTo>
                <a:lnTo>
                  <a:pt x="706" y="639"/>
                </a:lnTo>
                <a:lnTo>
                  <a:pt x="689" y="632"/>
                </a:lnTo>
                <a:lnTo>
                  <a:pt x="675" y="621"/>
                </a:lnTo>
                <a:lnTo>
                  <a:pt x="664" y="606"/>
                </a:lnTo>
                <a:lnTo>
                  <a:pt x="656" y="590"/>
                </a:lnTo>
                <a:lnTo>
                  <a:pt x="653" y="570"/>
                </a:lnTo>
                <a:lnTo>
                  <a:pt x="653" y="286"/>
                </a:lnTo>
                <a:lnTo>
                  <a:pt x="656" y="266"/>
                </a:lnTo>
                <a:lnTo>
                  <a:pt x="664" y="250"/>
                </a:lnTo>
                <a:lnTo>
                  <a:pt x="675" y="235"/>
                </a:lnTo>
                <a:lnTo>
                  <a:pt x="689" y="224"/>
                </a:lnTo>
                <a:lnTo>
                  <a:pt x="706" y="217"/>
                </a:lnTo>
                <a:lnTo>
                  <a:pt x="726" y="215"/>
                </a:lnTo>
                <a:lnTo>
                  <a:pt x="989" y="215"/>
                </a:lnTo>
                <a:lnTo>
                  <a:pt x="992" y="180"/>
                </a:lnTo>
                <a:lnTo>
                  <a:pt x="1001" y="147"/>
                </a:lnTo>
                <a:lnTo>
                  <a:pt x="1015" y="116"/>
                </a:lnTo>
                <a:lnTo>
                  <a:pt x="1033" y="88"/>
                </a:lnTo>
                <a:lnTo>
                  <a:pt x="1055" y="63"/>
                </a:lnTo>
                <a:lnTo>
                  <a:pt x="1081" y="41"/>
                </a:lnTo>
                <a:lnTo>
                  <a:pt x="1111" y="24"/>
                </a:lnTo>
                <a:lnTo>
                  <a:pt x="1143" y="11"/>
                </a:lnTo>
                <a:lnTo>
                  <a:pt x="1177" y="3"/>
                </a:lnTo>
                <a:lnTo>
                  <a:pt x="12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985260" y="685800"/>
            <a:ext cx="1371600" cy="1371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31080" y="502920"/>
            <a:ext cx="822960" cy="8229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606540" y="1783080"/>
            <a:ext cx="822960" cy="82296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831080" y="3215640"/>
            <a:ext cx="822960" cy="8229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606540" y="4495800"/>
            <a:ext cx="822960" cy="82296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>
            <a:stCxn id="7" idx="5"/>
            <a:endCxn id="8" idx="1"/>
          </p:cNvCxnSpPr>
          <p:nvPr/>
        </p:nvCxnSpPr>
        <p:spPr>
          <a:xfrm>
            <a:off x="5533520" y="1205360"/>
            <a:ext cx="1193540" cy="6982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  <a:endCxn id="9" idx="7"/>
          </p:cNvCxnSpPr>
          <p:nvPr/>
        </p:nvCxnSpPr>
        <p:spPr>
          <a:xfrm flipH="1">
            <a:off x="5533520" y="2485520"/>
            <a:ext cx="1193540" cy="8506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5"/>
            <a:endCxn id="10" idx="1"/>
          </p:cNvCxnSpPr>
          <p:nvPr/>
        </p:nvCxnSpPr>
        <p:spPr>
          <a:xfrm>
            <a:off x="5533520" y="3918080"/>
            <a:ext cx="1193540" cy="6982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35340" y="2505670"/>
            <a:ext cx="288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35340" y="5248870"/>
            <a:ext cx="288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4400" y="3877270"/>
            <a:ext cx="288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6300" y="1134070"/>
            <a:ext cx="288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78190" y="1982450"/>
            <a:ext cx="299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  <a:endParaRPr lang="en-US" sz="2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35340" y="4725650"/>
            <a:ext cx="299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  <a:endParaRPr lang="en-US" sz="28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0100" y="3354050"/>
            <a:ext cx="299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  <a:endParaRPr lang="en-US" sz="28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000" y="610850"/>
            <a:ext cx="299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  <a:endParaRPr lang="en-US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Freeform 6"/>
          <p:cNvSpPr>
            <a:spLocks noEditPoints="1"/>
          </p:cNvSpPr>
          <p:nvPr/>
        </p:nvSpPr>
        <p:spPr bwMode="auto">
          <a:xfrm>
            <a:off x="4375945" y="1140768"/>
            <a:ext cx="590230" cy="461665"/>
          </a:xfrm>
          <a:custGeom>
            <a:avLst/>
            <a:gdLst>
              <a:gd name="T0" fmla="*/ 1881 w 3739"/>
              <a:gd name="T1" fmla="*/ 3186 h 3201"/>
              <a:gd name="T2" fmla="*/ 672 w 3739"/>
              <a:gd name="T3" fmla="*/ 3186 h 3201"/>
              <a:gd name="T4" fmla="*/ 3739 w 3739"/>
              <a:gd name="T5" fmla="*/ 3107 h 3201"/>
              <a:gd name="T6" fmla="*/ 1276 w 3739"/>
              <a:gd name="T7" fmla="*/ 2782 h 3201"/>
              <a:gd name="T8" fmla="*/ 1487 w 3739"/>
              <a:gd name="T9" fmla="*/ 2798 h 3201"/>
              <a:gd name="T10" fmla="*/ 1617 w 3739"/>
              <a:gd name="T11" fmla="*/ 2834 h 3201"/>
              <a:gd name="T12" fmla="*/ 1680 w 3739"/>
              <a:gd name="T13" fmla="*/ 2867 h 3201"/>
              <a:gd name="T14" fmla="*/ 830 w 3739"/>
              <a:gd name="T15" fmla="*/ 2858 h 3201"/>
              <a:gd name="T16" fmla="*/ 977 w 3739"/>
              <a:gd name="T17" fmla="*/ 2813 h 3201"/>
              <a:gd name="T18" fmla="*/ 1206 w 3739"/>
              <a:gd name="T19" fmla="*/ 2783 h 3201"/>
              <a:gd name="T20" fmla="*/ 2554 w 3739"/>
              <a:gd name="T21" fmla="*/ 2782 h 3201"/>
              <a:gd name="T22" fmla="*/ 295 w 3739"/>
              <a:gd name="T23" fmla="*/ 2150 h 3201"/>
              <a:gd name="T24" fmla="*/ 172 w 3739"/>
              <a:gd name="T25" fmla="*/ 2222 h 3201"/>
              <a:gd name="T26" fmla="*/ 124 w 3739"/>
              <a:gd name="T27" fmla="*/ 2357 h 3201"/>
              <a:gd name="T28" fmla="*/ 172 w 3739"/>
              <a:gd name="T29" fmla="*/ 2493 h 3201"/>
              <a:gd name="T30" fmla="*/ 295 w 3739"/>
              <a:gd name="T31" fmla="*/ 2564 h 3201"/>
              <a:gd name="T32" fmla="*/ 439 w 3739"/>
              <a:gd name="T33" fmla="*/ 2539 h 3201"/>
              <a:gd name="T34" fmla="*/ 530 w 3739"/>
              <a:gd name="T35" fmla="*/ 2431 h 3201"/>
              <a:gd name="T36" fmla="*/ 530 w 3739"/>
              <a:gd name="T37" fmla="*/ 2283 h 3201"/>
              <a:gd name="T38" fmla="*/ 439 w 3739"/>
              <a:gd name="T39" fmla="*/ 2175 h 3201"/>
              <a:gd name="T40" fmla="*/ 3325 w 3739"/>
              <a:gd name="T41" fmla="*/ 2134 h 3201"/>
              <a:gd name="T42" fmla="*/ 3228 w 3739"/>
              <a:gd name="T43" fmla="*/ 2175 h 3201"/>
              <a:gd name="T44" fmla="*/ 3177 w 3739"/>
              <a:gd name="T45" fmla="*/ 2277 h 3201"/>
              <a:gd name="T46" fmla="*/ 3188 w 3739"/>
              <a:gd name="T47" fmla="*/ 2412 h 3201"/>
              <a:gd name="T48" fmla="*/ 3267 w 3739"/>
              <a:gd name="T49" fmla="*/ 2522 h 3201"/>
              <a:gd name="T50" fmla="*/ 3381 w 3739"/>
              <a:gd name="T51" fmla="*/ 2550 h 3201"/>
              <a:gd name="T52" fmla="*/ 3467 w 3739"/>
              <a:gd name="T53" fmla="*/ 2489 h 3201"/>
              <a:gd name="T54" fmla="*/ 3505 w 3739"/>
              <a:gd name="T55" fmla="*/ 2376 h 3201"/>
              <a:gd name="T56" fmla="*/ 3474 w 3739"/>
              <a:gd name="T57" fmla="*/ 2240 h 3201"/>
              <a:gd name="T58" fmla="*/ 3383 w 3739"/>
              <a:gd name="T59" fmla="*/ 2148 h 3201"/>
              <a:gd name="T60" fmla="*/ 841 w 3739"/>
              <a:gd name="T61" fmla="*/ 1087 h 3201"/>
              <a:gd name="T62" fmla="*/ 1023 w 3739"/>
              <a:gd name="T63" fmla="*/ 1131 h 3201"/>
              <a:gd name="T64" fmla="*/ 1276 w 3739"/>
              <a:gd name="T65" fmla="*/ 1151 h 3201"/>
              <a:gd name="T66" fmla="*/ 1499 w 3739"/>
              <a:gd name="T67" fmla="*/ 1135 h 3201"/>
              <a:gd name="T68" fmla="*/ 1652 w 3739"/>
              <a:gd name="T69" fmla="*/ 1095 h 3201"/>
              <a:gd name="T70" fmla="*/ 1619 w 3739"/>
              <a:gd name="T71" fmla="*/ 2692 h 3201"/>
              <a:gd name="T72" fmla="*/ 1451 w 3739"/>
              <a:gd name="T73" fmla="*/ 2657 h 3201"/>
              <a:gd name="T74" fmla="*/ 1207 w 3739"/>
              <a:gd name="T75" fmla="*/ 2648 h 3201"/>
              <a:gd name="T76" fmla="*/ 971 w 3739"/>
              <a:gd name="T77" fmla="*/ 2676 h 3201"/>
              <a:gd name="T78" fmla="*/ 807 w 3739"/>
              <a:gd name="T79" fmla="*/ 2723 h 3201"/>
              <a:gd name="T80" fmla="*/ 2554 w 3739"/>
              <a:gd name="T81" fmla="*/ 2445 h 3201"/>
              <a:gd name="T82" fmla="*/ 1680 w 3739"/>
              <a:gd name="T83" fmla="*/ 689 h 3201"/>
              <a:gd name="T84" fmla="*/ 1637 w 3739"/>
              <a:gd name="T85" fmla="*/ 955 h 3201"/>
              <a:gd name="T86" fmla="*/ 1526 w 3739"/>
              <a:gd name="T87" fmla="*/ 991 h 3201"/>
              <a:gd name="T88" fmla="*/ 1338 w 3739"/>
              <a:gd name="T89" fmla="*/ 1015 h 3201"/>
              <a:gd name="T90" fmla="*/ 1081 w 3739"/>
              <a:gd name="T91" fmla="*/ 1004 h 3201"/>
              <a:gd name="T92" fmla="*/ 894 w 3739"/>
              <a:gd name="T93" fmla="*/ 962 h 3201"/>
              <a:gd name="T94" fmla="*/ 807 w 3739"/>
              <a:gd name="T95" fmla="*/ 689 h 3201"/>
              <a:gd name="T96" fmla="*/ 1881 w 3739"/>
              <a:gd name="T97" fmla="*/ 689 h 3201"/>
              <a:gd name="T98" fmla="*/ 672 w 3739"/>
              <a:gd name="T99" fmla="*/ 2782 h 3201"/>
              <a:gd name="T100" fmla="*/ 3659 w 3739"/>
              <a:gd name="T101" fmla="*/ 2710 h 3201"/>
              <a:gd name="T102" fmla="*/ 1881 w 3739"/>
              <a:gd name="T103" fmla="*/ 15 h 3201"/>
              <a:gd name="T104" fmla="*/ 1881 w 3739"/>
              <a:gd name="T105" fmla="*/ 15 h 3201"/>
              <a:gd name="T106" fmla="*/ 0 w 3739"/>
              <a:gd name="T107" fmla="*/ 352 h 3201"/>
              <a:gd name="T108" fmla="*/ 2712 w 3739"/>
              <a:gd name="T109" fmla="*/ 425 h 3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739" h="3201">
                <a:moveTo>
                  <a:pt x="1881" y="2916"/>
                </a:moveTo>
                <a:lnTo>
                  <a:pt x="2554" y="2916"/>
                </a:lnTo>
                <a:lnTo>
                  <a:pt x="2554" y="3186"/>
                </a:lnTo>
                <a:lnTo>
                  <a:pt x="1881" y="3186"/>
                </a:lnTo>
                <a:lnTo>
                  <a:pt x="1881" y="2916"/>
                </a:lnTo>
                <a:close/>
                <a:moveTo>
                  <a:pt x="0" y="2916"/>
                </a:moveTo>
                <a:lnTo>
                  <a:pt x="672" y="2916"/>
                </a:lnTo>
                <a:lnTo>
                  <a:pt x="672" y="3186"/>
                </a:lnTo>
                <a:lnTo>
                  <a:pt x="0" y="3186"/>
                </a:lnTo>
                <a:lnTo>
                  <a:pt x="0" y="2916"/>
                </a:lnTo>
                <a:close/>
                <a:moveTo>
                  <a:pt x="3686" y="2842"/>
                </a:moveTo>
                <a:lnTo>
                  <a:pt x="3739" y="3107"/>
                </a:lnTo>
                <a:lnTo>
                  <a:pt x="3279" y="3201"/>
                </a:lnTo>
                <a:lnTo>
                  <a:pt x="3226" y="2937"/>
                </a:lnTo>
                <a:lnTo>
                  <a:pt x="3686" y="2842"/>
                </a:lnTo>
                <a:close/>
                <a:moveTo>
                  <a:pt x="1276" y="2782"/>
                </a:moveTo>
                <a:lnTo>
                  <a:pt x="1338" y="2783"/>
                </a:lnTo>
                <a:lnTo>
                  <a:pt x="1393" y="2787"/>
                </a:lnTo>
                <a:lnTo>
                  <a:pt x="1443" y="2791"/>
                </a:lnTo>
                <a:lnTo>
                  <a:pt x="1487" y="2798"/>
                </a:lnTo>
                <a:lnTo>
                  <a:pt x="1527" y="2806"/>
                </a:lnTo>
                <a:lnTo>
                  <a:pt x="1561" y="2815"/>
                </a:lnTo>
                <a:lnTo>
                  <a:pt x="1591" y="2824"/>
                </a:lnTo>
                <a:lnTo>
                  <a:pt x="1617" y="2834"/>
                </a:lnTo>
                <a:lnTo>
                  <a:pt x="1638" y="2843"/>
                </a:lnTo>
                <a:lnTo>
                  <a:pt x="1655" y="2853"/>
                </a:lnTo>
                <a:lnTo>
                  <a:pt x="1670" y="2861"/>
                </a:lnTo>
                <a:lnTo>
                  <a:pt x="1680" y="2867"/>
                </a:lnTo>
                <a:lnTo>
                  <a:pt x="1680" y="3186"/>
                </a:lnTo>
                <a:lnTo>
                  <a:pt x="807" y="3186"/>
                </a:lnTo>
                <a:lnTo>
                  <a:pt x="807" y="2870"/>
                </a:lnTo>
                <a:lnTo>
                  <a:pt x="830" y="2858"/>
                </a:lnTo>
                <a:lnTo>
                  <a:pt x="860" y="2848"/>
                </a:lnTo>
                <a:lnTo>
                  <a:pt x="894" y="2836"/>
                </a:lnTo>
                <a:lnTo>
                  <a:pt x="933" y="2824"/>
                </a:lnTo>
                <a:lnTo>
                  <a:pt x="977" y="2813"/>
                </a:lnTo>
                <a:lnTo>
                  <a:pt x="1027" y="2802"/>
                </a:lnTo>
                <a:lnTo>
                  <a:pt x="1081" y="2795"/>
                </a:lnTo>
                <a:lnTo>
                  <a:pt x="1141" y="2788"/>
                </a:lnTo>
                <a:lnTo>
                  <a:pt x="1206" y="2783"/>
                </a:lnTo>
                <a:lnTo>
                  <a:pt x="1276" y="2782"/>
                </a:lnTo>
                <a:close/>
                <a:moveTo>
                  <a:pt x="1881" y="2579"/>
                </a:moveTo>
                <a:lnTo>
                  <a:pt x="2554" y="2579"/>
                </a:lnTo>
                <a:lnTo>
                  <a:pt x="2554" y="2782"/>
                </a:lnTo>
                <a:lnTo>
                  <a:pt x="1881" y="2782"/>
                </a:lnTo>
                <a:lnTo>
                  <a:pt x="1881" y="2579"/>
                </a:lnTo>
                <a:close/>
                <a:moveTo>
                  <a:pt x="334" y="2146"/>
                </a:moveTo>
                <a:lnTo>
                  <a:pt x="295" y="2150"/>
                </a:lnTo>
                <a:lnTo>
                  <a:pt x="260" y="2159"/>
                </a:lnTo>
                <a:lnTo>
                  <a:pt x="227" y="2175"/>
                </a:lnTo>
                <a:lnTo>
                  <a:pt x="197" y="2195"/>
                </a:lnTo>
                <a:lnTo>
                  <a:pt x="172" y="2222"/>
                </a:lnTo>
                <a:lnTo>
                  <a:pt x="152" y="2251"/>
                </a:lnTo>
                <a:lnTo>
                  <a:pt x="136" y="2283"/>
                </a:lnTo>
                <a:lnTo>
                  <a:pt x="127" y="2320"/>
                </a:lnTo>
                <a:lnTo>
                  <a:pt x="124" y="2357"/>
                </a:lnTo>
                <a:lnTo>
                  <a:pt x="127" y="2395"/>
                </a:lnTo>
                <a:lnTo>
                  <a:pt x="136" y="2431"/>
                </a:lnTo>
                <a:lnTo>
                  <a:pt x="152" y="2463"/>
                </a:lnTo>
                <a:lnTo>
                  <a:pt x="172" y="2493"/>
                </a:lnTo>
                <a:lnTo>
                  <a:pt x="197" y="2519"/>
                </a:lnTo>
                <a:lnTo>
                  <a:pt x="227" y="2539"/>
                </a:lnTo>
                <a:lnTo>
                  <a:pt x="260" y="2554"/>
                </a:lnTo>
                <a:lnTo>
                  <a:pt x="295" y="2564"/>
                </a:lnTo>
                <a:lnTo>
                  <a:pt x="334" y="2568"/>
                </a:lnTo>
                <a:lnTo>
                  <a:pt x="371" y="2564"/>
                </a:lnTo>
                <a:lnTo>
                  <a:pt x="406" y="2554"/>
                </a:lnTo>
                <a:lnTo>
                  <a:pt x="439" y="2539"/>
                </a:lnTo>
                <a:lnTo>
                  <a:pt x="469" y="2519"/>
                </a:lnTo>
                <a:lnTo>
                  <a:pt x="494" y="2493"/>
                </a:lnTo>
                <a:lnTo>
                  <a:pt x="514" y="2463"/>
                </a:lnTo>
                <a:lnTo>
                  <a:pt x="530" y="2431"/>
                </a:lnTo>
                <a:lnTo>
                  <a:pt x="540" y="2395"/>
                </a:lnTo>
                <a:lnTo>
                  <a:pt x="543" y="2357"/>
                </a:lnTo>
                <a:lnTo>
                  <a:pt x="540" y="2320"/>
                </a:lnTo>
                <a:lnTo>
                  <a:pt x="530" y="2283"/>
                </a:lnTo>
                <a:lnTo>
                  <a:pt x="514" y="2251"/>
                </a:lnTo>
                <a:lnTo>
                  <a:pt x="494" y="2222"/>
                </a:lnTo>
                <a:lnTo>
                  <a:pt x="469" y="2195"/>
                </a:lnTo>
                <a:lnTo>
                  <a:pt x="439" y="2175"/>
                </a:lnTo>
                <a:lnTo>
                  <a:pt x="406" y="2159"/>
                </a:lnTo>
                <a:lnTo>
                  <a:pt x="371" y="2150"/>
                </a:lnTo>
                <a:lnTo>
                  <a:pt x="334" y="2146"/>
                </a:lnTo>
                <a:close/>
                <a:moveTo>
                  <a:pt x="3325" y="2134"/>
                </a:moveTo>
                <a:lnTo>
                  <a:pt x="3296" y="2136"/>
                </a:lnTo>
                <a:lnTo>
                  <a:pt x="3271" y="2144"/>
                </a:lnTo>
                <a:lnTo>
                  <a:pt x="3248" y="2157"/>
                </a:lnTo>
                <a:lnTo>
                  <a:pt x="3228" y="2175"/>
                </a:lnTo>
                <a:lnTo>
                  <a:pt x="3210" y="2195"/>
                </a:lnTo>
                <a:lnTo>
                  <a:pt x="3195" y="2220"/>
                </a:lnTo>
                <a:lnTo>
                  <a:pt x="3184" y="2248"/>
                </a:lnTo>
                <a:lnTo>
                  <a:pt x="3177" y="2277"/>
                </a:lnTo>
                <a:lnTo>
                  <a:pt x="3173" y="2309"/>
                </a:lnTo>
                <a:lnTo>
                  <a:pt x="3173" y="2342"/>
                </a:lnTo>
                <a:lnTo>
                  <a:pt x="3178" y="2375"/>
                </a:lnTo>
                <a:lnTo>
                  <a:pt x="3188" y="2412"/>
                </a:lnTo>
                <a:lnTo>
                  <a:pt x="3203" y="2446"/>
                </a:lnTo>
                <a:lnTo>
                  <a:pt x="3221" y="2476"/>
                </a:lnTo>
                <a:lnTo>
                  <a:pt x="3243" y="2501"/>
                </a:lnTo>
                <a:lnTo>
                  <a:pt x="3267" y="2522"/>
                </a:lnTo>
                <a:lnTo>
                  <a:pt x="3294" y="2538"/>
                </a:lnTo>
                <a:lnTo>
                  <a:pt x="3322" y="2547"/>
                </a:lnTo>
                <a:lnTo>
                  <a:pt x="3351" y="2552"/>
                </a:lnTo>
                <a:lnTo>
                  <a:pt x="3381" y="2550"/>
                </a:lnTo>
                <a:lnTo>
                  <a:pt x="3406" y="2540"/>
                </a:lnTo>
                <a:lnTo>
                  <a:pt x="3430" y="2528"/>
                </a:lnTo>
                <a:lnTo>
                  <a:pt x="3450" y="2511"/>
                </a:lnTo>
                <a:lnTo>
                  <a:pt x="3467" y="2489"/>
                </a:lnTo>
                <a:lnTo>
                  <a:pt x="3482" y="2465"/>
                </a:lnTo>
                <a:lnTo>
                  <a:pt x="3493" y="2438"/>
                </a:lnTo>
                <a:lnTo>
                  <a:pt x="3500" y="2408"/>
                </a:lnTo>
                <a:lnTo>
                  <a:pt x="3505" y="2376"/>
                </a:lnTo>
                <a:lnTo>
                  <a:pt x="3503" y="2343"/>
                </a:lnTo>
                <a:lnTo>
                  <a:pt x="3499" y="2309"/>
                </a:lnTo>
                <a:lnTo>
                  <a:pt x="3489" y="2273"/>
                </a:lnTo>
                <a:lnTo>
                  <a:pt x="3474" y="2240"/>
                </a:lnTo>
                <a:lnTo>
                  <a:pt x="3456" y="2210"/>
                </a:lnTo>
                <a:lnTo>
                  <a:pt x="3434" y="2184"/>
                </a:lnTo>
                <a:lnTo>
                  <a:pt x="3409" y="2163"/>
                </a:lnTo>
                <a:lnTo>
                  <a:pt x="3383" y="2148"/>
                </a:lnTo>
                <a:lnTo>
                  <a:pt x="3355" y="2137"/>
                </a:lnTo>
                <a:lnTo>
                  <a:pt x="3325" y="2134"/>
                </a:lnTo>
                <a:close/>
                <a:moveTo>
                  <a:pt x="807" y="1074"/>
                </a:moveTo>
                <a:lnTo>
                  <a:pt x="841" y="1087"/>
                </a:lnTo>
                <a:lnTo>
                  <a:pt x="880" y="1098"/>
                </a:lnTo>
                <a:lnTo>
                  <a:pt x="924" y="1111"/>
                </a:lnTo>
                <a:lnTo>
                  <a:pt x="971" y="1121"/>
                </a:lnTo>
                <a:lnTo>
                  <a:pt x="1023" y="1131"/>
                </a:lnTo>
                <a:lnTo>
                  <a:pt x="1080" y="1139"/>
                </a:lnTo>
                <a:lnTo>
                  <a:pt x="1141" y="1145"/>
                </a:lnTo>
                <a:lnTo>
                  <a:pt x="1207" y="1150"/>
                </a:lnTo>
                <a:lnTo>
                  <a:pt x="1276" y="1151"/>
                </a:lnTo>
                <a:lnTo>
                  <a:pt x="1340" y="1150"/>
                </a:lnTo>
                <a:lnTo>
                  <a:pt x="1398" y="1146"/>
                </a:lnTo>
                <a:lnTo>
                  <a:pt x="1451" y="1142"/>
                </a:lnTo>
                <a:lnTo>
                  <a:pt x="1499" y="1135"/>
                </a:lnTo>
                <a:lnTo>
                  <a:pt x="1543" y="1126"/>
                </a:lnTo>
                <a:lnTo>
                  <a:pt x="1584" y="1117"/>
                </a:lnTo>
                <a:lnTo>
                  <a:pt x="1619" y="1105"/>
                </a:lnTo>
                <a:lnTo>
                  <a:pt x="1652" y="1095"/>
                </a:lnTo>
                <a:lnTo>
                  <a:pt x="1680" y="1082"/>
                </a:lnTo>
                <a:lnTo>
                  <a:pt x="1680" y="2715"/>
                </a:lnTo>
                <a:lnTo>
                  <a:pt x="1652" y="2703"/>
                </a:lnTo>
                <a:lnTo>
                  <a:pt x="1619" y="2692"/>
                </a:lnTo>
                <a:lnTo>
                  <a:pt x="1584" y="2682"/>
                </a:lnTo>
                <a:lnTo>
                  <a:pt x="1543" y="2671"/>
                </a:lnTo>
                <a:lnTo>
                  <a:pt x="1499" y="2664"/>
                </a:lnTo>
                <a:lnTo>
                  <a:pt x="1451" y="2657"/>
                </a:lnTo>
                <a:lnTo>
                  <a:pt x="1398" y="2651"/>
                </a:lnTo>
                <a:lnTo>
                  <a:pt x="1340" y="2648"/>
                </a:lnTo>
                <a:lnTo>
                  <a:pt x="1276" y="2646"/>
                </a:lnTo>
                <a:lnTo>
                  <a:pt x="1207" y="2648"/>
                </a:lnTo>
                <a:lnTo>
                  <a:pt x="1141" y="2652"/>
                </a:lnTo>
                <a:lnTo>
                  <a:pt x="1080" y="2658"/>
                </a:lnTo>
                <a:lnTo>
                  <a:pt x="1023" y="2667"/>
                </a:lnTo>
                <a:lnTo>
                  <a:pt x="971" y="2676"/>
                </a:lnTo>
                <a:lnTo>
                  <a:pt x="924" y="2687"/>
                </a:lnTo>
                <a:lnTo>
                  <a:pt x="880" y="2699"/>
                </a:lnTo>
                <a:lnTo>
                  <a:pt x="841" y="2711"/>
                </a:lnTo>
                <a:lnTo>
                  <a:pt x="807" y="2723"/>
                </a:lnTo>
                <a:lnTo>
                  <a:pt x="807" y="1074"/>
                </a:lnTo>
                <a:close/>
                <a:moveTo>
                  <a:pt x="1881" y="825"/>
                </a:moveTo>
                <a:lnTo>
                  <a:pt x="2554" y="825"/>
                </a:lnTo>
                <a:lnTo>
                  <a:pt x="2554" y="2445"/>
                </a:lnTo>
                <a:lnTo>
                  <a:pt x="1881" y="2445"/>
                </a:lnTo>
                <a:lnTo>
                  <a:pt x="1881" y="825"/>
                </a:lnTo>
                <a:close/>
                <a:moveTo>
                  <a:pt x="807" y="689"/>
                </a:moveTo>
                <a:lnTo>
                  <a:pt x="1680" y="689"/>
                </a:lnTo>
                <a:lnTo>
                  <a:pt x="1680" y="930"/>
                </a:lnTo>
                <a:lnTo>
                  <a:pt x="1669" y="937"/>
                </a:lnTo>
                <a:lnTo>
                  <a:pt x="1655" y="946"/>
                </a:lnTo>
                <a:lnTo>
                  <a:pt x="1637" y="955"/>
                </a:lnTo>
                <a:lnTo>
                  <a:pt x="1616" y="964"/>
                </a:lnTo>
                <a:lnTo>
                  <a:pt x="1591" y="973"/>
                </a:lnTo>
                <a:lnTo>
                  <a:pt x="1560" y="983"/>
                </a:lnTo>
                <a:lnTo>
                  <a:pt x="1526" y="991"/>
                </a:lnTo>
                <a:lnTo>
                  <a:pt x="1486" y="999"/>
                </a:lnTo>
                <a:lnTo>
                  <a:pt x="1442" y="1006"/>
                </a:lnTo>
                <a:lnTo>
                  <a:pt x="1393" y="1012"/>
                </a:lnTo>
                <a:lnTo>
                  <a:pt x="1338" y="1015"/>
                </a:lnTo>
                <a:lnTo>
                  <a:pt x="1276" y="1016"/>
                </a:lnTo>
                <a:lnTo>
                  <a:pt x="1206" y="1014"/>
                </a:lnTo>
                <a:lnTo>
                  <a:pt x="1141" y="1011"/>
                </a:lnTo>
                <a:lnTo>
                  <a:pt x="1081" y="1004"/>
                </a:lnTo>
                <a:lnTo>
                  <a:pt x="1027" y="995"/>
                </a:lnTo>
                <a:lnTo>
                  <a:pt x="977" y="985"/>
                </a:lnTo>
                <a:lnTo>
                  <a:pt x="933" y="973"/>
                </a:lnTo>
                <a:lnTo>
                  <a:pt x="894" y="962"/>
                </a:lnTo>
                <a:lnTo>
                  <a:pt x="860" y="950"/>
                </a:lnTo>
                <a:lnTo>
                  <a:pt x="830" y="939"/>
                </a:lnTo>
                <a:lnTo>
                  <a:pt x="807" y="929"/>
                </a:lnTo>
                <a:lnTo>
                  <a:pt x="807" y="689"/>
                </a:lnTo>
                <a:close/>
                <a:moveTo>
                  <a:pt x="1881" y="488"/>
                </a:moveTo>
                <a:lnTo>
                  <a:pt x="2554" y="488"/>
                </a:lnTo>
                <a:lnTo>
                  <a:pt x="2554" y="689"/>
                </a:lnTo>
                <a:lnTo>
                  <a:pt x="1881" y="689"/>
                </a:lnTo>
                <a:lnTo>
                  <a:pt x="1881" y="488"/>
                </a:lnTo>
                <a:close/>
                <a:moveTo>
                  <a:pt x="0" y="488"/>
                </a:moveTo>
                <a:lnTo>
                  <a:pt x="672" y="488"/>
                </a:lnTo>
                <a:lnTo>
                  <a:pt x="672" y="2782"/>
                </a:lnTo>
                <a:lnTo>
                  <a:pt x="0" y="2782"/>
                </a:lnTo>
                <a:lnTo>
                  <a:pt x="0" y="488"/>
                </a:lnTo>
                <a:close/>
                <a:moveTo>
                  <a:pt x="3199" y="463"/>
                </a:moveTo>
                <a:lnTo>
                  <a:pt x="3659" y="2710"/>
                </a:lnTo>
                <a:lnTo>
                  <a:pt x="3198" y="2805"/>
                </a:lnTo>
                <a:lnTo>
                  <a:pt x="2739" y="557"/>
                </a:lnTo>
                <a:lnTo>
                  <a:pt x="3199" y="463"/>
                </a:lnTo>
                <a:close/>
                <a:moveTo>
                  <a:pt x="1881" y="15"/>
                </a:moveTo>
                <a:lnTo>
                  <a:pt x="2554" y="15"/>
                </a:lnTo>
                <a:lnTo>
                  <a:pt x="2554" y="352"/>
                </a:lnTo>
                <a:lnTo>
                  <a:pt x="1881" y="352"/>
                </a:lnTo>
                <a:lnTo>
                  <a:pt x="1881" y="15"/>
                </a:lnTo>
                <a:close/>
                <a:moveTo>
                  <a:pt x="0" y="15"/>
                </a:moveTo>
                <a:lnTo>
                  <a:pt x="672" y="15"/>
                </a:lnTo>
                <a:lnTo>
                  <a:pt x="672" y="352"/>
                </a:lnTo>
                <a:lnTo>
                  <a:pt x="0" y="352"/>
                </a:lnTo>
                <a:lnTo>
                  <a:pt x="0" y="15"/>
                </a:lnTo>
                <a:close/>
                <a:moveTo>
                  <a:pt x="3105" y="0"/>
                </a:moveTo>
                <a:lnTo>
                  <a:pt x="3172" y="331"/>
                </a:lnTo>
                <a:lnTo>
                  <a:pt x="2712" y="425"/>
                </a:lnTo>
                <a:lnTo>
                  <a:pt x="2645" y="95"/>
                </a:lnTo>
                <a:lnTo>
                  <a:pt x="310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0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ock Arc 6"/>
          <p:cNvSpPr/>
          <p:nvPr/>
        </p:nvSpPr>
        <p:spPr>
          <a:xfrm flipV="1">
            <a:off x="2773680" y="2103120"/>
            <a:ext cx="2651760" cy="265176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Block Arc 7"/>
          <p:cNvSpPr/>
          <p:nvPr/>
        </p:nvSpPr>
        <p:spPr>
          <a:xfrm>
            <a:off x="4770120" y="2103120"/>
            <a:ext cx="2651760" cy="265176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lock Arc 8"/>
          <p:cNvSpPr/>
          <p:nvPr/>
        </p:nvSpPr>
        <p:spPr>
          <a:xfrm flipV="1">
            <a:off x="6766560" y="2103120"/>
            <a:ext cx="2651760" cy="265176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Block Arc 1"/>
          <p:cNvSpPr/>
          <p:nvPr/>
        </p:nvSpPr>
        <p:spPr>
          <a:xfrm>
            <a:off x="2773680" y="2103120"/>
            <a:ext cx="2651760" cy="2651760"/>
          </a:xfrm>
          <a:prstGeom prst="blockArc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Block Arc 2"/>
          <p:cNvSpPr/>
          <p:nvPr/>
        </p:nvSpPr>
        <p:spPr>
          <a:xfrm flipV="1">
            <a:off x="4770120" y="2103120"/>
            <a:ext cx="2651760" cy="2651760"/>
          </a:xfrm>
          <a:prstGeom prst="blockArc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Block Arc 3"/>
          <p:cNvSpPr/>
          <p:nvPr/>
        </p:nvSpPr>
        <p:spPr>
          <a:xfrm>
            <a:off x="6766560" y="2103120"/>
            <a:ext cx="2651760" cy="2651760"/>
          </a:xfrm>
          <a:prstGeom prst="blockArc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49040" y="1722120"/>
            <a:ext cx="701040" cy="7010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49040" y="4404360"/>
            <a:ext cx="701040" cy="7010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0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722620" y="1722120"/>
            <a:ext cx="701040" cy="7010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0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722620" y="4404360"/>
            <a:ext cx="701040" cy="7010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76210" y="1722120"/>
            <a:ext cx="701040" cy="7010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76210" y="4404360"/>
            <a:ext cx="701040" cy="7010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20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69720" y="885289"/>
            <a:ext cx="288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9720" y="5326380"/>
            <a:ext cx="288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76210" y="885289"/>
            <a:ext cx="288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76210" y="5326380"/>
            <a:ext cx="288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32960" y="5326379"/>
            <a:ext cx="288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32960" y="885289"/>
            <a:ext cx="288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3816350" y="2994027"/>
            <a:ext cx="650875" cy="852488"/>
          </a:xfrm>
          <a:custGeom>
            <a:avLst/>
            <a:gdLst>
              <a:gd name="T0" fmla="*/ 2169 w 2868"/>
              <a:gd name="T1" fmla="*/ 2583 h 3220"/>
              <a:gd name="T2" fmla="*/ 2289 w 2868"/>
              <a:gd name="T3" fmla="*/ 2650 h 3220"/>
              <a:gd name="T4" fmla="*/ 2338 w 2868"/>
              <a:gd name="T5" fmla="*/ 2532 h 3220"/>
              <a:gd name="T6" fmla="*/ 2367 w 2868"/>
              <a:gd name="T7" fmla="*/ 1457 h 3220"/>
              <a:gd name="T8" fmla="*/ 2465 w 2868"/>
              <a:gd name="T9" fmla="*/ 1607 h 3220"/>
              <a:gd name="T10" fmla="*/ 2135 w 2868"/>
              <a:gd name="T11" fmla="*/ 1895 h 3220"/>
              <a:gd name="T12" fmla="*/ 1964 w 2868"/>
              <a:gd name="T13" fmla="*/ 1810 h 3220"/>
              <a:gd name="T14" fmla="*/ 2210 w 2868"/>
              <a:gd name="T15" fmla="*/ 1484 h 3220"/>
              <a:gd name="T16" fmla="*/ 2137 w 2868"/>
              <a:gd name="T17" fmla="*/ 1245 h 3220"/>
              <a:gd name="T18" fmla="*/ 2203 w 2868"/>
              <a:gd name="T19" fmla="*/ 1408 h 3220"/>
              <a:gd name="T20" fmla="*/ 1854 w 2868"/>
              <a:gd name="T21" fmla="*/ 1675 h 3220"/>
              <a:gd name="T22" fmla="*/ 1701 w 2868"/>
              <a:gd name="T23" fmla="*/ 1563 h 3220"/>
              <a:gd name="T24" fmla="*/ 1979 w 2868"/>
              <a:gd name="T25" fmla="*/ 1245 h 3220"/>
              <a:gd name="T26" fmla="*/ 431 w 2868"/>
              <a:gd name="T27" fmla="*/ 1225 h 3220"/>
              <a:gd name="T28" fmla="*/ 739 w 2868"/>
              <a:gd name="T29" fmla="*/ 1009 h 3220"/>
              <a:gd name="T30" fmla="*/ 1049 w 2868"/>
              <a:gd name="T31" fmla="*/ 602 h 3220"/>
              <a:gd name="T32" fmla="*/ 1749 w 2868"/>
              <a:gd name="T33" fmla="*/ 1012 h 3220"/>
              <a:gd name="T34" fmla="*/ 1935 w 2868"/>
              <a:gd name="T35" fmla="*/ 1069 h 3220"/>
              <a:gd name="T36" fmla="*/ 1891 w 2868"/>
              <a:gd name="T37" fmla="*/ 1249 h 3220"/>
              <a:gd name="T38" fmla="*/ 1545 w 2868"/>
              <a:gd name="T39" fmla="*/ 1444 h 3220"/>
              <a:gd name="T40" fmla="*/ 1446 w 2868"/>
              <a:gd name="T41" fmla="*/ 1293 h 3220"/>
              <a:gd name="T42" fmla="*/ 218 w 2868"/>
              <a:gd name="T43" fmla="*/ 1604 h 3220"/>
              <a:gd name="T44" fmla="*/ 530 w 2868"/>
              <a:gd name="T45" fmla="*/ 1547 h 3220"/>
              <a:gd name="T46" fmla="*/ 670 w 2868"/>
              <a:gd name="T47" fmla="*/ 1400 h 3220"/>
              <a:gd name="T48" fmla="*/ 823 w 2868"/>
              <a:gd name="T49" fmla="*/ 1489 h 3220"/>
              <a:gd name="T50" fmla="*/ 817 w 2868"/>
              <a:gd name="T51" fmla="*/ 1768 h 3220"/>
              <a:gd name="T52" fmla="*/ 758 w 2868"/>
              <a:gd name="T53" fmla="*/ 2075 h 3220"/>
              <a:gd name="T54" fmla="*/ 2363 w 2868"/>
              <a:gd name="T55" fmla="*/ 2120 h 3220"/>
              <a:gd name="T56" fmla="*/ 2210 w 2868"/>
              <a:gd name="T57" fmla="*/ 2008 h 3220"/>
              <a:gd name="T58" fmla="*/ 2488 w 2868"/>
              <a:gd name="T59" fmla="*/ 1690 h 3220"/>
              <a:gd name="T60" fmla="*/ 2680 w 2868"/>
              <a:gd name="T61" fmla="*/ 1717 h 3220"/>
              <a:gd name="T62" fmla="*/ 2680 w 2868"/>
              <a:gd name="T63" fmla="*/ 1894 h 3220"/>
              <a:gd name="T64" fmla="*/ 2868 w 2868"/>
              <a:gd name="T65" fmla="*/ 2189 h 3220"/>
              <a:gd name="T66" fmla="*/ 1910 w 2868"/>
              <a:gd name="T67" fmla="*/ 3091 h 3220"/>
              <a:gd name="T68" fmla="*/ 1558 w 2868"/>
              <a:gd name="T69" fmla="*/ 2932 h 3220"/>
              <a:gd name="T70" fmla="*/ 1307 w 2868"/>
              <a:gd name="T71" fmla="*/ 3131 h 3220"/>
              <a:gd name="T72" fmla="*/ 1008 w 2868"/>
              <a:gd name="T73" fmla="*/ 3219 h 3220"/>
              <a:gd name="T74" fmla="*/ 776 w 2868"/>
              <a:gd name="T75" fmla="*/ 3188 h 3220"/>
              <a:gd name="T76" fmla="*/ 592 w 2868"/>
              <a:gd name="T77" fmla="*/ 3098 h 3220"/>
              <a:gd name="T78" fmla="*/ 289 w 2868"/>
              <a:gd name="T79" fmla="*/ 2785 h 3220"/>
              <a:gd name="T80" fmla="*/ 230 w 2868"/>
              <a:gd name="T81" fmla="*/ 2483 h 3220"/>
              <a:gd name="T82" fmla="*/ 278 w 2868"/>
              <a:gd name="T83" fmla="*/ 2336 h 3220"/>
              <a:gd name="T84" fmla="*/ 382 w 2868"/>
              <a:gd name="T85" fmla="*/ 2004 h 3220"/>
              <a:gd name="T86" fmla="*/ 5 w 2868"/>
              <a:gd name="T87" fmla="*/ 1463 h 3220"/>
              <a:gd name="T88" fmla="*/ 1018 w 2868"/>
              <a:gd name="T89" fmla="*/ 602 h 3220"/>
              <a:gd name="T90" fmla="*/ 1277 w 2868"/>
              <a:gd name="T91" fmla="*/ 444 h 3220"/>
              <a:gd name="T92" fmla="*/ 948 w 2868"/>
              <a:gd name="T93" fmla="*/ 450 h 3220"/>
              <a:gd name="T94" fmla="*/ 850 w 2868"/>
              <a:gd name="T95" fmla="*/ 374 h 3220"/>
              <a:gd name="T96" fmla="*/ 1225 w 2868"/>
              <a:gd name="T97" fmla="*/ 207 h 3220"/>
              <a:gd name="T98" fmla="*/ 1208 w 2868"/>
              <a:gd name="T99" fmla="*/ 308 h 3220"/>
              <a:gd name="T100" fmla="*/ 802 w 2868"/>
              <a:gd name="T101" fmla="*/ 308 h 3220"/>
              <a:gd name="T102" fmla="*/ 784 w 2868"/>
              <a:gd name="T103" fmla="*/ 208 h 3220"/>
              <a:gd name="T104" fmla="*/ 1137 w 2868"/>
              <a:gd name="T105" fmla="*/ 10 h 3220"/>
              <a:gd name="T106" fmla="*/ 1477 w 2868"/>
              <a:gd name="T107" fmla="*/ 269 h 3220"/>
              <a:gd name="T108" fmla="*/ 1035 w 2868"/>
              <a:gd name="T109" fmla="*/ 99 h 3220"/>
              <a:gd name="T110" fmla="*/ 580 w 2868"/>
              <a:gd name="T111" fmla="*/ 230 h 3220"/>
              <a:gd name="T112" fmla="*/ 807 w 2868"/>
              <a:gd name="T113" fmla="*/ 22 h 3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68" h="3220">
                <a:moveTo>
                  <a:pt x="2250" y="2495"/>
                </a:moveTo>
                <a:lnTo>
                  <a:pt x="2230" y="2499"/>
                </a:lnTo>
                <a:lnTo>
                  <a:pt x="2211" y="2507"/>
                </a:lnTo>
                <a:lnTo>
                  <a:pt x="2195" y="2518"/>
                </a:lnTo>
                <a:lnTo>
                  <a:pt x="2182" y="2532"/>
                </a:lnTo>
                <a:lnTo>
                  <a:pt x="2173" y="2549"/>
                </a:lnTo>
                <a:lnTo>
                  <a:pt x="2169" y="2566"/>
                </a:lnTo>
                <a:lnTo>
                  <a:pt x="2169" y="2583"/>
                </a:lnTo>
                <a:lnTo>
                  <a:pt x="2173" y="2600"/>
                </a:lnTo>
                <a:lnTo>
                  <a:pt x="2182" y="2616"/>
                </a:lnTo>
                <a:lnTo>
                  <a:pt x="2195" y="2631"/>
                </a:lnTo>
                <a:lnTo>
                  <a:pt x="2211" y="2643"/>
                </a:lnTo>
                <a:lnTo>
                  <a:pt x="2230" y="2650"/>
                </a:lnTo>
                <a:lnTo>
                  <a:pt x="2250" y="2654"/>
                </a:lnTo>
                <a:lnTo>
                  <a:pt x="2270" y="2654"/>
                </a:lnTo>
                <a:lnTo>
                  <a:pt x="2289" y="2650"/>
                </a:lnTo>
                <a:lnTo>
                  <a:pt x="2308" y="2643"/>
                </a:lnTo>
                <a:lnTo>
                  <a:pt x="2324" y="2631"/>
                </a:lnTo>
                <a:lnTo>
                  <a:pt x="2338" y="2616"/>
                </a:lnTo>
                <a:lnTo>
                  <a:pt x="2346" y="2600"/>
                </a:lnTo>
                <a:lnTo>
                  <a:pt x="2350" y="2583"/>
                </a:lnTo>
                <a:lnTo>
                  <a:pt x="2350" y="2566"/>
                </a:lnTo>
                <a:lnTo>
                  <a:pt x="2346" y="2549"/>
                </a:lnTo>
                <a:lnTo>
                  <a:pt x="2338" y="2532"/>
                </a:lnTo>
                <a:lnTo>
                  <a:pt x="2324" y="2518"/>
                </a:lnTo>
                <a:lnTo>
                  <a:pt x="2308" y="2507"/>
                </a:lnTo>
                <a:lnTo>
                  <a:pt x="2289" y="2499"/>
                </a:lnTo>
                <a:lnTo>
                  <a:pt x="2269" y="2495"/>
                </a:lnTo>
                <a:lnTo>
                  <a:pt x="2250" y="2495"/>
                </a:lnTo>
                <a:close/>
                <a:moveTo>
                  <a:pt x="2312" y="1448"/>
                </a:moveTo>
                <a:lnTo>
                  <a:pt x="2340" y="1450"/>
                </a:lnTo>
                <a:lnTo>
                  <a:pt x="2367" y="1457"/>
                </a:lnTo>
                <a:lnTo>
                  <a:pt x="2392" y="1468"/>
                </a:lnTo>
                <a:lnTo>
                  <a:pt x="2414" y="1484"/>
                </a:lnTo>
                <a:lnTo>
                  <a:pt x="2426" y="1494"/>
                </a:lnTo>
                <a:lnTo>
                  <a:pt x="2444" y="1513"/>
                </a:lnTo>
                <a:lnTo>
                  <a:pt x="2457" y="1536"/>
                </a:lnTo>
                <a:lnTo>
                  <a:pt x="2465" y="1559"/>
                </a:lnTo>
                <a:lnTo>
                  <a:pt x="2467" y="1583"/>
                </a:lnTo>
                <a:lnTo>
                  <a:pt x="2465" y="1607"/>
                </a:lnTo>
                <a:lnTo>
                  <a:pt x="2457" y="1631"/>
                </a:lnTo>
                <a:lnTo>
                  <a:pt x="2444" y="1653"/>
                </a:lnTo>
                <a:lnTo>
                  <a:pt x="2426" y="1672"/>
                </a:lnTo>
                <a:lnTo>
                  <a:pt x="2400" y="1694"/>
                </a:lnTo>
                <a:lnTo>
                  <a:pt x="2210" y="1860"/>
                </a:lnTo>
                <a:lnTo>
                  <a:pt x="2187" y="1876"/>
                </a:lnTo>
                <a:lnTo>
                  <a:pt x="2162" y="1888"/>
                </a:lnTo>
                <a:lnTo>
                  <a:pt x="2135" y="1895"/>
                </a:lnTo>
                <a:lnTo>
                  <a:pt x="2107" y="1897"/>
                </a:lnTo>
                <a:lnTo>
                  <a:pt x="2081" y="1895"/>
                </a:lnTo>
                <a:lnTo>
                  <a:pt x="2054" y="1888"/>
                </a:lnTo>
                <a:lnTo>
                  <a:pt x="2028" y="1876"/>
                </a:lnTo>
                <a:lnTo>
                  <a:pt x="2005" y="1860"/>
                </a:lnTo>
                <a:lnTo>
                  <a:pt x="1995" y="1851"/>
                </a:lnTo>
                <a:lnTo>
                  <a:pt x="1976" y="1831"/>
                </a:lnTo>
                <a:lnTo>
                  <a:pt x="1964" y="1810"/>
                </a:lnTo>
                <a:lnTo>
                  <a:pt x="1956" y="1785"/>
                </a:lnTo>
                <a:lnTo>
                  <a:pt x="1953" y="1762"/>
                </a:lnTo>
                <a:lnTo>
                  <a:pt x="1956" y="1738"/>
                </a:lnTo>
                <a:lnTo>
                  <a:pt x="1964" y="1715"/>
                </a:lnTo>
                <a:lnTo>
                  <a:pt x="1976" y="1692"/>
                </a:lnTo>
                <a:lnTo>
                  <a:pt x="1995" y="1673"/>
                </a:lnTo>
                <a:lnTo>
                  <a:pt x="2186" y="1506"/>
                </a:lnTo>
                <a:lnTo>
                  <a:pt x="2210" y="1484"/>
                </a:lnTo>
                <a:lnTo>
                  <a:pt x="2232" y="1468"/>
                </a:lnTo>
                <a:lnTo>
                  <a:pt x="2258" y="1457"/>
                </a:lnTo>
                <a:lnTo>
                  <a:pt x="2284" y="1450"/>
                </a:lnTo>
                <a:lnTo>
                  <a:pt x="2312" y="1448"/>
                </a:lnTo>
                <a:close/>
                <a:moveTo>
                  <a:pt x="2057" y="1225"/>
                </a:moveTo>
                <a:lnTo>
                  <a:pt x="2085" y="1227"/>
                </a:lnTo>
                <a:lnTo>
                  <a:pt x="2112" y="1234"/>
                </a:lnTo>
                <a:lnTo>
                  <a:pt x="2137" y="1245"/>
                </a:lnTo>
                <a:lnTo>
                  <a:pt x="2159" y="1262"/>
                </a:lnTo>
                <a:lnTo>
                  <a:pt x="2171" y="1272"/>
                </a:lnTo>
                <a:lnTo>
                  <a:pt x="2189" y="1291"/>
                </a:lnTo>
                <a:lnTo>
                  <a:pt x="2203" y="1313"/>
                </a:lnTo>
                <a:lnTo>
                  <a:pt x="2210" y="1336"/>
                </a:lnTo>
                <a:lnTo>
                  <a:pt x="2214" y="1361"/>
                </a:lnTo>
                <a:lnTo>
                  <a:pt x="2210" y="1385"/>
                </a:lnTo>
                <a:lnTo>
                  <a:pt x="2203" y="1408"/>
                </a:lnTo>
                <a:lnTo>
                  <a:pt x="2189" y="1430"/>
                </a:lnTo>
                <a:lnTo>
                  <a:pt x="2171" y="1450"/>
                </a:lnTo>
                <a:lnTo>
                  <a:pt x="2147" y="1472"/>
                </a:lnTo>
                <a:lnTo>
                  <a:pt x="1956" y="1638"/>
                </a:lnTo>
                <a:lnTo>
                  <a:pt x="1932" y="1654"/>
                </a:lnTo>
                <a:lnTo>
                  <a:pt x="1908" y="1666"/>
                </a:lnTo>
                <a:lnTo>
                  <a:pt x="1880" y="1673"/>
                </a:lnTo>
                <a:lnTo>
                  <a:pt x="1854" y="1675"/>
                </a:lnTo>
                <a:lnTo>
                  <a:pt x="1826" y="1673"/>
                </a:lnTo>
                <a:lnTo>
                  <a:pt x="1799" y="1666"/>
                </a:lnTo>
                <a:lnTo>
                  <a:pt x="1774" y="1654"/>
                </a:lnTo>
                <a:lnTo>
                  <a:pt x="1752" y="1638"/>
                </a:lnTo>
                <a:lnTo>
                  <a:pt x="1740" y="1629"/>
                </a:lnTo>
                <a:lnTo>
                  <a:pt x="1722" y="1608"/>
                </a:lnTo>
                <a:lnTo>
                  <a:pt x="1709" y="1587"/>
                </a:lnTo>
                <a:lnTo>
                  <a:pt x="1701" y="1563"/>
                </a:lnTo>
                <a:lnTo>
                  <a:pt x="1697" y="1540"/>
                </a:lnTo>
                <a:lnTo>
                  <a:pt x="1701" y="1515"/>
                </a:lnTo>
                <a:lnTo>
                  <a:pt x="1709" y="1492"/>
                </a:lnTo>
                <a:lnTo>
                  <a:pt x="1722" y="1470"/>
                </a:lnTo>
                <a:lnTo>
                  <a:pt x="1740" y="1451"/>
                </a:lnTo>
                <a:lnTo>
                  <a:pt x="1766" y="1428"/>
                </a:lnTo>
                <a:lnTo>
                  <a:pt x="1956" y="1262"/>
                </a:lnTo>
                <a:lnTo>
                  <a:pt x="1979" y="1245"/>
                </a:lnTo>
                <a:lnTo>
                  <a:pt x="2004" y="1234"/>
                </a:lnTo>
                <a:lnTo>
                  <a:pt x="2031" y="1227"/>
                </a:lnTo>
                <a:lnTo>
                  <a:pt x="2057" y="1225"/>
                </a:lnTo>
                <a:close/>
                <a:moveTo>
                  <a:pt x="724" y="976"/>
                </a:moveTo>
                <a:lnTo>
                  <a:pt x="714" y="977"/>
                </a:lnTo>
                <a:lnTo>
                  <a:pt x="707" y="981"/>
                </a:lnTo>
                <a:lnTo>
                  <a:pt x="435" y="1219"/>
                </a:lnTo>
                <a:lnTo>
                  <a:pt x="431" y="1225"/>
                </a:lnTo>
                <a:lnTo>
                  <a:pt x="428" y="1233"/>
                </a:lnTo>
                <a:lnTo>
                  <a:pt x="431" y="1240"/>
                </a:lnTo>
                <a:lnTo>
                  <a:pt x="435" y="1246"/>
                </a:lnTo>
                <a:lnTo>
                  <a:pt x="442" y="1251"/>
                </a:lnTo>
                <a:lnTo>
                  <a:pt x="450" y="1253"/>
                </a:lnTo>
                <a:lnTo>
                  <a:pt x="460" y="1251"/>
                </a:lnTo>
                <a:lnTo>
                  <a:pt x="467" y="1246"/>
                </a:lnTo>
                <a:lnTo>
                  <a:pt x="739" y="1009"/>
                </a:lnTo>
                <a:lnTo>
                  <a:pt x="743" y="1002"/>
                </a:lnTo>
                <a:lnTo>
                  <a:pt x="746" y="995"/>
                </a:lnTo>
                <a:lnTo>
                  <a:pt x="743" y="988"/>
                </a:lnTo>
                <a:lnTo>
                  <a:pt x="739" y="982"/>
                </a:lnTo>
                <a:lnTo>
                  <a:pt x="732" y="978"/>
                </a:lnTo>
                <a:lnTo>
                  <a:pt x="724" y="976"/>
                </a:lnTo>
                <a:close/>
                <a:moveTo>
                  <a:pt x="1018" y="602"/>
                </a:moveTo>
                <a:lnTo>
                  <a:pt x="1049" y="602"/>
                </a:lnTo>
                <a:lnTo>
                  <a:pt x="1079" y="606"/>
                </a:lnTo>
                <a:lnTo>
                  <a:pt x="1109" y="615"/>
                </a:lnTo>
                <a:lnTo>
                  <a:pt x="1137" y="629"/>
                </a:lnTo>
                <a:lnTo>
                  <a:pt x="1162" y="647"/>
                </a:lnTo>
                <a:lnTo>
                  <a:pt x="1657" y="1079"/>
                </a:lnTo>
                <a:lnTo>
                  <a:pt x="1701" y="1039"/>
                </a:lnTo>
                <a:lnTo>
                  <a:pt x="1724" y="1023"/>
                </a:lnTo>
                <a:lnTo>
                  <a:pt x="1749" y="1012"/>
                </a:lnTo>
                <a:lnTo>
                  <a:pt x="1776" y="1005"/>
                </a:lnTo>
                <a:lnTo>
                  <a:pt x="1804" y="1002"/>
                </a:lnTo>
                <a:lnTo>
                  <a:pt x="1830" y="1005"/>
                </a:lnTo>
                <a:lnTo>
                  <a:pt x="1857" y="1012"/>
                </a:lnTo>
                <a:lnTo>
                  <a:pt x="1883" y="1023"/>
                </a:lnTo>
                <a:lnTo>
                  <a:pt x="1906" y="1039"/>
                </a:lnTo>
                <a:lnTo>
                  <a:pt x="1917" y="1049"/>
                </a:lnTo>
                <a:lnTo>
                  <a:pt x="1935" y="1069"/>
                </a:lnTo>
                <a:lnTo>
                  <a:pt x="1949" y="1091"/>
                </a:lnTo>
                <a:lnTo>
                  <a:pt x="1957" y="1114"/>
                </a:lnTo>
                <a:lnTo>
                  <a:pt x="1959" y="1138"/>
                </a:lnTo>
                <a:lnTo>
                  <a:pt x="1957" y="1163"/>
                </a:lnTo>
                <a:lnTo>
                  <a:pt x="1949" y="1186"/>
                </a:lnTo>
                <a:lnTo>
                  <a:pt x="1935" y="1207"/>
                </a:lnTo>
                <a:lnTo>
                  <a:pt x="1917" y="1227"/>
                </a:lnTo>
                <a:lnTo>
                  <a:pt x="1891" y="1249"/>
                </a:lnTo>
                <a:lnTo>
                  <a:pt x="1726" y="1394"/>
                </a:lnTo>
                <a:lnTo>
                  <a:pt x="1701" y="1415"/>
                </a:lnTo>
                <a:lnTo>
                  <a:pt x="1678" y="1431"/>
                </a:lnTo>
                <a:lnTo>
                  <a:pt x="1653" y="1444"/>
                </a:lnTo>
                <a:lnTo>
                  <a:pt x="1627" y="1450"/>
                </a:lnTo>
                <a:lnTo>
                  <a:pt x="1599" y="1453"/>
                </a:lnTo>
                <a:lnTo>
                  <a:pt x="1571" y="1451"/>
                </a:lnTo>
                <a:lnTo>
                  <a:pt x="1545" y="1444"/>
                </a:lnTo>
                <a:lnTo>
                  <a:pt x="1519" y="1431"/>
                </a:lnTo>
                <a:lnTo>
                  <a:pt x="1497" y="1415"/>
                </a:lnTo>
                <a:lnTo>
                  <a:pt x="1485" y="1406"/>
                </a:lnTo>
                <a:lnTo>
                  <a:pt x="1467" y="1386"/>
                </a:lnTo>
                <a:lnTo>
                  <a:pt x="1454" y="1365"/>
                </a:lnTo>
                <a:lnTo>
                  <a:pt x="1446" y="1340"/>
                </a:lnTo>
                <a:lnTo>
                  <a:pt x="1444" y="1317"/>
                </a:lnTo>
                <a:lnTo>
                  <a:pt x="1446" y="1293"/>
                </a:lnTo>
                <a:lnTo>
                  <a:pt x="1454" y="1270"/>
                </a:lnTo>
                <a:lnTo>
                  <a:pt x="1467" y="1247"/>
                </a:lnTo>
                <a:lnTo>
                  <a:pt x="1485" y="1227"/>
                </a:lnTo>
                <a:lnTo>
                  <a:pt x="1511" y="1206"/>
                </a:lnTo>
                <a:lnTo>
                  <a:pt x="1511" y="1205"/>
                </a:lnTo>
                <a:lnTo>
                  <a:pt x="1567" y="1156"/>
                </a:lnTo>
                <a:lnTo>
                  <a:pt x="1149" y="792"/>
                </a:lnTo>
                <a:lnTo>
                  <a:pt x="218" y="1604"/>
                </a:lnTo>
                <a:lnTo>
                  <a:pt x="447" y="1802"/>
                </a:lnTo>
                <a:lnTo>
                  <a:pt x="461" y="1758"/>
                </a:lnTo>
                <a:lnTo>
                  <a:pt x="475" y="1716"/>
                </a:lnTo>
                <a:lnTo>
                  <a:pt x="487" y="1675"/>
                </a:lnTo>
                <a:lnTo>
                  <a:pt x="500" y="1638"/>
                </a:lnTo>
                <a:lnTo>
                  <a:pt x="512" y="1603"/>
                </a:lnTo>
                <a:lnTo>
                  <a:pt x="522" y="1573"/>
                </a:lnTo>
                <a:lnTo>
                  <a:pt x="530" y="1547"/>
                </a:lnTo>
                <a:lnTo>
                  <a:pt x="538" y="1525"/>
                </a:lnTo>
                <a:lnTo>
                  <a:pt x="552" y="1493"/>
                </a:lnTo>
                <a:lnTo>
                  <a:pt x="568" y="1467"/>
                </a:lnTo>
                <a:lnTo>
                  <a:pt x="586" y="1445"/>
                </a:lnTo>
                <a:lnTo>
                  <a:pt x="606" y="1427"/>
                </a:lnTo>
                <a:lnTo>
                  <a:pt x="626" y="1414"/>
                </a:lnTo>
                <a:lnTo>
                  <a:pt x="648" y="1405"/>
                </a:lnTo>
                <a:lnTo>
                  <a:pt x="670" y="1400"/>
                </a:lnTo>
                <a:lnTo>
                  <a:pt x="694" y="1399"/>
                </a:lnTo>
                <a:lnTo>
                  <a:pt x="716" y="1402"/>
                </a:lnTo>
                <a:lnTo>
                  <a:pt x="738" y="1409"/>
                </a:lnTo>
                <a:lnTo>
                  <a:pt x="758" y="1419"/>
                </a:lnTo>
                <a:lnTo>
                  <a:pt x="778" y="1432"/>
                </a:lnTo>
                <a:lnTo>
                  <a:pt x="795" y="1449"/>
                </a:lnTo>
                <a:lnTo>
                  <a:pt x="812" y="1469"/>
                </a:lnTo>
                <a:lnTo>
                  <a:pt x="823" y="1489"/>
                </a:lnTo>
                <a:lnTo>
                  <a:pt x="831" y="1513"/>
                </a:lnTo>
                <a:lnTo>
                  <a:pt x="836" y="1542"/>
                </a:lnTo>
                <a:lnTo>
                  <a:pt x="838" y="1573"/>
                </a:lnTo>
                <a:lnTo>
                  <a:pt x="837" y="1607"/>
                </a:lnTo>
                <a:lnTo>
                  <a:pt x="835" y="1644"/>
                </a:lnTo>
                <a:lnTo>
                  <a:pt x="830" y="1683"/>
                </a:lnTo>
                <a:lnTo>
                  <a:pt x="824" y="1725"/>
                </a:lnTo>
                <a:lnTo>
                  <a:pt x="817" y="1768"/>
                </a:lnTo>
                <a:lnTo>
                  <a:pt x="810" y="1814"/>
                </a:lnTo>
                <a:lnTo>
                  <a:pt x="804" y="1860"/>
                </a:lnTo>
                <a:lnTo>
                  <a:pt x="795" y="1908"/>
                </a:lnTo>
                <a:lnTo>
                  <a:pt x="792" y="1933"/>
                </a:lnTo>
                <a:lnTo>
                  <a:pt x="785" y="1964"/>
                </a:lnTo>
                <a:lnTo>
                  <a:pt x="777" y="1999"/>
                </a:lnTo>
                <a:lnTo>
                  <a:pt x="769" y="2036"/>
                </a:lnTo>
                <a:lnTo>
                  <a:pt x="758" y="2075"/>
                </a:lnTo>
                <a:lnTo>
                  <a:pt x="1685" y="2884"/>
                </a:lnTo>
                <a:lnTo>
                  <a:pt x="2615" y="2072"/>
                </a:lnTo>
                <a:lnTo>
                  <a:pt x="2546" y="2012"/>
                </a:lnTo>
                <a:lnTo>
                  <a:pt x="2465" y="2082"/>
                </a:lnTo>
                <a:lnTo>
                  <a:pt x="2443" y="2099"/>
                </a:lnTo>
                <a:lnTo>
                  <a:pt x="2418" y="2111"/>
                </a:lnTo>
                <a:lnTo>
                  <a:pt x="2391" y="2117"/>
                </a:lnTo>
                <a:lnTo>
                  <a:pt x="2363" y="2120"/>
                </a:lnTo>
                <a:lnTo>
                  <a:pt x="2335" y="2117"/>
                </a:lnTo>
                <a:lnTo>
                  <a:pt x="2309" y="2111"/>
                </a:lnTo>
                <a:lnTo>
                  <a:pt x="2284" y="2099"/>
                </a:lnTo>
                <a:lnTo>
                  <a:pt x="2261" y="2082"/>
                </a:lnTo>
                <a:lnTo>
                  <a:pt x="2250" y="2073"/>
                </a:lnTo>
                <a:lnTo>
                  <a:pt x="2231" y="2053"/>
                </a:lnTo>
                <a:lnTo>
                  <a:pt x="2218" y="2032"/>
                </a:lnTo>
                <a:lnTo>
                  <a:pt x="2210" y="2008"/>
                </a:lnTo>
                <a:lnTo>
                  <a:pt x="2208" y="1984"/>
                </a:lnTo>
                <a:lnTo>
                  <a:pt x="2210" y="1960"/>
                </a:lnTo>
                <a:lnTo>
                  <a:pt x="2218" y="1937"/>
                </a:lnTo>
                <a:lnTo>
                  <a:pt x="2231" y="1915"/>
                </a:lnTo>
                <a:lnTo>
                  <a:pt x="2250" y="1895"/>
                </a:lnTo>
                <a:lnTo>
                  <a:pt x="2275" y="1872"/>
                </a:lnTo>
                <a:lnTo>
                  <a:pt x="2465" y="1706"/>
                </a:lnTo>
                <a:lnTo>
                  <a:pt x="2488" y="1690"/>
                </a:lnTo>
                <a:lnTo>
                  <a:pt x="2514" y="1679"/>
                </a:lnTo>
                <a:lnTo>
                  <a:pt x="2540" y="1672"/>
                </a:lnTo>
                <a:lnTo>
                  <a:pt x="2568" y="1670"/>
                </a:lnTo>
                <a:lnTo>
                  <a:pt x="2595" y="1672"/>
                </a:lnTo>
                <a:lnTo>
                  <a:pt x="2622" y="1679"/>
                </a:lnTo>
                <a:lnTo>
                  <a:pt x="2647" y="1690"/>
                </a:lnTo>
                <a:lnTo>
                  <a:pt x="2670" y="1706"/>
                </a:lnTo>
                <a:lnTo>
                  <a:pt x="2680" y="1717"/>
                </a:lnTo>
                <a:lnTo>
                  <a:pt x="2699" y="1736"/>
                </a:lnTo>
                <a:lnTo>
                  <a:pt x="2713" y="1758"/>
                </a:lnTo>
                <a:lnTo>
                  <a:pt x="2721" y="1781"/>
                </a:lnTo>
                <a:lnTo>
                  <a:pt x="2723" y="1805"/>
                </a:lnTo>
                <a:lnTo>
                  <a:pt x="2721" y="1830"/>
                </a:lnTo>
                <a:lnTo>
                  <a:pt x="2713" y="1853"/>
                </a:lnTo>
                <a:lnTo>
                  <a:pt x="2699" y="1874"/>
                </a:lnTo>
                <a:lnTo>
                  <a:pt x="2680" y="1894"/>
                </a:lnTo>
                <a:lnTo>
                  <a:pt x="2655" y="1916"/>
                </a:lnTo>
                <a:lnTo>
                  <a:pt x="2656" y="1917"/>
                </a:lnTo>
                <a:lnTo>
                  <a:pt x="2636" y="1934"/>
                </a:lnTo>
                <a:lnTo>
                  <a:pt x="2815" y="2091"/>
                </a:lnTo>
                <a:lnTo>
                  <a:pt x="2835" y="2112"/>
                </a:lnTo>
                <a:lnTo>
                  <a:pt x="2852" y="2136"/>
                </a:lnTo>
                <a:lnTo>
                  <a:pt x="2862" y="2162"/>
                </a:lnTo>
                <a:lnTo>
                  <a:pt x="2868" y="2189"/>
                </a:lnTo>
                <a:lnTo>
                  <a:pt x="2868" y="2216"/>
                </a:lnTo>
                <a:lnTo>
                  <a:pt x="2862" y="2243"/>
                </a:lnTo>
                <a:lnTo>
                  <a:pt x="2852" y="2268"/>
                </a:lnTo>
                <a:lnTo>
                  <a:pt x="2835" y="2293"/>
                </a:lnTo>
                <a:lnTo>
                  <a:pt x="2815" y="2315"/>
                </a:lnTo>
                <a:lnTo>
                  <a:pt x="1962" y="3059"/>
                </a:lnTo>
                <a:lnTo>
                  <a:pt x="1938" y="3077"/>
                </a:lnTo>
                <a:lnTo>
                  <a:pt x="1910" y="3091"/>
                </a:lnTo>
                <a:lnTo>
                  <a:pt x="1880" y="3100"/>
                </a:lnTo>
                <a:lnTo>
                  <a:pt x="1849" y="3105"/>
                </a:lnTo>
                <a:lnTo>
                  <a:pt x="1818" y="3105"/>
                </a:lnTo>
                <a:lnTo>
                  <a:pt x="1788" y="3100"/>
                </a:lnTo>
                <a:lnTo>
                  <a:pt x="1758" y="3091"/>
                </a:lnTo>
                <a:lnTo>
                  <a:pt x="1730" y="3077"/>
                </a:lnTo>
                <a:lnTo>
                  <a:pt x="1704" y="3059"/>
                </a:lnTo>
                <a:lnTo>
                  <a:pt x="1558" y="2932"/>
                </a:lnTo>
                <a:lnTo>
                  <a:pt x="1403" y="3066"/>
                </a:lnTo>
                <a:lnTo>
                  <a:pt x="1401" y="3068"/>
                </a:lnTo>
                <a:lnTo>
                  <a:pt x="1395" y="3073"/>
                </a:lnTo>
                <a:lnTo>
                  <a:pt x="1385" y="3081"/>
                </a:lnTo>
                <a:lnTo>
                  <a:pt x="1371" y="3091"/>
                </a:lnTo>
                <a:lnTo>
                  <a:pt x="1352" y="3104"/>
                </a:lnTo>
                <a:lnTo>
                  <a:pt x="1331" y="3117"/>
                </a:lnTo>
                <a:lnTo>
                  <a:pt x="1307" y="3131"/>
                </a:lnTo>
                <a:lnTo>
                  <a:pt x="1279" y="3145"/>
                </a:lnTo>
                <a:lnTo>
                  <a:pt x="1248" y="3159"/>
                </a:lnTo>
                <a:lnTo>
                  <a:pt x="1215" y="3173"/>
                </a:lnTo>
                <a:lnTo>
                  <a:pt x="1179" y="3186"/>
                </a:lnTo>
                <a:lnTo>
                  <a:pt x="1139" y="3198"/>
                </a:lnTo>
                <a:lnTo>
                  <a:pt x="1098" y="3208"/>
                </a:lnTo>
                <a:lnTo>
                  <a:pt x="1054" y="3215"/>
                </a:lnTo>
                <a:lnTo>
                  <a:pt x="1008" y="3219"/>
                </a:lnTo>
                <a:lnTo>
                  <a:pt x="960" y="3220"/>
                </a:lnTo>
                <a:lnTo>
                  <a:pt x="910" y="3217"/>
                </a:lnTo>
                <a:lnTo>
                  <a:pt x="859" y="3210"/>
                </a:lnTo>
                <a:lnTo>
                  <a:pt x="856" y="3210"/>
                </a:lnTo>
                <a:lnTo>
                  <a:pt x="852" y="3209"/>
                </a:lnTo>
                <a:lnTo>
                  <a:pt x="831" y="3205"/>
                </a:lnTo>
                <a:lnTo>
                  <a:pt x="810" y="3199"/>
                </a:lnTo>
                <a:lnTo>
                  <a:pt x="776" y="3188"/>
                </a:lnTo>
                <a:lnTo>
                  <a:pt x="760" y="3183"/>
                </a:lnTo>
                <a:lnTo>
                  <a:pt x="742" y="3177"/>
                </a:lnTo>
                <a:lnTo>
                  <a:pt x="707" y="3163"/>
                </a:lnTo>
                <a:lnTo>
                  <a:pt x="673" y="3147"/>
                </a:lnTo>
                <a:lnTo>
                  <a:pt x="662" y="3141"/>
                </a:lnTo>
                <a:lnTo>
                  <a:pt x="651" y="3135"/>
                </a:lnTo>
                <a:lnTo>
                  <a:pt x="622" y="3118"/>
                </a:lnTo>
                <a:lnTo>
                  <a:pt x="592" y="3098"/>
                </a:lnTo>
                <a:lnTo>
                  <a:pt x="568" y="3083"/>
                </a:lnTo>
                <a:lnTo>
                  <a:pt x="528" y="3054"/>
                </a:lnTo>
                <a:lnTo>
                  <a:pt x="489" y="3021"/>
                </a:lnTo>
                <a:lnTo>
                  <a:pt x="435" y="2972"/>
                </a:lnTo>
                <a:lnTo>
                  <a:pt x="389" y="2924"/>
                </a:lnTo>
                <a:lnTo>
                  <a:pt x="350" y="2876"/>
                </a:lnTo>
                <a:lnTo>
                  <a:pt x="317" y="2830"/>
                </a:lnTo>
                <a:lnTo>
                  <a:pt x="289" y="2785"/>
                </a:lnTo>
                <a:lnTo>
                  <a:pt x="267" y="2742"/>
                </a:lnTo>
                <a:lnTo>
                  <a:pt x="250" y="2699"/>
                </a:lnTo>
                <a:lnTo>
                  <a:pt x="237" y="2658"/>
                </a:lnTo>
                <a:lnTo>
                  <a:pt x="229" y="2619"/>
                </a:lnTo>
                <a:lnTo>
                  <a:pt x="226" y="2582"/>
                </a:lnTo>
                <a:lnTo>
                  <a:pt x="225" y="2546"/>
                </a:lnTo>
                <a:lnTo>
                  <a:pt x="226" y="2514"/>
                </a:lnTo>
                <a:lnTo>
                  <a:pt x="230" y="2483"/>
                </a:lnTo>
                <a:lnTo>
                  <a:pt x="237" y="2454"/>
                </a:lnTo>
                <a:lnTo>
                  <a:pt x="245" y="2428"/>
                </a:lnTo>
                <a:lnTo>
                  <a:pt x="256" y="2405"/>
                </a:lnTo>
                <a:lnTo>
                  <a:pt x="257" y="2402"/>
                </a:lnTo>
                <a:lnTo>
                  <a:pt x="259" y="2393"/>
                </a:lnTo>
                <a:lnTo>
                  <a:pt x="264" y="2379"/>
                </a:lnTo>
                <a:lnTo>
                  <a:pt x="270" y="2359"/>
                </a:lnTo>
                <a:lnTo>
                  <a:pt x="278" y="2336"/>
                </a:lnTo>
                <a:lnTo>
                  <a:pt x="286" y="2308"/>
                </a:lnTo>
                <a:lnTo>
                  <a:pt x="296" y="2277"/>
                </a:lnTo>
                <a:lnTo>
                  <a:pt x="307" y="2242"/>
                </a:lnTo>
                <a:lnTo>
                  <a:pt x="318" y="2205"/>
                </a:lnTo>
                <a:lnTo>
                  <a:pt x="331" y="2165"/>
                </a:lnTo>
                <a:lnTo>
                  <a:pt x="344" y="2124"/>
                </a:lnTo>
                <a:lnTo>
                  <a:pt x="358" y="2080"/>
                </a:lnTo>
                <a:lnTo>
                  <a:pt x="382" y="2004"/>
                </a:lnTo>
                <a:lnTo>
                  <a:pt x="406" y="1926"/>
                </a:lnTo>
                <a:lnTo>
                  <a:pt x="52" y="1615"/>
                </a:lnTo>
                <a:lnTo>
                  <a:pt x="31" y="1594"/>
                </a:lnTo>
                <a:lnTo>
                  <a:pt x="15" y="1570"/>
                </a:lnTo>
                <a:lnTo>
                  <a:pt x="5" y="1544"/>
                </a:lnTo>
                <a:lnTo>
                  <a:pt x="0" y="1517"/>
                </a:lnTo>
                <a:lnTo>
                  <a:pt x="0" y="1490"/>
                </a:lnTo>
                <a:lnTo>
                  <a:pt x="5" y="1463"/>
                </a:lnTo>
                <a:lnTo>
                  <a:pt x="15" y="1438"/>
                </a:lnTo>
                <a:lnTo>
                  <a:pt x="31" y="1413"/>
                </a:lnTo>
                <a:lnTo>
                  <a:pt x="52" y="1391"/>
                </a:lnTo>
                <a:lnTo>
                  <a:pt x="904" y="647"/>
                </a:lnTo>
                <a:lnTo>
                  <a:pt x="929" y="629"/>
                </a:lnTo>
                <a:lnTo>
                  <a:pt x="958" y="615"/>
                </a:lnTo>
                <a:lnTo>
                  <a:pt x="986" y="606"/>
                </a:lnTo>
                <a:lnTo>
                  <a:pt x="1018" y="602"/>
                </a:lnTo>
                <a:close/>
                <a:moveTo>
                  <a:pt x="982" y="346"/>
                </a:moveTo>
                <a:lnTo>
                  <a:pt x="1027" y="346"/>
                </a:lnTo>
                <a:lnTo>
                  <a:pt x="1072" y="351"/>
                </a:lnTo>
                <a:lnTo>
                  <a:pt x="1117" y="360"/>
                </a:lnTo>
                <a:lnTo>
                  <a:pt x="1160" y="374"/>
                </a:lnTo>
                <a:lnTo>
                  <a:pt x="1202" y="393"/>
                </a:lnTo>
                <a:lnTo>
                  <a:pt x="1240" y="417"/>
                </a:lnTo>
                <a:lnTo>
                  <a:pt x="1277" y="444"/>
                </a:lnTo>
                <a:lnTo>
                  <a:pt x="1197" y="514"/>
                </a:lnTo>
                <a:lnTo>
                  <a:pt x="1166" y="490"/>
                </a:lnTo>
                <a:lnTo>
                  <a:pt x="1133" y="472"/>
                </a:lnTo>
                <a:lnTo>
                  <a:pt x="1098" y="459"/>
                </a:lnTo>
                <a:lnTo>
                  <a:pt x="1062" y="450"/>
                </a:lnTo>
                <a:lnTo>
                  <a:pt x="1024" y="445"/>
                </a:lnTo>
                <a:lnTo>
                  <a:pt x="985" y="445"/>
                </a:lnTo>
                <a:lnTo>
                  <a:pt x="948" y="450"/>
                </a:lnTo>
                <a:lnTo>
                  <a:pt x="911" y="459"/>
                </a:lnTo>
                <a:lnTo>
                  <a:pt x="876" y="472"/>
                </a:lnTo>
                <a:lnTo>
                  <a:pt x="843" y="490"/>
                </a:lnTo>
                <a:lnTo>
                  <a:pt x="813" y="514"/>
                </a:lnTo>
                <a:lnTo>
                  <a:pt x="733" y="444"/>
                </a:lnTo>
                <a:lnTo>
                  <a:pt x="769" y="417"/>
                </a:lnTo>
                <a:lnTo>
                  <a:pt x="808" y="393"/>
                </a:lnTo>
                <a:lnTo>
                  <a:pt x="850" y="374"/>
                </a:lnTo>
                <a:lnTo>
                  <a:pt x="893" y="360"/>
                </a:lnTo>
                <a:lnTo>
                  <a:pt x="937" y="351"/>
                </a:lnTo>
                <a:lnTo>
                  <a:pt x="982" y="346"/>
                </a:lnTo>
                <a:close/>
                <a:moveTo>
                  <a:pt x="1005" y="170"/>
                </a:moveTo>
                <a:lnTo>
                  <a:pt x="1061" y="173"/>
                </a:lnTo>
                <a:lnTo>
                  <a:pt x="1117" y="180"/>
                </a:lnTo>
                <a:lnTo>
                  <a:pt x="1172" y="191"/>
                </a:lnTo>
                <a:lnTo>
                  <a:pt x="1225" y="207"/>
                </a:lnTo>
                <a:lnTo>
                  <a:pt x="1277" y="228"/>
                </a:lnTo>
                <a:lnTo>
                  <a:pt x="1327" y="255"/>
                </a:lnTo>
                <a:lnTo>
                  <a:pt x="1374" y="285"/>
                </a:lnTo>
                <a:lnTo>
                  <a:pt x="1419" y="319"/>
                </a:lnTo>
                <a:lnTo>
                  <a:pt x="1340" y="389"/>
                </a:lnTo>
                <a:lnTo>
                  <a:pt x="1298" y="357"/>
                </a:lnTo>
                <a:lnTo>
                  <a:pt x="1254" y="331"/>
                </a:lnTo>
                <a:lnTo>
                  <a:pt x="1208" y="308"/>
                </a:lnTo>
                <a:lnTo>
                  <a:pt x="1158" y="291"/>
                </a:lnTo>
                <a:lnTo>
                  <a:pt x="1108" y="278"/>
                </a:lnTo>
                <a:lnTo>
                  <a:pt x="1057" y="271"/>
                </a:lnTo>
                <a:lnTo>
                  <a:pt x="1005" y="269"/>
                </a:lnTo>
                <a:lnTo>
                  <a:pt x="953" y="271"/>
                </a:lnTo>
                <a:lnTo>
                  <a:pt x="902" y="278"/>
                </a:lnTo>
                <a:lnTo>
                  <a:pt x="851" y="291"/>
                </a:lnTo>
                <a:lnTo>
                  <a:pt x="802" y="308"/>
                </a:lnTo>
                <a:lnTo>
                  <a:pt x="756" y="331"/>
                </a:lnTo>
                <a:lnTo>
                  <a:pt x="711" y="357"/>
                </a:lnTo>
                <a:lnTo>
                  <a:pt x="670" y="389"/>
                </a:lnTo>
                <a:lnTo>
                  <a:pt x="590" y="320"/>
                </a:lnTo>
                <a:lnTo>
                  <a:pt x="634" y="285"/>
                </a:lnTo>
                <a:lnTo>
                  <a:pt x="682" y="255"/>
                </a:lnTo>
                <a:lnTo>
                  <a:pt x="732" y="228"/>
                </a:lnTo>
                <a:lnTo>
                  <a:pt x="784" y="208"/>
                </a:lnTo>
                <a:lnTo>
                  <a:pt x="838" y="191"/>
                </a:lnTo>
                <a:lnTo>
                  <a:pt x="893" y="180"/>
                </a:lnTo>
                <a:lnTo>
                  <a:pt x="948" y="173"/>
                </a:lnTo>
                <a:lnTo>
                  <a:pt x="1005" y="170"/>
                </a:lnTo>
                <a:close/>
                <a:moveTo>
                  <a:pt x="1002" y="0"/>
                </a:moveTo>
                <a:lnTo>
                  <a:pt x="1008" y="0"/>
                </a:lnTo>
                <a:lnTo>
                  <a:pt x="1071" y="2"/>
                </a:lnTo>
                <a:lnTo>
                  <a:pt x="1137" y="10"/>
                </a:lnTo>
                <a:lnTo>
                  <a:pt x="1203" y="22"/>
                </a:lnTo>
                <a:lnTo>
                  <a:pt x="1267" y="39"/>
                </a:lnTo>
                <a:lnTo>
                  <a:pt x="1329" y="62"/>
                </a:lnTo>
                <a:lnTo>
                  <a:pt x="1391" y="89"/>
                </a:lnTo>
                <a:lnTo>
                  <a:pt x="1448" y="120"/>
                </a:lnTo>
                <a:lnTo>
                  <a:pt x="1504" y="158"/>
                </a:lnTo>
                <a:lnTo>
                  <a:pt x="1556" y="199"/>
                </a:lnTo>
                <a:lnTo>
                  <a:pt x="1477" y="269"/>
                </a:lnTo>
                <a:lnTo>
                  <a:pt x="1430" y="232"/>
                </a:lnTo>
                <a:lnTo>
                  <a:pt x="1379" y="198"/>
                </a:lnTo>
                <a:lnTo>
                  <a:pt x="1326" y="170"/>
                </a:lnTo>
                <a:lnTo>
                  <a:pt x="1270" y="147"/>
                </a:lnTo>
                <a:lnTo>
                  <a:pt x="1213" y="127"/>
                </a:lnTo>
                <a:lnTo>
                  <a:pt x="1154" y="113"/>
                </a:lnTo>
                <a:lnTo>
                  <a:pt x="1095" y="104"/>
                </a:lnTo>
                <a:lnTo>
                  <a:pt x="1035" y="99"/>
                </a:lnTo>
                <a:lnTo>
                  <a:pt x="975" y="99"/>
                </a:lnTo>
                <a:lnTo>
                  <a:pt x="915" y="103"/>
                </a:lnTo>
                <a:lnTo>
                  <a:pt x="854" y="113"/>
                </a:lnTo>
                <a:lnTo>
                  <a:pt x="797" y="127"/>
                </a:lnTo>
                <a:lnTo>
                  <a:pt x="739" y="146"/>
                </a:lnTo>
                <a:lnTo>
                  <a:pt x="683" y="170"/>
                </a:lnTo>
                <a:lnTo>
                  <a:pt x="631" y="198"/>
                </a:lnTo>
                <a:lnTo>
                  <a:pt x="580" y="230"/>
                </a:lnTo>
                <a:lnTo>
                  <a:pt x="533" y="269"/>
                </a:lnTo>
                <a:lnTo>
                  <a:pt x="453" y="199"/>
                </a:lnTo>
                <a:lnTo>
                  <a:pt x="506" y="158"/>
                </a:lnTo>
                <a:lnTo>
                  <a:pt x="562" y="120"/>
                </a:lnTo>
                <a:lnTo>
                  <a:pt x="619" y="89"/>
                </a:lnTo>
                <a:lnTo>
                  <a:pt x="680" y="62"/>
                </a:lnTo>
                <a:lnTo>
                  <a:pt x="742" y="39"/>
                </a:lnTo>
                <a:lnTo>
                  <a:pt x="807" y="22"/>
                </a:lnTo>
                <a:lnTo>
                  <a:pt x="872" y="10"/>
                </a:lnTo>
                <a:lnTo>
                  <a:pt x="938" y="2"/>
                </a:lnTo>
                <a:lnTo>
                  <a:pt x="10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1"/>
          <p:cNvSpPr>
            <a:spLocks noEditPoints="1"/>
          </p:cNvSpPr>
          <p:nvPr/>
        </p:nvSpPr>
        <p:spPr bwMode="auto">
          <a:xfrm>
            <a:off x="5797867" y="3215640"/>
            <a:ext cx="620077" cy="441648"/>
          </a:xfrm>
          <a:custGeom>
            <a:avLst/>
            <a:gdLst>
              <a:gd name="T0" fmla="*/ 1550 w 3428"/>
              <a:gd name="T1" fmla="*/ 1093 h 2559"/>
              <a:gd name="T2" fmla="*/ 1371 w 3428"/>
              <a:gd name="T3" fmla="*/ 1254 h 2559"/>
              <a:gd name="T4" fmla="*/ 1302 w 3428"/>
              <a:gd name="T5" fmla="*/ 1492 h 2559"/>
              <a:gd name="T6" fmla="*/ 1368 w 3428"/>
              <a:gd name="T7" fmla="*/ 1726 h 2559"/>
              <a:gd name="T8" fmla="*/ 1470 w 3428"/>
              <a:gd name="T9" fmla="*/ 1826 h 2559"/>
              <a:gd name="T10" fmla="*/ 1379 w 3428"/>
              <a:gd name="T11" fmla="*/ 1605 h 2559"/>
              <a:gd name="T12" fmla="*/ 1421 w 3428"/>
              <a:gd name="T13" fmla="*/ 1360 h 2559"/>
              <a:gd name="T14" fmla="*/ 1583 w 3428"/>
              <a:gd name="T15" fmla="*/ 1180 h 2559"/>
              <a:gd name="T16" fmla="*/ 1820 w 3428"/>
              <a:gd name="T17" fmla="*/ 1111 h 2559"/>
              <a:gd name="T18" fmla="*/ 2064 w 3428"/>
              <a:gd name="T19" fmla="*/ 1184 h 2559"/>
              <a:gd name="T20" fmla="*/ 1850 w 3428"/>
              <a:gd name="T21" fmla="*/ 1061 h 2559"/>
              <a:gd name="T22" fmla="*/ 1871 w 3428"/>
              <a:gd name="T23" fmla="*/ 881 h 2559"/>
              <a:gd name="T24" fmla="*/ 2142 w 3428"/>
              <a:gd name="T25" fmla="*/ 1011 h 2559"/>
              <a:gd name="T26" fmla="*/ 2321 w 3428"/>
              <a:gd name="T27" fmla="*/ 1249 h 2559"/>
              <a:gd name="T28" fmla="*/ 2367 w 3428"/>
              <a:gd name="T29" fmla="*/ 1556 h 2559"/>
              <a:gd name="T30" fmla="*/ 2263 w 3428"/>
              <a:gd name="T31" fmla="*/ 1841 h 2559"/>
              <a:gd name="T32" fmla="*/ 2043 w 3428"/>
              <a:gd name="T33" fmla="*/ 2041 h 2559"/>
              <a:gd name="T34" fmla="*/ 1745 w 3428"/>
              <a:gd name="T35" fmla="*/ 2117 h 2559"/>
              <a:gd name="T36" fmla="*/ 1448 w 3428"/>
              <a:gd name="T37" fmla="*/ 2041 h 2559"/>
              <a:gd name="T38" fmla="*/ 1227 w 3428"/>
              <a:gd name="T39" fmla="*/ 1841 h 2559"/>
              <a:gd name="T40" fmla="*/ 1124 w 3428"/>
              <a:gd name="T41" fmla="*/ 1556 h 2559"/>
              <a:gd name="T42" fmla="*/ 1169 w 3428"/>
              <a:gd name="T43" fmla="*/ 1249 h 2559"/>
              <a:gd name="T44" fmla="*/ 1348 w 3428"/>
              <a:gd name="T45" fmla="*/ 1011 h 2559"/>
              <a:gd name="T46" fmla="*/ 1620 w 3428"/>
              <a:gd name="T47" fmla="*/ 881 h 2559"/>
              <a:gd name="T48" fmla="*/ 1597 w 3428"/>
              <a:gd name="T49" fmla="*/ 681 h 2559"/>
              <a:gd name="T50" fmla="*/ 1270 w 3428"/>
              <a:gd name="T51" fmla="*/ 819 h 2559"/>
              <a:gd name="T52" fmla="*/ 1032 w 3428"/>
              <a:gd name="T53" fmla="*/ 1077 h 2559"/>
              <a:gd name="T54" fmla="*/ 923 w 3428"/>
              <a:gd name="T55" fmla="*/ 1417 h 2559"/>
              <a:gd name="T56" fmla="*/ 972 w 3428"/>
              <a:gd name="T57" fmla="*/ 1779 h 2559"/>
              <a:gd name="T58" fmla="*/ 1162 w 3428"/>
              <a:gd name="T59" fmla="*/ 2074 h 2559"/>
              <a:gd name="T60" fmla="*/ 1458 w 3428"/>
              <a:gd name="T61" fmla="*/ 2264 h 2559"/>
              <a:gd name="T62" fmla="*/ 1820 w 3428"/>
              <a:gd name="T63" fmla="*/ 2313 h 2559"/>
              <a:gd name="T64" fmla="*/ 2161 w 3428"/>
              <a:gd name="T65" fmla="*/ 2204 h 2559"/>
              <a:gd name="T66" fmla="*/ 2419 w 3428"/>
              <a:gd name="T67" fmla="*/ 1967 h 2559"/>
              <a:gd name="T68" fmla="*/ 2558 w 3428"/>
              <a:gd name="T69" fmla="*/ 1640 h 2559"/>
              <a:gd name="T70" fmla="*/ 2541 w 3428"/>
              <a:gd name="T71" fmla="*/ 1273 h 2559"/>
              <a:gd name="T72" fmla="*/ 2377 w 3428"/>
              <a:gd name="T73" fmla="*/ 961 h 2559"/>
              <a:gd name="T74" fmla="*/ 2099 w 3428"/>
              <a:gd name="T75" fmla="*/ 747 h 2559"/>
              <a:gd name="T76" fmla="*/ 1745 w 3428"/>
              <a:gd name="T77" fmla="*/ 668 h 2559"/>
              <a:gd name="T78" fmla="*/ 0 w 3428"/>
              <a:gd name="T79" fmla="*/ 649 h 2559"/>
              <a:gd name="T80" fmla="*/ 2227 w 3428"/>
              <a:gd name="T81" fmla="*/ 28 h 2559"/>
              <a:gd name="T82" fmla="*/ 2324 w 3428"/>
              <a:gd name="T83" fmla="*/ 164 h 2559"/>
              <a:gd name="T84" fmla="*/ 3298 w 3428"/>
              <a:gd name="T85" fmla="*/ 250 h 2559"/>
              <a:gd name="T86" fmla="*/ 3415 w 3428"/>
              <a:gd name="T87" fmla="*/ 367 h 2559"/>
              <a:gd name="T88" fmla="*/ 3415 w 3428"/>
              <a:gd name="T89" fmla="*/ 2429 h 2559"/>
              <a:gd name="T90" fmla="*/ 3298 w 3428"/>
              <a:gd name="T91" fmla="*/ 2546 h 2559"/>
              <a:gd name="T92" fmla="*/ 130 w 3428"/>
              <a:gd name="T93" fmla="*/ 2546 h 2559"/>
              <a:gd name="T94" fmla="*/ 13 w 3428"/>
              <a:gd name="T95" fmla="*/ 2429 h 2559"/>
              <a:gd name="T96" fmla="*/ 546 w 3428"/>
              <a:gd name="T97" fmla="*/ 2295 h 2559"/>
              <a:gd name="T98" fmla="*/ 601 w 3428"/>
              <a:gd name="T99" fmla="*/ 2223 h 2559"/>
              <a:gd name="T100" fmla="*/ 564 w 3428"/>
              <a:gd name="T101" fmla="*/ 510 h 2559"/>
              <a:gd name="T102" fmla="*/ 3 w 3428"/>
              <a:gd name="T103" fmla="*/ 401 h 2559"/>
              <a:gd name="T104" fmla="*/ 99 w 3428"/>
              <a:gd name="T105" fmla="*/ 265 h 2559"/>
              <a:gd name="T106" fmla="*/ 219 w 3428"/>
              <a:gd name="T107" fmla="*/ 207 h 2559"/>
              <a:gd name="T108" fmla="*/ 335 w 3428"/>
              <a:gd name="T109" fmla="*/ 99 h 2559"/>
              <a:gd name="T110" fmla="*/ 767 w 3428"/>
              <a:gd name="T111" fmla="*/ 99 h 2559"/>
              <a:gd name="T112" fmla="*/ 883 w 3428"/>
              <a:gd name="T113" fmla="*/ 207 h 2559"/>
              <a:gd name="T114" fmla="*/ 1114 w 3428"/>
              <a:gd name="T115" fmla="*/ 130 h 2559"/>
              <a:gd name="T116" fmla="*/ 1232 w 3428"/>
              <a:gd name="T117" fmla="*/ 13 h 2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428" h="2559">
                <a:moveTo>
                  <a:pt x="1745" y="1049"/>
                </a:moveTo>
                <a:lnTo>
                  <a:pt x="1694" y="1052"/>
                </a:lnTo>
                <a:lnTo>
                  <a:pt x="1644" y="1061"/>
                </a:lnTo>
                <a:lnTo>
                  <a:pt x="1595" y="1074"/>
                </a:lnTo>
                <a:lnTo>
                  <a:pt x="1550" y="1093"/>
                </a:lnTo>
                <a:lnTo>
                  <a:pt x="1507" y="1118"/>
                </a:lnTo>
                <a:lnTo>
                  <a:pt x="1468" y="1146"/>
                </a:lnTo>
                <a:lnTo>
                  <a:pt x="1431" y="1179"/>
                </a:lnTo>
                <a:lnTo>
                  <a:pt x="1399" y="1215"/>
                </a:lnTo>
                <a:lnTo>
                  <a:pt x="1371" y="1254"/>
                </a:lnTo>
                <a:lnTo>
                  <a:pt x="1346" y="1298"/>
                </a:lnTo>
                <a:lnTo>
                  <a:pt x="1327" y="1342"/>
                </a:lnTo>
                <a:lnTo>
                  <a:pt x="1313" y="1391"/>
                </a:lnTo>
                <a:lnTo>
                  <a:pt x="1305" y="1441"/>
                </a:lnTo>
                <a:lnTo>
                  <a:pt x="1302" y="1492"/>
                </a:lnTo>
                <a:lnTo>
                  <a:pt x="1305" y="1543"/>
                </a:lnTo>
                <a:lnTo>
                  <a:pt x="1313" y="1592"/>
                </a:lnTo>
                <a:lnTo>
                  <a:pt x="1327" y="1640"/>
                </a:lnTo>
                <a:lnTo>
                  <a:pt x="1345" y="1684"/>
                </a:lnTo>
                <a:lnTo>
                  <a:pt x="1368" y="1726"/>
                </a:lnTo>
                <a:lnTo>
                  <a:pt x="1396" y="1765"/>
                </a:lnTo>
                <a:lnTo>
                  <a:pt x="1428" y="1801"/>
                </a:lnTo>
                <a:lnTo>
                  <a:pt x="1463" y="1833"/>
                </a:lnTo>
                <a:lnTo>
                  <a:pt x="1502" y="1862"/>
                </a:lnTo>
                <a:lnTo>
                  <a:pt x="1470" y="1826"/>
                </a:lnTo>
                <a:lnTo>
                  <a:pt x="1443" y="1787"/>
                </a:lnTo>
                <a:lnTo>
                  <a:pt x="1420" y="1745"/>
                </a:lnTo>
                <a:lnTo>
                  <a:pt x="1401" y="1701"/>
                </a:lnTo>
                <a:lnTo>
                  <a:pt x="1388" y="1653"/>
                </a:lnTo>
                <a:lnTo>
                  <a:pt x="1379" y="1605"/>
                </a:lnTo>
                <a:lnTo>
                  <a:pt x="1376" y="1555"/>
                </a:lnTo>
                <a:lnTo>
                  <a:pt x="1379" y="1503"/>
                </a:lnTo>
                <a:lnTo>
                  <a:pt x="1388" y="1453"/>
                </a:lnTo>
                <a:lnTo>
                  <a:pt x="1402" y="1405"/>
                </a:lnTo>
                <a:lnTo>
                  <a:pt x="1421" y="1360"/>
                </a:lnTo>
                <a:lnTo>
                  <a:pt x="1446" y="1317"/>
                </a:lnTo>
                <a:lnTo>
                  <a:pt x="1473" y="1278"/>
                </a:lnTo>
                <a:lnTo>
                  <a:pt x="1506" y="1242"/>
                </a:lnTo>
                <a:lnTo>
                  <a:pt x="1542" y="1209"/>
                </a:lnTo>
                <a:lnTo>
                  <a:pt x="1583" y="1180"/>
                </a:lnTo>
                <a:lnTo>
                  <a:pt x="1625" y="1156"/>
                </a:lnTo>
                <a:lnTo>
                  <a:pt x="1671" y="1137"/>
                </a:lnTo>
                <a:lnTo>
                  <a:pt x="1718" y="1123"/>
                </a:lnTo>
                <a:lnTo>
                  <a:pt x="1768" y="1115"/>
                </a:lnTo>
                <a:lnTo>
                  <a:pt x="1820" y="1111"/>
                </a:lnTo>
                <a:lnTo>
                  <a:pt x="1873" y="1115"/>
                </a:lnTo>
                <a:lnTo>
                  <a:pt x="1925" y="1124"/>
                </a:lnTo>
                <a:lnTo>
                  <a:pt x="1974" y="1139"/>
                </a:lnTo>
                <a:lnTo>
                  <a:pt x="2020" y="1159"/>
                </a:lnTo>
                <a:lnTo>
                  <a:pt x="2064" y="1184"/>
                </a:lnTo>
                <a:lnTo>
                  <a:pt x="2028" y="1151"/>
                </a:lnTo>
                <a:lnTo>
                  <a:pt x="1988" y="1121"/>
                </a:lnTo>
                <a:lnTo>
                  <a:pt x="1944" y="1096"/>
                </a:lnTo>
                <a:lnTo>
                  <a:pt x="1898" y="1075"/>
                </a:lnTo>
                <a:lnTo>
                  <a:pt x="1850" y="1061"/>
                </a:lnTo>
                <a:lnTo>
                  <a:pt x="1798" y="1052"/>
                </a:lnTo>
                <a:lnTo>
                  <a:pt x="1745" y="1049"/>
                </a:lnTo>
                <a:close/>
                <a:moveTo>
                  <a:pt x="1745" y="868"/>
                </a:moveTo>
                <a:lnTo>
                  <a:pt x="1809" y="871"/>
                </a:lnTo>
                <a:lnTo>
                  <a:pt x="1871" y="881"/>
                </a:lnTo>
                <a:lnTo>
                  <a:pt x="1931" y="897"/>
                </a:lnTo>
                <a:lnTo>
                  <a:pt x="1989" y="917"/>
                </a:lnTo>
                <a:lnTo>
                  <a:pt x="2043" y="943"/>
                </a:lnTo>
                <a:lnTo>
                  <a:pt x="2095" y="975"/>
                </a:lnTo>
                <a:lnTo>
                  <a:pt x="2142" y="1011"/>
                </a:lnTo>
                <a:lnTo>
                  <a:pt x="2187" y="1051"/>
                </a:lnTo>
                <a:lnTo>
                  <a:pt x="2227" y="1096"/>
                </a:lnTo>
                <a:lnTo>
                  <a:pt x="2263" y="1143"/>
                </a:lnTo>
                <a:lnTo>
                  <a:pt x="2295" y="1195"/>
                </a:lnTo>
                <a:lnTo>
                  <a:pt x="2321" y="1249"/>
                </a:lnTo>
                <a:lnTo>
                  <a:pt x="2343" y="1306"/>
                </a:lnTo>
                <a:lnTo>
                  <a:pt x="2357" y="1366"/>
                </a:lnTo>
                <a:lnTo>
                  <a:pt x="2367" y="1429"/>
                </a:lnTo>
                <a:lnTo>
                  <a:pt x="2370" y="1492"/>
                </a:lnTo>
                <a:lnTo>
                  <a:pt x="2367" y="1556"/>
                </a:lnTo>
                <a:lnTo>
                  <a:pt x="2357" y="1617"/>
                </a:lnTo>
                <a:lnTo>
                  <a:pt x="2343" y="1678"/>
                </a:lnTo>
                <a:lnTo>
                  <a:pt x="2321" y="1735"/>
                </a:lnTo>
                <a:lnTo>
                  <a:pt x="2295" y="1790"/>
                </a:lnTo>
                <a:lnTo>
                  <a:pt x="2263" y="1841"/>
                </a:lnTo>
                <a:lnTo>
                  <a:pt x="2227" y="1889"/>
                </a:lnTo>
                <a:lnTo>
                  <a:pt x="2187" y="1934"/>
                </a:lnTo>
                <a:lnTo>
                  <a:pt x="2142" y="1974"/>
                </a:lnTo>
                <a:lnTo>
                  <a:pt x="2095" y="2010"/>
                </a:lnTo>
                <a:lnTo>
                  <a:pt x="2043" y="2041"/>
                </a:lnTo>
                <a:lnTo>
                  <a:pt x="1989" y="2067"/>
                </a:lnTo>
                <a:lnTo>
                  <a:pt x="1931" y="2088"/>
                </a:lnTo>
                <a:lnTo>
                  <a:pt x="1871" y="2104"/>
                </a:lnTo>
                <a:lnTo>
                  <a:pt x="1809" y="2114"/>
                </a:lnTo>
                <a:lnTo>
                  <a:pt x="1745" y="2117"/>
                </a:lnTo>
                <a:lnTo>
                  <a:pt x="1681" y="2114"/>
                </a:lnTo>
                <a:lnTo>
                  <a:pt x="1620" y="2104"/>
                </a:lnTo>
                <a:lnTo>
                  <a:pt x="1559" y="2088"/>
                </a:lnTo>
                <a:lnTo>
                  <a:pt x="1502" y="2067"/>
                </a:lnTo>
                <a:lnTo>
                  <a:pt x="1448" y="2041"/>
                </a:lnTo>
                <a:lnTo>
                  <a:pt x="1396" y="2010"/>
                </a:lnTo>
                <a:lnTo>
                  <a:pt x="1348" y="1974"/>
                </a:lnTo>
                <a:lnTo>
                  <a:pt x="1304" y="1934"/>
                </a:lnTo>
                <a:lnTo>
                  <a:pt x="1264" y="1889"/>
                </a:lnTo>
                <a:lnTo>
                  <a:pt x="1227" y="1841"/>
                </a:lnTo>
                <a:lnTo>
                  <a:pt x="1196" y="1790"/>
                </a:lnTo>
                <a:lnTo>
                  <a:pt x="1169" y="1735"/>
                </a:lnTo>
                <a:lnTo>
                  <a:pt x="1148" y="1678"/>
                </a:lnTo>
                <a:lnTo>
                  <a:pt x="1133" y="1617"/>
                </a:lnTo>
                <a:lnTo>
                  <a:pt x="1124" y="1556"/>
                </a:lnTo>
                <a:lnTo>
                  <a:pt x="1120" y="1492"/>
                </a:lnTo>
                <a:lnTo>
                  <a:pt x="1124" y="1429"/>
                </a:lnTo>
                <a:lnTo>
                  <a:pt x="1133" y="1366"/>
                </a:lnTo>
                <a:lnTo>
                  <a:pt x="1148" y="1307"/>
                </a:lnTo>
                <a:lnTo>
                  <a:pt x="1169" y="1249"/>
                </a:lnTo>
                <a:lnTo>
                  <a:pt x="1196" y="1195"/>
                </a:lnTo>
                <a:lnTo>
                  <a:pt x="1227" y="1143"/>
                </a:lnTo>
                <a:lnTo>
                  <a:pt x="1264" y="1096"/>
                </a:lnTo>
                <a:lnTo>
                  <a:pt x="1304" y="1051"/>
                </a:lnTo>
                <a:lnTo>
                  <a:pt x="1348" y="1011"/>
                </a:lnTo>
                <a:lnTo>
                  <a:pt x="1396" y="975"/>
                </a:lnTo>
                <a:lnTo>
                  <a:pt x="1448" y="943"/>
                </a:lnTo>
                <a:lnTo>
                  <a:pt x="1502" y="917"/>
                </a:lnTo>
                <a:lnTo>
                  <a:pt x="1559" y="897"/>
                </a:lnTo>
                <a:lnTo>
                  <a:pt x="1620" y="881"/>
                </a:lnTo>
                <a:lnTo>
                  <a:pt x="1681" y="871"/>
                </a:lnTo>
                <a:lnTo>
                  <a:pt x="1745" y="868"/>
                </a:lnTo>
                <a:close/>
                <a:moveTo>
                  <a:pt x="1745" y="668"/>
                </a:moveTo>
                <a:lnTo>
                  <a:pt x="1671" y="671"/>
                </a:lnTo>
                <a:lnTo>
                  <a:pt x="1597" y="681"/>
                </a:lnTo>
                <a:lnTo>
                  <a:pt x="1526" y="698"/>
                </a:lnTo>
                <a:lnTo>
                  <a:pt x="1458" y="720"/>
                </a:lnTo>
                <a:lnTo>
                  <a:pt x="1392" y="747"/>
                </a:lnTo>
                <a:lnTo>
                  <a:pt x="1329" y="780"/>
                </a:lnTo>
                <a:lnTo>
                  <a:pt x="1270" y="819"/>
                </a:lnTo>
                <a:lnTo>
                  <a:pt x="1214" y="862"/>
                </a:lnTo>
                <a:lnTo>
                  <a:pt x="1162" y="909"/>
                </a:lnTo>
                <a:lnTo>
                  <a:pt x="1114" y="961"/>
                </a:lnTo>
                <a:lnTo>
                  <a:pt x="1072" y="1017"/>
                </a:lnTo>
                <a:lnTo>
                  <a:pt x="1032" y="1077"/>
                </a:lnTo>
                <a:lnTo>
                  <a:pt x="1000" y="1139"/>
                </a:lnTo>
                <a:lnTo>
                  <a:pt x="972" y="1205"/>
                </a:lnTo>
                <a:lnTo>
                  <a:pt x="950" y="1273"/>
                </a:lnTo>
                <a:lnTo>
                  <a:pt x="933" y="1344"/>
                </a:lnTo>
                <a:lnTo>
                  <a:pt x="923" y="1417"/>
                </a:lnTo>
                <a:lnTo>
                  <a:pt x="920" y="1491"/>
                </a:lnTo>
                <a:lnTo>
                  <a:pt x="923" y="1567"/>
                </a:lnTo>
                <a:lnTo>
                  <a:pt x="933" y="1640"/>
                </a:lnTo>
                <a:lnTo>
                  <a:pt x="950" y="1710"/>
                </a:lnTo>
                <a:lnTo>
                  <a:pt x="972" y="1779"/>
                </a:lnTo>
                <a:lnTo>
                  <a:pt x="1000" y="1845"/>
                </a:lnTo>
                <a:lnTo>
                  <a:pt x="1032" y="1907"/>
                </a:lnTo>
                <a:lnTo>
                  <a:pt x="1072" y="1967"/>
                </a:lnTo>
                <a:lnTo>
                  <a:pt x="1114" y="2023"/>
                </a:lnTo>
                <a:lnTo>
                  <a:pt x="1162" y="2074"/>
                </a:lnTo>
                <a:lnTo>
                  <a:pt x="1214" y="2122"/>
                </a:lnTo>
                <a:lnTo>
                  <a:pt x="1270" y="2164"/>
                </a:lnTo>
                <a:lnTo>
                  <a:pt x="1329" y="2204"/>
                </a:lnTo>
                <a:lnTo>
                  <a:pt x="1392" y="2236"/>
                </a:lnTo>
                <a:lnTo>
                  <a:pt x="1458" y="2264"/>
                </a:lnTo>
                <a:lnTo>
                  <a:pt x="1526" y="2286"/>
                </a:lnTo>
                <a:lnTo>
                  <a:pt x="1597" y="2303"/>
                </a:lnTo>
                <a:lnTo>
                  <a:pt x="1671" y="2313"/>
                </a:lnTo>
                <a:lnTo>
                  <a:pt x="1745" y="2316"/>
                </a:lnTo>
                <a:lnTo>
                  <a:pt x="1820" y="2313"/>
                </a:lnTo>
                <a:lnTo>
                  <a:pt x="1893" y="2303"/>
                </a:lnTo>
                <a:lnTo>
                  <a:pt x="1964" y="2286"/>
                </a:lnTo>
                <a:lnTo>
                  <a:pt x="2033" y="2264"/>
                </a:lnTo>
                <a:lnTo>
                  <a:pt x="2099" y="2236"/>
                </a:lnTo>
                <a:lnTo>
                  <a:pt x="2161" y="2204"/>
                </a:lnTo>
                <a:lnTo>
                  <a:pt x="2221" y="2164"/>
                </a:lnTo>
                <a:lnTo>
                  <a:pt x="2277" y="2122"/>
                </a:lnTo>
                <a:lnTo>
                  <a:pt x="2329" y="2074"/>
                </a:lnTo>
                <a:lnTo>
                  <a:pt x="2377" y="2023"/>
                </a:lnTo>
                <a:lnTo>
                  <a:pt x="2419" y="1967"/>
                </a:lnTo>
                <a:lnTo>
                  <a:pt x="2458" y="1907"/>
                </a:lnTo>
                <a:lnTo>
                  <a:pt x="2491" y="1845"/>
                </a:lnTo>
                <a:lnTo>
                  <a:pt x="2519" y="1779"/>
                </a:lnTo>
                <a:lnTo>
                  <a:pt x="2541" y="1710"/>
                </a:lnTo>
                <a:lnTo>
                  <a:pt x="2558" y="1640"/>
                </a:lnTo>
                <a:lnTo>
                  <a:pt x="2567" y="1567"/>
                </a:lnTo>
                <a:lnTo>
                  <a:pt x="2571" y="1491"/>
                </a:lnTo>
                <a:lnTo>
                  <a:pt x="2567" y="1417"/>
                </a:lnTo>
                <a:lnTo>
                  <a:pt x="2558" y="1344"/>
                </a:lnTo>
                <a:lnTo>
                  <a:pt x="2541" y="1273"/>
                </a:lnTo>
                <a:lnTo>
                  <a:pt x="2519" y="1205"/>
                </a:lnTo>
                <a:lnTo>
                  <a:pt x="2491" y="1139"/>
                </a:lnTo>
                <a:lnTo>
                  <a:pt x="2458" y="1077"/>
                </a:lnTo>
                <a:lnTo>
                  <a:pt x="2419" y="1017"/>
                </a:lnTo>
                <a:lnTo>
                  <a:pt x="2377" y="961"/>
                </a:lnTo>
                <a:lnTo>
                  <a:pt x="2329" y="909"/>
                </a:lnTo>
                <a:lnTo>
                  <a:pt x="2277" y="862"/>
                </a:lnTo>
                <a:lnTo>
                  <a:pt x="2221" y="819"/>
                </a:lnTo>
                <a:lnTo>
                  <a:pt x="2161" y="780"/>
                </a:lnTo>
                <a:lnTo>
                  <a:pt x="2099" y="747"/>
                </a:lnTo>
                <a:lnTo>
                  <a:pt x="2033" y="720"/>
                </a:lnTo>
                <a:lnTo>
                  <a:pt x="1964" y="698"/>
                </a:lnTo>
                <a:lnTo>
                  <a:pt x="1893" y="681"/>
                </a:lnTo>
                <a:lnTo>
                  <a:pt x="1820" y="671"/>
                </a:lnTo>
                <a:lnTo>
                  <a:pt x="1745" y="668"/>
                </a:lnTo>
                <a:close/>
                <a:moveTo>
                  <a:pt x="0" y="649"/>
                </a:moveTo>
                <a:lnTo>
                  <a:pt x="452" y="649"/>
                </a:lnTo>
                <a:lnTo>
                  <a:pt x="452" y="2147"/>
                </a:lnTo>
                <a:lnTo>
                  <a:pt x="0" y="2147"/>
                </a:lnTo>
                <a:lnTo>
                  <a:pt x="0" y="649"/>
                </a:lnTo>
                <a:close/>
                <a:moveTo>
                  <a:pt x="1302" y="0"/>
                </a:moveTo>
                <a:lnTo>
                  <a:pt x="2126" y="0"/>
                </a:lnTo>
                <a:lnTo>
                  <a:pt x="2162" y="3"/>
                </a:lnTo>
                <a:lnTo>
                  <a:pt x="2196" y="13"/>
                </a:lnTo>
                <a:lnTo>
                  <a:pt x="2227" y="28"/>
                </a:lnTo>
                <a:lnTo>
                  <a:pt x="2256" y="48"/>
                </a:lnTo>
                <a:lnTo>
                  <a:pt x="2279" y="71"/>
                </a:lnTo>
                <a:lnTo>
                  <a:pt x="2299" y="100"/>
                </a:lnTo>
                <a:lnTo>
                  <a:pt x="2314" y="130"/>
                </a:lnTo>
                <a:lnTo>
                  <a:pt x="2324" y="164"/>
                </a:lnTo>
                <a:lnTo>
                  <a:pt x="2327" y="200"/>
                </a:lnTo>
                <a:lnTo>
                  <a:pt x="2327" y="237"/>
                </a:lnTo>
                <a:lnTo>
                  <a:pt x="3228" y="237"/>
                </a:lnTo>
                <a:lnTo>
                  <a:pt x="3264" y="240"/>
                </a:lnTo>
                <a:lnTo>
                  <a:pt x="3298" y="250"/>
                </a:lnTo>
                <a:lnTo>
                  <a:pt x="3329" y="265"/>
                </a:lnTo>
                <a:lnTo>
                  <a:pt x="3357" y="285"/>
                </a:lnTo>
                <a:lnTo>
                  <a:pt x="3381" y="308"/>
                </a:lnTo>
                <a:lnTo>
                  <a:pt x="3400" y="337"/>
                </a:lnTo>
                <a:lnTo>
                  <a:pt x="3415" y="367"/>
                </a:lnTo>
                <a:lnTo>
                  <a:pt x="3425" y="401"/>
                </a:lnTo>
                <a:lnTo>
                  <a:pt x="3428" y="437"/>
                </a:lnTo>
                <a:lnTo>
                  <a:pt x="3428" y="2360"/>
                </a:lnTo>
                <a:lnTo>
                  <a:pt x="3425" y="2396"/>
                </a:lnTo>
                <a:lnTo>
                  <a:pt x="3415" y="2429"/>
                </a:lnTo>
                <a:lnTo>
                  <a:pt x="3400" y="2461"/>
                </a:lnTo>
                <a:lnTo>
                  <a:pt x="3381" y="2488"/>
                </a:lnTo>
                <a:lnTo>
                  <a:pt x="3357" y="2513"/>
                </a:lnTo>
                <a:lnTo>
                  <a:pt x="3329" y="2532"/>
                </a:lnTo>
                <a:lnTo>
                  <a:pt x="3298" y="2546"/>
                </a:lnTo>
                <a:lnTo>
                  <a:pt x="3264" y="2556"/>
                </a:lnTo>
                <a:lnTo>
                  <a:pt x="3228" y="2559"/>
                </a:lnTo>
                <a:lnTo>
                  <a:pt x="200" y="2559"/>
                </a:lnTo>
                <a:lnTo>
                  <a:pt x="164" y="2556"/>
                </a:lnTo>
                <a:lnTo>
                  <a:pt x="130" y="2546"/>
                </a:lnTo>
                <a:lnTo>
                  <a:pt x="99" y="2532"/>
                </a:lnTo>
                <a:lnTo>
                  <a:pt x="71" y="2513"/>
                </a:lnTo>
                <a:lnTo>
                  <a:pt x="47" y="2488"/>
                </a:lnTo>
                <a:lnTo>
                  <a:pt x="28" y="2461"/>
                </a:lnTo>
                <a:lnTo>
                  <a:pt x="13" y="2429"/>
                </a:lnTo>
                <a:lnTo>
                  <a:pt x="3" y="2396"/>
                </a:lnTo>
                <a:lnTo>
                  <a:pt x="0" y="2360"/>
                </a:lnTo>
                <a:lnTo>
                  <a:pt x="0" y="2297"/>
                </a:lnTo>
                <a:lnTo>
                  <a:pt x="527" y="2297"/>
                </a:lnTo>
                <a:lnTo>
                  <a:pt x="546" y="2295"/>
                </a:lnTo>
                <a:lnTo>
                  <a:pt x="564" y="2287"/>
                </a:lnTo>
                <a:lnTo>
                  <a:pt x="580" y="2276"/>
                </a:lnTo>
                <a:lnTo>
                  <a:pt x="591" y="2260"/>
                </a:lnTo>
                <a:lnTo>
                  <a:pt x="599" y="2243"/>
                </a:lnTo>
                <a:lnTo>
                  <a:pt x="601" y="2223"/>
                </a:lnTo>
                <a:lnTo>
                  <a:pt x="601" y="575"/>
                </a:lnTo>
                <a:lnTo>
                  <a:pt x="599" y="555"/>
                </a:lnTo>
                <a:lnTo>
                  <a:pt x="591" y="537"/>
                </a:lnTo>
                <a:lnTo>
                  <a:pt x="580" y="522"/>
                </a:lnTo>
                <a:lnTo>
                  <a:pt x="564" y="510"/>
                </a:lnTo>
                <a:lnTo>
                  <a:pt x="546" y="503"/>
                </a:lnTo>
                <a:lnTo>
                  <a:pt x="527" y="500"/>
                </a:lnTo>
                <a:lnTo>
                  <a:pt x="0" y="500"/>
                </a:lnTo>
                <a:lnTo>
                  <a:pt x="0" y="437"/>
                </a:lnTo>
                <a:lnTo>
                  <a:pt x="3" y="401"/>
                </a:lnTo>
                <a:lnTo>
                  <a:pt x="13" y="367"/>
                </a:lnTo>
                <a:lnTo>
                  <a:pt x="28" y="337"/>
                </a:lnTo>
                <a:lnTo>
                  <a:pt x="47" y="308"/>
                </a:lnTo>
                <a:lnTo>
                  <a:pt x="71" y="285"/>
                </a:lnTo>
                <a:lnTo>
                  <a:pt x="99" y="265"/>
                </a:lnTo>
                <a:lnTo>
                  <a:pt x="130" y="250"/>
                </a:lnTo>
                <a:lnTo>
                  <a:pt x="164" y="240"/>
                </a:lnTo>
                <a:lnTo>
                  <a:pt x="200" y="237"/>
                </a:lnTo>
                <a:lnTo>
                  <a:pt x="209" y="237"/>
                </a:lnTo>
                <a:lnTo>
                  <a:pt x="219" y="207"/>
                </a:lnTo>
                <a:lnTo>
                  <a:pt x="235" y="178"/>
                </a:lnTo>
                <a:lnTo>
                  <a:pt x="254" y="153"/>
                </a:lnTo>
                <a:lnTo>
                  <a:pt x="278" y="130"/>
                </a:lnTo>
                <a:lnTo>
                  <a:pt x="305" y="112"/>
                </a:lnTo>
                <a:lnTo>
                  <a:pt x="335" y="99"/>
                </a:lnTo>
                <a:lnTo>
                  <a:pt x="367" y="90"/>
                </a:lnTo>
                <a:lnTo>
                  <a:pt x="402" y="88"/>
                </a:lnTo>
                <a:lnTo>
                  <a:pt x="702" y="88"/>
                </a:lnTo>
                <a:lnTo>
                  <a:pt x="736" y="90"/>
                </a:lnTo>
                <a:lnTo>
                  <a:pt x="767" y="99"/>
                </a:lnTo>
                <a:lnTo>
                  <a:pt x="797" y="112"/>
                </a:lnTo>
                <a:lnTo>
                  <a:pt x="825" y="130"/>
                </a:lnTo>
                <a:lnTo>
                  <a:pt x="848" y="153"/>
                </a:lnTo>
                <a:lnTo>
                  <a:pt x="868" y="178"/>
                </a:lnTo>
                <a:lnTo>
                  <a:pt x="883" y="207"/>
                </a:lnTo>
                <a:lnTo>
                  <a:pt x="895" y="237"/>
                </a:lnTo>
                <a:lnTo>
                  <a:pt x="1101" y="237"/>
                </a:lnTo>
                <a:lnTo>
                  <a:pt x="1101" y="200"/>
                </a:lnTo>
                <a:lnTo>
                  <a:pt x="1105" y="164"/>
                </a:lnTo>
                <a:lnTo>
                  <a:pt x="1114" y="130"/>
                </a:lnTo>
                <a:lnTo>
                  <a:pt x="1129" y="100"/>
                </a:lnTo>
                <a:lnTo>
                  <a:pt x="1148" y="71"/>
                </a:lnTo>
                <a:lnTo>
                  <a:pt x="1172" y="48"/>
                </a:lnTo>
                <a:lnTo>
                  <a:pt x="1201" y="28"/>
                </a:lnTo>
                <a:lnTo>
                  <a:pt x="1232" y="13"/>
                </a:lnTo>
                <a:lnTo>
                  <a:pt x="1266" y="3"/>
                </a:lnTo>
                <a:lnTo>
                  <a:pt x="13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6"/>
          <p:cNvSpPr>
            <a:spLocks noEditPoints="1"/>
          </p:cNvSpPr>
          <p:nvPr/>
        </p:nvSpPr>
        <p:spPr bwMode="auto">
          <a:xfrm>
            <a:off x="7707318" y="3044827"/>
            <a:ext cx="760413" cy="766763"/>
          </a:xfrm>
          <a:custGeom>
            <a:avLst/>
            <a:gdLst>
              <a:gd name="T0" fmla="*/ 1722 w 3351"/>
              <a:gd name="T1" fmla="*/ 600 h 3378"/>
              <a:gd name="T2" fmla="*/ 1747 w 3351"/>
              <a:gd name="T3" fmla="*/ 1697 h 3378"/>
              <a:gd name="T4" fmla="*/ 2473 w 3351"/>
              <a:gd name="T5" fmla="*/ 1216 h 3378"/>
              <a:gd name="T6" fmla="*/ 2540 w 3351"/>
              <a:gd name="T7" fmla="*/ 1255 h 3378"/>
              <a:gd name="T8" fmla="*/ 2553 w 3351"/>
              <a:gd name="T9" fmla="*/ 1332 h 3378"/>
              <a:gd name="T10" fmla="*/ 1709 w 3351"/>
              <a:gd name="T11" fmla="*/ 1942 h 3378"/>
              <a:gd name="T12" fmla="*/ 1637 w 3351"/>
              <a:gd name="T13" fmla="*/ 1956 h 3378"/>
              <a:gd name="T14" fmla="*/ 1577 w 3351"/>
              <a:gd name="T15" fmla="*/ 1906 h 3378"/>
              <a:gd name="T16" fmla="*/ 1572 w 3351"/>
              <a:gd name="T17" fmla="*/ 640 h 3378"/>
              <a:gd name="T18" fmla="*/ 1635 w 3351"/>
              <a:gd name="T19" fmla="*/ 577 h 3378"/>
              <a:gd name="T20" fmla="*/ 1485 w 3351"/>
              <a:gd name="T21" fmla="*/ 288 h 3378"/>
              <a:gd name="T22" fmla="*/ 1130 w 3351"/>
              <a:gd name="T23" fmla="*/ 386 h 3378"/>
              <a:gd name="T24" fmla="*/ 819 w 3351"/>
              <a:gd name="T25" fmla="*/ 570 h 3378"/>
              <a:gd name="T26" fmla="*/ 565 w 3351"/>
              <a:gd name="T27" fmla="*/ 826 h 3378"/>
              <a:gd name="T28" fmla="*/ 384 w 3351"/>
              <a:gd name="T29" fmla="*/ 1140 h 3378"/>
              <a:gd name="T30" fmla="*/ 285 w 3351"/>
              <a:gd name="T31" fmla="*/ 1498 h 3378"/>
              <a:gd name="T32" fmla="*/ 285 w 3351"/>
              <a:gd name="T33" fmla="*/ 1880 h 3378"/>
              <a:gd name="T34" fmla="*/ 384 w 3351"/>
              <a:gd name="T35" fmla="*/ 2238 h 3378"/>
              <a:gd name="T36" fmla="*/ 565 w 3351"/>
              <a:gd name="T37" fmla="*/ 2552 h 3378"/>
              <a:gd name="T38" fmla="*/ 819 w 3351"/>
              <a:gd name="T39" fmla="*/ 2808 h 3378"/>
              <a:gd name="T40" fmla="*/ 1130 w 3351"/>
              <a:gd name="T41" fmla="*/ 2991 h 3378"/>
              <a:gd name="T42" fmla="*/ 1485 w 3351"/>
              <a:gd name="T43" fmla="*/ 3090 h 3378"/>
              <a:gd name="T44" fmla="*/ 1866 w 3351"/>
              <a:gd name="T45" fmla="*/ 3090 h 3378"/>
              <a:gd name="T46" fmla="*/ 2221 w 3351"/>
              <a:gd name="T47" fmla="*/ 2991 h 3378"/>
              <a:gd name="T48" fmla="*/ 2532 w 3351"/>
              <a:gd name="T49" fmla="*/ 2808 h 3378"/>
              <a:gd name="T50" fmla="*/ 2785 w 3351"/>
              <a:gd name="T51" fmla="*/ 2552 h 3378"/>
              <a:gd name="T52" fmla="*/ 2967 w 3351"/>
              <a:gd name="T53" fmla="*/ 2238 h 3378"/>
              <a:gd name="T54" fmla="*/ 3065 w 3351"/>
              <a:gd name="T55" fmla="*/ 1880 h 3378"/>
              <a:gd name="T56" fmla="*/ 3065 w 3351"/>
              <a:gd name="T57" fmla="*/ 1498 h 3378"/>
              <a:gd name="T58" fmla="*/ 2967 w 3351"/>
              <a:gd name="T59" fmla="*/ 1140 h 3378"/>
              <a:gd name="T60" fmla="*/ 2785 w 3351"/>
              <a:gd name="T61" fmla="*/ 826 h 3378"/>
              <a:gd name="T62" fmla="*/ 2532 w 3351"/>
              <a:gd name="T63" fmla="*/ 570 h 3378"/>
              <a:gd name="T64" fmla="*/ 2221 w 3351"/>
              <a:gd name="T65" fmla="*/ 386 h 3378"/>
              <a:gd name="T66" fmla="*/ 1866 w 3351"/>
              <a:gd name="T67" fmla="*/ 288 h 3378"/>
              <a:gd name="T68" fmla="*/ 1781 w 3351"/>
              <a:gd name="T69" fmla="*/ 3 h 3378"/>
              <a:gd name="T70" fmla="*/ 2185 w 3351"/>
              <a:gd name="T71" fmla="*/ 80 h 3378"/>
              <a:gd name="T72" fmla="*/ 2549 w 3351"/>
              <a:gd name="T73" fmla="*/ 248 h 3378"/>
              <a:gd name="T74" fmla="*/ 2859 w 3351"/>
              <a:gd name="T75" fmla="*/ 495 h 3378"/>
              <a:gd name="T76" fmla="*/ 3104 w 3351"/>
              <a:gd name="T77" fmla="*/ 809 h 3378"/>
              <a:gd name="T78" fmla="*/ 3271 w 3351"/>
              <a:gd name="T79" fmla="*/ 1175 h 3378"/>
              <a:gd name="T80" fmla="*/ 3348 w 3351"/>
              <a:gd name="T81" fmla="*/ 1582 h 3378"/>
              <a:gd name="T82" fmla="*/ 3321 w 3351"/>
              <a:gd name="T83" fmla="*/ 2004 h 3378"/>
              <a:gd name="T84" fmla="*/ 3199 w 3351"/>
              <a:gd name="T85" fmla="*/ 2392 h 3378"/>
              <a:gd name="T86" fmla="*/ 2991 w 3351"/>
              <a:gd name="T87" fmla="*/ 2734 h 3378"/>
              <a:gd name="T88" fmla="*/ 2711 w 3351"/>
              <a:gd name="T89" fmla="*/ 3015 h 3378"/>
              <a:gd name="T90" fmla="*/ 2373 w 3351"/>
              <a:gd name="T91" fmla="*/ 3225 h 3378"/>
              <a:gd name="T92" fmla="*/ 1987 w 3351"/>
              <a:gd name="T93" fmla="*/ 3348 h 3378"/>
              <a:gd name="T94" fmla="*/ 1570 w 3351"/>
              <a:gd name="T95" fmla="*/ 3375 h 3378"/>
              <a:gd name="T96" fmla="*/ 1165 w 3351"/>
              <a:gd name="T97" fmla="*/ 3298 h 3378"/>
              <a:gd name="T98" fmla="*/ 802 w 3351"/>
              <a:gd name="T99" fmla="*/ 3130 h 3378"/>
              <a:gd name="T100" fmla="*/ 490 w 3351"/>
              <a:gd name="T101" fmla="*/ 2883 h 3378"/>
              <a:gd name="T102" fmla="*/ 246 w 3351"/>
              <a:gd name="T103" fmla="*/ 2569 h 3378"/>
              <a:gd name="T104" fmla="*/ 79 w 3351"/>
              <a:gd name="T105" fmla="*/ 2202 h 3378"/>
              <a:gd name="T106" fmla="*/ 3 w 3351"/>
              <a:gd name="T107" fmla="*/ 1796 h 3378"/>
              <a:gd name="T108" fmla="*/ 28 w 3351"/>
              <a:gd name="T109" fmla="*/ 1374 h 3378"/>
              <a:gd name="T110" fmla="*/ 152 w 3351"/>
              <a:gd name="T111" fmla="*/ 986 h 3378"/>
              <a:gd name="T112" fmla="*/ 359 w 3351"/>
              <a:gd name="T113" fmla="*/ 644 h 3378"/>
              <a:gd name="T114" fmla="*/ 639 w 3351"/>
              <a:gd name="T115" fmla="*/ 363 h 3378"/>
              <a:gd name="T116" fmla="*/ 978 w 3351"/>
              <a:gd name="T117" fmla="*/ 153 h 3378"/>
              <a:gd name="T118" fmla="*/ 1364 w 3351"/>
              <a:gd name="T119" fmla="*/ 29 h 3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351" h="3378">
                <a:moveTo>
                  <a:pt x="1658" y="573"/>
                </a:moveTo>
                <a:lnTo>
                  <a:pt x="1682" y="577"/>
                </a:lnTo>
                <a:lnTo>
                  <a:pt x="1703" y="586"/>
                </a:lnTo>
                <a:lnTo>
                  <a:pt x="1722" y="600"/>
                </a:lnTo>
                <a:lnTo>
                  <a:pt x="1736" y="618"/>
                </a:lnTo>
                <a:lnTo>
                  <a:pt x="1744" y="640"/>
                </a:lnTo>
                <a:lnTo>
                  <a:pt x="1747" y="663"/>
                </a:lnTo>
                <a:lnTo>
                  <a:pt x="1747" y="1697"/>
                </a:lnTo>
                <a:lnTo>
                  <a:pt x="2417" y="1231"/>
                </a:lnTo>
                <a:lnTo>
                  <a:pt x="2435" y="1222"/>
                </a:lnTo>
                <a:lnTo>
                  <a:pt x="2455" y="1217"/>
                </a:lnTo>
                <a:lnTo>
                  <a:pt x="2473" y="1216"/>
                </a:lnTo>
                <a:lnTo>
                  <a:pt x="2493" y="1220"/>
                </a:lnTo>
                <a:lnTo>
                  <a:pt x="2511" y="1227"/>
                </a:lnTo>
                <a:lnTo>
                  <a:pt x="2527" y="1239"/>
                </a:lnTo>
                <a:lnTo>
                  <a:pt x="2540" y="1255"/>
                </a:lnTo>
                <a:lnTo>
                  <a:pt x="2551" y="1273"/>
                </a:lnTo>
                <a:lnTo>
                  <a:pt x="2555" y="1293"/>
                </a:lnTo>
                <a:lnTo>
                  <a:pt x="2556" y="1312"/>
                </a:lnTo>
                <a:lnTo>
                  <a:pt x="2553" y="1332"/>
                </a:lnTo>
                <a:lnTo>
                  <a:pt x="2545" y="1350"/>
                </a:lnTo>
                <a:lnTo>
                  <a:pt x="2533" y="1366"/>
                </a:lnTo>
                <a:lnTo>
                  <a:pt x="2517" y="1379"/>
                </a:lnTo>
                <a:lnTo>
                  <a:pt x="1709" y="1942"/>
                </a:lnTo>
                <a:lnTo>
                  <a:pt x="1694" y="1952"/>
                </a:lnTo>
                <a:lnTo>
                  <a:pt x="1676" y="1957"/>
                </a:lnTo>
                <a:lnTo>
                  <a:pt x="1658" y="1958"/>
                </a:lnTo>
                <a:lnTo>
                  <a:pt x="1637" y="1956"/>
                </a:lnTo>
                <a:lnTo>
                  <a:pt x="1617" y="1949"/>
                </a:lnTo>
                <a:lnTo>
                  <a:pt x="1600" y="1937"/>
                </a:lnTo>
                <a:lnTo>
                  <a:pt x="1588" y="1923"/>
                </a:lnTo>
                <a:lnTo>
                  <a:pt x="1577" y="1906"/>
                </a:lnTo>
                <a:lnTo>
                  <a:pt x="1571" y="1889"/>
                </a:lnTo>
                <a:lnTo>
                  <a:pt x="1569" y="1868"/>
                </a:lnTo>
                <a:lnTo>
                  <a:pt x="1569" y="663"/>
                </a:lnTo>
                <a:lnTo>
                  <a:pt x="1572" y="640"/>
                </a:lnTo>
                <a:lnTo>
                  <a:pt x="1582" y="618"/>
                </a:lnTo>
                <a:lnTo>
                  <a:pt x="1595" y="600"/>
                </a:lnTo>
                <a:lnTo>
                  <a:pt x="1613" y="586"/>
                </a:lnTo>
                <a:lnTo>
                  <a:pt x="1635" y="577"/>
                </a:lnTo>
                <a:lnTo>
                  <a:pt x="1658" y="573"/>
                </a:lnTo>
                <a:close/>
                <a:moveTo>
                  <a:pt x="1675" y="275"/>
                </a:moveTo>
                <a:lnTo>
                  <a:pt x="1579" y="279"/>
                </a:lnTo>
                <a:lnTo>
                  <a:pt x="1485" y="288"/>
                </a:lnTo>
                <a:lnTo>
                  <a:pt x="1393" y="304"/>
                </a:lnTo>
                <a:lnTo>
                  <a:pt x="1303" y="326"/>
                </a:lnTo>
                <a:lnTo>
                  <a:pt x="1215" y="354"/>
                </a:lnTo>
                <a:lnTo>
                  <a:pt x="1130" y="386"/>
                </a:lnTo>
                <a:lnTo>
                  <a:pt x="1047" y="424"/>
                </a:lnTo>
                <a:lnTo>
                  <a:pt x="968" y="469"/>
                </a:lnTo>
                <a:lnTo>
                  <a:pt x="892" y="517"/>
                </a:lnTo>
                <a:lnTo>
                  <a:pt x="819" y="570"/>
                </a:lnTo>
                <a:lnTo>
                  <a:pt x="749" y="628"/>
                </a:lnTo>
                <a:lnTo>
                  <a:pt x="684" y="690"/>
                </a:lnTo>
                <a:lnTo>
                  <a:pt x="623" y="756"/>
                </a:lnTo>
                <a:lnTo>
                  <a:pt x="565" y="826"/>
                </a:lnTo>
                <a:lnTo>
                  <a:pt x="513" y="899"/>
                </a:lnTo>
                <a:lnTo>
                  <a:pt x="464" y="976"/>
                </a:lnTo>
                <a:lnTo>
                  <a:pt x="421" y="1056"/>
                </a:lnTo>
                <a:lnTo>
                  <a:pt x="384" y="1140"/>
                </a:lnTo>
                <a:lnTo>
                  <a:pt x="350" y="1225"/>
                </a:lnTo>
                <a:lnTo>
                  <a:pt x="323" y="1314"/>
                </a:lnTo>
                <a:lnTo>
                  <a:pt x="301" y="1405"/>
                </a:lnTo>
                <a:lnTo>
                  <a:pt x="285" y="1498"/>
                </a:lnTo>
                <a:lnTo>
                  <a:pt x="276" y="1593"/>
                </a:lnTo>
                <a:lnTo>
                  <a:pt x="272" y="1689"/>
                </a:lnTo>
                <a:lnTo>
                  <a:pt x="276" y="1786"/>
                </a:lnTo>
                <a:lnTo>
                  <a:pt x="285" y="1880"/>
                </a:lnTo>
                <a:lnTo>
                  <a:pt x="301" y="1973"/>
                </a:lnTo>
                <a:lnTo>
                  <a:pt x="323" y="2064"/>
                </a:lnTo>
                <a:lnTo>
                  <a:pt x="350" y="2153"/>
                </a:lnTo>
                <a:lnTo>
                  <a:pt x="384" y="2238"/>
                </a:lnTo>
                <a:lnTo>
                  <a:pt x="421" y="2322"/>
                </a:lnTo>
                <a:lnTo>
                  <a:pt x="464" y="2402"/>
                </a:lnTo>
                <a:lnTo>
                  <a:pt x="513" y="2479"/>
                </a:lnTo>
                <a:lnTo>
                  <a:pt x="565" y="2552"/>
                </a:lnTo>
                <a:lnTo>
                  <a:pt x="623" y="2622"/>
                </a:lnTo>
                <a:lnTo>
                  <a:pt x="684" y="2688"/>
                </a:lnTo>
                <a:lnTo>
                  <a:pt x="749" y="2749"/>
                </a:lnTo>
                <a:lnTo>
                  <a:pt x="819" y="2808"/>
                </a:lnTo>
                <a:lnTo>
                  <a:pt x="892" y="2860"/>
                </a:lnTo>
                <a:lnTo>
                  <a:pt x="968" y="2909"/>
                </a:lnTo>
                <a:lnTo>
                  <a:pt x="1047" y="2952"/>
                </a:lnTo>
                <a:lnTo>
                  <a:pt x="1130" y="2991"/>
                </a:lnTo>
                <a:lnTo>
                  <a:pt x="1215" y="3024"/>
                </a:lnTo>
                <a:lnTo>
                  <a:pt x="1303" y="3052"/>
                </a:lnTo>
                <a:lnTo>
                  <a:pt x="1393" y="3074"/>
                </a:lnTo>
                <a:lnTo>
                  <a:pt x="1485" y="3090"/>
                </a:lnTo>
                <a:lnTo>
                  <a:pt x="1579" y="3099"/>
                </a:lnTo>
                <a:lnTo>
                  <a:pt x="1675" y="3102"/>
                </a:lnTo>
                <a:lnTo>
                  <a:pt x="1771" y="3099"/>
                </a:lnTo>
                <a:lnTo>
                  <a:pt x="1866" y="3090"/>
                </a:lnTo>
                <a:lnTo>
                  <a:pt x="1958" y="3074"/>
                </a:lnTo>
                <a:lnTo>
                  <a:pt x="2048" y="3052"/>
                </a:lnTo>
                <a:lnTo>
                  <a:pt x="2136" y="3024"/>
                </a:lnTo>
                <a:lnTo>
                  <a:pt x="2221" y="2991"/>
                </a:lnTo>
                <a:lnTo>
                  <a:pt x="2304" y="2952"/>
                </a:lnTo>
                <a:lnTo>
                  <a:pt x="2382" y="2909"/>
                </a:lnTo>
                <a:lnTo>
                  <a:pt x="2459" y="2860"/>
                </a:lnTo>
                <a:lnTo>
                  <a:pt x="2532" y="2808"/>
                </a:lnTo>
                <a:lnTo>
                  <a:pt x="2601" y="2749"/>
                </a:lnTo>
                <a:lnTo>
                  <a:pt x="2666" y="2688"/>
                </a:lnTo>
                <a:lnTo>
                  <a:pt x="2728" y="2622"/>
                </a:lnTo>
                <a:lnTo>
                  <a:pt x="2785" y="2552"/>
                </a:lnTo>
                <a:lnTo>
                  <a:pt x="2838" y="2479"/>
                </a:lnTo>
                <a:lnTo>
                  <a:pt x="2886" y="2402"/>
                </a:lnTo>
                <a:lnTo>
                  <a:pt x="2929" y="2322"/>
                </a:lnTo>
                <a:lnTo>
                  <a:pt x="2967" y="2238"/>
                </a:lnTo>
                <a:lnTo>
                  <a:pt x="3001" y="2153"/>
                </a:lnTo>
                <a:lnTo>
                  <a:pt x="3028" y="2064"/>
                </a:lnTo>
                <a:lnTo>
                  <a:pt x="3049" y="1973"/>
                </a:lnTo>
                <a:lnTo>
                  <a:pt x="3065" y="1880"/>
                </a:lnTo>
                <a:lnTo>
                  <a:pt x="3075" y="1786"/>
                </a:lnTo>
                <a:lnTo>
                  <a:pt x="3078" y="1689"/>
                </a:lnTo>
                <a:lnTo>
                  <a:pt x="3075" y="1593"/>
                </a:lnTo>
                <a:lnTo>
                  <a:pt x="3065" y="1498"/>
                </a:lnTo>
                <a:lnTo>
                  <a:pt x="3049" y="1405"/>
                </a:lnTo>
                <a:lnTo>
                  <a:pt x="3028" y="1314"/>
                </a:lnTo>
                <a:lnTo>
                  <a:pt x="3001" y="1225"/>
                </a:lnTo>
                <a:lnTo>
                  <a:pt x="2967" y="1140"/>
                </a:lnTo>
                <a:lnTo>
                  <a:pt x="2929" y="1056"/>
                </a:lnTo>
                <a:lnTo>
                  <a:pt x="2886" y="976"/>
                </a:lnTo>
                <a:lnTo>
                  <a:pt x="2838" y="899"/>
                </a:lnTo>
                <a:lnTo>
                  <a:pt x="2785" y="826"/>
                </a:lnTo>
                <a:lnTo>
                  <a:pt x="2728" y="756"/>
                </a:lnTo>
                <a:lnTo>
                  <a:pt x="2666" y="690"/>
                </a:lnTo>
                <a:lnTo>
                  <a:pt x="2601" y="628"/>
                </a:lnTo>
                <a:lnTo>
                  <a:pt x="2532" y="570"/>
                </a:lnTo>
                <a:lnTo>
                  <a:pt x="2459" y="517"/>
                </a:lnTo>
                <a:lnTo>
                  <a:pt x="2382" y="469"/>
                </a:lnTo>
                <a:lnTo>
                  <a:pt x="2304" y="424"/>
                </a:lnTo>
                <a:lnTo>
                  <a:pt x="2221" y="386"/>
                </a:lnTo>
                <a:lnTo>
                  <a:pt x="2136" y="354"/>
                </a:lnTo>
                <a:lnTo>
                  <a:pt x="2048" y="326"/>
                </a:lnTo>
                <a:lnTo>
                  <a:pt x="1958" y="304"/>
                </a:lnTo>
                <a:lnTo>
                  <a:pt x="1866" y="288"/>
                </a:lnTo>
                <a:lnTo>
                  <a:pt x="1771" y="279"/>
                </a:lnTo>
                <a:lnTo>
                  <a:pt x="1675" y="275"/>
                </a:lnTo>
                <a:close/>
                <a:moveTo>
                  <a:pt x="1675" y="0"/>
                </a:moveTo>
                <a:lnTo>
                  <a:pt x="1781" y="3"/>
                </a:lnTo>
                <a:lnTo>
                  <a:pt x="1885" y="13"/>
                </a:lnTo>
                <a:lnTo>
                  <a:pt x="1987" y="29"/>
                </a:lnTo>
                <a:lnTo>
                  <a:pt x="2088" y="52"/>
                </a:lnTo>
                <a:lnTo>
                  <a:pt x="2185" y="80"/>
                </a:lnTo>
                <a:lnTo>
                  <a:pt x="2281" y="114"/>
                </a:lnTo>
                <a:lnTo>
                  <a:pt x="2373" y="153"/>
                </a:lnTo>
                <a:lnTo>
                  <a:pt x="2462" y="198"/>
                </a:lnTo>
                <a:lnTo>
                  <a:pt x="2549" y="248"/>
                </a:lnTo>
                <a:lnTo>
                  <a:pt x="2632" y="303"/>
                </a:lnTo>
                <a:lnTo>
                  <a:pt x="2711" y="363"/>
                </a:lnTo>
                <a:lnTo>
                  <a:pt x="2788" y="427"/>
                </a:lnTo>
                <a:lnTo>
                  <a:pt x="2859" y="495"/>
                </a:lnTo>
                <a:lnTo>
                  <a:pt x="2927" y="568"/>
                </a:lnTo>
                <a:lnTo>
                  <a:pt x="2991" y="644"/>
                </a:lnTo>
                <a:lnTo>
                  <a:pt x="3050" y="724"/>
                </a:lnTo>
                <a:lnTo>
                  <a:pt x="3104" y="809"/>
                </a:lnTo>
                <a:lnTo>
                  <a:pt x="3155" y="896"/>
                </a:lnTo>
                <a:lnTo>
                  <a:pt x="3199" y="986"/>
                </a:lnTo>
                <a:lnTo>
                  <a:pt x="3237" y="1079"/>
                </a:lnTo>
                <a:lnTo>
                  <a:pt x="3271" y="1175"/>
                </a:lnTo>
                <a:lnTo>
                  <a:pt x="3299" y="1274"/>
                </a:lnTo>
                <a:lnTo>
                  <a:pt x="3321" y="1374"/>
                </a:lnTo>
                <a:lnTo>
                  <a:pt x="3338" y="1478"/>
                </a:lnTo>
                <a:lnTo>
                  <a:pt x="3348" y="1582"/>
                </a:lnTo>
                <a:lnTo>
                  <a:pt x="3351" y="1689"/>
                </a:lnTo>
                <a:lnTo>
                  <a:pt x="3348" y="1796"/>
                </a:lnTo>
                <a:lnTo>
                  <a:pt x="3338" y="1900"/>
                </a:lnTo>
                <a:lnTo>
                  <a:pt x="3321" y="2004"/>
                </a:lnTo>
                <a:lnTo>
                  <a:pt x="3299" y="2104"/>
                </a:lnTo>
                <a:lnTo>
                  <a:pt x="3271" y="2202"/>
                </a:lnTo>
                <a:lnTo>
                  <a:pt x="3237" y="2298"/>
                </a:lnTo>
                <a:lnTo>
                  <a:pt x="3199" y="2392"/>
                </a:lnTo>
                <a:lnTo>
                  <a:pt x="3155" y="2482"/>
                </a:lnTo>
                <a:lnTo>
                  <a:pt x="3104" y="2569"/>
                </a:lnTo>
                <a:lnTo>
                  <a:pt x="3050" y="2653"/>
                </a:lnTo>
                <a:lnTo>
                  <a:pt x="2991" y="2734"/>
                </a:lnTo>
                <a:lnTo>
                  <a:pt x="2927" y="2810"/>
                </a:lnTo>
                <a:lnTo>
                  <a:pt x="2859" y="2883"/>
                </a:lnTo>
                <a:lnTo>
                  <a:pt x="2788" y="2951"/>
                </a:lnTo>
                <a:lnTo>
                  <a:pt x="2711" y="3015"/>
                </a:lnTo>
                <a:lnTo>
                  <a:pt x="2632" y="3075"/>
                </a:lnTo>
                <a:lnTo>
                  <a:pt x="2549" y="3130"/>
                </a:lnTo>
                <a:lnTo>
                  <a:pt x="2462" y="3179"/>
                </a:lnTo>
                <a:lnTo>
                  <a:pt x="2373" y="3225"/>
                </a:lnTo>
                <a:lnTo>
                  <a:pt x="2281" y="3264"/>
                </a:lnTo>
                <a:lnTo>
                  <a:pt x="2185" y="3298"/>
                </a:lnTo>
                <a:lnTo>
                  <a:pt x="2088" y="3326"/>
                </a:lnTo>
                <a:lnTo>
                  <a:pt x="1987" y="3348"/>
                </a:lnTo>
                <a:lnTo>
                  <a:pt x="1885" y="3364"/>
                </a:lnTo>
                <a:lnTo>
                  <a:pt x="1781" y="3375"/>
                </a:lnTo>
                <a:lnTo>
                  <a:pt x="1675" y="3378"/>
                </a:lnTo>
                <a:lnTo>
                  <a:pt x="1570" y="3375"/>
                </a:lnTo>
                <a:lnTo>
                  <a:pt x="1465" y="3364"/>
                </a:lnTo>
                <a:lnTo>
                  <a:pt x="1364" y="3348"/>
                </a:lnTo>
                <a:lnTo>
                  <a:pt x="1263" y="3326"/>
                </a:lnTo>
                <a:lnTo>
                  <a:pt x="1165" y="3298"/>
                </a:lnTo>
                <a:lnTo>
                  <a:pt x="1070" y="3264"/>
                </a:lnTo>
                <a:lnTo>
                  <a:pt x="978" y="3225"/>
                </a:lnTo>
                <a:lnTo>
                  <a:pt x="888" y="3179"/>
                </a:lnTo>
                <a:lnTo>
                  <a:pt x="802" y="3130"/>
                </a:lnTo>
                <a:lnTo>
                  <a:pt x="719" y="3075"/>
                </a:lnTo>
                <a:lnTo>
                  <a:pt x="639" y="3015"/>
                </a:lnTo>
                <a:lnTo>
                  <a:pt x="563" y="2951"/>
                </a:lnTo>
                <a:lnTo>
                  <a:pt x="490" y="2883"/>
                </a:lnTo>
                <a:lnTo>
                  <a:pt x="423" y="2810"/>
                </a:lnTo>
                <a:lnTo>
                  <a:pt x="359" y="2734"/>
                </a:lnTo>
                <a:lnTo>
                  <a:pt x="300" y="2653"/>
                </a:lnTo>
                <a:lnTo>
                  <a:pt x="246" y="2569"/>
                </a:lnTo>
                <a:lnTo>
                  <a:pt x="196" y="2482"/>
                </a:lnTo>
                <a:lnTo>
                  <a:pt x="152" y="2392"/>
                </a:lnTo>
                <a:lnTo>
                  <a:pt x="112" y="2298"/>
                </a:lnTo>
                <a:lnTo>
                  <a:pt x="79" y="2202"/>
                </a:lnTo>
                <a:lnTo>
                  <a:pt x="51" y="2104"/>
                </a:lnTo>
                <a:lnTo>
                  <a:pt x="28" y="2004"/>
                </a:lnTo>
                <a:lnTo>
                  <a:pt x="13" y="1900"/>
                </a:lnTo>
                <a:lnTo>
                  <a:pt x="3" y="1796"/>
                </a:lnTo>
                <a:lnTo>
                  <a:pt x="0" y="1689"/>
                </a:lnTo>
                <a:lnTo>
                  <a:pt x="3" y="1582"/>
                </a:lnTo>
                <a:lnTo>
                  <a:pt x="13" y="1478"/>
                </a:lnTo>
                <a:lnTo>
                  <a:pt x="28" y="1374"/>
                </a:lnTo>
                <a:lnTo>
                  <a:pt x="51" y="1274"/>
                </a:lnTo>
                <a:lnTo>
                  <a:pt x="79" y="1175"/>
                </a:lnTo>
                <a:lnTo>
                  <a:pt x="112" y="1079"/>
                </a:lnTo>
                <a:lnTo>
                  <a:pt x="152" y="986"/>
                </a:lnTo>
                <a:lnTo>
                  <a:pt x="196" y="896"/>
                </a:lnTo>
                <a:lnTo>
                  <a:pt x="246" y="809"/>
                </a:lnTo>
                <a:lnTo>
                  <a:pt x="300" y="724"/>
                </a:lnTo>
                <a:lnTo>
                  <a:pt x="359" y="644"/>
                </a:lnTo>
                <a:lnTo>
                  <a:pt x="423" y="568"/>
                </a:lnTo>
                <a:lnTo>
                  <a:pt x="490" y="495"/>
                </a:lnTo>
                <a:lnTo>
                  <a:pt x="563" y="427"/>
                </a:lnTo>
                <a:lnTo>
                  <a:pt x="639" y="363"/>
                </a:lnTo>
                <a:lnTo>
                  <a:pt x="719" y="303"/>
                </a:lnTo>
                <a:lnTo>
                  <a:pt x="802" y="248"/>
                </a:lnTo>
                <a:lnTo>
                  <a:pt x="888" y="198"/>
                </a:lnTo>
                <a:lnTo>
                  <a:pt x="978" y="153"/>
                </a:lnTo>
                <a:lnTo>
                  <a:pt x="1070" y="114"/>
                </a:lnTo>
                <a:lnTo>
                  <a:pt x="1165" y="80"/>
                </a:lnTo>
                <a:lnTo>
                  <a:pt x="1263" y="52"/>
                </a:lnTo>
                <a:lnTo>
                  <a:pt x="1364" y="29"/>
                </a:lnTo>
                <a:lnTo>
                  <a:pt x="1465" y="13"/>
                </a:lnTo>
                <a:lnTo>
                  <a:pt x="1570" y="3"/>
                </a:lnTo>
                <a:lnTo>
                  <a:pt x="1675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4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884387" y="1004945"/>
            <a:ext cx="2468880" cy="5850811"/>
            <a:chOff x="4861560" y="578225"/>
            <a:chExt cx="2468880" cy="5850811"/>
          </a:xfrm>
        </p:grpSpPr>
        <p:sp>
          <p:nvSpPr>
            <p:cNvPr id="3" name="Oval 2"/>
            <p:cNvSpPr/>
            <p:nvPr/>
          </p:nvSpPr>
          <p:spPr>
            <a:xfrm>
              <a:off x="4861560" y="578225"/>
              <a:ext cx="2468880" cy="246888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scene3d>
              <a:camera prst="perspectiveRelaxedModerately">
                <a:rot lat="16809409" lon="10799999" rev="10799999"/>
              </a:camera>
              <a:lightRig rig="threePt" dir="t"/>
            </a:scene3d>
            <a:sp3d extrusionH="177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094023" y="1956553"/>
              <a:ext cx="1990166" cy="10690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861560" y="3718108"/>
              <a:ext cx="2468880" cy="2710928"/>
              <a:chOff x="1559859" y="3650873"/>
              <a:chExt cx="2468880" cy="2710928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1559859" y="3892921"/>
                <a:ext cx="2468880" cy="246888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368300" dist="38100" dir="5400000" sx="109000" sy="109000" algn="t" rotWithShape="0">
                  <a:prstClr val="black">
                    <a:alpha val="34000"/>
                  </a:prstClr>
                </a:outerShdw>
              </a:effectLst>
              <a:scene3d>
                <a:camera prst="perspectiveRelaxedModerately">
                  <a:rot lat="17390630" lon="0" rev="0"/>
                </a:camera>
                <a:lightRig rig="threePt" dir="t"/>
              </a:scene3d>
              <a:sp3d extrusionH="177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792322" y="4346766"/>
                <a:ext cx="1990166" cy="77992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Pie 16"/>
              <p:cNvSpPr/>
              <p:nvPr/>
            </p:nvSpPr>
            <p:spPr>
              <a:xfrm rot="5400000">
                <a:off x="2085466" y="3357730"/>
                <a:ext cx="1403879" cy="1990166"/>
              </a:xfrm>
              <a:prstGeom prst="pie">
                <a:avLst>
                  <a:gd name="adj1" fmla="val 5394629"/>
                  <a:gd name="adj2" fmla="val 1620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 flipV="1">
                <a:off x="1792322" y="4853044"/>
                <a:ext cx="1990166" cy="55132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5403307" y="4593515"/>
              <a:ext cx="1371600" cy="1035425"/>
              <a:chOff x="2245661" y="5333100"/>
              <a:chExt cx="1091901" cy="1035425"/>
            </a:xfrm>
          </p:grpSpPr>
          <p:sp>
            <p:nvSpPr>
              <p:cNvPr id="13" name="Oval 12"/>
              <p:cNvSpPr/>
              <p:nvPr/>
            </p:nvSpPr>
            <p:spPr>
              <a:xfrm flipV="1">
                <a:off x="2245661" y="5690791"/>
                <a:ext cx="1091900" cy="3872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Pie 13"/>
              <p:cNvSpPr/>
              <p:nvPr/>
            </p:nvSpPr>
            <p:spPr>
              <a:xfrm rot="5400000">
                <a:off x="2273899" y="5304863"/>
                <a:ext cx="1035425" cy="1091900"/>
              </a:xfrm>
              <a:prstGeom prst="pie">
                <a:avLst>
                  <a:gd name="adj1" fmla="val 5394629"/>
                  <a:gd name="adj2" fmla="val 1620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Pie 6"/>
            <p:cNvSpPr/>
            <p:nvPr/>
          </p:nvSpPr>
          <p:spPr>
            <a:xfrm rot="16200000" flipV="1">
              <a:off x="5387167" y="1997166"/>
              <a:ext cx="1403879" cy="1990166"/>
            </a:xfrm>
            <a:prstGeom prst="pie">
              <a:avLst>
                <a:gd name="adj1" fmla="val 5394629"/>
                <a:gd name="adj2" fmla="val 162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Pie 7"/>
            <p:cNvSpPr/>
            <p:nvPr/>
          </p:nvSpPr>
          <p:spPr>
            <a:xfrm rot="16200000" flipV="1">
              <a:off x="5387167" y="2023110"/>
              <a:ext cx="1403879" cy="1990166"/>
            </a:xfrm>
            <a:prstGeom prst="pie">
              <a:avLst>
                <a:gd name="adj1" fmla="val 5394629"/>
                <a:gd name="adj2" fmla="val 162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094023" y="2716307"/>
              <a:ext cx="1990166" cy="5513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348173" y="2523341"/>
              <a:ext cx="194983" cy="903641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353376" y="4108757"/>
              <a:ext cx="194983" cy="903641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107811" y="1301039"/>
              <a:ext cx="1976378" cy="1371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scene3d>
              <a:camera prst="perspectiveRelaxedModerately">
                <a:rot lat="16809409" lon="10799999" rev="10799999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89975" y="2185153"/>
            <a:ext cx="1831650" cy="3908797"/>
            <a:chOff x="4861560" y="578225"/>
            <a:chExt cx="2468880" cy="5850811"/>
          </a:xfrm>
        </p:grpSpPr>
        <p:sp>
          <p:nvSpPr>
            <p:cNvPr id="20" name="Oval 19"/>
            <p:cNvSpPr/>
            <p:nvPr/>
          </p:nvSpPr>
          <p:spPr>
            <a:xfrm>
              <a:off x="4861560" y="578225"/>
              <a:ext cx="2468880" cy="246888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perspectiveRelaxedModerately">
                <a:rot lat="16809409" lon="10799999" rev="10799999"/>
              </a:camera>
              <a:lightRig rig="threePt" dir="t"/>
            </a:scene3d>
            <a:sp3d extrusionH="177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94023" y="1956553"/>
              <a:ext cx="1990166" cy="106903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861560" y="3718108"/>
              <a:ext cx="2468880" cy="2710928"/>
              <a:chOff x="1559859" y="3650873"/>
              <a:chExt cx="2468880" cy="2710928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559859" y="3892921"/>
                <a:ext cx="2468880" cy="246888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368300" dist="38100" dir="5400000" sx="109000" sy="109000" algn="t" rotWithShape="0">
                  <a:prstClr val="black">
                    <a:alpha val="34000"/>
                  </a:prstClr>
                </a:outerShdw>
              </a:effectLst>
              <a:scene3d>
                <a:camera prst="perspectiveRelaxedModerately">
                  <a:rot lat="17390630" lon="0" rev="0"/>
                </a:camera>
                <a:lightRig rig="threePt" dir="t"/>
              </a:scene3d>
              <a:sp3d extrusionH="177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92322" y="4346766"/>
                <a:ext cx="1990166" cy="7799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Pie 33"/>
              <p:cNvSpPr/>
              <p:nvPr/>
            </p:nvSpPr>
            <p:spPr>
              <a:xfrm rot="5400000">
                <a:off x="2085466" y="3357730"/>
                <a:ext cx="1403879" cy="1990166"/>
              </a:xfrm>
              <a:prstGeom prst="pie">
                <a:avLst>
                  <a:gd name="adj1" fmla="val 5394629"/>
                  <a:gd name="adj2" fmla="val 162000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 flipV="1">
                <a:off x="1792322" y="4853044"/>
                <a:ext cx="1990166" cy="55132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403307" y="4593515"/>
              <a:ext cx="1371600" cy="1035425"/>
              <a:chOff x="2245661" y="5333100"/>
              <a:chExt cx="1091901" cy="1035425"/>
            </a:xfrm>
          </p:grpSpPr>
          <p:sp>
            <p:nvSpPr>
              <p:cNvPr id="30" name="Oval 29"/>
              <p:cNvSpPr/>
              <p:nvPr/>
            </p:nvSpPr>
            <p:spPr>
              <a:xfrm flipV="1">
                <a:off x="2245661" y="5690791"/>
                <a:ext cx="1091900" cy="38727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Pie 30"/>
              <p:cNvSpPr/>
              <p:nvPr/>
            </p:nvSpPr>
            <p:spPr>
              <a:xfrm rot="5400000">
                <a:off x="2273899" y="5304863"/>
                <a:ext cx="1035425" cy="1091900"/>
              </a:xfrm>
              <a:prstGeom prst="pie">
                <a:avLst>
                  <a:gd name="adj1" fmla="val 5394629"/>
                  <a:gd name="adj2" fmla="val 1620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Pie 23"/>
            <p:cNvSpPr/>
            <p:nvPr/>
          </p:nvSpPr>
          <p:spPr>
            <a:xfrm rot="16200000" flipV="1">
              <a:off x="5387167" y="1997166"/>
              <a:ext cx="1403879" cy="1990166"/>
            </a:xfrm>
            <a:prstGeom prst="pie">
              <a:avLst>
                <a:gd name="adj1" fmla="val 5394629"/>
                <a:gd name="adj2" fmla="val 162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Pie 24"/>
            <p:cNvSpPr/>
            <p:nvPr/>
          </p:nvSpPr>
          <p:spPr>
            <a:xfrm rot="16200000" flipV="1">
              <a:off x="5387167" y="2023110"/>
              <a:ext cx="1403879" cy="1990166"/>
            </a:xfrm>
            <a:prstGeom prst="pie">
              <a:avLst>
                <a:gd name="adj1" fmla="val 5394629"/>
                <a:gd name="adj2" fmla="val 162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094023" y="2716307"/>
              <a:ext cx="1990166" cy="55132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348173" y="2523341"/>
              <a:ext cx="194983" cy="903641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353376" y="4108757"/>
              <a:ext cx="194983" cy="903641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107811" y="1301039"/>
              <a:ext cx="1976378" cy="1371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perspectiveRelaxedModerately">
                <a:rot lat="16809409" lon="10799999" rev="10799999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116028" y="2185153"/>
            <a:ext cx="1831650" cy="3908797"/>
            <a:chOff x="4861560" y="578225"/>
            <a:chExt cx="2468880" cy="5850811"/>
          </a:xfrm>
        </p:grpSpPr>
        <p:sp>
          <p:nvSpPr>
            <p:cNvPr id="37" name="Oval 36"/>
            <p:cNvSpPr/>
            <p:nvPr/>
          </p:nvSpPr>
          <p:spPr>
            <a:xfrm>
              <a:off x="4861560" y="578225"/>
              <a:ext cx="2468880" cy="246888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scene3d>
              <a:camera prst="perspectiveRelaxedModerately">
                <a:rot lat="16809409" lon="10799999" rev="10799999"/>
              </a:camera>
              <a:lightRig rig="threePt" dir="t"/>
            </a:scene3d>
            <a:sp3d extrusionH="177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094023" y="1956553"/>
              <a:ext cx="1990166" cy="106903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861560" y="3718108"/>
              <a:ext cx="2468880" cy="2710928"/>
              <a:chOff x="1559859" y="3650873"/>
              <a:chExt cx="2468880" cy="2710928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1559859" y="3892921"/>
                <a:ext cx="2468880" cy="246888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>
                <a:outerShdw blurRad="368300" dist="38100" dir="5400000" sx="109000" sy="109000" algn="t" rotWithShape="0">
                  <a:prstClr val="black">
                    <a:alpha val="34000"/>
                  </a:prstClr>
                </a:outerShdw>
              </a:effectLst>
              <a:scene3d>
                <a:camera prst="perspectiveRelaxedModerately">
                  <a:rot lat="17390630" lon="0" rev="0"/>
                </a:camera>
                <a:lightRig rig="threePt" dir="t"/>
              </a:scene3d>
              <a:sp3d extrusionH="177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792322" y="4346766"/>
                <a:ext cx="1990166" cy="77992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Pie 50"/>
              <p:cNvSpPr/>
              <p:nvPr/>
            </p:nvSpPr>
            <p:spPr>
              <a:xfrm rot="5400000">
                <a:off x="2085466" y="3357730"/>
                <a:ext cx="1403879" cy="1990166"/>
              </a:xfrm>
              <a:prstGeom prst="pie">
                <a:avLst>
                  <a:gd name="adj1" fmla="val 5394629"/>
                  <a:gd name="adj2" fmla="val 1620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 flipV="1">
                <a:off x="1792322" y="4853044"/>
                <a:ext cx="1990166" cy="55132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5403307" y="4593515"/>
              <a:ext cx="1371600" cy="1035425"/>
              <a:chOff x="2245661" y="5333100"/>
              <a:chExt cx="1091901" cy="1035425"/>
            </a:xfrm>
          </p:grpSpPr>
          <p:sp>
            <p:nvSpPr>
              <p:cNvPr id="47" name="Oval 46"/>
              <p:cNvSpPr/>
              <p:nvPr/>
            </p:nvSpPr>
            <p:spPr>
              <a:xfrm flipV="1">
                <a:off x="2245661" y="5690791"/>
                <a:ext cx="1091900" cy="3872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Pie 47"/>
              <p:cNvSpPr/>
              <p:nvPr/>
            </p:nvSpPr>
            <p:spPr>
              <a:xfrm rot="5400000">
                <a:off x="2273899" y="5304863"/>
                <a:ext cx="1035425" cy="1091900"/>
              </a:xfrm>
              <a:prstGeom prst="pie">
                <a:avLst>
                  <a:gd name="adj1" fmla="val 5394629"/>
                  <a:gd name="adj2" fmla="val 1620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Pie 40"/>
            <p:cNvSpPr/>
            <p:nvPr/>
          </p:nvSpPr>
          <p:spPr>
            <a:xfrm rot="16200000" flipV="1">
              <a:off x="5387167" y="1997166"/>
              <a:ext cx="1403879" cy="1990166"/>
            </a:xfrm>
            <a:prstGeom prst="pie">
              <a:avLst>
                <a:gd name="adj1" fmla="val 5394629"/>
                <a:gd name="adj2" fmla="val 162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Pie 41"/>
            <p:cNvSpPr/>
            <p:nvPr/>
          </p:nvSpPr>
          <p:spPr>
            <a:xfrm rot="16200000" flipV="1">
              <a:off x="5387167" y="2023110"/>
              <a:ext cx="1403879" cy="1990166"/>
            </a:xfrm>
            <a:prstGeom prst="pie">
              <a:avLst>
                <a:gd name="adj1" fmla="val 5394629"/>
                <a:gd name="adj2" fmla="val 162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5094023" y="2716307"/>
              <a:ext cx="1990166" cy="55132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5348173" y="2523341"/>
              <a:ext cx="194983" cy="903641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5353376" y="4108757"/>
              <a:ext cx="194983" cy="903641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107811" y="1301039"/>
              <a:ext cx="1976378" cy="1371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scene3d>
              <a:camera prst="perspectiveRelaxedModerately">
                <a:rot lat="16809409" lon="10799999" rev="10799999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037536" y="994246"/>
            <a:ext cx="4148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39366" y="1954305"/>
            <a:ext cx="2774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823544" y="1954305"/>
            <a:ext cx="2774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4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>
            <a:stCxn id="3" idx="4"/>
          </p:cNvCxnSpPr>
          <p:nvPr/>
        </p:nvCxnSpPr>
        <p:spPr>
          <a:xfrm>
            <a:off x="7115736" y="4033220"/>
            <a:ext cx="0" cy="282478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561256" y="2858844"/>
            <a:ext cx="0" cy="399915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784016" y="1304364"/>
            <a:ext cx="1554480" cy="155448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  <a:effectLst>
            <a:innerShdw blurRad="3048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338496" y="2478740"/>
            <a:ext cx="1554480" cy="155448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  <a:effectLst>
            <a:innerShdw blurRad="3048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299025" y="3255980"/>
            <a:ext cx="1554480" cy="155448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  <a:effectLst>
            <a:innerShdw blurRad="3048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853505" y="4282439"/>
            <a:ext cx="1554480" cy="155448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  <a:effectLst>
            <a:innerShdw blurRad="3048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4"/>
          </p:cNvCxnSpPr>
          <p:nvPr/>
        </p:nvCxnSpPr>
        <p:spPr>
          <a:xfrm>
            <a:off x="5076265" y="4810460"/>
            <a:ext cx="0" cy="204754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4"/>
          </p:cNvCxnSpPr>
          <p:nvPr/>
        </p:nvCxnSpPr>
        <p:spPr>
          <a:xfrm>
            <a:off x="6630745" y="5836919"/>
            <a:ext cx="0" cy="1021081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89356" y="1456800"/>
            <a:ext cx="288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76170" y="3571555"/>
            <a:ext cx="288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46229" y="2794315"/>
            <a:ext cx="288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00727" y="4826613"/>
            <a:ext cx="288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reeform 6"/>
          <p:cNvSpPr>
            <a:spLocks noEditPoints="1"/>
          </p:cNvSpPr>
          <p:nvPr/>
        </p:nvSpPr>
        <p:spPr bwMode="auto">
          <a:xfrm>
            <a:off x="5244037" y="1820041"/>
            <a:ext cx="634439" cy="523127"/>
          </a:xfrm>
          <a:custGeom>
            <a:avLst/>
            <a:gdLst>
              <a:gd name="T0" fmla="*/ 199 w 3691"/>
              <a:gd name="T1" fmla="*/ 2366 h 3084"/>
              <a:gd name="T2" fmla="*/ 207 w 3691"/>
              <a:gd name="T3" fmla="*/ 2382 h 3084"/>
              <a:gd name="T4" fmla="*/ 3472 w 3691"/>
              <a:gd name="T5" fmla="*/ 2384 h 3084"/>
              <a:gd name="T6" fmla="*/ 3489 w 3691"/>
              <a:gd name="T7" fmla="*/ 2376 h 3084"/>
              <a:gd name="T8" fmla="*/ 3491 w 3691"/>
              <a:gd name="T9" fmla="*/ 200 h 3084"/>
              <a:gd name="T10" fmla="*/ 199 w 3691"/>
              <a:gd name="T11" fmla="*/ 0 h 3084"/>
              <a:gd name="T12" fmla="*/ 3491 w 3691"/>
              <a:gd name="T13" fmla="*/ 6 h 3084"/>
              <a:gd name="T14" fmla="*/ 3564 w 3691"/>
              <a:gd name="T15" fmla="*/ 25 h 3084"/>
              <a:gd name="T16" fmla="*/ 3625 w 3691"/>
              <a:gd name="T17" fmla="*/ 67 h 3084"/>
              <a:gd name="T18" fmla="*/ 3669 w 3691"/>
              <a:gd name="T19" fmla="*/ 128 h 3084"/>
              <a:gd name="T20" fmla="*/ 3691 w 3691"/>
              <a:gd name="T21" fmla="*/ 200 h 3084"/>
              <a:gd name="T22" fmla="*/ 3689 w 3691"/>
              <a:gd name="T23" fmla="*/ 2395 h 3084"/>
              <a:gd name="T24" fmla="*/ 3673 w 3691"/>
              <a:gd name="T25" fmla="*/ 2449 h 3084"/>
              <a:gd name="T26" fmla="*/ 3642 w 3691"/>
              <a:gd name="T27" fmla="*/ 2503 h 3084"/>
              <a:gd name="T28" fmla="*/ 3596 w 3691"/>
              <a:gd name="T29" fmla="*/ 2548 h 3084"/>
              <a:gd name="T30" fmla="*/ 3539 w 3691"/>
              <a:gd name="T31" fmla="*/ 2575 h 3084"/>
              <a:gd name="T32" fmla="*/ 3472 w 3691"/>
              <a:gd name="T33" fmla="*/ 2584 h 3084"/>
              <a:gd name="T34" fmla="*/ 2284 w 3691"/>
              <a:gd name="T35" fmla="*/ 2885 h 3084"/>
              <a:gd name="T36" fmla="*/ 2534 w 3691"/>
              <a:gd name="T37" fmla="*/ 2887 h 3084"/>
              <a:gd name="T38" fmla="*/ 2573 w 3691"/>
              <a:gd name="T39" fmla="*/ 2906 h 3084"/>
              <a:gd name="T40" fmla="*/ 2601 w 3691"/>
              <a:gd name="T41" fmla="*/ 2940 h 3084"/>
              <a:gd name="T42" fmla="*/ 2611 w 3691"/>
              <a:gd name="T43" fmla="*/ 2984 h 3084"/>
              <a:gd name="T44" fmla="*/ 2601 w 3691"/>
              <a:gd name="T45" fmla="*/ 3029 h 3084"/>
              <a:gd name="T46" fmla="*/ 2573 w 3691"/>
              <a:gd name="T47" fmla="*/ 3062 h 3084"/>
              <a:gd name="T48" fmla="*/ 2534 w 3691"/>
              <a:gd name="T49" fmla="*/ 3081 h 3084"/>
              <a:gd name="T50" fmla="*/ 1179 w 3691"/>
              <a:gd name="T51" fmla="*/ 3084 h 3084"/>
              <a:gd name="T52" fmla="*/ 1135 w 3691"/>
              <a:gd name="T53" fmla="*/ 3074 h 3084"/>
              <a:gd name="T54" fmla="*/ 1101 w 3691"/>
              <a:gd name="T55" fmla="*/ 3047 h 3084"/>
              <a:gd name="T56" fmla="*/ 1082 w 3691"/>
              <a:gd name="T57" fmla="*/ 3007 h 3084"/>
              <a:gd name="T58" fmla="*/ 1082 w 3691"/>
              <a:gd name="T59" fmla="*/ 2961 h 3084"/>
              <a:gd name="T60" fmla="*/ 1101 w 3691"/>
              <a:gd name="T61" fmla="*/ 2922 h 3084"/>
              <a:gd name="T62" fmla="*/ 1135 w 3691"/>
              <a:gd name="T63" fmla="*/ 2895 h 3084"/>
              <a:gd name="T64" fmla="*/ 1179 w 3691"/>
              <a:gd name="T65" fmla="*/ 2885 h 3084"/>
              <a:gd name="T66" fmla="*/ 1405 w 3691"/>
              <a:gd name="T67" fmla="*/ 2584 h 3084"/>
              <a:gd name="T68" fmla="*/ 182 w 3691"/>
              <a:gd name="T69" fmla="*/ 2582 h 3084"/>
              <a:gd name="T70" fmla="*/ 120 w 3691"/>
              <a:gd name="T71" fmla="*/ 2564 h 3084"/>
              <a:gd name="T72" fmla="*/ 70 w 3691"/>
              <a:gd name="T73" fmla="*/ 2528 h 3084"/>
              <a:gd name="T74" fmla="*/ 29 w 3691"/>
              <a:gd name="T75" fmla="*/ 2474 h 3084"/>
              <a:gd name="T76" fmla="*/ 8 w 3691"/>
              <a:gd name="T77" fmla="*/ 2424 h 3084"/>
              <a:gd name="T78" fmla="*/ 0 w 3691"/>
              <a:gd name="T79" fmla="*/ 2366 h 3084"/>
              <a:gd name="T80" fmla="*/ 7 w 3691"/>
              <a:gd name="T81" fmla="*/ 168 h 3084"/>
              <a:gd name="T82" fmla="*/ 34 w 3691"/>
              <a:gd name="T83" fmla="*/ 106 h 3084"/>
              <a:gd name="T84" fmla="*/ 76 w 3691"/>
              <a:gd name="T85" fmla="*/ 56 h 3084"/>
              <a:gd name="T86" fmla="*/ 133 w 3691"/>
              <a:gd name="T87" fmla="*/ 21 h 3084"/>
              <a:gd name="T88" fmla="*/ 199 w 3691"/>
              <a:gd name="T89" fmla="*/ 6 h 30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691" h="3084">
                <a:moveTo>
                  <a:pt x="199" y="200"/>
                </a:moveTo>
                <a:lnTo>
                  <a:pt x="199" y="2366"/>
                </a:lnTo>
                <a:lnTo>
                  <a:pt x="200" y="2376"/>
                </a:lnTo>
                <a:lnTo>
                  <a:pt x="207" y="2382"/>
                </a:lnTo>
                <a:lnTo>
                  <a:pt x="217" y="2384"/>
                </a:lnTo>
                <a:lnTo>
                  <a:pt x="3472" y="2384"/>
                </a:lnTo>
                <a:lnTo>
                  <a:pt x="3483" y="2382"/>
                </a:lnTo>
                <a:lnTo>
                  <a:pt x="3489" y="2376"/>
                </a:lnTo>
                <a:lnTo>
                  <a:pt x="3491" y="2366"/>
                </a:lnTo>
                <a:lnTo>
                  <a:pt x="3491" y="200"/>
                </a:lnTo>
                <a:lnTo>
                  <a:pt x="199" y="200"/>
                </a:lnTo>
                <a:close/>
                <a:moveTo>
                  <a:pt x="199" y="0"/>
                </a:moveTo>
                <a:lnTo>
                  <a:pt x="3491" y="0"/>
                </a:lnTo>
                <a:lnTo>
                  <a:pt x="3491" y="6"/>
                </a:lnTo>
                <a:lnTo>
                  <a:pt x="3528" y="12"/>
                </a:lnTo>
                <a:lnTo>
                  <a:pt x="3564" y="25"/>
                </a:lnTo>
                <a:lnTo>
                  <a:pt x="3596" y="44"/>
                </a:lnTo>
                <a:lnTo>
                  <a:pt x="3625" y="67"/>
                </a:lnTo>
                <a:lnTo>
                  <a:pt x="3650" y="96"/>
                </a:lnTo>
                <a:lnTo>
                  <a:pt x="3669" y="128"/>
                </a:lnTo>
                <a:lnTo>
                  <a:pt x="3683" y="163"/>
                </a:lnTo>
                <a:lnTo>
                  <a:pt x="3691" y="200"/>
                </a:lnTo>
                <a:lnTo>
                  <a:pt x="3691" y="2366"/>
                </a:lnTo>
                <a:lnTo>
                  <a:pt x="3689" y="2395"/>
                </a:lnTo>
                <a:lnTo>
                  <a:pt x="3682" y="2422"/>
                </a:lnTo>
                <a:lnTo>
                  <a:pt x="3673" y="2449"/>
                </a:lnTo>
                <a:lnTo>
                  <a:pt x="3661" y="2474"/>
                </a:lnTo>
                <a:lnTo>
                  <a:pt x="3642" y="2503"/>
                </a:lnTo>
                <a:lnTo>
                  <a:pt x="3620" y="2528"/>
                </a:lnTo>
                <a:lnTo>
                  <a:pt x="3596" y="2548"/>
                </a:lnTo>
                <a:lnTo>
                  <a:pt x="3569" y="2564"/>
                </a:lnTo>
                <a:lnTo>
                  <a:pt x="3539" y="2575"/>
                </a:lnTo>
                <a:lnTo>
                  <a:pt x="3508" y="2582"/>
                </a:lnTo>
                <a:lnTo>
                  <a:pt x="3472" y="2584"/>
                </a:lnTo>
                <a:lnTo>
                  <a:pt x="2284" y="2584"/>
                </a:lnTo>
                <a:lnTo>
                  <a:pt x="2284" y="2885"/>
                </a:lnTo>
                <a:lnTo>
                  <a:pt x="2510" y="2885"/>
                </a:lnTo>
                <a:lnTo>
                  <a:pt x="2534" y="2887"/>
                </a:lnTo>
                <a:lnTo>
                  <a:pt x="2554" y="2895"/>
                </a:lnTo>
                <a:lnTo>
                  <a:pt x="2573" y="2906"/>
                </a:lnTo>
                <a:lnTo>
                  <a:pt x="2589" y="2922"/>
                </a:lnTo>
                <a:lnTo>
                  <a:pt x="2601" y="2940"/>
                </a:lnTo>
                <a:lnTo>
                  <a:pt x="2608" y="2961"/>
                </a:lnTo>
                <a:lnTo>
                  <a:pt x="2611" y="2984"/>
                </a:lnTo>
                <a:lnTo>
                  <a:pt x="2608" y="3007"/>
                </a:lnTo>
                <a:lnTo>
                  <a:pt x="2601" y="3029"/>
                </a:lnTo>
                <a:lnTo>
                  <a:pt x="2589" y="3047"/>
                </a:lnTo>
                <a:lnTo>
                  <a:pt x="2573" y="3062"/>
                </a:lnTo>
                <a:lnTo>
                  <a:pt x="2554" y="3074"/>
                </a:lnTo>
                <a:lnTo>
                  <a:pt x="2534" y="3081"/>
                </a:lnTo>
                <a:lnTo>
                  <a:pt x="2510" y="3084"/>
                </a:lnTo>
                <a:lnTo>
                  <a:pt x="1179" y="3084"/>
                </a:lnTo>
                <a:lnTo>
                  <a:pt x="1156" y="3081"/>
                </a:lnTo>
                <a:lnTo>
                  <a:pt x="1135" y="3074"/>
                </a:lnTo>
                <a:lnTo>
                  <a:pt x="1117" y="3062"/>
                </a:lnTo>
                <a:lnTo>
                  <a:pt x="1101" y="3047"/>
                </a:lnTo>
                <a:lnTo>
                  <a:pt x="1090" y="3029"/>
                </a:lnTo>
                <a:lnTo>
                  <a:pt x="1082" y="3007"/>
                </a:lnTo>
                <a:lnTo>
                  <a:pt x="1080" y="2984"/>
                </a:lnTo>
                <a:lnTo>
                  <a:pt x="1082" y="2961"/>
                </a:lnTo>
                <a:lnTo>
                  <a:pt x="1090" y="2940"/>
                </a:lnTo>
                <a:lnTo>
                  <a:pt x="1101" y="2922"/>
                </a:lnTo>
                <a:lnTo>
                  <a:pt x="1117" y="2906"/>
                </a:lnTo>
                <a:lnTo>
                  <a:pt x="1135" y="2895"/>
                </a:lnTo>
                <a:lnTo>
                  <a:pt x="1156" y="2887"/>
                </a:lnTo>
                <a:lnTo>
                  <a:pt x="1179" y="2885"/>
                </a:lnTo>
                <a:lnTo>
                  <a:pt x="1405" y="2885"/>
                </a:lnTo>
                <a:lnTo>
                  <a:pt x="1405" y="2584"/>
                </a:lnTo>
                <a:lnTo>
                  <a:pt x="217" y="2584"/>
                </a:lnTo>
                <a:lnTo>
                  <a:pt x="182" y="2582"/>
                </a:lnTo>
                <a:lnTo>
                  <a:pt x="149" y="2575"/>
                </a:lnTo>
                <a:lnTo>
                  <a:pt x="120" y="2564"/>
                </a:lnTo>
                <a:lnTo>
                  <a:pt x="93" y="2548"/>
                </a:lnTo>
                <a:lnTo>
                  <a:pt x="70" y="2528"/>
                </a:lnTo>
                <a:lnTo>
                  <a:pt x="48" y="2503"/>
                </a:lnTo>
                <a:lnTo>
                  <a:pt x="29" y="2474"/>
                </a:lnTo>
                <a:lnTo>
                  <a:pt x="17" y="2450"/>
                </a:lnTo>
                <a:lnTo>
                  <a:pt x="8" y="2424"/>
                </a:lnTo>
                <a:lnTo>
                  <a:pt x="2" y="2397"/>
                </a:lnTo>
                <a:lnTo>
                  <a:pt x="0" y="2366"/>
                </a:lnTo>
                <a:lnTo>
                  <a:pt x="0" y="200"/>
                </a:lnTo>
                <a:lnTo>
                  <a:pt x="7" y="168"/>
                </a:lnTo>
                <a:lnTo>
                  <a:pt x="18" y="135"/>
                </a:lnTo>
                <a:lnTo>
                  <a:pt x="34" y="106"/>
                </a:lnTo>
                <a:lnTo>
                  <a:pt x="53" y="80"/>
                </a:lnTo>
                <a:lnTo>
                  <a:pt x="76" y="56"/>
                </a:lnTo>
                <a:lnTo>
                  <a:pt x="102" y="37"/>
                </a:lnTo>
                <a:lnTo>
                  <a:pt x="133" y="21"/>
                </a:lnTo>
                <a:lnTo>
                  <a:pt x="164" y="11"/>
                </a:lnTo>
                <a:lnTo>
                  <a:pt x="199" y="6"/>
                </a:lnTo>
                <a:lnTo>
                  <a:pt x="1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1"/>
          <p:cNvSpPr>
            <a:spLocks noEditPoints="1"/>
          </p:cNvSpPr>
          <p:nvPr/>
        </p:nvSpPr>
        <p:spPr bwMode="auto">
          <a:xfrm>
            <a:off x="6806967" y="2944830"/>
            <a:ext cx="617538" cy="622300"/>
          </a:xfrm>
          <a:custGeom>
            <a:avLst/>
            <a:gdLst>
              <a:gd name="T0" fmla="*/ 2010 w 3497"/>
              <a:gd name="T1" fmla="*/ 733 h 3525"/>
              <a:gd name="T2" fmla="*/ 2476 w 3497"/>
              <a:gd name="T3" fmla="*/ 1030 h 3525"/>
              <a:gd name="T4" fmla="*/ 2770 w 3497"/>
              <a:gd name="T5" fmla="*/ 1502 h 3525"/>
              <a:gd name="T6" fmla="*/ 2825 w 3497"/>
              <a:gd name="T7" fmla="*/ 1764 h 3525"/>
              <a:gd name="T8" fmla="*/ 2727 w 3497"/>
              <a:gd name="T9" fmla="*/ 1914 h 3525"/>
              <a:gd name="T10" fmla="*/ 2539 w 3497"/>
              <a:gd name="T11" fmla="*/ 1900 h 3525"/>
              <a:gd name="T12" fmla="*/ 2465 w 3497"/>
              <a:gd name="T13" fmla="*/ 1779 h 3525"/>
              <a:gd name="T14" fmla="*/ 2393 w 3497"/>
              <a:gd name="T15" fmla="*/ 1538 h 3525"/>
              <a:gd name="T16" fmla="*/ 2118 w 3497"/>
              <a:gd name="T17" fmla="*/ 1203 h 3525"/>
              <a:gd name="T18" fmla="*/ 1807 w 3497"/>
              <a:gd name="T19" fmla="*/ 1058 h 3525"/>
              <a:gd name="T20" fmla="*/ 1675 w 3497"/>
              <a:gd name="T21" fmla="*/ 1021 h 3525"/>
              <a:gd name="T22" fmla="*/ 1582 w 3497"/>
              <a:gd name="T23" fmla="*/ 859 h 3525"/>
              <a:gd name="T24" fmla="*/ 1682 w 3497"/>
              <a:gd name="T25" fmla="*/ 697 h 3525"/>
              <a:gd name="T26" fmla="*/ 618 w 3497"/>
              <a:gd name="T27" fmla="*/ 354 h 3525"/>
              <a:gd name="T28" fmla="*/ 887 w 3497"/>
              <a:gd name="T29" fmla="*/ 564 h 3525"/>
              <a:gd name="T30" fmla="*/ 1077 w 3497"/>
              <a:gd name="T31" fmla="*/ 879 h 3525"/>
              <a:gd name="T32" fmla="*/ 1080 w 3497"/>
              <a:gd name="T33" fmla="*/ 1093 h 3525"/>
              <a:gd name="T34" fmla="*/ 964 w 3497"/>
              <a:gd name="T35" fmla="*/ 1260 h 3525"/>
              <a:gd name="T36" fmla="*/ 836 w 3497"/>
              <a:gd name="T37" fmla="*/ 1426 h 3525"/>
              <a:gd name="T38" fmla="*/ 910 w 3497"/>
              <a:gd name="T39" fmla="*/ 1664 h 3525"/>
              <a:gd name="T40" fmla="*/ 1134 w 3497"/>
              <a:gd name="T41" fmla="*/ 1960 h 3525"/>
              <a:gd name="T42" fmla="*/ 1427 w 3497"/>
              <a:gd name="T43" fmla="*/ 2265 h 3525"/>
              <a:gd name="T44" fmla="*/ 1732 w 3497"/>
              <a:gd name="T45" fmla="*/ 2529 h 3525"/>
              <a:gd name="T46" fmla="*/ 2000 w 3497"/>
              <a:gd name="T47" fmla="*/ 2677 h 3525"/>
              <a:gd name="T48" fmla="*/ 2185 w 3497"/>
              <a:gd name="T49" fmla="*/ 2625 h 3525"/>
              <a:gd name="T50" fmla="*/ 2345 w 3497"/>
              <a:gd name="T51" fmla="*/ 2475 h 3525"/>
              <a:gd name="T52" fmla="*/ 2531 w 3497"/>
              <a:gd name="T53" fmla="*/ 2416 h 3525"/>
              <a:gd name="T54" fmla="*/ 2794 w 3497"/>
              <a:gd name="T55" fmla="*/ 2517 h 3525"/>
              <a:gd name="T56" fmla="*/ 3099 w 3497"/>
              <a:gd name="T57" fmla="*/ 2786 h 3525"/>
              <a:gd name="T58" fmla="*/ 3161 w 3497"/>
              <a:gd name="T59" fmla="*/ 3030 h 3525"/>
              <a:gd name="T60" fmla="*/ 3049 w 3497"/>
              <a:gd name="T61" fmla="*/ 3237 h 3525"/>
              <a:gd name="T62" fmla="*/ 2875 w 3497"/>
              <a:gd name="T63" fmla="*/ 3414 h 3525"/>
              <a:gd name="T64" fmla="*/ 2625 w 3497"/>
              <a:gd name="T65" fmla="*/ 3524 h 3525"/>
              <a:gd name="T66" fmla="*/ 2193 w 3497"/>
              <a:gd name="T67" fmla="*/ 3452 h 3525"/>
              <a:gd name="T68" fmla="*/ 1636 w 3497"/>
              <a:gd name="T69" fmla="*/ 3181 h 3525"/>
              <a:gd name="T70" fmla="*/ 1014 w 3497"/>
              <a:gd name="T71" fmla="*/ 2694 h 3525"/>
              <a:gd name="T72" fmla="*/ 463 w 3497"/>
              <a:gd name="T73" fmla="*/ 2063 h 3525"/>
              <a:gd name="T74" fmla="*/ 131 w 3497"/>
              <a:gd name="T75" fmla="*/ 1479 h 3525"/>
              <a:gd name="T76" fmla="*/ 3 w 3497"/>
              <a:gd name="T77" fmla="*/ 1001 h 3525"/>
              <a:gd name="T78" fmla="*/ 62 w 3497"/>
              <a:gd name="T79" fmla="*/ 689 h 3525"/>
              <a:gd name="T80" fmla="*/ 229 w 3497"/>
              <a:gd name="T81" fmla="*/ 511 h 3525"/>
              <a:gd name="T82" fmla="*/ 423 w 3497"/>
              <a:gd name="T83" fmla="*/ 367 h 3525"/>
              <a:gd name="T84" fmla="*/ 1853 w 3497"/>
              <a:gd name="T85" fmla="*/ 5 h 3525"/>
              <a:gd name="T86" fmla="*/ 2360 w 3497"/>
              <a:gd name="T87" fmla="*/ 143 h 3525"/>
              <a:gd name="T88" fmla="*/ 2941 w 3497"/>
              <a:gd name="T89" fmla="*/ 560 h 3525"/>
              <a:gd name="T90" fmla="*/ 3355 w 3497"/>
              <a:gd name="T91" fmla="*/ 1149 h 3525"/>
              <a:gd name="T92" fmla="*/ 3492 w 3497"/>
              <a:gd name="T93" fmla="*/ 1661 h 3525"/>
              <a:gd name="T94" fmla="*/ 3484 w 3497"/>
              <a:gd name="T95" fmla="*/ 1943 h 3525"/>
              <a:gd name="T96" fmla="*/ 3410 w 3497"/>
              <a:gd name="T97" fmla="*/ 2066 h 3525"/>
              <a:gd name="T98" fmla="*/ 3222 w 3497"/>
              <a:gd name="T99" fmla="*/ 2082 h 3525"/>
              <a:gd name="T100" fmla="*/ 3124 w 3497"/>
              <a:gd name="T101" fmla="*/ 1928 h 3525"/>
              <a:gd name="T102" fmla="*/ 3129 w 3497"/>
              <a:gd name="T103" fmla="*/ 1666 h 3525"/>
              <a:gd name="T104" fmla="*/ 2929 w 3497"/>
              <a:gd name="T105" fmla="*/ 1127 h 3525"/>
              <a:gd name="T106" fmla="*/ 2457 w 3497"/>
              <a:gd name="T107" fmla="*/ 626 h 3525"/>
              <a:gd name="T108" fmla="*/ 1921 w 3497"/>
              <a:gd name="T109" fmla="*/ 382 h 3525"/>
              <a:gd name="T110" fmla="*/ 1607 w 3497"/>
              <a:gd name="T111" fmla="*/ 377 h 3525"/>
              <a:gd name="T112" fmla="*/ 1450 w 3497"/>
              <a:gd name="T113" fmla="*/ 302 h 3525"/>
              <a:gd name="T114" fmla="*/ 1436 w 3497"/>
              <a:gd name="T115" fmla="*/ 112 h 3525"/>
              <a:gd name="T116" fmla="*/ 1561 w 3497"/>
              <a:gd name="T117" fmla="*/ 15 h 3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497" h="3525">
                <a:moveTo>
                  <a:pt x="1769" y="677"/>
                </a:moveTo>
                <a:lnTo>
                  <a:pt x="1783" y="677"/>
                </a:lnTo>
                <a:lnTo>
                  <a:pt x="1793" y="678"/>
                </a:lnTo>
                <a:lnTo>
                  <a:pt x="1796" y="678"/>
                </a:lnTo>
                <a:lnTo>
                  <a:pt x="1867" y="693"/>
                </a:lnTo>
                <a:lnTo>
                  <a:pt x="1938" y="710"/>
                </a:lnTo>
                <a:lnTo>
                  <a:pt x="2010" y="733"/>
                </a:lnTo>
                <a:lnTo>
                  <a:pt x="2081" y="762"/>
                </a:lnTo>
                <a:lnTo>
                  <a:pt x="2151" y="795"/>
                </a:lnTo>
                <a:lnTo>
                  <a:pt x="2220" y="832"/>
                </a:lnTo>
                <a:lnTo>
                  <a:pt x="2287" y="875"/>
                </a:lnTo>
                <a:lnTo>
                  <a:pt x="2352" y="922"/>
                </a:lnTo>
                <a:lnTo>
                  <a:pt x="2416" y="973"/>
                </a:lnTo>
                <a:lnTo>
                  <a:pt x="2476" y="1030"/>
                </a:lnTo>
                <a:lnTo>
                  <a:pt x="2532" y="1092"/>
                </a:lnTo>
                <a:lnTo>
                  <a:pt x="2584" y="1155"/>
                </a:lnTo>
                <a:lnTo>
                  <a:pt x="2631" y="1222"/>
                </a:lnTo>
                <a:lnTo>
                  <a:pt x="2673" y="1290"/>
                </a:lnTo>
                <a:lnTo>
                  <a:pt x="2710" y="1359"/>
                </a:lnTo>
                <a:lnTo>
                  <a:pt x="2743" y="1431"/>
                </a:lnTo>
                <a:lnTo>
                  <a:pt x="2770" y="1502"/>
                </a:lnTo>
                <a:lnTo>
                  <a:pt x="2793" y="1574"/>
                </a:lnTo>
                <a:lnTo>
                  <a:pt x="2811" y="1647"/>
                </a:lnTo>
                <a:lnTo>
                  <a:pt x="2825" y="1718"/>
                </a:lnTo>
                <a:lnTo>
                  <a:pt x="2825" y="1721"/>
                </a:lnTo>
                <a:lnTo>
                  <a:pt x="2826" y="1731"/>
                </a:lnTo>
                <a:lnTo>
                  <a:pt x="2826" y="1745"/>
                </a:lnTo>
                <a:lnTo>
                  <a:pt x="2825" y="1764"/>
                </a:lnTo>
                <a:lnTo>
                  <a:pt x="2822" y="1785"/>
                </a:lnTo>
                <a:lnTo>
                  <a:pt x="2815" y="1809"/>
                </a:lnTo>
                <a:lnTo>
                  <a:pt x="2807" y="1833"/>
                </a:lnTo>
                <a:lnTo>
                  <a:pt x="2793" y="1857"/>
                </a:lnTo>
                <a:lnTo>
                  <a:pt x="2773" y="1880"/>
                </a:lnTo>
                <a:lnTo>
                  <a:pt x="2751" y="1899"/>
                </a:lnTo>
                <a:lnTo>
                  <a:pt x="2727" y="1914"/>
                </a:lnTo>
                <a:lnTo>
                  <a:pt x="2701" y="1924"/>
                </a:lnTo>
                <a:lnTo>
                  <a:pt x="2673" y="1931"/>
                </a:lnTo>
                <a:lnTo>
                  <a:pt x="2646" y="1933"/>
                </a:lnTo>
                <a:lnTo>
                  <a:pt x="2618" y="1932"/>
                </a:lnTo>
                <a:lnTo>
                  <a:pt x="2590" y="1925"/>
                </a:lnTo>
                <a:lnTo>
                  <a:pt x="2564" y="1914"/>
                </a:lnTo>
                <a:lnTo>
                  <a:pt x="2539" y="1900"/>
                </a:lnTo>
                <a:lnTo>
                  <a:pt x="2516" y="1880"/>
                </a:lnTo>
                <a:lnTo>
                  <a:pt x="2500" y="1860"/>
                </a:lnTo>
                <a:lnTo>
                  <a:pt x="2487" y="1841"/>
                </a:lnTo>
                <a:lnTo>
                  <a:pt x="2478" y="1821"/>
                </a:lnTo>
                <a:lnTo>
                  <a:pt x="2471" y="1803"/>
                </a:lnTo>
                <a:lnTo>
                  <a:pt x="2467" y="1789"/>
                </a:lnTo>
                <a:lnTo>
                  <a:pt x="2465" y="1779"/>
                </a:lnTo>
                <a:lnTo>
                  <a:pt x="2464" y="1776"/>
                </a:lnTo>
                <a:lnTo>
                  <a:pt x="2457" y="1743"/>
                </a:lnTo>
                <a:lnTo>
                  <a:pt x="2450" y="1707"/>
                </a:lnTo>
                <a:lnTo>
                  <a:pt x="2440" y="1667"/>
                </a:lnTo>
                <a:lnTo>
                  <a:pt x="2428" y="1626"/>
                </a:lnTo>
                <a:lnTo>
                  <a:pt x="2412" y="1583"/>
                </a:lnTo>
                <a:lnTo>
                  <a:pt x="2393" y="1538"/>
                </a:lnTo>
                <a:lnTo>
                  <a:pt x="2369" y="1491"/>
                </a:lnTo>
                <a:lnTo>
                  <a:pt x="2340" y="1443"/>
                </a:lnTo>
                <a:lnTo>
                  <a:pt x="2306" y="1393"/>
                </a:lnTo>
                <a:lnTo>
                  <a:pt x="2265" y="1343"/>
                </a:lnTo>
                <a:lnTo>
                  <a:pt x="2218" y="1291"/>
                </a:lnTo>
                <a:lnTo>
                  <a:pt x="2167" y="1243"/>
                </a:lnTo>
                <a:lnTo>
                  <a:pt x="2118" y="1203"/>
                </a:lnTo>
                <a:lnTo>
                  <a:pt x="2069" y="1167"/>
                </a:lnTo>
                <a:lnTo>
                  <a:pt x="2021" y="1139"/>
                </a:lnTo>
                <a:lnTo>
                  <a:pt x="1974" y="1115"/>
                </a:lnTo>
                <a:lnTo>
                  <a:pt x="1930" y="1095"/>
                </a:lnTo>
                <a:lnTo>
                  <a:pt x="1886" y="1080"/>
                </a:lnTo>
                <a:lnTo>
                  <a:pt x="1846" y="1068"/>
                </a:lnTo>
                <a:lnTo>
                  <a:pt x="1807" y="1058"/>
                </a:lnTo>
                <a:lnTo>
                  <a:pt x="1771" y="1049"/>
                </a:lnTo>
                <a:lnTo>
                  <a:pt x="1739" y="1044"/>
                </a:lnTo>
                <a:lnTo>
                  <a:pt x="1734" y="1042"/>
                </a:lnTo>
                <a:lnTo>
                  <a:pt x="1726" y="1040"/>
                </a:lnTo>
                <a:lnTo>
                  <a:pt x="1712" y="1036"/>
                </a:lnTo>
                <a:lnTo>
                  <a:pt x="1694" y="1029"/>
                </a:lnTo>
                <a:lnTo>
                  <a:pt x="1675" y="1021"/>
                </a:lnTo>
                <a:lnTo>
                  <a:pt x="1655" y="1007"/>
                </a:lnTo>
                <a:lnTo>
                  <a:pt x="1636" y="991"/>
                </a:lnTo>
                <a:lnTo>
                  <a:pt x="1616" y="968"/>
                </a:lnTo>
                <a:lnTo>
                  <a:pt x="1602" y="943"/>
                </a:lnTo>
                <a:lnTo>
                  <a:pt x="1591" y="916"/>
                </a:lnTo>
                <a:lnTo>
                  <a:pt x="1585" y="888"/>
                </a:lnTo>
                <a:lnTo>
                  <a:pt x="1582" y="859"/>
                </a:lnTo>
                <a:lnTo>
                  <a:pt x="1586" y="831"/>
                </a:lnTo>
                <a:lnTo>
                  <a:pt x="1591" y="803"/>
                </a:lnTo>
                <a:lnTo>
                  <a:pt x="1602" y="777"/>
                </a:lnTo>
                <a:lnTo>
                  <a:pt x="1616" y="753"/>
                </a:lnTo>
                <a:lnTo>
                  <a:pt x="1635" y="731"/>
                </a:lnTo>
                <a:lnTo>
                  <a:pt x="1658" y="711"/>
                </a:lnTo>
                <a:lnTo>
                  <a:pt x="1682" y="697"/>
                </a:lnTo>
                <a:lnTo>
                  <a:pt x="1706" y="687"/>
                </a:lnTo>
                <a:lnTo>
                  <a:pt x="1729" y="682"/>
                </a:lnTo>
                <a:lnTo>
                  <a:pt x="1751" y="678"/>
                </a:lnTo>
                <a:lnTo>
                  <a:pt x="1769" y="677"/>
                </a:lnTo>
                <a:close/>
                <a:moveTo>
                  <a:pt x="550" y="343"/>
                </a:moveTo>
                <a:lnTo>
                  <a:pt x="584" y="346"/>
                </a:lnTo>
                <a:lnTo>
                  <a:pt x="618" y="354"/>
                </a:lnTo>
                <a:lnTo>
                  <a:pt x="653" y="367"/>
                </a:lnTo>
                <a:lnTo>
                  <a:pt x="690" y="385"/>
                </a:lnTo>
                <a:lnTo>
                  <a:pt x="727" y="409"/>
                </a:lnTo>
                <a:lnTo>
                  <a:pt x="766" y="438"/>
                </a:lnTo>
                <a:lnTo>
                  <a:pt x="805" y="473"/>
                </a:lnTo>
                <a:lnTo>
                  <a:pt x="845" y="516"/>
                </a:lnTo>
                <a:lnTo>
                  <a:pt x="887" y="564"/>
                </a:lnTo>
                <a:lnTo>
                  <a:pt x="928" y="618"/>
                </a:lnTo>
                <a:lnTo>
                  <a:pt x="965" y="668"/>
                </a:lnTo>
                <a:lnTo>
                  <a:pt x="996" y="715"/>
                </a:lnTo>
                <a:lnTo>
                  <a:pt x="1022" y="760"/>
                </a:lnTo>
                <a:lnTo>
                  <a:pt x="1045" y="801"/>
                </a:lnTo>
                <a:lnTo>
                  <a:pt x="1063" y="842"/>
                </a:lnTo>
                <a:lnTo>
                  <a:pt x="1077" y="879"/>
                </a:lnTo>
                <a:lnTo>
                  <a:pt x="1088" y="914"/>
                </a:lnTo>
                <a:lnTo>
                  <a:pt x="1094" y="948"/>
                </a:lnTo>
                <a:lnTo>
                  <a:pt x="1097" y="980"/>
                </a:lnTo>
                <a:lnTo>
                  <a:pt x="1097" y="1010"/>
                </a:lnTo>
                <a:lnTo>
                  <a:pt x="1094" y="1039"/>
                </a:lnTo>
                <a:lnTo>
                  <a:pt x="1089" y="1067"/>
                </a:lnTo>
                <a:lnTo>
                  <a:pt x="1080" y="1093"/>
                </a:lnTo>
                <a:lnTo>
                  <a:pt x="1069" y="1118"/>
                </a:lnTo>
                <a:lnTo>
                  <a:pt x="1056" y="1143"/>
                </a:lnTo>
                <a:lnTo>
                  <a:pt x="1041" y="1167"/>
                </a:lnTo>
                <a:lnTo>
                  <a:pt x="1023" y="1190"/>
                </a:lnTo>
                <a:lnTo>
                  <a:pt x="1005" y="1214"/>
                </a:lnTo>
                <a:lnTo>
                  <a:pt x="985" y="1237"/>
                </a:lnTo>
                <a:lnTo>
                  <a:pt x="964" y="1260"/>
                </a:lnTo>
                <a:lnTo>
                  <a:pt x="941" y="1284"/>
                </a:lnTo>
                <a:lnTo>
                  <a:pt x="918" y="1307"/>
                </a:lnTo>
                <a:lnTo>
                  <a:pt x="894" y="1331"/>
                </a:lnTo>
                <a:lnTo>
                  <a:pt x="870" y="1355"/>
                </a:lnTo>
                <a:lnTo>
                  <a:pt x="853" y="1376"/>
                </a:lnTo>
                <a:lnTo>
                  <a:pt x="842" y="1400"/>
                </a:lnTo>
                <a:lnTo>
                  <a:pt x="836" y="1426"/>
                </a:lnTo>
                <a:lnTo>
                  <a:pt x="834" y="1455"/>
                </a:lnTo>
                <a:lnTo>
                  <a:pt x="836" y="1485"/>
                </a:lnTo>
                <a:lnTo>
                  <a:pt x="843" y="1517"/>
                </a:lnTo>
                <a:lnTo>
                  <a:pt x="854" y="1551"/>
                </a:lnTo>
                <a:lnTo>
                  <a:pt x="869" y="1587"/>
                </a:lnTo>
                <a:lnTo>
                  <a:pt x="888" y="1625"/>
                </a:lnTo>
                <a:lnTo>
                  <a:pt x="910" y="1664"/>
                </a:lnTo>
                <a:lnTo>
                  <a:pt x="934" y="1704"/>
                </a:lnTo>
                <a:lnTo>
                  <a:pt x="962" y="1744"/>
                </a:lnTo>
                <a:lnTo>
                  <a:pt x="992" y="1787"/>
                </a:lnTo>
                <a:lnTo>
                  <a:pt x="1025" y="1830"/>
                </a:lnTo>
                <a:lnTo>
                  <a:pt x="1059" y="1872"/>
                </a:lnTo>
                <a:lnTo>
                  <a:pt x="1096" y="1916"/>
                </a:lnTo>
                <a:lnTo>
                  <a:pt x="1134" y="1960"/>
                </a:lnTo>
                <a:lnTo>
                  <a:pt x="1174" y="2004"/>
                </a:lnTo>
                <a:lnTo>
                  <a:pt x="1214" y="2049"/>
                </a:lnTo>
                <a:lnTo>
                  <a:pt x="1256" y="2093"/>
                </a:lnTo>
                <a:lnTo>
                  <a:pt x="1298" y="2137"/>
                </a:lnTo>
                <a:lnTo>
                  <a:pt x="1341" y="2179"/>
                </a:lnTo>
                <a:lnTo>
                  <a:pt x="1384" y="2222"/>
                </a:lnTo>
                <a:lnTo>
                  <a:pt x="1427" y="2265"/>
                </a:lnTo>
                <a:lnTo>
                  <a:pt x="1472" y="2307"/>
                </a:lnTo>
                <a:lnTo>
                  <a:pt x="1515" y="2347"/>
                </a:lnTo>
                <a:lnTo>
                  <a:pt x="1560" y="2387"/>
                </a:lnTo>
                <a:lnTo>
                  <a:pt x="1603" y="2425"/>
                </a:lnTo>
                <a:lnTo>
                  <a:pt x="1646" y="2461"/>
                </a:lnTo>
                <a:lnTo>
                  <a:pt x="1690" y="2496"/>
                </a:lnTo>
                <a:lnTo>
                  <a:pt x="1732" y="2529"/>
                </a:lnTo>
                <a:lnTo>
                  <a:pt x="1775" y="2559"/>
                </a:lnTo>
                <a:lnTo>
                  <a:pt x="1815" y="2586"/>
                </a:lnTo>
                <a:lnTo>
                  <a:pt x="1855" y="2611"/>
                </a:lnTo>
                <a:lnTo>
                  <a:pt x="1893" y="2633"/>
                </a:lnTo>
                <a:lnTo>
                  <a:pt x="1931" y="2651"/>
                </a:lnTo>
                <a:lnTo>
                  <a:pt x="1966" y="2666"/>
                </a:lnTo>
                <a:lnTo>
                  <a:pt x="2000" y="2677"/>
                </a:lnTo>
                <a:lnTo>
                  <a:pt x="2032" y="2684"/>
                </a:lnTo>
                <a:lnTo>
                  <a:pt x="2062" y="2687"/>
                </a:lnTo>
                <a:lnTo>
                  <a:pt x="2090" y="2685"/>
                </a:lnTo>
                <a:lnTo>
                  <a:pt x="2116" y="2678"/>
                </a:lnTo>
                <a:lnTo>
                  <a:pt x="2139" y="2666"/>
                </a:lnTo>
                <a:lnTo>
                  <a:pt x="2160" y="2649"/>
                </a:lnTo>
                <a:lnTo>
                  <a:pt x="2185" y="2625"/>
                </a:lnTo>
                <a:lnTo>
                  <a:pt x="2208" y="2600"/>
                </a:lnTo>
                <a:lnTo>
                  <a:pt x="2231" y="2576"/>
                </a:lnTo>
                <a:lnTo>
                  <a:pt x="2254" y="2553"/>
                </a:lnTo>
                <a:lnTo>
                  <a:pt x="2277" y="2532"/>
                </a:lnTo>
                <a:lnTo>
                  <a:pt x="2299" y="2512"/>
                </a:lnTo>
                <a:lnTo>
                  <a:pt x="2323" y="2492"/>
                </a:lnTo>
                <a:lnTo>
                  <a:pt x="2345" y="2475"/>
                </a:lnTo>
                <a:lnTo>
                  <a:pt x="2369" y="2459"/>
                </a:lnTo>
                <a:lnTo>
                  <a:pt x="2393" y="2446"/>
                </a:lnTo>
                <a:lnTo>
                  <a:pt x="2419" y="2435"/>
                </a:lnTo>
                <a:lnTo>
                  <a:pt x="2445" y="2426"/>
                </a:lnTo>
                <a:lnTo>
                  <a:pt x="2472" y="2420"/>
                </a:lnTo>
                <a:lnTo>
                  <a:pt x="2501" y="2416"/>
                </a:lnTo>
                <a:lnTo>
                  <a:pt x="2531" y="2416"/>
                </a:lnTo>
                <a:lnTo>
                  <a:pt x="2562" y="2420"/>
                </a:lnTo>
                <a:lnTo>
                  <a:pt x="2595" y="2426"/>
                </a:lnTo>
                <a:lnTo>
                  <a:pt x="2631" y="2436"/>
                </a:lnTo>
                <a:lnTo>
                  <a:pt x="2668" y="2450"/>
                </a:lnTo>
                <a:lnTo>
                  <a:pt x="2707" y="2468"/>
                </a:lnTo>
                <a:lnTo>
                  <a:pt x="2749" y="2491"/>
                </a:lnTo>
                <a:lnTo>
                  <a:pt x="2794" y="2517"/>
                </a:lnTo>
                <a:lnTo>
                  <a:pt x="2840" y="2548"/>
                </a:lnTo>
                <a:lnTo>
                  <a:pt x="2890" y="2584"/>
                </a:lnTo>
                <a:lnTo>
                  <a:pt x="2942" y="2626"/>
                </a:lnTo>
                <a:lnTo>
                  <a:pt x="2991" y="2667"/>
                </a:lnTo>
                <a:lnTo>
                  <a:pt x="3034" y="2708"/>
                </a:lnTo>
                <a:lnTo>
                  <a:pt x="3069" y="2747"/>
                </a:lnTo>
                <a:lnTo>
                  <a:pt x="3099" y="2786"/>
                </a:lnTo>
                <a:lnTo>
                  <a:pt x="3123" y="2823"/>
                </a:lnTo>
                <a:lnTo>
                  <a:pt x="3140" y="2860"/>
                </a:lnTo>
                <a:lnTo>
                  <a:pt x="3153" y="2896"/>
                </a:lnTo>
                <a:lnTo>
                  <a:pt x="3162" y="2930"/>
                </a:lnTo>
                <a:lnTo>
                  <a:pt x="3165" y="2964"/>
                </a:lnTo>
                <a:lnTo>
                  <a:pt x="3165" y="2998"/>
                </a:lnTo>
                <a:lnTo>
                  <a:pt x="3161" y="3030"/>
                </a:lnTo>
                <a:lnTo>
                  <a:pt x="3153" y="3062"/>
                </a:lnTo>
                <a:lnTo>
                  <a:pt x="3141" y="3093"/>
                </a:lnTo>
                <a:lnTo>
                  <a:pt x="3127" y="3123"/>
                </a:lnTo>
                <a:lnTo>
                  <a:pt x="3111" y="3153"/>
                </a:lnTo>
                <a:lnTo>
                  <a:pt x="3092" y="3181"/>
                </a:lnTo>
                <a:lnTo>
                  <a:pt x="3072" y="3209"/>
                </a:lnTo>
                <a:lnTo>
                  <a:pt x="3049" y="3237"/>
                </a:lnTo>
                <a:lnTo>
                  <a:pt x="3026" y="3264"/>
                </a:lnTo>
                <a:lnTo>
                  <a:pt x="3001" y="3290"/>
                </a:lnTo>
                <a:lnTo>
                  <a:pt x="2976" y="3316"/>
                </a:lnTo>
                <a:lnTo>
                  <a:pt x="2950" y="3342"/>
                </a:lnTo>
                <a:lnTo>
                  <a:pt x="2925" y="3366"/>
                </a:lnTo>
                <a:lnTo>
                  <a:pt x="2900" y="3390"/>
                </a:lnTo>
                <a:lnTo>
                  <a:pt x="2875" y="3414"/>
                </a:lnTo>
                <a:lnTo>
                  <a:pt x="2852" y="3437"/>
                </a:lnTo>
                <a:lnTo>
                  <a:pt x="2825" y="3461"/>
                </a:lnTo>
                <a:lnTo>
                  <a:pt x="2794" y="3481"/>
                </a:lnTo>
                <a:lnTo>
                  <a:pt x="2758" y="3496"/>
                </a:lnTo>
                <a:lnTo>
                  <a:pt x="2718" y="3509"/>
                </a:lnTo>
                <a:lnTo>
                  <a:pt x="2673" y="3518"/>
                </a:lnTo>
                <a:lnTo>
                  <a:pt x="2625" y="3524"/>
                </a:lnTo>
                <a:lnTo>
                  <a:pt x="2573" y="3525"/>
                </a:lnTo>
                <a:lnTo>
                  <a:pt x="2518" y="3522"/>
                </a:lnTo>
                <a:lnTo>
                  <a:pt x="2459" y="3516"/>
                </a:lnTo>
                <a:lnTo>
                  <a:pt x="2398" y="3506"/>
                </a:lnTo>
                <a:lnTo>
                  <a:pt x="2332" y="3493"/>
                </a:lnTo>
                <a:lnTo>
                  <a:pt x="2264" y="3474"/>
                </a:lnTo>
                <a:lnTo>
                  <a:pt x="2193" y="3452"/>
                </a:lnTo>
                <a:lnTo>
                  <a:pt x="2120" y="3426"/>
                </a:lnTo>
                <a:lnTo>
                  <a:pt x="2044" y="3396"/>
                </a:lnTo>
                <a:lnTo>
                  <a:pt x="1966" y="3362"/>
                </a:lnTo>
                <a:lnTo>
                  <a:pt x="1886" y="3323"/>
                </a:lnTo>
                <a:lnTo>
                  <a:pt x="1804" y="3280"/>
                </a:lnTo>
                <a:lnTo>
                  <a:pt x="1721" y="3233"/>
                </a:lnTo>
                <a:lnTo>
                  <a:pt x="1636" y="3181"/>
                </a:lnTo>
                <a:lnTo>
                  <a:pt x="1550" y="3126"/>
                </a:lnTo>
                <a:lnTo>
                  <a:pt x="1462" y="3065"/>
                </a:lnTo>
                <a:lnTo>
                  <a:pt x="1374" y="2999"/>
                </a:lnTo>
                <a:lnTo>
                  <a:pt x="1285" y="2930"/>
                </a:lnTo>
                <a:lnTo>
                  <a:pt x="1195" y="2856"/>
                </a:lnTo>
                <a:lnTo>
                  <a:pt x="1105" y="2777"/>
                </a:lnTo>
                <a:lnTo>
                  <a:pt x="1014" y="2694"/>
                </a:lnTo>
                <a:lnTo>
                  <a:pt x="924" y="2605"/>
                </a:lnTo>
                <a:lnTo>
                  <a:pt x="835" y="2514"/>
                </a:lnTo>
                <a:lnTo>
                  <a:pt x="751" y="2423"/>
                </a:lnTo>
                <a:lnTo>
                  <a:pt x="672" y="2332"/>
                </a:lnTo>
                <a:lnTo>
                  <a:pt x="598" y="2242"/>
                </a:lnTo>
                <a:lnTo>
                  <a:pt x="529" y="2152"/>
                </a:lnTo>
                <a:lnTo>
                  <a:pt x="463" y="2063"/>
                </a:lnTo>
                <a:lnTo>
                  <a:pt x="403" y="1975"/>
                </a:lnTo>
                <a:lnTo>
                  <a:pt x="346" y="1889"/>
                </a:lnTo>
                <a:lnTo>
                  <a:pt x="295" y="1803"/>
                </a:lnTo>
                <a:lnTo>
                  <a:pt x="247" y="1720"/>
                </a:lnTo>
                <a:lnTo>
                  <a:pt x="204" y="1638"/>
                </a:lnTo>
                <a:lnTo>
                  <a:pt x="166" y="1557"/>
                </a:lnTo>
                <a:lnTo>
                  <a:pt x="131" y="1479"/>
                </a:lnTo>
                <a:lnTo>
                  <a:pt x="101" y="1402"/>
                </a:lnTo>
                <a:lnTo>
                  <a:pt x="74" y="1329"/>
                </a:lnTo>
                <a:lnTo>
                  <a:pt x="52" y="1257"/>
                </a:lnTo>
                <a:lnTo>
                  <a:pt x="34" y="1188"/>
                </a:lnTo>
                <a:lnTo>
                  <a:pt x="20" y="1123"/>
                </a:lnTo>
                <a:lnTo>
                  <a:pt x="10" y="1060"/>
                </a:lnTo>
                <a:lnTo>
                  <a:pt x="3" y="1001"/>
                </a:lnTo>
                <a:lnTo>
                  <a:pt x="0" y="945"/>
                </a:lnTo>
                <a:lnTo>
                  <a:pt x="1" y="892"/>
                </a:lnTo>
                <a:lnTo>
                  <a:pt x="7" y="843"/>
                </a:lnTo>
                <a:lnTo>
                  <a:pt x="14" y="798"/>
                </a:lnTo>
                <a:lnTo>
                  <a:pt x="27" y="757"/>
                </a:lnTo>
                <a:lnTo>
                  <a:pt x="42" y="721"/>
                </a:lnTo>
                <a:lnTo>
                  <a:pt x="62" y="689"/>
                </a:lnTo>
                <a:lnTo>
                  <a:pt x="85" y="662"/>
                </a:lnTo>
                <a:lnTo>
                  <a:pt x="107" y="639"/>
                </a:lnTo>
                <a:lnTo>
                  <a:pt x="131" y="614"/>
                </a:lnTo>
                <a:lnTo>
                  <a:pt x="155" y="589"/>
                </a:lnTo>
                <a:lnTo>
                  <a:pt x="179" y="562"/>
                </a:lnTo>
                <a:lnTo>
                  <a:pt x="204" y="536"/>
                </a:lnTo>
                <a:lnTo>
                  <a:pt x="229" y="511"/>
                </a:lnTo>
                <a:lnTo>
                  <a:pt x="255" y="486"/>
                </a:lnTo>
                <a:lnTo>
                  <a:pt x="281" y="461"/>
                </a:lnTo>
                <a:lnTo>
                  <a:pt x="308" y="439"/>
                </a:lnTo>
                <a:lnTo>
                  <a:pt x="336" y="418"/>
                </a:lnTo>
                <a:lnTo>
                  <a:pt x="365" y="399"/>
                </a:lnTo>
                <a:lnTo>
                  <a:pt x="394" y="381"/>
                </a:lnTo>
                <a:lnTo>
                  <a:pt x="423" y="367"/>
                </a:lnTo>
                <a:lnTo>
                  <a:pt x="454" y="356"/>
                </a:lnTo>
                <a:lnTo>
                  <a:pt x="485" y="348"/>
                </a:lnTo>
                <a:lnTo>
                  <a:pt x="517" y="343"/>
                </a:lnTo>
                <a:lnTo>
                  <a:pt x="550" y="343"/>
                </a:lnTo>
                <a:close/>
                <a:moveTo>
                  <a:pt x="1734" y="0"/>
                </a:moveTo>
                <a:lnTo>
                  <a:pt x="1792" y="1"/>
                </a:lnTo>
                <a:lnTo>
                  <a:pt x="1853" y="5"/>
                </a:lnTo>
                <a:lnTo>
                  <a:pt x="1918" y="12"/>
                </a:lnTo>
                <a:lnTo>
                  <a:pt x="1985" y="23"/>
                </a:lnTo>
                <a:lnTo>
                  <a:pt x="2056" y="38"/>
                </a:lnTo>
                <a:lnTo>
                  <a:pt x="2128" y="57"/>
                </a:lnTo>
                <a:lnTo>
                  <a:pt x="2203" y="81"/>
                </a:lnTo>
                <a:lnTo>
                  <a:pt x="2280" y="109"/>
                </a:lnTo>
                <a:lnTo>
                  <a:pt x="2360" y="143"/>
                </a:lnTo>
                <a:lnTo>
                  <a:pt x="2440" y="183"/>
                </a:lnTo>
                <a:lnTo>
                  <a:pt x="2522" y="229"/>
                </a:lnTo>
                <a:lnTo>
                  <a:pt x="2605" y="281"/>
                </a:lnTo>
                <a:lnTo>
                  <a:pt x="2688" y="340"/>
                </a:lnTo>
                <a:lnTo>
                  <a:pt x="2773" y="405"/>
                </a:lnTo>
                <a:lnTo>
                  <a:pt x="2858" y="479"/>
                </a:lnTo>
                <a:lnTo>
                  <a:pt x="2941" y="560"/>
                </a:lnTo>
                <a:lnTo>
                  <a:pt x="3022" y="646"/>
                </a:lnTo>
                <a:lnTo>
                  <a:pt x="3094" y="731"/>
                </a:lnTo>
                <a:lnTo>
                  <a:pt x="3161" y="817"/>
                </a:lnTo>
                <a:lnTo>
                  <a:pt x="3218" y="901"/>
                </a:lnTo>
                <a:lnTo>
                  <a:pt x="3270" y="984"/>
                </a:lnTo>
                <a:lnTo>
                  <a:pt x="3316" y="1068"/>
                </a:lnTo>
                <a:lnTo>
                  <a:pt x="3355" y="1149"/>
                </a:lnTo>
                <a:lnTo>
                  <a:pt x="3388" y="1229"/>
                </a:lnTo>
                <a:lnTo>
                  <a:pt x="3417" y="1307"/>
                </a:lnTo>
                <a:lnTo>
                  <a:pt x="3441" y="1382"/>
                </a:lnTo>
                <a:lnTo>
                  <a:pt x="3459" y="1456"/>
                </a:lnTo>
                <a:lnTo>
                  <a:pt x="3474" y="1527"/>
                </a:lnTo>
                <a:lnTo>
                  <a:pt x="3485" y="1595"/>
                </a:lnTo>
                <a:lnTo>
                  <a:pt x="3492" y="1661"/>
                </a:lnTo>
                <a:lnTo>
                  <a:pt x="3496" y="1722"/>
                </a:lnTo>
                <a:lnTo>
                  <a:pt x="3497" y="1780"/>
                </a:lnTo>
                <a:lnTo>
                  <a:pt x="3496" y="1834"/>
                </a:lnTo>
                <a:lnTo>
                  <a:pt x="3492" y="1884"/>
                </a:lnTo>
                <a:lnTo>
                  <a:pt x="3486" y="1931"/>
                </a:lnTo>
                <a:lnTo>
                  <a:pt x="3486" y="1934"/>
                </a:lnTo>
                <a:lnTo>
                  <a:pt x="3484" y="1943"/>
                </a:lnTo>
                <a:lnTo>
                  <a:pt x="3481" y="1956"/>
                </a:lnTo>
                <a:lnTo>
                  <a:pt x="3476" y="1972"/>
                </a:lnTo>
                <a:lnTo>
                  <a:pt x="3469" y="1991"/>
                </a:lnTo>
                <a:lnTo>
                  <a:pt x="3460" y="2011"/>
                </a:lnTo>
                <a:lnTo>
                  <a:pt x="3447" y="2030"/>
                </a:lnTo>
                <a:lnTo>
                  <a:pt x="3433" y="2048"/>
                </a:lnTo>
                <a:lnTo>
                  <a:pt x="3410" y="2066"/>
                </a:lnTo>
                <a:lnTo>
                  <a:pt x="3386" y="2082"/>
                </a:lnTo>
                <a:lnTo>
                  <a:pt x="3360" y="2092"/>
                </a:lnTo>
                <a:lnTo>
                  <a:pt x="3333" y="2099"/>
                </a:lnTo>
                <a:lnTo>
                  <a:pt x="3305" y="2102"/>
                </a:lnTo>
                <a:lnTo>
                  <a:pt x="3277" y="2099"/>
                </a:lnTo>
                <a:lnTo>
                  <a:pt x="3250" y="2093"/>
                </a:lnTo>
                <a:lnTo>
                  <a:pt x="3222" y="2082"/>
                </a:lnTo>
                <a:lnTo>
                  <a:pt x="3197" y="2066"/>
                </a:lnTo>
                <a:lnTo>
                  <a:pt x="3174" y="2047"/>
                </a:lnTo>
                <a:lnTo>
                  <a:pt x="3155" y="2024"/>
                </a:lnTo>
                <a:lnTo>
                  <a:pt x="3141" y="2000"/>
                </a:lnTo>
                <a:lnTo>
                  <a:pt x="3132" y="1974"/>
                </a:lnTo>
                <a:lnTo>
                  <a:pt x="3127" y="1950"/>
                </a:lnTo>
                <a:lnTo>
                  <a:pt x="3124" y="1928"/>
                </a:lnTo>
                <a:lnTo>
                  <a:pt x="3124" y="1909"/>
                </a:lnTo>
                <a:lnTo>
                  <a:pt x="3124" y="1893"/>
                </a:lnTo>
                <a:lnTo>
                  <a:pt x="3125" y="1883"/>
                </a:lnTo>
                <a:lnTo>
                  <a:pt x="3126" y="1880"/>
                </a:lnTo>
                <a:lnTo>
                  <a:pt x="3132" y="1811"/>
                </a:lnTo>
                <a:lnTo>
                  <a:pt x="3133" y="1740"/>
                </a:lnTo>
                <a:lnTo>
                  <a:pt x="3129" y="1666"/>
                </a:lnTo>
                <a:lnTo>
                  <a:pt x="3118" y="1592"/>
                </a:lnTo>
                <a:lnTo>
                  <a:pt x="3102" y="1516"/>
                </a:lnTo>
                <a:lnTo>
                  <a:pt x="3079" y="1439"/>
                </a:lnTo>
                <a:lnTo>
                  <a:pt x="3051" y="1362"/>
                </a:lnTo>
                <a:lnTo>
                  <a:pt x="3016" y="1284"/>
                </a:lnTo>
                <a:lnTo>
                  <a:pt x="2976" y="1205"/>
                </a:lnTo>
                <a:lnTo>
                  <a:pt x="2929" y="1127"/>
                </a:lnTo>
                <a:lnTo>
                  <a:pt x="2877" y="1049"/>
                </a:lnTo>
                <a:lnTo>
                  <a:pt x="2819" y="972"/>
                </a:lnTo>
                <a:lnTo>
                  <a:pt x="2754" y="897"/>
                </a:lnTo>
                <a:lnTo>
                  <a:pt x="2683" y="821"/>
                </a:lnTo>
                <a:lnTo>
                  <a:pt x="2609" y="750"/>
                </a:lnTo>
                <a:lnTo>
                  <a:pt x="2534" y="685"/>
                </a:lnTo>
                <a:lnTo>
                  <a:pt x="2457" y="626"/>
                </a:lnTo>
                <a:lnTo>
                  <a:pt x="2381" y="573"/>
                </a:lnTo>
                <a:lnTo>
                  <a:pt x="2303" y="526"/>
                </a:lnTo>
                <a:lnTo>
                  <a:pt x="2226" y="486"/>
                </a:lnTo>
                <a:lnTo>
                  <a:pt x="2149" y="450"/>
                </a:lnTo>
                <a:lnTo>
                  <a:pt x="2072" y="422"/>
                </a:lnTo>
                <a:lnTo>
                  <a:pt x="1996" y="399"/>
                </a:lnTo>
                <a:lnTo>
                  <a:pt x="1921" y="382"/>
                </a:lnTo>
                <a:lnTo>
                  <a:pt x="1847" y="371"/>
                </a:lnTo>
                <a:lnTo>
                  <a:pt x="1775" y="367"/>
                </a:lnTo>
                <a:lnTo>
                  <a:pt x="1704" y="368"/>
                </a:lnTo>
                <a:lnTo>
                  <a:pt x="1636" y="375"/>
                </a:lnTo>
                <a:lnTo>
                  <a:pt x="1631" y="376"/>
                </a:lnTo>
                <a:lnTo>
                  <a:pt x="1622" y="377"/>
                </a:lnTo>
                <a:lnTo>
                  <a:pt x="1607" y="377"/>
                </a:lnTo>
                <a:lnTo>
                  <a:pt x="1588" y="376"/>
                </a:lnTo>
                <a:lnTo>
                  <a:pt x="1566" y="374"/>
                </a:lnTo>
                <a:lnTo>
                  <a:pt x="1542" y="368"/>
                </a:lnTo>
                <a:lnTo>
                  <a:pt x="1517" y="358"/>
                </a:lnTo>
                <a:lnTo>
                  <a:pt x="1492" y="345"/>
                </a:lnTo>
                <a:lnTo>
                  <a:pt x="1470" y="325"/>
                </a:lnTo>
                <a:lnTo>
                  <a:pt x="1450" y="302"/>
                </a:lnTo>
                <a:lnTo>
                  <a:pt x="1435" y="277"/>
                </a:lnTo>
                <a:lnTo>
                  <a:pt x="1424" y="250"/>
                </a:lnTo>
                <a:lnTo>
                  <a:pt x="1419" y="222"/>
                </a:lnTo>
                <a:lnTo>
                  <a:pt x="1416" y="194"/>
                </a:lnTo>
                <a:lnTo>
                  <a:pt x="1419" y="165"/>
                </a:lnTo>
                <a:lnTo>
                  <a:pt x="1425" y="138"/>
                </a:lnTo>
                <a:lnTo>
                  <a:pt x="1436" y="112"/>
                </a:lnTo>
                <a:lnTo>
                  <a:pt x="1451" y="86"/>
                </a:lnTo>
                <a:lnTo>
                  <a:pt x="1470" y="65"/>
                </a:lnTo>
                <a:lnTo>
                  <a:pt x="1487" y="49"/>
                </a:lnTo>
                <a:lnTo>
                  <a:pt x="1506" y="37"/>
                </a:lnTo>
                <a:lnTo>
                  <a:pt x="1526" y="28"/>
                </a:lnTo>
                <a:lnTo>
                  <a:pt x="1544" y="21"/>
                </a:lnTo>
                <a:lnTo>
                  <a:pt x="1561" y="15"/>
                </a:lnTo>
                <a:lnTo>
                  <a:pt x="1574" y="13"/>
                </a:lnTo>
                <a:lnTo>
                  <a:pt x="1582" y="11"/>
                </a:lnTo>
                <a:lnTo>
                  <a:pt x="1586" y="11"/>
                </a:lnTo>
                <a:lnTo>
                  <a:pt x="1631" y="5"/>
                </a:lnTo>
                <a:lnTo>
                  <a:pt x="1680" y="1"/>
                </a:lnTo>
                <a:lnTo>
                  <a:pt x="1734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0" name="Group 14"/>
          <p:cNvGrpSpPr>
            <a:grpSpLocks noChangeAspect="1"/>
          </p:cNvGrpSpPr>
          <p:nvPr/>
        </p:nvGrpSpPr>
        <p:grpSpPr bwMode="auto">
          <a:xfrm>
            <a:off x="4703996" y="3652220"/>
            <a:ext cx="744538" cy="762000"/>
            <a:chOff x="271" y="671"/>
            <a:chExt cx="469" cy="480"/>
          </a:xfrm>
          <a:solidFill>
            <a:schemeClr val="accent3"/>
          </a:solidFill>
        </p:grpSpPr>
        <p:sp>
          <p:nvSpPr>
            <p:cNvPr id="33" name="Freeform 16"/>
            <p:cNvSpPr>
              <a:spLocks noEditPoints="1"/>
            </p:cNvSpPr>
            <p:nvPr/>
          </p:nvSpPr>
          <p:spPr bwMode="auto">
            <a:xfrm>
              <a:off x="388" y="788"/>
              <a:ext cx="235" cy="363"/>
            </a:xfrm>
            <a:custGeom>
              <a:avLst/>
              <a:gdLst>
                <a:gd name="T0" fmla="*/ 586 w 1645"/>
                <a:gd name="T1" fmla="*/ 261 h 2542"/>
                <a:gd name="T2" fmla="*/ 353 w 1645"/>
                <a:gd name="T3" fmla="*/ 425 h 2542"/>
                <a:gd name="T4" fmla="*/ 227 w 1645"/>
                <a:gd name="T5" fmla="*/ 676 h 2542"/>
                <a:gd name="T6" fmla="*/ 229 w 1645"/>
                <a:gd name="T7" fmla="*/ 945 h 2542"/>
                <a:gd name="T8" fmla="*/ 306 w 1645"/>
                <a:gd name="T9" fmla="*/ 1146 h 2542"/>
                <a:gd name="T10" fmla="*/ 417 w 1645"/>
                <a:gd name="T11" fmla="*/ 1318 h 2542"/>
                <a:gd name="T12" fmla="*/ 531 w 1645"/>
                <a:gd name="T13" fmla="*/ 1524 h 2542"/>
                <a:gd name="T14" fmla="*/ 585 w 1645"/>
                <a:gd name="T15" fmla="*/ 1738 h 2542"/>
                <a:gd name="T16" fmla="*/ 710 w 1645"/>
                <a:gd name="T17" fmla="*/ 1795 h 2542"/>
                <a:gd name="T18" fmla="*/ 900 w 1645"/>
                <a:gd name="T19" fmla="*/ 1804 h 2542"/>
                <a:gd name="T20" fmla="*/ 1043 w 1645"/>
                <a:gd name="T21" fmla="*/ 1751 h 2542"/>
                <a:gd name="T22" fmla="*/ 1097 w 1645"/>
                <a:gd name="T23" fmla="*/ 1571 h 2542"/>
                <a:gd name="T24" fmla="*/ 1202 w 1645"/>
                <a:gd name="T25" fmla="*/ 1356 h 2542"/>
                <a:gd name="T26" fmla="*/ 1318 w 1645"/>
                <a:gd name="T27" fmla="*/ 1181 h 2542"/>
                <a:gd name="T28" fmla="*/ 1404 w 1645"/>
                <a:gd name="T29" fmla="*/ 989 h 2542"/>
                <a:gd name="T30" fmla="*/ 1426 w 1645"/>
                <a:gd name="T31" fmla="*/ 733 h 2542"/>
                <a:gd name="T32" fmla="*/ 1325 w 1645"/>
                <a:gd name="T33" fmla="*/ 470 h 2542"/>
                <a:gd name="T34" fmla="*/ 1112 w 1645"/>
                <a:gd name="T35" fmla="*/ 285 h 2542"/>
                <a:gd name="T36" fmla="*/ 822 w 1645"/>
                <a:gd name="T37" fmla="*/ 216 h 2542"/>
                <a:gd name="T38" fmla="*/ 1109 w 1645"/>
                <a:gd name="T39" fmla="*/ 49 h 2542"/>
                <a:gd name="T40" fmla="*/ 1404 w 1645"/>
                <a:gd name="T41" fmla="*/ 231 h 2542"/>
                <a:gd name="T42" fmla="*/ 1593 w 1645"/>
                <a:gd name="T43" fmla="*/ 515 h 2542"/>
                <a:gd name="T44" fmla="*/ 1643 w 1645"/>
                <a:gd name="T45" fmla="*/ 854 h 2542"/>
                <a:gd name="T46" fmla="*/ 1589 w 1645"/>
                <a:gd name="T47" fmla="*/ 1117 h 2542"/>
                <a:gd name="T48" fmla="*/ 1488 w 1645"/>
                <a:gd name="T49" fmla="*/ 1316 h 2542"/>
                <a:gd name="T50" fmla="*/ 1379 w 1645"/>
                <a:gd name="T51" fmla="*/ 1480 h 2542"/>
                <a:gd name="T52" fmla="*/ 1302 w 1645"/>
                <a:gd name="T53" fmla="*/ 1639 h 2542"/>
                <a:gd name="T54" fmla="*/ 1274 w 1645"/>
                <a:gd name="T55" fmla="*/ 1808 h 2542"/>
                <a:gd name="T56" fmla="*/ 1147 w 1645"/>
                <a:gd name="T57" fmla="*/ 1940 h 2542"/>
                <a:gd name="T58" fmla="*/ 1164 w 1645"/>
                <a:gd name="T59" fmla="*/ 2021 h 2542"/>
                <a:gd name="T60" fmla="*/ 1176 w 1645"/>
                <a:gd name="T61" fmla="*/ 2096 h 2542"/>
                <a:gd name="T62" fmla="*/ 1132 w 1645"/>
                <a:gd name="T63" fmla="*/ 2176 h 2542"/>
                <a:gd name="T64" fmla="*/ 1175 w 1645"/>
                <a:gd name="T65" fmla="*/ 2255 h 2542"/>
                <a:gd name="T66" fmla="*/ 1121 w 1645"/>
                <a:gd name="T67" fmla="*/ 2328 h 2542"/>
                <a:gd name="T68" fmla="*/ 1108 w 1645"/>
                <a:gd name="T69" fmla="*/ 2411 h 2542"/>
                <a:gd name="T70" fmla="*/ 971 w 1645"/>
                <a:gd name="T71" fmla="*/ 2471 h 2542"/>
                <a:gd name="T72" fmla="*/ 852 w 1645"/>
                <a:gd name="T73" fmla="*/ 2539 h 2542"/>
                <a:gd name="T74" fmla="*/ 729 w 1645"/>
                <a:gd name="T75" fmla="*/ 2499 h 2542"/>
                <a:gd name="T76" fmla="*/ 574 w 1645"/>
                <a:gd name="T77" fmla="*/ 2432 h 2542"/>
                <a:gd name="T78" fmla="*/ 521 w 1645"/>
                <a:gd name="T79" fmla="*/ 2345 h 2542"/>
                <a:gd name="T80" fmla="*/ 486 w 1645"/>
                <a:gd name="T81" fmla="*/ 2270 h 2542"/>
                <a:gd name="T82" fmla="*/ 502 w 1645"/>
                <a:gd name="T83" fmla="*/ 2189 h 2542"/>
                <a:gd name="T84" fmla="*/ 476 w 1645"/>
                <a:gd name="T85" fmla="*/ 2113 h 2542"/>
                <a:gd name="T86" fmla="*/ 501 w 1645"/>
                <a:gd name="T87" fmla="*/ 2038 h 2542"/>
                <a:gd name="T88" fmla="*/ 485 w 1645"/>
                <a:gd name="T89" fmla="*/ 1956 h 2542"/>
                <a:gd name="T90" fmla="*/ 388 w 1645"/>
                <a:gd name="T91" fmla="*/ 1838 h 2542"/>
                <a:gd name="T92" fmla="*/ 351 w 1645"/>
                <a:gd name="T93" fmla="*/ 1673 h 2542"/>
                <a:gd name="T94" fmla="*/ 285 w 1645"/>
                <a:gd name="T95" fmla="*/ 1510 h 2542"/>
                <a:gd name="T96" fmla="*/ 179 w 1645"/>
                <a:gd name="T97" fmla="*/ 1350 h 2542"/>
                <a:gd name="T98" fmla="*/ 73 w 1645"/>
                <a:gd name="T99" fmla="*/ 1161 h 2542"/>
                <a:gd name="T100" fmla="*/ 6 w 1645"/>
                <a:gd name="T101" fmla="*/ 913 h 2542"/>
                <a:gd name="T102" fmla="*/ 29 w 1645"/>
                <a:gd name="T103" fmla="*/ 581 h 2542"/>
                <a:gd name="T104" fmla="*/ 193 w 1645"/>
                <a:gd name="T105" fmla="*/ 282 h 2542"/>
                <a:gd name="T106" fmla="*/ 470 w 1645"/>
                <a:gd name="T107" fmla="*/ 76 h 2542"/>
                <a:gd name="T108" fmla="*/ 822 w 1645"/>
                <a:gd name="T109" fmla="*/ 0 h 2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45" h="2542">
                  <a:moveTo>
                    <a:pt x="822" y="216"/>
                  </a:moveTo>
                  <a:lnTo>
                    <a:pt x="760" y="218"/>
                  </a:lnTo>
                  <a:lnTo>
                    <a:pt x="700" y="228"/>
                  </a:lnTo>
                  <a:lnTo>
                    <a:pt x="642" y="242"/>
                  </a:lnTo>
                  <a:lnTo>
                    <a:pt x="586" y="261"/>
                  </a:lnTo>
                  <a:lnTo>
                    <a:pt x="533" y="285"/>
                  </a:lnTo>
                  <a:lnTo>
                    <a:pt x="482" y="314"/>
                  </a:lnTo>
                  <a:lnTo>
                    <a:pt x="436" y="347"/>
                  </a:lnTo>
                  <a:lnTo>
                    <a:pt x="393" y="384"/>
                  </a:lnTo>
                  <a:lnTo>
                    <a:pt x="353" y="425"/>
                  </a:lnTo>
                  <a:lnTo>
                    <a:pt x="318" y="470"/>
                  </a:lnTo>
                  <a:lnTo>
                    <a:pt x="288" y="517"/>
                  </a:lnTo>
                  <a:lnTo>
                    <a:pt x="263" y="568"/>
                  </a:lnTo>
                  <a:lnTo>
                    <a:pt x="242" y="621"/>
                  </a:lnTo>
                  <a:lnTo>
                    <a:pt x="227" y="676"/>
                  </a:lnTo>
                  <a:lnTo>
                    <a:pt x="217" y="733"/>
                  </a:lnTo>
                  <a:lnTo>
                    <a:pt x="214" y="792"/>
                  </a:lnTo>
                  <a:lnTo>
                    <a:pt x="216" y="847"/>
                  </a:lnTo>
                  <a:lnTo>
                    <a:pt x="222" y="898"/>
                  </a:lnTo>
                  <a:lnTo>
                    <a:pt x="229" y="945"/>
                  </a:lnTo>
                  <a:lnTo>
                    <a:pt x="241" y="989"/>
                  </a:lnTo>
                  <a:lnTo>
                    <a:pt x="254" y="1032"/>
                  </a:lnTo>
                  <a:lnTo>
                    <a:pt x="269" y="1072"/>
                  </a:lnTo>
                  <a:lnTo>
                    <a:pt x="287" y="1109"/>
                  </a:lnTo>
                  <a:lnTo>
                    <a:pt x="306" y="1146"/>
                  </a:lnTo>
                  <a:lnTo>
                    <a:pt x="327" y="1181"/>
                  </a:lnTo>
                  <a:lnTo>
                    <a:pt x="348" y="1214"/>
                  </a:lnTo>
                  <a:lnTo>
                    <a:pt x="370" y="1248"/>
                  </a:lnTo>
                  <a:lnTo>
                    <a:pt x="393" y="1282"/>
                  </a:lnTo>
                  <a:lnTo>
                    <a:pt x="417" y="1318"/>
                  </a:lnTo>
                  <a:lnTo>
                    <a:pt x="442" y="1356"/>
                  </a:lnTo>
                  <a:lnTo>
                    <a:pt x="467" y="1396"/>
                  </a:lnTo>
                  <a:lnTo>
                    <a:pt x="490" y="1436"/>
                  </a:lnTo>
                  <a:lnTo>
                    <a:pt x="512" y="1480"/>
                  </a:lnTo>
                  <a:lnTo>
                    <a:pt x="531" y="1524"/>
                  </a:lnTo>
                  <a:lnTo>
                    <a:pt x="547" y="1570"/>
                  </a:lnTo>
                  <a:lnTo>
                    <a:pt x="560" y="1620"/>
                  </a:lnTo>
                  <a:lnTo>
                    <a:pt x="570" y="1672"/>
                  </a:lnTo>
                  <a:lnTo>
                    <a:pt x="574" y="1727"/>
                  </a:lnTo>
                  <a:lnTo>
                    <a:pt x="585" y="1738"/>
                  </a:lnTo>
                  <a:lnTo>
                    <a:pt x="602" y="1750"/>
                  </a:lnTo>
                  <a:lnTo>
                    <a:pt x="624" y="1763"/>
                  </a:lnTo>
                  <a:lnTo>
                    <a:pt x="649" y="1775"/>
                  </a:lnTo>
                  <a:lnTo>
                    <a:pt x="678" y="1786"/>
                  </a:lnTo>
                  <a:lnTo>
                    <a:pt x="710" y="1795"/>
                  </a:lnTo>
                  <a:lnTo>
                    <a:pt x="746" y="1804"/>
                  </a:lnTo>
                  <a:lnTo>
                    <a:pt x="783" y="1808"/>
                  </a:lnTo>
                  <a:lnTo>
                    <a:pt x="823" y="1810"/>
                  </a:lnTo>
                  <a:lnTo>
                    <a:pt x="862" y="1808"/>
                  </a:lnTo>
                  <a:lnTo>
                    <a:pt x="900" y="1804"/>
                  </a:lnTo>
                  <a:lnTo>
                    <a:pt x="934" y="1795"/>
                  </a:lnTo>
                  <a:lnTo>
                    <a:pt x="967" y="1786"/>
                  </a:lnTo>
                  <a:lnTo>
                    <a:pt x="995" y="1775"/>
                  </a:lnTo>
                  <a:lnTo>
                    <a:pt x="1020" y="1763"/>
                  </a:lnTo>
                  <a:lnTo>
                    <a:pt x="1043" y="1751"/>
                  </a:lnTo>
                  <a:lnTo>
                    <a:pt x="1059" y="1738"/>
                  </a:lnTo>
                  <a:lnTo>
                    <a:pt x="1071" y="1728"/>
                  </a:lnTo>
                  <a:lnTo>
                    <a:pt x="1075" y="1673"/>
                  </a:lnTo>
                  <a:lnTo>
                    <a:pt x="1085" y="1620"/>
                  </a:lnTo>
                  <a:lnTo>
                    <a:pt x="1097" y="1571"/>
                  </a:lnTo>
                  <a:lnTo>
                    <a:pt x="1114" y="1524"/>
                  </a:lnTo>
                  <a:lnTo>
                    <a:pt x="1133" y="1480"/>
                  </a:lnTo>
                  <a:lnTo>
                    <a:pt x="1154" y="1436"/>
                  </a:lnTo>
                  <a:lnTo>
                    <a:pt x="1177" y="1396"/>
                  </a:lnTo>
                  <a:lnTo>
                    <a:pt x="1202" y="1356"/>
                  </a:lnTo>
                  <a:lnTo>
                    <a:pt x="1226" y="1319"/>
                  </a:lnTo>
                  <a:lnTo>
                    <a:pt x="1252" y="1282"/>
                  </a:lnTo>
                  <a:lnTo>
                    <a:pt x="1274" y="1248"/>
                  </a:lnTo>
                  <a:lnTo>
                    <a:pt x="1297" y="1214"/>
                  </a:lnTo>
                  <a:lnTo>
                    <a:pt x="1318" y="1181"/>
                  </a:lnTo>
                  <a:lnTo>
                    <a:pt x="1338" y="1146"/>
                  </a:lnTo>
                  <a:lnTo>
                    <a:pt x="1358" y="1109"/>
                  </a:lnTo>
                  <a:lnTo>
                    <a:pt x="1375" y="1072"/>
                  </a:lnTo>
                  <a:lnTo>
                    <a:pt x="1390" y="1032"/>
                  </a:lnTo>
                  <a:lnTo>
                    <a:pt x="1404" y="989"/>
                  </a:lnTo>
                  <a:lnTo>
                    <a:pt x="1415" y="945"/>
                  </a:lnTo>
                  <a:lnTo>
                    <a:pt x="1423" y="898"/>
                  </a:lnTo>
                  <a:lnTo>
                    <a:pt x="1427" y="847"/>
                  </a:lnTo>
                  <a:lnTo>
                    <a:pt x="1429" y="792"/>
                  </a:lnTo>
                  <a:lnTo>
                    <a:pt x="1426" y="733"/>
                  </a:lnTo>
                  <a:lnTo>
                    <a:pt x="1417" y="676"/>
                  </a:lnTo>
                  <a:lnTo>
                    <a:pt x="1402" y="621"/>
                  </a:lnTo>
                  <a:lnTo>
                    <a:pt x="1382" y="568"/>
                  </a:lnTo>
                  <a:lnTo>
                    <a:pt x="1356" y="517"/>
                  </a:lnTo>
                  <a:lnTo>
                    <a:pt x="1325" y="470"/>
                  </a:lnTo>
                  <a:lnTo>
                    <a:pt x="1291" y="425"/>
                  </a:lnTo>
                  <a:lnTo>
                    <a:pt x="1252" y="384"/>
                  </a:lnTo>
                  <a:lnTo>
                    <a:pt x="1209" y="347"/>
                  </a:lnTo>
                  <a:lnTo>
                    <a:pt x="1161" y="314"/>
                  </a:lnTo>
                  <a:lnTo>
                    <a:pt x="1112" y="285"/>
                  </a:lnTo>
                  <a:lnTo>
                    <a:pt x="1058" y="261"/>
                  </a:lnTo>
                  <a:lnTo>
                    <a:pt x="1003" y="242"/>
                  </a:lnTo>
                  <a:lnTo>
                    <a:pt x="945" y="228"/>
                  </a:lnTo>
                  <a:lnTo>
                    <a:pt x="884" y="218"/>
                  </a:lnTo>
                  <a:lnTo>
                    <a:pt x="822" y="216"/>
                  </a:lnTo>
                  <a:close/>
                  <a:moveTo>
                    <a:pt x="822" y="0"/>
                  </a:moveTo>
                  <a:lnTo>
                    <a:pt x="897" y="3"/>
                  </a:lnTo>
                  <a:lnTo>
                    <a:pt x="970" y="12"/>
                  </a:lnTo>
                  <a:lnTo>
                    <a:pt x="1040" y="28"/>
                  </a:lnTo>
                  <a:lnTo>
                    <a:pt x="1109" y="49"/>
                  </a:lnTo>
                  <a:lnTo>
                    <a:pt x="1175" y="76"/>
                  </a:lnTo>
                  <a:lnTo>
                    <a:pt x="1237" y="107"/>
                  </a:lnTo>
                  <a:lnTo>
                    <a:pt x="1297" y="144"/>
                  </a:lnTo>
                  <a:lnTo>
                    <a:pt x="1353" y="186"/>
                  </a:lnTo>
                  <a:lnTo>
                    <a:pt x="1404" y="231"/>
                  </a:lnTo>
                  <a:lnTo>
                    <a:pt x="1451" y="282"/>
                  </a:lnTo>
                  <a:lnTo>
                    <a:pt x="1495" y="334"/>
                  </a:lnTo>
                  <a:lnTo>
                    <a:pt x="1532" y="392"/>
                  </a:lnTo>
                  <a:lnTo>
                    <a:pt x="1566" y="452"/>
                  </a:lnTo>
                  <a:lnTo>
                    <a:pt x="1593" y="515"/>
                  </a:lnTo>
                  <a:lnTo>
                    <a:pt x="1615" y="581"/>
                  </a:lnTo>
                  <a:lnTo>
                    <a:pt x="1631" y="649"/>
                  </a:lnTo>
                  <a:lnTo>
                    <a:pt x="1642" y="720"/>
                  </a:lnTo>
                  <a:lnTo>
                    <a:pt x="1645" y="792"/>
                  </a:lnTo>
                  <a:lnTo>
                    <a:pt x="1643" y="854"/>
                  </a:lnTo>
                  <a:lnTo>
                    <a:pt x="1637" y="913"/>
                  </a:lnTo>
                  <a:lnTo>
                    <a:pt x="1629" y="969"/>
                  </a:lnTo>
                  <a:lnTo>
                    <a:pt x="1619" y="1022"/>
                  </a:lnTo>
                  <a:lnTo>
                    <a:pt x="1605" y="1071"/>
                  </a:lnTo>
                  <a:lnTo>
                    <a:pt x="1589" y="1117"/>
                  </a:lnTo>
                  <a:lnTo>
                    <a:pt x="1571" y="1162"/>
                  </a:lnTo>
                  <a:lnTo>
                    <a:pt x="1552" y="1203"/>
                  </a:lnTo>
                  <a:lnTo>
                    <a:pt x="1531" y="1242"/>
                  </a:lnTo>
                  <a:lnTo>
                    <a:pt x="1510" y="1280"/>
                  </a:lnTo>
                  <a:lnTo>
                    <a:pt x="1488" y="1316"/>
                  </a:lnTo>
                  <a:lnTo>
                    <a:pt x="1466" y="1350"/>
                  </a:lnTo>
                  <a:lnTo>
                    <a:pt x="1443" y="1383"/>
                  </a:lnTo>
                  <a:lnTo>
                    <a:pt x="1421" y="1416"/>
                  </a:lnTo>
                  <a:lnTo>
                    <a:pt x="1400" y="1448"/>
                  </a:lnTo>
                  <a:lnTo>
                    <a:pt x="1379" y="1480"/>
                  </a:lnTo>
                  <a:lnTo>
                    <a:pt x="1360" y="1510"/>
                  </a:lnTo>
                  <a:lnTo>
                    <a:pt x="1342" y="1542"/>
                  </a:lnTo>
                  <a:lnTo>
                    <a:pt x="1326" y="1574"/>
                  </a:lnTo>
                  <a:lnTo>
                    <a:pt x="1313" y="1606"/>
                  </a:lnTo>
                  <a:lnTo>
                    <a:pt x="1302" y="1639"/>
                  </a:lnTo>
                  <a:lnTo>
                    <a:pt x="1294" y="1673"/>
                  </a:lnTo>
                  <a:lnTo>
                    <a:pt x="1288" y="1709"/>
                  </a:lnTo>
                  <a:lnTo>
                    <a:pt x="1286" y="1746"/>
                  </a:lnTo>
                  <a:lnTo>
                    <a:pt x="1283" y="1777"/>
                  </a:lnTo>
                  <a:lnTo>
                    <a:pt x="1274" y="1808"/>
                  </a:lnTo>
                  <a:lnTo>
                    <a:pt x="1258" y="1838"/>
                  </a:lnTo>
                  <a:lnTo>
                    <a:pt x="1237" y="1865"/>
                  </a:lnTo>
                  <a:lnTo>
                    <a:pt x="1211" y="1892"/>
                  </a:lnTo>
                  <a:lnTo>
                    <a:pt x="1180" y="1917"/>
                  </a:lnTo>
                  <a:lnTo>
                    <a:pt x="1147" y="1940"/>
                  </a:lnTo>
                  <a:lnTo>
                    <a:pt x="1162" y="1956"/>
                  </a:lnTo>
                  <a:lnTo>
                    <a:pt x="1173" y="1972"/>
                  </a:lnTo>
                  <a:lnTo>
                    <a:pt x="1176" y="1990"/>
                  </a:lnTo>
                  <a:lnTo>
                    <a:pt x="1173" y="2006"/>
                  </a:lnTo>
                  <a:lnTo>
                    <a:pt x="1164" y="2021"/>
                  </a:lnTo>
                  <a:lnTo>
                    <a:pt x="1150" y="2036"/>
                  </a:lnTo>
                  <a:lnTo>
                    <a:pt x="1131" y="2051"/>
                  </a:lnTo>
                  <a:lnTo>
                    <a:pt x="1151" y="2065"/>
                  </a:lnTo>
                  <a:lnTo>
                    <a:pt x="1167" y="2081"/>
                  </a:lnTo>
                  <a:lnTo>
                    <a:pt x="1176" y="2096"/>
                  </a:lnTo>
                  <a:lnTo>
                    <a:pt x="1179" y="2113"/>
                  </a:lnTo>
                  <a:lnTo>
                    <a:pt x="1176" y="2130"/>
                  </a:lnTo>
                  <a:lnTo>
                    <a:pt x="1167" y="2146"/>
                  </a:lnTo>
                  <a:lnTo>
                    <a:pt x="1152" y="2162"/>
                  </a:lnTo>
                  <a:lnTo>
                    <a:pt x="1132" y="2176"/>
                  </a:lnTo>
                  <a:lnTo>
                    <a:pt x="1152" y="2190"/>
                  </a:lnTo>
                  <a:lnTo>
                    <a:pt x="1167" y="2205"/>
                  </a:lnTo>
                  <a:lnTo>
                    <a:pt x="1175" y="2221"/>
                  </a:lnTo>
                  <a:lnTo>
                    <a:pt x="1178" y="2238"/>
                  </a:lnTo>
                  <a:lnTo>
                    <a:pt x="1175" y="2255"/>
                  </a:lnTo>
                  <a:lnTo>
                    <a:pt x="1167" y="2270"/>
                  </a:lnTo>
                  <a:lnTo>
                    <a:pt x="1152" y="2286"/>
                  </a:lnTo>
                  <a:lnTo>
                    <a:pt x="1132" y="2299"/>
                  </a:lnTo>
                  <a:lnTo>
                    <a:pt x="1108" y="2312"/>
                  </a:lnTo>
                  <a:lnTo>
                    <a:pt x="1121" y="2328"/>
                  </a:lnTo>
                  <a:lnTo>
                    <a:pt x="1130" y="2345"/>
                  </a:lnTo>
                  <a:lnTo>
                    <a:pt x="1133" y="2362"/>
                  </a:lnTo>
                  <a:lnTo>
                    <a:pt x="1130" y="2380"/>
                  </a:lnTo>
                  <a:lnTo>
                    <a:pt x="1121" y="2396"/>
                  </a:lnTo>
                  <a:lnTo>
                    <a:pt x="1108" y="2411"/>
                  </a:lnTo>
                  <a:lnTo>
                    <a:pt x="1089" y="2426"/>
                  </a:lnTo>
                  <a:lnTo>
                    <a:pt x="1065" y="2440"/>
                  </a:lnTo>
                  <a:lnTo>
                    <a:pt x="1037" y="2451"/>
                  </a:lnTo>
                  <a:lnTo>
                    <a:pt x="1006" y="2462"/>
                  </a:lnTo>
                  <a:lnTo>
                    <a:pt x="971" y="2471"/>
                  </a:lnTo>
                  <a:lnTo>
                    <a:pt x="933" y="2478"/>
                  </a:lnTo>
                  <a:lnTo>
                    <a:pt x="920" y="2499"/>
                  </a:lnTo>
                  <a:lnTo>
                    <a:pt x="901" y="2517"/>
                  </a:lnTo>
                  <a:lnTo>
                    <a:pt x="878" y="2531"/>
                  </a:lnTo>
                  <a:lnTo>
                    <a:pt x="852" y="2539"/>
                  </a:lnTo>
                  <a:lnTo>
                    <a:pt x="825" y="2542"/>
                  </a:lnTo>
                  <a:lnTo>
                    <a:pt x="797" y="2539"/>
                  </a:lnTo>
                  <a:lnTo>
                    <a:pt x="771" y="2531"/>
                  </a:lnTo>
                  <a:lnTo>
                    <a:pt x="748" y="2517"/>
                  </a:lnTo>
                  <a:lnTo>
                    <a:pt x="729" y="2499"/>
                  </a:lnTo>
                  <a:lnTo>
                    <a:pt x="716" y="2478"/>
                  </a:lnTo>
                  <a:lnTo>
                    <a:pt x="674" y="2469"/>
                  </a:lnTo>
                  <a:lnTo>
                    <a:pt x="636" y="2460"/>
                  </a:lnTo>
                  <a:lnTo>
                    <a:pt x="602" y="2447"/>
                  </a:lnTo>
                  <a:lnTo>
                    <a:pt x="574" y="2432"/>
                  </a:lnTo>
                  <a:lnTo>
                    <a:pt x="550" y="2417"/>
                  </a:lnTo>
                  <a:lnTo>
                    <a:pt x="533" y="2400"/>
                  </a:lnTo>
                  <a:lnTo>
                    <a:pt x="521" y="2382"/>
                  </a:lnTo>
                  <a:lnTo>
                    <a:pt x="518" y="2362"/>
                  </a:lnTo>
                  <a:lnTo>
                    <a:pt x="521" y="2345"/>
                  </a:lnTo>
                  <a:lnTo>
                    <a:pt x="530" y="2328"/>
                  </a:lnTo>
                  <a:lnTo>
                    <a:pt x="544" y="2312"/>
                  </a:lnTo>
                  <a:lnTo>
                    <a:pt x="520" y="2298"/>
                  </a:lnTo>
                  <a:lnTo>
                    <a:pt x="501" y="2285"/>
                  </a:lnTo>
                  <a:lnTo>
                    <a:pt x="486" y="2270"/>
                  </a:lnTo>
                  <a:lnTo>
                    <a:pt x="478" y="2254"/>
                  </a:lnTo>
                  <a:lnTo>
                    <a:pt x="475" y="2238"/>
                  </a:lnTo>
                  <a:lnTo>
                    <a:pt x="478" y="2221"/>
                  </a:lnTo>
                  <a:lnTo>
                    <a:pt x="488" y="2205"/>
                  </a:lnTo>
                  <a:lnTo>
                    <a:pt x="502" y="2189"/>
                  </a:lnTo>
                  <a:lnTo>
                    <a:pt x="522" y="2176"/>
                  </a:lnTo>
                  <a:lnTo>
                    <a:pt x="503" y="2161"/>
                  </a:lnTo>
                  <a:lnTo>
                    <a:pt x="489" y="2146"/>
                  </a:lnTo>
                  <a:lnTo>
                    <a:pt x="479" y="2130"/>
                  </a:lnTo>
                  <a:lnTo>
                    <a:pt x="476" y="2113"/>
                  </a:lnTo>
                  <a:lnTo>
                    <a:pt x="479" y="2098"/>
                  </a:lnTo>
                  <a:lnTo>
                    <a:pt x="488" y="2082"/>
                  </a:lnTo>
                  <a:lnTo>
                    <a:pt x="502" y="2067"/>
                  </a:lnTo>
                  <a:lnTo>
                    <a:pt x="521" y="2052"/>
                  </a:lnTo>
                  <a:lnTo>
                    <a:pt x="501" y="2038"/>
                  </a:lnTo>
                  <a:lnTo>
                    <a:pt x="485" y="2023"/>
                  </a:lnTo>
                  <a:lnTo>
                    <a:pt x="476" y="2007"/>
                  </a:lnTo>
                  <a:lnTo>
                    <a:pt x="473" y="1990"/>
                  </a:lnTo>
                  <a:lnTo>
                    <a:pt x="476" y="1973"/>
                  </a:lnTo>
                  <a:lnTo>
                    <a:pt x="485" y="1956"/>
                  </a:lnTo>
                  <a:lnTo>
                    <a:pt x="500" y="1941"/>
                  </a:lnTo>
                  <a:lnTo>
                    <a:pt x="465" y="1918"/>
                  </a:lnTo>
                  <a:lnTo>
                    <a:pt x="435" y="1893"/>
                  </a:lnTo>
                  <a:lnTo>
                    <a:pt x="409" y="1866"/>
                  </a:lnTo>
                  <a:lnTo>
                    <a:pt x="388" y="1838"/>
                  </a:lnTo>
                  <a:lnTo>
                    <a:pt x="372" y="1808"/>
                  </a:lnTo>
                  <a:lnTo>
                    <a:pt x="361" y="1777"/>
                  </a:lnTo>
                  <a:lnTo>
                    <a:pt x="358" y="1746"/>
                  </a:lnTo>
                  <a:lnTo>
                    <a:pt x="356" y="1709"/>
                  </a:lnTo>
                  <a:lnTo>
                    <a:pt x="351" y="1673"/>
                  </a:lnTo>
                  <a:lnTo>
                    <a:pt x="342" y="1639"/>
                  </a:lnTo>
                  <a:lnTo>
                    <a:pt x="332" y="1606"/>
                  </a:lnTo>
                  <a:lnTo>
                    <a:pt x="318" y="1574"/>
                  </a:lnTo>
                  <a:lnTo>
                    <a:pt x="303" y="1542"/>
                  </a:lnTo>
                  <a:lnTo>
                    <a:pt x="285" y="1510"/>
                  </a:lnTo>
                  <a:lnTo>
                    <a:pt x="266" y="1480"/>
                  </a:lnTo>
                  <a:lnTo>
                    <a:pt x="245" y="1448"/>
                  </a:lnTo>
                  <a:lnTo>
                    <a:pt x="224" y="1416"/>
                  </a:lnTo>
                  <a:lnTo>
                    <a:pt x="202" y="1383"/>
                  </a:lnTo>
                  <a:lnTo>
                    <a:pt x="179" y="1350"/>
                  </a:lnTo>
                  <a:lnTo>
                    <a:pt x="156" y="1316"/>
                  </a:lnTo>
                  <a:lnTo>
                    <a:pt x="134" y="1280"/>
                  </a:lnTo>
                  <a:lnTo>
                    <a:pt x="113" y="1242"/>
                  </a:lnTo>
                  <a:lnTo>
                    <a:pt x="92" y="1203"/>
                  </a:lnTo>
                  <a:lnTo>
                    <a:pt x="73" y="1161"/>
                  </a:lnTo>
                  <a:lnTo>
                    <a:pt x="56" y="1117"/>
                  </a:lnTo>
                  <a:lnTo>
                    <a:pt x="40" y="1071"/>
                  </a:lnTo>
                  <a:lnTo>
                    <a:pt x="26" y="1021"/>
                  </a:lnTo>
                  <a:lnTo>
                    <a:pt x="15" y="969"/>
                  </a:lnTo>
                  <a:lnTo>
                    <a:pt x="6" y="913"/>
                  </a:lnTo>
                  <a:lnTo>
                    <a:pt x="1" y="854"/>
                  </a:lnTo>
                  <a:lnTo>
                    <a:pt x="0" y="792"/>
                  </a:lnTo>
                  <a:lnTo>
                    <a:pt x="3" y="719"/>
                  </a:lnTo>
                  <a:lnTo>
                    <a:pt x="12" y="649"/>
                  </a:lnTo>
                  <a:lnTo>
                    <a:pt x="29" y="581"/>
                  </a:lnTo>
                  <a:lnTo>
                    <a:pt x="51" y="515"/>
                  </a:lnTo>
                  <a:lnTo>
                    <a:pt x="79" y="452"/>
                  </a:lnTo>
                  <a:lnTo>
                    <a:pt x="112" y="392"/>
                  </a:lnTo>
                  <a:lnTo>
                    <a:pt x="150" y="334"/>
                  </a:lnTo>
                  <a:lnTo>
                    <a:pt x="193" y="282"/>
                  </a:lnTo>
                  <a:lnTo>
                    <a:pt x="241" y="231"/>
                  </a:lnTo>
                  <a:lnTo>
                    <a:pt x="292" y="186"/>
                  </a:lnTo>
                  <a:lnTo>
                    <a:pt x="348" y="144"/>
                  </a:lnTo>
                  <a:lnTo>
                    <a:pt x="407" y="107"/>
                  </a:lnTo>
                  <a:lnTo>
                    <a:pt x="470" y="76"/>
                  </a:lnTo>
                  <a:lnTo>
                    <a:pt x="535" y="49"/>
                  </a:lnTo>
                  <a:lnTo>
                    <a:pt x="603" y="28"/>
                  </a:lnTo>
                  <a:lnTo>
                    <a:pt x="675" y="12"/>
                  </a:lnTo>
                  <a:lnTo>
                    <a:pt x="747" y="3"/>
                  </a:lnTo>
                  <a:lnTo>
                    <a:pt x="8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7"/>
            <p:cNvSpPr>
              <a:spLocks/>
            </p:cNvSpPr>
            <p:nvPr/>
          </p:nvSpPr>
          <p:spPr bwMode="auto">
            <a:xfrm>
              <a:off x="490" y="671"/>
              <a:ext cx="31" cy="77"/>
            </a:xfrm>
            <a:custGeom>
              <a:avLst/>
              <a:gdLst>
                <a:gd name="T0" fmla="*/ 107 w 215"/>
                <a:gd name="T1" fmla="*/ 0 h 541"/>
                <a:gd name="T2" fmla="*/ 107 w 215"/>
                <a:gd name="T3" fmla="*/ 0 h 541"/>
                <a:gd name="T4" fmla="*/ 129 w 215"/>
                <a:gd name="T5" fmla="*/ 3 h 541"/>
                <a:gd name="T6" fmla="*/ 149 w 215"/>
                <a:gd name="T7" fmla="*/ 12 h 541"/>
                <a:gd name="T8" fmla="*/ 167 w 215"/>
                <a:gd name="T9" fmla="*/ 24 h 541"/>
                <a:gd name="T10" fmla="*/ 184 w 215"/>
                <a:gd name="T11" fmla="*/ 42 h 541"/>
                <a:gd name="T12" fmla="*/ 196 w 215"/>
                <a:gd name="T13" fmla="*/ 63 h 541"/>
                <a:gd name="T14" fmla="*/ 207 w 215"/>
                <a:gd name="T15" fmla="*/ 88 h 541"/>
                <a:gd name="T16" fmla="*/ 213 w 215"/>
                <a:gd name="T17" fmla="*/ 114 h 541"/>
                <a:gd name="T18" fmla="*/ 215 w 215"/>
                <a:gd name="T19" fmla="*/ 143 h 541"/>
                <a:gd name="T20" fmla="*/ 215 w 215"/>
                <a:gd name="T21" fmla="*/ 398 h 541"/>
                <a:gd name="T22" fmla="*/ 213 w 215"/>
                <a:gd name="T23" fmla="*/ 427 h 541"/>
                <a:gd name="T24" fmla="*/ 207 w 215"/>
                <a:gd name="T25" fmla="*/ 453 h 541"/>
                <a:gd name="T26" fmla="*/ 196 w 215"/>
                <a:gd name="T27" fmla="*/ 477 h 541"/>
                <a:gd name="T28" fmla="*/ 184 w 215"/>
                <a:gd name="T29" fmla="*/ 499 h 541"/>
                <a:gd name="T30" fmla="*/ 167 w 215"/>
                <a:gd name="T31" fmla="*/ 516 h 541"/>
                <a:gd name="T32" fmla="*/ 149 w 215"/>
                <a:gd name="T33" fmla="*/ 529 h 541"/>
                <a:gd name="T34" fmla="*/ 129 w 215"/>
                <a:gd name="T35" fmla="*/ 538 h 541"/>
                <a:gd name="T36" fmla="*/ 107 w 215"/>
                <a:gd name="T37" fmla="*/ 541 h 541"/>
                <a:gd name="T38" fmla="*/ 86 w 215"/>
                <a:gd name="T39" fmla="*/ 538 h 541"/>
                <a:gd name="T40" fmla="*/ 66 w 215"/>
                <a:gd name="T41" fmla="*/ 529 h 541"/>
                <a:gd name="T42" fmla="*/ 47 w 215"/>
                <a:gd name="T43" fmla="*/ 516 h 541"/>
                <a:gd name="T44" fmla="*/ 31 w 215"/>
                <a:gd name="T45" fmla="*/ 499 h 541"/>
                <a:gd name="T46" fmla="*/ 17 w 215"/>
                <a:gd name="T47" fmla="*/ 477 h 541"/>
                <a:gd name="T48" fmla="*/ 8 w 215"/>
                <a:gd name="T49" fmla="*/ 453 h 541"/>
                <a:gd name="T50" fmla="*/ 2 w 215"/>
                <a:gd name="T51" fmla="*/ 427 h 541"/>
                <a:gd name="T52" fmla="*/ 0 w 215"/>
                <a:gd name="T53" fmla="*/ 398 h 541"/>
                <a:gd name="T54" fmla="*/ 0 w 215"/>
                <a:gd name="T55" fmla="*/ 143 h 541"/>
                <a:gd name="T56" fmla="*/ 2 w 215"/>
                <a:gd name="T57" fmla="*/ 114 h 541"/>
                <a:gd name="T58" fmla="*/ 8 w 215"/>
                <a:gd name="T59" fmla="*/ 88 h 541"/>
                <a:gd name="T60" fmla="*/ 17 w 215"/>
                <a:gd name="T61" fmla="*/ 63 h 541"/>
                <a:gd name="T62" fmla="*/ 31 w 215"/>
                <a:gd name="T63" fmla="*/ 42 h 541"/>
                <a:gd name="T64" fmla="*/ 47 w 215"/>
                <a:gd name="T65" fmla="*/ 24 h 541"/>
                <a:gd name="T66" fmla="*/ 66 w 215"/>
                <a:gd name="T67" fmla="*/ 12 h 541"/>
                <a:gd name="T68" fmla="*/ 86 w 215"/>
                <a:gd name="T69" fmla="*/ 3 h 541"/>
                <a:gd name="T70" fmla="*/ 107 w 215"/>
                <a:gd name="T71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5" h="541">
                  <a:moveTo>
                    <a:pt x="107" y="0"/>
                  </a:moveTo>
                  <a:lnTo>
                    <a:pt x="107" y="0"/>
                  </a:lnTo>
                  <a:lnTo>
                    <a:pt x="129" y="3"/>
                  </a:lnTo>
                  <a:lnTo>
                    <a:pt x="149" y="12"/>
                  </a:lnTo>
                  <a:lnTo>
                    <a:pt x="167" y="24"/>
                  </a:lnTo>
                  <a:lnTo>
                    <a:pt x="184" y="42"/>
                  </a:lnTo>
                  <a:lnTo>
                    <a:pt x="196" y="63"/>
                  </a:lnTo>
                  <a:lnTo>
                    <a:pt x="207" y="88"/>
                  </a:lnTo>
                  <a:lnTo>
                    <a:pt x="213" y="114"/>
                  </a:lnTo>
                  <a:lnTo>
                    <a:pt x="215" y="143"/>
                  </a:lnTo>
                  <a:lnTo>
                    <a:pt x="215" y="398"/>
                  </a:lnTo>
                  <a:lnTo>
                    <a:pt x="213" y="427"/>
                  </a:lnTo>
                  <a:lnTo>
                    <a:pt x="207" y="453"/>
                  </a:lnTo>
                  <a:lnTo>
                    <a:pt x="196" y="477"/>
                  </a:lnTo>
                  <a:lnTo>
                    <a:pt x="184" y="499"/>
                  </a:lnTo>
                  <a:lnTo>
                    <a:pt x="167" y="516"/>
                  </a:lnTo>
                  <a:lnTo>
                    <a:pt x="149" y="529"/>
                  </a:lnTo>
                  <a:lnTo>
                    <a:pt x="129" y="538"/>
                  </a:lnTo>
                  <a:lnTo>
                    <a:pt x="107" y="541"/>
                  </a:lnTo>
                  <a:lnTo>
                    <a:pt x="86" y="538"/>
                  </a:lnTo>
                  <a:lnTo>
                    <a:pt x="66" y="529"/>
                  </a:lnTo>
                  <a:lnTo>
                    <a:pt x="47" y="516"/>
                  </a:lnTo>
                  <a:lnTo>
                    <a:pt x="31" y="499"/>
                  </a:lnTo>
                  <a:lnTo>
                    <a:pt x="17" y="477"/>
                  </a:lnTo>
                  <a:lnTo>
                    <a:pt x="8" y="453"/>
                  </a:lnTo>
                  <a:lnTo>
                    <a:pt x="2" y="427"/>
                  </a:lnTo>
                  <a:lnTo>
                    <a:pt x="0" y="398"/>
                  </a:lnTo>
                  <a:lnTo>
                    <a:pt x="0" y="143"/>
                  </a:lnTo>
                  <a:lnTo>
                    <a:pt x="2" y="114"/>
                  </a:lnTo>
                  <a:lnTo>
                    <a:pt x="8" y="88"/>
                  </a:lnTo>
                  <a:lnTo>
                    <a:pt x="17" y="63"/>
                  </a:lnTo>
                  <a:lnTo>
                    <a:pt x="31" y="42"/>
                  </a:lnTo>
                  <a:lnTo>
                    <a:pt x="47" y="24"/>
                  </a:lnTo>
                  <a:lnTo>
                    <a:pt x="66" y="12"/>
                  </a:lnTo>
                  <a:lnTo>
                    <a:pt x="86" y="3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8"/>
            <p:cNvSpPr>
              <a:spLocks/>
            </p:cNvSpPr>
            <p:nvPr/>
          </p:nvSpPr>
          <p:spPr bwMode="auto">
            <a:xfrm>
              <a:off x="382" y="701"/>
              <a:ext cx="51" cy="70"/>
            </a:xfrm>
            <a:custGeom>
              <a:avLst/>
              <a:gdLst>
                <a:gd name="T0" fmla="*/ 87 w 360"/>
                <a:gd name="T1" fmla="*/ 0 h 490"/>
                <a:gd name="T2" fmla="*/ 110 w 360"/>
                <a:gd name="T3" fmla="*/ 2 h 490"/>
                <a:gd name="T4" fmla="*/ 132 w 360"/>
                <a:gd name="T5" fmla="*/ 9 h 490"/>
                <a:gd name="T6" fmla="*/ 154 w 360"/>
                <a:gd name="T7" fmla="*/ 21 h 490"/>
                <a:gd name="T8" fmla="*/ 175 w 360"/>
                <a:gd name="T9" fmla="*/ 37 h 490"/>
                <a:gd name="T10" fmla="*/ 194 w 360"/>
                <a:gd name="T11" fmla="*/ 57 h 490"/>
                <a:gd name="T12" fmla="*/ 210 w 360"/>
                <a:gd name="T13" fmla="*/ 80 h 490"/>
                <a:gd name="T14" fmla="*/ 336 w 360"/>
                <a:gd name="T15" fmla="*/ 301 h 490"/>
                <a:gd name="T16" fmla="*/ 348 w 360"/>
                <a:gd name="T17" fmla="*/ 324 h 490"/>
                <a:gd name="T18" fmla="*/ 355 w 360"/>
                <a:gd name="T19" fmla="*/ 348 h 490"/>
                <a:gd name="T20" fmla="*/ 359 w 360"/>
                <a:gd name="T21" fmla="*/ 371 h 490"/>
                <a:gd name="T22" fmla="*/ 360 w 360"/>
                <a:gd name="T23" fmla="*/ 394 h 490"/>
                <a:gd name="T24" fmla="*/ 358 w 360"/>
                <a:gd name="T25" fmla="*/ 415 h 490"/>
                <a:gd name="T26" fmla="*/ 352 w 360"/>
                <a:gd name="T27" fmla="*/ 435 h 490"/>
                <a:gd name="T28" fmla="*/ 342 w 360"/>
                <a:gd name="T29" fmla="*/ 452 h 490"/>
                <a:gd name="T30" fmla="*/ 330 w 360"/>
                <a:gd name="T31" fmla="*/ 468 h 490"/>
                <a:gd name="T32" fmla="*/ 314 w 360"/>
                <a:gd name="T33" fmla="*/ 480 h 490"/>
                <a:gd name="T34" fmla="*/ 294 w 360"/>
                <a:gd name="T35" fmla="*/ 488 h 490"/>
                <a:gd name="T36" fmla="*/ 273 w 360"/>
                <a:gd name="T37" fmla="*/ 490 h 490"/>
                <a:gd name="T38" fmla="*/ 250 w 360"/>
                <a:gd name="T39" fmla="*/ 488 h 490"/>
                <a:gd name="T40" fmla="*/ 228 w 360"/>
                <a:gd name="T41" fmla="*/ 481 h 490"/>
                <a:gd name="T42" fmla="*/ 206 w 360"/>
                <a:gd name="T43" fmla="*/ 469 h 490"/>
                <a:gd name="T44" fmla="*/ 185 w 360"/>
                <a:gd name="T45" fmla="*/ 453 h 490"/>
                <a:gd name="T46" fmla="*/ 166 w 360"/>
                <a:gd name="T47" fmla="*/ 433 h 490"/>
                <a:gd name="T48" fmla="*/ 150 w 360"/>
                <a:gd name="T49" fmla="*/ 410 h 490"/>
                <a:gd name="T50" fmla="*/ 23 w 360"/>
                <a:gd name="T51" fmla="*/ 189 h 490"/>
                <a:gd name="T52" fmla="*/ 12 w 360"/>
                <a:gd name="T53" fmla="*/ 166 h 490"/>
                <a:gd name="T54" fmla="*/ 4 w 360"/>
                <a:gd name="T55" fmla="*/ 143 h 490"/>
                <a:gd name="T56" fmla="*/ 0 w 360"/>
                <a:gd name="T57" fmla="*/ 120 h 490"/>
                <a:gd name="T58" fmla="*/ 0 w 360"/>
                <a:gd name="T59" fmla="*/ 96 h 490"/>
                <a:gd name="T60" fmla="*/ 2 w 360"/>
                <a:gd name="T61" fmla="*/ 75 h 490"/>
                <a:gd name="T62" fmla="*/ 8 w 360"/>
                <a:gd name="T63" fmla="*/ 55 h 490"/>
                <a:gd name="T64" fmla="*/ 18 w 360"/>
                <a:gd name="T65" fmla="*/ 37 h 490"/>
                <a:gd name="T66" fmla="*/ 30 w 360"/>
                <a:gd name="T67" fmla="*/ 22 h 490"/>
                <a:gd name="T68" fmla="*/ 45 w 360"/>
                <a:gd name="T69" fmla="*/ 11 h 490"/>
                <a:gd name="T70" fmla="*/ 66 w 360"/>
                <a:gd name="T71" fmla="*/ 2 h 490"/>
                <a:gd name="T72" fmla="*/ 87 w 360"/>
                <a:gd name="T7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0" h="490">
                  <a:moveTo>
                    <a:pt x="87" y="0"/>
                  </a:moveTo>
                  <a:lnTo>
                    <a:pt x="110" y="2"/>
                  </a:lnTo>
                  <a:lnTo>
                    <a:pt x="132" y="9"/>
                  </a:lnTo>
                  <a:lnTo>
                    <a:pt x="154" y="21"/>
                  </a:lnTo>
                  <a:lnTo>
                    <a:pt x="175" y="37"/>
                  </a:lnTo>
                  <a:lnTo>
                    <a:pt x="194" y="57"/>
                  </a:lnTo>
                  <a:lnTo>
                    <a:pt x="210" y="80"/>
                  </a:lnTo>
                  <a:lnTo>
                    <a:pt x="336" y="301"/>
                  </a:lnTo>
                  <a:lnTo>
                    <a:pt x="348" y="324"/>
                  </a:lnTo>
                  <a:lnTo>
                    <a:pt x="355" y="348"/>
                  </a:lnTo>
                  <a:lnTo>
                    <a:pt x="359" y="371"/>
                  </a:lnTo>
                  <a:lnTo>
                    <a:pt x="360" y="394"/>
                  </a:lnTo>
                  <a:lnTo>
                    <a:pt x="358" y="415"/>
                  </a:lnTo>
                  <a:lnTo>
                    <a:pt x="352" y="435"/>
                  </a:lnTo>
                  <a:lnTo>
                    <a:pt x="342" y="452"/>
                  </a:lnTo>
                  <a:lnTo>
                    <a:pt x="330" y="468"/>
                  </a:lnTo>
                  <a:lnTo>
                    <a:pt x="314" y="480"/>
                  </a:lnTo>
                  <a:lnTo>
                    <a:pt x="294" y="488"/>
                  </a:lnTo>
                  <a:lnTo>
                    <a:pt x="273" y="490"/>
                  </a:lnTo>
                  <a:lnTo>
                    <a:pt x="250" y="488"/>
                  </a:lnTo>
                  <a:lnTo>
                    <a:pt x="228" y="481"/>
                  </a:lnTo>
                  <a:lnTo>
                    <a:pt x="206" y="469"/>
                  </a:lnTo>
                  <a:lnTo>
                    <a:pt x="185" y="453"/>
                  </a:lnTo>
                  <a:lnTo>
                    <a:pt x="166" y="433"/>
                  </a:lnTo>
                  <a:lnTo>
                    <a:pt x="150" y="410"/>
                  </a:lnTo>
                  <a:lnTo>
                    <a:pt x="23" y="189"/>
                  </a:lnTo>
                  <a:lnTo>
                    <a:pt x="12" y="166"/>
                  </a:lnTo>
                  <a:lnTo>
                    <a:pt x="4" y="143"/>
                  </a:lnTo>
                  <a:lnTo>
                    <a:pt x="0" y="120"/>
                  </a:lnTo>
                  <a:lnTo>
                    <a:pt x="0" y="96"/>
                  </a:lnTo>
                  <a:lnTo>
                    <a:pt x="2" y="75"/>
                  </a:lnTo>
                  <a:lnTo>
                    <a:pt x="8" y="55"/>
                  </a:lnTo>
                  <a:lnTo>
                    <a:pt x="18" y="37"/>
                  </a:lnTo>
                  <a:lnTo>
                    <a:pt x="30" y="22"/>
                  </a:lnTo>
                  <a:lnTo>
                    <a:pt x="45" y="11"/>
                  </a:lnTo>
                  <a:lnTo>
                    <a:pt x="66" y="2"/>
                  </a:lnTo>
                  <a:lnTo>
                    <a:pt x="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9"/>
            <p:cNvSpPr>
              <a:spLocks/>
            </p:cNvSpPr>
            <p:nvPr/>
          </p:nvSpPr>
          <p:spPr bwMode="auto">
            <a:xfrm>
              <a:off x="301" y="782"/>
              <a:ext cx="70" cy="52"/>
            </a:xfrm>
            <a:custGeom>
              <a:avLst/>
              <a:gdLst>
                <a:gd name="T0" fmla="*/ 97 w 489"/>
                <a:gd name="T1" fmla="*/ 0 h 363"/>
                <a:gd name="T2" fmla="*/ 119 w 489"/>
                <a:gd name="T3" fmla="*/ 2 h 363"/>
                <a:gd name="T4" fmla="*/ 142 w 489"/>
                <a:gd name="T5" fmla="*/ 6 h 363"/>
                <a:gd name="T6" fmla="*/ 166 w 489"/>
                <a:gd name="T7" fmla="*/ 13 h 363"/>
                <a:gd name="T8" fmla="*/ 188 w 489"/>
                <a:gd name="T9" fmla="*/ 25 h 363"/>
                <a:gd name="T10" fmla="*/ 408 w 489"/>
                <a:gd name="T11" fmla="*/ 152 h 363"/>
                <a:gd name="T12" fmla="*/ 432 w 489"/>
                <a:gd name="T13" fmla="*/ 168 h 363"/>
                <a:gd name="T14" fmla="*/ 452 w 489"/>
                <a:gd name="T15" fmla="*/ 187 h 363"/>
                <a:gd name="T16" fmla="*/ 468 w 489"/>
                <a:gd name="T17" fmla="*/ 208 h 363"/>
                <a:gd name="T18" fmla="*/ 479 w 489"/>
                <a:gd name="T19" fmla="*/ 230 h 363"/>
                <a:gd name="T20" fmla="*/ 487 w 489"/>
                <a:gd name="T21" fmla="*/ 253 h 363"/>
                <a:gd name="T22" fmla="*/ 489 w 489"/>
                <a:gd name="T23" fmla="*/ 275 h 363"/>
                <a:gd name="T24" fmla="*/ 486 w 489"/>
                <a:gd name="T25" fmla="*/ 296 h 363"/>
                <a:gd name="T26" fmla="*/ 477 w 489"/>
                <a:gd name="T27" fmla="*/ 317 h 363"/>
                <a:gd name="T28" fmla="*/ 466 w 489"/>
                <a:gd name="T29" fmla="*/ 333 h 363"/>
                <a:gd name="T30" fmla="*/ 451 w 489"/>
                <a:gd name="T31" fmla="*/ 345 h 363"/>
                <a:gd name="T32" fmla="*/ 433 w 489"/>
                <a:gd name="T33" fmla="*/ 354 h 363"/>
                <a:gd name="T34" fmla="*/ 414 w 489"/>
                <a:gd name="T35" fmla="*/ 361 h 363"/>
                <a:gd name="T36" fmla="*/ 392 w 489"/>
                <a:gd name="T37" fmla="*/ 363 h 363"/>
                <a:gd name="T38" fmla="*/ 370 w 489"/>
                <a:gd name="T39" fmla="*/ 363 h 363"/>
                <a:gd name="T40" fmla="*/ 347 w 489"/>
                <a:gd name="T41" fmla="*/ 359 h 363"/>
                <a:gd name="T42" fmla="*/ 324 w 489"/>
                <a:gd name="T43" fmla="*/ 350 h 363"/>
                <a:gd name="T44" fmla="*/ 301 w 489"/>
                <a:gd name="T45" fmla="*/ 340 h 363"/>
                <a:gd name="T46" fmla="*/ 81 w 489"/>
                <a:gd name="T47" fmla="*/ 212 h 363"/>
                <a:gd name="T48" fmla="*/ 57 w 489"/>
                <a:gd name="T49" fmla="*/ 196 h 363"/>
                <a:gd name="T50" fmla="*/ 37 w 489"/>
                <a:gd name="T51" fmla="*/ 177 h 363"/>
                <a:gd name="T52" fmla="*/ 21 w 489"/>
                <a:gd name="T53" fmla="*/ 156 h 363"/>
                <a:gd name="T54" fmla="*/ 10 w 489"/>
                <a:gd name="T55" fmla="*/ 134 h 363"/>
                <a:gd name="T56" fmla="*/ 2 w 489"/>
                <a:gd name="T57" fmla="*/ 111 h 363"/>
                <a:gd name="T58" fmla="*/ 0 w 489"/>
                <a:gd name="T59" fmla="*/ 88 h 363"/>
                <a:gd name="T60" fmla="*/ 3 w 489"/>
                <a:gd name="T61" fmla="*/ 67 h 363"/>
                <a:gd name="T62" fmla="*/ 12 w 489"/>
                <a:gd name="T63" fmla="*/ 47 h 363"/>
                <a:gd name="T64" fmla="*/ 23 w 489"/>
                <a:gd name="T65" fmla="*/ 31 h 363"/>
                <a:gd name="T66" fmla="*/ 38 w 489"/>
                <a:gd name="T67" fmla="*/ 18 h 363"/>
                <a:gd name="T68" fmla="*/ 56 w 489"/>
                <a:gd name="T69" fmla="*/ 9 h 363"/>
                <a:gd name="T70" fmla="*/ 75 w 489"/>
                <a:gd name="T71" fmla="*/ 4 h 363"/>
                <a:gd name="T72" fmla="*/ 97 w 489"/>
                <a:gd name="T7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9" h="363">
                  <a:moveTo>
                    <a:pt x="97" y="0"/>
                  </a:moveTo>
                  <a:lnTo>
                    <a:pt x="119" y="2"/>
                  </a:lnTo>
                  <a:lnTo>
                    <a:pt x="142" y="6"/>
                  </a:lnTo>
                  <a:lnTo>
                    <a:pt x="166" y="13"/>
                  </a:lnTo>
                  <a:lnTo>
                    <a:pt x="188" y="25"/>
                  </a:lnTo>
                  <a:lnTo>
                    <a:pt x="408" y="152"/>
                  </a:lnTo>
                  <a:lnTo>
                    <a:pt x="432" y="168"/>
                  </a:lnTo>
                  <a:lnTo>
                    <a:pt x="452" y="187"/>
                  </a:lnTo>
                  <a:lnTo>
                    <a:pt x="468" y="208"/>
                  </a:lnTo>
                  <a:lnTo>
                    <a:pt x="479" y="230"/>
                  </a:lnTo>
                  <a:lnTo>
                    <a:pt x="487" y="253"/>
                  </a:lnTo>
                  <a:lnTo>
                    <a:pt x="489" y="275"/>
                  </a:lnTo>
                  <a:lnTo>
                    <a:pt x="486" y="296"/>
                  </a:lnTo>
                  <a:lnTo>
                    <a:pt x="477" y="317"/>
                  </a:lnTo>
                  <a:lnTo>
                    <a:pt x="466" y="333"/>
                  </a:lnTo>
                  <a:lnTo>
                    <a:pt x="451" y="345"/>
                  </a:lnTo>
                  <a:lnTo>
                    <a:pt x="433" y="354"/>
                  </a:lnTo>
                  <a:lnTo>
                    <a:pt x="414" y="361"/>
                  </a:lnTo>
                  <a:lnTo>
                    <a:pt x="392" y="363"/>
                  </a:lnTo>
                  <a:lnTo>
                    <a:pt x="370" y="363"/>
                  </a:lnTo>
                  <a:lnTo>
                    <a:pt x="347" y="359"/>
                  </a:lnTo>
                  <a:lnTo>
                    <a:pt x="324" y="350"/>
                  </a:lnTo>
                  <a:lnTo>
                    <a:pt x="301" y="340"/>
                  </a:lnTo>
                  <a:lnTo>
                    <a:pt x="81" y="212"/>
                  </a:lnTo>
                  <a:lnTo>
                    <a:pt x="57" y="196"/>
                  </a:lnTo>
                  <a:lnTo>
                    <a:pt x="37" y="177"/>
                  </a:lnTo>
                  <a:lnTo>
                    <a:pt x="21" y="156"/>
                  </a:lnTo>
                  <a:lnTo>
                    <a:pt x="10" y="134"/>
                  </a:lnTo>
                  <a:lnTo>
                    <a:pt x="2" y="111"/>
                  </a:lnTo>
                  <a:lnTo>
                    <a:pt x="0" y="88"/>
                  </a:lnTo>
                  <a:lnTo>
                    <a:pt x="3" y="67"/>
                  </a:lnTo>
                  <a:lnTo>
                    <a:pt x="12" y="47"/>
                  </a:lnTo>
                  <a:lnTo>
                    <a:pt x="23" y="31"/>
                  </a:lnTo>
                  <a:lnTo>
                    <a:pt x="38" y="18"/>
                  </a:lnTo>
                  <a:lnTo>
                    <a:pt x="56" y="9"/>
                  </a:lnTo>
                  <a:lnTo>
                    <a:pt x="75" y="4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0"/>
            <p:cNvSpPr>
              <a:spLocks/>
            </p:cNvSpPr>
            <p:nvPr/>
          </p:nvSpPr>
          <p:spPr bwMode="auto">
            <a:xfrm>
              <a:off x="640" y="979"/>
              <a:ext cx="70" cy="52"/>
            </a:xfrm>
            <a:custGeom>
              <a:avLst/>
              <a:gdLst>
                <a:gd name="T0" fmla="*/ 95 w 487"/>
                <a:gd name="T1" fmla="*/ 0 h 362"/>
                <a:gd name="T2" fmla="*/ 119 w 487"/>
                <a:gd name="T3" fmla="*/ 0 h 362"/>
                <a:gd name="T4" fmla="*/ 142 w 487"/>
                <a:gd name="T5" fmla="*/ 4 h 362"/>
                <a:gd name="T6" fmla="*/ 165 w 487"/>
                <a:gd name="T7" fmla="*/ 13 h 362"/>
                <a:gd name="T8" fmla="*/ 188 w 487"/>
                <a:gd name="T9" fmla="*/ 23 h 362"/>
                <a:gd name="T10" fmla="*/ 408 w 487"/>
                <a:gd name="T11" fmla="*/ 151 h 362"/>
                <a:gd name="T12" fmla="*/ 431 w 487"/>
                <a:gd name="T13" fmla="*/ 167 h 362"/>
                <a:gd name="T14" fmla="*/ 451 w 487"/>
                <a:gd name="T15" fmla="*/ 186 h 362"/>
                <a:gd name="T16" fmla="*/ 466 w 487"/>
                <a:gd name="T17" fmla="*/ 207 h 362"/>
                <a:gd name="T18" fmla="*/ 479 w 487"/>
                <a:gd name="T19" fmla="*/ 229 h 362"/>
                <a:gd name="T20" fmla="*/ 485 w 487"/>
                <a:gd name="T21" fmla="*/ 251 h 362"/>
                <a:gd name="T22" fmla="*/ 487 w 487"/>
                <a:gd name="T23" fmla="*/ 274 h 362"/>
                <a:gd name="T24" fmla="*/ 485 w 487"/>
                <a:gd name="T25" fmla="*/ 296 h 362"/>
                <a:gd name="T26" fmla="*/ 477 w 487"/>
                <a:gd name="T27" fmla="*/ 316 h 362"/>
                <a:gd name="T28" fmla="*/ 465 w 487"/>
                <a:gd name="T29" fmla="*/ 332 h 362"/>
                <a:gd name="T30" fmla="*/ 451 w 487"/>
                <a:gd name="T31" fmla="*/ 344 h 362"/>
                <a:gd name="T32" fmla="*/ 433 w 487"/>
                <a:gd name="T33" fmla="*/ 354 h 362"/>
                <a:gd name="T34" fmla="*/ 413 w 487"/>
                <a:gd name="T35" fmla="*/ 359 h 362"/>
                <a:gd name="T36" fmla="*/ 392 w 487"/>
                <a:gd name="T37" fmla="*/ 362 h 362"/>
                <a:gd name="T38" fmla="*/ 369 w 487"/>
                <a:gd name="T39" fmla="*/ 361 h 362"/>
                <a:gd name="T40" fmla="*/ 346 w 487"/>
                <a:gd name="T41" fmla="*/ 357 h 362"/>
                <a:gd name="T42" fmla="*/ 322 w 487"/>
                <a:gd name="T43" fmla="*/ 350 h 362"/>
                <a:gd name="T44" fmla="*/ 299 w 487"/>
                <a:gd name="T45" fmla="*/ 338 h 362"/>
                <a:gd name="T46" fmla="*/ 80 w 487"/>
                <a:gd name="T47" fmla="*/ 211 h 362"/>
                <a:gd name="T48" fmla="*/ 57 w 487"/>
                <a:gd name="T49" fmla="*/ 194 h 362"/>
                <a:gd name="T50" fmla="*/ 37 w 487"/>
                <a:gd name="T51" fmla="*/ 175 h 362"/>
                <a:gd name="T52" fmla="*/ 21 w 487"/>
                <a:gd name="T53" fmla="*/ 155 h 362"/>
                <a:gd name="T54" fmla="*/ 9 w 487"/>
                <a:gd name="T55" fmla="*/ 133 h 362"/>
                <a:gd name="T56" fmla="*/ 2 w 487"/>
                <a:gd name="T57" fmla="*/ 110 h 362"/>
                <a:gd name="T58" fmla="*/ 0 w 487"/>
                <a:gd name="T59" fmla="*/ 88 h 362"/>
                <a:gd name="T60" fmla="*/ 2 w 487"/>
                <a:gd name="T61" fmla="*/ 67 h 362"/>
                <a:gd name="T62" fmla="*/ 10 w 487"/>
                <a:gd name="T63" fmla="*/ 45 h 362"/>
                <a:gd name="T64" fmla="*/ 22 w 487"/>
                <a:gd name="T65" fmla="*/ 31 h 362"/>
                <a:gd name="T66" fmla="*/ 37 w 487"/>
                <a:gd name="T67" fmla="*/ 18 h 362"/>
                <a:gd name="T68" fmla="*/ 54 w 487"/>
                <a:gd name="T69" fmla="*/ 9 h 362"/>
                <a:gd name="T70" fmla="*/ 74 w 487"/>
                <a:gd name="T71" fmla="*/ 2 h 362"/>
                <a:gd name="T72" fmla="*/ 95 w 487"/>
                <a:gd name="T73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7" h="362">
                  <a:moveTo>
                    <a:pt x="95" y="0"/>
                  </a:moveTo>
                  <a:lnTo>
                    <a:pt x="119" y="0"/>
                  </a:lnTo>
                  <a:lnTo>
                    <a:pt x="142" y="4"/>
                  </a:lnTo>
                  <a:lnTo>
                    <a:pt x="165" y="13"/>
                  </a:lnTo>
                  <a:lnTo>
                    <a:pt x="188" y="23"/>
                  </a:lnTo>
                  <a:lnTo>
                    <a:pt x="408" y="151"/>
                  </a:lnTo>
                  <a:lnTo>
                    <a:pt x="431" y="167"/>
                  </a:lnTo>
                  <a:lnTo>
                    <a:pt x="451" y="186"/>
                  </a:lnTo>
                  <a:lnTo>
                    <a:pt x="466" y="207"/>
                  </a:lnTo>
                  <a:lnTo>
                    <a:pt x="479" y="229"/>
                  </a:lnTo>
                  <a:lnTo>
                    <a:pt x="485" y="251"/>
                  </a:lnTo>
                  <a:lnTo>
                    <a:pt x="487" y="274"/>
                  </a:lnTo>
                  <a:lnTo>
                    <a:pt x="485" y="296"/>
                  </a:lnTo>
                  <a:lnTo>
                    <a:pt x="477" y="316"/>
                  </a:lnTo>
                  <a:lnTo>
                    <a:pt x="465" y="332"/>
                  </a:lnTo>
                  <a:lnTo>
                    <a:pt x="451" y="344"/>
                  </a:lnTo>
                  <a:lnTo>
                    <a:pt x="433" y="354"/>
                  </a:lnTo>
                  <a:lnTo>
                    <a:pt x="413" y="359"/>
                  </a:lnTo>
                  <a:lnTo>
                    <a:pt x="392" y="362"/>
                  </a:lnTo>
                  <a:lnTo>
                    <a:pt x="369" y="361"/>
                  </a:lnTo>
                  <a:lnTo>
                    <a:pt x="346" y="357"/>
                  </a:lnTo>
                  <a:lnTo>
                    <a:pt x="322" y="350"/>
                  </a:lnTo>
                  <a:lnTo>
                    <a:pt x="299" y="338"/>
                  </a:lnTo>
                  <a:lnTo>
                    <a:pt x="80" y="211"/>
                  </a:lnTo>
                  <a:lnTo>
                    <a:pt x="57" y="194"/>
                  </a:lnTo>
                  <a:lnTo>
                    <a:pt x="37" y="175"/>
                  </a:lnTo>
                  <a:lnTo>
                    <a:pt x="21" y="155"/>
                  </a:lnTo>
                  <a:lnTo>
                    <a:pt x="9" y="133"/>
                  </a:lnTo>
                  <a:lnTo>
                    <a:pt x="2" y="110"/>
                  </a:lnTo>
                  <a:lnTo>
                    <a:pt x="0" y="88"/>
                  </a:lnTo>
                  <a:lnTo>
                    <a:pt x="2" y="67"/>
                  </a:lnTo>
                  <a:lnTo>
                    <a:pt x="10" y="45"/>
                  </a:lnTo>
                  <a:lnTo>
                    <a:pt x="22" y="31"/>
                  </a:lnTo>
                  <a:lnTo>
                    <a:pt x="37" y="18"/>
                  </a:lnTo>
                  <a:lnTo>
                    <a:pt x="54" y="9"/>
                  </a:lnTo>
                  <a:lnTo>
                    <a:pt x="74" y="2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1"/>
            <p:cNvSpPr>
              <a:spLocks/>
            </p:cNvSpPr>
            <p:nvPr/>
          </p:nvSpPr>
          <p:spPr bwMode="auto">
            <a:xfrm>
              <a:off x="271" y="891"/>
              <a:ext cx="77" cy="31"/>
            </a:xfrm>
            <a:custGeom>
              <a:avLst/>
              <a:gdLst>
                <a:gd name="T0" fmla="*/ 142 w 538"/>
                <a:gd name="T1" fmla="*/ 0 h 217"/>
                <a:gd name="T2" fmla="*/ 395 w 538"/>
                <a:gd name="T3" fmla="*/ 0 h 217"/>
                <a:gd name="T4" fmla="*/ 425 w 538"/>
                <a:gd name="T5" fmla="*/ 2 h 217"/>
                <a:gd name="T6" fmla="*/ 451 w 538"/>
                <a:gd name="T7" fmla="*/ 9 h 217"/>
                <a:gd name="T8" fmla="*/ 475 w 538"/>
                <a:gd name="T9" fmla="*/ 19 h 217"/>
                <a:gd name="T10" fmla="*/ 496 w 538"/>
                <a:gd name="T11" fmla="*/ 32 h 217"/>
                <a:gd name="T12" fmla="*/ 513 w 538"/>
                <a:gd name="T13" fmla="*/ 48 h 217"/>
                <a:gd name="T14" fmla="*/ 527 w 538"/>
                <a:gd name="T15" fmla="*/ 67 h 217"/>
                <a:gd name="T16" fmla="*/ 535 w 538"/>
                <a:gd name="T17" fmla="*/ 87 h 217"/>
                <a:gd name="T18" fmla="*/ 538 w 538"/>
                <a:gd name="T19" fmla="*/ 109 h 217"/>
                <a:gd name="T20" fmla="*/ 535 w 538"/>
                <a:gd name="T21" fmla="*/ 130 h 217"/>
                <a:gd name="T22" fmla="*/ 527 w 538"/>
                <a:gd name="T23" fmla="*/ 150 h 217"/>
                <a:gd name="T24" fmla="*/ 513 w 538"/>
                <a:gd name="T25" fmla="*/ 169 h 217"/>
                <a:gd name="T26" fmla="*/ 496 w 538"/>
                <a:gd name="T27" fmla="*/ 185 h 217"/>
                <a:gd name="T28" fmla="*/ 475 w 538"/>
                <a:gd name="T29" fmla="*/ 198 h 217"/>
                <a:gd name="T30" fmla="*/ 451 w 538"/>
                <a:gd name="T31" fmla="*/ 208 h 217"/>
                <a:gd name="T32" fmla="*/ 425 w 538"/>
                <a:gd name="T33" fmla="*/ 215 h 217"/>
                <a:gd name="T34" fmla="*/ 395 w 538"/>
                <a:gd name="T35" fmla="*/ 217 h 217"/>
                <a:gd name="T36" fmla="*/ 142 w 538"/>
                <a:gd name="T37" fmla="*/ 217 h 217"/>
                <a:gd name="T38" fmla="*/ 114 w 538"/>
                <a:gd name="T39" fmla="*/ 215 h 217"/>
                <a:gd name="T40" fmla="*/ 86 w 538"/>
                <a:gd name="T41" fmla="*/ 208 h 217"/>
                <a:gd name="T42" fmla="*/ 62 w 538"/>
                <a:gd name="T43" fmla="*/ 198 h 217"/>
                <a:gd name="T44" fmla="*/ 41 w 538"/>
                <a:gd name="T45" fmla="*/ 185 h 217"/>
                <a:gd name="T46" fmla="*/ 24 w 538"/>
                <a:gd name="T47" fmla="*/ 169 h 217"/>
                <a:gd name="T48" fmla="*/ 11 w 538"/>
                <a:gd name="T49" fmla="*/ 150 h 217"/>
                <a:gd name="T50" fmla="*/ 2 w 538"/>
                <a:gd name="T51" fmla="*/ 130 h 217"/>
                <a:gd name="T52" fmla="*/ 0 w 538"/>
                <a:gd name="T53" fmla="*/ 109 h 217"/>
                <a:gd name="T54" fmla="*/ 2 w 538"/>
                <a:gd name="T55" fmla="*/ 87 h 217"/>
                <a:gd name="T56" fmla="*/ 11 w 538"/>
                <a:gd name="T57" fmla="*/ 67 h 217"/>
                <a:gd name="T58" fmla="*/ 24 w 538"/>
                <a:gd name="T59" fmla="*/ 48 h 217"/>
                <a:gd name="T60" fmla="*/ 41 w 538"/>
                <a:gd name="T61" fmla="*/ 32 h 217"/>
                <a:gd name="T62" fmla="*/ 62 w 538"/>
                <a:gd name="T63" fmla="*/ 19 h 217"/>
                <a:gd name="T64" fmla="*/ 86 w 538"/>
                <a:gd name="T65" fmla="*/ 9 h 217"/>
                <a:gd name="T66" fmla="*/ 114 w 538"/>
                <a:gd name="T67" fmla="*/ 2 h 217"/>
                <a:gd name="T68" fmla="*/ 142 w 538"/>
                <a:gd name="T6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8" h="217">
                  <a:moveTo>
                    <a:pt x="142" y="0"/>
                  </a:moveTo>
                  <a:lnTo>
                    <a:pt x="395" y="0"/>
                  </a:lnTo>
                  <a:lnTo>
                    <a:pt x="425" y="2"/>
                  </a:lnTo>
                  <a:lnTo>
                    <a:pt x="451" y="9"/>
                  </a:lnTo>
                  <a:lnTo>
                    <a:pt x="475" y="19"/>
                  </a:lnTo>
                  <a:lnTo>
                    <a:pt x="496" y="32"/>
                  </a:lnTo>
                  <a:lnTo>
                    <a:pt x="513" y="48"/>
                  </a:lnTo>
                  <a:lnTo>
                    <a:pt x="527" y="67"/>
                  </a:lnTo>
                  <a:lnTo>
                    <a:pt x="535" y="87"/>
                  </a:lnTo>
                  <a:lnTo>
                    <a:pt x="538" y="109"/>
                  </a:lnTo>
                  <a:lnTo>
                    <a:pt x="535" y="130"/>
                  </a:lnTo>
                  <a:lnTo>
                    <a:pt x="527" y="150"/>
                  </a:lnTo>
                  <a:lnTo>
                    <a:pt x="513" y="169"/>
                  </a:lnTo>
                  <a:lnTo>
                    <a:pt x="496" y="185"/>
                  </a:lnTo>
                  <a:lnTo>
                    <a:pt x="475" y="198"/>
                  </a:lnTo>
                  <a:lnTo>
                    <a:pt x="451" y="208"/>
                  </a:lnTo>
                  <a:lnTo>
                    <a:pt x="425" y="215"/>
                  </a:lnTo>
                  <a:lnTo>
                    <a:pt x="395" y="217"/>
                  </a:lnTo>
                  <a:lnTo>
                    <a:pt x="142" y="217"/>
                  </a:lnTo>
                  <a:lnTo>
                    <a:pt x="114" y="215"/>
                  </a:lnTo>
                  <a:lnTo>
                    <a:pt x="86" y="208"/>
                  </a:lnTo>
                  <a:lnTo>
                    <a:pt x="62" y="198"/>
                  </a:lnTo>
                  <a:lnTo>
                    <a:pt x="41" y="185"/>
                  </a:lnTo>
                  <a:lnTo>
                    <a:pt x="24" y="169"/>
                  </a:lnTo>
                  <a:lnTo>
                    <a:pt x="11" y="150"/>
                  </a:lnTo>
                  <a:lnTo>
                    <a:pt x="2" y="130"/>
                  </a:lnTo>
                  <a:lnTo>
                    <a:pt x="0" y="109"/>
                  </a:lnTo>
                  <a:lnTo>
                    <a:pt x="2" y="87"/>
                  </a:lnTo>
                  <a:lnTo>
                    <a:pt x="11" y="67"/>
                  </a:lnTo>
                  <a:lnTo>
                    <a:pt x="24" y="48"/>
                  </a:lnTo>
                  <a:lnTo>
                    <a:pt x="41" y="32"/>
                  </a:lnTo>
                  <a:lnTo>
                    <a:pt x="62" y="19"/>
                  </a:lnTo>
                  <a:lnTo>
                    <a:pt x="86" y="9"/>
                  </a:lnTo>
                  <a:lnTo>
                    <a:pt x="114" y="2"/>
                  </a:lnTo>
                  <a:lnTo>
                    <a:pt x="1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2"/>
            <p:cNvSpPr>
              <a:spLocks/>
            </p:cNvSpPr>
            <p:nvPr/>
          </p:nvSpPr>
          <p:spPr bwMode="auto">
            <a:xfrm>
              <a:off x="663" y="891"/>
              <a:ext cx="77" cy="31"/>
            </a:xfrm>
            <a:custGeom>
              <a:avLst/>
              <a:gdLst>
                <a:gd name="T0" fmla="*/ 142 w 539"/>
                <a:gd name="T1" fmla="*/ 0 h 217"/>
                <a:gd name="T2" fmla="*/ 397 w 539"/>
                <a:gd name="T3" fmla="*/ 0 h 217"/>
                <a:gd name="T4" fmla="*/ 425 w 539"/>
                <a:gd name="T5" fmla="*/ 2 h 217"/>
                <a:gd name="T6" fmla="*/ 451 w 539"/>
                <a:gd name="T7" fmla="*/ 9 h 217"/>
                <a:gd name="T8" fmla="*/ 476 w 539"/>
                <a:gd name="T9" fmla="*/ 19 h 217"/>
                <a:gd name="T10" fmla="*/ 497 w 539"/>
                <a:gd name="T11" fmla="*/ 32 h 217"/>
                <a:gd name="T12" fmla="*/ 514 w 539"/>
                <a:gd name="T13" fmla="*/ 48 h 217"/>
                <a:gd name="T14" fmla="*/ 527 w 539"/>
                <a:gd name="T15" fmla="*/ 67 h 217"/>
                <a:gd name="T16" fmla="*/ 535 w 539"/>
                <a:gd name="T17" fmla="*/ 87 h 217"/>
                <a:gd name="T18" fmla="*/ 539 w 539"/>
                <a:gd name="T19" fmla="*/ 109 h 217"/>
                <a:gd name="T20" fmla="*/ 535 w 539"/>
                <a:gd name="T21" fmla="*/ 130 h 217"/>
                <a:gd name="T22" fmla="*/ 527 w 539"/>
                <a:gd name="T23" fmla="*/ 150 h 217"/>
                <a:gd name="T24" fmla="*/ 514 w 539"/>
                <a:gd name="T25" fmla="*/ 169 h 217"/>
                <a:gd name="T26" fmla="*/ 497 w 539"/>
                <a:gd name="T27" fmla="*/ 185 h 217"/>
                <a:gd name="T28" fmla="*/ 476 w 539"/>
                <a:gd name="T29" fmla="*/ 198 h 217"/>
                <a:gd name="T30" fmla="*/ 451 w 539"/>
                <a:gd name="T31" fmla="*/ 208 h 217"/>
                <a:gd name="T32" fmla="*/ 425 w 539"/>
                <a:gd name="T33" fmla="*/ 215 h 217"/>
                <a:gd name="T34" fmla="*/ 397 w 539"/>
                <a:gd name="T35" fmla="*/ 217 h 217"/>
                <a:gd name="T36" fmla="*/ 142 w 539"/>
                <a:gd name="T37" fmla="*/ 217 h 217"/>
                <a:gd name="T38" fmla="*/ 114 w 539"/>
                <a:gd name="T39" fmla="*/ 215 h 217"/>
                <a:gd name="T40" fmla="*/ 88 w 539"/>
                <a:gd name="T41" fmla="*/ 208 h 217"/>
                <a:gd name="T42" fmla="*/ 64 w 539"/>
                <a:gd name="T43" fmla="*/ 198 h 217"/>
                <a:gd name="T44" fmla="*/ 43 w 539"/>
                <a:gd name="T45" fmla="*/ 185 h 217"/>
                <a:gd name="T46" fmla="*/ 25 w 539"/>
                <a:gd name="T47" fmla="*/ 169 h 217"/>
                <a:gd name="T48" fmla="*/ 11 w 539"/>
                <a:gd name="T49" fmla="*/ 150 h 217"/>
                <a:gd name="T50" fmla="*/ 4 w 539"/>
                <a:gd name="T51" fmla="*/ 130 h 217"/>
                <a:gd name="T52" fmla="*/ 0 w 539"/>
                <a:gd name="T53" fmla="*/ 109 h 217"/>
                <a:gd name="T54" fmla="*/ 4 w 539"/>
                <a:gd name="T55" fmla="*/ 87 h 217"/>
                <a:gd name="T56" fmla="*/ 11 w 539"/>
                <a:gd name="T57" fmla="*/ 67 h 217"/>
                <a:gd name="T58" fmla="*/ 25 w 539"/>
                <a:gd name="T59" fmla="*/ 48 h 217"/>
                <a:gd name="T60" fmla="*/ 43 w 539"/>
                <a:gd name="T61" fmla="*/ 32 h 217"/>
                <a:gd name="T62" fmla="*/ 64 w 539"/>
                <a:gd name="T63" fmla="*/ 19 h 217"/>
                <a:gd name="T64" fmla="*/ 88 w 539"/>
                <a:gd name="T65" fmla="*/ 9 h 217"/>
                <a:gd name="T66" fmla="*/ 114 w 539"/>
                <a:gd name="T67" fmla="*/ 2 h 217"/>
                <a:gd name="T68" fmla="*/ 142 w 539"/>
                <a:gd name="T6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9" h="217">
                  <a:moveTo>
                    <a:pt x="142" y="0"/>
                  </a:moveTo>
                  <a:lnTo>
                    <a:pt x="397" y="0"/>
                  </a:lnTo>
                  <a:lnTo>
                    <a:pt x="425" y="2"/>
                  </a:lnTo>
                  <a:lnTo>
                    <a:pt x="451" y="9"/>
                  </a:lnTo>
                  <a:lnTo>
                    <a:pt x="476" y="19"/>
                  </a:lnTo>
                  <a:lnTo>
                    <a:pt x="497" y="32"/>
                  </a:lnTo>
                  <a:lnTo>
                    <a:pt x="514" y="48"/>
                  </a:lnTo>
                  <a:lnTo>
                    <a:pt x="527" y="67"/>
                  </a:lnTo>
                  <a:lnTo>
                    <a:pt x="535" y="87"/>
                  </a:lnTo>
                  <a:lnTo>
                    <a:pt x="539" y="109"/>
                  </a:lnTo>
                  <a:lnTo>
                    <a:pt x="535" y="130"/>
                  </a:lnTo>
                  <a:lnTo>
                    <a:pt x="527" y="150"/>
                  </a:lnTo>
                  <a:lnTo>
                    <a:pt x="514" y="169"/>
                  </a:lnTo>
                  <a:lnTo>
                    <a:pt x="497" y="185"/>
                  </a:lnTo>
                  <a:lnTo>
                    <a:pt x="476" y="198"/>
                  </a:lnTo>
                  <a:lnTo>
                    <a:pt x="451" y="208"/>
                  </a:lnTo>
                  <a:lnTo>
                    <a:pt x="425" y="215"/>
                  </a:lnTo>
                  <a:lnTo>
                    <a:pt x="397" y="217"/>
                  </a:lnTo>
                  <a:lnTo>
                    <a:pt x="142" y="217"/>
                  </a:lnTo>
                  <a:lnTo>
                    <a:pt x="114" y="215"/>
                  </a:lnTo>
                  <a:lnTo>
                    <a:pt x="88" y="208"/>
                  </a:lnTo>
                  <a:lnTo>
                    <a:pt x="64" y="198"/>
                  </a:lnTo>
                  <a:lnTo>
                    <a:pt x="43" y="185"/>
                  </a:lnTo>
                  <a:lnTo>
                    <a:pt x="25" y="169"/>
                  </a:lnTo>
                  <a:lnTo>
                    <a:pt x="11" y="150"/>
                  </a:lnTo>
                  <a:lnTo>
                    <a:pt x="4" y="130"/>
                  </a:lnTo>
                  <a:lnTo>
                    <a:pt x="0" y="109"/>
                  </a:lnTo>
                  <a:lnTo>
                    <a:pt x="4" y="87"/>
                  </a:lnTo>
                  <a:lnTo>
                    <a:pt x="11" y="67"/>
                  </a:lnTo>
                  <a:lnTo>
                    <a:pt x="25" y="48"/>
                  </a:lnTo>
                  <a:lnTo>
                    <a:pt x="43" y="32"/>
                  </a:lnTo>
                  <a:lnTo>
                    <a:pt x="64" y="19"/>
                  </a:lnTo>
                  <a:lnTo>
                    <a:pt x="88" y="9"/>
                  </a:lnTo>
                  <a:lnTo>
                    <a:pt x="114" y="2"/>
                  </a:lnTo>
                  <a:lnTo>
                    <a:pt x="1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3"/>
            <p:cNvSpPr>
              <a:spLocks/>
            </p:cNvSpPr>
            <p:nvPr/>
          </p:nvSpPr>
          <p:spPr bwMode="auto">
            <a:xfrm>
              <a:off x="301" y="979"/>
              <a:ext cx="70" cy="52"/>
            </a:xfrm>
            <a:custGeom>
              <a:avLst/>
              <a:gdLst>
                <a:gd name="T0" fmla="*/ 392 w 489"/>
                <a:gd name="T1" fmla="*/ 0 h 362"/>
                <a:gd name="T2" fmla="*/ 414 w 489"/>
                <a:gd name="T3" fmla="*/ 2 h 362"/>
                <a:gd name="T4" fmla="*/ 433 w 489"/>
                <a:gd name="T5" fmla="*/ 9 h 362"/>
                <a:gd name="T6" fmla="*/ 451 w 489"/>
                <a:gd name="T7" fmla="*/ 18 h 362"/>
                <a:gd name="T8" fmla="*/ 466 w 489"/>
                <a:gd name="T9" fmla="*/ 31 h 362"/>
                <a:gd name="T10" fmla="*/ 477 w 489"/>
                <a:gd name="T11" fmla="*/ 45 h 362"/>
                <a:gd name="T12" fmla="*/ 486 w 489"/>
                <a:gd name="T13" fmla="*/ 67 h 362"/>
                <a:gd name="T14" fmla="*/ 489 w 489"/>
                <a:gd name="T15" fmla="*/ 88 h 362"/>
                <a:gd name="T16" fmla="*/ 487 w 489"/>
                <a:gd name="T17" fmla="*/ 110 h 362"/>
                <a:gd name="T18" fmla="*/ 479 w 489"/>
                <a:gd name="T19" fmla="*/ 133 h 362"/>
                <a:gd name="T20" fmla="*/ 468 w 489"/>
                <a:gd name="T21" fmla="*/ 155 h 362"/>
                <a:gd name="T22" fmla="*/ 452 w 489"/>
                <a:gd name="T23" fmla="*/ 175 h 362"/>
                <a:gd name="T24" fmla="*/ 432 w 489"/>
                <a:gd name="T25" fmla="*/ 194 h 362"/>
                <a:gd name="T26" fmla="*/ 408 w 489"/>
                <a:gd name="T27" fmla="*/ 211 h 362"/>
                <a:gd name="T28" fmla="*/ 188 w 489"/>
                <a:gd name="T29" fmla="*/ 338 h 362"/>
                <a:gd name="T30" fmla="*/ 165 w 489"/>
                <a:gd name="T31" fmla="*/ 350 h 362"/>
                <a:gd name="T32" fmla="*/ 142 w 489"/>
                <a:gd name="T33" fmla="*/ 357 h 362"/>
                <a:gd name="T34" fmla="*/ 119 w 489"/>
                <a:gd name="T35" fmla="*/ 361 h 362"/>
                <a:gd name="T36" fmla="*/ 97 w 489"/>
                <a:gd name="T37" fmla="*/ 362 h 362"/>
                <a:gd name="T38" fmla="*/ 75 w 489"/>
                <a:gd name="T39" fmla="*/ 359 h 362"/>
                <a:gd name="T40" fmla="*/ 56 w 489"/>
                <a:gd name="T41" fmla="*/ 354 h 362"/>
                <a:gd name="T42" fmla="*/ 38 w 489"/>
                <a:gd name="T43" fmla="*/ 344 h 362"/>
                <a:gd name="T44" fmla="*/ 23 w 489"/>
                <a:gd name="T45" fmla="*/ 332 h 362"/>
                <a:gd name="T46" fmla="*/ 12 w 489"/>
                <a:gd name="T47" fmla="*/ 316 h 362"/>
                <a:gd name="T48" fmla="*/ 3 w 489"/>
                <a:gd name="T49" fmla="*/ 296 h 362"/>
                <a:gd name="T50" fmla="*/ 0 w 489"/>
                <a:gd name="T51" fmla="*/ 274 h 362"/>
                <a:gd name="T52" fmla="*/ 2 w 489"/>
                <a:gd name="T53" fmla="*/ 251 h 362"/>
                <a:gd name="T54" fmla="*/ 10 w 489"/>
                <a:gd name="T55" fmla="*/ 229 h 362"/>
                <a:gd name="T56" fmla="*/ 21 w 489"/>
                <a:gd name="T57" fmla="*/ 207 h 362"/>
                <a:gd name="T58" fmla="*/ 37 w 489"/>
                <a:gd name="T59" fmla="*/ 186 h 362"/>
                <a:gd name="T60" fmla="*/ 57 w 489"/>
                <a:gd name="T61" fmla="*/ 167 h 362"/>
                <a:gd name="T62" fmla="*/ 81 w 489"/>
                <a:gd name="T63" fmla="*/ 151 h 362"/>
                <a:gd name="T64" fmla="*/ 301 w 489"/>
                <a:gd name="T65" fmla="*/ 23 h 362"/>
                <a:gd name="T66" fmla="*/ 324 w 489"/>
                <a:gd name="T67" fmla="*/ 13 h 362"/>
                <a:gd name="T68" fmla="*/ 347 w 489"/>
                <a:gd name="T69" fmla="*/ 4 h 362"/>
                <a:gd name="T70" fmla="*/ 370 w 489"/>
                <a:gd name="T71" fmla="*/ 0 h 362"/>
                <a:gd name="T72" fmla="*/ 392 w 489"/>
                <a:gd name="T73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9" h="362">
                  <a:moveTo>
                    <a:pt x="392" y="0"/>
                  </a:moveTo>
                  <a:lnTo>
                    <a:pt x="414" y="2"/>
                  </a:lnTo>
                  <a:lnTo>
                    <a:pt x="433" y="9"/>
                  </a:lnTo>
                  <a:lnTo>
                    <a:pt x="451" y="18"/>
                  </a:lnTo>
                  <a:lnTo>
                    <a:pt x="466" y="31"/>
                  </a:lnTo>
                  <a:lnTo>
                    <a:pt x="477" y="45"/>
                  </a:lnTo>
                  <a:lnTo>
                    <a:pt x="486" y="67"/>
                  </a:lnTo>
                  <a:lnTo>
                    <a:pt x="489" y="88"/>
                  </a:lnTo>
                  <a:lnTo>
                    <a:pt x="487" y="110"/>
                  </a:lnTo>
                  <a:lnTo>
                    <a:pt x="479" y="133"/>
                  </a:lnTo>
                  <a:lnTo>
                    <a:pt x="468" y="155"/>
                  </a:lnTo>
                  <a:lnTo>
                    <a:pt x="452" y="175"/>
                  </a:lnTo>
                  <a:lnTo>
                    <a:pt x="432" y="194"/>
                  </a:lnTo>
                  <a:lnTo>
                    <a:pt x="408" y="211"/>
                  </a:lnTo>
                  <a:lnTo>
                    <a:pt x="188" y="338"/>
                  </a:lnTo>
                  <a:lnTo>
                    <a:pt x="165" y="350"/>
                  </a:lnTo>
                  <a:lnTo>
                    <a:pt x="142" y="357"/>
                  </a:lnTo>
                  <a:lnTo>
                    <a:pt x="119" y="361"/>
                  </a:lnTo>
                  <a:lnTo>
                    <a:pt x="97" y="362"/>
                  </a:lnTo>
                  <a:lnTo>
                    <a:pt x="75" y="359"/>
                  </a:lnTo>
                  <a:lnTo>
                    <a:pt x="56" y="354"/>
                  </a:lnTo>
                  <a:lnTo>
                    <a:pt x="38" y="344"/>
                  </a:lnTo>
                  <a:lnTo>
                    <a:pt x="23" y="332"/>
                  </a:lnTo>
                  <a:lnTo>
                    <a:pt x="12" y="316"/>
                  </a:lnTo>
                  <a:lnTo>
                    <a:pt x="3" y="296"/>
                  </a:lnTo>
                  <a:lnTo>
                    <a:pt x="0" y="274"/>
                  </a:lnTo>
                  <a:lnTo>
                    <a:pt x="2" y="251"/>
                  </a:lnTo>
                  <a:lnTo>
                    <a:pt x="10" y="229"/>
                  </a:lnTo>
                  <a:lnTo>
                    <a:pt x="21" y="207"/>
                  </a:lnTo>
                  <a:lnTo>
                    <a:pt x="37" y="186"/>
                  </a:lnTo>
                  <a:lnTo>
                    <a:pt x="57" y="167"/>
                  </a:lnTo>
                  <a:lnTo>
                    <a:pt x="81" y="151"/>
                  </a:lnTo>
                  <a:lnTo>
                    <a:pt x="301" y="23"/>
                  </a:lnTo>
                  <a:lnTo>
                    <a:pt x="324" y="13"/>
                  </a:lnTo>
                  <a:lnTo>
                    <a:pt x="347" y="4"/>
                  </a:lnTo>
                  <a:lnTo>
                    <a:pt x="370" y="0"/>
                  </a:lnTo>
                  <a:lnTo>
                    <a:pt x="3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4"/>
            <p:cNvSpPr>
              <a:spLocks/>
            </p:cNvSpPr>
            <p:nvPr/>
          </p:nvSpPr>
          <p:spPr bwMode="auto">
            <a:xfrm>
              <a:off x="640" y="782"/>
              <a:ext cx="70" cy="52"/>
            </a:xfrm>
            <a:custGeom>
              <a:avLst/>
              <a:gdLst>
                <a:gd name="T0" fmla="*/ 392 w 487"/>
                <a:gd name="T1" fmla="*/ 0 h 363"/>
                <a:gd name="T2" fmla="*/ 413 w 487"/>
                <a:gd name="T3" fmla="*/ 4 h 363"/>
                <a:gd name="T4" fmla="*/ 433 w 487"/>
                <a:gd name="T5" fmla="*/ 9 h 363"/>
                <a:gd name="T6" fmla="*/ 451 w 487"/>
                <a:gd name="T7" fmla="*/ 18 h 363"/>
                <a:gd name="T8" fmla="*/ 465 w 487"/>
                <a:gd name="T9" fmla="*/ 31 h 363"/>
                <a:gd name="T10" fmla="*/ 477 w 487"/>
                <a:gd name="T11" fmla="*/ 47 h 363"/>
                <a:gd name="T12" fmla="*/ 485 w 487"/>
                <a:gd name="T13" fmla="*/ 67 h 363"/>
                <a:gd name="T14" fmla="*/ 487 w 487"/>
                <a:gd name="T15" fmla="*/ 88 h 363"/>
                <a:gd name="T16" fmla="*/ 485 w 487"/>
                <a:gd name="T17" fmla="*/ 111 h 363"/>
                <a:gd name="T18" fmla="*/ 479 w 487"/>
                <a:gd name="T19" fmla="*/ 134 h 363"/>
                <a:gd name="T20" fmla="*/ 466 w 487"/>
                <a:gd name="T21" fmla="*/ 156 h 363"/>
                <a:gd name="T22" fmla="*/ 451 w 487"/>
                <a:gd name="T23" fmla="*/ 177 h 363"/>
                <a:gd name="T24" fmla="*/ 431 w 487"/>
                <a:gd name="T25" fmla="*/ 196 h 363"/>
                <a:gd name="T26" fmla="*/ 408 w 487"/>
                <a:gd name="T27" fmla="*/ 212 h 363"/>
                <a:gd name="T28" fmla="*/ 188 w 487"/>
                <a:gd name="T29" fmla="*/ 340 h 363"/>
                <a:gd name="T30" fmla="*/ 165 w 487"/>
                <a:gd name="T31" fmla="*/ 350 h 363"/>
                <a:gd name="T32" fmla="*/ 142 w 487"/>
                <a:gd name="T33" fmla="*/ 359 h 363"/>
                <a:gd name="T34" fmla="*/ 119 w 487"/>
                <a:gd name="T35" fmla="*/ 363 h 363"/>
                <a:gd name="T36" fmla="*/ 95 w 487"/>
                <a:gd name="T37" fmla="*/ 363 h 363"/>
                <a:gd name="T38" fmla="*/ 74 w 487"/>
                <a:gd name="T39" fmla="*/ 361 h 363"/>
                <a:gd name="T40" fmla="*/ 54 w 487"/>
                <a:gd name="T41" fmla="*/ 354 h 363"/>
                <a:gd name="T42" fmla="*/ 37 w 487"/>
                <a:gd name="T43" fmla="*/ 345 h 363"/>
                <a:gd name="T44" fmla="*/ 22 w 487"/>
                <a:gd name="T45" fmla="*/ 333 h 363"/>
                <a:gd name="T46" fmla="*/ 10 w 487"/>
                <a:gd name="T47" fmla="*/ 317 h 363"/>
                <a:gd name="T48" fmla="*/ 2 w 487"/>
                <a:gd name="T49" fmla="*/ 296 h 363"/>
                <a:gd name="T50" fmla="*/ 0 w 487"/>
                <a:gd name="T51" fmla="*/ 275 h 363"/>
                <a:gd name="T52" fmla="*/ 2 w 487"/>
                <a:gd name="T53" fmla="*/ 253 h 363"/>
                <a:gd name="T54" fmla="*/ 9 w 487"/>
                <a:gd name="T55" fmla="*/ 230 h 363"/>
                <a:gd name="T56" fmla="*/ 21 w 487"/>
                <a:gd name="T57" fmla="*/ 208 h 363"/>
                <a:gd name="T58" fmla="*/ 37 w 487"/>
                <a:gd name="T59" fmla="*/ 187 h 363"/>
                <a:gd name="T60" fmla="*/ 57 w 487"/>
                <a:gd name="T61" fmla="*/ 168 h 363"/>
                <a:gd name="T62" fmla="*/ 80 w 487"/>
                <a:gd name="T63" fmla="*/ 152 h 363"/>
                <a:gd name="T64" fmla="*/ 299 w 487"/>
                <a:gd name="T65" fmla="*/ 25 h 363"/>
                <a:gd name="T66" fmla="*/ 322 w 487"/>
                <a:gd name="T67" fmla="*/ 13 h 363"/>
                <a:gd name="T68" fmla="*/ 346 w 487"/>
                <a:gd name="T69" fmla="*/ 6 h 363"/>
                <a:gd name="T70" fmla="*/ 369 w 487"/>
                <a:gd name="T71" fmla="*/ 2 h 363"/>
                <a:gd name="T72" fmla="*/ 392 w 487"/>
                <a:gd name="T7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7" h="363">
                  <a:moveTo>
                    <a:pt x="392" y="0"/>
                  </a:moveTo>
                  <a:lnTo>
                    <a:pt x="413" y="4"/>
                  </a:lnTo>
                  <a:lnTo>
                    <a:pt x="433" y="9"/>
                  </a:lnTo>
                  <a:lnTo>
                    <a:pt x="451" y="18"/>
                  </a:lnTo>
                  <a:lnTo>
                    <a:pt x="465" y="31"/>
                  </a:lnTo>
                  <a:lnTo>
                    <a:pt x="477" y="47"/>
                  </a:lnTo>
                  <a:lnTo>
                    <a:pt x="485" y="67"/>
                  </a:lnTo>
                  <a:lnTo>
                    <a:pt x="487" y="88"/>
                  </a:lnTo>
                  <a:lnTo>
                    <a:pt x="485" y="111"/>
                  </a:lnTo>
                  <a:lnTo>
                    <a:pt x="479" y="134"/>
                  </a:lnTo>
                  <a:lnTo>
                    <a:pt x="466" y="156"/>
                  </a:lnTo>
                  <a:lnTo>
                    <a:pt x="451" y="177"/>
                  </a:lnTo>
                  <a:lnTo>
                    <a:pt x="431" y="196"/>
                  </a:lnTo>
                  <a:lnTo>
                    <a:pt x="408" y="212"/>
                  </a:lnTo>
                  <a:lnTo>
                    <a:pt x="188" y="340"/>
                  </a:lnTo>
                  <a:lnTo>
                    <a:pt x="165" y="350"/>
                  </a:lnTo>
                  <a:lnTo>
                    <a:pt x="142" y="359"/>
                  </a:lnTo>
                  <a:lnTo>
                    <a:pt x="119" y="363"/>
                  </a:lnTo>
                  <a:lnTo>
                    <a:pt x="95" y="363"/>
                  </a:lnTo>
                  <a:lnTo>
                    <a:pt x="74" y="361"/>
                  </a:lnTo>
                  <a:lnTo>
                    <a:pt x="54" y="354"/>
                  </a:lnTo>
                  <a:lnTo>
                    <a:pt x="37" y="345"/>
                  </a:lnTo>
                  <a:lnTo>
                    <a:pt x="22" y="333"/>
                  </a:lnTo>
                  <a:lnTo>
                    <a:pt x="10" y="317"/>
                  </a:lnTo>
                  <a:lnTo>
                    <a:pt x="2" y="296"/>
                  </a:lnTo>
                  <a:lnTo>
                    <a:pt x="0" y="275"/>
                  </a:lnTo>
                  <a:lnTo>
                    <a:pt x="2" y="253"/>
                  </a:lnTo>
                  <a:lnTo>
                    <a:pt x="9" y="230"/>
                  </a:lnTo>
                  <a:lnTo>
                    <a:pt x="21" y="208"/>
                  </a:lnTo>
                  <a:lnTo>
                    <a:pt x="37" y="187"/>
                  </a:lnTo>
                  <a:lnTo>
                    <a:pt x="57" y="168"/>
                  </a:lnTo>
                  <a:lnTo>
                    <a:pt x="80" y="152"/>
                  </a:lnTo>
                  <a:lnTo>
                    <a:pt x="299" y="25"/>
                  </a:lnTo>
                  <a:lnTo>
                    <a:pt x="322" y="13"/>
                  </a:lnTo>
                  <a:lnTo>
                    <a:pt x="346" y="6"/>
                  </a:lnTo>
                  <a:lnTo>
                    <a:pt x="369" y="2"/>
                  </a:lnTo>
                  <a:lnTo>
                    <a:pt x="3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5"/>
            <p:cNvSpPr>
              <a:spLocks/>
            </p:cNvSpPr>
            <p:nvPr/>
          </p:nvSpPr>
          <p:spPr bwMode="auto">
            <a:xfrm>
              <a:off x="578" y="701"/>
              <a:ext cx="51" cy="70"/>
            </a:xfrm>
            <a:custGeom>
              <a:avLst/>
              <a:gdLst>
                <a:gd name="T0" fmla="*/ 274 w 362"/>
                <a:gd name="T1" fmla="*/ 0 h 490"/>
                <a:gd name="T2" fmla="*/ 296 w 362"/>
                <a:gd name="T3" fmla="*/ 2 h 490"/>
                <a:gd name="T4" fmla="*/ 316 w 362"/>
                <a:gd name="T5" fmla="*/ 11 h 490"/>
                <a:gd name="T6" fmla="*/ 331 w 362"/>
                <a:gd name="T7" fmla="*/ 22 h 490"/>
                <a:gd name="T8" fmla="*/ 344 w 362"/>
                <a:gd name="T9" fmla="*/ 37 h 490"/>
                <a:gd name="T10" fmla="*/ 354 w 362"/>
                <a:gd name="T11" fmla="*/ 55 h 490"/>
                <a:gd name="T12" fmla="*/ 359 w 362"/>
                <a:gd name="T13" fmla="*/ 75 h 490"/>
                <a:gd name="T14" fmla="*/ 362 w 362"/>
                <a:gd name="T15" fmla="*/ 96 h 490"/>
                <a:gd name="T16" fmla="*/ 361 w 362"/>
                <a:gd name="T17" fmla="*/ 118 h 490"/>
                <a:gd name="T18" fmla="*/ 357 w 362"/>
                <a:gd name="T19" fmla="*/ 142 h 490"/>
                <a:gd name="T20" fmla="*/ 349 w 362"/>
                <a:gd name="T21" fmla="*/ 165 h 490"/>
                <a:gd name="T22" fmla="*/ 338 w 362"/>
                <a:gd name="T23" fmla="*/ 188 h 490"/>
                <a:gd name="T24" fmla="*/ 212 w 362"/>
                <a:gd name="T25" fmla="*/ 410 h 490"/>
                <a:gd name="T26" fmla="*/ 195 w 362"/>
                <a:gd name="T27" fmla="*/ 433 h 490"/>
                <a:gd name="T28" fmla="*/ 176 w 362"/>
                <a:gd name="T29" fmla="*/ 453 h 490"/>
                <a:gd name="T30" fmla="*/ 155 w 362"/>
                <a:gd name="T31" fmla="*/ 469 h 490"/>
                <a:gd name="T32" fmla="*/ 134 w 362"/>
                <a:gd name="T33" fmla="*/ 481 h 490"/>
                <a:gd name="T34" fmla="*/ 111 w 362"/>
                <a:gd name="T35" fmla="*/ 488 h 490"/>
                <a:gd name="T36" fmla="*/ 89 w 362"/>
                <a:gd name="T37" fmla="*/ 490 h 490"/>
                <a:gd name="T38" fmla="*/ 67 w 362"/>
                <a:gd name="T39" fmla="*/ 487 h 490"/>
                <a:gd name="T40" fmla="*/ 47 w 362"/>
                <a:gd name="T41" fmla="*/ 479 h 490"/>
                <a:gd name="T42" fmla="*/ 31 w 362"/>
                <a:gd name="T43" fmla="*/ 467 h 490"/>
                <a:gd name="T44" fmla="*/ 19 w 362"/>
                <a:gd name="T45" fmla="*/ 452 h 490"/>
                <a:gd name="T46" fmla="*/ 10 w 362"/>
                <a:gd name="T47" fmla="*/ 435 h 490"/>
                <a:gd name="T48" fmla="*/ 4 w 362"/>
                <a:gd name="T49" fmla="*/ 415 h 490"/>
                <a:gd name="T50" fmla="*/ 0 w 362"/>
                <a:gd name="T51" fmla="*/ 393 h 490"/>
                <a:gd name="T52" fmla="*/ 1 w 362"/>
                <a:gd name="T53" fmla="*/ 371 h 490"/>
                <a:gd name="T54" fmla="*/ 6 w 362"/>
                <a:gd name="T55" fmla="*/ 348 h 490"/>
                <a:gd name="T56" fmla="*/ 13 w 362"/>
                <a:gd name="T57" fmla="*/ 324 h 490"/>
                <a:gd name="T58" fmla="*/ 25 w 362"/>
                <a:gd name="T59" fmla="*/ 301 h 490"/>
                <a:gd name="T60" fmla="*/ 152 w 362"/>
                <a:gd name="T61" fmla="*/ 80 h 490"/>
                <a:gd name="T62" fmla="*/ 168 w 362"/>
                <a:gd name="T63" fmla="*/ 57 h 490"/>
                <a:gd name="T64" fmla="*/ 186 w 362"/>
                <a:gd name="T65" fmla="*/ 37 h 490"/>
                <a:gd name="T66" fmla="*/ 207 w 362"/>
                <a:gd name="T67" fmla="*/ 21 h 490"/>
                <a:gd name="T68" fmla="*/ 228 w 362"/>
                <a:gd name="T69" fmla="*/ 9 h 490"/>
                <a:gd name="T70" fmla="*/ 252 w 362"/>
                <a:gd name="T71" fmla="*/ 2 h 490"/>
                <a:gd name="T72" fmla="*/ 274 w 362"/>
                <a:gd name="T7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2" h="490">
                  <a:moveTo>
                    <a:pt x="274" y="0"/>
                  </a:moveTo>
                  <a:lnTo>
                    <a:pt x="296" y="2"/>
                  </a:lnTo>
                  <a:lnTo>
                    <a:pt x="316" y="11"/>
                  </a:lnTo>
                  <a:lnTo>
                    <a:pt x="331" y="22"/>
                  </a:lnTo>
                  <a:lnTo>
                    <a:pt x="344" y="37"/>
                  </a:lnTo>
                  <a:lnTo>
                    <a:pt x="354" y="55"/>
                  </a:lnTo>
                  <a:lnTo>
                    <a:pt x="359" y="75"/>
                  </a:lnTo>
                  <a:lnTo>
                    <a:pt x="362" y="96"/>
                  </a:lnTo>
                  <a:lnTo>
                    <a:pt x="361" y="118"/>
                  </a:lnTo>
                  <a:lnTo>
                    <a:pt x="357" y="142"/>
                  </a:lnTo>
                  <a:lnTo>
                    <a:pt x="349" y="165"/>
                  </a:lnTo>
                  <a:lnTo>
                    <a:pt x="338" y="188"/>
                  </a:lnTo>
                  <a:lnTo>
                    <a:pt x="212" y="410"/>
                  </a:lnTo>
                  <a:lnTo>
                    <a:pt x="195" y="433"/>
                  </a:lnTo>
                  <a:lnTo>
                    <a:pt x="176" y="453"/>
                  </a:lnTo>
                  <a:lnTo>
                    <a:pt x="155" y="469"/>
                  </a:lnTo>
                  <a:lnTo>
                    <a:pt x="134" y="481"/>
                  </a:lnTo>
                  <a:lnTo>
                    <a:pt x="111" y="488"/>
                  </a:lnTo>
                  <a:lnTo>
                    <a:pt x="89" y="490"/>
                  </a:lnTo>
                  <a:lnTo>
                    <a:pt x="67" y="487"/>
                  </a:lnTo>
                  <a:lnTo>
                    <a:pt x="47" y="479"/>
                  </a:lnTo>
                  <a:lnTo>
                    <a:pt x="31" y="467"/>
                  </a:lnTo>
                  <a:lnTo>
                    <a:pt x="19" y="452"/>
                  </a:lnTo>
                  <a:lnTo>
                    <a:pt x="10" y="435"/>
                  </a:lnTo>
                  <a:lnTo>
                    <a:pt x="4" y="415"/>
                  </a:lnTo>
                  <a:lnTo>
                    <a:pt x="0" y="393"/>
                  </a:lnTo>
                  <a:lnTo>
                    <a:pt x="1" y="371"/>
                  </a:lnTo>
                  <a:lnTo>
                    <a:pt x="6" y="348"/>
                  </a:lnTo>
                  <a:lnTo>
                    <a:pt x="13" y="324"/>
                  </a:lnTo>
                  <a:lnTo>
                    <a:pt x="25" y="301"/>
                  </a:lnTo>
                  <a:lnTo>
                    <a:pt x="152" y="80"/>
                  </a:lnTo>
                  <a:lnTo>
                    <a:pt x="168" y="57"/>
                  </a:lnTo>
                  <a:lnTo>
                    <a:pt x="186" y="37"/>
                  </a:lnTo>
                  <a:lnTo>
                    <a:pt x="207" y="21"/>
                  </a:lnTo>
                  <a:lnTo>
                    <a:pt x="228" y="9"/>
                  </a:lnTo>
                  <a:lnTo>
                    <a:pt x="252" y="2"/>
                  </a:lnTo>
                  <a:lnTo>
                    <a:pt x="2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Freeform 30"/>
          <p:cNvSpPr>
            <a:spLocks noEditPoints="1"/>
          </p:cNvSpPr>
          <p:nvPr/>
        </p:nvSpPr>
        <p:spPr bwMode="auto">
          <a:xfrm>
            <a:off x="6219583" y="4646929"/>
            <a:ext cx="822325" cy="825500"/>
          </a:xfrm>
          <a:custGeom>
            <a:avLst/>
            <a:gdLst>
              <a:gd name="T0" fmla="*/ 1582 w 3628"/>
              <a:gd name="T1" fmla="*/ 2173 h 3641"/>
              <a:gd name="T2" fmla="*/ 1539 w 3628"/>
              <a:gd name="T3" fmla="*/ 2454 h 3641"/>
              <a:gd name="T4" fmla="*/ 1257 w 3628"/>
              <a:gd name="T5" fmla="*/ 2497 h 3641"/>
              <a:gd name="T6" fmla="*/ 1129 w 3628"/>
              <a:gd name="T7" fmla="*/ 2245 h 3641"/>
              <a:gd name="T8" fmla="*/ 1329 w 3628"/>
              <a:gd name="T9" fmla="*/ 2048 h 3641"/>
              <a:gd name="T10" fmla="*/ 1011 w 3628"/>
              <a:gd name="T11" fmla="*/ 1760 h 3641"/>
              <a:gd name="T12" fmla="*/ 743 w 3628"/>
              <a:gd name="T13" fmla="*/ 2156 h 3641"/>
              <a:gd name="T14" fmla="*/ 839 w 3628"/>
              <a:gd name="T15" fmla="*/ 2638 h 3641"/>
              <a:gd name="T16" fmla="*/ 1240 w 3628"/>
              <a:gd name="T17" fmla="*/ 2904 h 3641"/>
              <a:gd name="T18" fmla="*/ 1724 w 3628"/>
              <a:gd name="T19" fmla="*/ 2809 h 3641"/>
              <a:gd name="T20" fmla="*/ 1992 w 3628"/>
              <a:gd name="T21" fmla="*/ 2411 h 3641"/>
              <a:gd name="T22" fmla="*/ 1896 w 3628"/>
              <a:gd name="T23" fmla="*/ 1931 h 3641"/>
              <a:gd name="T24" fmla="*/ 1496 w 3628"/>
              <a:gd name="T25" fmla="*/ 1665 h 3641"/>
              <a:gd name="T26" fmla="*/ 1561 w 3628"/>
              <a:gd name="T27" fmla="*/ 968 h 3641"/>
              <a:gd name="T28" fmla="*/ 2018 w 3628"/>
              <a:gd name="T29" fmla="*/ 1340 h 3641"/>
              <a:gd name="T30" fmla="*/ 2426 w 3628"/>
              <a:gd name="T31" fmla="*/ 1422 h 3641"/>
              <a:gd name="T32" fmla="*/ 2356 w 3628"/>
              <a:gd name="T33" fmla="*/ 1693 h 3641"/>
              <a:gd name="T34" fmla="*/ 2711 w 3628"/>
              <a:gd name="T35" fmla="*/ 2093 h 3641"/>
              <a:gd name="T36" fmla="*/ 2694 w 3628"/>
              <a:gd name="T37" fmla="*/ 2484 h 3641"/>
              <a:gd name="T38" fmla="*/ 2322 w 3628"/>
              <a:gd name="T39" fmla="*/ 2953 h 3641"/>
              <a:gd name="T40" fmla="*/ 2228 w 3628"/>
              <a:gd name="T41" fmla="*/ 3347 h 3641"/>
              <a:gd name="T42" fmla="*/ 1963 w 3628"/>
              <a:gd name="T43" fmla="*/ 3288 h 3641"/>
              <a:gd name="T44" fmla="*/ 1552 w 3628"/>
              <a:gd name="T45" fmla="*/ 3617 h 3641"/>
              <a:gd name="T46" fmla="*/ 1160 w 3628"/>
              <a:gd name="T47" fmla="*/ 3601 h 3641"/>
              <a:gd name="T48" fmla="*/ 681 w 3628"/>
              <a:gd name="T49" fmla="*/ 3239 h 3641"/>
              <a:gd name="T50" fmla="*/ 289 w 3628"/>
              <a:gd name="T51" fmla="*/ 3141 h 3641"/>
              <a:gd name="T52" fmla="*/ 350 w 3628"/>
              <a:gd name="T53" fmla="*/ 2878 h 3641"/>
              <a:gd name="T54" fmla="*/ 25 w 3628"/>
              <a:gd name="T55" fmla="*/ 2475 h 3641"/>
              <a:gd name="T56" fmla="*/ 41 w 3628"/>
              <a:gd name="T57" fmla="*/ 2085 h 3641"/>
              <a:gd name="T58" fmla="*/ 409 w 3628"/>
              <a:gd name="T59" fmla="*/ 1626 h 3641"/>
              <a:gd name="T60" fmla="*/ 498 w 3628"/>
              <a:gd name="T61" fmla="*/ 1227 h 3641"/>
              <a:gd name="T62" fmla="*/ 842 w 3628"/>
              <a:gd name="T63" fmla="*/ 1258 h 3641"/>
              <a:gd name="T64" fmla="*/ 1181 w 3628"/>
              <a:gd name="T65" fmla="*/ 939 h 3641"/>
              <a:gd name="T66" fmla="*/ 2984 w 3628"/>
              <a:gd name="T67" fmla="*/ 676 h 3641"/>
              <a:gd name="T68" fmla="*/ 2945 w 3628"/>
              <a:gd name="T69" fmla="*/ 865 h 3641"/>
              <a:gd name="T70" fmla="*/ 2753 w 3628"/>
              <a:gd name="T71" fmla="*/ 826 h 3641"/>
              <a:gd name="T72" fmla="*/ 2793 w 3628"/>
              <a:gd name="T73" fmla="*/ 636 h 3641"/>
              <a:gd name="T74" fmla="*/ 2693 w 3628"/>
              <a:gd name="T75" fmla="*/ 435 h 3641"/>
              <a:gd name="T76" fmla="*/ 2507 w 3628"/>
              <a:gd name="T77" fmla="*/ 711 h 3641"/>
              <a:gd name="T78" fmla="*/ 2633 w 3628"/>
              <a:gd name="T79" fmla="*/ 1026 h 3641"/>
              <a:gd name="T80" fmla="*/ 2960 w 3628"/>
              <a:gd name="T81" fmla="*/ 1101 h 3641"/>
              <a:gd name="T82" fmla="*/ 3211 w 3628"/>
              <a:gd name="T83" fmla="*/ 874 h 3641"/>
              <a:gd name="T84" fmla="*/ 3164 w 3628"/>
              <a:gd name="T85" fmla="*/ 539 h 3641"/>
              <a:gd name="T86" fmla="*/ 2865 w 3628"/>
              <a:gd name="T87" fmla="*/ 389 h 3641"/>
              <a:gd name="T88" fmla="*/ 2943 w 3628"/>
              <a:gd name="T89" fmla="*/ 102 h 3641"/>
              <a:gd name="T90" fmla="*/ 3258 w 3628"/>
              <a:gd name="T91" fmla="*/ 79 h 3641"/>
              <a:gd name="T92" fmla="*/ 3397 w 3628"/>
              <a:gd name="T93" fmla="*/ 357 h 3641"/>
              <a:gd name="T94" fmla="*/ 3628 w 3628"/>
              <a:gd name="T95" fmla="*/ 554 h 3641"/>
              <a:gd name="T96" fmla="*/ 3528 w 3628"/>
              <a:gd name="T97" fmla="*/ 848 h 3641"/>
              <a:gd name="T98" fmla="*/ 3544 w 3628"/>
              <a:gd name="T99" fmla="*/ 1146 h 3641"/>
              <a:gd name="T100" fmla="*/ 3267 w 3628"/>
              <a:gd name="T101" fmla="*/ 1289 h 3641"/>
              <a:gd name="T102" fmla="*/ 3064 w 3628"/>
              <a:gd name="T103" fmla="*/ 1505 h 3641"/>
              <a:gd name="T104" fmla="*/ 2766 w 3628"/>
              <a:gd name="T105" fmla="*/ 1413 h 3641"/>
              <a:gd name="T106" fmla="*/ 2467 w 3628"/>
              <a:gd name="T107" fmla="*/ 1424 h 3641"/>
              <a:gd name="T108" fmla="*/ 2329 w 3628"/>
              <a:gd name="T109" fmla="*/ 1149 h 3641"/>
              <a:gd name="T110" fmla="*/ 2109 w 3628"/>
              <a:gd name="T111" fmla="*/ 948 h 3641"/>
              <a:gd name="T112" fmla="*/ 2208 w 3628"/>
              <a:gd name="T113" fmla="*/ 658 h 3641"/>
              <a:gd name="T114" fmla="*/ 2189 w 3628"/>
              <a:gd name="T115" fmla="*/ 360 h 3641"/>
              <a:gd name="T116" fmla="*/ 2469 w 3628"/>
              <a:gd name="T117" fmla="*/ 227 h 3641"/>
              <a:gd name="T118" fmla="*/ 2665 w 3628"/>
              <a:gd name="T119" fmla="*/ 0 h 3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28" h="3641">
                <a:moveTo>
                  <a:pt x="1367" y="2044"/>
                </a:moveTo>
                <a:lnTo>
                  <a:pt x="1407" y="2048"/>
                </a:lnTo>
                <a:lnTo>
                  <a:pt x="1444" y="2057"/>
                </a:lnTo>
                <a:lnTo>
                  <a:pt x="1479" y="2072"/>
                </a:lnTo>
                <a:lnTo>
                  <a:pt x="1510" y="2091"/>
                </a:lnTo>
                <a:lnTo>
                  <a:pt x="1539" y="2115"/>
                </a:lnTo>
                <a:lnTo>
                  <a:pt x="1563" y="2143"/>
                </a:lnTo>
                <a:lnTo>
                  <a:pt x="1582" y="2173"/>
                </a:lnTo>
                <a:lnTo>
                  <a:pt x="1597" y="2209"/>
                </a:lnTo>
                <a:lnTo>
                  <a:pt x="1606" y="2245"/>
                </a:lnTo>
                <a:lnTo>
                  <a:pt x="1609" y="2284"/>
                </a:lnTo>
                <a:lnTo>
                  <a:pt x="1606" y="2323"/>
                </a:lnTo>
                <a:lnTo>
                  <a:pt x="1597" y="2360"/>
                </a:lnTo>
                <a:lnTo>
                  <a:pt x="1582" y="2394"/>
                </a:lnTo>
                <a:lnTo>
                  <a:pt x="1563" y="2426"/>
                </a:lnTo>
                <a:lnTo>
                  <a:pt x="1539" y="2454"/>
                </a:lnTo>
                <a:lnTo>
                  <a:pt x="1510" y="2478"/>
                </a:lnTo>
                <a:lnTo>
                  <a:pt x="1479" y="2497"/>
                </a:lnTo>
                <a:lnTo>
                  <a:pt x="1444" y="2512"/>
                </a:lnTo>
                <a:lnTo>
                  <a:pt x="1407" y="2521"/>
                </a:lnTo>
                <a:lnTo>
                  <a:pt x="1367" y="2525"/>
                </a:lnTo>
                <a:lnTo>
                  <a:pt x="1329" y="2521"/>
                </a:lnTo>
                <a:lnTo>
                  <a:pt x="1291" y="2512"/>
                </a:lnTo>
                <a:lnTo>
                  <a:pt x="1257" y="2497"/>
                </a:lnTo>
                <a:lnTo>
                  <a:pt x="1225" y="2478"/>
                </a:lnTo>
                <a:lnTo>
                  <a:pt x="1197" y="2454"/>
                </a:lnTo>
                <a:lnTo>
                  <a:pt x="1172" y="2426"/>
                </a:lnTo>
                <a:lnTo>
                  <a:pt x="1153" y="2394"/>
                </a:lnTo>
                <a:lnTo>
                  <a:pt x="1138" y="2360"/>
                </a:lnTo>
                <a:lnTo>
                  <a:pt x="1129" y="2323"/>
                </a:lnTo>
                <a:lnTo>
                  <a:pt x="1125" y="2284"/>
                </a:lnTo>
                <a:lnTo>
                  <a:pt x="1129" y="2245"/>
                </a:lnTo>
                <a:lnTo>
                  <a:pt x="1138" y="2209"/>
                </a:lnTo>
                <a:lnTo>
                  <a:pt x="1153" y="2173"/>
                </a:lnTo>
                <a:lnTo>
                  <a:pt x="1172" y="2143"/>
                </a:lnTo>
                <a:lnTo>
                  <a:pt x="1197" y="2115"/>
                </a:lnTo>
                <a:lnTo>
                  <a:pt x="1225" y="2091"/>
                </a:lnTo>
                <a:lnTo>
                  <a:pt x="1257" y="2072"/>
                </a:lnTo>
                <a:lnTo>
                  <a:pt x="1291" y="2057"/>
                </a:lnTo>
                <a:lnTo>
                  <a:pt x="1329" y="2048"/>
                </a:lnTo>
                <a:lnTo>
                  <a:pt x="1367" y="2044"/>
                </a:lnTo>
                <a:close/>
                <a:moveTo>
                  <a:pt x="1367" y="1652"/>
                </a:moveTo>
                <a:lnTo>
                  <a:pt x="1302" y="1656"/>
                </a:lnTo>
                <a:lnTo>
                  <a:pt x="1240" y="1665"/>
                </a:lnTo>
                <a:lnTo>
                  <a:pt x="1178" y="1681"/>
                </a:lnTo>
                <a:lnTo>
                  <a:pt x="1120" y="1702"/>
                </a:lnTo>
                <a:lnTo>
                  <a:pt x="1064" y="1728"/>
                </a:lnTo>
                <a:lnTo>
                  <a:pt x="1011" y="1760"/>
                </a:lnTo>
                <a:lnTo>
                  <a:pt x="962" y="1796"/>
                </a:lnTo>
                <a:lnTo>
                  <a:pt x="916" y="1837"/>
                </a:lnTo>
                <a:lnTo>
                  <a:pt x="875" y="1882"/>
                </a:lnTo>
                <a:lnTo>
                  <a:pt x="839" y="1931"/>
                </a:lnTo>
                <a:lnTo>
                  <a:pt x="807" y="1983"/>
                </a:lnTo>
                <a:lnTo>
                  <a:pt x="781" y="2039"/>
                </a:lnTo>
                <a:lnTo>
                  <a:pt x="759" y="2096"/>
                </a:lnTo>
                <a:lnTo>
                  <a:pt x="743" y="2156"/>
                </a:lnTo>
                <a:lnTo>
                  <a:pt x="734" y="2220"/>
                </a:lnTo>
                <a:lnTo>
                  <a:pt x="730" y="2284"/>
                </a:lnTo>
                <a:lnTo>
                  <a:pt x="734" y="2349"/>
                </a:lnTo>
                <a:lnTo>
                  <a:pt x="743" y="2411"/>
                </a:lnTo>
                <a:lnTo>
                  <a:pt x="759" y="2473"/>
                </a:lnTo>
                <a:lnTo>
                  <a:pt x="781" y="2530"/>
                </a:lnTo>
                <a:lnTo>
                  <a:pt x="807" y="2586"/>
                </a:lnTo>
                <a:lnTo>
                  <a:pt x="839" y="2638"/>
                </a:lnTo>
                <a:lnTo>
                  <a:pt x="875" y="2687"/>
                </a:lnTo>
                <a:lnTo>
                  <a:pt x="916" y="2731"/>
                </a:lnTo>
                <a:lnTo>
                  <a:pt x="962" y="2772"/>
                </a:lnTo>
                <a:lnTo>
                  <a:pt x="1011" y="2809"/>
                </a:lnTo>
                <a:lnTo>
                  <a:pt x="1064" y="2841"/>
                </a:lnTo>
                <a:lnTo>
                  <a:pt x="1120" y="2867"/>
                </a:lnTo>
                <a:lnTo>
                  <a:pt x="1178" y="2888"/>
                </a:lnTo>
                <a:lnTo>
                  <a:pt x="1240" y="2904"/>
                </a:lnTo>
                <a:lnTo>
                  <a:pt x="1302" y="2913"/>
                </a:lnTo>
                <a:lnTo>
                  <a:pt x="1367" y="2917"/>
                </a:lnTo>
                <a:lnTo>
                  <a:pt x="1432" y="2913"/>
                </a:lnTo>
                <a:lnTo>
                  <a:pt x="1496" y="2904"/>
                </a:lnTo>
                <a:lnTo>
                  <a:pt x="1557" y="2888"/>
                </a:lnTo>
                <a:lnTo>
                  <a:pt x="1616" y="2867"/>
                </a:lnTo>
                <a:lnTo>
                  <a:pt x="1671" y="2841"/>
                </a:lnTo>
                <a:lnTo>
                  <a:pt x="1724" y="2809"/>
                </a:lnTo>
                <a:lnTo>
                  <a:pt x="1773" y="2772"/>
                </a:lnTo>
                <a:lnTo>
                  <a:pt x="1818" y="2731"/>
                </a:lnTo>
                <a:lnTo>
                  <a:pt x="1859" y="2687"/>
                </a:lnTo>
                <a:lnTo>
                  <a:pt x="1896" y="2638"/>
                </a:lnTo>
                <a:lnTo>
                  <a:pt x="1928" y="2586"/>
                </a:lnTo>
                <a:lnTo>
                  <a:pt x="1955" y="2530"/>
                </a:lnTo>
                <a:lnTo>
                  <a:pt x="1976" y="2473"/>
                </a:lnTo>
                <a:lnTo>
                  <a:pt x="1992" y="2411"/>
                </a:lnTo>
                <a:lnTo>
                  <a:pt x="2002" y="2349"/>
                </a:lnTo>
                <a:lnTo>
                  <a:pt x="2004" y="2284"/>
                </a:lnTo>
                <a:lnTo>
                  <a:pt x="2002" y="2220"/>
                </a:lnTo>
                <a:lnTo>
                  <a:pt x="1992" y="2156"/>
                </a:lnTo>
                <a:lnTo>
                  <a:pt x="1976" y="2096"/>
                </a:lnTo>
                <a:lnTo>
                  <a:pt x="1955" y="2039"/>
                </a:lnTo>
                <a:lnTo>
                  <a:pt x="1928" y="1983"/>
                </a:lnTo>
                <a:lnTo>
                  <a:pt x="1896" y="1931"/>
                </a:lnTo>
                <a:lnTo>
                  <a:pt x="1859" y="1882"/>
                </a:lnTo>
                <a:lnTo>
                  <a:pt x="1818" y="1837"/>
                </a:lnTo>
                <a:lnTo>
                  <a:pt x="1773" y="1796"/>
                </a:lnTo>
                <a:lnTo>
                  <a:pt x="1724" y="1760"/>
                </a:lnTo>
                <a:lnTo>
                  <a:pt x="1671" y="1728"/>
                </a:lnTo>
                <a:lnTo>
                  <a:pt x="1616" y="1702"/>
                </a:lnTo>
                <a:lnTo>
                  <a:pt x="1557" y="1681"/>
                </a:lnTo>
                <a:lnTo>
                  <a:pt x="1496" y="1665"/>
                </a:lnTo>
                <a:lnTo>
                  <a:pt x="1432" y="1656"/>
                </a:lnTo>
                <a:lnTo>
                  <a:pt x="1367" y="1652"/>
                </a:lnTo>
                <a:close/>
                <a:moveTo>
                  <a:pt x="1217" y="927"/>
                </a:moveTo>
                <a:lnTo>
                  <a:pt x="1503" y="927"/>
                </a:lnTo>
                <a:lnTo>
                  <a:pt x="1523" y="931"/>
                </a:lnTo>
                <a:lnTo>
                  <a:pt x="1540" y="939"/>
                </a:lnTo>
                <a:lnTo>
                  <a:pt x="1552" y="952"/>
                </a:lnTo>
                <a:lnTo>
                  <a:pt x="1561" y="968"/>
                </a:lnTo>
                <a:lnTo>
                  <a:pt x="1564" y="988"/>
                </a:lnTo>
                <a:lnTo>
                  <a:pt x="1564" y="1156"/>
                </a:lnTo>
                <a:lnTo>
                  <a:pt x="1645" y="1173"/>
                </a:lnTo>
                <a:lnTo>
                  <a:pt x="1724" y="1196"/>
                </a:lnTo>
                <a:lnTo>
                  <a:pt x="1800" y="1224"/>
                </a:lnTo>
                <a:lnTo>
                  <a:pt x="1875" y="1257"/>
                </a:lnTo>
                <a:lnTo>
                  <a:pt x="1947" y="1297"/>
                </a:lnTo>
                <a:lnTo>
                  <a:pt x="2018" y="1340"/>
                </a:lnTo>
                <a:lnTo>
                  <a:pt x="2137" y="1222"/>
                </a:lnTo>
                <a:lnTo>
                  <a:pt x="2150" y="1212"/>
                </a:lnTo>
                <a:lnTo>
                  <a:pt x="2164" y="1206"/>
                </a:lnTo>
                <a:lnTo>
                  <a:pt x="2180" y="1204"/>
                </a:lnTo>
                <a:lnTo>
                  <a:pt x="2195" y="1206"/>
                </a:lnTo>
                <a:lnTo>
                  <a:pt x="2210" y="1212"/>
                </a:lnTo>
                <a:lnTo>
                  <a:pt x="2222" y="1222"/>
                </a:lnTo>
                <a:lnTo>
                  <a:pt x="2426" y="1422"/>
                </a:lnTo>
                <a:lnTo>
                  <a:pt x="2436" y="1435"/>
                </a:lnTo>
                <a:lnTo>
                  <a:pt x="2442" y="1450"/>
                </a:lnTo>
                <a:lnTo>
                  <a:pt x="2444" y="1466"/>
                </a:lnTo>
                <a:lnTo>
                  <a:pt x="2442" y="1480"/>
                </a:lnTo>
                <a:lnTo>
                  <a:pt x="2436" y="1495"/>
                </a:lnTo>
                <a:lnTo>
                  <a:pt x="2426" y="1507"/>
                </a:lnTo>
                <a:lnTo>
                  <a:pt x="2309" y="1623"/>
                </a:lnTo>
                <a:lnTo>
                  <a:pt x="2356" y="1693"/>
                </a:lnTo>
                <a:lnTo>
                  <a:pt x="2397" y="1766"/>
                </a:lnTo>
                <a:lnTo>
                  <a:pt x="2434" y="1842"/>
                </a:lnTo>
                <a:lnTo>
                  <a:pt x="2463" y="1920"/>
                </a:lnTo>
                <a:lnTo>
                  <a:pt x="2488" y="2000"/>
                </a:lnTo>
                <a:lnTo>
                  <a:pt x="2507" y="2082"/>
                </a:lnTo>
                <a:lnTo>
                  <a:pt x="2674" y="2082"/>
                </a:lnTo>
                <a:lnTo>
                  <a:pt x="2694" y="2085"/>
                </a:lnTo>
                <a:lnTo>
                  <a:pt x="2711" y="2093"/>
                </a:lnTo>
                <a:lnTo>
                  <a:pt x="2724" y="2107"/>
                </a:lnTo>
                <a:lnTo>
                  <a:pt x="2733" y="2123"/>
                </a:lnTo>
                <a:lnTo>
                  <a:pt x="2735" y="2142"/>
                </a:lnTo>
                <a:lnTo>
                  <a:pt x="2735" y="2426"/>
                </a:lnTo>
                <a:lnTo>
                  <a:pt x="2732" y="2445"/>
                </a:lnTo>
                <a:lnTo>
                  <a:pt x="2724" y="2462"/>
                </a:lnTo>
                <a:lnTo>
                  <a:pt x="2710" y="2475"/>
                </a:lnTo>
                <a:lnTo>
                  <a:pt x="2694" y="2484"/>
                </a:lnTo>
                <a:lnTo>
                  <a:pt x="2674" y="2487"/>
                </a:lnTo>
                <a:lnTo>
                  <a:pt x="2512" y="2487"/>
                </a:lnTo>
                <a:lnTo>
                  <a:pt x="2495" y="2569"/>
                </a:lnTo>
                <a:lnTo>
                  <a:pt x="2472" y="2650"/>
                </a:lnTo>
                <a:lnTo>
                  <a:pt x="2443" y="2730"/>
                </a:lnTo>
                <a:lnTo>
                  <a:pt x="2408" y="2807"/>
                </a:lnTo>
                <a:lnTo>
                  <a:pt x="2367" y="2881"/>
                </a:lnTo>
                <a:lnTo>
                  <a:pt x="2322" y="2953"/>
                </a:lnTo>
                <a:lnTo>
                  <a:pt x="2431" y="3060"/>
                </a:lnTo>
                <a:lnTo>
                  <a:pt x="2440" y="3074"/>
                </a:lnTo>
                <a:lnTo>
                  <a:pt x="2447" y="3088"/>
                </a:lnTo>
                <a:lnTo>
                  <a:pt x="2448" y="3103"/>
                </a:lnTo>
                <a:lnTo>
                  <a:pt x="2447" y="3118"/>
                </a:lnTo>
                <a:lnTo>
                  <a:pt x="2440" y="3133"/>
                </a:lnTo>
                <a:lnTo>
                  <a:pt x="2431" y="3145"/>
                </a:lnTo>
                <a:lnTo>
                  <a:pt x="2228" y="3347"/>
                </a:lnTo>
                <a:lnTo>
                  <a:pt x="2216" y="3356"/>
                </a:lnTo>
                <a:lnTo>
                  <a:pt x="2201" y="3362"/>
                </a:lnTo>
                <a:lnTo>
                  <a:pt x="2186" y="3364"/>
                </a:lnTo>
                <a:lnTo>
                  <a:pt x="2170" y="3362"/>
                </a:lnTo>
                <a:lnTo>
                  <a:pt x="2155" y="3356"/>
                </a:lnTo>
                <a:lnTo>
                  <a:pt x="2142" y="3347"/>
                </a:lnTo>
                <a:lnTo>
                  <a:pt x="2036" y="3241"/>
                </a:lnTo>
                <a:lnTo>
                  <a:pt x="1963" y="3288"/>
                </a:lnTo>
                <a:lnTo>
                  <a:pt x="1889" y="3330"/>
                </a:lnTo>
                <a:lnTo>
                  <a:pt x="1810" y="3365"/>
                </a:lnTo>
                <a:lnTo>
                  <a:pt x="1730" y="3396"/>
                </a:lnTo>
                <a:lnTo>
                  <a:pt x="1648" y="3419"/>
                </a:lnTo>
                <a:lnTo>
                  <a:pt x="1564" y="3438"/>
                </a:lnTo>
                <a:lnTo>
                  <a:pt x="1564" y="3581"/>
                </a:lnTo>
                <a:lnTo>
                  <a:pt x="1561" y="3601"/>
                </a:lnTo>
                <a:lnTo>
                  <a:pt x="1552" y="3617"/>
                </a:lnTo>
                <a:lnTo>
                  <a:pt x="1540" y="3629"/>
                </a:lnTo>
                <a:lnTo>
                  <a:pt x="1523" y="3638"/>
                </a:lnTo>
                <a:lnTo>
                  <a:pt x="1503" y="3641"/>
                </a:lnTo>
                <a:lnTo>
                  <a:pt x="1217" y="3641"/>
                </a:lnTo>
                <a:lnTo>
                  <a:pt x="1197" y="3638"/>
                </a:lnTo>
                <a:lnTo>
                  <a:pt x="1181" y="3629"/>
                </a:lnTo>
                <a:lnTo>
                  <a:pt x="1168" y="3617"/>
                </a:lnTo>
                <a:lnTo>
                  <a:pt x="1160" y="3601"/>
                </a:lnTo>
                <a:lnTo>
                  <a:pt x="1156" y="3581"/>
                </a:lnTo>
                <a:lnTo>
                  <a:pt x="1156" y="3438"/>
                </a:lnTo>
                <a:lnTo>
                  <a:pt x="1072" y="3419"/>
                </a:lnTo>
                <a:lnTo>
                  <a:pt x="988" y="3395"/>
                </a:lnTo>
                <a:lnTo>
                  <a:pt x="907" y="3365"/>
                </a:lnTo>
                <a:lnTo>
                  <a:pt x="829" y="3329"/>
                </a:lnTo>
                <a:lnTo>
                  <a:pt x="753" y="3287"/>
                </a:lnTo>
                <a:lnTo>
                  <a:pt x="681" y="3239"/>
                </a:lnTo>
                <a:lnTo>
                  <a:pt x="577" y="3342"/>
                </a:lnTo>
                <a:lnTo>
                  <a:pt x="565" y="3352"/>
                </a:lnTo>
                <a:lnTo>
                  <a:pt x="550" y="3357"/>
                </a:lnTo>
                <a:lnTo>
                  <a:pt x="535" y="3359"/>
                </a:lnTo>
                <a:lnTo>
                  <a:pt x="519" y="3357"/>
                </a:lnTo>
                <a:lnTo>
                  <a:pt x="504" y="3352"/>
                </a:lnTo>
                <a:lnTo>
                  <a:pt x="492" y="3342"/>
                </a:lnTo>
                <a:lnTo>
                  <a:pt x="289" y="3141"/>
                </a:lnTo>
                <a:lnTo>
                  <a:pt x="280" y="3127"/>
                </a:lnTo>
                <a:lnTo>
                  <a:pt x="273" y="3114"/>
                </a:lnTo>
                <a:lnTo>
                  <a:pt x="272" y="3098"/>
                </a:lnTo>
                <a:lnTo>
                  <a:pt x="273" y="3083"/>
                </a:lnTo>
                <a:lnTo>
                  <a:pt x="280" y="3068"/>
                </a:lnTo>
                <a:lnTo>
                  <a:pt x="289" y="3056"/>
                </a:lnTo>
                <a:lnTo>
                  <a:pt x="396" y="2949"/>
                </a:lnTo>
                <a:lnTo>
                  <a:pt x="350" y="2878"/>
                </a:lnTo>
                <a:lnTo>
                  <a:pt x="310" y="2804"/>
                </a:lnTo>
                <a:lnTo>
                  <a:pt x="276" y="2727"/>
                </a:lnTo>
                <a:lnTo>
                  <a:pt x="248" y="2649"/>
                </a:lnTo>
                <a:lnTo>
                  <a:pt x="225" y="2569"/>
                </a:lnTo>
                <a:lnTo>
                  <a:pt x="208" y="2487"/>
                </a:lnTo>
                <a:lnTo>
                  <a:pt x="60" y="2487"/>
                </a:lnTo>
                <a:lnTo>
                  <a:pt x="41" y="2484"/>
                </a:lnTo>
                <a:lnTo>
                  <a:pt x="25" y="2475"/>
                </a:lnTo>
                <a:lnTo>
                  <a:pt x="11" y="2462"/>
                </a:lnTo>
                <a:lnTo>
                  <a:pt x="3" y="2445"/>
                </a:lnTo>
                <a:lnTo>
                  <a:pt x="0" y="2427"/>
                </a:lnTo>
                <a:lnTo>
                  <a:pt x="0" y="2142"/>
                </a:lnTo>
                <a:lnTo>
                  <a:pt x="3" y="2123"/>
                </a:lnTo>
                <a:lnTo>
                  <a:pt x="11" y="2107"/>
                </a:lnTo>
                <a:lnTo>
                  <a:pt x="25" y="2093"/>
                </a:lnTo>
                <a:lnTo>
                  <a:pt x="41" y="2085"/>
                </a:lnTo>
                <a:lnTo>
                  <a:pt x="60" y="2082"/>
                </a:lnTo>
                <a:lnTo>
                  <a:pt x="213" y="2082"/>
                </a:lnTo>
                <a:lnTo>
                  <a:pt x="232" y="2000"/>
                </a:lnTo>
                <a:lnTo>
                  <a:pt x="256" y="1921"/>
                </a:lnTo>
                <a:lnTo>
                  <a:pt x="286" y="1844"/>
                </a:lnTo>
                <a:lnTo>
                  <a:pt x="322" y="1768"/>
                </a:lnTo>
                <a:lnTo>
                  <a:pt x="362" y="1695"/>
                </a:lnTo>
                <a:lnTo>
                  <a:pt x="409" y="1626"/>
                </a:lnTo>
                <a:lnTo>
                  <a:pt x="294" y="1513"/>
                </a:lnTo>
                <a:lnTo>
                  <a:pt x="284" y="1501"/>
                </a:lnTo>
                <a:lnTo>
                  <a:pt x="278" y="1486"/>
                </a:lnTo>
                <a:lnTo>
                  <a:pt x="276" y="1470"/>
                </a:lnTo>
                <a:lnTo>
                  <a:pt x="278" y="1455"/>
                </a:lnTo>
                <a:lnTo>
                  <a:pt x="284" y="1441"/>
                </a:lnTo>
                <a:lnTo>
                  <a:pt x="294" y="1428"/>
                </a:lnTo>
                <a:lnTo>
                  <a:pt x="498" y="1227"/>
                </a:lnTo>
                <a:lnTo>
                  <a:pt x="512" y="1215"/>
                </a:lnTo>
                <a:lnTo>
                  <a:pt x="531" y="1210"/>
                </a:lnTo>
                <a:lnTo>
                  <a:pt x="549" y="1210"/>
                </a:lnTo>
                <a:lnTo>
                  <a:pt x="567" y="1215"/>
                </a:lnTo>
                <a:lnTo>
                  <a:pt x="583" y="1227"/>
                </a:lnTo>
                <a:lnTo>
                  <a:pt x="700" y="1342"/>
                </a:lnTo>
                <a:lnTo>
                  <a:pt x="769" y="1298"/>
                </a:lnTo>
                <a:lnTo>
                  <a:pt x="842" y="1258"/>
                </a:lnTo>
                <a:lnTo>
                  <a:pt x="918" y="1224"/>
                </a:lnTo>
                <a:lnTo>
                  <a:pt x="995" y="1196"/>
                </a:lnTo>
                <a:lnTo>
                  <a:pt x="1075" y="1173"/>
                </a:lnTo>
                <a:lnTo>
                  <a:pt x="1156" y="1156"/>
                </a:lnTo>
                <a:lnTo>
                  <a:pt x="1156" y="988"/>
                </a:lnTo>
                <a:lnTo>
                  <a:pt x="1160" y="968"/>
                </a:lnTo>
                <a:lnTo>
                  <a:pt x="1168" y="952"/>
                </a:lnTo>
                <a:lnTo>
                  <a:pt x="1181" y="939"/>
                </a:lnTo>
                <a:lnTo>
                  <a:pt x="1197" y="931"/>
                </a:lnTo>
                <a:lnTo>
                  <a:pt x="1217" y="927"/>
                </a:lnTo>
                <a:close/>
                <a:moveTo>
                  <a:pt x="2872" y="614"/>
                </a:moveTo>
                <a:lnTo>
                  <a:pt x="2898" y="617"/>
                </a:lnTo>
                <a:lnTo>
                  <a:pt x="2923" y="625"/>
                </a:lnTo>
                <a:lnTo>
                  <a:pt x="2947" y="638"/>
                </a:lnTo>
                <a:lnTo>
                  <a:pt x="2968" y="654"/>
                </a:lnTo>
                <a:lnTo>
                  <a:pt x="2984" y="676"/>
                </a:lnTo>
                <a:lnTo>
                  <a:pt x="2997" y="700"/>
                </a:lnTo>
                <a:lnTo>
                  <a:pt x="3004" y="727"/>
                </a:lnTo>
                <a:lnTo>
                  <a:pt x="3007" y="753"/>
                </a:lnTo>
                <a:lnTo>
                  <a:pt x="3003" y="780"/>
                </a:lnTo>
                <a:lnTo>
                  <a:pt x="2995" y="805"/>
                </a:lnTo>
                <a:lnTo>
                  <a:pt x="2983" y="828"/>
                </a:lnTo>
                <a:lnTo>
                  <a:pt x="2966" y="848"/>
                </a:lnTo>
                <a:lnTo>
                  <a:pt x="2945" y="865"/>
                </a:lnTo>
                <a:lnTo>
                  <a:pt x="2920" y="878"/>
                </a:lnTo>
                <a:lnTo>
                  <a:pt x="2892" y="886"/>
                </a:lnTo>
                <a:lnTo>
                  <a:pt x="2866" y="888"/>
                </a:lnTo>
                <a:lnTo>
                  <a:pt x="2839" y="884"/>
                </a:lnTo>
                <a:lnTo>
                  <a:pt x="2814" y="877"/>
                </a:lnTo>
                <a:lnTo>
                  <a:pt x="2791" y="864"/>
                </a:lnTo>
                <a:lnTo>
                  <a:pt x="2770" y="847"/>
                </a:lnTo>
                <a:lnTo>
                  <a:pt x="2753" y="826"/>
                </a:lnTo>
                <a:lnTo>
                  <a:pt x="2741" y="802"/>
                </a:lnTo>
                <a:lnTo>
                  <a:pt x="2733" y="775"/>
                </a:lnTo>
                <a:lnTo>
                  <a:pt x="2730" y="747"/>
                </a:lnTo>
                <a:lnTo>
                  <a:pt x="2734" y="721"/>
                </a:lnTo>
                <a:lnTo>
                  <a:pt x="2742" y="696"/>
                </a:lnTo>
                <a:lnTo>
                  <a:pt x="2754" y="674"/>
                </a:lnTo>
                <a:lnTo>
                  <a:pt x="2771" y="653"/>
                </a:lnTo>
                <a:lnTo>
                  <a:pt x="2793" y="636"/>
                </a:lnTo>
                <a:lnTo>
                  <a:pt x="2818" y="624"/>
                </a:lnTo>
                <a:lnTo>
                  <a:pt x="2845" y="616"/>
                </a:lnTo>
                <a:lnTo>
                  <a:pt x="2872" y="614"/>
                </a:lnTo>
                <a:close/>
                <a:moveTo>
                  <a:pt x="2865" y="389"/>
                </a:moveTo>
                <a:lnTo>
                  <a:pt x="2822" y="393"/>
                </a:lnTo>
                <a:lnTo>
                  <a:pt x="2777" y="401"/>
                </a:lnTo>
                <a:lnTo>
                  <a:pt x="2734" y="415"/>
                </a:lnTo>
                <a:lnTo>
                  <a:pt x="2693" y="435"/>
                </a:lnTo>
                <a:lnTo>
                  <a:pt x="2655" y="459"/>
                </a:lnTo>
                <a:lnTo>
                  <a:pt x="2621" y="486"/>
                </a:lnTo>
                <a:lnTo>
                  <a:pt x="2591" y="517"/>
                </a:lnTo>
                <a:lnTo>
                  <a:pt x="2565" y="551"/>
                </a:lnTo>
                <a:lnTo>
                  <a:pt x="2543" y="589"/>
                </a:lnTo>
                <a:lnTo>
                  <a:pt x="2526" y="627"/>
                </a:lnTo>
                <a:lnTo>
                  <a:pt x="2515" y="668"/>
                </a:lnTo>
                <a:lnTo>
                  <a:pt x="2507" y="711"/>
                </a:lnTo>
                <a:lnTo>
                  <a:pt x="2504" y="754"/>
                </a:lnTo>
                <a:lnTo>
                  <a:pt x="2508" y="797"/>
                </a:lnTo>
                <a:lnTo>
                  <a:pt x="2516" y="841"/>
                </a:lnTo>
                <a:lnTo>
                  <a:pt x="2531" y="884"/>
                </a:lnTo>
                <a:lnTo>
                  <a:pt x="2550" y="925"/>
                </a:lnTo>
                <a:lnTo>
                  <a:pt x="2574" y="963"/>
                </a:lnTo>
                <a:lnTo>
                  <a:pt x="2601" y="997"/>
                </a:lnTo>
                <a:lnTo>
                  <a:pt x="2633" y="1026"/>
                </a:lnTo>
                <a:lnTo>
                  <a:pt x="2668" y="1052"/>
                </a:lnTo>
                <a:lnTo>
                  <a:pt x="2705" y="1074"/>
                </a:lnTo>
                <a:lnTo>
                  <a:pt x="2744" y="1091"/>
                </a:lnTo>
                <a:lnTo>
                  <a:pt x="2786" y="1103"/>
                </a:lnTo>
                <a:lnTo>
                  <a:pt x="2829" y="1110"/>
                </a:lnTo>
                <a:lnTo>
                  <a:pt x="2872" y="1112"/>
                </a:lnTo>
                <a:lnTo>
                  <a:pt x="2916" y="1109"/>
                </a:lnTo>
                <a:lnTo>
                  <a:pt x="2960" y="1101"/>
                </a:lnTo>
                <a:lnTo>
                  <a:pt x="3003" y="1086"/>
                </a:lnTo>
                <a:lnTo>
                  <a:pt x="3044" y="1067"/>
                </a:lnTo>
                <a:lnTo>
                  <a:pt x="3082" y="1043"/>
                </a:lnTo>
                <a:lnTo>
                  <a:pt x="3116" y="1016"/>
                </a:lnTo>
                <a:lnTo>
                  <a:pt x="3147" y="984"/>
                </a:lnTo>
                <a:lnTo>
                  <a:pt x="3172" y="950"/>
                </a:lnTo>
                <a:lnTo>
                  <a:pt x="3194" y="913"/>
                </a:lnTo>
                <a:lnTo>
                  <a:pt x="3211" y="874"/>
                </a:lnTo>
                <a:lnTo>
                  <a:pt x="3224" y="832"/>
                </a:lnTo>
                <a:lnTo>
                  <a:pt x="3230" y="790"/>
                </a:lnTo>
                <a:lnTo>
                  <a:pt x="3233" y="747"/>
                </a:lnTo>
                <a:lnTo>
                  <a:pt x="3230" y="704"/>
                </a:lnTo>
                <a:lnTo>
                  <a:pt x="3221" y="660"/>
                </a:lnTo>
                <a:lnTo>
                  <a:pt x="3208" y="617"/>
                </a:lnTo>
                <a:lnTo>
                  <a:pt x="3188" y="576"/>
                </a:lnTo>
                <a:lnTo>
                  <a:pt x="3164" y="539"/>
                </a:lnTo>
                <a:lnTo>
                  <a:pt x="3136" y="505"/>
                </a:lnTo>
                <a:lnTo>
                  <a:pt x="3104" y="476"/>
                </a:lnTo>
                <a:lnTo>
                  <a:pt x="3069" y="449"/>
                </a:lnTo>
                <a:lnTo>
                  <a:pt x="3032" y="428"/>
                </a:lnTo>
                <a:lnTo>
                  <a:pt x="2993" y="411"/>
                </a:lnTo>
                <a:lnTo>
                  <a:pt x="2952" y="398"/>
                </a:lnTo>
                <a:lnTo>
                  <a:pt x="2908" y="392"/>
                </a:lnTo>
                <a:lnTo>
                  <a:pt x="2865" y="389"/>
                </a:lnTo>
                <a:close/>
                <a:moveTo>
                  <a:pt x="2665" y="0"/>
                </a:moveTo>
                <a:lnTo>
                  <a:pt x="2679" y="2"/>
                </a:lnTo>
                <a:lnTo>
                  <a:pt x="2689" y="9"/>
                </a:lnTo>
                <a:lnTo>
                  <a:pt x="2697" y="21"/>
                </a:lnTo>
                <a:lnTo>
                  <a:pt x="2733" y="111"/>
                </a:lnTo>
                <a:lnTo>
                  <a:pt x="2802" y="101"/>
                </a:lnTo>
                <a:lnTo>
                  <a:pt x="2873" y="97"/>
                </a:lnTo>
                <a:lnTo>
                  <a:pt x="2943" y="102"/>
                </a:lnTo>
                <a:lnTo>
                  <a:pt x="3013" y="113"/>
                </a:lnTo>
                <a:lnTo>
                  <a:pt x="3051" y="25"/>
                </a:lnTo>
                <a:lnTo>
                  <a:pt x="3059" y="13"/>
                </a:lnTo>
                <a:lnTo>
                  <a:pt x="3071" y="7"/>
                </a:lnTo>
                <a:lnTo>
                  <a:pt x="3083" y="4"/>
                </a:lnTo>
                <a:lnTo>
                  <a:pt x="3097" y="7"/>
                </a:lnTo>
                <a:lnTo>
                  <a:pt x="3247" y="71"/>
                </a:lnTo>
                <a:lnTo>
                  <a:pt x="3258" y="79"/>
                </a:lnTo>
                <a:lnTo>
                  <a:pt x="3266" y="90"/>
                </a:lnTo>
                <a:lnTo>
                  <a:pt x="3268" y="104"/>
                </a:lnTo>
                <a:lnTo>
                  <a:pt x="3266" y="116"/>
                </a:lnTo>
                <a:lnTo>
                  <a:pt x="3228" y="203"/>
                </a:lnTo>
                <a:lnTo>
                  <a:pt x="3275" y="235"/>
                </a:lnTo>
                <a:lnTo>
                  <a:pt x="3319" y="273"/>
                </a:lnTo>
                <a:lnTo>
                  <a:pt x="3360" y="314"/>
                </a:lnTo>
                <a:lnTo>
                  <a:pt x="3397" y="357"/>
                </a:lnTo>
                <a:lnTo>
                  <a:pt x="3431" y="404"/>
                </a:lnTo>
                <a:lnTo>
                  <a:pt x="3519" y="369"/>
                </a:lnTo>
                <a:lnTo>
                  <a:pt x="3533" y="367"/>
                </a:lnTo>
                <a:lnTo>
                  <a:pt x="3547" y="370"/>
                </a:lnTo>
                <a:lnTo>
                  <a:pt x="3557" y="377"/>
                </a:lnTo>
                <a:lnTo>
                  <a:pt x="3565" y="388"/>
                </a:lnTo>
                <a:lnTo>
                  <a:pt x="3625" y="540"/>
                </a:lnTo>
                <a:lnTo>
                  <a:pt x="3628" y="554"/>
                </a:lnTo>
                <a:lnTo>
                  <a:pt x="3624" y="566"/>
                </a:lnTo>
                <a:lnTo>
                  <a:pt x="3617" y="576"/>
                </a:lnTo>
                <a:lnTo>
                  <a:pt x="3606" y="584"/>
                </a:lnTo>
                <a:lnTo>
                  <a:pt x="3519" y="618"/>
                </a:lnTo>
                <a:lnTo>
                  <a:pt x="3529" y="675"/>
                </a:lnTo>
                <a:lnTo>
                  <a:pt x="3534" y="733"/>
                </a:lnTo>
                <a:lnTo>
                  <a:pt x="3534" y="790"/>
                </a:lnTo>
                <a:lnTo>
                  <a:pt x="3528" y="848"/>
                </a:lnTo>
                <a:lnTo>
                  <a:pt x="3518" y="906"/>
                </a:lnTo>
                <a:lnTo>
                  <a:pt x="3599" y="940"/>
                </a:lnTo>
                <a:lnTo>
                  <a:pt x="3610" y="948"/>
                </a:lnTo>
                <a:lnTo>
                  <a:pt x="3617" y="959"/>
                </a:lnTo>
                <a:lnTo>
                  <a:pt x="3620" y="972"/>
                </a:lnTo>
                <a:lnTo>
                  <a:pt x="3616" y="985"/>
                </a:lnTo>
                <a:lnTo>
                  <a:pt x="3552" y="1135"/>
                </a:lnTo>
                <a:lnTo>
                  <a:pt x="3544" y="1146"/>
                </a:lnTo>
                <a:lnTo>
                  <a:pt x="3533" y="1153"/>
                </a:lnTo>
                <a:lnTo>
                  <a:pt x="3519" y="1155"/>
                </a:lnTo>
                <a:lnTo>
                  <a:pt x="3507" y="1153"/>
                </a:lnTo>
                <a:lnTo>
                  <a:pt x="3427" y="1119"/>
                </a:lnTo>
                <a:lnTo>
                  <a:pt x="3392" y="1166"/>
                </a:lnTo>
                <a:lnTo>
                  <a:pt x="3355" y="1211"/>
                </a:lnTo>
                <a:lnTo>
                  <a:pt x="3313" y="1251"/>
                </a:lnTo>
                <a:lnTo>
                  <a:pt x="3267" y="1289"/>
                </a:lnTo>
                <a:lnTo>
                  <a:pt x="3219" y="1322"/>
                </a:lnTo>
                <a:lnTo>
                  <a:pt x="3249" y="1399"/>
                </a:lnTo>
                <a:lnTo>
                  <a:pt x="3252" y="1411"/>
                </a:lnTo>
                <a:lnTo>
                  <a:pt x="3249" y="1425"/>
                </a:lnTo>
                <a:lnTo>
                  <a:pt x="3242" y="1435"/>
                </a:lnTo>
                <a:lnTo>
                  <a:pt x="3229" y="1443"/>
                </a:lnTo>
                <a:lnTo>
                  <a:pt x="3077" y="1503"/>
                </a:lnTo>
                <a:lnTo>
                  <a:pt x="3064" y="1505"/>
                </a:lnTo>
                <a:lnTo>
                  <a:pt x="3051" y="1503"/>
                </a:lnTo>
                <a:lnTo>
                  <a:pt x="3040" y="1495"/>
                </a:lnTo>
                <a:lnTo>
                  <a:pt x="3033" y="1484"/>
                </a:lnTo>
                <a:lnTo>
                  <a:pt x="3002" y="1408"/>
                </a:lnTo>
                <a:lnTo>
                  <a:pt x="2943" y="1417"/>
                </a:lnTo>
                <a:lnTo>
                  <a:pt x="2883" y="1420"/>
                </a:lnTo>
                <a:lnTo>
                  <a:pt x="2825" y="1419"/>
                </a:lnTo>
                <a:lnTo>
                  <a:pt x="2766" y="1413"/>
                </a:lnTo>
                <a:lnTo>
                  <a:pt x="2708" y="1402"/>
                </a:lnTo>
                <a:lnTo>
                  <a:pt x="2674" y="1478"/>
                </a:lnTo>
                <a:lnTo>
                  <a:pt x="2666" y="1489"/>
                </a:lnTo>
                <a:lnTo>
                  <a:pt x="2655" y="1496"/>
                </a:lnTo>
                <a:lnTo>
                  <a:pt x="2642" y="1498"/>
                </a:lnTo>
                <a:lnTo>
                  <a:pt x="2629" y="1496"/>
                </a:lnTo>
                <a:lnTo>
                  <a:pt x="2478" y="1432"/>
                </a:lnTo>
                <a:lnTo>
                  <a:pt x="2467" y="1424"/>
                </a:lnTo>
                <a:lnTo>
                  <a:pt x="2460" y="1412"/>
                </a:lnTo>
                <a:lnTo>
                  <a:pt x="2458" y="1400"/>
                </a:lnTo>
                <a:lnTo>
                  <a:pt x="2460" y="1386"/>
                </a:lnTo>
                <a:lnTo>
                  <a:pt x="2494" y="1308"/>
                </a:lnTo>
                <a:lnTo>
                  <a:pt x="2447" y="1273"/>
                </a:lnTo>
                <a:lnTo>
                  <a:pt x="2404" y="1236"/>
                </a:lnTo>
                <a:lnTo>
                  <a:pt x="2364" y="1194"/>
                </a:lnTo>
                <a:lnTo>
                  <a:pt x="2329" y="1149"/>
                </a:lnTo>
                <a:lnTo>
                  <a:pt x="2297" y="1101"/>
                </a:lnTo>
                <a:lnTo>
                  <a:pt x="2218" y="1133"/>
                </a:lnTo>
                <a:lnTo>
                  <a:pt x="2204" y="1135"/>
                </a:lnTo>
                <a:lnTo>
                  <a:pt x="2192" y="1131"/>
                </a:lnTo>
                <a:lnTo>
                  <a:pt x="2180" y="1125"/>
                </a:lnTo>
                <a:lnTo>
                  <a:pt x="2173" y="1113"/>
                </a:lnTo>
                <a:lnTo>
                  <a:pt x="2113" y="961"/>
                </a:lnTo>
                <a:lnTo>
                  <a:pt x="2109" y="948"/>
                </a:lnTo>
                <a:lnTo>
                  <a:pt x="2113" y="935"/>
                </a:lnTo>
                <a:lnTo>
                  <a:pt x="2120" y="924"/>
                </a:lnTo>
                <a:lnTo>
                  <a:pt x="2131" y="917"/>
                </a:lnTo>
                <a:lnTo>
                  <a:pt x="2212" y="886"/>
                </a:lnTo>
                <a:lnTo>
                  <a:pt x="2204" y="829"/>
                </a:lnTo>
                <a:lnTo>
                  <a:pt x="2201" y="772"/>
                </a:lnTo>
                <a:lnTo>
                  <a:pt x="2202" y="715"/>
                </a:lnTo>
                <a:lnTo>
                  <a:pt x="2208" y="658"/>
                </a:lnTo>
                <a:lnTo>
                  <a:pt x="2219" y="602"/>
                </a:lnTo>
                <a:lnTo>
                  <a:pt x="2134" y="566"/>
                </a:lnTo>
                <a:lnTo>
                  <a:pt x="2123" y="558"/>
                </a:lnTo>
                <a:lnTo>
                  <a:pt x="2116" y="547"/>
                </a:lnTo>
                <a:lnTo>
                  <a:pt x="2114" y="534"/>
                </a:lnTo>
                <a:lnTo>
                  <a:pt x="2116" y="521"/>
                </a:lnTo>
                <a:lnTo>
                  <a:pt x="2181" y="371"/>
                </a:lnTo>
                <a:lnTo>
                  <a:pt x="2189" y="360"/>
                </a:lnTo>
                <a:lnTo>
                  <a:pt x="2201" y="353"/>
                </a:lnTo>
                <a:lnTo>
                  <a:pt x="2213" y="351"/>
                </a:lnTo>
                <a:lnTo>
                  <a:pt x="2227" y="353"/>
                </a:lnTo>
                <a:lnTo>
                  <a:pt x="2314" y="391"/>
                </a:lnTo>
                <a:lnTo>
                  <a:pt x="2347" y="345"/>
                </a:lnTo>
                <a:lnTo>
                  <a:pt x="2384" y="302"/>
                </a:lnTo>
                <a:lnTo>
                  <a:pt x="2426" y="264"/>
                </a:lnTo>
                <a:lnTo>
                  <a:pt x="2469" y="227"/>
                </a:lnTo>
                <a:lnTo>
                  <a:pt x="2516" y="196"/>
                </a:lnTo>
                <a:lnTo>
                  <a:pt x="2480" y="106"/>
                </a:lnTo>
                <a:lnTo>
                  <a:pt x="2478" y="93"/>
                </a:lnTo>
                <a:lnTo>
                  <a:pt x="2480" y="80"/>
                </a:lnTo>
                <a:lnTo>
                  <a:pt x="2488" y="69"/>
                </a:lnTo>
                <a:lnTo>
                  <a:pt x="2500" y="62"/>
                </a:lnTo>
                <a:lnTo>
                  <a:pt x="2652" y="2"/>
                </a:lnTo>
                <a:lnTo>
                  <a:pt x="2665" y="0"/>
                </a:lnTo>
                <a:lnTo>
                  <a:pt x="2665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229536" y="441137"/>
            <a:ext cx="1440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6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46229" y="1846299"/>
            <a:ext cx="1440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60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80896" y="2551467"/>
            <a:ext cx="1440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60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98709" y="3890699"/>
            <a:ext cx="1440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60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92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89211" y="1647937"/>
            <a:ext cx="2651760" cy="2651760"/>
            <a:chOff x="484094" y="1909482"/>
            <a:chExt cx="2864224" cy="2864224"/>
          </a:xfrm>
        </p:grpSpPr>
        <p:sp>
          <p:nvSpPr>
            <p:cNvPr id="2" name="Oval 1"/>
            <p:cNvSpPr/>
            <p:nvPr/>
          </p:nvSpPr>
          <p:spPr>
            <a:xfrm>
              <a:off x="484094" y="1909482"/>
              <a:ext cx="2864224" cy="2864224"/>
            </a:xfrm>
            <a:prstGeom prst="ellipse">
              <a:avLst/>
            </a:prstGeom>
            <a:ln>
              <a:noFill/>
            </a:ln>
            <a:effectLst>
              <a:outerShdw blurRad="406400" dist="38100" dir="5400000" sx="104000" sy="104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773206" y="2198594"/>
              <a:ext cx="2286000" cy="228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text here</a:t>
              </a:r>
              <a:endPara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09247" y="1647937"/>
            <a:ext cx="2651760" cy="2651760"/>
            <a:chOff x="484094" y="1909482"/>
            <a:chExt cx="2864224" cy="2864224"/>
          </a:xfrm>
        </p:grpSpPr>
        <p:sp>
          <p:nvSpPr>
            <p:cNvPr id="6" name="Oval 5"/>
            <p:cNvSpPr/>
            <p:nvPr/>
          </p:nvSpPr>
          <p:spPr>
            <a:xfrm>
              <a:off x="484094" y="1909482"/>
              <a:ext cx="2864224" cy="28642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406400" dist="38100" dir="5400000" sx="104000" sy="104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73206" y="2198594"/>
              <a:ext cx="2286000" cy="228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text </a:t>
              </a:r>
              <a:r>
                <a:rPr lang="en-US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  <a:endPara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929283" y="1647937"/>
            <a:ext cx="2651760" cy="2651760"/>
            <a:chOff x="484094" y="1909482"/>
            <a:chExt cx="2864224" cy="2864224"/>
          </a:xfrm>
        </p:grpSpPr>
        <p:sp>
          <p:nvSpPr>
            <p:cNvPr id="9" name="Oval 8"/>
            <p:cNvSpPr/>
            <p:nvPr/>
          </p:nvSpPr>
          <p:spPr>
            <a:xfrm>
              <a:off x="484094" y="1909482"/>
              <a:ext cx="2864224" cy="286422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406400" dist="38100" dir="5400000" sx="104000" sy="104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76</a:t>
              </a:r>
            </a:p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73206" y="2198594"/>
              <a:ext cx="2286000" cy="228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text </a:t>
              </a:r>
              <a:r>
                <a:rPr lang="en-US" dirty="0" smtClean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  <a:endPara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1196788" y="1446231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776913" y="1446231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196949" y="1446231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4911" y="4765438"/>
            <a:ext cx="288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4947" y="4765437"/>
            <a:ext cx="288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14983" y="4765436"/>
            <a:ext cx="288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4"/>
          <p:cNvGrpSpPr>
            <a:grpSpLocks noChangeAspect="1"/>
          </p:cNvGrpSpPr>
          <p:nvPr/>
        </p:nvGrpSpPr>
        <p:grpSpPr bwMode="auto">
          <a:xfrm>
            <a:off x="2108704" y="2452460"/>
            <a:ext cx="612775" cy="506412"/>
            <a:chOff x="1266" y="403"/>
            <a:chExt cx="386" cy="319"/>
          </a:xfrm>
          <a:solidFill>
            <a:schemeClr val="accent1"/>
          </a:solidFill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266" y="513"/>
              <a:ext cx="38" cy="194"/>
            </a:xfrm>
            <a:custGeom>
              <a:avLst/>
              <a:gdLst>
                <a:gd name="T0" fmla="*/ 289 w 340"/>
                <a:gd name="T1" fmla="*/ 0 h 1752"/>
                <a:gd name="T2" fmla="*/ 340 w 340"/>
                <a:gd name="T3" fmla="*/ 0 h 1752"/>
                <a:gd name="T4" fmla="*/ 318 w 340"/>
                <a:gd name="T5" fmla="*/ 46 h 1752"/>
                <a:gd name="T6" fmla="*/ 300 w 340"/>
                <a:gd name="T7" fmla="*/ 92 h 1752"/>
                <a:gd name="T8" fmla="*/ 285 w 340"/>
                <a:gd name="T9" fmla="*/ 143 h 1752"/>
                <a:gd name="T10" fmla="*/ 274 w 340"/>
                <a:gd name="T11" fmla="*/ 195 h 1752"/>
                <a:gd name="T12" fmla="*/ 268 w 340"/>
                <a:gd name="T13" fmla="*/ 248 h 1752"/>
                <a:gd name="T14" fmla="*/ 265 w 340"/>
                <a:gd name="T15" fmla="*/ 305 h 1752"/>
                <a:gd name="T16" fmla="*/ 265 w 340"/>
                <a:gd name="T17" fmla="*/ 1448 h 1752"/>
                <a:gd name="T18" fmla="*/ 268 w 340"/>
                <a:gd name="T19" fmla="*/ 1504 h 1752"/>
                <a:gd name="T20" fmla="*/ 274 w 340"/>
                <a:gd name="T21" fmla="*/ 1557 h 1752"/>
                <a:gd name="T22" fmla="*/ 285 w 340"/>
                <a:gd name="T23" fmla="*/ 1609 h 1752"/>
                <a:gd name="T24" fmla="*/ 300 w 340"/>
                <a:gd name="T25" fmla="*/ 1659 h 1752"/>
                <a:gd name="T26" fmla="*/ 318 w 340"/>
                <a:gd name="T27" fmla="*/ 1706 h 1752"/>
                <a:gd name="T28" fmla="*/ 340 w 340"/>
                <a:gd name="T29" fmla="*/ 1752 h 1752"/>
                <a:gd name="T30" fmla="*/ 289 w 340"/>
                <a:gd name="T31" fmla="*/ 1752 h 1752"/>
                <a:gd name="T32" fmla="*/ 247 w 340"/>
                <a:gd name="T33" fmla="*/ 1749 h 1752"/>
                <a:gd name="T34" fmla="*/ 206 w 340"/>
                <a:gd name="T35" fmla="*/ 1739 h 1752"/>
                <a:gd name="T36" fmla="*/ 168 w 340"/>
                <a:gd name="T37" fmla="*/ 1725 h 1752"/>
                <a:gd name="T38" fmla="*/ 132 w 340"/>
                <a:gd name="T39" fmla="*/ 1704 h 1752"/>
                <a:gd name="T40" fmla="*/ 100 w 340"/>
                <a:gd name="T41" fmla="*/ 1680 h 1752"/>
                <a:gd name="T42" fmla="*/ 71 w 340"/>
                <a:gd name="T43" fmla="*/ 1651 h 1752"/>
                <a:gd name="T44" fmla="*/ 46 w 340"/>
                <a:gd name="T45" fmla="*/ 1619 h 1752"/>
                <a:gd name="T46" fmla="*/ 27 w 340"/>
                <a:gd name="T47" fmla="*/ 1583 h 1752"/>
                <a:gd name="T48" fmla="*/ 12 w 340"/>
                <a:gd name="T49" fmla="*/ 1544 h 1752"/>
                <a:gd name="T50" fmla="*/ 3 w 340"/>
                <a:gd name="T51" fmla="*/ 1503 h 1752"/>
                <a:gd name="T52" fmla="*/ 0 w 340"/>
                <a:gd name="T53" fmla="*/ 1459 h 1752"/>
                <a:gd name="T54" fmla="*/ 0 w 340"/>
                <a:gd name="T55" fmla="*/ 293 h 1752"/>
                <a:gd name="T56" fmla="*/ 3 w 340"/>
                <a:gd name="T57" fmla="*/ 249 h 1752"/>
                <a:gd name="T58" fmla="*/ 12 w 340"/>
                <a:gd name="T59" fmla="*/ 208 h 1752"/>
                <a:gd name="T60" fmla="*/ 27 w 340"/>
                <a:gd name="T61" fmla="*/ 169 h 1752"/>
                <a:gd name="T62" fmla="*/ 46 w 340"/>
                <a:gd name="T63" fmla="*/ 134 h 1752"/>
                <a:gd name="T64" fmla="*/ 71 w 340"/>
                <a:gd name="T65" fmla="*/ 101 h 1752"/>
                <a:gd name="T66" fmla="*/ 100 w 340"/>
                <a:gd name="T67" fmla="*/ 72 h 1752"/>
                <a:gd name="T68" fmla="*/ 132 w 340"/>
                <a:gd name="T69" fmla="*/ 47 h 1752"/>
                <a:gd name="T70" fmla="*/ 168 w 340"/>
                <a:gd name="T71" fmla="*/ 27 h 1752"/>
                <a:gd name="T72" fmla="*/ 206 w 340"/>
                <a:gd name="T73" fmla="*/ 12 h 1752"/>
                <a:gd name="T74" fmla="*/ 247 w 340"/>
                <a:gd name="T75" fmla="*/ 4 h 1752"/>
                <a:gd name="T76" fmla="*/ 289 w 340"/>
                <a:gd name="T77" fmla="*/ 0 h 1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0" h="1752">
                  <a:moveTo>
                    <a:pt x="289" y="0"/>
                  </a:moveTo>
                  <a:lnTo>
                    <a:pt x="340" y="0"/>
                  </a:lnTo>
                  <a:lnTo>
                    <a:pt x="318" y="46"/>
                  </a:lnTo>
                  <a:lnTo>
                    <a:pt x="300" y="92"/>
                  </a:lnTo>
                  <a:lnTo>
                    <a:pt x="285" y="143"/>
                  </a:lnTo>
                  <a:lnTo>
                    <a:pt x="274" y="195"/>
                  </a:lnTo>
                  <a:lnTo>
                    <a:pt x="268" y="248"/>
                  </a:lnTo>
                  <a:lnTo>
                    <a:pt x="265" y="305"/>
                  </a:lnTo>
                  <a:lnTo>
                    <a:pt x="265" y="1448"/>
                  </a:lnTo>
                  <a:lnTo>
                    <a:pt x="268" y="1504"/>
                  </a:lnTo>
                  <a:lnTo>
                    <a:pt x="274" y="1557"/>
                  </a:lnTo>
                  <a:lnTo>
                    <a:pt x="285" y="1609"/>
                  </a:lnTo>
                  <a:lnTo>
                    <a:pt x="300" y="1659"/>
                  </a:lnTo>
                  <a:lnTo>
                    <a:pt x="318" y="1706"/>
                  </a:lnTo>
                  <a:lnTo>
                    <a:pt x="340" y="1752"/>
                  </a:lnTo>
                  <a:lnTo>
                    <a:pt x="289" y="1752"/>
                  </a:lnTo>
                  <a:lnTo>
                    <a:pt x="247" y="1749"/>
                  </a:lnTo>
                  <a:lnTo>
                    <a:pt x="206" y="1739"/>
                  </a:lnTo>
                  <a:lnTo>
                    <a:pt x="168" y="1725"/>
                  </a:lnTo>
                  <a:lnTo>
                    <a:pt x="132" y="1704"/>
                  </a:lnTo>
                  <a:lnTo>
                    <a:pt x="100" y="1680"/>
                  </a:lnTo>
                  <a:lnTo>
                    <a:pt x="71" y="1651"/>
                  </a:lnTo>
                  <a:lnTo>
                    <a:pt x="46" y="1619"/>
                  </a:lnTo>
                  <a:lnTo>
                    <a:pt x="27" y="1583"/>
                  </a:lnTo>
                  <a:lnTo>
                    <a:pt x="12" y="1544"/>
                  </a:lnTo>
                  <a:lnTo>
                    <a:pt x="3" y="1503"/>
                  </a:lnTo>
                  <a:lnTo>
                    <a:pt x="0" y="1459"/>
                  </a:lnTo>
                  <a:lnTo>
                    <a:pt x="0" y="293"/>
                  </a:lnTo>
                  <a:lnTo>
                    <a:pt x="3" y="249"/>
                  </a:lnTo>
                  <a:lnTo>
                    <a:pt x="12" y="208"/>
                  </a:lnTo>
                  <a:lnTo>
                    <a:pt x="27" y="169"/>
                  </a:lnTo>
                  <a:lnTo>
                    <a:pt x="46" y="134"/>
                  </a:lnTo>
                  <a:lnTo>
                    <a:pt x="71" y="101"/>
                  </a:lnTo>
                  <a:lnTo>
                    <a:pt x="100" y="72"/>
                  </a:lnTo>
                  <a:lnTo>
                    <a:pt x="132" y="47"/>
                  </a:lnTo>
                  <a:lnTo>
                    <a:pt x="168" y="27"/>
                  </a:lnTo>
                  <a:lnTo>
                    <a:pt x="206" y="12"/>
                  </a:lnTo>
                  <a:lnTo>
                    <a:pt x="247" y="4"/>
                  </a:lnTo>
                  <a:lnTo>
                    <a:pt x="2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 noEditPoints="1"/>
            </p:cNvSpPr>
            <p:nvPr/>
          </p:nvSpPr>
          <p:spPr bwMode="auto">
            <a:xfrm>
              <a:off x="1385" y="403"/>
              <a:ext cx="267" cy="304"/>
            </a:xfrm>
            <a:custGeom>
              <a:avLst/>
              <a:gdLst>
                <a:gd name="T0" fmla="*/ 1769 w 2403"/>
                <a:gd name="T1" fmla="*/ 2294 h 2740"/>
                <a:gd name="T2" fmla="*/ 1711 w 2403"/>
                <a:gd name="T3" fmla="*/ 2352 h 2740"/>
                <a:gd name="T4" fmla="*/ 1703 w 2403"/>
                <a:gd name="T5" fmla="*/ 2437 h 2740"/>
                <a:gd name="T6" fmla="*/ 1746 w 2403"/>
                <a:gd name="T7" fmla="*/ 2506 h 2740"/>
                <a:gd name="T8" fmla="*/ 1824 w 2403"/>
                <a:gd name="T9" fmla="*/ 2534 h 2740"/>
                <a:gd name="T10" fmla="*/ 1903 w 2403"/>
                <a:gd name="T11" fmla="*/ 2506 h 2740"/>
                <a:gd name="T12" fmla="*/ 1947 w 2403"/>
                <a:gd name="T13" fmla="*/ 2437 h 2740"/>
                <a:gd name="T14" fmla="*/ 1937 w 2403"/>
                <a:gd name="T15" fmla="*/ 2352 h 2740"/>
                <a:gd name="T16" fmla="*/ 1879 w 2403"/>
                <a:gd name="T17" fmla="*/ 2294 h 2740"/>
                <a:gd name="T18" fmla="*/ 367 w 2403"/>
                <a:gd name="T19" fmla="*/ 1610 h 2740"/>
                <a:gd name="T20" fmla="*/ 1979 w 2403"/>
                <a:gd name="T21" fmla="*/ 1610 h 2740"/>
                <a:gd name="T22" fmla="*/ 448 w 2403"/>
                <a:gd name="T23" fmla="*/ 179 h 2740"/>
                <a:gd name="T24" fmla="*/ 361 w 2403"/>
                <a:gd name="T25" fmla="*/ 220 h 2740"/>
                <a:gd name="T26" fmla="*/ 300 w 2403"/>
                <a:gd name="T27" fmla="*/ 299 h 2740"/>
                <a:gd name="T28" fmla="*/ 278 w 2403"/>
                <a:gd name="T29" fmla="*/ 404 h 2740"/>
                <a:gd name="T30" fmla="*/ 289 w 2403"/>
                <a:gd name="T31" fmla="*/ 1119 h 2740"/>
                <a:gd name="T32" fmla="*/ 337 w 2403"/>
                <a:gd name="T33" fmla="*/ 1208 h 2740"/>
                <a:gd name="T34" fmla="*/ 416 w 2403"/>
                <a:gd name="T35" fmla="*/ 1263 h 2740"/>
                <a:gd name="T36" fmla="*/ 1562 w 2403"/>
                <a:gd name="T37" fmla="*/ 1275 h 2740"/>
                <a:gd name="T38" fmla="*/ 1654 w 2403"/>
                <a:gd name="T39" fmla="*/ 1250 h 2740"/>
                <a:gd name="T40" fmla="*/ 1725 w 2403"/>
                <a:gd name="T41" fmla="*/ 1182 h 2740"/>
                <a:gd name="T42" fmla="*/ 1762 w 2403"/>
                <a:gd name="T43" fmla="*/ 1084 h 2740"/>
                <a:gd name="T44" fmla="*/ 1762 w 2403"/>
                <a:gd name="T45" fmla="*/ 368 h 2740"/>
                <a:gd name="T46" fmla="*/ 1725 w 2403"/>
                <a:gd name="T47" fmla="*/ 270 h 2740"/>
                <a:gd name="T48" fmla="*/ 1654 w 2403"/>
                <a:gd name="T49" fmla="*/ 202 h 2740"/>
                <a:gd name="T50" fmla="*/ 1562 w 2403"/>
                <a:gd name="T51" fmla="*/ 176 h 2740"/>
                <a:gd name="T52" fmla="*/ 1562 w 2403"/>
                <a:gd name="T53" fmla="*/ 0 h 2740"/>
                <a:gd name="T54" fmla="*/ 1697 w 2403"/>
                <a:gd name="T55" fmla="*/ 28 h 2740"/>
                <a:gd name="T56" fmla="*/ 1811 w 2403"/>
                <a:gd name="T57" fmla="*/ 103 h 2740"/>
                <a:gd name="T58" fmla="*/ 1894 w 2403"/>
                <a:gd name="T59" fmla="*/ 215 h 2740"/>
                <a:gd name="T60" fmla="*/ 1935 w 2403"/>
                <a:gd name="T61" fmla="*/ 353 h 2740"/>
                <a:gd name="T62" fmla="*/ 2114 w 2403"/>
                <a:gd name="T63" fmla="*/ 988 h 2740"/>
                <a:gd name="T64" fmla="*/ 2236 w 2403"/>
                <a:gd name="T65" fmla="*/ 1015 h 2740"/>
                <a:gd name="T66" fmla="*/ 2332 w 2403"/>
                <a:gd name="T67" fmla="*/ 1089 h 2740"/>
                <a:gd name="T68" fmla="*/ 2391 w 2403"/>
                <a:gd name="T69" fmla="*/ 1196 h 2740"/>
                <a:gd name="T70" fmla="*/ 2403 w 2403"/>
                <a:gd name="T71" fmla="*/ 2447 h 2740"/>
                <a:gd name="T72" fmla="*/ 2376 w 2403"/>
                <a:gd name="T73" fmla="*/ 2571 h 2740"/>
                <a:gd name="T74" fmla="*/ 2303 w 2403"/>
                <a:gd name="T75" fmla="*/ 2667 h 2740"/>
                <a:gd name="T76" fmla="*/ 2197 w 2403"/>
                <a:gd name="T77" fmla="*/ 2727 h 2740"/>
                <a:gd name="T78" fmla="*/ 0 w 2403"/>
                <a:gd name="T79" fmla="*/ 2740 h 2740"/>
                <a:gd name="T80" fmla="*/ 54 w 2403"/>
                <a:gd name="T81" fmla="*/ 2597 h 2740"/>
                <a:gd name="T82" fmla="*/ 74 w 2403"/>
                <a:gd name="T83" fmla="*/ 2436 h 2740"/>
                <a:gd name="T84" fmla="*/ 64 w 2403"/>
                <a:gd name="T85" fmla="*/ 1182 h 2740"/>
                <a:gd name="T86" fmla="*/ 21 w 2403"/>
                <a:gd name="T87" fmla="*/ 1034 h 2740"/>
                <a:gd name="T88" fmla="*/ 105 w 2403"/>
                <a:gd name="T89" fmla="*/ 404 h 2740"/>
                <a:gd name="T90" fmla="*/ 130 w 2403"/>
                <a:gd name="T91" fmla="*/ 259 h 2740"/>
                <a:gd name="T92" fmla="*/ 199 w 2403"/>
                <a:gd name="T93" fmla="*/ 137 h 2740"/>
                <a:gd name="T94" fmla="*/ 304 w 2403"/>
                <a:gd name="T95" fmla="*/ 48 h 2740"/>
                <a:gd name="T96" fmla="*/ 434 w 2403"/>
                <a:gd name="T97" fmla="*/ 4 h 2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03" h="2740">
                  <a:moveTo>
                    <a:pt x="1824" y="2282"/>
                  </a:moveTo>
                  <a:lnTo>
                    <a:pt x="1795" y="2285"/>
                  </a:lnTo>
                  <a:lnTo>
                    <a:pt x="1769" y="2294"/>
                  </a:lnTo>
                  <a:lnTo>
                    <a:pt x="1746" y="2309"/>
                  </a:lnTo>
                  <a:lnTo>
                    <a:pt x="1726" y="2328"/>
                  </a:lnTo>
                  <a:lnTo>
                    <a:pt x="1711" y="2352"/>
                  </a:lnTo>
                  <a:lnTo>
                    <a:pt x="1703" y="2379"/>
                  </a:lnTo>
                  <a:lnTo>
                    <a:pt x="1698" y="2407"/>
                  </a:lnTo>
                  <a:lnTo>
                    <a:pt x="1703" y="2437"/>
                  </a:lnTo>
                  <a:lnTo>
                    <a:pt x="1711" y="2464"/>
                  </a:lnTo>
                  <a:lnTo>
                    <a:pt x="1726" y="2486"/>
                  </a:lnTo>
                  <a:lnTo>
                    <a:pt x="1746" y="2506"/>
                  </a:lnTo>
                  <a:lnTo>
                    <a:pt x="1769" y="2521"/>
                  </a:lnTo>
                  <a:lnTo>
                    <a:pt x="1795" y="2531"/>
                  </a:lnTo>
                  <a:lnTo>
                    <a:pt x="1824" y="2534"/>
                  </a:lnTo>
                  <a:lnTo>
                    <a:pt x="1853" y="2531"/>
                  </a:lnTo>
                  <a:lnTo>
                    <a:pt x="1879" y="2521"/>
                  </a:lnTo>
                  <a:lnTo>
                    <a:pt x="1903" y="2506"/>
                  </a:lnTo>
                  <a:lnTo>
                    <a:pt x="1922" y="2486"/>
                  </a:lnTo>
                  <a:lnTo>
                    <a:pt x="1937" y="2464"/>
                  </a:lnTo>
                  <a:lnTo>
                    <a:pt x="1947" y="2437"/>
                  </a:lnTo>
                  <a:lnTo>
                    <a:pt x="1950" y="2407"/>
                  </a:lnTo>
                  <a:lnTo>
                    <a:pt x="1947" y="2379"/>
                  </a:lnTo>
                  <a:lnTo>
                    <a:pt x="1937" y="2352"/>
                  </a:lnTo>
                  <a:lnTo>
                    <a:pt x="1922" y="2328"/>
                  </a:lnTo>
                  <a:lnTo>
                    <a:pt x="1903" y="2309"/>
                  </a:lnTo>
                  <a:lnTo>
                    <a:pt x="1879" y="2294"/>
                  </a:lnTo>
                  <a:lnTo>
                    <a:pt x="1853" y="2285"/>
                  </a:lnTo>
                  <a:lnTo>
                    <a:pt x="1824" y="2282"/>
                  </a:lnTo>
                  <a:close/>
                  <a:moveTo>
                    <a:pt x="367" y="1610"/>
                  </a:moveTo>
                  <a:lnTo>
                    <a:pt x="367" y="2089"/>
                  </a:lnTo>
                  <a:lnTo>
                    <a:pt x="1979" y="2089"/>
                  </a:lnTo>
                  <a:lnTo>
                    <a:pt x="1979" y="1610"/>
                  </a:lnTo>
                  <a:lnTo>
                    <a:pt x="367" y="1610"/>
                  </a:lnTo>
                  <a:close/>
                  <a:moveTo>
                    <a:pt x="481" y="176"/>
                  </a:moveTo>
                  <a:lnTo>
                    <a:pt x="448" y="179"/>
                  </a:lnTo>
                  <a:lnTo>
                    <a:pt x="416" y="188"/>
                  </a:lnTo>
                  <a:lnTo>
                    <a:pt x="387" y="202"/>
                  </a:lnTo>
                  <a:lnTo>
                    <a:pt x="361" y="220"/>
                  </a:lnTo>
                  <a:lnTo>
                    <a:pt x="337" y="243"/>
                  </a:lnTo>
                  <a:lnTo>
                    <a:pt x="317" y="270"/>
                  </a:lnTo>
                  <a:lnTo>
                    <a:pt x="300" y="299"/>
                  </a:lnTo>
                  <a:lnTo>
                    <a:pt x="289" y="332"/>
                  </a:lnTo>
                  <a:lnTo>
                    <a:pt x="280" y="368"/>
                  </a:lnTo>
                  <a:lnTo>
                    <a:pt x="278" y="404"/>
                  </a:lnTo>
                  <a:lnTo>
                    <a:pt x="278" y="1047"/>
                  </a:lnTo>
                  <a:lnTo>
                    <a:pt x="280" y="1085"/>
                  </a:lnTo>
                  <a:lnTo>
                    <a:pt x="289" y="1119"/>
                  </a:lnTo>
                  <a:lnTo>
                    <a:pt x="300" y="1152"/>
                  </a:lnTo>
                  <a:lnTo>
                    <a:pt x="317" y="1182"/>
                  </a:lnTo>
                  <a:lnTo>
                    <a:pt x="337" y="1208"/>
                  </a:lnTo>
                  <a:lnTo>
                    <a:pt x="361" y="1231"/>
                  </a:lnTo>
                  <a:lnTo>
                    <a:pt x="387" y="1250"/>
                  </a:lnTo>
                  <a:lnTo>
                    <a:pt x="416" y="1263"/>
                  </a:lnTo>
                  <a:lnTo>
                    <a:pt x="448" y="1272"/>
                  </a:lnTo>
                  <a:lnTo>
                    <a:pt x="481" y="1275"/>
                  </a:lnTo>
                  <a:lnTo>
                    <a:pt x="1562" y="1275"/>
                  </a:lnTo>
                  <a:lnTo>
                    <a:pt x="1594" y="1272"/>
                  </a:lnTo>
                  <a:lnTo>
                    <a:pt x="1625" y="1263"/>
                  </a:lnTo>
                  <a:lnTo>
                    <a:pt x="1654" y="1250"/>
                  </a:lnTo>
                  <a:lnTo>
                    <a:pt x="1681" y="1231"/>
                  </a:lnTo>
                  <a:lnTo>
                    <a:pt x="1705" y="1208"/>
                  </a:lnTo>
                  <a:lnTo>
                    <a:pt x="1725" y="1182"/>
                  </a:lnTo>
                  <a:lnTo>
                    <a:pt x="1741" y="1152"/>
                  </a:lnTo>
                  <a:lnTo>
                    <a:pt x="1754" y="1119"/>
                  </a:lnTo>
                  <a:lnTo>
                    <a:pt x="1762" y="1084"/>
                  </a:lnTo>
                  <a:lnTo>
                    <a:pt x="1764" y="1047"/>
                  </a:lnTo>
                  <a:lnTo>
                    <a:pt x="1764" y="404"/>
                  </a:lnTo>
                  <a:lnTo>
                    <a:pt x="1762" y="368"/>
                  </a:lnTo>
                  <a:lnTo>
                    <a:pt x="1754" y="332"/>
                  </a:lnTo>
                  <a:lnTo>
                    <a:pt x="1741" y="299"/>
                  </a:lnTo>
                  <a:lnTo>
                    <a:pt x="1725" y="270"/>
                  </a:lnTo>
                  <a:lnTo>
                    <a:pt x="1705" y="243"/>
                  </a:lnTo>
                  <a:lnTo>
                    <a:pt x="1681" y="220"/>
                  </a:lnTo>
                  <a:lnTo>
                    <a:pt x="1654" y="202"/>
                  </a:lnTo>
                  <a:lnTo>
                    <a:pt x="1625" y="188"/>
                  </a:lnTo>
                  <a:lnTo>
                    <a:pt x="1594" y="179"/>
                  </a:lnTo>
                  <a:lnTo>
                    <a:pt x="1562" y="176"/>
                  </a:lnTo>
                  <a:lnTo>
                    <a:pt x="481" y="176"/>
                  </a:lnTo>
                  <a:close/>
                  <a:moveTo>
                    <a:pt x="481" y="0"/>
                  </a:moveTo>
                  <a:lnTo>
                    <a:pt x="1562" y="0"/>
                  </a:lnTo>
                  <a:lnTo>
                    <a:pt x="1608" y="4"/>
                  </a:lnTo>
                  <a:lnTo>
                    <a:pt x="1654" y="13"/>
                  </a:lnTo>
                  <a:lnTo>
                    <a:pt x="1697" y="28"/>
                  </a:lnTo>
                  <a:lnTo>
                    <a:pt x="1738" y="48"/>
                  </a:lnTo>
                  <a:lnTo>
                    <a:pt x="1777" y="73"/>
                  </a:lnTo>
                  <a:lnTo>
                    <a:pt x="1811" y="103"/>
                  </a:lnTo>
                  <a:lnTo>
                    <a:pt x="1843" y="137"/>
                  </a:lnTo>
                  <a:lnTo>
                    <a:pt x="1870" y="174"/>
                  </a:lnTo>
                  <a:lnTo>
                    <a:pt x="1894" y="215"/>
                  </a:lnTo>
                  <a:lnTo>
                    <a:pt x="1912" y="258"/>
                  </a:lnTo>
                  <a:lnTo>
                    <a:pt x="1926" y="305"/>
                  </a:lnTo>
                  <a:lnTo>
                    <a:pt x="1935" y="353"/>
                  </a:lnTo>
                  <a:lnTo>
                    <a:pt x="1938" y="404"/>
                  </a:lnTo>
                  <a:lnTo>
                    <a:pt x="1938" y="988"/>
                  </a:lnTo>
                  <a:lnTo>
                    <a:pt x="2114" y="988"/>
                  </a:lnTo>
                  <a:lnTo>
                    <a:pt x="2156" y="992"/>
                  </a:lnTo>
                  <a:lnTo>
                    <a:pt x="2197" y="1000"/>
                  </a:lnTo>
                  <a:lnTo>
                    <a:pt x="2236" y="1015"/>
                  </a:lnTo>
                  <a:lnTo>
                    <a:pt x="2271" y="1035"/>
                  </a:lnTo>
                  <a:lnTo>
                    <a:pt x="2303" y="1060"/>
                  </a:lnTo>
                  <a:lnTo>
                    <a:pt x="2332" y="1089"/>
                  </a:lnTo>
                  <a:lnTo>
                    <a:pt x="2357" y="1122"/>
                  </a:lnTo>
                  <a:lnTo>
                    <a:pt x="2376" y="1157"/>
                  </a:lnTo>
                  <a:lnTo>
                    <a:pt x="2391" y="1196"/>
                  </a:lnTo>
                  <a:lnTo>
                    <a:pt x="2400" y="1237"/>
                  </a:lnTo>
                  <a:lnTo>
                    <a:pt x="2403" y="1281"/>
                  </a:lnTo>
                  <a:lnTo>
                    <a:pt x="2403" y="2447"/>
                  </a:lnTo>
                  <a:lnTo>
                    <a:pt x="2400" y="2491"/>
                  </a:lnTo>
                  <a:lnTo>
                    <a:pt x="2391" y="2532"/>
                  </a:lnTo>
                  <a:lnTo>
                    <a:pt x="2376" y="2571"/>
                  </a:lnTo>
                  <a:lnTo>
                    <a:pt x="2357" y="2607"/>
                  </a:lnTo>
                  <a:lnTo>
                    <a:pt x="2332" y="2639"/>
                  </a:lnTo>
                  <a:lnTo>
                    <a:pt x="2303" y="2667"/>
                  </a:lnTo>
                  <a:lnTo>
                    <a:pt x="2271" y="2692"/>
                  </a:lnTo>
                  <a:lnTo>
                    <a:pt x="2236" y="2713"/>
                  </a:lnTo>
                  <a:lnTo>
                    <a:pt x="2197" y="2727"/>
                  </a:lnTo>
                  <a:lnTo>
                    <a:pt x="2156" y="2737"/>
                  </a:lnTo>
                  <a:lnTo>
                    <a:pt x="2114" y="2740"/>
                  </a:lnTo>
                  <a:lnTo>
                    <a:pt x="0" y="2740"/>
                  </a:lnTo>
                  <a:lnTo>
                    <a:pt x="21" y="2694"/>
                  </a:lnTo>
                  <a:lnTo>
                    <a:pt x="39" y="2647"/>
                  </a:lnTo>
                  <a:lnTo>
                    <a:pt x="54" y="2597"/>
                  </a:lnTo>
                  <a:lnTo>
                    <a:pt x="64" y="2545"/>
                  </a:lnTo>
                  <a:lnTo>
                    <a:pt x="72" y="2492"/>
                  </a:lnTo>
                  <a:lnTo>
                    <a:pt x="74" y="2436"/>
                  </a:lnTo>
                  <a:lnTo>
                    <a:pt x="74" y="1292"/>
                  </a:lnTo>
                  <a:lnTo>
                    <a:pt x="72" y="1236"/>
                  </a:lnTo>
                  <a:lnTo>
                    <a:pt x="64" y="1182"/>
                  </a:lnTo>
                  <a:lnTo>
                    <a:pt x="54" y="1130"/>
                  </a:lnTo>
                  <a:lnTo>
                    <a:pt x="39" y="1080"/>
                  </a:lnTo>
                  <a:lnTo>
                    <a:pt x="21" y="1034"/>
                  </a:lnTo>
                  <a:lnTo>
                    <a:pt x="0" y="988"/>
                  </a:lnTo>
                  <a:lnTo>
                    <a:pt x="105" y="988"/>
                  </a:lnTo>
                  <a:lnTo>
                    <a:pt x="105" y="404"/>
                  </a:lnTo>
                  <a:lnTo>
                    <a:pt x="107" y="353"/>
                  </a:lnTo>
                  <a:lnTo>
                    <a:pt x="116" y="305"/>
                  </a:lnTo>
                  <a:lnTo>
                    <a:pt x="130" y="259"/>
                  </a:lnTo>
                  <a:lnTo>
                    <a:pt x="149" y="215"/>
                  </a:lnTo>
                  <a:lnTo>
                    <a:pt x="171" y="174"/>
                  </a:lnTo>
                  <a:lnTo>
                    <a:pt x="199" y="137"/>
                  </a:lnTo>
                  <a:lnTo>
                    <a:pt x="231" y="103"/>
                  </a:lnTo>
                  <a:lnTo>
                    <a:pt x="266" y="73"/>
                  </a:lnTo>
                  <a:lnTo>
                    <a:pt x="304" y="48"/>
                  </a:lnTo>
                  <a:lnTo>
                    <a:pt x="344" y="28"/>
                  </a:lnTo>
                  <a:lnTo>
                    <a:pt x="389" y="13"/>
                  </a:lnTo>
                  <a:lnTo>
                    <a:pt x="434" y="4"/>
                  </a:lnTo>
                  <a:lnTo>
                    <a:pt x="4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/>
            </p:cNvSpPr>
            <p:nvPr/>
          </p:nvSpPr>
          <p:spPr bwMode="auto">
            <a:xfrm>
              <a:off x="1307" y="498"/>
              <a:ext cx="75" cy="224"/>
            </a:xfrm>
            <a:custGeom>
              <a:avLst/>
              <a:gdLst>
                <a:gd name="T0" fmla="*/ 334 w 668"/>
                <a:gd name="T1" fmla="*/ 0 h 2023"/>
                <a:gd name="T2" fmla="*/ 376 w 668"/>
                <a:gd name="T3" fmla="*/ 4 h 2023"/>
                <a:gd name="T4" fmla="*/ 416 w 668"/>
                <a:gd name="T5" fmla="*/ 14 h 2023"/>
                <a:gd name="T6" fmla="*/ 454 w 668"/>
                <a:gd name="T7" fmla="*/ 30 h 2023"/>
                <a:gd name="T8" fmla="*/ 491 w 668"/>
                <a:gd name="T9" fmla="*/ 52 h 2023"/>
                <a:gd name="T10" fmla="*/ 525 w 668"/>
                <a:gd name="T11" fmla="*/ 79 h 2023"/>
                <a:gd name="T12" fmla="*/ 555 w 668"/>
                <a:gd name="T13" fmla="*/ 111 h 2023"/>
                <a:gd name="T14" fmla="*/ 583 w 668"/>
                <a:gd name="T15" fmla="*/ 148 h 2023"/>
                <a:gd name="T16" fmla="*/ 608 w 668"/>
                <a:gd name="T17" fmla="*/ 189 h 2023"/>
                <a:gd name="T18" fmla="*/ 628 w 668"/>
                <a:gd name="T19" fmla="*/ 234 h 2023"/>
                <a:gd name="T20" fmla="*/ 646 w 668"/>
                <a:gd name="T21" fmla="*/ 281 h 2023"/>
                <a:gd name="T22" fmla="*/ 657 w 668"/>
                <a:gd name="T23" fmla="*/ 332 h 2023"/>
                <a:gd name="T24" fmla="*/ 666 w 668"/>
                <a:gd name="T25" fmla="*/ 385 h 2023"/>
                <a:gd name="T26" fmla="*/ 668 w 668"/>
                <a:gd name="T27" fmla="*/ 441 h 2023"/>
                <a:gd name="T28" fmla="*/ 668 w 668"/>
                <a:gd name="T29" fmla="*/ 1584 h 2023"/>
                <a:gd name="T30" fmla="*/ 666 w 668"/>
                <a:gd name="T31" fmla="*/ 1639 h 2023"/>
                <a:gd name="T32" fmla="*/ 657 w 668"/>
                <a:gd name="T33" fmla="*/ 1692 h 2023"/>
                <a:gd name="T34" fmla="*/ 646 w 668"/>
                <a:gd name="T35" fmla="*/ 1743 h 2023"/>
                <a:gd name="T36" fmla="*/ 628 w 668"/>
                <a:gd name="T37" fmla="*/ 1790 h 2023"/>
                <a:gd name="T38" fmla="*/ 608 w 668"/>
                <a:gd name="T39" fmla="*/ 1835 h 2023"/>
                <a:gd name="T40" fmla="*/ 583 w 668"/>
                <a:gd name="T41" fmla="*/ 1876 h 2023"/>
                <a:gd name="T42" fmla="*/ 555 w 668"/>
                <a:gd name="T43" fmla="*/ 1913 h 2023"/>
                <a:gd name="T44" fmla="*/ 525 w 668"/>
                <a:gd name="T45" fmla="*/ 1945 h 2023"/>
                <a:gd name="T46" fmla="*/ 491 w 668"/>
                <a:gd name="T47" fmla="*/ 1972 h 2023"/>
                <a:gd name="T48" fmla="*/ 454 w 668"/>
                <a:gd name="T49" fmla="*/ 1994 h 2023"/>
                <a:gd name="T50" fmla="*/ 416 w 668"/>
                <a:gd name="T51" fmla="*/ 2010 h 2023"/>
                <a:gd name="T52" fmla="*/ 376 w 668"/>
                <a:gd name="T53" fmla="*/ 2020 h 2023"/>
                <a:gd name="T54" fmla="*/ 334 w 668"/>
                <a:gd name="T55" fmla="*/ 2023 h 2023"/>
                <a:gd name="T56" fmla="*/ 292 w 668"/>
                <a:gd name="T57" fmla="*/ 2020 h 2023"/>
                <a:gd name="T58" fmla="*/ 251 w 668"/>
                <a:gd name="T59" fmla="*/ 2010 h 2023"/>
                <a:gd name="T60" fmla="*/ 213 w 668"/>
                <a:gd name="T61" fmla="*/ 1994 h 2023"/>
                <a:gd name="T62" fmla="*/ 176 w 668"/>
                <a:gd name="T63" fmla="*/ 1972 h 2023"/>
                <a:gd name="T64" fmla="*/ 143 w 668"/>
                <a:gd name="T65" fmla="*/ 1945 h 2023"/>
                <a:gd name="T66" fmla="*/ 112 w 668"/>
                <a:gd name="T67" fmla="*/ 1913 h 2023"/>
                <a:gd name="T68" fmla="*/ 84 w 668"/>
                <a:gd name="T69" fmla="*/ 1876 h 2023"/>
                <a:gd name="T70" fmla="*/ 59 w 668"/>
                <a:gd name="T71" fmla="*/ 1835 h 2023"/>
                <a:gd name="T72" fmla="*/ 39 w 668"/>
                <a:gd name="T73" fmla="*/ 1790 h 2023"/>
                <a:gd name="T74" fmla="*/ 21 w 668"/>
                <a:gd name="T75" fmla="*/ 1743 h 2023"/>
                <a:gd name="T76" fmla="*/ 10 w 668"/>
                <a:gd name="T77" fmla="*/ 1692 h 2023"/>
                <a:gd name="T78" fmla="*/ 2 w 668"/>
                <a:gd name="T79" fmla="*/ 1639 h 2023"/>
                <a:gd name="T80" fmla="*/ 0 w 668"/>
                <a:gd name="T81" fmla="*/ 1584 h 2023"/>
                <a:gd name="T82" fmla="*/ 0 w 668"/>
                <a:gd name="T83" fmla="*/ 441 h 2023"/>
                <a:gd name="T84" fmla="*/ 2 w 668"/>
                <a:gd name="T85" fmla="*/ 385 h 2023"/>
                <a:gd name="T86" fmla="*/ 10 w 668"/>
                <a:gd name="T87" fmla="*/ 332 h 2023"/>
                <a:gd name="T88" fmla="*/ 21 w 668"/>
                <a:gd name="T89" fmla="*/ 281 h 2023"/>
                <a:gd name="T90" fmla="*/ 39 w 668"/>
                <a:gd name="T91" fmla="*/ 234 h 2023"/>
                <a:gd name="T92" fmla="*/ 59 w 668"/>
                <a:gd name="T93" fmla="*/ 189 h 2023"/>
                <a:gd name="T94" fmla="*/ 84 w 668"/>
                <a:gd name="T95" fmla="*/ 148 h 2023"/>
                <a:gd name="T96" fmla="*/ 112 w 668"/>
                <a:gd name="T97" fmla="*/ 111 h 2023"/>
                <a:gd name="T98" fmla="*/ 143 w 668"/>
                <a:gd name="T99" fmla="*/ 79 h 2023"/>
                <a:gd name="T100" fmla="*/ 176 w 668"/>
                <a:gd name="T101" fmla="*/ 52 h 2023"/>
                <a:gd name="T102" fmla="*/ 213 w 668"/>
                <a:gd name="T103" fmla="*/ 30 h 2023"/>
                <a:gd name="T104" fmla="*/ 251 w 668"/>
                <a:gd name="T105" fmla="*/ 14 h 2023"/>
                <a:gd name="T106" fmla="*/ 292 w 668"/>
                <a:gd name="T107" fmla="*/ 4 h 2023"/>
                <a:gd name="T108" fmla="*/ 334 w 668"/>
                <a:gd name="T109" fmla="*/ 0 h 2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68" h="2023">
                  <a:moveTo>
                    <a:pt x="334" y="0"/>
                  </a:moveTo>
                  <a:lnTo>
                    <a:pt x="376" y="4"/>
                  </a:lnTo>
                  <a:lnTo>
                    <a:pt x="416" y="14"/>
                  </a:lnTo>
                  <a:lnTo>
                    <a:pt x="454" y="30"/>
                  </a:lnTo>
                  <a:lnTo>
                    <a:pt x="491" y="52"/>
                  </a:lnTo>
                  <a:lnTo>
                    <a:pt x="525" y="79"/>
                  </a:lnTo>
                  <a:lnTo>
                    <a:pt x="555" y="111"/>
                  </a:lnTo>
                  <a:lnTo>
                    <a:pt x="583" y="148"/>
                  </a:lnTo>
                  <a:lnTo>
                    <a:pt x="608" y="189"/>
                  </a:lnTo>
                  <a:lnTo>
                    <a:pt x="628" y="234"/>
                  </a:lnTo>
                  <a:lnTo>
                    <a:pt x="646" y="281"/>
                  </a:lnTo>
                  <a:lnTo>
                    <a:pt x="657" y="332"/>
                  </a:lnTo>
                  <a:lnTo>
                    <a:pt x="666" y="385"/>
                  </a:lnTo>
                  <a:lnTo>
                    <a:pt x="668" y="441"/>
                  </a:lnTo>
                  <a:lnTo>
                    <a:pt x="668" y="1584"/>
                  </a:lnTo>
                  <a:lnTo>
                    <a:pt x="666" y="1639"/>
                  </a:lnTo>
                  <a:lnTo>
                    <a:pt x="657" y="1692"/>
                  </a:lnTo>
                  <a:lnTo>
                    <a:pt x="646" y="1743"/>
                  </a:lnTo>
                  <a:lnTo>
                    <a:pt x="628" y="1790"/>
                  </a:lnTo>
                  <a:lnTo>
                    <a:pt x="608" y="1835"/>
                  </a:lnTo>
                  <a:lnTo>
                    <a:pt x="583" y="1876"/>
                  </a:lnTo>
                  <a:lnTo>
                    <a:pt x="555" y="1913"/>
                  </a:lnTo>
                  <a:lnTo>
                    <a:pt x="525" y="1945"/>
                  </a:lnTo>
                  <a:lnTo>
                    <a:pt x="491" y="1972"/>
                  </a:lnTo>
                  <a:lnTo>
                    <a:pt x="454" y="1994"/>
                  </a:lnTo>
                  <a:lnTo>
                    <a:pt x="416" y="2010"/>
                  </a:lnTo>
                  <a:lnTo>
                    <a:pt x="376" y="2020"/>
                  </a:lnTo>
                  <a:lnTo>
                    <a:pt x="334" y="2023"/>
                  </a:lnTo>
                  <a:lnTo>
                    <a:pt x="292" y="2020"/>
                  </a:lnTo>
                  <a:lnTo>
                    <a:pt x="251" y="2010"/>
                  </a:lnTo>
                  <a:lnTo>
                    <a:pt x="213" y="1994"/>
                  </a:lnTo>
                  <a:lnTo>
                    <a:pt x="176" y="1972"/>
                  </a:lnTo>
                  <a:lnTo>
                    <a:pt x="143" y="1945"/>
                  </a:lnTo>
                  <a:lnTo>
                    <a:pt x="112" y="1913"/>
                  </a:lnTo>
                  <a:lnTo>
                    <a:pt x="84" y="1876"/>
                  </a:lnTo>
                  <a:lnTo>
                    <a:pt x="59" y="1835"/>
                  </a:lnTo>
                  <a:lnTo>
                    <a:pt x="39" y="1790"/>
                  </a:lnTo>
                  <a:lnTo>
                    <a:pt x="21" y="1743"/>
                  </a:lnTo>
                  <a:lnTo>
                    <a:pt x="10" y="1692"/>
                  </a:lnTo>
                  <a:lnTo>
                    <a:pt x="2" y="1639"/>
                  </a:lnTo>
                  <a:lnTo>
                    <a:pt x="0" y="1584"/>
                  </a:lnTo>
                  <a:lnTo>
                    <a:pt x="0" y="441"/>
                  </a:lnTo>
                  <a:lnTo>
                    <a:pt x="2" y="385"/>
                  </a:lnTo>
                  <a:lnTo>
                    <a:pt x="10" y="332"/>
                  </a:lnTo>
                  <a:lnTo>
                    <a:pt x="21" y="281"/>
                  </a:lnTo>
                  <a:lnTo>
                    <a:pt x="39" y="234"/>
                  </a:lnTo>
                  <a:lnTo>
                    <a:pt x="59" y="189"/>
                  </a:lnTo>
                  <a:lnTo>
                    <a:pt x="84" y="148"/>
                  </a:lnTo>
                  <a:lnTo>
                    <a:pt x="112" y="111"/>
                  </a:lnTo>
                  <a:lnTo>
                    <a:pt x="143" y="79"/>
                  </a:lnTo>
                  <a:lnTo>
                    <a:pt x="176" y="52"/>
                  </a:lnTo>
                  <a:lnTo>
                    <a:pt x="213" y="30"/>
                  </a:lnTo>
                  <a:lnTo>
                    <a:pt x="251" y="14"/>
                  </a:lnTo>
                  <a:lnTo>
                    <a:pt x="292" y="4"/>
                  </a:lnTo>
                  <a:lnTo>
                    <a:pt x="3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/>
            </p:cNvSpPr>
            <p:nvPr/>
          </p:nvSpPr>
          <p:spPr bwMode="auto">
            <a:xfrm>
              <a:off x="1430" y="440"/>
              <a:ext cx="136" cy="15"/>
            </a:xfrm>
            <a:custGeom>
              <a:avLst/>
              <a:gdLst>
                <a:gd name="T0" fmla="*/ 67 w 1224"/>
                <a:gd name="T1" fmla="*/ 0 h 137"/>
                <a:gd name="T2" fmla="*/ 1157 w 1224"/>
                <a:gd name="T3" fmla="*/ 0 h 137"/>
                <a:gd name="T4" fmla="*/ 1174 w 1224"/>
                <a:gd name="T5" fmla="*/ 2 h 137"/>
                <a:gd name="T6" fmla="*/ 1190 w 1224"/>
                <a:gd name="T7" fmla="*/ 10 h 137"/>
                <a:gd name="T8" fmla="*/ 1204 w 1224"/>
                <a:gd name="T9" fmla="*/ 20 h 137"/>
                <a:gd name="T10" fmla="*/ 1215 w 1224"/>
                <a:gd name="T11" fmla="*/ 34 h 137"/>
                <a:gd name="T12" fmla="*/ 1221 w 1224"/>
                <a:gd name="T13" fmla="*/ 50 h 137"/>
                <a:gd name="T14" fmla="*/ 1224 w 1224"/>
                <a:gd name="T15" fmla="*/ 68 h 137"/>
                <a:gd name="T16" fmla="*/ 1221 w 1224"/>
                <a:gd name="T17" fmla="*/ 87 h 137"/>
                <a:gd name="T18" fmla="*/ 1215 w 1224"/>
                <a:gd name="T19" fmla="*/ 103 h 137"/>
                <a:gd name="T20" fmla="*/ 1204 w 1224"/>
                <a:gd name="T21" fmla="*/ 116 h 137"/>
                <a:gd name="T22" fmla="*/ 1190 w 1224"/>
                <a:gd name="T23" fmla="*/ 127 h 137"/>
                <a:gd name="T24" fmla="*/ 1174 w 1224"/>
                <a:gd name="T25" fmla="*/ 134 h 137"/>
                <a:gd name="T26" fmla="*/ 1157 w 1224"/>
                <a:gd name="T27" fmla="*/ 137 h 137"/>
                <a:gd name="T28" fmla="*/ 67 w 1224"/>
                <a:gd name="T29" fmla="*/ 137 h 137"/>
                <a:gd name="T30" fmla="*/ 49 w 1224"/>
                <a:gd name="T31" fmla="*/ 134 h 137"/>
                <a:gd name="T32" fmla="*/ 33 w 1224"/>
                <a:gd name="T33" fmla="*/ 127 h 137"/>
                <a:gd name="T34" fmla="*/ 19 w 1224"/>
                <a:gd name="T35" fmla="*/ 116 h 137"/>
                <a:gd name="T36" fmla="*/ 8 w 1224"/>
                <a:gd name="T37" fmla="*/ 103 h 137"/>
                <a:gd name="T38" fmla="*/ 2 w 1224"/>
                <a:gd name="T39" fmla="*/ 87 h 137"/>
                <a:gd name="T40" fmla="*/ 0 w 1224"/>
                <a:gd name="T41" fmla="*/ 68 h 137"/>
                <a:gd name="T42" fmla="*/ 2 w 1224"/>
                <a:gd name="T43" fmla="*/ 50 h 137"/>
                <a:gd name="T44" fmla="*/ 8 w 1224"/>
                <a:gd name="T45" fmla="*/ 34 h 137"/>
                <a:gd name="T46" fmla="*/ 19 w 1224"/>
                <a:gd name="T47" fmla="*/ 20 h 137"/>
                <a:gd name="T48" fmla="*/ 33 w 1224"/>
                <a:gd name="T49" fmla="*/ 10 h 137"/>
                <a:gd name="T50" fmla="*/ 49 w 1224"/>
                <a:gd name="T51" fmla="*/ 2 h 137"/>
                <a:gd name="T52" fmla="*/ 67 w 1224"/>
                <a:gd name="T5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24" h="137">
                  <a:moveTo>
                    <a:pt x="67" y="0"/>
                  </a:moveTo>
                  <a:lnTo>
                    <a:pt x="1157" y="0"/>
                  </a:lnTo>
                  <a:lnTo>
                    <a:pt x="1174" y="2"/>
                  </a:lnTo>
                  <a:lnTo>
                    <a:pt x="1190" y="10"/>
                  </a:lnTo>
                  <a:lnTo>
                    <a:pt x="1204" y="20"/>
                  </a:lnTo>
                  <a:lnTo>
                    <a:pt x="1215" y="34"/>
                  </a:lnTo>
                  <a:lnTo>
                    <a:pt x="1221" y="50"/>
                  </a:lnTo>
                  <a:lnTo>
                    <a:pt x="1224" y="68"/>
                  </a:lnTo>
                  <a:lnTo>
                    <a:pt x="1221" y="87"/>
                  </a:lnTo>
                  <a:lnTo>
                    <a:pt x="1215" y="103"/>
                  </a:lnTo>
                  <a:lnTo>
                    <a:pt x="1204" y="116"/>
                  </a:lnTo>
                  <a:lnTo>
                    <a:pt x="1190" y="127"/>
                  </a:lnTo>
                  <a:lnTo>
                    <a:pt x="1174" y="134"/>
                  </a:lnTo>
                  <a:lnTo>
                    <a:pt x="1157" y="137"/>
                  </a:lnTo>
                  <a:lnTo>
                    <a:pt x="67" y="137"/>
                  </a:lnTo>
                  <a:lnTo>
                    <a:pt x="49" y="134"/>
                  </a:lnTo>
                  <a:lnTo>
                    <a:pt x="33" y="127"/>
                  </a:lnTo>
                  <a:lnTo>
                    <a:pt x="19" y="116"/>
                  </a:lnTo>
                  <a:lnTo>
                    <a:pt x="8" y="103"/>
                  </a:lnTo>
                  <a:lnTo>
                    <a:pt x="2" y="87"/>
                  </a:lnTo>
                  <a:lnTo>
                    <a:pt x="0" y="68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20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1430" y="475"/>
              <a:ext cx="136" cy="15"/>
            </a:xfrm>
            <a:custGeom>
              <a:avLst/>
              <a:gdLst>
                <a:gd name="T0" fmla="*/ 67 w 1224"/>
                <a:gd name="T1" fmla="*/ 0 h 137"/>
                <a:gd name="T2" fmla="*/ 1157 w 1224"/>
                <a:gd name="T3" fmla="*/ 0 h 137"/>
                <a:gd name="T4" fmla="*/ 1174 w 1224"/>
                <a:gd name="T5" fmla="*/ 2 h 137"/>
                <a:gd name="T6" fmla="*/ 1190 w 1224"/>
                <a:gd name="T7" fmla="*/ 10 h 137"/>
                <a:gd name="T8" fmla="*/ 1204 w 1224"/>
                <a:gd name="T9" fmla="*/ 20 h 137"/>
                <a:gd name="T10" fmla="*/ 1215 w 1224"/>
                <a:gd name="T11" fmla="*/ 34 h 137"/>
                <a:gd name="T12" fmla="*/ 1221 w 1224"/>
                <a:gd name="T13" fmla="*/ 50 h 137"/>
                <a:gd name="T14" fmla="*/ 1224 w 1224"/>
                <a:gd name="T15" fmla="*/ 69 h 137"/>
                <a:gd name="T16" fmla="*/ 1221 w 1224"/>
                <a:gd name="T17" fmla="*/ 86 h 137"/>
                <a:gd name="T18" fmla="*/ 1215 w 1224"/>
                <a:gd name="T19" fmla="*/ 103 h 137"/>
                <a:gd name="T20" fmla="*/ 1204 w 1224"/>
                <a:gd name="T21" fmla="*/ 116 h 137"/>
                <a:gd name="T22" fmla="*/ 1190 w 1224"/>
                <a:gd name="T23" fmla="*/ 127 h 137"/>
                <a:gd name="T24" fmla="*/ 1174 w 1224"/>
                <a:gd name="T25" fmla="*/ 134 h 137"/>
                <a:gd name="T26" fmla="*/ 1157 w 1224"/>
                <a:gd name="T27" fmla="*/ 137 h 137"/>
                <a:gd name="T28" fmla="*/ 67 w 1224"/>
                <a:gd name="T29" fmla="*/ 137 h 137"/>
                <a:gd name="T30" fmla="*/ 49 w 1224"/>
                <a:gd name="T31" fmla="*/ 134 h 137"/>
                <a:gd name="T32" fmla="*/ 33 w 1224"/>
                <a:gd name="T33" fmla="*/ 127 h 137"/>
                <a:gd name="T34" fmla="*/ 19 w 1224"/>
                <a:gd name="T35" fmla="*/ 116 h 137"/>
                <a:gd name="T36" fmla="*/ 8 w 1224"/>
                <a:gd name="T37" fmla="*/ 103 h 137"/>
                <a:gd name="T38" fmla="*/ 2 w 1224"/>
                <a:gd name="T39" fmla="*/ 86 h 137"/>
                <a:gd name="T40" fmla="*/ 0 w 1224"/>
                <a:gd name="T41" fmla="*/ 69 h 137"/>
                <a:gd name="T42" fmla="*/ 2 w 1224"/>
                <a:gd name="T43" fmla="*/ 50 h 137"/>
                <a:gd name="T44" fmla="*/ 8 w 1224"/>
                <a:gd name="T45" fmla="*/ 34 h 137"/>
                <a:gd name="T46" fmla="*/ 19 w 1224"/>
                <a:gd name="T47" fmla="*/ 20 h 137"/>
                <a:gd name="T48" fmla="*/ 33 w 1224"/>
                <a:gd name="T49" fmla="*/ 10 h 137"/>
                <a:gd name="T50" fmla="*/ 49 w 1224"/>
                <a:gd name="T51" fmla="*/ 2 h 137"/>
                <a:gd name="T52" fmla="*/ 67 w 1224"/>
                <a:gd name="T5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24" h="137">
                  <a:moveTo>
                    <a:pt x="67" y="0"/>
                  </a:moveTo>
                  <a:lnTo>
                    <a:pt x="1157" y="0"/>
                  </a:lnTo>
                  <a:lnTo>
                    <a:pt x="1174" y="2"/>
                  </a:lnTo>
                  <a:lnTo>
                    <a:pt x="1190" y="10"/>
                  </a:lnTo>
                  <a:lnTo>
                    <a:pt x="1204" y="20"/>
                  </a:lnTo>
                  <a:lnTo>
                    <a:pt x="1215" y="34"/>
                  </a:lnTo>
                  <a:lnTo>
                    <a:pt x="1221" y="50"/>
                  </a:lnTo>
                  <a:lnTo>
                    <a:pt x="1224" y="69"/>
                  </a:lnTo>
                  <a:lnTo>
                    <a:pt x="1221" y="86"/>
                  </a:lnTo>
                  <a:lnTo>
                    <a:pt x="1215" y="103"/>
                  </a:lnTo>
                  <a:lnTo>
                    <a:pt x="1204" y="116"/>
                  </a:lnTo>
                  <a:lnTo>
                    <a:pt x="1190" y="127"/>
                  </a:lnTo>
                  <a:lnTo>
                    <a:pt x="1174" y="134"/>
                  </a:lnTo>
                  <a:lnTo>
                    <a:pt x="1157" y="137"/>
                  </a:lnTo>
                  <a:lnTo>
                    <a:pt x="67" y="137"/>
                  </a:lnTo>
                  <a:lnTo>
                    <a:pt x="49" y="134"/>
                  </a:lnTo>
                  <a:lnTo>
                    <a:pt x="33" y="127"/>
                  </a:lnTo>
                  <a:lnTo>
                    <a:pt x="19" y="116"/>
                  </a:lnTo>
                  <a:lnTo>
                    <a:pt x="8" y="103"/>
                  </a:lnTo>
                  <a:lnTo>
                    <a:pt x="2" y="86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20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/>
            </p:cNvSpPr>
            <p:nvPr/>
          </p:nvSpPr>
          <p:spPr bwMode="auto">
            <a:xfrm>
              <a:off x="1430" y="510"/>
              <a:ext cx="136" cy="15"/>
            </a:xfrm>
            <a:custGeom>
              <a:avLst/>
              <a:gdLst>
                <a:gd name="T0" fmla="*/ 67 w 1224"/>
                <a:gd name="T1" fmla="*/ 0 h 136"/>
                <a:gd name="T2" fmla="*/ 1157 w 1224"/>
                <a:gd name="T3" fmla="*/ 0 h 136"/>
                <a:gd name="T4" fmla="*/ 1174 w 1224"/>
                <a:gd name="T5" fmla="*/ 2 h 136"/>
                <a:gd name="T6" fmla="*/ 1190 w 1224"/>
                <a:gd name="T7" fmla="*/ 9 h 136"/>
                <a:gd name="T8" fmla="*/ 1204 w 1224"/>
                <a:gd name="T9" fmla="*/ 20 h 136"/>
                <a:gd name="T10" fmla="*/ 1215 w 1224"/>
                <a:gd name="T11" fmla="*/ 33 h 136"/>
                <a:gd name="T12" fmla="*/ 1221 w 1224"/>
                <a:gd name="T13" fmla="*/ 49 h 136"/>
                <a:gd name="T14" fmla="*/ 1224 w 1224"/>
                <a:gd name="T15" fmla="*/ 68 h 136"/>
                <a:gd name="T16" fmla="*/ 1221 w 1224"/>
                <a:gd name="T17" fmla="*/ 86 h 136"/>
                <a:gd name="T18" fmla="*/ 1215 w 1224"/>
                <a:gd name="T19" fmla="*/ 102 h 136"/>
                <a:gd name="T20" fmla="*/ 1204 w 1224"/>
                <a:gd name="T21" fmla="*/ 115 h 136"/>
                <a:gd name="T22" fmla="*/ 1190 w 1224"/>
                <a:gd name="T23" fmla="*/ 126 h 136"/>
                <a:gd name="T24" fmla="*/ 1174 w 1224"/>
                <a:gd name="T25" fmla="*/ 133 h 136"/>
                <a:gd name="T26" fmla="*/ 1157 w 1224"/>
                <a:gd name="T27" fmla="*/ 136 h 136"/>
                <a:gd name="T28" fmla="*/ 67 w 1224"/>
                <a:gd name="T29" fmla="*/ 136 h 136"/>
                <a:gd name="T30" fmla="*/ 49 w 1224"/>
                <a:gd name="T31" fmla="*/ 133 h 136"/>
                <a:gd name="T32" fmla="*/ 33 w 1224"/>
                <a:gd name="T33" fmla="*/ 126 h 136"/>
                <a:gd name="T34" fmla="*/ 19 w 1224"/>
                <a:gd name="T35" fmla="*/ 115 h 136"/>
                <a:gd name="T36" fmla="*/ 8 w 1224"/>
                <a:gd name="T37" fmla="*/ 102 h 136"/>
                <a:gd name="T38" fmla="*/ 2 w 1224"/>
                <a:gd name="T39" fmla="*/ 86 h 136"/>
                <a:gd name="T40" fmla="*/ 0 w 1224"/>
                <a:gd name="T41" fmla="*/ 68 h 136"/>
                <a:gd name="T42" fmla="*/ 2 w 1224"/>
                <a:gd name="T43" fmla="*/ 49 h 136"/>
                <a:gd name="T44" fmla="*/ 8 w 1224"/>
                <a:gd name="T45" fmla="*/ 33 h 136"/>
                <a:gd name="T46" fmla="*/ 19 w 1224"/>
                <a:gd name="T47" fmla="*/ 20 h 136"/>
                <a:gd name="T48" fmla="*/ 33 w 1224"/>
                <a:gd name="T49" fmla="*/ 9 h 136"/>
                <a:gd name="T50" fmla="*/ 49 w 1224"/>
                <a:gd name="T51" fmla="*/ 2 h 136"/>
                <a:gd name="T52" fmla="*/ 67 w 1224"/>
                <a:gd name="T5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24" h="136">
                  <a:moveTo>
                    <a:pt x="67" y="0"/>
                  </a:moveTo>
                  <a:lnTo>
                    <a:pt x="1157" y="0"/>
                  </a:lnTo>
                  <a:lnTo>
                    <a:pt x="1174" y="2"/>
                  </a:lnTo>
                  <a:lnTo>
                    <a:pt x="1190" y="9"/>
                  </a:lnTo>
                  <a:lnTo>
                    <a:pt x="1204" y="20"/>
                  </a:lnTo>
                  <a:lnTo>
                    <a:pt x="1215" y="33"/>
                  </a:lnTo>
                  <a:lnTo>
                    <a:pt x="1221" y="49"/>
                  </a:lnTo>
                  <a:lnTo>
                    <a:pt x="1224" y="68"/>
                  </a:lnTo>
                  <a:lnTo>
                    <a:pt x="1221" y="86"/>
                  </a:lnTo>
                  <a:lnTo>
                    <a:pt x="1215" y="102"/>
                  </a:lnTo>
                  <a:lnTo>
                    <a:pt x="1204" y="115"/>
                  </a:lnTo>
                  <a:lnTo>
                    <a:pt x="1190" y="126"/>
                  </a:lnTo>
                  <a:lnTo>
                    <a:pt x="1174" y="133"/>
                  </a:lnTo>
                  <a:lnTo>
                    <a:pt x="1157" y="136"/>
                  </a:lnTo>
                  <a:lnTo>
                    <a:pt x="67" y="136"/>
                  </a:lnTo>
                  <a:lnTo>
                    <a:pt x="49" y="133"/>
                  </a:lnTo>
                  <a:lnTo>
                    <a:pt x="33" y="126"/>
                  </a:lnTo>
                  <a:lnTo>
                    <a:pt x="19" y="115"/>
                  </a:lnTo>
                  <a:lnTo>
                    <a:pt x="8" y="102"/>
                  </a:lnTo>
                  <a:lnTo>
                    <a:pt x="2" y="86"/>
                  </a:lnTo>
                  <a:lnTo>
                    <a:pt x="0" y="68"/>
                  </a:lnTo>
                  <a:lnTo>
                    <a:pt x="2" y="49"/>
                  </a:lnTo>
                  <a:lnTo>
                    <a:pt x="8" y="33"/>
                  </a:lnTo>
                  <a:lnTo>
                    <a:pt x="19" y="20"/>
                  </a:lnTo>
                  <a:lnTo>
                    <a:pt x="33" y="9"/>
                  </a:lnTo>
                  <a:lnTo>
                    <a:pt x="49" y="2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Freeform 16"/>
          <p:cNvSpPr>
            <a:spLocks noEditPoints="1"/>
          </p:cNvSpPr>
          <p:nvPr/>
        </p:nvSpPr>
        <p:spPr bwMode="auto">
          <a:xfrm>
            <a:off x="5618361" y="2414419"/>
            <a:ext cx="433533" cy="582494"/>
          </a:xfrm>
          <a:custGeom>
            <a:avLst/>
            <a:gdLst>
              <a:gd name="T0" fmla="*/ 1919 w 2554"/>
              <a:gd name="T1" fmla="*/ 975 h 3629"/>
              <a:gd name="T2" fmla="*/ 1783 w 2554"/>
              <a:gd name="T3" fmla="*/ 1345 h 3629"/>
              <a:gd name="T4" fmla="*/ 1563 w 2554"/>
              <a:gd name="T5" fmla="*/ 1610 h 3629"/>
              <a:gd name="T6" fmla="*/ 1514 w 2554"/>
              <a:gd name="T7" fmla="*/ 1642 h 3629"/>
              <a:gd name="T8" fmla="*/ 1430 w 2554"/>
              <a:gd name="T9" fmla="*/ 1775 h 3629"/>
              <a:gd name="T10" fmla="*/ 1387 w 2554"/>
              <a:gd name="T11" fmla="*/ 2013 h 3629"/>
              <a:gd name="T12" fmla="*/ 1368 w 2554"/>
              <a:gd name="T13" fmla="*/ 2254 h 3629"/>
              <a:gd name="T14" fmla="*/ 1362 w 2554"/>
              <a:gd name="T15" fmla="*/ 2397 h 3629"/>
              <a:gd name="T16" fmla="*/ 1519 w 2554"/>
              <a:gd name="T17" fmla="*/ 2459 h 3629"/>
              <a:gd name="T18" fmla="*/ 1727 w 2554"/>
              <a:gd name="T19" fmla="*/ 2632 h 3629"/>
              <a:gd name="T20" fmla="*/ 1871 w 2554"/>
              <a:gd name="T21" fmla="*/ 2765 h 3629"/>
              <a:gd name="T22" fmla="*/ 1950 w 2554"/>
              <a:gd name="T23" fmla="*/ 2872 h 3629"/>
              <a:gd name="T24" fmla="*/ 1978 w 2554"/>
              <a:gd name="T25" fmla="*/ 3002 h 3629"/>
              <a:gd name="T26" fmla="*/ 698 w 2554"/>
              <a:gd name="T27" fmla="*/ 2827 h 3629"/>
              <a:gd name="T28" fmla="*/ 874 w 2554"/>
              <a:gd name="T29" fmla="*/ 2633 h 3629"/>
              <a:gd name="T30" fmla="*/ 1027 w 2554"/>
              <a:gd name="T31" fmla="*/ 2512 h 3629"/>
              <a:gd name="T32" fmla="*/ 1107 w 2554"/>
              <a:gd name="T33" fmla="*/ 2461 h 3629"/>
              <a:gd name="T34" fmla="*/ 1254 w 2554"/>
              <a:gd name="T35" fmla="*/ 2408 h 3629"/>
              <a:gd name="T36" fmla="*/ 1249 w 2554"/>
              <a:gd name="T37" fmla="*/ 2317 h 3629"/>
              <a:gd name="T38" fmla="*/ 1206 w 2554"/>
              <a:gd name="T39" fmla="*/ 1978 h 3629"/>
              <a:gd name="T40" fmla="*/ 1137 w 2554"/>
              <a:gd name="T41" fmla="*/ 1764 h 3629"/>
              <a:gd name="T42" fmla="*/ 1087 w 2554"/>
              <a:gd name="T43" fmla="*/ 1668 h 3629"/>
              <a:gd name="T44" fmla="*/ 872 w 2554"/>
              <a:gd name="T45" fmla="*/ 1510 h 3629"/>
              <a:gd name="T46" fmla="*/ 705 w 2554"/>
              <a:gd name="T47" fmla="*/ 1234 h 3629"/>
              <a:gd name="T48" fmla="*/ 616 w 2554"/>
              <a:gd name="T49" fmla="*/ 879 h 3629"/>
              <a:gd name="T50" fmla="*/ 387 w 2554"/>
              <a:gd name="T51" fmla="*/ 738 h 3629"/>
              <a:gd name="T52" fmla="*/ 507 w 2554"/>
              <a:gd name="T53" fmla="*/ 1190 h 3629"/>
              <a:gd name="T54" fmla="*/ 718 w 2554"/>
              <a:gd name="T55" fmla="*/ 1554 h 3629"/>
              <a:gd name="T56" fmla="*/ 881 w 2554"/>
              <a:gd name="T57" fmla="*/ 1892 h 3629"/>
              <a:gd name="T58" fmla="*/ 624 w 2554"/>
              <a:gd name="T59" fmla="*/ 2184 h 3629"/>
              <a:gd name="T60" fmla="*/ 447 w 2554"/>
              <a:gd name="T61" fmla="*/ 2589 h 3629"/>
              <a:gd name="T62" fmla="*/ 366 w 2554"/>
              <a:gd name="T63" fmla="*/ 3063 h 3629"/>
              <a:gd name="T64" fmla="*/ 2132 w 2554"/>
              <a:gd name="T65" fmla="*/ 2679 h 3629"/>
              <a:gd name="T66" fmla="*/ 1973 w 2554"/>
              <a:gd name="T67" fmla="*/ 2258 h 3629"/>
              <a:gd name="T68" fmla="*/ 1730 w 2554"/>
              <a:gd name="T69" fmla="*/ 1940 h 3629"/>
              <a:gd name="T70" fmla="*/ 1784 w 2554"/>
              <a:gd name="T71" fmla="*/ 1613 h 3629"/>
              <a:gd name="T72" fmla="*/ 2012 w 2554"/>
              <a:gd name="T73" fmla="*/ 1271 h 3629"/>
              <a:gd name="T74" fmla="*/ 2152 w 2554"/>
              <a:gd name="T75" fmla="*/ 835 h 3629"/>
              <a:gd name="T76" fmla="*/ 0 w 2554"/>
              <a:gd name="T77" fmla="*/ 0 h 3629"/>
              <a:gd name="T78" fmla="*/ 2411 w 2554"/>
              <a:gd name="T79" fmla="*/ 542 h 3629"/>
              <a:gd name="T80" fmla="*/ 2327 w 2554"/>
              <a:gd name="T81" fmla="*/ 1068 h 3629"/>
              <a:gd name="T82" fmla="*/ 2134 w 2554"/>
              <a:gd name="T83" fmla="*/ 1519 h 3629"/>
              <a:gd name="T84" fmla="*/ 1972 w 2554"/>
              <a:gd name="T85" fmla="*/ 1866 h 3629"/>
              <a:gd name="T86" fmla="*/ 2223 w 2554"/>
              <a:gd name="T87" fmla="*/ 2256 h 3629"/>
              <a:gd name="T88" fmla="*/ 2374 w 2554"/>
              <a:gd name="T89" fmla="*/ 2742 h 3629"/>
              <a:gd name="T90" fmla="*/ 2414 w 2554"/>
              <a:gd name="T91" fmla="*/ 3287 h 3629"/>
              <a:gd name="T92" fmla="*/ 141 w 2554"/>
              <a:gd name="T93" fmla="*/ 3287 h 3629"/>
              <a:gd name="T94" fmla="*/ 180 w 2554"/>
              <a:gd name="T95" fmla="*/ 2742 h 3629"/>
              <a:gd name="T96" fmla="*/ 332 w 2554"/>
              <a:gd name="T97" fmla="*/ 2256 h 3629"/>
              <a:gd name="T98" fmla="*/ 583 w 2554"/>
              <a:gd name="T99" fmla="*/ 1866 h 3629"/>
              <a:gd name="T100" fmla="*/ 421 w 2554"/>
              <a:gd name="T101" fmla="*/ 1519 h 3629"/>
              <a:gd name="T102" fmla="*/ 228 w 2554"/>
              <a:gd name="T103" fmla="*/ 1068 h 3629"/>
              <a:gd name="T104" fmla="*/ 144 w 2554"/>
              <a:gd name="T105" fmla="*/ 542 h 3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554" h="3629">
                <a:moveTo>
                  <a:pt x="602" y="721"/>
                </a:moveTo>
                <a:lnTo>
                  <a:pt x="1953" y="721"/>
                </a:lnTo>
                <a:lnTo>
                  <a:pt x="1946" y="808"/>
                </a:lnTo>
                <a:lnTo>
                  <a:pt x="1935" y="892"/>
                </a:lnTo>
                <a:lnTo>
                  <a:pt x="1919" y="975"/>
                </a:lnTo>
                <a:lnTo>
                  <a:pt x="1900" y="1055"/>
                </a:lnTo>
                <a:lnTo>
                  <a:pt x="1876" y="1133"/>
                </a:lnTo>
                <a:lnTo>
                  <a:pt x="1849" y="1208"/>
                </a:lnTo>
                <a:lnTo>
                  <a:pt x="1818" y="1278"/>
                </a:lnTo>
                <a:lnTo>
                  <a:pt x="1783" y="1345"/>
                </a:lnTo>
                <a:lnTo>
                  <a:pt x="1746" y="1408"/>
                </a:lnTo>
                <a:lnTo>
                  <a:pt x="1703" y="1466"/>
                </a:lnTo>
                <a:lnTo>
                  <a:pt x="1660" y="1520"/>
                </a:lnTo>
                <a:lnTo>
                  <a:pt x="1612" y="1568"/>
                </a:lnTo>
                <a:lnTo>
                  <a:pt x="1563" y="1610"/>
                </a:lnTo>
                <a:lnTo>
                  <a:pt x="1561" y="1611"/>
                </a:lnTo>
                <a:lnTo>
                  <a:pt x="1554" y="1614"/>
                </a:lnTo>
                <a:lnTo>
                  <a:pt x="1544" y="1621"/>
                </a:lnTo>
                <a:lnTo>
                  <a:pt x="1529" y="1630"/>
                </a:lnTo>
                <a:lnTo>
                  <a:pt x="1514" y="1642"/>
                </a:lnTo>
                <a:lnTo>
                  <a:pt x="1495" y="1658"/>
                </a:lnTo>
                <a:lnTo>
                  <a:pt x="1474" y="1678"/>
                </a:lnTo>
                <a:lnTo>
                  <a:pt x="1458" y="1705"/>
                </a:lnTo>
                <a:lnTo>
                  <a:pt x="1444" y="1737"/>
                </a:lnTo>
                <a:lnTo>
                  <a:pt x="1430" y="1775"/>
                </a:lnTo>
                <a:lnTo>
                  <a:pt x="1419" y="1818"/>
                </a:lnTo>
                <a:lnTo>
                  <a:pt x="1409" y="1863"/>
                </a:lnTo>
                <a:lnTo>
                  <a:pt x="1400" y="1911"/>
                </a:lnTo>
                <a:lnTo>
                  <a:pt x="1394" y="1961"/>
                </a:lnTo>
                <a:lnTo>
                  <a:pt x="1387" y="2013"/>
                </a:lnTo>
                <a:lnTo>
                  <a:pt x="1381" y="2063"/>
                </a:lnTo>
                <a:lnTo>
                  <a:pt x="1377" y="2114"/>
                </a:lnTo>
                <a:lnTo>
                  <a:pt x="1372" y="2163"/>
                </a:lnTo>
                <a:lnTo>
                  <a:pt x="1370" y="2210"/>
                </a:lnTo>
                <a:lnTo>
                  <a:pt x="1368" y="2254"/>
                </a:lnTo>
                <a:lnTo>
                  <a:pt x="1366" y="2293"/>
                </a:lnTo>
                <a:lnTo>
                  <a:pt x="1365" y="2328"/>
                </a:lnTo>
                <a:lnTo>
                  <a:pt x="1363" y="2358"/>
                </a:lnTo>
                <a:lnTo>
                  <a:pt x="1363" y="2380"/>
                </a:lnTo>
                <a:lnTo>
                  <a:pt x="1362" y="2397"/>
                </a:lnTo>
                <a:lnTo>
                  <a:pt x="1362" y="2405"/>
                </a:lnTo>
                <a:lnTo>
                  <a:pt x="1401" y="2410"/>
                </a:lnTo>
                <a:lnTo>
                  <a:pt x="1440" y="2422"/>
                </a:lnTo>
                <a:lnTo>
                  <a:pt x="1479" y="2437"/>
                </a:lnTo>
                <a:lnTo>
                  <a:pt x="1519" y="2459"/>
                </a:lnTo>
                <a:lnTo>
                  <a:pt x="1559" y="2485"/>
                </a:lnTo>
                <a:lnTo>
                  <a:pt x="1601" y="2519"/>
                </a:lnTo>
                <a:lnTo>
                  <a:pt x="1646" y="2561"/>
                </a:lnTo>
                <a:lnTo>
                  <a:pt x="1688" y="2599"/>
                </a:lnTo>
                <a:lnTo>
                  <a:pt x="1727" y="2632"/>
                </a:lnTo>
                <a:lnTo>
                  <a:pt x="1762" y="2664"/>
                </a:lnTo>
                <a:lnTo>
                  <a:pt x="1793" y="2693"/>
                </a:lnTo>
                <a:lnTo>
                  <a:pt x="1822" y="2718"/>
                </a:lnTo>
                <a:lnTo>
                  <a:pt x="1849" y="2743"/>
                </a:lnTo>
                <a:lnTo>
                  <a:pt x="1871" y="2765"/>
                </a:lnTo>
                <a:lnTo>
                  <a:pt x="1893" y="2788"/>
                </a:lnTo>
                <a:lnTo>
                  <a:pt x="1910" y="2808"/>
                </a:lnTo>
                <a:lnTo>
                  <a:pt x="1926" y="2829"/>
                </a:lnTo>
                <a:lnTo>
                  <a:pt x="1939" y="2851"/>
                </a:lnTo>
                <a:lnTo>
                  <a:pt x="1950" y="2872"/>
                </a:lnTo>
                <a:lnTo>
                  <a:pt x="1959" y="2894"/>
                </a:lnTo>
                <a:lnTo>
                  <a:pt x="1966" y="2918"/>
                </a:lnTo>
                <a:lnTo>
                  <a:pt x="1972" y="2944"/>
                </a:lnTo>
                <a:lnTo>
                  <a:pt x="1976" y="2972"/>
                </a:lnTo>
                <a:lnTo>
                  <a:pt x="1978" y="3002"/>
                </a:lnTo>
                <a:lnTo>
                  <a:pt x="642" y="3002"/>
                </a:lnTo>
                <a:lnTo>
                  <a:pt x="647" y="2956"/>
                </a:lnTo>
                <a:lnTo>
                  <a:pt x="658" y="2911"/>
                </a:lnTo>
                <a:lnTo>
                  <a:pt x="676" y="2869"/>
                </a:lnTo>
                <a:lnTo>
                  <a:pt x="698" y="2827"/>
                </a:lnTo>
                <a:lnTo>
                  <a:pt x="725" y="2787"/>
                </a:lnTo>
                <a:lnTo>
                  <a:pt x="756" y="2748"/>
                </a:lnTo>
                <a:lnTo>
                  <a:pt x="793" y="2709"/>
                </a:lnTo>
                <a:lnTo>
                  <a:pt x="832" y="2671"/>
                </a:lnTo>
                <a:lnTo>
                  <a:pt x="874" y="2633"/>
                </a:lnTo>
                <a:lnTo>
                  <a:pt x="920" y="2596"/>
                </a:lnTo>
                <a:lnTo>
                  <a:pt x="969" y="2558"/>
                </a:lnTo>
                <a:lnTo>
                  <a:pt x="1019" y="2519"/>
                </a:lnTo>
                <a:lnTo>
                  <a:pt x="1021" y="2517"/>
                </a:lnTo>
                <a:lnTo>
                  <a:pt x="1027" y="2512"/>
                </a:lnTo>
                <a:lnTo>
                  <a:pt x="1037" y="2505"/>
                </a:lnTo>
                <a:lnTo>
                  <a:pt x="1049" y="2496"/>
                </a:lnTo>
                <a:lnTo>
                  <a:pt x="1066" y="2484"/>
                </a:lnTo>
                <a:lnTo>
                  <a:pt x="1085" y="2473"/>
                </a:lnTo>
                <a:lnTo>
                  <a:pt x="1107" y="2461"/>
                </a:lnTo>
                <a:lnTo>
                  <a:pt x="1132" y="2447"/>
                </a:lnTo>
                <a:lnTo>
                  <a:pt x="1160" y="2436"/>
                </a:lnTo>
                <a:lnTo>
                  <a:pt x="1189" y="2425"/>
                </a:lnTo>
                <a:lnTo>
                  <a:pt x="1221" y="2416"/>
                </a:lnTo>
                <a:lnTo>
                  <a:pt x="1254" y="2408"/>
                </a:lnTo>
                <a:lnTo>
                  <a:pt x="1252" y="2406"/>
                </a:lnTo>
                <a:lnTo>
                  <a:pt x="1251" y="2404"/>
                </a:lnTo>
                <a:lnTo>
                  <a:pt x="1251" y="2401"/>
                </a:lnTo>
                <a:lnTo>
                  <a:pt x="1250" y="2401"/>
                </a:lnTo>
                <a:lnTo>
                  <a:pt x="1249" y="2317"/>
                </a:lnTo>
                <a:lnTo>
                  <a:pt x="1244" y="2239"/>
                </a:lnTo>
                <a:lnTo>
                  <a:pt x="1238" y="2166"/>
                </a:lnTo>
                <a:lnTo>
                  <a:pt x="1229" y="2098"/>
                </a:lnTo>
                <a:lnTo>
                  <a:pt x="1219" y="2035"/>
                </a:lnTo>
                <a:lnTo>
                  <a:pt x="1206" y="1978"/>
                </a:lnTo>
                <a:lnTo>
                  <a:pt x="1193" y="1925"/>
                </a:lnTo>
                <a:lnTo>
                  <a:pt x="1180" y="1878"/>
                </a:lnTo>
                <a:lnTo>
                  <a:pt x="1165" y="1836"/>
                </a:lnTo>
                <a:lnTo>
                  <a:pt x="1152" y="1798"/>
                </a:lnTo>
                <a:lnTo>
                  <a:pt x="1137" y="1764"/>
                </a:lnTo>
                <a:lnTo>
                  <a:pt x="1125" y="1736"/>
                </a:lnTo>
                <a:lnTo>
                  <a:pt x="1113" y="1713"/>
                </a:lnTo>
                <a:lnTo>
                  <a:pt x="1103" y="1693"/>
                </a:lnTo>
                <a:lnTo>
                  <a:pt x="1094" y="1678"/>
                </a:lnTo>
                <a:lnTo>
                  <a:pt x="1087" y="1668"/>
                </a:lnTo>
                <a:lnTo>
                  <a:pt x="1083" y="1661"/>
                </a:lnTo>
                <a:lnTo>
                  <a:pt x="1082" y="1659"/>
                </a:lnTo>
                <a:lnTo>
                  <a:pt x="961" y="1592"/>
                </a:lnTo>
                <a:lnTo>
                  <a:pt x="916" y="1553"/>
                </a:lnTo>
                <a:lnTo>
                  <a:pt x="872" y="1510"/>
                </a:lnTo>
                <a:lnTo>
                  <a:pt x="833" y="1462"/>
                </a:lnTo>
                <a:lnTo>
                  <a:pt x="796" y="1410"/>
                </a:lnTo>
                <a:lnTo>
                  <a:pt x="763" y="1355"/>
                </a:lnTo>
                <a:lnTo>
                  <a:pt x="733" y="1296"/>
                </a:lnTo>
                <a:lnTo>
                  <a:pt x="705" y="1234"/>
                </a:lnTo>
                <a:lnTo>
                  <a:pt x="682" y="1168"/>
                </a:lnTo>
                <a:lnTo>
                  <a:pt x="661" y="1100"/>
                </a:lnTo>
                <a:lnTo>
                  <a:pt x="643" y="1028"/>
                </a:lnTo>
                <a:lnTo>
                  <a:pt x="628" y="956"/>
                </a:lnTo>
                <a:lnTo>
                  <a:pt x="616" y="879"/>
                </a:lnTo>
                <a:lnTo>
                  <a:pt x="607" y="801"/>
                </a:lnTo>
                <a:lnTo>
                  <a:pt x="602" y="721"/>
                </a:lnTo>
                <a:close/>
                <a:moveTo>
                  <a:pt x="366" y="543"/>
                </a:moveTo>
                <a:lnTo>
                  <a:pt x="374" y="642"/>
                </a:lnTo>
                <a:lnTo>
                  <a:pt x="387" y="738"/>
                </a:lnTo>
                <a:lnTo>
                  <a:pt x="402" y="835"/>
                </a:lnTo>
                <a:lnTo>
                  <a:pt x="422" y="928"/>
                </a:lnTo>
                <a:lnTo>
                  <a:pt x="447" y="1017"/>
                </a:lnTo>
                <a:lnTo>
                  <a:pt x="475" y="1106"/>
                </a:lnTo>
                <a:lnTo>
                  <a:pt x="507" y="1190"/>
                </a:lnTo>
                <a:lnTo>
                  <a:pt x="542" y="1271"/>
                </a:lnTo>
                <a:lnTo>
                  <a:pt x="581" y="1349"/>
                </a:lnTo>
                <a:lnTo>
                  <a:pt x="624" y="1421"/>
                </a:lnTo>
                <a:lnTo>
                  <a:pt x="669" y="1490"/>
                </a:lnTo>
                <a:lnTo>
                  <a:pt x="718" y="1554"/>
                </a:lnTo>
                <a:lnTo>
                  <a:pt x="770" y="1613"/>
                </a:lnTo>
                <a:lnTo>
                  <a:pt x="824" y="1667"/>
                </a:lnTo>
                <a:lnTo>
                  <a:pt x="881" y="1714"/>
                </a:lnTo>
                <a:lnTo>
                  <a:pt x="998" y="1803"/>
                </a:lnTo>
                <a:lnTo>
                  <a:pt x="881" y="1892"/>
                </a:lnTo>
                <a:lnTo>
                  <a:pt x="824" y="1940"/>
                </a:lnTo>
                <a:lnTo>
                  <a:pt x="770" y="1994"/>
                </a:lnTo>
                <a:lnTo>
                  <a:pt x="718" y="2052"/>
                </a:lnTo>
                <a:lnTo>
                  <a:pt x="669" y="2116"/>
                </a:lnTo>
                <a:lnTo>
                  <a:pt x="624" y="2184"/>
                </a:lnTo>
                <a:lnTo>
                  <a:pt x="581" y="2258"/>
                </a:lnTo>
                <a:lnTo>
                  <a:pt x="542" y="2335"/>
                </a:lnTo>
                <a:lnTo>
                  <a:pt x="507" y="2416"/>
                </a:lnTo>
                <a:lnTo>
                  <a:pt x="475" y="2501"/>
                </a:lnTo>
                <a:lnTo>
                  <a:pt x="447" y="2589"/>
                </a:lnTo>
                <a:lnTo>
                  <a:pt x="422" y="2679"/>
                </a:lnTo>
                <a:lnTo>
                  <a:pt x="402" y="2772"/>
                </a:lnTo>
                <a:lnTo>
                  <a:pt x="387" y="2867"/>
                </a:lnTo>
                <a:lnTo>
                  <a:pt x="374" y="2965"/>
                </a:lnTo>
                <a:lnTo>
                  <a:pt x="366" y="3063"/>
                </a:lnTo>
                <a:lnTo>
                  <a:pt x="2188" y="3063"/>
                </a:lnTo>
                <a:lnTo>
                  <a:pt x="2180" y="2965"/>
                </a:lnTo>
                <a:lnTo>
                  <a:pt x="2169" y="2867"/>
                </a:lnTo>
                <a:lnTo>
                  <a:pt x="2152" y="2772"/>
                </a:lnTo>
                <a:lnTo>
                  <a:pt x="2132" y="2679"/>
                </a:lnTo>
                <a:lnTo>
                  <a:pt x="2108" y="2589"/>
                </a:lnTo>
                <a:lnTo>
                  <a:pt x="2080" y="2501"/>
                </a:lnTo>
                <a:lnTo>
                  <a:pt x="2047" y="2416"/>
                </a:lnTo>
                <a:lnTo>
                  <a:pt x="2012" y="2335"/>
                </a:lnTo>
                <a:lnTo>
                  <a:pt x="1973" y="2258"/>
                </a:lnTo>
                <a:lnTo>
                  <a:pt x="1930" y="2184"/>
                </a:lnTo>
                <a:lnTo>
                  <a:pt x="1885" y="2116"/>
                </a:lnTo>
                <a:lnTo>
                  <a:pt x="1837" y="2052"/>
                </a:lnTo>
                <a:lnTo>
                  <a:pt x="1784" y="1994"/>
                </a:lnTo>
                <a:lnTo>
                  <a:pt x="1730" y="1940"/>
                </a:lnTo>
                <a:lnTo>
                  <a:pt x="1673" y="1892"/>
                </a:lnTo>
                <a:lnTo>
                  <a:pt x="1556" y="1803"/>
                </a:lnTo>
                <a:lnTo>
                  <a:pt x="1673" y="1714"/>
                </a:lnTo>
                <a:lnTo>
                  <a:pt x="1730" y="1667"/>
                </a:lnTo>
                <a:lnTo>
                  <a:pt x="1784" y="1613"/>
                </a:lnTo>
                <a:lnTo>
                  <a:pt x="1837" y="1554"/>
                </a:lnTo>
                <a:lnTo>
                  <a:pt x="1885" y="1490"/>
                </a:lnTo>
                <a:lnTo>
                  <a:pt x="1930" y="1421"/>
                </a:lnTo>
                <a:lnTo>
                  <a:pt x="1973" y="1349"/>
                </a:lnTo>
                <a:lnTo>
                  <a:pt x="2012" y="1271"/>
                </a:lnTo>
                <a:lnTo>
                  <a:pt x="2047" y="1190"/>
                </a:lnTo>
                <a:lnTo>
                  <a:pt x="2080" y="1106"/>
                </a:lnTo>
                <a:lnTo>
                  <a:pt x="2108" y="1017"/>
                </a:lnTo>
                <a:lnTo>
                  <a:pt x="2132" y="928"/>
                </a:lnTo>
                <a:lnTo>
                  <a:pt x="2152" y="835"/>
                </a:lnTo>
                <a:lnTo>
                  <a:pt x="2169" y="738"/>
                </a:lnTo>
                <a:lnTo>
                  <a:pt x="2180" y="642"/>
                </a:lnTo>
                <a:lnTo>
                  <a:pt x="2188" y="543"/>
                </a:lnTo>
                <a:lnTo>
                  <a:pt x="366" y="543"/>
                </a:lnTo>
                <a:close/>
                <a:moveTo>
                  <a:pt x="0" y="0"/>
                </a:moveTo>
                <a:lnTo>
                  <a:pt x="2554" y="0"/>
                </a:lnTo>
                <a:lnTo>
                  <a:pt x="2554" y="342"/>
                </a:lnTo>
                <a:lnTo>
                  <a:pt x="2414" y="342"/>
                </a:lnTo>
                <a:lnTo>
                  <a:pt x="2414" y="431"/>
                </a:lnTo>
                <a:lnTo>
                  <a:pt x="2411" y="542"/>
                </a:lnTo>
                <a:lnTo>
                  <a:pt x="2404" y="651"/>
                </a:lnTo>
                <a:lnTo>
                  <a:pt x="2392" y="758"/>
                </a:lnTo>
                <a:lnTo>
                  <a:pt x="2374" y="864"/>
                </a:lnTo>
                <a:lnTo>
                  <a:pt x="2353" y="967"/>
                </a:lnTo>
                <a:lnTo>
                  <a:pt x="2327" y="1068"/>
                </a:lnTo>
                <a:lnTo>
                  <a:pt x="2296" y="1165"/>
                </a:lnTo>
                <a:lnTo>
                  <a:pt x="2261" y="1259"/>
                </a:lnTo>
                <a:lnTo>
                  <a:pt x="2223" y="1350"/>
                </a:lnTo>
                <a:lnTo>
                  <a:pt x="2180" y="1436"/>
                </a:lnTo>
                <a:lnTo>
                  <a:pt x="2134" y="1519"/>
                </a:lnTo>
                <a:lnTo>
                  <a:pt x="2083" y="1597"/>
                </a:lnTo>
                <a:lnTo>
                  <a:pt x="2030" y="1671"/>
                </a:lnTo>
                <a:lnTo>
                  <a:pt x="1972" y="1740"/>
                </a:lnTo>
                <a:lnTo>
                  <a:pt x="1911" y="1803"/>
                </a:lnTo>
                <a:lnTo>
                  <a:pt x="1972" y="1866"/>
                </a:lnTo>
                <a:lnTo>
                  <a:pt x="2030" y="1936"/>
                </a:lnTo>
                <a:lnTo>
                  <a:pt x="2083" y="2008"/>
                </a:lnTo>
                <a:lnTo>
                  <a:pt x="2134" y="2087"/>
                </a:lnTo>
                <a:lnTo>
                  <a:pt x="2180" y="2170"/>
                </a:lnTo>
                <a:lnTo>
                  <a:pt x="2223" y="2256"/>
                </a:lnTo>
                <a:lnTo>
                  <a:pt x="2261" y="2347"/>
                </a:lnTo>
                <a:lnTo>
                  <a:pt x="2296" y="2441"/>
                </a:lnTo>
                <a:lnTo>
                  <a:pt x="2327" y="2538"/>
                </a:lnTo>
                <a:lnTo>
                  <a:pt x="2353" y="2639"/>
                </a:lnTo>
                <a:lnTo>
                  <a:pt x="2374" y="2742"/>
                </a:lnTo>
                <a:lnTo>
                  <a:pt x="2392" y="2847"/>
                </a:lnTo>
                <a:lnTo>
                  <a:pt x="2404" y="2955"/>
                </a:lnTo>
                <a:lnTo>
                  <a:pt x="2411" y="3065"/>
                </a:lnTo>
                <a:lnTo>
                  <a:pt x="2414" y="3175"/>
                </a:lnTo>
                <a:lnTo>
                  <a:pt x="2414" y="3287"/>
                </a:lnTo>
                <a:lnTo>
                  <a:pt x="2554" y="3287"/>
                </a:lnTo>
                <a:lnTo>
                  <a:pt x="2554" y="3629"/>
                </a:lnTo>
                <a:lnTo>
                  <a:pt x="0" y="3629"/>
                </a:lnTo>
                <a:lnTo>
                  <a:pt x="0" y="3287"/>
                </a:lnTo>
                <a:lnTo>
                  <a:pt x="141" y="3287"/>
                </a:lnTo>
                <a:lnTo>
                  <a:pt x="141" y="3175"/>
                </a:lnTo>
                <a:lnTo>
                  <a:pt x="144" y="3065"/>
                </a:lnTo>
                <a:lnTo>
                  <a:pt x="151" y="2955"/>
                </a:lnTo>
                <a:lnTo>
                  <a:pt x="164" y="2847"/>
                </a:lnTo>
                <a:lnTo>
                  <a:pt x="180" y="2742"/>
                </a:lnTo>
                <a:lnTo>
                  <a:pt x="202" y="2639"/>
                </a:lnTo>
                <a:lnTo>
                  <a:pt x="228" y="2538"/>
                </a:lnTo>
                <a:lnTo>
                  <a:pt x="258" y="2441"/>
                </a:lnTo>
                <a:lnTo>
                  <a:pt x="293" y="2347"/>
                </a:lnTo>
                <a:lnTo>
                  <a:pt x="332" y="2256"/>
                </a:lnTo>
                <a:lnTo>
                  <a:pt x="374" y="2170"/>
                </a:lnTo>
                <a:lnTo>
                  <a:pt x="421" y="2087"/>
                </a:lnTo>
                <a:lnTo>
                  <a:pt x="471" y="2008"/>
                </a:lnTo>
                <a:lnTo>
                  <a:pt x="525" y="1936"/>
                </a:lnTo>
                <a:lnTo>
                  <a:pt x="583" y="1866"/>
                </a:lnTo>
                <a:lnTo>
                  <a:pt x="644" y="1803"/>
                </a:lnTo>
                <a:lnTo>
                  <a:pt x="583" y="1740"/>
                </a:lnTo>
                <a:lnTo>
                  <a:pt x="525" y="1671"/>
                </a:lnTo>
                <a:lnTo>
                  <a:pt x="471" y="1597"/>
                </a:lnTo>
                <a:lnTo>
                  <a:pt x="421" y="1519"/>
                </a:lnTo>
                <a:lnTo>
                  <a:pt x="374" y="1436"/>
                </a:lnTo>
                <a:lnTo>
                  <a:pt x="332" y="1350"/>
                </a:lnTo>
                <a:lnTo>
                  <a:pt x="293" y="1259"/>
                </a:lnTo>
                <a:lnTo>
                  <a:pt x="258" y="1165"/>
                </a:lnTo>
                <a:lnTo>
                  <a:pt x="228" y="1068"/>
                </a:lnTo>
                <a:lnTo>
                  <a:pt x="202" y="967"/>
                </a:lnTo>
                <a:lnTo>
                  <a:pt x="180" y="864"/>
                </a:lnTo>
                <a:lnTo>
                  <a:pt x="164" y="758"/>
                </a:lnTo>
                <a:lnTo>
                  <a:pt x="151" y="651"/>
                </a:lnTo>
                <a:lnTo>
                  <a:pt x="144" y="542"/>
                </a:lnTo>
                <a:lnTo>
                  <a:pt x="141" y="431"/>
                </a:lnTo>
                <a:lnTo>
                  <a:pt x="141" y="342"/>
                </a:lnTo>
                <a:lnTo>
                  <a:pt x="0" y="3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" name="Group 19"/>
          <p:cNvGrpSpPr>
            <a:grpSpLocks noChangeAspect="1"/>
          </p:cNvGrpSpPr>
          <p:nvPr/>
        </p:nvGrpSpPr>
        <p:grpSpPr bwMode="auto">
          <a:xfrm>
            <a:off x="8989652" y="2367761"/>
            <a:ext cx="531021" cy="591111"/>
            <a:chOff x="4536" y="771"/>
            <a:chExt cx="380" cy="423"/>
          </a:xfrm>
          <a:solidFill>
            <a:schemeClr val="accent4"/>
          </a:solidFill>
        </p:grpSpPr>
        <p:sp>
          <p:nvSpPr>
            <p:cNvPr id="36" name="Freeform 21"/>
            <p:cNvSpPr>
              <a:spLocks noEditPoints="1"/>
            </p:cNvSpPr>
            <p:nvPr/>
          </p:nvSpPr>
          <p:spPr bwMode="auto">
            <a:xfrm>
              <a:off x="4536" y="771"/>
              <a:ext cx="380" cy="423"/>
            </a:xfrm>
            <a:custGeom>
              <a:avLst/>
              <a:gdLst>
                <a:gd name="T0" fmla="*/ 1220 w 3044"/>
                <a:gd name="T1" fmla="*/ 1237 h 3391"/>
                <a:gd name="T2" fmla="*/ 898 w 3044"/>
                <a:gd name="T3" fmla="*/ 1416 h 3391"/>
                <a:gd name="T4" fmla="*/ 672 w 3044"/>
                <a:gd name="T5" fmla="*/ 1700 h 3391"/>
                <a:gd name="T6" fmla="*/ 568 w 3044"/>
                <a:gd name="T7" fmla="*/ 2058 h 3391"/>
                <a:gd name="T8" fmla="*/ 614 w 3044"/>
                <a:gd name="T9" fmla="*/ 2434 h 3391"/>
                <a:gd name="T10" fmla="*/ 794 w 3044"/>
                <a:gd name="T11" fmla="*/ 2751 h 3391"/>
                <a:gd name="T12" fmla="*/ 1081 w 3044"/>
                <a:gd name="T13" fmla="*/ 2976 h 3391"/>
                <a:gd name="T14" fmla="*/ 1443 w 3044"/>
                <a:gd name="T15" fmla="*/ 3079 h 3391"/>
                <a:gd name="T16" fmla="*/ 1824 w 3044"/>
                <a:gd name="T17" fmla="*/ 3033 h 3391"/>
                <a:gd name="T18" fmla="*/ 2144 w 3044"/>
                <a:gd name="T19" fmla="*/ 2854 h 3391"/>
                <a:gd name="T20" fmla="*/ 2372 w 3044"/>
                <a:gd name="T21" fmla="*/ 2570 h 3391"/>
                <a:gd name="T22" fmla="*/ 2476 w 3044"/>
                <a:gd name="T23" fmla="*/ 2213 h 3391"/>
                <a:gd name="T24" fmla="*/ 2430 w 3044"/>
                <a:gd name="T25" fmla="*/ 1836 h 3391"/>
                <a:gd name="T26" fmla="*/ 2248 w 3044"/>
                <a:gd name="T27" fmla="*/ 1519 h 3391"/>
                <a:gd name="T28" fmla="*/ 1961 w 3044"/>
                <a:gd name="T29" fmla="*/ 1294 h 3391"/>
                <a:gd name="T30" fmla="*/ 1600 w 3044"/>
                <a:gd name="T31" fmla="*/ 1191 h 3391"/>
                <a:gd name="T32" fmla="*/ 2897 w 3044"/>
                <a:gd name="T33" fmla="*/ 9 h 3391"/>
                <a:gd name="T34" fmla="*/ 2855 w 3044"/>
                <a:gd name="T35" fmla="*/ 94 h 3391"/>
                <a:gd name="T36" fmla="*/ 2757 w 3044"/>
                <a:gd name="T37" fmla="*/ 244 h 3391"/>
                <a:gd name="T38" fmla="*/ 2590 w 3044"/>
                <a:gd name="T39" fmla="*/ 425 h 3391"/>
                <a:gd name="T40" fmla="*/ 2344 w 3044"/>
                <a:gd name="T41" fmla="*/ 603 h 3391"/>
                <a:gd name="T42" fmla="*/ 2006 w 3044"/>
                <a:gd name="T43" fmla="*/ 743 h 3391"/>
                <a:gd name="T44" fmla="*/ 1663 w 3044"/>
                <a:gd name="T45" fmla="*/ 995 h 3391"/>
                <a:gd name="T46" fmla="*/ 2329 w 3044"/>
                <a:gd name="T47" fmla="*/ 1012 h 3391"/>
                <a:gd name="T48" fmla="*/ 2474 w 3044"/>
                <a:gd name="T49" fmla="*/ 1104 h 3391"/>
                <a:gd name="T50" fmla="*/ 2552 w 3044"/>
                <a:gd name="T51" fmla="*/ 1272 h 3391"/>
                <a:gd name="T52" fmla="*/ 2600 w 3044"/>
                <a:gd name="T53" fmla="*/ 1449 h 3391"/>
                <a:gd name="T54" fmla="*/ 2675 w 3044"/>
                <a:gd name="T55" fmla="*/ 1723 h 3391"/>
                <a:gd name="T56" fmla="*/ 2763 w 3044"/>
                <a:gd name="T57" fmla="*/ 2051 h 3391"/>
                <a:gd name="T58" fmla="*/ 2854 w 3044"/>
                <a:gd name="T59" fmla="*/ 2390 h 3391"/>
                <a:gd name="T60" fmla="*/ 2938 w 3044"/>
                <a:gd name="T61" fmla="*/ 2695 h 3391"/>
                <a:gd name="T62" fmla="*/ 3000 w 3044"/>
                <a:gd name="T63" fmla="*/ 2925 h 3391"/>
                <a:gd name="T64" fmla="*/ 3031 w 3044"/>
                <a:gd name="T65" fmla="*/ 3034 h 3391"/>
                <a:gd name="T66" fmla="*/ 3043 w 3044"/>
                <a:gd name="T67" fmla="*/ 3136 h 3391"/>
                <a:gd name="T68" fmla="*/ 3000 w 3044"/>
                <a:gd name="T69" fmla="*/ 3227 h 3391"/>
                <a:gd name="T70" fmla="*/ 2874 w 3044"/>
                <a:gd name="T71" fmla="*/ 3274 h 3391"/>
                <a:gd name="T72" fmla="*/ 362 w 3044"/>
                <a:gd name="T73" fmla="*/ 3276 h 3391"/>
                <a:gd name="T74" fmla="*/ 81 w 3044"/>
                <a:gd name="T75" fmla="*/ 3253 h 3391"/>
                <a:gd name="T76" fmla="*/ 9 w 3044"/>
                <a:gd name="T77" fmla="*/ 3176 h 3391"/>
                <a:gd name="T78" fmla="*/ 3 w 3044"/>
                <a:gd name="T79" fmla="*/ 3074 h 3391"/>
                <a:gd name="T80" fmla="*/ 26 w 3044"/>
                <a:gd name="T81" fmla="*/ 2984 h 3391"/>
                <a:gd name="T82" fmla="*/ 77 w 3044"/>
                <a:gd name="T83" fmla="*/ 2798 h 3391"/>
                <a:gd name="T84" fmla="*/ 153 w 3044"/>
                <a:gd name="T85" fmla="*/ 2518 h 3391"/>
                <a:gd name="T86" fmla="*/ 243 w 3044"/>
                <a:gd name="T87" fmla="*/ 2188 h 3391"/>
                <a:gd name="T88" fmla="*/ 334 w 3044"/>
                <a:gd name="T89" fmla="*/ 1850 h 3391"/>
                <a:gd name="T90" fmla="*/ 415 w 3044"/>
                <a:gd name="T91" fmla="*/ 1550 h 3391"/>
                <a:gd name="T92" fmla="*/ 476 w 3044"/>
                <a:gd name="T93" fmla="*/ 1329 h 3391"/>
                <a:gd name="T94" fmla="*/ 527 w 3044"/>
                <a:gd name="T95" fmla="*/ 1168 h 3391"/>
                <a:gd name="T96" fmla="*/ 650 w 3044"/>
                <a:gd name="T97" fmla="*/ 1038 h 3391"/>
                <a:gd name="T98" fmla="*/ 817 w 3044"/>
                <a:gd name="T99" fmla="*/ 995 h 3391"/>
                <a:gd name="T100" fmla="*/ 1159 w 3044"/>
                <a:gd name="T101" fmla="*/ 793 h 3391"/>
                <a:gd name="T102" fmla="*/ 781 w 3044"/>
                <a:gd name="T103" fmla="*/ 696 h 3391"/>
                <a:gd name="T104" fmla="*/ 500 w 3044"/>
                <a:gd name="T105" fmla="*/ 543 h 3391"/>
                <a:gd name="T106" fmla="*/ 301 w 3044"/>
                <a:gd name="T107" fmla="*/ 367 h 3391"/>
                <a:gd name="T108" fmla="*/ 173 w 3044"/>
                <a:gd name="T109" fmla="*/ 198 h 3391"/>
                <a:gd name="T110" fmla="*/ 103 w 3044"/>
                <a:gd name="T111" fmla="*/ 66 h 3391"/>
                <a:gd name="T112" fmla="*/ 79 w 3044"/>
                <a:gd name="T113" fmla="*/ 2 h 3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44" h="3391">
                  <a:moveTo>
                    <a:pt x="1522" y="1189"/>
                  </a:moveTo>
                  <a:lnTo>
                    <a:pt x="1443" y="1191"/>
                  </a:lnTo>
                  <a:lnTo>
                    <a:pt x="1366" y="1201"/>
                  </a:lnTo>
                  <a:lnTo>
                    <a:pt x="1292" y="1216"/>
                  </a:lnTo>
                  <a:lnTo>
                    <a:pt x="1220" y="1237"/>
                  </a:lnTo>
                  <a:lnTo>
                    <a:pt x="1149" y="1263"/>
                  </a:lnTo>
                  <a:lnTo>
                    <a:pt x="1081" y="1294"/>
                  </a:lnTo>
                  <a:lnTo>
                    <a:pt x="1017" y="1330"/>
                  </a:lnTo>
                  <a:lnTo>
                    <a:pt x="957" y="1371"/>
                  </a:lnTo>
                  <a:lnTo>
                    <a:pt x="898" y="1416"/>
                  </a:lnTo>
                  <a:lnTo>
                    <a:pt x="845" y="1465"/>
                  </a:lnTo>
                  <a:lnTo>
                    <a:pt x="794" y="1519"/>
                  </a:lnTo>
                  <a:lnTo>
                    <a:pt x="749" y="1576"/>
                  </a:lnTo>
                  <a:lnTo>
                    <a:pt x="708" y="1636"/>
                  </a:lnTo>
                  <a:lnTo>
                    <a:pt x="672" y="1700"/>
                  </a:lnTo>
                  <a:lnTo>
                    <a:pt x="640" y="1766"/>
                  </a:lnTo>
                  <a:lnTo>
                    <a:pt x="614" y="1836"/>
                  </a:lnTo>
                  <a:lnTo>
                    <a:pt x="592" y="1907"/>
                  </a:lnTo>
                  <a:lnTo>
                    <a:pt x="577" y="1981"/>
                  </a:lnTo>
                  <a:lnTo>
                    <a:pt x="568" y="2058"/>
                  </a:lnTo>
                  <a:lnTo>
                    <a:pt x="564" y="2135"/>
                  </a:lnTo>
                  <a:lnTo>
                    <a:pt x="568" y="2213"/>
                  </a:lnTo>
                  <a:lnTo>
                    <a:pt x="577" y="2289"/>
                  </a:lnTo>
                  <a:lnTo>
                    <a:pt x="592" y="2362"/>
                  </a:lnTo>
                  <a:lnTo>
                    <a:pt x="614" y="2434"/>
                  </a:lnTo>
                  <a:lnTo>
                    <a:pt x="640" y="2503"/>
                  </a:lnTo>
                  <a:lnTo>
                    <a:pt x="672" y="2570"/>
                  </a:lnTo>
                  <a:lnTo>
                    <a:pt x="708" y="2634"/>
                  </a:lnTo>
                  <a:lnTo>
                    <a:pt x="749" y="2694"/>
                  </a:lnTo>
                  <a:lnTo>
                    <a:pt x="794" y="2751"/>
                  </a:lnTo>
                  <a:lnTo>
                    <a:pt x="845" y="2805"/>
                  </a:lnTo>
                  <a:lnTo>
                    <a:pt x="898" y="2854"/>
                  </a:lnTo>
                  <a:lnTo>
                    <a:pt x="957" y="2899"/>
                  </a:lnTo>
                  <a:lnTo>
                    <a:pt x="1017" y="2940"/>
                  </a:lnTo>
                  <a:lnTo>
                    <a:pt x="1081" y="2976"/>
                  </a:lnTo>
                  <a:lnTo>
                    <a:pt x="1149" y="3007"/>
                  </a:lnTo>
                  <a:lnTo>
                    <a:pt x="1220" y="3033"/>
                  </a:lnTo>
                  <a:lnTo>
                    <a:pt x="1292" y="3055"/>
                  </a:lnTo>
                  <a:lnTo>
                    <a:pt x="1366" y="3070"/>
                  </a:lnTo>
                  <a:lnTo>
                    <a:pt x="1443" y="3079"/>
                  </a:lnTo>
                  <a:lnTo>
                    <a:pt x="1522" y="3082"/>
                  </a:lnTo>
                  <a:lnTo>
                    <a:pt x="1600" y="3079"/>
                  </a:lnTo>
                  <a:lnTo>
                    <a:pt x="1676" y="3070"/>
                  </a:lnTo>
                  <a:lnTo>
                    <a:pt x="1752" y="3055"/>
                  </a:lnTo>
                  <a:lnTo>
                    <a:pt x="1824" y="3033"/>
                  </a:lnTo>
                  <a:lnTo>
                    <a:pt x="1894" y="3007"/>
                  </a:lnTo>
                  <a:lnTo>
                    <a:pt x="1961" y="2976"/>
                  </a:lnTo>
                  <a:lnTo>
                    <a:pt x="2026" y="2940"/>
                  </a:lnTo>
                  <a:lnTo>
                    <a:pt x="2087" y="2899"/>
                  </a:lnTo>
                  <a:lnTo>
                    <a:pt x="2144" y="2854"/>
                  </a:lnTo>
                  <a:lnTo>
                    <a:pt x="2199" y="2805"/>
                  </a:lnTo>
                  <a:lnTo>
                    <a:pt x="2248" y="2751"/>
                  </a:lnTo>
                  <a:lnTo>
                    <a:pt x="2294" y="2694"/>
                  </a:lnTo>
                  <a:lnTo>
                    <a:pt x="2336" y="2634"/>
                  </a:lnTo>
                  <a:lnTo>
                    <a:pt x="2372" y="2570"/>
                  </a:lnTo>
                  <a:lnTo>
                    <a:pt x="2404" y="2503"/>
                  </a:lnTo>
                  <a:lnTo>
                    <a:pt x="2430" y="2434"/>
                  </a:lnTo>
                  <a:lnTo>
                    <a:pt x="2451" y="2362"/>
                  </a:lnTo>
                  <a:lnTo>
                    <a:pt x="2466" y="2289"/>
                  </a:lnTo>
                  <a:lnTo>
                    <a:pt x="2476" y="2213"/>
                  </a:lnTo>
                  <a:lnTo>
                    <a:pt x="2480" y="2135"/>
                  </a:lnTo>
                  <a:lnTo>
                    <a:pt x="2476" y="2058"/>
                  </a:lnTo>
                  <a:lnTo>
                    <a:pt x="2466" y="1981"/>
                  </a:lnTo>
                  <a:lnTo>
                    <a:pt x="2451" y="1907"/>
                  </a:lnTo>
                  <a:lnTo>
                    <a:pt x="2430" y="1836"/>
                  </a:lnTo>
                  <a:lnTo>
                    <a:pt x="2404" y="1766"/>
                  </a:lnTo>
                  <a:lnTo>
                    <a:pt x="2372" y="1700"/>
                  </a:lnTo>
                  <a:lnTo>
                    <a:pt x="2336" y="1636"/>
                  </a:lnTo>
                  <a:lnTo>
                    <a:pt x="2294" y="1576"/>
                  </a:lnTo>
                  <a:lnTo>
                    <a:pt x="2248" y="1519"/>
                  </a:lnTo>
                  <a:lnTo>
                    <a:pt x="2199" y="1465"/>
                  </a:lnTo>
                  <a:lnTo>
                    <a:pt x="2144" y="1416"/>
                  </a:lnTo>
                  <a:lnTo>
                    <a:pt x="2087" y="1371"/>
                  </a:lnTo>
                  <a:lnTo>
                    <a:pt x="2026" y="1330"/>
                  </a:lnTo>
                  <a:lnTo>
                    <a:pt x="1961" y="1294"/>
                  </a:lnTo>
                  <a:lnTo>
                    <a:pt x="1894" y="1263"/>
                  </a:lnTo>
                  <a:lnTo>
                    <a:pt x="1824" y="1237"/>
                  </a:lnTo>
                  <a:lnTo>
                    <a:pt x="1752" y="1216"/>
                  </a:lnTo>
                  <a:lnTo>
                    <a:pt x="1676" y="1201"/>
                  </a:lnTo>
                  <a:lnTo>
                    <a:pt x="1600" y="1191"/>
                  </a:lnTo>
                  <a:lnTo>
                    <a:pt x="1522" y="1189"/>
                  </a:lnTo>
                  <a:close/>
                  <a:moveTo>
                    <a:pt x="78" y="0"/>
                  </a:moveTo>
                  <a:lnTo>
                    <a:pt x="2900" y="0"/>
                  </a:lnTo>
                  <a:lnTo>
                    <a:pt x="2899" y="2"/>
                  </a:lnTo>
                  <a:lnTo>
                    <a:pt x="2897" y="9"/>
                  </a:lnTo>
                  <a:lnTo>
                    <a:pt x="2893" y="19"/>
                  </a:lnTo>
                  <a:lnTo>
                    <a:pt x="2886" y="33"/>
                  </a:lnTo>
                  <a:lnTo>
                    <a:pt x="2878" y="50"/>
                  </a:lnTo>
                  <a:lnTo>
                    <a:pt x="2867" y="71"/>
                  </a:lnTo>
                  <a:lnTo>
                    <a:pt x="2855" y="94"/>
                  </a:lnTo>
                  <a:lnTo>
                    <a:pt x="2840" y="120"/>
                  </a:lnTo>
                  <a:lnTo>
                    <a:pt x="2824" y="149"/>
                  </a:lnTo>
                  <a:lnTo>
                    <a:pt x="2804" y="179"/>
                  </a:lnTo>
                  <a:lnTo>
                    <a:pt x="2782" y="210"/>
                  </a:lnTo>
                  <a:lnTo>
                    <a:pt x="2757" y="244"/>
                  </a:lnTo>
                  <a:lnTo>
                    <a:pt x="2729" y="279"/>
                  </a:lnTo>
                  <a:lnTo>
                    <a:pt x="2699" y="314"/>
                  </a:lnTo>
                  <a:lnTo>
                    <a:pt x="2666" y="351"/>
                  </a:lnTo>
                  <a:lnTo>
                    <a:pt x="2630" y="388"/>
                  </a:lnTo>
                  <a:lnTo>
                    <a:pt x="2590" y="425"/>
                  </a:lnTo>
                  <a:lnTo>
                    <a:pt x="2547" y="462"/>
                  </a:lnTo>
                  <a:lnTo>
                    <a:pt x="2501" y="499"/>
                  </a:lnTo>
                  <a:lnTo>
                    <a:pt x="2452" y="534"/>
                  </a:lnTo>
                  <a:lnTo>
                    <a:pt x="2400" y="569"/>
                  </a:lnTo>
                  <a:lnTo>
                    <a:pt x="2344" y="603"/>
                  </a:lnTo>
                  <a:lnTo>
                    <a:pt x="2285" y="635"/>
                  </a:lnTo>
                  <a:lnTo>
                    <a:pt x="2221" y="665"/>
                  </a:lnTo>
                  <a:lnTo>
                    <a:pt x="2153" y="694"/>
                  </a:lnTo>
                  <a:lnTo>
                    <a:pt x="2082" y="720"/>
                  </a:lnTo>
                  <a:lnTo>
                    <a:pt x="2006" y="743"/>
                  </a:lnTo>
                  <a:lnTo>
                    <a:pt x="1927" y="764"/>
                  </a:lnTo>
                  <a:lnTo>
                    <a:pt x="1843" y="781"/>
                  </a:lnTo>
                  <a:lnTo>
                    <a:pt x="1755" y="795"/>
                  </a:lnTo>
                  <a:lnTo>
                    <a:pt x="1663" y="806"/>
                  </a:lnTo>
                  <a:lnTo>
                    <a:pt x="1663" y="995"/>
                  </a:lnTo>
                  <a:lnTo>
                    <a:pt x="2188" y="995"/>
                  </a:lnTo>
                  <a:lnTo>
                    <a:pt x="2225" y="995"/>
                  </a:lnTo>
                  <a:lnTo>
                    <a:pt x="2262" y="998"/>
                  </a:lnTo>
                  <a:lnTo>
                    <a:pt x="2295" y="1005"/>
                  </a:lnTo>
                  <a:lnTo>
                    <a:pt x="2329" y="1012"/>
                  </a:lnTo>
                  <a:lnTo>
                    <a:pt x="2362" y="1024"/>
                  </a:lnTo>
                  <a:lnTo>
                    <a:pt x="2393" y="1038"/>
                  </a:lnTo>
                  <a:lnTo>
                    <a:pt x="2421" y="1057"/>
                  </a:lnTo>
                  <a:lnTo>
                    <a:pt x="2449" y="1078"/>
                  </a:lnTo>
                  <a:lnTo>
                    <a:pt x="2474" y="1104"/>
                  </a:lnTo>
                  <a:lnTo>
                    <a:pt x="2496" y="1134"/>
                  </a:lnTo>
                  <a:lnTo>
                    <a:pt x="2516" y="1168"/>
                  </a:lnTo>
                  <a:lnTo>
                    <a:pt x="2533" y="1207"/>
                  </a:lnTo>
                  <a:lnTo>
                    <a:pt x="2546" y="1252"/>
                  </a:lnTo>
                  <a:lnTo>
                    <a:pt x="2552" y="1272"/>
                  </a:lnTo>
                  <a:lnTo>
                    <a:pt x="2560" y="1297"/>
                  </a:lnTo>
                  <a:lnTo>
                    <a:pt x="2567" y="1329"/>
                  </a:lnTo>
                  <a:lnTo>
                    <a:pt x="2577" y="1364"/>
                  </a:lnTo>
                  <a:lnTo>
                    <a:pt x="2588" y="1404"/>
                  </a:lnTo>
                  <a:lnTo>
                    <a:pt x="2600" y="1449"/>
                  </a:lnTo>
                  <a:lnTo>
                    <a:pt x="2613" y="1498"/>
                  </a:lnTo>
                  <a:lnTo>
                    <a:pt x="2627" y="1550"/>
                  </a:lnTo>
                  <a:lnTo>
                    <a:pt x="2642" y="1604"/>
                  </a:lnTo>
                  <a:lnTo>
                    <a:pt x="2658" y="1662"/>
                  </a:lnTo>
                  <a:lnTo>
                    <a:pt x="2675" y="1723"/>
                  </a:lnTo>
                  <a:lnTo>
                    <a:pt x="2691" y="1786"/>
                  </a:lnTo>
                  <a:lnTo>
                    <a:pt x="2709" y="1850"/>
                  </a:lnTo>
                  <a:lnTo>
                    <a:pt x="2726" y="1916"/>
                  </a:lnTo>
                  <a:lnTo>
                    <a:pt x="2745" y="1983"/>
                  </a:lnTo>
                  <a:lnTo>
                    <a:pt x="2763" y="2051"/>
                  </a:lnTo>
                  <a:lnTo>
                    <a:pt x="2782" y="2120"/>
                  </a:lnTo>
                  <a:lnTo>
                    <a:pt x="2800" y="2188"/>
                  </a:lnTo>
                  <a:lnTo>
                    <a:pt x="2818" y="2256"/>
                  </a:lnTo>
                  <a:lnTo>
                    <a:pt x="2837" y="2323"/>
                  </a:lnTo>
                  <a:lnTo>
                    <a:pt x="2854" y="2390"/>
                  </a:lnTo>
                  <a:lnTo>
                    <a:pt x="2873" y="2455"/>
                  </a:lnTo>
                  <a:lnTo>
                    <a:pt x="2889" y="2518"/>
                  </a:lnTo>
                  <a:lnTo>
                    <a:pt x="2906" y="2580"/>
                  </a:lnTo>
                  <a:lnTo>
                    <a:pt x="2922" y="2639"/>
                  </a:lnTo>
                  <a:lnTo>
                    <a:pt x="2938" y="2695"/>
                  </a:lnTo>
                  <a:lnTo>
                    <a:pt x="2952" y="2748"/>
                  </a:lnTo>
                  <a:lnTo>
                    <a:pt x="2966" y="2798"/>
                  </a:lnTo>
                  <a:lnTo>
                    <a:pt x="2978" y="2845"/>
                  </a:lnTo>
                  <a:lnTo>
                    <a:pt x="2990" y="2887"/>
                  </a:lnTo>
                  <a:lnTo>
                    <a:pt x="3000" y="2925"/>
                  </a:lnTo>
                  <a:lnTo>
                    <a:pt x="3009" y="2957"/>
                  </a:lnTo>
                  <a:lnTo>
                    <a:pt x="3016" y="2984"/>
                  </a:lnTo>
                  <a:lnTo>
                    <a:pt x="3023" y="3007"/>
                  </a:lnTo>
                  <a:lnTo>
                    <a:pt x="3027" y="3023"/>
                  </a:lnTo>
                  <a:lnTo>
                    <a:pt x="3031" y="3034"/>
                  </a:lnTo>
                  <a:lnTo>
                    <a:pt x="3036" y="3054"/>
                  </a:lnTo>
                  <a:lnTo>
                    <a:pt x="3039" y="3074"/>
                  </a:lnTo>
                  <a:lnTo>
                    <a:pt x="3043" y="3095"/>
                  </a:lnTo>
                  <a:lnTo>
                    <a:pt x="3044" y="3116"/>
                  </a:lnTo>
                  <a:lnTo>
                    <a:pt x="3043" y="3136"/>
                  </a:lnTo>
                  <a:lnTo>
                    <a:pt x="3039" y="3157"/>
                  </a:lnTo>
                  <a:lnTo>
                    <a:pt x="3034" y="3176"/>
                  </a:lnTo>
                  <a:lnTo>
                    <a:pt x="3025" y="3195"/>
                  </a:lnTo>
                  <a:lnTo>
                    <a:pt x="3014" y="3211"/>
                  </a:lnTo>
                  <a:lnTo>
                    <a:pt x="3000" y="3227"/>
                  </a:lnTo>
                  <a:lnTo>
                    <a:pt x="2982" y="3241"/>
                  </a:lnTo>
                  <a:lnTo>
                    <a:pt x="2962" y="3253"/>
                  </a:lnTo>
                  <a:lnTo>
                    <a:pt x="2936" y="3263"/>
                  </a:lnTo>
                  <a:lnTo>
                    <a:pt x="2907" y="3269"/>
                  </a:lnTo>
                  <a:lnTo>
                    <a:pt x="2874" y="3274"/>
                  </a:lnTo>
                  <a:lnTo>
                    <a:pt x="2836" y="3276"/>
                  </a:lnTo>
                  <a:lnTo>
                    <a:pt x="2655" y="3276"/>
                  </a:lnTo>
                  <a:lnTo>
                    <a:pt x="2655" y="3391"/>
                  </a:lnTo>
                  <a:lnTo>
                    <a:pt x="362" y="3391"/>
                  </a:lnTo>
                  <a:lnTo>
                    <a:pt x="362" y="3276"/>
                  </a:lnTo>
                  <a:lnTo>
                    <a:pt x="207" y="3276"/>
                  </a:lnTo>
                  <a:lnTo>
                    <a:pt x="169" y="3274"/>
                  </a:lnTo>
                  <a:lnTo>
                    <a:pt x="136" y="3269"/>
                  </a:lnTo>
                  <a:lnTo>
                    <a:pt x="106" y="3263"/>
                  </a:lnTo>
                  <a:lnTo>
                    <a:pt x="81" y="3253"/>
                  </a:lnTo>
                  <a:lnTo>
                    <a:pt x="60" y="3241"/>
                  </a:lnTo>
                  <a:lnTo>
                    <a:pt x="43" y="3227"/>
                  </a:lnTo>
                  <a:lnTo>
                    <a:pt x="28" y="3211"/>
                  </a:lnTo>
                  <a:lnTo>
                    <a:pt x="18" y="3195"/>
                  </a:lnTo>
                  <a:lnTo>
                    <a:pt x="9" y="3176"/>
                  </a:lnTo>
                  <a:lnTo>
                    <a:pt x="3" y="3157"/>
                  </a:lnTo>
                  <a:lnTo>
                    <a:pt x="0" y="3136"/>
                  </a:lnTo>
                  <a:lnTo>
                    <a:pt x="0" y="3116"/>
                  </a:lnTo>
                  <a:lnTo>
                    <a:pt x="0" y="3095"/>
                  </a:lnTo>
                  <a:lnTo>
                    <a:pt x="3" y="3074"/>
                  </a:lnTo>
                  <a:lnTo>
                    <a:pt x="8" y="3054"/>
                  </a:lnTo>
                  <a:lnTo>
                    <a:pt x="12" y="3034"/>
                  </a:lnTo>
                  <a:lnTo>
                    <a:pt x="15" y="3023"/>
                  </a:lnTo>
                  <a:lnTo>
                    <a:pt x="20" y="3007"/>
                  </a:lnTo>
                  <a:lnTo>
                    <a:pt x="26" y="2984"/>
                  </a:lnTo>
                  <a:lnTo>
                    <a:pt x="34" y="2957"/>
                  </a:lnTo>
                  <a:lnTo>
                    <a:pt x="43" y="2925"/>
                  </a:lnTo>
                  <a:lnTo>
                    <a:pt x="53" y="2887"/>
                  </a:lnTo>
                  <a:lnTo>
                    <a:pt x="65" y="2845"/>
                  </a:lnTo>
                  <a:lnTo>
                    <a:pt x="77" y="2798"/>
                  </a:lnTo>
                  <a:lnTo>
                    <a:pt x="91" y="2748"/>
                  </a:lnTo>
                  <a:lnTo>
                    <a:pt x="105" y="2695"/>
                  </a:lnTo>
                  <a:lnTo>
                    <a:pt x="121" y="2639"/>
                  </a:lnTo>
                  <a:lnTo>
                    <a:pt x="137" y="2580"/>
                  </a:lnTo>
                  <a:lnTo>
                    <a:pt x="153" y="2518"/>
                  </a:lnTo>
                  <a:lnTo>
                    <a:pt x="171" y="2455"/>
                  </a:lnTo>
                  <a:lnTo>
                    <a:pt x="188" y="2390"/>
                  </a:lnTo>
                  <a:lnTo>
                    <a:pt x="206" y="2323"/>
                  </a:lnTo>
                  <a:lnTo>
                    <a:pt x="225" y="2256"/>
                  </a:lnTo>
                  <a:lnTo>
                    <a:pt x="243" y="2188"/>
                  </a:lnTo>
                  <a:lnTo>
                    <a:pt x="261" y="2120"/>
                  </a:lnTo>
                  <a:lnTo>
                    <a:pt x="279" y="2051"/>
                  </a:lnTo>
                  <a:lnTo>
                    <a:pt x="298" y="1983"/>
                  </a:lnTo>
                  <a:lnTo>
                    <a:pt x="317" y="1916"/>
                  </a:lnTo>
                  <a:lnTo>
                    <a:pt x="334" y="1850"/>
                  </a:lnTo>
                  <a:lnTo>
                    <a:pt x="352" y="1786"/>
                  </a:lnTo>
                  <a:lnTo>
                    <a:pt x="368" y="1723"/>
                  </a:lnTo>
                  <a:lnTo>
                    <a:pt x="385" y="1662"/>
                  </a:lnTo>
                  <a:lnTo>
                    <a:pt x="401" y="1604"/>
                  </a:lnTo>
                  <a:lnTo>
                    <a:pt x="415" y="1550"/>
                  </a:lnTo>
                  <a:lnTo>
                    <a:pt x="430" y="1498"/>
                  </a:lnTo>
                  <a:lnTo>
                    <a:pt x="443" y="1449"/>
                  </a:lnTo>
                  <a:lnTo>
                    <a:pt x="455" y="1404"/>
                  </a:lnTo>
                  <a:lnTo>
                    <a:pt x="466" y="1364"/>
                  </a:lnTo>
                  <a:lnTo>
                    <a:pt x="476" y="1329"/>
                  </a:lnTo>
                  <a:lnTo>
                    <a:pt x="483" y="1297"/>
                  </a:lnTo>
                  <a:lnTo>
                    <a:pt x="491" y="1272"/>
                  </a:lnTo>
                  <a:lnTo>
                    <a:pt x="496" y="1252"/>
                  </a:lnTo>
                  <a:lnTo>
                    <a:pt x="509" y="1207"/>
                  </a:lnTo>
                  <a:lnTo>
                    <a:pt x="527" y="1168"/>
                  </a:lnTo>
                  <a:lnTo>
                    <a:pt x="547" y="1134"/>
                  </a:lnTo>
                  <a:lnTo>
                    <a:pt x="570" y="1104"/>
                  </a:lnTo>
                  <a:lnTo>
                    <a:pt x="594" y="1078"/>
                  </a:lnTo>
                  <a:lnTo>
                    <a:pt x="621" y="1057"/>
                  </a:lnTo>
                  <a:lnTo>
                    <a:pt x="650" y="1038"/>
                  </a:lnTo>
                  <a:lnTo>
                    <a:pt x="680" y="1024"/>
                  </a:lnTo>
                  <a:lnTo>
                    <a:pt x="713" y="1012"/>
                  </a:lnTo>
                  <a:lnTo>
                    <a:pt x="747" y="1005"/>
                  </a:lnTo>
                  <a:lnTo>
                    <a:pt x="782" y="998"/>
                  </a:lnTo>
                  <a:lnTo>
                    <a:pt x="817" y="995"/>
                  </a:lnTo>
                  <a:lnTo>
                    <a:pt x="855" y="995"/>
                  </a:lnTo>
                  <a:lnTo>
                    <a:pt x="1341" y="995"/>
                  </a:lnTo>
                  <a:lnTo>
                    <a:pt x="1341" y="811"/>
                  </a:lnTo>
                  <a:lnTo>
                    <a:pt x="1248" y="804"/>
                  </a:lnTo>
                  <a:lnTo>
                    <a:pt x="1159" y="793"/>
                  </a:lnTo>
                  <a:lnTo>
                    <a:pt x="1076" y="779"/>
                  </a:lnTo>
                  <a:lnTo>
                    <a:pt x="996" y="763"/>
                  </a:lnTo>
                  <a:lnTo>
                    <a:pt x="920" y="742"/>
                  </a:lnTo>
                  <a:lnTo>
                    <a:pt x="849" y="721"/>
                  </a:lnTo>
                  <a:lnTo>
                    <a:pt x="781" y="696"/>
                  </a:lnTo>
                  <a:lnTo>
                    <a:pt x="718" y="669"/>
                  </a:lnTo>
                  <a:lnTo>
                    <a:pt x="659" y="639"/>
                  </a:lnTo>
                  <a:lnTo>
                    <a:pt x="602" y="609"/>
                  </a:lnTo>
                  <a:lnTo>
                    <a:pt x="549" y="577"/>
                  </a:lnTo>
                  <a:lnTo>
                    <a:pt x="500" y="543"/>
                  </a:lnTo>
                  <a:lnTo>
                    <a:pt x="454" y="509"/>
                  </a:lnTo>
                  <a:lnTo>
                    <a:pt x="411" y="474"/>
                  </a:lnTo>
                  <a:lnTo>
                    <a:pt x="371" y="439"/>
                  </a:lnTo>
                  <a:lnTo>
                    <a:pt x="334" y="403"/>
                  </a:lnTo>
                  <a:lnTo>
                    <a:pt x="301" y="367"/>
                  </a:lnTo>
                  <a:lnTo>
                    <a:pt x="271" y="332"/>
                  </a:lnTo>
                  <a:lnTo>
                    <a:pt x="242" y="297"/>
                  </a:lnTo>
                  <a:lnTo>
                    <a:pt x="217" y="263"/>
                  </a:lnTo>
                  <a:lnTo>
                    <a:pt x="194" y="230"/>
                  </a:lnTo>
                  <a:lnTo>
                    <a:pt x="173" y="198"/>
                  </a:lnTo>
                  <a:lnTo>
                    <a:pt x="154" y="168"/>
                  </a:lnTo>
                  <a:lnTo>
                    <a:pt x="139" y="139"/>
                  </a:lnTo>
                  <a:lnTo>
                    <a:pt x="125" y="113"/>
                  </a:lnTo>
                  <a:lnTo>
                    <a:pt x="113" y="88"/>
                  </a:lnTo>
                  <a:lnTo>
                    <a:pt x="103" y="66"/>
                  </a:lnTo>
                  <a:lnTo>
                    <a:pt x="95" y="47"/>
                  </a:lnTo>
                  <a:lnTo>
                    <a:pt x="89" y="30"/>
                  </a:lnTo>
                  <a:lnTo>
                    <a:pt x="83" y="17"/>
                  </a:lnTo>
                  <a:lnTo>
                    <a:pt x="80" y="8"/>
                  </a:lnTo>
                  <a:lnTo>
                    <a:pt x="79" y="2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2"/>
            <p:cNvSpPr>
              <a:spLocks/>
            </p:cNvSpPr>
            <p:nvPr/>
          </p:nvSpPr>
          <p:spPr bwMode="auto">
            <a:xfrm>
              <a:off x="4642" y="977"/>
              <a:ext cx="15" cy="13"/>
            </a:xfrm>
            <a:custGeom>
              <a:avLst/>
              <a:gdLst>
                <a:gd name="T0" fmla="*/ 28 w 127"/>
                <a:gd name="T1" fmla="*/ 0 h 109"/>
                <a:gd name="T2" fmla="*/ 127 w 127"/>
                <a:gd name="T3" fmla="*/ 69 h 109"/>
                <a:gd name="T4" fmla="*/ 112 w 127"/>
                <a:gd name="T5" fmla="*/ 88 h 109"/>
                <a:gd name="T6" fmla="*/ 96 w 127"/>
                <a:gd name="T7" fmla="*/ 109 h 109"/>
                <a:gd name="T8" fmla="*/ 0 w 127"/>
                <a:gd name="T9" fmla="*/ 40 h 109"/>
                <a:gd name="T10" fmla="*/ 28 w 127"/>
                <a:gd name="T11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109">
                  <a:moveTo>
                    <a:pt x="28" y="0"/>
                  </a:moveTo>
                  <a:lnTo>
                    <a:pt x="127" y="69"/>
                  </a:lnTo>
                  <a:lnTo>
                    <a:pt x="112" y="88"/>
                  </a:lnTo>
                  <a:lnTo>
                    <a:pt x="96" y="109"/>
                  </a:lnTo>
                  <a:lnTo>
                    <a:pt x="0" y="4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3"/>
            <p:cNvSpPr>
              <a:spLocks/>
            </p:cNvSpPr>
            <p:nvPr/>
          </p:nvSpPr>
          <p:spPr bwMode="auto">
            <a:xfrm>
              <a:off x="4679" y="946"/>
              <a:ext cx="12" cy="16"/>
            </a:xfrm>
            <a:custGeom>
              <a:avLst/>
              <a:gdLst>
                <a:gd name="T0" fmla="*/ 45 w 99"/>
                <a:gd name="T1" fmla="*/ 0 h 131"/>
                <a:gd name="T2" fmla="*/ 99 w 99"/>
                <a:gd name="T3" fmla="*/ 107 h 131"/>
                <a:gd name="T4" fmla="*/ 77 w 99"/>
                <a:gd name="T5" fmla="*/ 118 h 131"/>
                <a:gd name="T6" fmla="*/ 55 w 99"/>
                <a:gd name="T7" fmla="*/ 131 h 131"/>
                <a:gd name="T8" fmla="*/ 0 w 99"/>
                <a:gd name="T9" fmla="*/ 22 h 131"/>
                <a:gd name="T10" fmla="*/ 45 w 99"/>
                <a:gd name="T11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131">
                  <a:moveTo>
                    <a:pt x="45" y="0"/>
                  </a:moveTo>
                  <a:lnTo>
                    <a:pt x="99" y="107"/>
                  </a:lnTo>
                  <a:lnTo>
                    <a:pt x="77" y="118"/>
                  </a:lnTo>
                  <a:lnTo>
                    <a:pt x="55" y="131"/>
                  </a:lnTo>
                  <a:lnTo>
                    <a:pt x="0" y="22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4"/>
            <p:cNvSpPr>
              <a:spLocks/>
            </p:cNvSpPr>
            <p:nvPr/>
          </p:nvSpPr>
          <p:spPr bwMode="auto">
            <a:xfrm>
              <a:off x="4624" y="1035"/>
              <a:ext cx="16" cy="7"/>
            </a:xfrm>
            <a:custGeom>
              <a:avLst/>
              <a:gdLst>
                <a:gd name="T0" fmla="*/ 0 w 123"/>
                <a:gd name="T1" fmla="*/ 0 h 49"/>
                <a:gd name="T2" fmla="*/ 122 w 123"/>
                <a:gd name="T3" fmla="*/ 0 h 49"/>
                <a:gd name="T4" fmla="*/ 121 w 123"/>
                <a:gd name="T5" fmla="*/ 5 h 49"/>
                <a:gd name="T6" fmla="*/ 121 w 123"/>
                <a:gd name="T7" fmla="*/ 10 h 49"/>
                <a:gd name="T8" fmla="*/ 120 w 123"/>
                <a:gd name="T9" fmla="*/ 16 h 49"/>
                <a:gd name="T10" fmla="*/ 122 w 123"/>
                <a:gd name="T11" fmla="*/ 33 h 49"/>
                <a:gd name="T12" fmla="*/ 123 w 123"/>
                <a:gd name="T13" fmla="*/ 49 h 49"/>
                <a:gd name="T14" fmla="*/ 0 w 123"/>
                <a:gd name="T15" fmla="*/ 49 h 49"/>
                <a:gd name="T16" fmla="*/ 0 w 123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49">
                  <a:moveTo>
                    <a:pt x="0" y="0"/>
                  </a:moveTo>
                  <a:lnTo>
                    <a:pt x="122" y="0"/>
                  </a:lnTo>
                  <a:lnTo>
                    <a:pt x="121" y="5"/>
                  </a:lnTo>
                  <a:lnTo>
                    <a:pt x="121" y="10"/>
                  </a:lnTo>
                  <a:lnTo>
                    <a:pt x="120" y="16"/>
                  </a:lnTo>
                  <a:lnTo>
                    <a:pt x="122" y="33"/>
                  </a:lnTo>
                  <a:lnTo>
                    <a:pt x="123" y="49"/>
                  </a:lnTo>
                  <a:lnTo>
                    <a:pt x="0" y="4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5"/>
            <p:cNvSpPr>
              <a:spLocks/>
            </p:cNvSpPr>
            <p:nvPr/>
          </p:nvSpPr>
          <p:spPr bwMode="auto">
            <a:xfrm>
              <a:off x="4801" y="987"/>
              <a:ext cx="19" cy="14"/>
            </a:xfrm>
            <a:custGeom>
              <a:avLst/>
              <a:gdLst>
                <a:gd name="T0" fmla="*/ 125 w 149"/>
                <a:gd name="T1" fmla="*/ 0 h 110"/>
                <a:gd name="T2" fmla="*/ 149 w 149"/>
                <a:gd name="T3" fmla="*/ 43 h 110"/>
                <a:gd name="T4" fmla="*/ 25 w 149"/>
                <a:gd name="T5" fmla="*/ 110 h 110"/>
                <a:gd name="T6" fmla="*/ 0 w 149"/>
                <a:gd name="T7" fmla="*/ 67 h 110"/>
                <a:gd name="T8" fmla="*/ 125 w 149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0">
                  <a:moveTo>
                    <a:pt x="125" y="0"/>
                  </a:moveTo>
                  <a:lnTo>
                    <a:pt x="149" y="43"/>
                  </a:lnTo>
                  <a:lnTo>
                    <a:pt x="25" y="110"/>
                  </a:lnTo>
                  <a:lnTo>
                    <a:pt x="0" y="67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6"/>
            <p:cNvSpPr>
              <a:spLocks/>
            </p:cNvSpPr>
            <p:nvPr/>
          </p:nvSpPr>
          <p:spPr bwMode="auto">
            <a:xfrm>
              <a:off x="4770" y="949"/>
              <a:ext cx="14" cy="18"/>
            </a:xfrm>
            <a:custGeom>
              <a:avLst/>
              <a:gdLst>
                <a:gd name="T0" fmla="*/ 70 w 113"/>
                <a:gd name="T1" fmla="*/ 0 h 139"/>
                <a:gd name="T2" fmla="*/ 113 w 113"/>
                <a:gd name="T3" fmla="*/ 25 h 139"/>
                <a:gd name="T4" fmla="*/ 44 w 113"/>
                <a:gd name="T5" fmla="*/ 139 h 139"/>
                <a:gd name="T6" fmla="*/ 23 w 113"/>
                <a:gd name="T7" fmla="*/ 126 h 139"/>
                <a:gd name="T8" fmla="*/ 0 w 113"/>
                <a:gd name="T9" fmla="*/ 114 h 139"/>
                <a:gd name="T10" fmla="*/ 70 w 113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139">
                  <a:moveTo>
                    <a:pt x="70" y="0"/>
                  </a:moveTo>
                  <a:lnTo>
                    <a:pt x="113" y="25"/>
                  </a:lnTo>
                  <a:lnTo>
                    <a:pt x="44" y="139"/>
                  </a:lnTo>
                  <a:lnTo>
                    <a:pt x="23" y="126"/>
                  </a:lnTo>
                  <a:lnTo>
                    <a:pt x="0" y="114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7"/>
            <p:cNvSpPr>
              <a:spLocks/>
            </p:cNvSpPr>
            <p:nvPr/>
          </p:nvSpPr>
          <p:spPr bwMode="auto">
            <a:xfrm>
              <a:off x="4725" y="936"/>
              <a:ext cx="6" cy="16"/>
            </a:xfrm>
            <a:custGeom>
              <a:avLst/>
              <a:gdLst>
                <a:gd name="T0" fmla="*/ 0 w 50"/>
                <a:gd name="T1" fmla="*/ 0 h 127"/>
                <a:gd name="T2" fmla="*/ 50 w 50"/>
                <a:gd name="T3" fmla="*/ 0 h 127"/>
                <a:gd name="T4" fmla="*/ 50 w 50"/>
                <a:gd name="T5" fmla="*/ 127 h 127"/>
                <a:gd name="T6" fmla="*/ 32 w 50"/>
                <a:gd name="T7" fmla="*/ 125 h 127"/>
                <a:gd name="T8" fmla="*/ 12 w 50"/>
                <a:gd name="T9" fmla="*/ 124 h 127"/>
                <a:gd name="T10" fmla="*/ 9 w 50"/>
                <a:gd name="T11" fmla="*/ 124 h 127"/>
                <a:gd name="T12" fmla="*/ 4 w 50"/>
                <a:gd name="T13" fmla="*/ 124 h 127"/>
                <a:gd name="T14" fmla="*/ 0 w 50"/>
                <a:gd name="T15" fmla="*/ 125 h 127"/>
                <a:gd name="T16" fmla="*/ 0 w 50"/>
                <a:gd name="T1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27">
                  <a:moveTo>
                    <a:pt x="0" y="0"/>
                  </a:moveTo>
                  <a:lnTo>
                    <a:pt x="50" y="0"/>
                  </a:lnTo>
                  <a:lnTo>
                    <a:pt x="50" y="127"/>
                  </a:lnTo>
                  <a:lnTo>
                    <a:pt x="32" y="125"/>
                  </a:lnTo>
                  <a:lnTo>
                    <a:pt x="12" y="124"/>
                  </a:lnTo>
                  <a:lnTo>
                    <a:pt x="9" y="124"/>
                  </a:lnTo>
                  <a:lnTo>
                    <a:pt x="4" y="124"/>
                  </a:lnTo>
                  <a:lnTo>
                    <a:pt x="0" y="12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8"/>
            <p:cNvSpPr>
              <a:spLocks/>
            </p:cNvSpPr>
            <p:nvPr/>
          </p:nvSpPr>
          <p:spPr bwMode="auto">
            <a:xfrm>
              <a:off x="4763" y="1112"/>
              <a:ext cx="14" cy="20"/>
            </a:xfrm>
            <a:custGeom>
              <a:avLst/>
              <a:gdLst>
                <a:gd name="T0" fmla="*/ 43 w 110"/>
                <a:gd name="T1" fmla="*/ 0 h 155"/>
                <a:gd name="T2" fmla="*/ 110 w 110"/>
                <a:gd name="T3" fmla="*/ 133 h 155"/>
                <a:gd name="T4" fmla="*/ 65 w 110"/>
                <a:gd name="T5" fmla="*/ 155 h 155"/>
                <a:gd name="T6" fmla="*/ 0 w 110"/>
                <a:gd name="T7" fmla="*/ 24 h 155"/>
                <a:gd name="T8" fmla="*/ 22 w 110"/>
                <a:gd name="T9" fmla="*/ 13 h 155"/>
                <a:gd name="T10" fmla="*/ 43 w 110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155">
                  <a:moveTo>
                    <a:pt x="43" y="0"/>
                  </a:moveTo>
                  <a:lnTo>
                    <a:pt x="110" y="133"/>
                  </a:lnTo>
                  <a:lnTo>
                    <a:pt x="65" y="155"/>
                  </a:lnTo>
                  <a:lnTo>
                    <a:pt x="0" y="24"/>
                  </a:lnTo>
                  <a:lnTo>
                    <a:pt x="22" y="13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9"/>
            <p:cNvSpPr>
              <a:spLocks/>
            </p:cNvSpPr>
            <p:nvPr/>
          </p:nvSpPr>
          <p:spPr bwMode="auto">
            <a:xfrm>
              <a:off x="4795" y="1085"/>
              <a:ext cx="19" cy="15"/>
            </a:xfrm>
            <a:custGeom>
              <a:avLst/>
              <a:gdLst>
                <a:gd name="T0" fmla="*/ 30 w 151"/>
                <a:gd name="T1" fmla="*/ 0 h 126"/>
                <a:gd name="T2" fmla="*/ 151 w 151"/>
                <a:gd name="T3" fmla="*/ 86 h 126"/>
                <a:gd name="T4" fmla="*/ 123 w 151"/>
                <a:gd name="T5" fmla="*/ 126 h 126"/>
                <a:gd name="T6" fmla="*/ 0 w 151"/>
                <a:gd name="T7" fmla="*/ 39 h 126"/>
                <a:gd name="T8" fmla="*/ 15 w 151"/>
                <a:gd name="T9" fmla="*/ 21 h 126"/>
                <a:gd name="T10" fmla="*/ 30 w 151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26">
                  <a:moveTo>
                    <a:pt x="30" y="0"/>
                  </a:moveTo>
                  <a:lnTo>
                    <a:pt x="151" y="86"/>
                  </a:lnTo>
                  <a:lnTo>
                    <a:pt x="123" y="126"/>
                  </a:lnTo>
                  <a:lnTo>
                    <a:pt x="0" y="39"/>
                  </a:lnTo>
                  <a:lnTo>
                    <a:pt x="15" y="21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0"/>
            <p:cNvSpPr>
              <a:spLocks/>
            </p:cNvSpPr>
            <p:nvPr/>
          </p:nvSpPr>
          <p:spPr bwMode="auto">
            <a:xfrm>
              <a:off x="4813" y="1035"/>
              <a:ext cx="18" cy="7"/>
            </a:xfrm>
            <a:custGeom>
              <a:avLst/>
              <a:gdLst>
                <a:gd name="T0" fmla="*/ 2 w 149"/>
                <a:gd name="T1" fmla="*/ 0 h 49"/>
                <a:gd name="T2" fmla="*/ 149 w 149"/>
                <a:gd name="T3" fmla="*/ 0 h 49"/>
                <a:gd name="T4" fmla="*/ 149 w 149"/>
                <a:gd name="T5" fmla="*/ 49 h 49"/>
                <a:gd name="T6" fmla="*/ 0 w 149"/>
                <a:gd name="T7" fmla="*/ 49 h 49"/>
                <a:gd name="T8" fmla="*/ 2 w 149"/>
                <a:gd name="T9" fmla="*/ 33 h 49"/>
                <a:gd name="T10" fmla="*/ 4 w 149"/>
                <a:gd name="T11" fmla="*/ 16 h 49"/>
                <a:gd name="T12" fmla="*/ 4 w 149"/>
                <a:gd name="T13" fmla="*/ 10 h 49"/>
                <a:gd name="T14" fmla="*/ 2 w 149"/>
                <a:gd name="T15" fmla="*/ 5 h 49"/>
                <a:gd name="T16" fmla="*/ 2 w 149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49">
                  <a:moveTo>
                    <a:pt x="2" y="0"/>
                  </a:moveTo>
                  <a:lnTo>
                    <a:pt x="149" y="0"/>
                  </a:lnTo>
                  <a:lnTo>
                    <a:pt x="149" y="49"/>
                  </a:lnTo>
                  <a:lnTo>
                    <a:pt x="0" y="49"/>
                  </a:lnTo>
                  <a:lnTo>
                    <a:pt x="2" y="33"/>
                  </a:lnTo>
                  <a:lnTo>
                    <a:pt x="4" y="16"/>
                  </a:lnTo>
                  <a:lnTo>
                    <a:pt x="4" y="10"/>
                  </a:lnTo>
                  <a:lnTo>
                    <a:pt x="2" y="5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1"/>
            <p:cNvSpPr>
              <a:spLocks/>
            </p:cNvSpPr>
            <p:nvPr/>
          </p:nvSpPr>
          <p:spPr bwMode="auto">
            <a:xfrm>
              <a:off x="4725" y="1123"/>
              <a:ext cx="6" cy="18"/>
            </a:xfrm>
            <a:custGeom>
              <a:avLst/>
              <a:gdLst>
                <a:gd name="T0" fmla="*/ 50 w 50"/>
                <a:gd name="T1" fmla="*/ 0 h 144"/>
                <a:gd name="T2" fmla="*/ 50 w 50"/>
                <a:gd name="T3" fmla="*/ 144 h 144"/>
                <a:gd name="T4" fmla="*/ 0 w 50"/>
                <a:gd name="T5" fmla="*/ 144 h 144"/>
                <a:gd name="T6" fmla="*/ 0 w 50"/>
                <a:gd name="T7" fmla="*/ 2 h 144"/>
                <a:gd name="T8" fmla="*/ 4 w 50"/>
                <a:gd name="T9" fmla="*/ 3 h 144"/>
                <a:gd name="T10" fmla="*/ 9 w 50"/>
                <a:gd name="T11" fmla="*/ 3 h 144"/>
                <a:gd name="T12" fmla="*/ 12 w 50"/>
                <a:gd name="T13" fmla="*/ 3 h 144"/>
                <a:gd name="T14" fmla="*/ 32 w 50"/>
                <a:gd name="T15" fmla="*/ 2 h 144"/>
                <a:gd name="T16" fmla="*/ 50 w 50"/>
                <a:gd name="T1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4">
                  <a:moveTo>
                    <a:pt x="50" y="0"/>
                  </a:moveTo>
                  <a:lnTo>
                    <a:pt x="50" y="144"/>
                  </a:lnTo>
                  <a:lnTo>
                    <a:pt x="0" y="144"/>
                  </a:lnTo>
                  <a:lnTo>
                    <a:pt x="0" y="2"/>
                  </a:lnTo>
                  <a:lnTo>
                    <a:pt x="4" y="3"/>
                  </a:lnTo>
                  <a:lnTo>
                    <a:pt x="9" y="3"/>
                  </a:lnTo>
                  <a:lnTo>
                    <a:pt x="12" y="3"/>
                  </a:lnTo>
                  <a:lnTo>
                    <a:pt x="32" y="2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2"/>
            <p:cNvSpPr>
              <a:spLocks/>
            </p:cNvSpPr>
            <p:nvPr/>
          </p:nvSpPr>
          <p:spPr bwMode="auto">
            <a:xfrm>
              <a:off x="4635" y="1077"/>
              <a:ext cx="18" cy="13"/>
            </a:xfrm>
            <a:custGeom>
              <a:avLst/>
              <a:gdLst>
                <a:gd name="T0" fmla="*/ 113 w 137"/>
                <a:gd name="T1" fmla="*/ 0 h 104"/>
                <a:gd name="T2" fmla="*/ 137 w 137"/>
                <a:gd name="T3" fmla="*/ 44 h 104"/>
                <a:gd name="T4" fmla="*/ 25 w 137"/>
                <a:gd name="T5" fmla="*/ 104 h 104"/>
                <a:gd name="T6" fmla="*/ 0 w 137"/>
                <a:gd name="T7" fmla="*/ 61 h 104"/>
                <a:gd name="T8" fmla="*/ 113 w 137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04">
                  <a:moveTo>
                    <a:pt x="113" y="0"/>
                  </a:moveTo>
                  <a:lnTo>
                    <a:pt x="137" y="44"/>
                  </a:lnTo>
                  <a:lnTo>
                    <a:pt x="25" y="104"/>
                  </a:lnTo>
                  <a:lnTo>
                    <a:pt x="0" y="61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4672" y="1110"/>
              <a:ext cx="14" cy="18"/>
            </a:xfrm>
            <a:custGeom>
              <a:avLst/>
              <a:gdLst>
                <a:gd name="T0" fmla="*/ 70 w 114"/>
                <a:gd name="T1" fmla="*/ 0 h 141"/>
                <a:gd name="T2" fmla="*/ 92 w 114"/>
                <a:gd name="T3" fmla="*/ 13 h 141"/>
                <a:gd name="T4" fmla="*/ 114 w 114"/>
                <a:gd name="T5" fmla="*/ 24 h 141"/>
                <a:gd name="T6" fmla="*/ 43 w 114"/>
                <a:gd name="T7" fmla="*/ 141 h 141"/>
                <a:gd name="T8" fmla="*/ 0 w 114"/>
                <a:gd name="T9" fmla="*/ 116 h 141"/>
                <a:gd name="T10" fmla="*/ 70 w 114"/>
                <a:gd name="T11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141">
                  <a:moveTo>
                    <a:pt x="70" y="0"/>
                  </a:moveTo>
                  <a:lnTo>
                    <a:pt x="92" y="13"/>
                  </a:lnTo>
                  <a:lnTo>
                    <a:pt x="114" y="24"/>
                  </a:lnTo>
                  <a:lnTo>
                    <a:pt x="43" y="141"/>
                  </a:lnTo>
                  <a:lnTo>
                    <a:pt x="0" y="116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4"/>
            <p:cNvSpPr>
              <a:spLocks noEditPoints="1"/>
            </p:cNvSpPr>
            <p:nvPr/>
          </p:nvSpPr>
          <p:spPr bwMode="auto">
            <a:xfrm>
              <a:off x="4690" y="1014"/>
              <a:ext cx="57" cy="86"/>
            </a:xfrm>
            <a:custGeom>
              <a:avLst/>
              <a:gdLst>
                <a:gd name="T0" fmla="*/ 309 w 463"/>
                <a:gd name="T1" fmla="*/ 107 h 695"/>
                <a:gd name="T2" fmla="*/ 295 w 463"/>
                <a:gd name="T3" fmla="*/ 110 h 695"/>
                <a:gd name="T4" fmla="*/ 283 w 463"/>
                <a:gd name="T5" fmla="*/ 116 h 695"/>
                <a:gd name="T6" fmla="*/ 274 w 463"/>
                <a:gd name="T7" fmla="*/ 126 h 695"/>
                <a:gd name="T8" fmla="*/ 268 w 463"/>
                <a:gd name="T9" fmla="*/ 138 h 695"/>
                <a:gd name="T10" fmla="*/ 265 w 463"/>
                <a:gd name="T11" fmla="*/ 151 h 695"/>
                <a:gd name="T12" fmla="*/ 268 w 463"/>
                <a:gd name="T13" fmla="*/ 165 h 695"/>
                <a:gd name="T14" fmla="*/ 274 w 463"/>
                <a:gd name="T15" fmla="*/ 177 h 695"/>
                <a:gd name="T16" fmla="*/ 283 w 463"/>
                <a:gd name="T17" fmla="*/ 186 h 695"/>
                <a:gd name="T18" fmla="*/ 295 w 463"/>
                <a:gd name="T19" fmla="*/ 193 h 695"/>
                <a:gd name="T20" fmla="*/ 309 w 463"/>
                <a:gd name="T21" fmla="*/ 195 h 695"/>
                <a:gd name="T22" fmla="*/ 324 w 463"/>
                <a:gd name="T23" fmla="*/ 193 h 695"/>
                <a:gd name="T24" fmla="*/ 336 w 463"/>
                <a:gd name="T25" fmla="*/ 186 h 695"/>
                <a:gd name="T26" fmla="*/ 344 w 463"/>
                <a:gd name="T27" fmla="*/ 177 h 695"/>
                <a:gd name="T28" fmla="*/ 351 w 463"/>
                <a:gd name="T29" fmla="*/ 165 h 695"/>
                <a:gd name="T30" fmla="*/ 353 w 463"/>
                <a:gd name="T31" fmla="*/ 151 h 695"/>
                <a:gd name="T32" fmla="*/ 351 w 463"/>
                <a:gd name="T33" fmla="*/ 138 h 695"/>
                <a:gd name="T34" fmla="*/ 344 w 463"/>
                <a:gd name="T35" fmla="*/ 126 h 695"/>
                <a:gd name="T36" fmla="*/ 336 w 463"/>
                <a:gd name="T37" fmla="*/ 116 h 695"/>
                <a:gd name="T38" fmla="*/ 324 w 463"/>
                <a:gd name="T39" fmla="*/ 110 h 695"/>
                <a:gd name="T40" fmla="*/ 309 w 463"/>
                <a:gd name="T41" fmla="*/ 107 h 695"/>
                <a:gd name="T42" fmla="*/ 309 w 463"/>
                <a:gd name="T43" fmla="*/ 0 h 695"/>
                <a:gd name="T44" fmla="*/ 340 w 463"/>
                <a:gd name="T45" fmla="*/ 2 h 695"/>
                <a:gd name="T46" fmla="*/ 368 w 463"/>
                <a:gd name="T47" fmla="*/ 12 h 695"/>
                <a:gd name="T48" fmla="*/ 395 w 463"/>
                <a:gd name="T49" fmla="*/ 26 h 695"/>
                <a:gd name="T50" fmla="*/ 418 w 463"/>
                <a:gd name="T51" fmla="*/ 44 h 695"/>
                <a:gd name="T52" fmla="*/ 436 w 463"/>
                <a:gd name="T53" fmla="*/ 66 h 695"/>
                <a:gd name="T54" fmla="*/ 451 w 463"/>
                <a:gd name="T55" fmla="*/ 92 h 695"/>
                <a:gd name="T56" fmla="*/ 459 w 463"/>
                <a:gd name="T57" fmla="*/ 120 h 695"/>
                <a:gd name="T58" fmla="*/ 463 w 463"/>
                <a:gd name="T59" fmla="*/ 151 h 695"/>
                <a:gd name="T60" fmla="*/ 459 w 463"/>
                <a:gd name="T61" fmla="*/ 182 h 695"/>
                <a:gd name="T62" fmla="*/ 451 w 463"/>
                <a:gd name="T63" fmla="*/ 210 h 695"/>
                <a:gd name="T64" fmla="*/ 436 w 463"/>
                <a:gd name="T65" fmla="*/ 235 h 695"/>
                <a:gd name="T66" fmla="*/ 418 w 463"/>
                <a:gd name="T67" fmla="*/ 258 h 695"/>
                <a:gd name="T68" fmla="*/ 395 w 463"/>
                <a:gd name="T69" fmla="*/ 276 h 695"/>
                <a:gd name="T70" fmla="*/ 368 w 463"/>
                <a:gd name="T71" fmla="*/ 290 h 695"/>
                <a:gd name="T72" fmla="*/ 340 w 463"/>
                <a:gd name="T73" fmla="*/ 299 h 695"/>
                <a:gd name="T74" fmla="*/ 309 w 463"/>
                <a:gd name="T75" fmla="*/ 302 h 695"/>
                <a:gd name="T76" fmla="*/ 294 w 463"/>
                <a:gd name="T77" fmla="*/ 300 h 695"/>
                <a:gd name="T78" fmla="*/ 280 w 463"/>
                <a:gd name="T79" fmla="*/ 297 h 695"/>
                <a:gd name="T80" fmla="*/ 39 w 463"/>
                <a:gd name="T81" fmla="*/ 695 h 695"/>
                <a:gd name="T82" fmla="*/ 0 w 463"/>
                <a:gd name="T83" fmla="*/ 673 h 695"/>
                <a:gd name="T84" fmla="*/ 215 w 463"/>
                <a:gd name="T85" fmla="*/ 268 h 695"/>
                <a:gd name="T86" fmla="*/ 195 w 463"/>
                <a:gd name="T87" fmla="*/ 249 h 695"/>
                <a:gd name="T88" fmla="*/ 179 w 463"/>
                <a:gd name="T89" fmla="*/ 229 h 695"/>
                <a:gd name="T90" fmla="*/ 167 w 463"/>
                <a:gd name="T91" fmla="*/ 205 h 695"/>
                <a:gd name="T92" fmla="*/ 159 w 463"/>
                <a:gd name="T93" fmla="*/ 179 h 695"/>
                <a:gd name="T94" fmla="*/ 156 w 463"/>
                <a:gd name="T95" fmla="*/ 151 h 695"/>
                <a:gd name="T96" fmla="*/ 159 w 463"/>
                <a:gd name="T97" fmla="*/ 120 h 695"/>
                <a:gd name="T98" fmla="*/ 168 w 463"/>
                <a:gd name="T99" fmla="*/ 92 h 695"/>
                <a:gd name="T100" fmla="*/ 182 w 463"/>
                <a:gd name="T101" fmla="*/ 66 h 695"/>
                <a:gd name="T102" fmla="*/ 201 w 463"/>
                <a:gd name="T103" fmla="*/ 44 h 695"/>
                <a:gd name="T104" fmla="*/ 224 w 463"/>
                <a:gd name="T105" fmla="*/ 26 h 695"/>
                <a:gd name="T106" fmla="*/ 249 w 463"/>
                <a:gd name="T107" fmla="*/ 12 h 695"/>
                <a:gd name="T108" fmla="*/ 279 w 463"/>
                <a:gd name="T109" fmla="*/ 2 h 695"/>
                <a:gd name="T110" fmla="*/ 309 w 463"/>
                <a:gd name="T111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3" h="695">
                  <a:moveTo>
                    <a:pt x="309" y="107"/>
                  </a:moveTo>
                  <a:lnTo>
                    <a:pt x="295" y="110"/>
                  </a:lnTo>
                  <a:lnTo>
                    <a:pt x="283" y="116"/>
                  </a:lnTo>
                  <a:lnTo>
                    <a:pt x="274" y="126"/>
                  </a:lnTo>
                  <a:lnTo>
                    <a:pt x="268" y="138"/>
                  </a:lnTo>
                  <a:lnTo>
                    <a:pt x="265" y="151"/>
                  </a:lnTo>
                  <a:lnTo>
                    <a:pt x="268" y="165"/>
                  </a:lnTo>
                  <a:lnTo>
                    <a:pt x="274" y="177"/>
                  </a:lnTo>
                  <a:lnTo>
                    <a:pt x="283" y="186"/>
                  </a:lnTo>
                  <a:lnTo>
                    <a:pt x="295" y="193"/>
                  </a:lnTo>
                  <a:lnTo>
                    <a:pt x="309" y="195"/>
                  </a:lnTo>
                  <a:lnTo>
                    <a:pt x="324" y="193"/>
                  </a:lnTo>
                  <a:lnTo>
                    <a:pt x="336" y="186"/>
                  </a:lnTo>
                  <a:lnTo>
                    <a:pt x="344" y="177"/>
                  </a:lnTo>
                  <a:lnTo>
                    <a:pt x="351" y="165"/>
                  </a:lnTo>
                  <a:lnTo>
                    <a:pt x="353" y="151"/>
                  </a:lnTo>
                  <a:lnTo>
                    <a:pt x="351" y="138"/>
                  </a:lnTo>
                  <a:lnTo>
                    <a:pt x="344" y="126"/>
                  </a:lnTo>
                  <a:lnTo>
                    <a:pt x="336" y="116"/>
                  </a:lnTo>
                  <a:lnTo>
                    <a:pt x="324" y="110"/>
                  </a:lnTo>
                  <a:lnTo>
                    <a:pt x="309" y="107"/>
                  </a:lnTo>
                  <a:close/>
                  <a:moveTo>
                    <a:pt x="309" y="0"/>
                  </a:moveTo>
                  <a:lnTo>
                    <a:pt x="340" y="2"/>
                  </a:lnTo>
                  <a:lnTo>
                    <a:pt x="368" y="12"/>
                  </a:lnTo>
                  <a:lnTo>
                    <a:pt x="395" y="26"/>
                  </a:lnTo>
                  <a:lnTo>
                    <a:pt x="418" y="44"/>
                  </a:lnTo>
                  <a:lnTo>
                    <a:pt x="436" y="66"/>
                  </a:lnTo>
                  <a:lnTo>
                    <a:pt x="451" y="92"/>
                  </a:lnTo>
                  <a:lnTo>
                    <a:pt x="459" y="120"/>
                  </a:lnTo>
                  <a:lnTo>
                    <a:pt x="463" y="151"/>
                  </a:lnTo>
                  <a:lnTo>
                    <a:pt x="459" y="182"/>
                  </a:lnTo>
                  <a:lnTo>
                    <a:pt x="451" y="210"/>
                  </a:lnTo>
                  <a:lnTo>
                    <a:pt x="436" y="235"/>
                  </a:lnTo>
                  <a:lnTo>
                    <a:pt x="418" y="258"/>
                  </a:lnTo>
                  <a:lnTo>
                    <a:pt x="395" y="276"/>
                  </a:lnTo>
                  <a:lnTo>
                    <a:pt x="368" y="290"/>
                  </a:lnTo>
                  <a:lnTo>
                    <a:pt x="340" y="299"/>
                  </a:lnTo>
                  <a:lnTo>
                    <a:pt x="309" y="302"/>
                  </a:lnTo>
                  <a:lnTo>
                    <a:pt x="294" y="300"/>
                  </a:lnTo>
                  <a:lnTo>
                    <a:pt x="280" y="297"/>
                  </a:lnTo>
                  <a:lnTo>
                    <a:pt x="39" y="695"/>
                  </a:lnTo>
                  <a:lnTo>
                    <a:pt x="0" y="673"/>
                  </a:lnTo>
                  <a:lnTo>
                    <a:pt x="215" y="268"/>
                  </a:lnTo>
                  <a:lnTo>
                    <a:pt x="195" y="249"/>
                  </a:lnTo>
                  <a:lnTo>
                    <a:pt x="179" y="229"/>
                  </a:lnTo>
                  <a:lnTo>
                    <a:pt x="167" y="205"/>
                  </a:lnTo>
                  <a:lnTo>
                    <a:pt x="159" y="179"/>
                  </a:lnTo>
                  <a:lnTo>
                    <a:pt x="156" y="151"/>
                  </a:lnTo>
                  <a:lnTo>
                    <a:pt x="159" y="120"/>
                  </a:lnTo>
                  <a:lnTo>
                    <a:pt x="168" y="92"/>
                  </a:lnTo>
                  <a:lnTo>
                    <a:pt x="182" y="66"/>
                  </a:lnTo>
                  <a:lnTo>
                    <a:pt x="201" y="44"/>
                  </a:lnTo>
                  <a:lnTo>
                    <a:pt x="224" y="26"/>
                  </a:lnTo>
                  <a:lnTo>
                    <a:pt x="249" y="12"/>
                  </a:lnTo>
                  <a:lnTo>
                    <a:pt x="279" y="2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855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761559" y="4724401"/>
            <a:ext cx="2662518" cy="1546411"/>
            <a:chOff x="658905" y="4563037"/>
            <a:chExt cx="2662518" cy="1546411"/>
          </a:xfrm>
        </p:grpSpPr>
        <p:grpSp>
          <p:nvGrpSpPr>
            <p:cNvPr id="11" name="Group 10"/>
            <p:cNvGrpSpPr/>
            <p:nvPr/>
          </p:nvGrpSpPr>
          <p:grpSpPr>
            <a:xfrm flipH="1">
              <a:off x="658905" y="4643718"/>
              <a:ext cx="2662518" cy="1465730"/>
              <a:chOff x="658906" y="766482"/>
              <a:chExt cx="2662518" cy="1465730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2" name="Rounded Rectangle 11"/>
              <p:cNvSpPr/>
              <p:nvPr/>
            </p:nvSpPr>
            <p:spPr>
              <a:xfrm>
                <a:off x="658906" y="766482"/>
                <a:ext cx="2662518" cy="1075765"/>
              </a:xfrm>
              <a:prstGeom prst="roundRect">
                <a:avLst>
                  <a:gd name="adj" fmla="val 1291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ight Triangle 12"/>
              <p:cNvSpPr/>
              <p:nvPr/>
            </p:nvSpPr>
            <p:spPr>
              <a:xfrm flipH="1" flipV="1">
                <a:off x="2850776" y="1532965"/>
                <a:ext cx="470647" cy="69924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 flipH="1">
              <a:off x="658905" y="4563037"/>
              <a:ext cx="2662518" cy="1465730"/>
              <a:chOff x="658906" y="766482"/>
              <a:chExt cx="2662518" cy="1465730"/>
            </a:xfrm>
            <a:solidFill>
              <a:schemeClr val="accent4"/>
            </a:solidFill>
          </p:grpSpPr>
          <p:sp>
            <p:nvSpPr>
              <p:cNvPr id="24" name="Rounded Rectangle 23"/>
              <p:cNvSpPr/>
              <p:nvPr/>
            </p:nvSpPr>
            <p:spPr>
              <a:xfrm>
                <a:off x="658906" y="766482"/>
                <a:ext cx="2662518" cy="1075765"/>
              </a:xfrm>
              <a:prstGeom prst="roundRect">
                <a:avLst>
                  <a:gd name="adj" fmla="val 1291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ight Triangle 24"/>
              <p:cNvSpPr/>
              <p:nvPr/>
            </p:nvSpPr>
            <p:spPr>
              <a:xfrm flipH="1" flipV="1">
                <a:off x="2850776" y="1532965"/>
                <a:ext cx="470647" cy="69924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1761559" y="3433483"/>
            <a:ext cx="2662518" cy="1541929"/>
            <a:chOff x="658905" y="3272119"/>
            <a:chExt cx="2662518" cy="1541929"/>
          </a:xfrm>
        </p:grpSpPr>
        <p:grpSp>
          <p:nvGrpSpPr>
            <p:cNvPr id="8" name="Group 7"/>
            <p:cNvGrpSpPr/>
            <p:nvPr/>
          </p:nvGrpSpPr>
          <p:grpSpPr>
            <a:xfrm>
              <a:off x="658905" y="3348318"/>
              <a:ext cx="2662518" cy="1465730"/>
              <a:chOff x="658906" y="766482"/>
              <a:chExt cx="2662518" cy="146573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9" name="Rounded Rectangle 8"/>
              <p:cNvSpPr/>
              <p:nvPr/>
            </p:nvSpPr>
            <p:spPr>
              <a:xfrm>
                <a:off x="658906" y="766482"/>
                <a:ext cx="2662518" cy="1075765"/>
              </a:xfrm>
              <a:prstGeom prst="roundRect">
                <a:avLst>
                  <a:gd name="adj" fmla="val 1291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ight Triangle 9"/>
              <p:cNvSpPr/>
              <p:nvPr/>
            </p:nvSpPr>
            <p:spPr>
              <a:xfrm flipH="1" flipV="1">
                <a:off x="2850776" y="1532965"/>
                <a:ext cx="470647" cy="69924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658905" y="3272119"/>
              <a:ext cx="2662518" cy="1465730"/>
              <a:chOff x="658906" y="766482"/>
              <a:chExt cx="2662518" cy="1465730"/>
            </a:xfrm>
            <a:solidFill>
              <a:schemeClr val="accent3"/>
            </a:solidFill>
          </p:grpSpPr>
          <p:sp>
            <p:nvSpPr>
              <p:cNvPr id="21" name="Rounded Rectangle 20"/>
              <p:cNvSpPr/>
              <p:nvPr/>
            </p:nvSpPr>
            <p:spPr>
              <a:xfrm>
                <a:off x="658906" y="766482"/>
                <a:ext cx="2662518" cy="1075765"/>
              </a:xfrm>
              <a:prstGeom prst="roundRect">
                <a:avLst>
                  <a:gd name="adj" fmla="val 1291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ight Triangle 21"/>
              <p:cNvSpPr/>
              <p:nvPr/>
            </p:nvSpPr>
            <p:spPr>
              <a:xfrm flipH="1" flipV="1">
                <a:off x="2850776" y="1532965"/>
                <a:ext cx="470647" cy="69924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761559" y="2142565"/>
            <a:ext cx="2662519" cy="1546411"/>
            <a:chOff x="658905" y="1981201"/>
            <a:chExt cx="2662519" cy="1546411"/>
          </a:xfrm>
        </p:grpSpPr>
        <p:grpSp>
          <p:nvGrpSpPr>
            <p:cNvPr id="5" name="Group 4"/>
            <p:cNvGrpSpPr/>
            <p:nvPr/>
          </p:nvGrpSpPr>
          <p:grpSpPr>
            <a:xfrm flipH="1">
              <a:off x="658906" y="2061882"/>
              <a:ext cx="2662518" cy="1465730"/>
              <a:chOff x="658906" y="766482"/>
              <a:chExt cx="2662518" cy="146573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6" name="Rounded Rectangle 5"/>
              <p:cNvSpPr/>
              <p:nvPr/>
            </p:nvSpPr>
            <p:spPr>
              <a:xfrm>
                <a:off x="658906" y="766482"/>
                <a:ext cx="2662518" cy="1075765"/>
              </a:xfrm>
              <a:prstGeom prst="roundRect">
                <a:avLst>
                  <a:gd name="adj" fmla="val 1291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ight Triangle 6"/>
              <p:cNvSpPr/>
              <p:nvPr/>
            </p:nvSpPr>
            <p:spPr>
              <a:xfrm flipH="1" flipV="1">
                <a:off x="2850776" y="1532965"/>
                <a:ext cx="470647" cy="69924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flipH="1">
              <a:off x="658905" y="1981201"/>
              <a:ext cx="2662518" cy="1465730"/>
              <a:chOff x="658906" y="766482"/>
              <a:chExt cx="2662518" cy="1465730"/>
            </a:xfrm>
            <a:solidFill>
              <a:schemeClr val="accent2"/>
            </a:solidFill>
          </p:grpSpPr>
          <p:sp>
            <p:nvSpPr>
              <p:cNvPr id="18" name="Rounded Rectangle 17"/>
              <p:cNvSpPr/>
              <p:nvPr/>
            </p:nvSpPr>
            <p:spPr>
              <a:xfrm>
                <a:off x="658906" y="766482"/>
                <a:ext cx="2662518" cy="1075765"/>
              </a:xfrm>
              <a:prstGeom prst="roundRect">
                <a:avLst>
                  <a:gd name="adj" fmla="val 1291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ight Triangle 18"/>
              <p:cNvSpPr/>
              <p:nvPr/>
            </p:nvSpPr>
            <p:spPr>
              <a:xfrm flipH="1" flipV="1">
                <a:off x="2850776" y="1532965"/>
                <a:ext cx="470647" cy="69924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1761559" y="851647"/>
            <a:ext cx="2662519" cy="1541929"/>
            <a:chOff x="658905" y="690283"/>
            <a:chExt cx="2662519" cy="1541929"/>
          </a:xfrm>
        </p:grpSpPr>
        <p:grpSp>
          <p:nvGrpSpPr>
            <p:cNvPr id="4" name="Group 3"/>
            <p:cNvGrpSpPr/>
            <p:nvPr/>
          </p:nvGrpSpPr>
          <p:grpSpPr>
            <a:xfrm>
              <a:off x="658906" y="766482"/>
              <a:ext cx="2662518" cy="1465730"/>
              <a:chOff x="658906" y="766482"/>
              <a:chExt cx="2662518" cy="146573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" name="Rounded Rectangle 1"/>
              <p:cNvSpPr/>
              <p:nvPr/>
            </p:nvSpPr>
            <p:spPr>
              <a:xfrm>
                <a:off x="658906" y="766482"/>
                <a:ext cx="2662518" cy="1075765"/>
              </a:xfrm>
              <a:prstGeom prst="roundRect">
                <a:avLst>
                  <a:gd name="adj" fmla="val 1291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ight Triangle 2"/>
              <p:cNvSpPr/>
              <p:nvPr/>
            </p:nvSpPr>
            <p:spPr>
              <a:xfrm flipH="1" flipV="1">
                <a:off x="2850776" y="1532965"/>
                <a:ext cx="470647" cy="699247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58905" y="690283"/>
              <a:ext cx="2662518" cy="1465730"/>
              <a:chOff x="658906" y="766482"/>
              <a:chExt cx="2662518" cy="1465730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658906" y="766482"/>
                <a:ext cx="2662518" cy="1075765"/>
              </a:xfrm>
              <a:prstGeom prst="roundRect">
                <a:avLst>
                  <a:gd name="adj" fmla="val 1291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ight Triangle 15"/>
              <p:cNvSpPr/>
              <p:nvPr/>
            </p:nvSpPr>
            <p:spPr>
              <a:xfrm flipH="1" flipV="1">
                <a:off x="2850776" y="1532965"/>
                <a:ext cx="470647" cy="699247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0" name="Oval 29"/>
          <p:cNvSpPr/>
          <p:nvPr/>
        </p:nvSpPr>
        <p:spPr>
          <a:xfrm>
            <a:off x="1956542" y="1075764"/>
            <a:ext cx="548640" cy="5486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1" name="Oval 30"/>
          <p:cNvSpPr/>
          <p:nvPr/>
        </p:nvSpPr>
        <p:spPr>
          <a:xfrm>
            <a:off x="1956542" y="3701529"/>
            <a:ext cx="548640" cy="5486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20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3679108" y="2374750"/>
            <a:ext cx="548640" cy="5486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679108" y="4973621"/>
            <a:ext cx="548640" cy="5486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20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63679" y="1047998"/>
            <a:ext cx="15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34537" y="2316070"/>
            <a:ext cx="15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63679" y="3647766"/>
            <a:ext cx="15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34537" y="4915838"/>
            <a:ext cx="15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your text here.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44498" y="1303932"/>
            <a:ext cx="484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44498" y="2357281"/>
            <a:ext cx="484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44498" y="3580966"/>
            <a:ext cx="484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444498" y="4715430"/>
            <a:ext cx="484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368733" y="1169897"/>
            <a:ext cx="914400" cy="914400"/>
            <a:chOff x="5368733" y="1169897"/>
            <a:chExt cx="914400" cy="914400"/>
          </a:xfrm>
        </p:grpSpPr>
        <p:sp>
          <p:nvSpPr>
            <p:cNvPr id="48" name="Rounded Rectangle 47"/>
            <p:cNvSpPr/>
            <p:nvPr/>
          </p:nvSpPr>
          <p:spPr>
            <a:xfrm>
              <a:off x="5368733" y="1169897"/>
              <a:ext cx="914400" cy="9144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6"/>
            <p:cNvSpPr>
              <a:spLocks noEditPoints="1"/>
            </p:cNvSpPr>
            <p:nvPr/>
          </p:nvSpPr>
          <p:spPr bwMode="auto">
            <a:xfrm>
              <a:off x="5621333" y="1398264"/>
              <a:ext cx="409201" cy="457667"/>
            </a:xfrm>
            <a:custGeom>
              <a:avLst/>
              <a:gdLst>
                <a:gd name="T0" fmla="*/ 932 w 3183"/>
                <a:gd name="T1" fmla="*/ 3144 h 3484"/>
                <a:gd name="T2" fmla="*/ 880 w 3183"/>
                <a:gd name="T3" fmla="*/ 3198 h 3484"/>
                <a:gd name="T4" fmla="*/ 871 w 3183"/>
                <a:gd name="T5" fmla="*/ 3277 h 3484"/>
                <a:gd name="T6" fmla="*/ 911 w 3183"/>
                <a:gd name="T7" fmla="*/ 3341 h 3484"/>
                <a:gd name="T8" fmla="*/ 982 w 3183"/>
                <a:gd name="T9" fmla="*/ 3367 h 3484"/>
                <a:gd name="T10" fmla="*/ 1054 w 3183"/>
                <a:gd name="T11" fmla="*/ 3341 h 3484"/>
                <a:gd name="T12" fmla="*/ 1093 w 3183"/>
                <a:gd name="T13" fmla="*/ 3277 h 3484"/>
                <a:gd name="T14" fmla="*/ 1085 w 3183"/>
                <a:gd name="T15" fmla="*/ 3198 h 3484"/>
                <a:gd name="T16" fmla="*/ 1033 w 3183"/>
                <a:gd name="T17" fmla="*/ 3144 h 3484"/>
                <a:gd name="T18" fmla="*/ 1647 w 3183"/>
                <a:gd name="T19" fmla="*/ 1768 h 3484"/>
                <a:gd name="T20" fmla="*/ 2166 w 3183"/>
                <a:gd name="T21" fmla="*/ 1768 h 3484"/>
                <a:gd name="T22" fmla="*/ 3002 w 3183"/>
                <a:gd name="T23" fmla="*/ 1249 h 3484"/>
                <a:gd name="T24" fmla="*/ 3002 w 3183"/>
                <a:gd name="T25" fmla="*/ 1249 h 3484"/>
                <a:gd name="T26" fmla="*/ 1588 w 3183"/>
                <a:gd name="T27" fmla="*/ 1701 h 3484"/>
                <a:gd name="T28" fmla="*/ 1880 w 3183"/>
                <a:gd name="T29" fmla="*/ 1837 h 3484"/>
                <a:gd name="T30" fmla="*/ 159 w 3183"/>
                <a:gd name="T31" fmla="*/ 373 h 3484"/>
                <a:gd name="T32" fmla="*/ 1805 w 3183"/>
                <a:gd name="T33" fmla="*/ 2554 h 3484"/>
                <a:gd name="T34" fmla="*/ 866 w 3183"/>
                <a:gd name="T35" fmla="*/ 1844 h 3484"/>
                <a:gd name="T36" fmla="*/ 906 w 3183"/>
                <a:gd name="T37" fmla="*/ 1735 h 3484"/>
                <a:gd name="T38" fmla="*/ 572 w 3183"/>
                <a:gd name="T39" fmla="*/ 1462 h 3484"/>
                <a:gd name="T40" fmla="*/ 333 w 3183"/>
                <a:gd name="T41" fmla="*/ 1303 h 3484"/>
                <a:gd name="T42" fmla="*/ 1158 w 3183"/>
                <a:gd name="T43" fmla="*/ 1042 h 3484"/>
                <a:gd name="T44" fmla="*/ 159 w 3183"/>
                <a:gd name="T45" fmla="*/ 373 h 3484"/>
                <a:gd name="T46" fmla="*/ 721 w 3183"/>
                <a:gd name="T47" fmla="*/ 178 h 3484"/>
                <a:gd name="T48" fmla="*/ 715 w 3183"/>
                <a:gd name="T49" fmla="*/ 210 h 3484"/>
                <a:gd name="T50" fmla="*/ 741 w 3183"/>
                <a:gd name="T51" fmla="*/ 226 h 3484"/>
                <a:gd name="T52" fmla="*/ 1243 w 3183"/>
                <a:gd name="T53" fmla="*/ 219 h 3484"/>
                <a:gd name="T54" fmla="*/ 1248 w 3183"/>
                <a:gd name="T55" fmla="*/ 187 h 3484"/>
                <a:gd name="T56" fmla="*/ 1223 w 3183"/>
                <a:gd name="T57" fmla="*/ 170 h 3484"/>
                <a:gd name="T58" fmla="*/ 1736 w 3183"/>
                <a:gd name="T59" fmla="*/ 0 h 3484"/>
                <a:gd name="T60" fmla="*/ 1840 w 3183"/>
                <a:gd name="T61" fmla="*/ 26 h 3484"/>
                <a:gd name="T62" fmla="*/ 1920 w 3183"/>
                <a:gd name="T63" fmla="*/ 96 h 3484"/>
                <a:gd name="T64" fmla="*/ 1961 w 3183"/>
                <a:gd name="T65" fmla="*/ 197 h 3484"/>
                <a:gd name="T66" fmla="*/ 3183 w 3183"/>
                <a:gd name="T67" fmla="*/ 1042 h 3484"/>
                <a:gd name="T68" fmla="*/ 2634 w 3183"/>
                <a:gd name="T69" fmla="*/ 2554 h 3484"/>
                <a:gd name="T70" fmla="*/ 1961 w 3183"/>
                <a:gd name="T71" fmla="*/ 3287 h 3484"/>
                <a:gd name="T72" fmla="*/ 1920 w 3183"/>
                <a:gd name="T73" fmla="*/ 3388 h 3484"/>
                <a:gd name="T74" fmla="*/ 1840 w 3183"/>
                <a:gd name="T75" fmla="*/ 3458 h 3484"/>
                <a:gd name="T76" fmla="*/ 1736 w 3183"/>
                <a:gd name="T77" fmla="*/ 3484 h 3484"/>
                <a:gd name="T78" fmla="*/ 156 w 3183"/>
                <a:gd name="T79" fmla="*/ 3472 h 3484"/>
                <a:gd name="T80" fmla="*/ 67 w 3183"/>
                <a:gd name="T81" fmla="*/ 3415 h 3484"/>
                <a:gd name="T82" fmla="*/ 12 w 3183"/>
                <a:gd name="T83" fmla="*/ 3324 h 3484"/>
                <a:gd name="T84" fmla="*/ 0 w 3183"/>
                <a:gd name="T85" fmla="*/ 235 h 3484"/>
                <a:gd name="T86" fmla="*/ 25 w 3183"/>
                <a:gd name="T87" fmla="*/ 128 h 3484"/>
                <a:gd name="T88" fmla="*/ 93 w 3183"/>
                <a:gd name="T89" fmla="*/ 46 h 3484"/>
                <a:gd name="T90" fmla="*/ 191 w 3183"/>
                <a:gd name="T91" fmla="*/ 3 h 3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83" h="3484">
                  <a:moveTo>
                    <a:pt x="982" y="3132"/>
                  </a:moveTo>
                  <a:lnTo>
                    <a:pt x="956" y="3134"/>
                  </a:lnTo>
                  <a:lnTo>
                    <a:pt x="932" y="3144"/>
                  </a:lnTo>
                  <a:lnTo>
                    <a:pt x="911" y="3157"/>
                  </a:lnTo>
                  <a:lnTo>
                    <a:pt x="892" y="3176"/>
                  </a:lnTo>
                  <a:lnTo>
                    <a:pt x="880" y="3198"/>
                  </a:lnTo>
                  <a:lnTo>
                    <a:pt x="871" y="3222"/>
                  </a:lnTo>
                  <a:lnTo>
                    <a:pt x="868" y="3249"/>
                  </a:lnTo>
                  <a:lnTo>
                    <a:pt x="871" y="3277"/>
                  </a:lnTo>
                  <a:lnTo>
                    <a:pt x="880" y="3302"/>
                  </a:lnTo>
                  <a:lnTo>
                    <a:pt x="892" y="3322"/>
                  </a:lnTo>
                  <a:lnTo>
                    <a:pt x="911" y="3341"/>
                  </a:lnTo>
                  <a:lnTo>
                    <a:pt x="932" y="3355"/>
                  </a:lnTo>
                  <a:lnTo>
                    <a:pt x="956" y="3364"/>
                  </a:lnTo>
                  <a:lnTo>
                    <a:pt x="982" y="3367"/>
                  </a:lnTo>
                  <a:lnTo>
                    <a:pt x="1008" y="3364"/>
                  </a:lnTo>
                  <a:lnTo>
                    <a:pt x="1033" y="3355"/>
                  </a:lnTo>
                  <a:lnTo>
                    <a:pt x="1054" y="3341"/>
                  </a:lnTo>
                  <a:lnTo>
                    <a:pt x="1071" y="3322"/>
                  </a:lnTo>
                  <a:lnTo>
                    <a:pt x="1085" y="3302"/>
                  </a:lnTo>
                  <a:lnTo>
                    <a:pt x="1093" y="3277"/>
                  </a:lnTo>
                  <a:lnTo>
                    <a:pt x="1096" y="3249"/>
                  </a:lnTo>
                  <a:lnTo>
                    <a:pt x="1093" y="3222"/>
                  </a:lnTo>
                  <a:lnTo>
                    <a:pt x="1085" y="3198"/>
                  </a:lnTo>
                  <a:lnTo>
                    <a:pt x="1071" y="3176"/>
                  </a:lnTo>
                  <a:lnTo>
                    <a:pt x="1054" y="3157"/>
                  </a:lnTo>
                  <a:lnTo>
                    <a:pt x="1033" y="3144"/>
                  </a:lnTo>
                  <a:lnTo>
                    <a:pt x="1008" y="3134"/>
                  </a:lnTo>
                  <a:lnTo>
                    <a:pt x="982" y="3132"/>
                  </a:lnTo>
                  <a:close/>
                  <a:moveTo>
                    <a:pt x="1647" y="1768"/>
                  </a:moveTo>
                  <a:lnTo>
                    <a:pt x="857" y="2444"/>
                  </a:lnTo>
                  <a:lnTo>
                    <a:pt x="2463" y="2444"/>
                  </a:lnTo>
                  <a:lnTo>
                    <a:pt x="2166" y="1768"/>
                  </a:lnTo>
                  <a:lnTo>
                    <a:pt x="1831" y="1976"/>
                  </a:lnTo>
                  <a:lnTo>
                    <a:pt x="1647" y="1768"/>
                  </a:lnTo>
                  <a:close/>
                  <a:moveTo>
                    <a:pt x="3002" y="1249"/>
                  </a:moveTo>
                  <a:lnTo>
                    <a:pt x="2273" y="1701"/>
                  </a:lnTo>
                  <a:lnTo>
                    <a:pt x="2582" y="2403"/>
                  </a:lnTo>
                  <a:lnTo>
                    <a:pt x="3002" y="1249"/>
                  </a:lnTo>
                  <a:close/>
                  <a:moveTo>
                    <a:pt x="1189" y="1249"/>
                  </a:moveTo>
                  <a:lnTo>
                    <a:pt x="769" y="2403"/>
                  </a:lnTo>
                  <a:lnTo>
                    <a:pt x="1588" y="1701"/>
                  </a:lnTo>
                  <a:lnTo>
                    <a:pt x="1189" y="1249"/>
                  </a:lnTo>
                  <a:close/>
                  <a:moveTo>
                    <a:pt x="1274" y="1152"/>
                  </a:moveTo>
                  <a:lnTo>
                    <a:pt x="1880" y="1837"/>
                  </a:lnTo>
                  <a:lnTo>
                    <a:pt x="2986" y="1152"/>
                  </a:lnTo>
                  <a:lnTo>
                    <a:pt x="1274" y="1152"/>
                  </a:lnTo>
                  <a:close/>
                  <a:moveTo>
                    <a:pt x="159" y="373"/>
                  </a:moveTo>
                  <a:lnTo>
                    <a:pt x="159" y="3049"/>
                  </a:lnTo>
                  <a:lnTo>
                    <a:pt x="1805" y="3049"/>
                  </a:lnTo>
                  <a:lnTo>
                    <a:pt x="1805" y="2554"/>
                  </a:lnTo>
                  <a:lnTo>
                    <a:pt x="608" y="2554"/>
                  </a:lnTo>
                  <a:lnTo>
                    <a:pt x="614" y="2535"/>
                  </a:lnTo>
                  <a:lnTo>
                    <a:pt x="866" y="1844"/>
                  </a:lnTo>
                  <a:lnTo>
                    <a:pt x="655" y="1844"/>
                  </a:lnTo>
                  <a:lnTo>
                    <a:pt x="655" y="1735"/>
                  </a:lnTo>
                  <a:lnTo>
                    <a:pt x="906" y="1735"/>
                  </a:lnTo>
                  <a:lnTo>
                    <a:pt x="955" y="1598"/>
                  </a:lnTo>
                  <a:lnTo>
                    <a:pt x="572" y="1598"/>
                  </a:lnTo>
                  <a:lnTo>
                    <a:pt x="572" y="1462"/>
                  </a:lnTo>
                  <a:lnTo>
                    <a:pt x="1005" y="1462"/>
                  </a:lnTo>
                  <a:lnTo>
                    <a:pt x="1063" y="1303"/>
                  </a:lnTo>
                  <a:lnTo>
                    <a:pt x="333" y="1303"/>
                  </a:lnTo>
                  <a:lnTo>
                    <a:pt x="333" y="1121"/>
                  </a:lnTo>
                  <a:lnTo>
                    <a:pt x="1129" y="1121"/>
                  </a:lnTo>
                  <a:lnTo>
                    <a:pt x="1158" y="1042"/>
                  </a:lnTo>
                  <a:lnTo>
                    <a:pt x="1805" y="1042"/>
                  </a:lnTo>
                  <a:lnTo>
                    <a:pt x="1805" y="373"/>
                  </a:lnTo>
                  <a:lnTo>
                    <a:pt x="159" y="373"/>
                  </a:lnTo>
                  <a:close/>
                  <a:moveTo>
                    <a:pt x="741" y="170"/>
                  </a:moveTo>
                  <a:lnTo>
                    <a:pt x="730" y="172"/>
                  </a:lnTo>
                  <a:lnTo>
                    <a:pt x="721" y="178"/>
                  </a:lnTo>
                  <a:lnTo>
                    <a:pt x="715" y="187"/>
                  </a:lnTo>
                  <a:lnTo>
                    <a:pt x="713" y="198"/>
                  </a:lnTo>
                  <a:lnTo>
                    <a:pt x="715" y="210"/>
                  </a:lnTo>
                  <a:lnTo>
                    <a:pt x="721" y="219"/>
                  </a:lnTo>
                  <a:lnTo>
                    <a:pt x="730" y="224"/>
                  </a:lnTo>
                  <a:lnTo>
                    <a:pt x="741" y="226"/>
                  </a:lnTo>
                  <a:lnTo>
                    <a:pt x="1223" y="226"/>
                  </a:lnTo>
                  <a:lnTo>
                    <a:pt x="1233" y="224"/>
                  </a:lnTo>
                  <a:lnTo>
                    <a:pt x="1243" y="219"/>
                  </a:lnTo>
                  <a:lnTo>
                    <a:pt x="1248" y="210"/>
                  </a:lnTo>
                  <a:lnTo>
                    <a:pt x="1251" y="198"/>
                  </a:lnTo>
                  <a:lnTo>
                    <a:pt x="1248" y="187"/>
                  </a:lnTo>
                  <a:lnTo>
                    <a:pt x="1243" y="178"/>
                  </a:lnTo>
                  <a:lnTo>
                    <a:pt x="1233" y="172"/>
                  </a:lnTo>
                  <a:lnTo>
                    <a:pt x="1223" y="170"/>
                  </a:lnTo>
                  <a:lnTo>
                    <a:pt x="741" y="170"/>
                  </a:lnTo>
                  <a:close/>
                  <a:moveTo>
                    <a:pt x="228" y="0"/>
                  </a:moveTo>
                  <a:lnTo>
                    <a:pt x="1736" y="0"/>
                  </a:lnTo>
                  <a:lnTo>
                    <a:pt x="1772" y="3"/>
                  </a:lnTo>
                  <a:lnTo>
                    <a:pt x="1807" y="12"/>
                  </a:lnTo>
                  <a:lnTo>
                    <a:pt x="1840" y="26"/>
                  </a:lnTo>
                  <a:lnTo>
                    <a:pt x="1870" y="46"/>
                  </a:lnTo>
                  <a:lnTo>
                    <a:pt x="1896" y="69"/>
                  </a:lnTo>
                  <a:lnTo>
                    <a:pt x="1920" y="96"/>
                  </a:lnTo>
                  <a:lnTo>
                    <a:pt x="1939" y="128"/>
                  </a:lnTo>
                  <a:lnTo>
                    <a:pt x="1953" y="161"/>
                  </a:lnTo>
                  <a:lnTo>
                    <a:pt x="1961" y="197"/>
                  </a:lnTo>
                  <a:lnTo>
                    <a:pt x="1964" y="235"/>
                  </a:lnTo>
                  <a:lnTo>
                    <a:pt x="1964" y="1042"/>
                  </a:lnTo>
                  <a:lnTo>
                    <a:pt x="3183" y="1042"/>
                  </a:lnTo>
                  <a:lnTo>
                    <a:pt x="3139" y="1165"/>
                  </a:lnTo>
                  <a:lnTo>
                    <a:pt x="2640" y="2535"/>
                  </a:lnTo>
                  <a:lnTo>
                    <a:pt x="2634" y="2554"/>
                  </a:lnTo>
                  <a:lnTo>
                    <a:pt x="1964" y="2554"/>
                  </a:lnTo>
                  <a:lnTo>
                    <a:pt x="1964" y="3249"/>
                  </a:lnTo>
                  <a:lnTo>
                    <a:pt x="1961" y="3287"/>
                  </a:lnTo>
                  <a:lnTo>
                    <a:pt x="1953" y="3324"/>
                  </a:lnTo>
                  <a:lnTo>
                    <a:pt x="1939" y="3357"/>
                  </a:lnTo>
                  <a:lnTo>
                    <a:pt x="1920" y="3388"/>
                  </a:lnTo>
                  <a:lnTo>
                    <a:pt x="1896" y="3415"/>
                  </a:lnTo>
                  <a:lnTo>
                    <a:pt x="1870" y="3439"/>
                  </a:lnTo>
                  <a:lnTo>
                    <a:pt x="1840" y="3458"/>
                  </a:lnTo>
                  <a:lnTo>
                    <a:pt x="1807" y="3472"/>
                  </a:lnTo>
                  <a:lnTo>
                    <a:pt x="1772" y="3481"/>
                  </a:lnTo>
                  <a:lnTo>
                    <a:pt x="1736" y="3484"/>
                  </a:lnTo>
                  <a:lnTo>
                    <a:pt x="228" y="3484"/>
                  </a:lnTo>
                  <a:lnTo>
                    <a:pt x="191" y="3481"/>
                  </a:lnTo>
                  <a:lnTo>
                    <a:pt x="156" y="3472"/>
                  </a:lnTo>
                  <a:lnTo>
                    <a:pt x="123" y="3458"/>
                  </a:lnTo>
                  <a:lnTo>
                    <a:pt x="93" y="3439"/>
                  </a:lnTo>
                  <a:lnTo>
                    <a:pt x="67" y="3415"/>
                  </a:lnTo>
                  <a:lnTo>
                    <a:pt x="44" y="3388"/>
                  </a:lnTo>
                  <a:lnTo>
                    <a:pt x="25" y="3357"/>
                  </a:lnTo>
                  <a:lnTo>
                    <a:pt x="12" y="3324"/>
                  </a:lnTo>
                  <a:lnTo>
                    <a:pt x="3" y="3287"/>
                  </a:lnTo>
                  <a:lnTo>
                    <a:pt x="0" y="3249"/>
                  </a:lnTo>
                  <a:lnTo>
                    <a:pt x="0" y="235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5" y="128"/>
                  </a:lnTo>
                  <a:lnTo>
                    <a:pt x="44" y="96"/>
                  </a:lnTo>
                  <a:lnTo>
                    <a:pt x="67" y="69"/>
                  </a:lnTo>
                  <a:lnTo>
                    <a:pt x="93" y="46"/>
                  </a:lnTo>
                  <a:lnTo>
                    <a:pt x="123" y="26"/>
                  </a:lnTo>
                  <a:lnTo>
                    <a:pt x="156" y="12"/>
                  </a:lnTo>
                  <a:lnTo>
                    <a:pt x="191" y="3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368733" y="2308414"/>
            <a:ext cx="914400" cy="914400"/>
            <a:chOff x="5368733" y="2308414"/>
            <a:chExt cx="914400" cy="914400"/>
          </a:xfrm>
        </p:grpSpPr>
        <p:sp>
          <p:nvSpPr>
            <p:cNvPr id="49" name="Rounded Rectangle 48"/>
            <p:cNvSpPr/>
            <p:nvPr/>
          </p:nvSpPr>
          <p:spPr>
            <a:xfrm>
              <a:off x="5368733" y="2308414"/>
              <a:ext cx="914400" cy="9144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9"/>
            <p:cNvGrpSpPr>
              <a:grpSpLocks noChangeAspect="1"/>
            </p:cNvGrpSpPr>
            <p:nvPr/>
          </p:nvGrpSpPr>
          <p:grpSpPr bwMode="auto">
            <a:xfrm>
              <a:off x="5590874" y="2572018"/>
              <a:ext cx="470119" cy="387193"/>
              <a:chOff x="-377" y="1241"/>
              <a:chExt cx="754" cy="621"/>
            </a:xfrm>
            <a:solidFill>
              <a:schemeClr val="bg1"/>
            </a:solidFill>
          </p:grpSpPr>
          <p:sp>
            <p:nvSpPr>
              <p:cNvPr id="66" name="Freeform 11"/>
              <p:cNvSpPr>
                <a:spLocks/>
              </p:cNvSpPr>
              <p:nvPr/>
            </p:nvSpPr>
            <p:spPr bwMode="auto">
              <a:xfrm>
                <a:off x="-377" y="1762"/>
                <a:ext cx="342" cy="100"/>
              </a:xfrm>
              <a:custGeom>
                <a:avLst/>
                <a:gdLst>
                  <a:gd name="T0" fmla="*/ 326 w 1712"/>
                  <a:gd name="T1" fmla="*/ 0 h 500"/>
                  <a:gd name="T2" fmla="*/ 1387 w 1712"/>
                  <a:gd name="T3" fmla="*/ 0 h 500"/>
                  <a:gd name="T4" fmla="*/ 1415 w 1712"/>
                  <a:gd name="T5" fmla="*/ 3 h 500"/>
                  <a:gd name="T6" fmla="*/ 1442 w 1712"/>
                  <a:gd name="T7" fmla="*/ 11 h 500"/>
                  <a:gd name="T8" fmla="*/ 1465 w 1712"/>
                  <a:gd name="T9" fmla="*/ 24 h 500"/>
                  <a:gd name="T10" fmla="*/ 1487 w 1712"/>
                  <a:gd name="T11" fmla="*/ 42 h 500"/>
                  <a:gd name="T12" fmla="*/ 1504 w 1712"/>
                  <a:gd name="T13" fmla="*/ 62 h 500"/>
                  <a:gd name="T14" fmla="*/ 1516 w 1712"/>
                  <a:gd name="T15" fmla="*/ 86 h 500"/>
                  <a:gd name="T16" fmla="*/ 1524 w 1712"/>
                  <a:gd name="T17" fmla="*/ 112 h 500"/>
                  <a:gd name="T18" fmla="*/ 1528 w 1712"/>
                  <a:gd name="T19" fmla="*/ 141 h 500"/>
                  <a:gd name="T20" fmla="*/ 1525 w 1712"/>
                  <a:gd name="T21" fmla="*/ 165 h 500"/>
                  <a:gd name="T22" fmla="*/ 1520 w 1712"/>
                  <a:gd name="T23" fmla="*/ 187 h 500"/>
                  <a:gd name="T24" fmla="*/ 1511 w 1712"/>
                  <a:gd name="T25" fmla="*/ 208 h 500"/>
                  <a:gd name="T26" fmla="*/ 1712 w 1712"/>
                  <a:gd name="T27" fmla="*/ 208 h 500"/>
                  <a:gd name="T28" fmla="*/ 1712 w 1712"/>
                  <a:gd name="T29" fmla="*/ 500 h 500"/>
                  <a:gd name="T30" fmla="*/ 0 w 1712"/>
                  <a:gd name="T31" fmla="*/ 500 h 500"/>
                  <a:gd name="T32" fmla="*/ 0 w 1712"/>
                  <a:gd name="T33" fmla="*/ 208 h 500"/>
                  <a:gd name="T34" fmla="*/ 202 w 1712"/>
                  <a:gd name="T35" fmla="*/ 208 h 500"/>
                  <a:gd name="T36" fmla="*/ 192 w 1712"/>
                  <a:gd name="T37" fmla="*/ 187 h 500"/>
                  <a:gd name="T38" fmla="*/ 186 w 1712"/>
                  <a:gd name="T39" fmla="*/ 165 h 500"/>
                  <a:gd name="T40" fmla="*/ 185 w 1712"/>
                  <a:gd name="T41" fmla="*/ 141 h 500"/>
                  <a:gd name="T42" fmla="*/ 187 w 1712"/>
                  <a:gd name="T43" fmla="*/ 112 h 500"/>
                  <a:gd name="T44" fmla="*/ 195 w 1712"/>
                  <a:gd name="T45" fmla="*/ 86 h 500"/>
                  <a:gd name="T46" fmla="*/ 209 w 1712"/>
                  <a:gd name="T47" fmla="*/ 62 h 500"/>
                  <a:gd name="T48" fmla="*/ 226 w 1712"/>
                  <a:gd name="T49" fmla="*/ 42 h 500"/>
                  <a:gd name="T50" fmla="*/ 247 w 1712"/>
                  <a:gd name="T51" fmla="*/ 24 h 500"/>
                  <a:gd name="T52" fmla="*/ 271 w 1712"/>
                  <a:gd name="T53" fmla="*/ 11 h 500"/>
                  <a:gd name="T54" fmla="*/ 297 w 1712"/>
                  <a:gd name="T55" fmla="*/ 3 h 500"/>
                  <a:gd name="T56" fmla="*/ 326 w 1712"/>
                  <a:gd name="T57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2" h="500">
                    <a:moveTo>
                      <a:pt x="326" y="0"/>
                    </a:moveTo>
                    <a:lnTo>
                      <a:pt x="1387" y="0"/>
                    </a:lnTo>
                    <a:lnTo>
                      <a:pt x="1415" y="3"/>
                    </a:lnTo>
                    <a:lnTo>
                      <a:pt x="1442" y="11"/>
                    </a:lnTo>
                    <a:lnTo>
                      <a:pt x="1465" y="24"/>
                    </a:lnTo>
                    <a:lnTo>
                      <a:pt x="1487" y="42"/>
                    </a:lnTo>
                    <a:lnTo>
                      <a:pt x="1504" y="62"/>
                    </a:lnTo>
                    <a:lnTo>
                      <a:pt x="1516" y="86"/>
                    </a:lnTo>
                    <a:lnTo>
                      <a:pt x="1524" y="112"/>
                    </a:lnTo>
                    <a:lnTo>
                      <a:pt x="1528" y="141"/>
                    </a:lnTo>
                    <a:lnTo>
                      <a:pt x="1525" y="165"/>
                    </a:lnTo>
                    <a:lnTo>
                      <a:pt x="1520" y="187"/>
                    </a:lnTo>
                    <a:lnTo>
                      <a:pt x="1511" y="208"/>
                    </a:lnTo>
                    <a:lnTo>
                      <a:pt x="1712" y="208"/>
                    </a:lnTo>
                    <a:lnTo>
                      <a:pt x="1712" y="500"/>
                    </a:lnTo>
                    <a:lnTo>
                      <a:pt x="0" y="500"/>
                    </a:lnTo>
                    <a:lnTo>
                      <a:pt x="0" y="208"/>
                    </a:lnTo>
                    <a:lnTo>
                      <a:pt x="202" y="208"/>
                    </a:lnTo>
                    <a:lnTo>
                      <a:pt x="192" y="187"/>
                    </a:lnTo>
                    <a:lnTo>
                      <a:pt x="186" y="165"/>
                    </a:lnTo>
                    <a:lnTo>
                      <a:pt x="185" y="141"/>
                    </a:lnTo>
                    <a:lnTo>
                      <a:pt x="187" y="112"/>
                    </a:lnTo>
                    <a:lnTo>
                      <a:pt x="195" y="86"/>
                    </a:lnTo>
                    <a:lnTo>
                      <a:pt x="209" y="62"/>
                    </a:lnTo>
                    <a:lnTo>
                      <a:pt x="226" y="42"/>
                    </a:lnTo>
                    <a:lnTo>
                      <a:pt x="247" y="24"/>
                    </a:lnTo>
                    <a:lnTo>
                      <a:pt x="271" y="11"/>
                    </a:lnTo>
                    <a:lnTo>
                      <a:pt x="297" y="3"/>
                    </a:lnTo>
                    <a:lnTo>
                      <a:pt x="3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-120" y="1241"/>
                <a:ext cx="245" cy="186"/>
              </a:xfrm>
              <a:custGeom>
                <a:avLst/>
                <a:gdLst>
                  <a:gd name="T0" fmla="*/ 202 w 1223"/>
                  <a:gd name="T1" fmla="*/ 0 h 928"/>
                  <a:gd name="T2" fmla="*/ 228 w 1223"/>
                  <a:gd name="T3" fmla="*/ 2 h 928"/>
                  <a:gd name="T4" fmla="*/ 253 w 1223"/>
                  <a:gd name="T5" fmla="*/ 10 h 928"/>
                  <a:gd name="T6" fmla="*/ 279 w 1223"/>
                  <a:gd name="T7" fmla="*/ 23 h 928"/>
                  <a:gd name="T8" fmla="*/ 1151 w 1223"/>
                  <a:gd name="T9" fmla="*/ 577 h 928"/>
                  <a:gd name="T10" fmla="*/ 1172 w 1223"/>
                  <a:gd name="T11" fmla="*/ 594 h 928"/>
                  <a:gd name="T12" fmla="*/ 1191 w 1223"/>
                  <a:gd name="T13" fmla="*/ 613 h 928"/>
                  <a:gd name="T14" fmla="*/ 1205 w 1223"/>
                  <a:gd name="T15" fmla="*/ 636 h 928"/>
                  <a:gd name="T16" fmla="*/ 1215 w 1223"/>
                  <a:gd name="T17" fmla="*/ 660 h 928"/>
                  <a:gd name="T18" fmla="*/ 1220 w 1223"/>
                  <a:gd name="T19" fmla="*/ 687 h 928"/>
                  <a:gd name="T20" fmla="*/ 1223 w 1223"/>
                  <a:gd name="T21" fmla="*/ 713 h 928"/>
                  <a:gd name="T22" fmla="*/ 1219 w 1223"/>
                  <a:gd name="T23" fmla="*/ 739 h 928"/>
                  <a:gd name="T24" fmla="*/ 1211 w 1223"/>
                  <a:gd name="T25" fmla="*/ 764 h 928"/>
                  <a:gd name="T26" fmla="*/ 1199 w 1223"/>
                  <a:gd name="T27" fmla="*/ 789 h 928"/>
                  <a:gd name="T28" fmla="*/ 1155 w 1223"/>
                  <a:gd name="T29" fmla="*/ 857 h 928"/>
                  <a:gd name="T30" fmla="*/ 1137 w 1223"/>
                  <a:gd name="T31" fmla="*/ 880 h 928"/>
                  <a:gd name="T32" fmla="*/ 1116 w 1223"/>
                  <a:gd name="T33" fmla="*/ 899 h 928"/>
                  <a:gd name="T34" fmla="*/ 1091 w 1223"/>
                  <a:gd name="T35" fmla="*/ 913 h 928"/>
                  <a:gd name="T36" fmla="*/ 1066 w 1223"/>
                  <a:gd name="T37" fmla="*/ 923 h 928"/>
                  <a:gd name="T38" fmla="*/ 1039 w 1223"/>
                  <a:gd name="T39" fmla="*/ 928 h 928"/>
                  <a:gd name="T40" fmla="*/ 1010 w 1223"/>
                  <a:gd name="T41" fmla="*/ 928 h 928"/>
                  <a:gd name="T42" fmla="*/ 983 w 1223"/>
                  <a:gd name="T43" fmla="*/ 922 h 928"/>
                  <a:gd name="T44" fmla="*/ 956 w 1223"/>
                  <a:gd name="T45" fmla="*/ 912 h 928"/>
                  <a:gd name="T46" fmla="*/ 59 w 1223"/>
                  <a:gd name="T47" fmla="*/ 341 h 928"/>
                  <a:gd name="T48" fmla="*/ 37 w 1223"/>
                  <a:gd name="T49" fmla="*/ 322 h 928"/>
                  <a:gd name="T50" fmla="*/ 21 w 1223"/>
                  <a:gd name="T51" fmla="*/ 299 h 928"/>
                  <a:gd name="T52" fmla="*/ 9 w 1223"/>
                  <a:gd name="T53" fmla="*/ 274 h 928"/>
                  <a:gd name="T54" fmla="*/ 2 w 1223"/>
                  <a:gd name="T55" fmla="*/ 248 h 928"/>
                  <a:gd name="T56" fmla="*/ 0 w 1223"/>
                  <a:gd name="T57" fmla="*/ 219 h 928"/>
                  <a:gd name="T58" fmla="*/ 2 w 1223"/>
                  <a:gd name="T59" fmla="*/ 192 h 928"/>
                  <a:gd name="T60" fmla="*/ 10 w 1223"/>
                  <a:gd name="T61" fmla="*/ 164 h 928"/>
                  <a:gd name="T62" fmla="*/ 24 w 1223"/>
                  <a:gd name="T63" fmla="*/ 138 h 928"/>
                  <a:gd name="T64" fmla="*/ 66 w 1223"/>
                  <a:gd name="T65" fmla="*/ 71 h 928"/>
                  <a:gd name="T66" fmla="*/ 83 w 1223"/>
                  <a:gd name="T67" fmla="*/ 49 h 928"/>
                  <a:gd name="T68" fmla="*/ 104 w 1223"/>
                  <a:gd name="T69" fmla="*/ 31 h 928"/>
                  <a:gd name="T70" fmla="*/ 125 w 1223"/>
                  <a:gd name="T71" fmla="*/ 16 h 928"/>
                  <a:gd name="T72" fmla="*/ 149 w 1223"/>
                  <a:gd name="T73" fmla="*/ 7 h 928"/>
                  <a:gd name="T74" fmla="*/ 176 w 1223"/>
                  <a:gd name="T75" fmla="*/ 1 h 928"/>
                  <a:gd name="T76" fmla="*/ 202 w 1223"/>
                  <a:gd name="T77" fmla="*/ 0 h 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23" h="928">
                    <a:moveTo>
                      <a:pt x="202" y="0"/>
                    </a:moveTo>
                    <a:lnTo>
                      <a:pt x="228" y="2"/>
                    </a:lnTo>
                    <a:lnTo>
                      <a:pt x="253" y="10"/>
                    </a:lnTo>
                    <a:lnTo>
                      <a:pt x="279" y="23"/>
                    </a:lnTo>
                    <a:lnTo>
                      <a:pt x="1151" y="577"/>
                    </a:lnTo>
                    <a:lnTo>
                      <a:pt x="1172" y="594"/>
                    </a:lnTo>
                    <a:lnTo>
                      <a:pt x="1191" y="613"/>
                    </a:lnTo>
                    <a:lnTo>
                      <a:pt x="1205" y="636"/>
                    </a:lnTo>
                    <a:lnTo>
                      <a:pt x="1215" y="660"/>
                    </a:lnTo>
                    <a:lnTo>
                      <a:pt x="1220" y="687"/>
                    </a:lnTo>
                    <a:lnTo>
                      <a:pt x="1223" y="713"/>
                    </a:lnTo>
                    <a:lnTo>
                      <a:pt x="1219" y="739"/>
                    </a:lnTo>
                    <a:lnTo>
                      <a:pt x="1211" y="764"/>
                    </a:lnTo>
                    <a:lnTo>
                      <a:pt x="1199" y="789"/>
                    </a:lnTo>
                    <a:lnTo>
                      <a:pt x="1155" y="857"/>
                    </a:lnTo>
                    <a:lnTo>
                      <a:pt x="1137" y="880"/>
                    </a:lnTo>
                    <a:lnTo>
                      <a:pt x="1116" y="899"/>
                    </a:lnTo>
                    <a:lnTo>
                      <a:pt x="1091" y="913"/>
                    </a:lnTo>
                    <a:lnTo>
                      <a:pt x="1066" y="923"/>
                    </a:lnTo>
                    <a:lnTo>
                      <a:pt x="1039" y="928"/>
                    </a:lnTo>
                    <a:lnTo>
                      <a:pt x="1010" y="928"/>
                    </a:lnTo>
                    <a:lnTo>
                      <a:pt x="983" y="922"/>
                    </a:lnTo>
                    <a:lnTo>
                      <a:pt x="956" y="912"/>
                    </a:lnTo>
                    <a:lnTo>
                      <a:pt x="59" y="341"/>
                    </a:lnTo>
                    <a:lnTo>
                      <a:pt x="37" y="322"/>
                    </a:lnTo>
                    <a:lnTo>
                      <a:pt x="21" y="299"/>
                    </a:lnTo>
                    <a:lnTo>
                      <a:pt x="9" y="274"/>
                    </a:lnTo>
                    <a:lnTo>
                      <a:pt x="2" y="248"/>
                    </a:lnTo>
                    <a:lnTo>
                      <a:pt x="0" y="219"/>
                    </a:lnTo>
                    <a:lnTo>
                      <a:pt x="2" y="192"/>
                    </a:lnTo>
                    <a:lnTo>
                      <a:pt x="10" y="164"/>
                    </a:lnTo>
                    <a:lnTo>
                      <a:pt x="24" y="138"/>
                    </a:lnTo>
                    <a:lnTo>
                      <a:pt x="66" y="71"/>
                    </a:lnTo>
                    <a:lnTo>
                      <a:pt x="83" y="49"/>
                    </a:lnTo>
                    <a:lnTo>
                      <a:pt x="104" y="31"/>
                    </a:lnTo>
                    <a:lnTo>
                      <a:pt x="125" y="16"/>
                    </a:lnTo>
                    <a:lnTo>
                      <a:pt x="149" y="7"/>
                    </a:lnTo>
                    <a:lnTo>
                      <a:pt x="176" y="1"/>
                    </a:lnTo>
                    <a:lnTo>
                      <a:pt x="2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-218" y="1336"/>
                <a:ext cx="595" cy="433"/>
              </a:xfrm>
              <a:custGeom>
                <a:avLst/>
                <a:gdLst>
                  <a:gd name="T0" fmla="*/ 1363 w 2973"/>
                  <a:gd name="T1" fmla="*/ 570 h 2169"/>
                  <a:gd name="T2" fmla="*/ 1343 w 2973"/>
                  <a:gd name="T3" fmla="*/ 948 h 2169"/>
                  <a:gd name="T4" fmla="*/ 1487 w 2973"/>
                  <a:gd name="T5" fmla="*/ 953 h 2169"/>
                  <a:gd name="T6" fmla="*/ 1708 w 2973"/>
                  <a:gd name="T7" fmla="*/ 1072 h 2169"/>
                  <a:gd name="T8" fmla="*/ 1926 w 2973"/>
                  <a:gd name="T9" fmla="*/ 1193 h 2169"/>
                  <a:gd name="T10" fmla="*/ 2142 w 2973"/>
                  <a:gd name="T11" fmla="*/ 1317 h 2169"/>
                  <a:gd name="T12" fmla="*/ 2356 w 2973"/>
                  <a:gd name="T13" fmla="*/ 1447 h 2169"/>
                  <a:gd name="T14" fmla="*/ 2514 w 2973"/>
                  <a:gd name="T15" fmla="*/ 1547 h 2169"/>
                  <a:gd name="T16" fmla="*/ 2670 w 2973"/>
                  <a:gd name="T17" fmla="*/ 1651 h 2169"/>
                  <a:gd name="T18" fmla="*/ 2772 w 2973"/>
                  <a:gd name="T19" fmla="*/ 1723 h 2169"/>
                  <a:gd name="T20" fmla="*/ 2847 w 2973"/>
                  <a:gd name="T21" fmla="*/ 1778 h 2169"/>
                  <a:gd name="T22" fmla="*/ 2894 w 2973"/>
                  <a:gd name="T23" fmla="*/ 1820 h 2169"/>
                  <a:gd name="T24" fmla="*/ 2932 w 2973"/>
                  <a:gd name="T25" fmla="*/ 1877 h 2169"/>
                  <a:gd name="T26" fmla="*/ 2956 w 2973"/>
                  <a:gd name="T27" fmla="*/ 1937 h 2169"/>
                  <a:gd name="T28" fmla="*/ 2968 w 2973"/>
                  <a:gd name="T29" fmla="*/ 1995 h 2169"/>
                  <a:gd name="T30" fmla="*/ 2971 w 2973"/>
                  <a:gd name="T31" fmla="*/ 2020 h 2169"/>
                  <a:gd name="T32" fmla="*/ 2973 w 2973"/>
                  <a:gd name="T33" fmla="*/ 2047 h 2169"/>
                  <a:gd name="T34" fmla="*/ 2971 w 2973"/>
                  <a:gd name="T35" fmla="*/ 2106 h 2169"/>
                  <a:gd name="T36" fmla="*/ 2917 w 2973"/>
                  <a:gd name="T37" fmla="*/ 2133 h 2169"/>
                  <a:gd name="T38" fmla="*/ 2893 w 2973"/>
                  <a:gd name="T39" fmla="*/ 2144 h 2169"/>
                  <a:gd name="T40" fmla="*/ 2869 w 2973"/>
                  <a:gd name="T41" fmla="*/ 2151 h 2169"/>
                  <a:gd name="T42" fmla="*/ 2811 w 2973"/>
                  <a:gd name="T43" fmla="*/ 2164 h 2169"/>
                  <a:gd name="T44" fmla="*/ 2747 w 2973"/>
                  <a:gd name="T45" fmla="*/ 2169 h 2169"/>
                  <a:gd name="T46" fmla="*/ 2679 w 2973"/>
                  <a:gd name="T47" fmla="*/ 2159 h 2169"/>
                  <a:gd name="T48" fmla="*/ 2621 w 2973"/>
                  <a:gd name="T49" fmla="*/ 2133 h 2169"/>
                  <a:gd name="T50" fmla="*/ 2539 w 2973"/>
                  <a:gd name="T51" fmla="*/ 2089 h 2169"/>
                  <a:gd name="T52" fmla="*/ 2430 w 2973"/>
                  <a:gd name="T53" fmla="*/ 2027 h 2169"/>
                  <a:gd name="T54" fmla="*/ 2270 w 2973"/>
                  <a:gd name="T55" fmla="*/ 1931 h 2169"/>
                  <a:gd name="T56" fmla="*/ 2112 w 2973"/>
                  <a:gd name="T57" fmla="*/ 1831 h 2169"/>
                  <a:gd name="T58" fmla="*/ 1905 w 2973"/>
                  <a:gd name="T59" fmla="*/ 1692 h 2169"/>
                  <a:gd name="T60" fmla="*/ 1700 w 2973"/>
                  <a:gd name="T61" fmla="*/ 1549 h 2169"/>
                  <a:gd name="T62" fmla="*/ 1498 w 2973"/>
                  <a:gd name="T63" fmla="*/ 1403 h 2169"/>
                  <a:gd name="T64" fmla="*/ 1297 w 2973"/>
                  <a:gd name="T65" fmla="*/ 1255 h 2169"/>
                  <a:gd name="T66" fmla="*/ 1231 w 2973"/>
                  <a:gd name="T67" fmla="*/ 1125 h 2169"/>
                  <a:gd name="T68" fmla="*/ 897 w 2973"/>
                  <a:gd name="T69" fmla="*/ 1305 h 2169"/>
                  <a:gd name="T70" fmla="*/ 466 w 2973"/>
                  <a:gd name="T71" fmla="*/ 0 h 2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73" h="2169">
                    <a:moveTo>
                      <a:pt x="466" y="0"/>
                    </a:moveTo>
                    <a:lnTo>
                      <a:pt x="1363" y="570"/>
                    </a:lnTo>
                    <a:lnTo>
                      <a:pt x="1173" y="868"/>
                    </a:lnTo>
                    <a:lnTo>
                      <a:pt x="1343" y="948"/>
                    </a:lnTo>
                    <a:lnTo>
                      <a:pt x="1377" y="896"/>
                    </a:lnTo>
                    <a:lnTo>
                      <a:pt x="1487" y="953"/>
                    </a:lnTo>
                    <a:lnTo>
                      <a:pt x="1598" y="1012"/>
                    </a:lnTo>
                    <a:lnTo>
                      <a:pt x="1708" y="1072"/>
                    </a:lnTo>
                    <a:lnTo>
                      <a:pt x="1818" y="1132"/>
                    </a:lnTo>
                    <a:lnTo>
                      <a:pt x="1926" y="1193"/>
                    </a:lnTo>
                    <a:lnTo>
                      <a:pt x="2035" y="1255"/>
                    </a:lnTo>
                    <a:lnTo>
                      <a:pt x="2142" y="1317"/>
                    </a:lnTo>
                    <a:lnTo>
                      <a:pt x="2250" y="1381"/>
                    </a:lnTo>
                    <a:lnTo>
                      <a:pt x="2356" y="1447"/>
                    </a:lnTo>
                    <a:lnTo>
                      <a:pt x="2461" y="1513"/>
                    </a:lnTo>
                    <a:lnTo>
                      <a:pt x="2514" y="1547"/>
                    </a:lnTo>
                    <a:lnTo>
                      <a:pt x="2566" y="1581"/>
                    </a:lnTo>
                    <a:lnTo>
                      <a:pt x="2670" y="1651"/>
                    </a:lnTo>
                    <a:lnTo>
                      <a:pt x="2720" y="1687"/>
                    </a:lnTo>
                    <a:lnTo>
                      <a:pt x="2772" y="1723"/>
                    </a:lnTo>
                    <a:lnTo>
                      <a:pt x="2822" y="1760"/>
                    </a:lnTo>
                    <a:lnTo>
                      <a:pt x="2847" y="1778"/>
                    </a:lnTo>
                    <a:lnTo>
                      <a:pt x="2872" y="1797"/>
                    </a:lnTo>
                    <a:lnTo>
                      <a:pt x="2894" y="1820"/>
                    </a:lnTo>
                    <a:lnTo>
                      <a:pt x="2915" y="1847"/>
                    </a:lnTo>
                    <a:lnTo>
                      <a:pt x="2932" y="1877"/>
                    </a:lnTo>
                    <a:lnTo>
                      <a:pt x="2948" y="1912"/>
                    </a:lnTo>
                    <a:lnTo>
                      <a:pt x="2956" y="1937"/>
                    </a:lnTo>
                    <a:lnTo>
                      <a:pt x="2963" y="1964"/>
                    </a:lnTo>
                    <a:lnTo>
                      <a:pt x="2968" y="1995"/>
                    </a:lnTo>
                    <a:lnTo>
                      <a:pt x="2970" y="2008"/>
                    </a:lnTo>
                    <a:lnTo>
                      <a:pt x="2971" y="2020"/>
                    </a:lnTo>
                    <a:lnTo>
                      <a:pt x="2972" y="2033"/>
                    </a:lnTo>
                    <a:lnTo>
                      <a:pt x="2973" y="2047"/>
                    </a:lnTo>
                    <a:lnTo>
                      <a:pt x="2973" y="2075"/>
                    </a:lnTo>
                    <a:lnTo>
                      <a:pt x="2971" y="2106"/>
                    </a:lnTo>
                    <a:lnTo>
                      <a:pt x="2943" y="2122"/>
                    </a:lnTo>
                    <a:lnTo>
                      <a:pt x="2917" y="2133"/>
                    </a:lnTo>
                    <a:lnTo>
                      <a:pt x="2904" y="2139"/>
                    </a:lnTo>
                    <a:lnTo>
                      <a:pt x="2893" y="2144"/>
                    </a:lnTo>
                    <a:lnTo>
                      <a:pt x="2880" y="2147"/>
                    </a:lnTo>
                    <a:lnTo>
                      <a:pt x="2869" y="2151"/>
                    </a:lnTo>
                    <a:lnTo>
                      <a:pt x="2839" y="2160"/>
                    </a:lnTo>
                    <a:lnTo>
                      <a:pt x="2811" y="2164"/>
                    </a:lnTo>
                    <a:lnTo>
                      <a:pt x="2784" y="2168"/>
                    </a:lnTo>
                    <a:lnTo>
                      <a:pt x="2747" y="2169"/>
                    </a:lnTo>
                    <a:lnTo>
                      <a:pt x="2712" y="2165"/>
                    </a:lnTo>
                    <a:lnTo>
                      <a:pt x="2679" y="2159"/>
                    </a:lnTo>
                    <a:lnTo>
                      <a:pt x="2650" y="2148"/>
                    </a:lnTo>
                    <a:lnTo>
                      <a:pt x="2621" y="2133"/>
                    </a:lnTo>
                    <a:lnTo>
                      <a:pt x="2594" y="2120"/>
                    </a:lnTo>
                    <a:lnTo>
                      <a:pt x="2539" y="2089"/>
                    </a:lnTo>
                    <a:lnTo>
                      <a:pt x="2485" y="2058"/>
                    </a:lnTo>
                    <a:lnTo>
                      <a:pt x="2430" y="2027"/>
                    </a:lnTo>
                    <a:lnTo>
                      <a:pt x="2324" y="1963"/>
                    </a:lnTo>
                    <a:lnTo>
                      <a:pt x="2270" y="1931"/>
                    </a:lnTo>
                    <a:lnTo>
                      <a:pt x="2218" y="1898"/>
                    </a:lnTo>
                    <a:lnTo>
                      <a:pt x="2112" y="1831"/>
                    </a:lnTo>
                    <a:lnTo>
                      <a:pt x="2009" y="1762"/>
                    </a:lnTo>
                    <a:lnTo>
                      <a:pt x="1905" y="1692"/>
                    </a:lnTo>
                    <a:lnTo>
                      <a:pt x="1803" y="1621"/>
                    </a:lnTo>
                    <a:lnTo>
                      <a:pt x="1700" y="1549"/>
                    </a:lnTo>
                    <a:lnTo>
                      <a:pt x="1598" y="1477"/>
                    </a:lnTo>
                    <a:lnTo>
                      <a:pt x="1498" y="1403"/>
                    </a:lnTo>
                    <a:lnTo>
                      <a:pt x="1397" y="1330"/>
                    </a:lnTo>
                    <a:lnTo>
                      <a:pt x="1297" y="1255"/>
                    </a:lnTo>
                    <a:lnTo>
                      <a:pt x="1197" y="1178"/>
                    </a:lnTo>
                    <a:lnTo>
                      <a:pt x="1231" y="1125"/>
                    </a:lnTo>
                    <a:lnTo>
                      <a:pt x="1086" y="1005"/>
                    </a:lnTo>
                    <a:lnTo>
                      <a:pt x="897" y="1305"/>
                    </a:lnTo>
                    <a:lnTo>
                      <a:pt x="0" y="735"/>
                    </a:lnTo>
                    <a:lnTo>
                      <a:pt x="4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-287" y="1505"/>
                <a:ext cx="244" cy="186"/>
              </a:xfrm>
              <a:custGeom>
                <a:avLst/>
                <a:gdLst>
                  <a:gd name="T0" fmla="*/ 183 w 1222"/>
                  <a:gd name="T1" fmla="*/ 0 h 928"/>
                  <a:gd name="T2" fmla="*/ 211 w 1222"/>
                  <a:gd name="T3" fmla="*/ 0 h 928"/>
                  <a:gd name="T4" fmla="*/ 239 w 1222"/>
                  <a:gd name="T5" fmla="*/ 6 h 928"/>
                  <a:gd name="T6" fmla="*/ 266 w 1222"/>
                  <a:gd name="T7" fmla="*/ 16 h 928"/>
                  <a:gd name="T8" fmla="*/ 1163 w 1222"/>
                  <a:gd name="T9" fmla="*/ 586 h 928"/>
                  <a:gd name="T10" fmla="*/ 1184 w 1222"/>
                  <a:gd name="T11" fmla="*/ 606 h 928"/>
                  <a:gd name="T12" fmla="*/ 1200 w 1222"/>
                  <a:gd name="T13" fmla="*/ 628 h 928"/>
                  <a:gd name="T14" fmla="*/ 1212 w 1222"/>
                  <a:gd name="T15" fmla="*/ 654 h 928"/>
                  <a:gd name="T16" fmla="*/ 1219 w 1222"/>
                  <a:gd name="T17" fmla="*/ 680 h 928"/>
                  <a:gd name="T18" fmla="*/ 1222 w 1222"/>
                  <a:gd name="T19" fmla="*/ 708 h 928"/>
                  <a:gd name="T20" fmla="*/ 1219 w 1222"/>
                  <a:gd name="T21" fmla="*/ 736 h 928"/>
                  <a:gd name="T22" fmla="*/ 1211 w 1222"/>
                  <a:gd name="T23" fmla="*/ 763 h 928"/>
                  <a:gd name="T24" fmla="*/ 1198 w 1222"/>
                  <a:gd name="T25" fmla="*/ 790 h 928"/>
                  <a:gd name="T26" fmla="*/ 1155 w 1222"/>
                  <a:gd name="T27" fmla="*/ 857 h 928"/>
                  <a:gd name="T28" fmla="*/ 1138 w 1222"/>
                  <a:gd name="T29" fmla="*/ 879 h 928"/>
                  <a:gd name="T30" fmla="*/ 1119 w 1222"/>
                  <a:gd name="T31" fmla="*/ 897 h 928"/>
                  <a:gd name="T32" fmla="*/ 1096 w 1222"/>
                  <a:gd name="T33" fmla="*/ 912 h 928"/>
                  <a:gd name="T34" fmla="*/ 1072 w 1222"/>
                  <a:gd name="T35" fmla="*/ 921 h 928"/>
                  <a:gd name="T36" fmla="*/ 1046 w 1222"/>
                  <a:gd name="T37" fmla="*/ 927 h 928"/>
                  <a:gd name="T38" fmla="*/ 1019 w 1222"/>
                  <a:gd name="T39" fmla="*/ 928 h 928"/>
                  <a:gd name="T40" fmla="*/ 993 w 1222"/>
                  <a:gd name="T41" fmla="*/ 926 h 928"/>
                  <a:gd name="T42" fmla="*/ 968 w 1222"/>
                  <a:gd name="T43" fmla="*/ 918 h 928"/>
                  <a:gd name="T44" fmla="*/ 943 w 1222"/>
                  <a:gd name="T45" fmla="*/ 905 h 928"/>
                  <a:gd name="T46" fmla="*/ 71 w 1222"/>
                  <a:gd name="T47" fmla="*/ 351 h 928"/>
                  <a:gd name="T48" fmla="*/ 49 w 1222"/>
                  <a:gd name="T49" fmla="*/ 334 h 928"/>
                  <a:gd name="T50" fmla="*/ 31 w 1222"/>
                  <a:gd name="T51" fmla="*/ 314 h 928"/>
                  <a:gd name="T52" fmla="*/ 17 w 1222"/>
                  <a:gd name="T53" fmla="*/ 291 h 928"/>
                  <a:gd name="T54" fmla="*/ 7 w 1222"/>
                  <a:gd name="T55" fmla="*/ 267 h 928"/>
                  <a:gd name="T56" fmla="*/ 1 w 1222"/>
                  <a:gd name="T57" fmla="*/ 241 h 928"/>
                  <a:gd name="T58" fmla="*/ 0 w 1222"/>
                  <a:gd name="T59" fmla="*/ 215 h 928"/>
                  <a:gd name="T60" fmla="*/ 2 w 1222"/>
                  <a:gd name="T61" fmla="*/ 188 h 928"/>
                  <a:gd name="T62" fmla="*/ 10 w 1222"/>
                  <a:gd name="T63" fmla="*/ 163 h 928"/>
                  <a:gd name="T64" fmla="*/ 24 w 1222"/>
                  <a:gd name="T65" fmla="*/ 138 h 928"/>
                  <a:gd name="T66" fmla="*/ 66 w 1222"/>
                  <a:gd name="T67" fmla="*/ 71 h 928"/>
                  <a:gd name="T68" fmla="*/ 85 w 1222"/>
                  <a:gd name="T69" fmla="*/ 48 h 928"/>
                  <a:gd name="T70" fmla="*/ 106 w 1222"/>
                  <a:gd name="T71" fmla="*/ 28 h 928"/>
                  <a:gd name="T72" fmla="*/ 130 w 1222"/>
                  <a:gd name="T73" fmla="*/ 15 h 928"/>
                  <a:gd name="T74" fmla="*/ 157 w 1222"/>
                  <a:gd name="T75" fmla="*/ 4 h 928"/>
                  <a:gd name="T76" fmla="*/ 183 w 1222"/>
                  <a:gd name="T77" fmla="*/ 0 h 9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22" h="928">
                    <a:moveTo>
                      <a:pt x="183" y="0"/>
                    </a:moveTo>
                    <a:lnTo>
                      <a:pt x="211" y="0"/>
                    </a:lnTo>
                    <a:lnTo>
                      <a:pt x="239" y="6"/>
                    </a:lnTo>
                    <a:lnTo>
                      <a:pt x="266" y="16"/>
                    </a:lnTo>
                    <a:lnTo>
                      <a:pt x="1163" y="586"/>
                    </a:lnTo>
                    <a:lnTo>
                      <a:pt x="1184" y="606"/>
                    </a:lnTo>
                    <a:lnTo>
                      <a:pt x="1200" y="628"/>
                    </a:lnTo>
                    <a:lnTo>
                      <a:pt x="1212" y="654"/>
                    </a:lnTo>
                    <a:lnTo>
                      <a:pt x="1219" y="680"/>
                    </a:lnTo>
                    <a:lnTo>
                      <a:pt x="1222" y="708"/>
                    </a:lnTo>
                    <a:lnTo>
                      <a:pt x="1219" y="736"/>
                    </a:lnTo>
                    <a:lnTo>
                      <a:pt x="1211" y="763"/>
                    </a:lnTo>
                    <a:lnTo>
                      <a:pt x="1198" y="790"/>
                    </a:lnTo>
                    <a:lnTo>
                      <a:pt x="1155" y="857"/>
                    </a:lnTo>
                    <a:lnTo>
                      <a:pt x="1138" y="879"/>
                    </a:lnTo>
                    <a:lnTo>
                      <a:pt x="1119" y="897"/>
                    </a:lnTo>
                    <a:lnTo>
                      <a:pt x="1096" y="912"/>
                    </a:lnTo>
                    <a:lnTo>
                      <a:pt x="1072" y="921"/>
                    </a:lnTo>
                    <a:lnTo>
                      <a:pt x="1046" y="927"/>
                    </a:lnTo>
                    <a:lnTo>
                      <a:pt x="1019" y="928"/>
                    </a:lnTo>
                    <a:lnTo>
                      <a:pt x="993" y="926"/>
                    </a:lnTo>
                    <a:lnTo>
                      <a:pt x="968" y="918"/>
                    </a:lnTo>
                    <a:lnTo>
                      <a:pt x="943" y="905"/>
                    </a:lnTo>
                    <a:lnTo>
                      <a:pt x="71" y="351"/>
                    </a:lnTo>
                    <a:lnTo>
                      <a:pt x="49" y="334"/>
                    </a:lnTo>
                    <a:lnTo>
                      <a:pt x="31" y="314"/>
                    </a:lnTo>
                    <a:lnTo>
                      <a:pt x="17" y="291"/>
                    </a:lnTo>
                    <a:lnTo>
                      <a:pt x="7" y="267"/>
                    </a:lnTo>
                    <a:lnTo>
                      <a:pt x="1" y="241"/>
                    </a:lnTo>
                    <a:lnTo>
                      <a:pt x="0" y="215"/>
                    </a:lnTo>
                    <a:lnTo>
                      <a:pt x="2" y="188"/>
                    </a:lnTo>
                    <a:lnTo>
                      <a:pt x="10" y="163"/>
                    </a:lnTo>
                    <a:lnTo>
                      <a:pt x="24" y="138"/>
                    </a:lnTo>
                    <a:lnTo>
                      <a:pt x="66" y="71"/>
                    </a:lnTo>
                    <a:lnTo>
                      <a:pt x="85" y="48"/>
                    </a:lnTo>
                    <a:lnTo>
                      <a:pt x="106" y="28"/>
                    </a:lnTo>
                    <a:lnTo>
                      <a:pt x="130" y="15"/>
                    </a:lnTo>
                    <a:lnTo>
                      <a:pt x="157" y="4"/>
                    </a:lnTo>
                    <a:lnTo>
                      <a:pt x="1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5368733" y="3446931"/>
            <a:ext cx="914400" cy="914400"/>
            <a:chOff x="5368733" y="3446931"/>
            <a:chExt cx="914400" cy="914400"/>
          </a:xfrm>
        </p:grpSpPr>
        <p:sp>
          <p:nvSpPr>
            <p:cNvPr id="50" name="Rounded Rectangle 49"/>
            <p:cNvSpPr/>
            <p:nvPr/>
          </p:nvSpPr>
          <p:spPr>
            <a:xfrm>
              <a:off x="5368733" y="3446931"/>
              <a:ext cx="914400" cy="9144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19"/>
            <p:cNvSpPr>
              <a:spLocks noEditPoints="1"/>
            </p:cNvSpPr>
            <p:nvPr/>
          </p:nvSpPr>
          <p:spPr bwMode="auto">
            <a:xfrm>
              <a:off x="5548914" y="3702519"/>
              <a:ext cx="554038" cy="403225"/>
            </a:xfrm>
            <a:custGeom>
              <a:avLst/>
              <a:gdLst>
                <a:gd name="T0" fmla="*/ 728 w 3494"/>
                <a:gd name="T1" fmla="*/ 790 h 2547"/>
                <a:gd name="T2" fmla="*/ 1789 w 3494"/>
                <a:gd name="T3" fmla="*/ 3 h 2547"/>
                <a:gd name="T4" fmla="*/ 1959 w 3494"/>
                <a:gd name="T5" fmla="*/ 91 h 2547"/>
                <a:gd name="T6" fmla="*/ 2111 w 3494"/>
                <a:gd name="T7" fmla="*/ 142 h 2547"/>
                <a:gd name="T8" fmla="*/ 2328 w 3494"/>
                <a:gd name="T9" fmla="*/ 202 h 2547"/>
                <a:gd name="T10" fmla="*/ 2517 w 3494"/>
                <a:gd name="T11" fmla="*/ 334 h 2547"/>
                <a:gd name="T12" fmla="*/ 2677 w 3494"/>
                <a:gd name="T13" fmla="*/ 458 h 2547"/>
                <a:gd name="T14" fmla="*/ 2795 w 3494"/>
                <a:gd name="T15" fmla="*/ 427 h 2547"/>
                <a:gd name="T16" fmla="*/ 2901 w 3494"/>
                <a:gd name="T17" fmla="*/ 510 h 2547"/>
                <a:gd name="T18" fmla="*/ 2890 w 3494"/>
                <a:gd name="T19" fmla="*/ 639 h 2547"/>
                <a:gd name="T20" fmla="*/ 3492 w 3494"/>
                <a:gd name="T21" fmla="*/ 1990 h 2547"/>
                <a:gd name="T22" fmla="*/ 3462 w 3494"/>
                <a:gd name="T23" fmla="*/ 2075 h 2547"/>
                <a:gd name="T24" fmla="*/ 3387 w 3494"/>
                <a:gd name="T25" fmla="*/ 2217 h 2547"/>
                <a:gd name="T26" fmla="*/ 3255 w 3494"/>
                <a:gd name="T27" fmla="*/ 2371 h 2547"/>
                <a:gd name="T28" fmla="*/ 3052 w 3494"/>
                <a:gd name="T29" fmla="*/ 2496 h 2547"/>
                <a:gd name="T30" fmla="*/ 2766 w 3494"/>
                <a:gd name="T31" fmla="*/ 2547 h 2547"/>
                <a:gd name="T32" fmla="*/ 2481 w 3494"/>
                <a:gd name="T33" fmla="*/ 2496 h 2547"/>
                <a:gd name="T34" fmla="*/ 2278 w 3494"/>
                <a:gd name="T35" fmla="*/ 2371 h 2547"/>
                <a:gd name="T36" fmla="*/ 2145 w 3494"/>
                <a:gd name="T37" fmla="*/ 2217 h 2547"/>
                <a:gd name="T38" fmla="*/ 2070 w 3494"/>
                <a:gd name="T39" fmla="*/ 2075 h 2547"/>
                <a:gd name="T40" fmla="*/ 2041 w 3494"/>
                <a:gd name="T41" fmla="*/ 1990 h 2547"/>
                <a:gd name="T42" fmla="*/ 2644 w 3494"/>
                <a:gd name="T43" fmla="*/ 639 h 2547"/>
                <a:gd name="T44" fmla="*/ 2501 w 3494"/>
                <a:gd name="T45" fmla="*/ 505 h 2547"/>
                <a:gd name="T46" fmla="*/ 2308 w 3494"/>
                <a:gd name="T47" fmla="*/ 356 h 2547"/>
                <a:gd name="T48" fmla="*/ 2111 w 3494"/>
                <a:gd name="T49" fmla="*/ 283 h 2547"/>
                <a:gd name="T50" fmla="*/ 2009 w 3494"/>
                <a:gd name="T51" fmla="*/ 406 h 2547"/>
                <a:gd name="T52" fmla="*/ 1869 w 3494"/>
                <a:gd name="T53" fmla="*/ 540 h 2547"/>
                <a:gd name="T54" fmla="*/ 1664 w 3494"/>
                <a:gd name="T55" fmla="*/ 554 h 2547"/>
                <a:gd name="T56" fmla="*/ 1506 w 3494"/>
                <a:gd name="T57" fmla="*/ 441 h 2547"/>
                <a:gd name="T58" fmla="*/ 1422 w 3494"/>
                <a:gd name="T59" fmla="*/ 285 h 2547"/>
                <a:gd name="T60" fmla="*/ 1225 w 3494"/>
                <a:gd name="T61" fmla="*/ 332 h 2547"/>
                <a:gd name="T62" fmla="*/ 1037 w 3494"/>
                <a:gd name="T63" fmla="*/ 470 h 2547"/>
                <a:gd name="T64" fmla="*/ 861 w 3494"/>
                <a:gd name="T65" fmla="*/ 617 h 2547"/>
                <a:gd name="T66" fmla="*/ 1455 w 3494"/>
                <a:gd name="T67" fmla="*/ 1983 h 2547"/>
                <a:gd name="T68" fmla="*/ 1433 w 3494"/>
                <a:gd name="T69" fmla="*/ 2052 h 2547"/>
                <a:gd name="T70" fmla="*/ 1368 w 3494"/>
                <a:gd name="T71" fmla="*/ 2186 h 2547"/>
                <a:gd name="T72" fmla="*/ 1249 w 3494"/>
                <a:gd name="T73" fmla="*/ 2341 h 2547"/>
                <a:gd name="T74" fmla="*/ 1061 w 3494"/>
                <a:gd name="T75" fmla="*/ 2475 h 2547"/>
                <a:gd name="T76" fmla="*/ 792 w 3494"/>
                <a:gd name="T77" fmla="*/ 2545 h 2547"/>
                <a:gd name="T78" fmla="*/ 492 w 3494"/>
                <a:gd name="T79" fmla="*/ 2513 h 2547"/>
                <a:gd name="T80" fmla="*/ 274 w 3494"/>
                <a:gd name="T81" fmla="*/ 2400 h 2547"/>
                <a:gd name="T82" fmla="*/ 128 w 3494"/>
                <a:gd name="T83" fmla="*/ 2248 h 2547"/>
                <a:gd name="T84" fmla="*/ 43 w 3494"/>
                <a:gd name="T85" fmla="*/ 2100 h 2547"/>
                <a:gd name="T86" fmla="*/ 6 w 3494"/>
                <a:gd name="T87" fmla="*/ 2000 h 2547"/>
                <a:gd name="T88" fmla="*/ 620 w 3494"/>
                <a:gd name="T89" fmla="*/ 658 h 2547"/>
                <a:gd name="T90" fmla="*/ 586 w 3494"/>
                <a:gd name="T91" fmla="*/ 537 h 2547"/>
                <a:gd name="T92" fmla="*/ 672 w 3494"/>
                <a:gd name="T93" fmla="*/ 435 h 2547"/>
                <a:gd name="T94" fmla="*/ 797 w 3494"/>
                <a:gd name="T95" fmla="*/ 444 h 2547"/>
                <a:gd name="T96" fmla="*/ 943 w 3494"/>
                <a:gd name="T97" fmla="*/ 361 h 2547"/>
                <a:gd name="T98" fmla="*/ 1126 w 3494"/>
                <a:gd name="T99" fmla="*/ 225 h 2547"/>
                <a:gd name="T100" fmla="*/ 1338 w 3494"/>
                <a:gd name="T101" fmla="*/ 145 h 2547"/>
                <a:gd name="T102" fmla="*/ 1511 w 3494"/>
                <a:gd name="T103" fmla="*/ 120 h 2547"/>
                <a:gd name="T104" fmla="*/ 1667 w 3494"/>
                <a:gd name="T105" fmla="*/ 11 h 2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94" h="2547">
                  <a:moveTo>
                    <a:pt x="2766" y="790"/>
                  </a:moveTo>
                  <a:lnTo>
                    <a:pt x="2357" y="1981"/>
                  </a:lnTo>
                  <a:lnTo>
                    <a:pt x="3175" y="1981"/>
                  </a:lnTo>
                  <a:lnTo>
                    <a:pt x="2766" y="790"/>
                  </a:lnTo>
                  <a:close/>
                  <a:moveTo>
                    <a:pt x="728" y="790"/>
                  </a:moveTo>
                  <a:lnTo>
                    <a:pt x="319" y="1981"/>
                  </a:lnTo>
                  <a:lnTo>
                    <a:pt x="1137" y="1981"/>
                  </a:lnTo>
                  <a:lnTo>
                    <a:pt x="728" y="790"/>
                  </a:lnTo>
                  <a:close/>
                  <a:moveTo>
                    <a:pt x="1747" y="0"/>
                  </a:moveTo>
                  <a:lnTo>
                    <a:pt x="1789" y="3"/>
                  </a:lnTo>
                  <a:lnTo>
                    <a:pt x="1828" y="11"/>
                  </a:lnTo>
                  <a:lnTo>
                    <a:pt x="1865" y="25"/>
                  </a:lnTo>
                  <a:lnTo>
                    <a:pt x="1899" y="43"/>
                  </a:lnTo>
                  <a:lnTo>
                    <a:pt x="1930" y="64"/>
                  </a:lnTo>
                  <a:lnTo>
                    <a:pt x="1959" y="91"/>
                  </a:lnTo>
                  <a:lnTo>
                    <a:pt x="1983" y="120"/>
                  </a:lnTo>
                  <a:lnTo>
                    <a:pt x="2004" y="152"/>
                  </a:lnTo>
                  <a:lnTo>
                    <a:pt x="2037" y="147"/>
                  </a:lnTo>
                  <a:lnTo>
                    <a:pt x="2074" y="143"/>
                  </a:lnTo>
                  <a:lnTo>
                    <a:pt x="2111" y="142"/>
                  </a:lnTo>
                  <a:lnTo>
                    <a:pt x="2158" y="145"/>
                  </a:lnTo>
                  <a:lnTo>
                    <a:pt x="2202" y="152"/>
                  </a:lnTo>
                  <a:lnTo>
                    <a:pt x="2245" y="165"/>
                  </a:lnTo>
                  <a:lnTo>
                    <a:pt x="2288" y="182"/>
                  </a:lnTo>
                  <a:lnTo>
                    <a:pt x="2328" y="202"/>
                  </a:lnTo>
                  <a:lnTo>
                    <a:pt x="2368" y="225"/>
                  </a:lnTo>
                  <a:lnTo>
                    <a:pt x="2407" y="250"/>
                  </a:lnTo>
                  <a:lnTo>
                    <a:pt x="2444" y="277"/>
                  </a:lnTo>
                  <a:lnTo>
                    <a:pt x="2481" y="305"/>
                  </a:lnTo>
                  <a:lnTo>
                    <a:pt x="2517" y="334"/>
                  </a:lnTo>
                  <a:lnTo>
                    <a:pt x="2551" y="361"/>
                  </a:lnTo>
                  <a:lnTo>
                    <a:pt x="2583" y="388"/>
                  </a:lnTo>
                  <a:lnTo>
                    <a:pt x="2615" y="413"/>
                  </a:lnTo>
                  <a:lnTo>
                    <a:pt x="2646" y="436"/>
                  </a:lnTo>
                  <a:lnTo>
                    <a:pt x="2677" y="458"/>
                  </a:lnTo>
                  <a:lnTo>
                    <a:pt x="2697" y="444"/>
                  </a:lnTo>
                  <a:lnTo>
                    <a:pt x="2718" y="433"/>
                  </a:lnTo>
                  <a:lnTo>
                    <a:pt x="2741" y="427"/>
                  </a:lnTo>
                  <a:lnTo>
                    <a:pt x="2766" y="425"/>
                  </a:lnTo>
                  <a:lnTo>
                    <a:pt x="2795" y="427"/>
                  </a:lnTo>
                  <a:lnTo>
                    <a:pt x="2823" y="435"/>
                  </a:lnTo>
                  <a:lnTo>
                    <a:pt x="2848" y="448"/>
                  </a:lnTo>
                  <a:lnTo>
                    <a:pt x="2869" y="465"/>
                  </a:lnTo>
                  <a:lnTo>
                    <a:pt x="2887" y="487"/>
                  </a:lnTo>
                  <a:lnTo>
                    <a:pt x="2901" y="510"/>
                  </a:lnTo>
                  <a:lnTo>
                    <a:pt x="2909" y="537"/>
                  </a:lnTo>
                  <a:lnTo>
                    <a:pt x="2912" y="566"/>
                  </a:lnTo>
                  <a:lnTo>
                    <a:pt x="2910" y="592"/>
                  </a:lnTo>
                  <a:lnTo>
                    <a:pt x="2902" y="617"/>
                  </a:lnTo>
                  <a:lnTo>
                    <a:pt x="2890" y="639"/>
                  </a:lnTo>
                  <a:lnTo>
                    <a:pt x="2876" y="658"/>
                  </a:lnTo>
                  <a:lnTo>
                    <a:pt x="3329" y="1981"/>
                  </a:lnTo>
                  <a:lnTo>
                    <a:pt x="3494" y="1981"/>
                  </a:lnTo>
                  <a:lnTo>
                    <a:pt x="3493" y="1983"/>
                  </a:lnTo>
                  <a:lnTo>
                    <a:pt x="3492" y="1990"/>
                  </a:lnTo>
                  <a:lnTo>
                    <a:pt x="3489" y="2000"/>
                  </a:lnTo>
                  <a:lnTo>
                    <a:pt x="3484" y="2014"/>
                  </a:lnTo>
                  <a:lnTo>
                    <a:pt x="3479" y="2032"/>
                  </a:lnTo>
                  <a:lnTo>
                    <a:pt x="3471" y="2052"/>
                  </a:lnTo>
                  <a:lnTo>
                    <a:pt x="3462" y="2075"/>
                  </a:lnTo>
                  <a:lnTo>
                    <a:pt x="3451" y="2100"/>
                  </a:lnTo>
                  <a:lnTo>
                    <a:pt x="3438" y="2128"/>
                  </a:lnTo>
                  <a:lnTo>
                    <a:pt x="3424" y="2156"/>
                  </a:lnTo>
                  <a:lnTo>
                    <a:pt x="3406" y="2186"/>
                  </a:lnTo>
                  <a:lnTo>
                    <a:pt x="3387" y="2217"/>
                  </a:lnTo>
                  <a:lnTo>
                    <a:pt x="3365" y="2248"/>
                  </a:lnTo>
                  <a:lnTo>
                    <a:pt x="3342" y="2279"/>
                  </a:lnTo>
                  <a:lnTo>
                    <a:pt x="3316" y="2311"/>
                  </a:lnTo>
                  <a:lnTo>
                    <a:pt x="3287" y="2341"/>
                  </a:lnTo>
                  <a:lnTo>
                    <a:pt x="3255" y="2371"/>
                  </a:lnTo>
                  <a:lnTo>
                    <a:pt x="3221" y="2400"/>
                  </a:lnTo>
                  <a:lnTo>
                    <a:pt x="3183" y="2427"/>
                  </a:lnTo>
                  <a:lnTo>
                    <a:pt x="3143" y="2453"/>
                  </a:lnTo>
                  <a:lnTo>
                    <a:pt x="3098" y="2475"/>
                  </a:lnTo>
                  <a:lnTo>
                    <a:pt x="3052" y="2496"/>
                  </a:lnTo>
                  <a:lnTo>
                    <a:pt x="3002" y="2513"/>
                  </a:lnTo>
                  <a:lnTo>
                    <a:pt x="2948" y="2528"/>
                  </a:lnTo>
                  <a:lnTo>
                    <a:pt x="2891" y="2537"/>
                  </a:lnTo>
                  <a:lnTo>
                    <a:pt x="2830" y="2545"/>
                  </a:lnTo>
                  <a:lnTo>
                    <a:pt x="2766" y="2547"/>
                  </a:lnTo>
                  <a:lnTo>
                    <a:pt x="2701" y="2545"/>
                  </a:lnTo>
                  <a:lnTo>
                    <a:pt x="2641" y="2537"/>
                  </a:lnTo>
                  <a:lnTo>
                    <a:pt x="2584" y="2528"/>
                  </a:lnTo>
                  <a:lnTo>
                    <a:pt x="2530" y="2513"/>
                  </a:lnTo>
                  <a:lnTo>
                    <a:pt x="2481" y="2496"/>
                  </a:lnTo>
                  <a:lnTo>
                    <a:pt x="2433" y="2475"/>
                  </a:lnTo>
                  <a:lnTo>
                    <a:pt x="2390" y="2453"/>
                  </a:lnTo>
                  <a:lnTo>
                    <a:pt x="2349" y="2427"/>
                  </a:lnTo>
                  <a:lnTo>
                    <a:pt x="2312" y="2400"/>
                  </a:lnTo>
                  <a:lnTo>
                    <a:pt x="2278" y="2371"/>
                  </a:lnTo>
                  <a:lnTo>
                    <a:pt x="2246" y="2341"/>
                  </a:lnTo>
                  <a:lnTo>
                    <a:pt x="2217" y="2311"/>
                  </a:lnTo>
                  <a:lnTo>
                    <a:pt x="2191" y="2279"/>
                  </a:lnTo>
                  <a:lnTo>
                    <a:pt x="2167" y="2248"/>
                  </a:lnTo>
                  <a:lnTo>
                    <a:pt x="2145" y="2217"/>
                  </a:lnTo>
                  <a:lnTo>
                    <a:pt x="2127" y="2186"/>
                  </a:lnTo>
                  <a:lnTo>
                    <a:pt x="2109" y="2156"/>
                  </a:lnTo>
                  <a:lnTo>
                    <a:pt x="2095" y="2128"/>
                  </a:lnTo>
                  <a:lnTo>
                    <a:pt x="2081" y="2100"/>
                  </a:lnTo>
                  <a:lnTo>
                    <a:pt x="2070" y="2075"/>
                  </a:lnTo>
                  <a:lnTo>
                    <a:pt x="2062" y="2052"/>
                  </a:lnTo>
                  <a:lnTo>
                    <a:pt x="2054" y="2032"/>
                  </a:lnTo>
                  <a:lnTo>
                    <a:pt x="2048" y="2014"/>
                  </a:lnTo>
                  <a:lnTo>
                    <a:pt x="2044" y="2000"/>
                  </a:lnTo>
                  <a:lnTo>
                    <a:pt x="2041" y="1990"/>
                  </a:lnTo>
                  <a:lnTo>
                    <a:pt x="2038" y="1983"/>
                  </a:lnTo>
                  <a:lnTo>
                    <a:pt x="2038" y="1981"/>
                  </a:lnTo>
                  <a:lnTo>
                    <a:pt x="2205" y="1981"/>
                  </a:lnTo>
                  <a:lnTo>
                    <a:pt x="2658" y="658"/>
                  </a:lnTo>
                  <a:lnTo>
                    <a:pt x="2644" y="639"/>
                  </a:lnTo>
                  <a:lnTo>
                    <a:pt x="2633" y="617"/>
                  </a:lnTo>
                  <a:lnTo>
                    <a:pt x="2626" y="592"/>
                  </a:lnTo>
                  <a:lnTo>
                    <a:pt x="2584" y="567"/>
                  </a:lnTo>
                  <a:lnTo>
                    <a:pt x="2542" y="537"/>
                  </a:lnTo>
                  <a:lnTo>
                    <a:pt x="2501" y="505"/>
                  </a:lnTo>
                  <a:lnTo>
                    <a:pt x="2458" y="470"/>
                  </a:lnTo>
                  <a:lnTo>
                    <a:pt x="2421" y="441"/>
                  </a:lnTo>
                  <a:lnTo>
                    <a:pt x="2385" y="411"/>
                  </a:lnTo>
                  <a:lnTo>
                    <a:pt x="2346" y="383"/>
                  </a:lnTo>
                  <a:lnTo>
                    <a:pt x="2308" y="356"/>
                  </a:lnTo>
                  <a:lnTo>
                    <a:pt x="2269" y="332"/>
                  </a:lnTo>
                  <a:lnTo>
                    <a:pt x="2229" y="312"/>
                  </a:lnTo>
                  <a:lnTo>
                    <a:pt x="2191" y="297"/>
                  </a:lnTo>
                  <a:lnTo>
                    <a:pt x="2151" y="287"/>
                  </a:lnTo>
                  <a:lnTo>
                    <a:pt x="2111" y="283"/>
                  </a:lnTo>
                  <a:lnTo>
                    <a:pt x="2073" y="285"/>
                  </a:lnTo>
                  <a:lnTo>
                    <a:pt x="2037" y="291"/>
                  </a:lnTo>
                  <a:lnTo>
                    <a:pt x="2033" y="331"/>
                  </a:lnTo>
                  <a:lnTo>
                    <a:pt x="2023" y="370"/>
                  </a:lnTo>
                  <a:lnTo>
                    <a:pt x="2009" y="406"/>
                  </a:lnTo>
                  <a:lnTo>
                    <a:pt x="1989" y="441"/>
                  </a:lnTo>
                  <a:lnTo>
                    <a:pt x="1963" y="472"/>
                  </a:lnTo>
                  <a:lnTo>
                    <a:pt x="1936" y="499"/>
                  </a:lnTo>
                  <a:lnTo>
                    <a:pt x="1904" y="522"/>
                  </a:lnTo>
                  <a:lnTo>
                    <a:pt x="1869" y="540"/>
                  </a:lnTo>
                  <a:lnTo>
                    <a:pt x="1830" y="554"/>
                  </a:lnTo>
                  <a:lnTo>
                    <a:pt x="1790" y="563"/>
                  </a:lnTo>
                  <a:lnTo>
                    <a:pt x="1747" y="566"/>
                  </a:lnTo>
                  <a:lnTo>
                    <a:pt x="1705" y="563"/>
                  </a:lnTo>
                  <a:lnTo>
                    <a:pt x="1664" y="554"/>
                  </a:lnTo>
                  <a:lnTo>
                    <a:pt x="1627" y="540"/>
                  </a:lnTo>
                  <a:lnTo>
                    <a:pt x="1591" y="522"/>
                  </a:lnTo>
                  <a:lnTo>
                    <a:pt x="1559" y="499"/>
                  </a:lnTo>
                  <a:lnTo>
                    <a:pt x="1530" y="472"/>
                  </a:lnTo>
                  <a:lnTo>
                    <a:pt x="1506" y="441"/>
                  </a:lnTo>
                  <a:lnTo>
                    <a:pt x="1486" y="406"/>
                  </a:lnTo>
                  <a:lnTo>
                    <a:pt x="1470" y="370"/>
                  </a:lnTo>
                  <a:lnTo>
                    <a:pt x="1460" y="331"/>
                  </a:lnTo>
                  <a:lnTo>
                    <a:pt x="1457" y="291"/>
                  </a:lnTo>
                  <a:lnTo>
                    <a:pt x="1422" y="285"/>
                  </a:lnTo>
                  <a:lnTo>
                    <a:pt x="1383" y="283"/>
                  </a:lnTo>
                  <a:lnTo>
                    <a:pt x="1345" y="287"/>
                  </a:lnTo>
                  <a:lnTo>
                    <a:pt x="1305" y="297"/>
                  </a:lnTo>
                  <a:lnTo>
                    <a:pt x="1265" y="312"/>
                  </a:lnTo>
                  <a:lnTo>
                    <a:pt x="1225" y="332"/>
                  </a:lnTo>
                  <a:lnTo>
                    <a:pt x="1187" y="356"/>
                  </a:lnTo>
                  <a:lnTo>
                    <a:pt x="1148" y="383"/>
                  </a:lnTo>
                  <a:lnTo>
                    <a:pt x="1111" y="411"/>
                  </a:lnTo>
                  <a:lnTo>
                    <a:pt x="1073" y="441"/>
                  </a:lnTo>
                  <a:lnTo>
                    <a:pt x="1037" y="470"/>
                  </a:lnTo>
                  <a:lnTo>
                    <a:pt x="995" y="505"/>
                  </a:lnTo>
                  <a:lnTo>
                    <a:pt x="952" y="537"/>
                  </a:lnTo>
                  <a:lnTo>
                    <a:pt x="910" y="567"/>
                  </a:lnTo>
                  <a:lnTo>
                    <a:pt x="868" y="593"/>
                  </a:lnTo>
                  <a:lnTo>
                    <a:pt x="861" y="617"/>
                  </a:lnTo>
                  <a:lnTo>
                    <a:pt x="850" y="639"/>
                  </a:lnTo>
                  <a:lnTo>
                    <a:pt x="836" y="658"/>
                  </a:lnTo>
                  <a:lnTo>
                    <a:pt x="1291" y="1981"/>
                  </a:lnTo>
                  <a:lnTo>
                    <a:pt x="1456" y="1981"/>
                  </a:lnTo>
                  <a:lnTo>
                    <a:pt x="1455" y="1983"/>
                  </a:lnTo>
                  <a:lnTo>
                    <a:pt x="1454" y="1990"/>
                  </a:lnTo>
                  <a:lnTo>
                    <a:pt x="1450" y="2000"/>
                  </a:lnTo>
                  <a:lnTo>
                    <a:pt x="1446" y="2014"/>
                  </a:lnTo>
                  <a:lnTo>
                    <a:pt x="1441" y="2032"/>
                  </a:lnTo>
                  <a:lnTo>
                    <a:pt x="1433" y="2052"/>
                  </a:lnTo>
                  <a:lnTo>
                    <a:pt x="1424" y="2075"/>
                  </a:lnTo>
                  <a:lnTo>
                    <a:pt x="1413" y="2100"/>
                  </a:lnTo>
                  <a:lnTo>
                    <a:pt x="1400" y="2128"/>
                  </a:lnTo>
                  <a:lnTo>
                    <a:pt x="1385" y="2156"/>
                  </a:lnTo>
                  <a:lnTo>
                    <a:pt x="1368" y="2186"/>
                  </a:lnTo>
                  <a:lnTo>
                    <a:pt x="1349" y="2217"/>
                  </a:lnTo>
                  <a:lnTo>
                    <a:pt x="1328" y="2248"/>
                  </a:lnTo>
                  <a:lnTo>
                    <a:pt x="1304" y="2279"/>
                  </a:lnTo>
                  <a:lnTo>
                    <a:pt x="1277" y="2311"/>
                  </a:lnTo>
                  <a:lnTo>
                    <a:pt x="1249" y="2341"/>
                  </a:lnTo>
                  <a:lnTo>
                    <a:pt x="1217" y="2371"/>
                  </a:lnTo>
                  <a:lnTo>
                    <a:pt x="1182" y="2400"/>
                  </a:lnTo>
                  <a:lnTo>
                    <a:pt x="1145" y="2427"/>
                  </a:lnTo>
                  <a:lnTo>
                    <a:pt x="1104" y="2453"/>
                  </a:lnTo>
                  <a:lnTo>
                    <a:pt x="1061" y="2475"/>
                  </a:lnTo>
                  <a:lnTo>
                    <a:pt x="1014" y="2496"/>
                  </a:lnTo>
                  <a:lnTo>
                    <a:pt x="964" y="2513"/>
                  </a:lnTo>
                  <a:lnTo>
                    <a:pt x="910" y="2528"/>
                  </a:lnTo>
                  <a:lnTo>
                    <a:pt x="853" y="2537"/>
                  </a:lnTo>
                  <a:lnTo>
                    <a:pt x="792" y="2545"/>
                  </a:lnTo>
                  <a:lnTo>
                    <a:pt x="728" y="2547"/>
                  </a:lnTo>
                  <a:lnTo>
                    <a:pt x="664" y="2545"/>
                  </a:lnTo>
                  <a:lnTo>
                    <a:pt x="603" y="2537"/>
                  </a:lnTo>
                  <a:lnTo>
                    <a:pt x="546" y="2528"/>
                  </a:lnTo>
                  <a:lnTo>
                    <a:pt x="492" y="2513"/>
                  </a:lnTo>
                  <a:lnTo>
                    <a:pt x="442" y="2496"/>
                  </a:lnTo>
                  <a:lnTo>
                    <a:pt x="395" y="2475"/>
                  </a:lnTo>
                  <a:lnTo>
                    <a:pt x="352" y="2453"/>
                  </a:lnTo>
                  <a:lnTo>
                    <a:pt x="311" y="2427"/>
                  </a:lnTo>
                  <a:lnTo>
                    <a:pt x="274" y="2400"/>
                  </a:lnTo>
                  <a:lnTo>
                    <a:pt x="239" y="2371"/>
                  </a:lnTo>
                  <a:lnTo>
                    <a:pt x="207" y="2341"/>
                  </a:lnTo>
                  <a:lnTo>
                    <a:pt x="179" y="2311"/>
                  </a:lnTo>
                  <a:lnTo>
                    <a:pt x="152" y="2279"/>
                  </a:lnTo>
                  <a:lnTo>
                    <a:pt x="128" y="2248"/>
                  </a:lnTo>
                  <a:lnTo>
                    <a:pt x="107" y="2217"/>
                  </a:lnTo>
                  <a:lnTo>
                    <a:pt x="88" y="2186"/>
                  </a:lnTo>
                  <a:lnTo>
                    <a:pt x="71" y="2156"/>
                  </a:lnTo>
                  <a:lnTo>
                    <a:pt x="56" y="2128"/>
                  </a:lnTo>
                  <a:lnTo>
                    <a:pt x="43" y="2100"/>
                  </a:lnTo>
                  <a:lnTo>
                    <a:pt x="32" y="2075"/>
                  </a:lnTo>
                  <a:lnTo>
                    <a:pt x="23" y="2052"/>
                  </a:lnTo>
                  <a:lnTo>
                    <a:pt x="15" y="2032"/>
                  </a:lnTo>
                  <a:lnTo>
                    <a:pt x="10" y="2014"/>
                  </a:lnTo>
                  <a:lnTo>
                    <a:pt x="6" y="2000"/>
                  </a:lnTo>
                  <a:lnTo>
                    <a:pt x="2" y="1990"/>
                  </a:lnTo>
                  <a:lnTo>
                    <a:pt x="1" y="1983"/>
                  </a:lnTo>
                  <a:lnTo>
                    <a:pt x="0" y="1981"/>
                  </a:lnTo>
                  <a:lnTo>
                    <a:pt x="165" y="1981"/>
                  </a:lnTo>
                  <a:lnTo>
                    <a:pt x="620" y="658"/>
                  </a:lnTo>
                  <a:lnTo>
                    <a:pt x="604" y="639"/>
                  </a:lnTo>
                  <a:lnTo>
                    <a:pt x="592" y="617"/>
                  </a:lnTo>
                  <a:lnTo>
                    <a:pt x="585" y="592"/>
                  </a:lnTo>
                  <a:lnTo>
                    <a:pt x="582" y="566"/>
                  </a:lnTo>
                  <a:lnTo>
                    <a:pt x="586" y="537"/>
                  </a:lnTo>
                  <a:lnTo>
                    <a:pt x="593" y="510"/>
                  </a:lnTo>
                  <a:lnTo>
                    <a:pt x="607" y="487"/>
                  </a:lnTo>
                  <a:lnTo>
                    <a:pt x="625" y="465"/>
                  </a:lnTo>
                  <a:lnTo>
                    <a:pt x="646" y="448"/>
                  </a:lnTo>
                  <a:lnTo>
                    <a:pt x="672" y="435"/>
                  </a:lnTo>
                  <a:lnTo>
                    <a:pt x="698" y="427"/>
                  </a:lnTo>
                  <a:lnTo>
                    <a:pt x="728" y="425"/>
                  </a:lnTo>
                  <a:lnTo>
                    <a:pt x="753" y="427"/>
                  </a:lnTo>
                  <a:lnTo>
                    <a:pt x="777" y="433"/>
                  </a:lnTo>
                  <a:lnTo>
                    <a:pt x="797" y="444"/>
                  </a:lnTo>
                  <a:lnTo>
                    <a:pt x="817" y="458"/>
                  </a:lnTo>
                  <a:lnTo>
                    <a:pt x="847" y="436"/>
                  </a:lnTo>
                  <a:lnTo>
                    <a:pt x="879" y="413"/>
                  </a:lnTo>
                  <a:lnTo>
                    <a:pt x="911" y="388"/>
                  </a:lnTo>
                  <a:lnTo>
                    <a:pt x="943" y="361"/>
                  </a:lnTo>
                  <a:lnTo>
                    <a:pt x="978" y="334"/>
                  </a:lnTo>
                  <a:lnTo>
                    <a:pt x="1014" y="305"/>
                  </a:lnTo>
                  <a:lnTo>
                    <a:pt x="1050" y="277"/>
                  </a:lnTo>
                  <a:lnTo>
                    <a:pt x="1088" y="250"/>
                  </a:lnTo>
                  <a:lnTo>
                    <a:pt x="1126" y="225"/>
                  </a:lnTo>
                  <a:lnTo>
                    <a:pt x="1166" y="202"/>
                  </a:lnTo>
                  <a:lnTo>
                    <a:pt x="1208" y="182"/>
                  </a:lnTo>
                  <a:lnTo>
                    <a:pt x="1250" y="165"/>
                  </a:lnTo>
                  <a:lnTo>
                    <a:pt x="1293" y="152"/>
                  </a:lnTo>
                  <a:lnTo>
                    <a:pt x="1338" y="145"/>
                  </a:lnTo>
                  <a:lnTo>
                    <a:pt x="1383" y="142"/>
                  </a:lnTo>
                  <a:lnTo>
                    <a:pt x="1421" y="143"/>
                  </a:lnTo>
                  <a:lnTo>
                    <a:pt x="1456" y="147"/>
                  </a:lnTo>
                  <a:lnTo>
                    <a:pt x="1490" y="152"/>
                  </a:lnTo>
                  <a:lnTo>
                    <a:pt x="1511" y="120"/>
                  </a:lnTo>
                  <a:lnTo>
                    <a:pt x="1535" y="91"/>
                  </a:lnTo>
                  <a:lnTo>
                    <a:pt x="1563" y="64"/>
                  </a:lnTo>
                  <a:lnTo>
                    <a:pt x="1595" y="43"/>
                  </a:lnTo>
                  <a:lnTo>
                    <a:pt x="1629" y="25"/>
                  </a:lnTo>
                  <a:lnTo>
                    <a:pt x="1667" y="11"/>
                  </a:lnTo>
                  <a:lnTo>
                    <a:pt x="1706" y="3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368733" y="4585447"/>
            <a:ext cx="914400" cy="914400"/>
            <a:chOff x="5368733" y="4585447"/>
            <a:chExt cx="914400" cy="914400"/>
          </a:xfrm>
        </p:grpSpPr>
        <p:sp>
          <p:nvSpPr>
            <p:cNvPr id="51" name="Rounded Rectangle 50"/>
            <p:cNvSpPr/>
            <p:nvPr/>
          </p:nvSpPr>
          <p:spPr>
            <a:xfrm>
              <a:off x="5368733" y="4585447"/>
              <a:ext cx="914400" cy="9144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22"/>
            <p:cNvGrpSpPr>
              <a:grpSpLocks noChangeAspect="1"/>
            </p:cNvGrpSpPr>
            <p:nvPr/>
          </p:nvGrpSpPr>
          <p:grpSpPr bwMode="auto">
            <a:xfrm>
              <a:off x="5613213" y="4852878"/>
              <a:ext cx="425440" cy="379538"/>
              <a:chOff x="-655" y="1680"/>
              <a:chExt cx="380" cy="339"/>
            </a:xfrm>
            <a:solidFill>
              <a:schemeClr val="bg1"/>
            </a:solidFill>
          </p:grpSpPr>
          <p:sp>
            <p:nvSpPr>
              <p:cNvPr id="81" name="Freeform 24"/>
              <p:cNvSpPr>
                <a:spLocks noEditPoints="1"/>
              </p:cNvSpPr>
              <p:nvPr/>
            </p:nvSpPr>
            <p:spPr bwMode="auto">
              <a:xfrm>
                <a:off x="-596" y="1681"/>
                <a:ext cx="264" cy="335"/>
              </a:xfrm>
              <a:custGeom>
                <a:avLst/>
                <a:gdLst>
                  <a:gd name="T0" fmla="*/ 1585 w 2376"/>
                  <a:gd name="T1" fmla="*/ 2445 h 3012"/>
                  <a:gd name="T2" fmla="*/ 1542 w 2376"/>
                  <a:gd name="T3" fmla="*/ 2463 h 3012"/>
                  <a:gd name="T4" fmla="*/ 1510 w 2376"/>
                  <a:gd name="T5" fmla="*/ 2494 h 3012"/>
                  <a:gd name="T6" fmla="*/ 1493 w 2376"/>
                  <a:gd name="T7" fmla="*/ 2535 h 3012"/>
                  <a:gd name="T8" fmla="*/ 1491 w 2376"/>
                  <a:gd name="T9" fmla="*/ 2580 h 3012"/>
                  <a:gd name="T10" fmla="*/ 1509 w 2376"/>
                  <a:gd name="T11" fmla="*/ 2623 h 3012"/>
                  <a:gd name="T12" fmla="*/ 1541 w 2376"/>
                  <a:gd name="T13" fmla="*/ 2655 h 3012"/>
                  <a:gd name="T14" fmla="*/ 1580 w 2376"/>
                  <a:gd name="T15" fmla="*/ 2672 h 3012"/>
                  <a:gd name="T16" fmla="*/ 1626 w 2376"/>
                  <a:gd name="T17" fmla="*/ 2673 h 3012"/>
                  <a:gd name="T18" fmla="*/ 1668 w 2376"/>
                  <a:gd name="T19" fmla="*/ 2656 h 3012"/>
                  <a:gd name="T20" fmla="*/ 1700 w 2376"/>
                  <a:gd name="T21" fmla="*/ 2624 h 3012"/>
                  <a:gd name="T22" fmla="*/ 1718 w 2376"/>
                  <a:gd name="T23" fmla="*/ 2583 h 3012"/>
                  <a:gd name="T24" fmla="*/ 1718 w 2376"/>
                  <a:gd name="T25" fmla="*/ 2539 h 3012"/>
                  <a:gd name="T26" fmla="*/ 1701 w 2376"/>
                  <a:gd name="T27" fmla="*/ 2496 h 3012"/>
                  <a:gd name="T28" fmla="*/ 1670 w 2376"/>
                  <a:gd name="T29" fmla="*/ 2463 h 3012"/>
                  <a:gd name="T30" fmla="*/ 1629 w 2376"/>
                  <a:gd name="T31" fmla="*/ 2446 h 3012"/>
                  <a:gd name="T32" fmla="*/ 1276 w 2376"/>
                  <a:gd name="T33" fmla="*/ 334 h 3012"/>
                  <a:gd name="T34" fmla="*/ 332 w 2376"/>
                  <a:gd name="T35" fmla="*/ 712 h 3012"/>
                  <a:gd name="T36" fmla="*/ 308 w 2376"/>
                  <a:gd name="T37" fmla="*/ 732 h 3012"/>
                  <a:gd name="T38" fmla="*/ 301 w 2376"/>
                  <a:gd name="T39" fmla="*/ 761 h 3012"/>
                  <a:gd name="T40" fmla="*/ 976 w 2376"/>
                  <a:gd name="T41" fmla="*/ 2460 h 3012"/>
                  <a:gd name="T42" fmla="*/ 996 w 2376"/>
                  <a:gd name="T43" fmla="*/ 2483 h 3012"/>
                  <a:gd name="T44" fmla="*/ 1025 w 2376"/>
                  <a:gd name="T45" fmla="*/ 2491 h 3012"/>
                  <a:gd name="T46" fmla="*/ 1969 w 2376"/>
                  <a:gd name="T47" fmla="*/ 2114 h 3012"/>
                  <a:gd name="T48" fmla="*/ 1993 w 2376"/>
                  <a:gd name="T49" fmla="*/ 2093 h 3012"/>
                  <a:gd name="T50" fmla="*/ 2000 w 2376"/>
                  <a:gd name="T51" fmla="*/ 2063 h 3012"/>
                  <a:gd name="T52" fmla="*/ 1325 w 2376"/>
                  <a:gd name="T53" fmla="*/ 365 h 3012"/>
                  <a:gd name="T54" fmla="*/ 1305 w 2376"/>
                  <a:gd name="T55" fmla="*/ 341 h 3012"/>
                  <a:gd name="T56" fmla="*/ 1276 w 2376"/>
                  <a:gd name="T57" fmla="*/ 334 h 3012"/>
                  <a:gd name="T58" fmla="*/ 1339 w 2376"/>
                  <a:gd name="T59" fmla="*/ 1 h 3012"/>
                  <a:gd name="T60" fmla="*/ 1393 w 2376"/>
                  <a:gd name="T61" fmla="*/ 15 h 3012"/>
                  <a:gd name="T62" fmla="*/ 1440 w 2376"/>
                  <a:gd name="T63" fmla="*/ 44 h 3012"/>
                  <a:gd name="T64" fmla="*/ 1478 w 2376"/>
                  <a:gd name="T65" fmla="*/ 88 h 3012"/>
                  <a:gd name="T66" fmla="*/ 2363 w 2376"/>
                  <a:gd name="T67" fmla="*/ 2300 h 3012"/>
                  <a:gd name="T68" fmla="*/ 2376 w 2376"/>
                  <a:gd name="T69" fmla="*/ 2358 h 3012"/>
                  <a:gd name="T70" fmla="*/ 2371 w 2376"/>
                  <a:gd name="T71" fmla="*/ 2414 h 3012"/>
                  <a:gd name="T72" fmla="*/ 2349 w 2376"/>
                  <a:gd name="T73" fmla="*/ 2466 h 3012"/>
                  <a:gd name="T74" fmla="*/ 2311 w 2376"/>
                  <a:gd name="T75" fmla="*/ 2509 h 3012"/>
                  <a:gd name="T76" fmla="*/ 2262 w 2376"/>
                  <a:gd name="T77" fmla="*/ 2539 h 3012"/>
                  <a:gd name="T78" fmla="*/ 1095 w 2376"/>
                  <a:gd name="T79" fmla="*/ 3008 h 3012"/>
                  <a:gd name="T80" fmla="*/ 1037 w 2376"/>
                  <a:gd name="T81" fmla="*/ 3012 h 3012"/>
                  <a:gd name="T82" fmla="*/ 982 w 2376"/>
                  <a:gd name="T83" fmla="*/ 2997 h 3012"/>
                  <a:gd name="T84" fmla="*/ 935 w 2376"/>
                  <a:gd name="T85" fmla="*/ 2968 h 3012"/>
                  <a:gd name="T86" fmla="*/ 899 w 2376"/>
                  <a:gd name="T87" fmla="*/ 2924 h 3012"/>
                  <a:gd name="T88" fmla="*/ 13 w 2376"/>
                  <a:gd name="T89" fmla="*/ 712 h 3012"/>
                  <a:gd name="T90" fmla="*/ 0 w 2376"/>
                  <a:gd name="T91" fmla="*/ 655 h 3012"/>
                  <a:gd name="T92" fmla="*/ 5 w 2376"/>
                  <a:gd name="T93" fmla="*/ 598 h 3012"/>
                  <a:gd name="T94" fmla="*/ 27 w 2376"/>
                  <a:gd name="T95" fmla="*/ 546 h 3012"/>
                  <a:gd name="T96" fmla="*/ 64 w 2376"/>
                  <a:gd name="T97" fmla="*/ 503 h 3012"/>
                  <a:gd name="T98" fmla="*/ 114 w 2376"/>
                  <a:gd name="T99" fmla="*/ 473 h 3012"/>
                  <a:gd name="T100" fmla="*/ 1282 w 2376"/>
                  <a:gd name="T101" fmla="*/ 4 h 3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376" h="3012">
                    <a:moveTo>
                      <a:pt x="1607" y="2443"/>
                    </a:moveTo>
                    <a:lnTo>
                      <a:pt x="1585" y="2445"/>
                    </a:lnTo>
                    <a:lnTo>
                      <a:pt x="1563" y="2452"/>
                    </a:lnTo>
                    <a:lnTo>
                      <a:pt x="1542" y="2463"/>
                    </a:lnTo>
                    <a:lnTo>
                      <a:pt x="1524" y="2477"/>
                    </a:lnTo>
                    <a:lnTo>
                      <a:pt x="1510" y="2494"/>
                    </a:lnTo>
                    <a:lnTo>
                      <a:pt x="1500" y="2514"/>
                    </a:lnTo>
                    <a:lnTo>
                      <a:pt x="1493" y="2535"/>
                    </a:lnTo>
                    <a:lnTo>
                      <a:pt x="1490" y="2557"/>
                    </a:lnTo>
                    <a:lnTo>
                      <a:pt x="1491" y="2580"/>
                    </a:lnTo>
                    <a:lnTo>
                      <a:pt x="1499" y="2602"/>
                    </a:lnTo>
                    <a:lnTo>
                      <a:pt x="1509" y="2623"/>
                    </a:lnTo>
                    <a:lnTo>
                      <a:pt x="1524" y="2640"/>
                    </a:lnTo>
                    <a:lnTo>
                      <a:pt x="1541" y="2655"/>
                    </a:lnTo>
                    <a:lnTo>
                      <a:pt x="1560" y="2666"/>
                    </a:lnTo>
                    <a:lnTo>
                      <a:pt x="1580" y="2672"/>
                    </a:lnTo>
                    <a:lnTo>
                      <a:pt x="1602" y="2675"/>
                    </a:lnTo>
                    <a:lnTo>
                      <a:pt x="1626" y="2673"/>
                    </a:lnTo>
                    <a:lnTo>
                      <a:pt x="1648" y="2667"/>
                    </a:lnTo>
                    <a:lnTo>
                      <a:pt x="1668" y="2656"/>
                    </a:lnTo>
                    <a:lnTo>
                      <a:pt x="1686" y="2641"/>
                    </a:lnTo>
                    <a:lnTo>
                      <a:pt x="1700" y="2624"/>
                    </a:lnTo>
                    <a:lnTo>
                      <a:pt x="1710" y="2604"/>
                    </a:lnTo>
                    <a:lnTo>
                      <a:pt x="1718" y="2583"/>
                    </a:lnTo>
                    <a:lnTo>
                      <a:pt x="1720" y="2561"/>
                    </a:lnTo>
                    <a:lnTo>
                      <a:pt x="1718" y="2539"/>
                    </a:lnTo>
                    <a:lnTo>
                      <a:pt x="1711" y="2516"/>
                    </a:lnTo>
                    <a:lnTo>
                      <a:pt x="1701" y="2496"/>
                    </a:lnTo>
                    <a:lnTo>
                      <a:pt x="1686" y="2478"/>
                    </a:lnTo>
                    <a:lnTo>
                      <a:pt x="1670" y="2463"/>
                    </a:lnTo>
                    <a:lnTo>
                      <a:pt x="1650" y="2453"/>
                    </a:lnTo>
                    <a:lnTo>
                      <a:pt x="1629" y="2446"/>
                    </a:lnTo>
                    <a:lnTo>
                      <a:pt x="1607" y="2443"/>
                    </a:lnTo>
                    <a:close/>
                    <a:moveTo>
                      <a:pt x="1276" y="334"/>
                    </a:moveTo>
                    <a:lnTo>
                      <a:pt x="1260" y="337"/>
                    </a:lnTo>
                    <a:lnTo>
                      <a:pt x="332" y="712"/>
                    </a:lnTo>
                    <a:lnTo>
                      <a:pt x="319" y="720"/>
                    </a:lnTo>
                    <a:lnTo>
                      <a:pt x="308" y="732"/>
                    </a:lnTo>
                    <a:lnTo>
                      <a:pt x="303" y="746"/>
                    </a:lnTo>
                    <a:lnTo>
                      <a:pt x="301" y="761"/>
                    </a:lnTo>
                    <a:lnTo>
                      <a:pt x="305" y="777"/>
                    </a:lnTo>
                    <a:lnTo>
                      <a:pt x="976" y="2460"/>
                    </a:lnTo>
                    <a:lnTo>
                      <a:pt x="985" y="2474"/>
                    </a:lnTo>
                    <a:lnTo>
                      <a:pt x="996" y="2483"/>
                    </a:lnTo>
                    <a:lnTo>
                      <a:pt x="1010" y="2490"/>
                    </a:lnTo>
                    <a:lnTo>
                      <a:pt x="1025" y="2491"/>
                    </a:lnTo>
                    <a:lnTo>
                      <a:pt x="1041" y="2488"/>
                    </a:lnTo>
                    <a:lnTo>
                      <a:pt x="1969" y="2114"/>
                    </a:lnTo>
                    <a:lnTo>
                      <a:pt x="1983" y="2105"/>
                    </a:lnTo>
                    <a:lnTo>
                      <a:pt x="1993" y="2093"/>
                    </a:lnTo>
                    <a:lnTo>
                      <a:pt x="1998" y="2079"/>
                    </a:lnTo>
                    <a:lnTo>
                      <a:pt x="2000" y="2063"/>
                    </a:lnTo>
                    <a:lnTo>
                      <a:pt x="1997" y="2047"/>
                    </a:lnTo>
                    <a:lnTo>
                      <a:pt x="1325" y="365"/>
                    </a:lnTo>
                    <a:lnTo>
                      <a:pt x="1317" y="352"/>
                    </a:lnTo>
                    <a:lnTo>
                      <a:pt x="1305" y="341"/>
                    </a:lnTo>
                    <a:lnTo>
                      <a:pt x="1290" y="335"/>
                    </a:lnTo>
                    <a:lnTo>
                      <a:pt x="1276" y="334"/>
                    </a:lnTo>
                    <a:close/>
                    <a:moveTo>
                      <a:pt x="1310" y="0"/>
                    </a:moveTo>
                    <a:lnTo>
                      <a:pt x="1339" y="1"/>
                    </a:lnTo>
                    <a:lnTo>
                      <a:pt x="1367" y="5"/>
                    </a:lnTo>
                    <a:lnTo>
                      <a:pt x="1393" y="15"/>
                    </a:lnTo>
                    <a:lnTo>
                      <a:pt x="1418" y="27"/>
                    </a:lnTo>
                    <a:lnTo>
                      <a:pt x="1440" y="44"/>
                    </a:lnTo>
                    <a:lnTo>
                      <a:pt x="1461" y="65"/>
                    </a:lnTo>
                    <a:lnTo>
                      <a:pt x="1478" y="88"/>
                    </a:lnTo>
                    <a:lnTo>
                      <a:pt x="1490" y="115"/>
                    </a:lnTo>
                    <a:lnTo>
                      <a:pt x="2363" y="2300"/>
                    </a:lnTo>
                    <a:lnTo>
                      <a:pt x="2372" y="2329"/>
                    </a:lnTo>
                    <a:lnTo>
                      <a:pt x="2376" y="2358"/>
                    </a:lnTo>
                    <a:lnTo>
                      <a:pt x="2375" y="2386"/>
                    </a:lnTo>
                    <a:lnTo>
                      <a:pt x="2371" y="2414"/>
                    </a:lnTo>
                    <a:lnTo>
                      <a:pt x="2362" y="2441"/>
                    </a:lnTo>
                    <a:lnTo>
                      <a:pt x="2349" y="2466"/>
                    </a:lnTo>
                    <a:lnTo>
                      <a:pt x="2332" y="2489"/>
                    </a:lnTo>
                    <a:lnTo>
                      <a:pt x="2311" y="2509"/>
                    </a:lnTo>
                    <a:lnTo>
                      <a:pt x="2288" y="2527"/>
                    </a:lnTo>
                    <a:lnTo>
                      <a:pt x="2262" y="2539"/>
                    </a:lnTo>
                    <a:lnTo>
                      <a:pt x="1123" y="2999"/>
                    </a:lnTo>
                    <a:lnTo>
                      <a:pt x="1095" y="3008"/>
                    </a:lnTo>
                    <a:lnTo>
                      <a:pt x="1065" y="3012"/>
                    </a:lnTo>
                    <a:lnTo>
                      <a:pt x="1037" y="3012"/>
                    </a:lnTo>
                    <a:lnTo>
                      <a:pt x="1010" y="3007"/>
                    </a:lnTo>
                    <a:lnTo>
                      <a:pt x="982" y="2997"/>
                    </a:lnTo>
                    <a:lnTo>
                      <a:pt x="958" y="2985"/>
                    </a:lnTo>
                    <a:lnTo>
                      <a:pt x="935" y="2968"/>
                    </a:lnTo>
                    <a:lnTo>
                      <a:pt x="915" y="2948"/>
                    </a:lnTo>
                    <a:lnTo>
                      <a:pt x="899" y="2924"/>
                    </a:lnTo>
                    <a:lnTo>
                      <a:pt x="885" y="2897"/>
                    </a:lnTo>
                    <a:lnTo>
                      <a:pt x="13" y="712"/>
                    </a:lnTo>
                    <a:lnTo>
                      <a:pt x="4" y="683"/>
                    </a:lnTo>
                    <a:lnTo>
                      <a:pt x="0" y="655"/>
                    </a:lnTo>
                    <a:lnTo>
                      <a:pt x="0" y="625"/>
                    </a:lnTo>
                    <a:lnTo>
                      <a:pt x="5" y="598"/>
                    </a:lnTo>
                    <a:lnTo>
                      <a:pt x="14" y="572"/>
                    </a:lnTo>
                    <a:lnTo>
                      <a:pt x="27" y="546"/>
                    </a:lnTo>
                    <a:lnTo>
                      <a:pt x="44" y="523"/>
                    </a:lnTo>
                    <a:lnTo>
                      <a:pt x="64" y="503"/>
                    </a:lnTo>
                    <a:lnTo>
                      <a:pt x="87" y="486"/>
                    </a:lnTo>
                    <a:lnTo>
                      <a:pt x="114" y="473"/>
                    </a:lnTo>
                    <a:lnTo>
                      <a:pt x="1253" y="14"/>
                    </a:lnTo>
                    <a:lnTo>
                      <a:pt x="1282" y="4"/>
                    </a:lnTo>
                    <a:lnTo>
                      <a:pt x="13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5"/>
              <p:cNvSpPr>
                <a:spLocks/>
              </p:cNvSpPr>
              <p:nvPr/>
            </p:nvSpPr>
            <p:spPr bwMode="auto">
              <a:xfrm>
                <a:off x="-627" y="1707"/>
                <a:ext cx="57" cy="67"/>
              </a:xfrm>
              <a:custGeom>
                <a:avLst/>
                <a:gdLst>
                  <a:gd name="T0" fmla="*/ 443 w 511"/>
                  <a:gd name="T1" fmla="*/ 0 h 595"/>
                  <a:gd name="T2" fmla="*/ 458 w 511"/>
                  <a:gd name="T3" fmla="*/ 1 h 595"/>
                  <a:gd name="T4" fmla="*/ 474 w 511"/>
                  <a:gd name="T5" fmla="*/ 5 h 595"/>
                  <a:gd name="T6" fmla="*/ 488 w 511"/>
                  <a:gd name="T7" fmla="*/ 13 h 595"/>
                  <a:gd name="T8" fmla="*/ 499 w 511"/>
                  <a:gd name="T9" fmla="*/ 25 h 595"/>
                  <a:gd name="T10" fmla="*/ 506 w 511"/>
                  <a:gd name="T11" fmla="*/ 40 h 595"/>
                  <a:gd name="T12" fmla="*/ 511 w 511"/>
                  <a:gd name="T13" fmla="*/ 58 h 595"/>
                  <a:gd name="T14" fmla="*/ 511 w 511"/>
                  <a:gd name="T15" fmla="*/ 74 h 595"/>
                  <a:gd name="T16" fmla="*/ 505 w 511"/>
                  <a:gd name="T17" fmla="*/ 90 h 595"/>
                  <a:gd name="T18" fmla="*/ 497 w 511"/>
                  <a:gd name="T19" fmla="*/ 104 h 595"/>
                  <a:gd name="T20" fmla="*/ 485 w 511"/>
                  <a:gd name="T21" fmla="*/ 114 h 595"/>
                  <a:gd name="T22" fmla="*/ 471 w 511"/>
                  <a:gd name="T23" fmla="*/ 123 h 595"/>
                  <a:gd name="T24" fmla="*/ 454 w 511"/>
                  <a:gd name="T25" fmla="*/ 126 h 595"/>
                  <a:gd name="T26" fmla="*/ 413 w 511"/>
                  <a:gd name="T27" fmla="*/ 132 h 595"/>
                  <a:gd name="T28" fmla="*/ 374 w 511"/>
                  <a:gd name="T29" fmla="*/ 143 h 595"/>
                  <a:gd name="T30" fmla="*/ 337 w 511"/>
                  <a:gd name="T31" fmla="*/ 159 h 595"/>
                  <a:gd name="T32" fmla="*/ 301 w 511"/>
                  <a:gd name="T33" fmla="*/ 178 h 595"/>
                  <a:gd name="T34" fmla="*/ 268 w 511"/>
                  <a:gd name="T35" fmla="*/ 201 h 595"/>
                  <a:gd name="T36" fmla="*/ 237 w 511"/>
                  <a:gd name="T37" fmla="*/ 227 h 595"/>
                  <a:gd name="T38" fmla="*/ 209 w 511"/>
                  <a:gd name="T39" fmla="*/ 258 h 595"/>
                  <a:gd name="T40" fmla="*/ 185 w 511"/>
                  <a:gd name="T41" fmla="*/ 291 h 595"/>
                  <a:gd name="T42" fmla="*/ 164 w 511"/>
                  <a:gd name="T43" fmla="*/ 327 h 595"/>
                  <a:gd name="T44" fmla="*/ 148 w 511"/>
                  <a:gd name="T45" fmla="*/ 364 h 595"/>
                  <a:gd name="T46" fmla="*/ 137 w 511"/>
                  <a:gd name="T47" fmla="*/ 403 h 595"/>
                  <a:gd name="T48" fmla="*/ 129 w 511"/>
                  <a:gd name="T49" fmla="*/ 443 h 595"/>
                  <a:gd name="T50" fmla="*/ 126 w 511"/>
                  <a:gd name="T51" fmla="*/ 484 h 595"/>
                  <a:gd name="T52" fmla="*/ 128 w 511"/>
                  <a:gd name="T53" fmla="*/ 525 h 595"/>
                  <a:gd name="T54" fmla="*/ 127 w 511"/>
                  <a:gd name="T55" fmla="*/ 542 h 595"/>
                  <a:gd name="T56" fmla="*/ 123 w 511"/>
                  <a:gd name="T57" fmla="*/ 558 h 595"/>
                  <a:gd name="T58" fmla="*/ 114 w 511"/>
                  <a:gd name="T59" fmla="*/ 572 h 595"/>
                  <a:gd name="T60" fmla="*/ 102 w 511"/>
                  <a:gd name="T61" fmla="*/ 583 h 595"/>
                  <a:gd name="T62" fmla="*/ 88 w 511"/>
                  <a:gd name="T63" fmla="*/ 591 h 595"/>
                  <a:gd name="T64" fmla="*/ 71 w 511"/>
                  <a:gd name="T65" fmla="*/ 595 h 595"/>
                  <a:gd name="T66" fmla="*/ 54 w 511"/>
                  <a:gd name="T67" fmla="*/ 594 h 595"/>
                  <a:gd name="T68" fmla="*/ 39 w 511"/>
                  <a:gd name="T69" fmla="*/ 588 h 595"/>
                  <a:gd name="T70" fmla="*/ 25 w 511"/>
                  <a:gd name="T71" fmla="*/ 580 h 595"/>
                  <a:gd name="T72" fmla="*/ 14 w 511"/>
                  <a:gd name="T73" fmla="*/ 568 h 595"/>
                  <a:gd name="T74" fmla="*/ 6 w 511"/>
                  <a:gd name="T75" fmla="*/ 554 h 595"/>
                  <a:gd name="T76" fmla="*/ 2 w 511"/>
                  <a:gd name="T77" fmla="*/ 537 h 595"/>
                  <a:gd name="T78" fmla="*/ 0 w 511"/>
                  <a:gd name="T79" fmla="*/ 484 h 595"/>
                  <a:gd name="T80" fmla="*/ 3 w 511"/>
                  <a:gd name="T81" fmla="*/ 431 h 595"/>
                  <a:gd name="T82" fmla="*/ 12 w 511"/>
                  <a:gd name="T83" fmla="*/ 380 h 595"/>
                  <a:gd name="T84" fmla="*/ 26 w 511"/>
                  <a:gd name="T85" fmla="*/ 331 h 595"/>
                  <a:gd name="T86" fmla="*/ 45 w 511"/>
                  <a:gd name="T87" fmla="*/ 284 h 595"/>
                  <a:gd name="T88" fmla="*/ 69 w 511"/>
                  <a:gd name="T89" fmla="*/ 239 h 595"/>
                  <a:gd name="T90" fmla="*/ 96 w 511"/>
                  <a:gd name="T91" fmla="*/ 197 h 595"/>
                  <a:gd name="T92" fmla="*/ 128 w 511"/>
                  <a:gd name="T93" fmla="*/ 158 h 595"/>
                  <a:gd name="T94" fmla="*/ 164 w 511"/>
                  <a:gd name="T95" fmla="*/ 123 h 595"/>
                  <a:gd name="T96" fmla="*/ 203 w 511"/>
                  <a:gd name="T97" fmla="*/ 91 h 595"/>
                  <a:gd name="T98" fmla="*/ 246 w 511"/>
                  <a:gd name="T99" fmla="*/ 63 h 595"/>
                  <a:gd name="T100" fmla="*/ 291 w 511"/>
                  <a:gd name="T101" fmla="*/ 40 h 595"/>
                  <a:gd name="T102" fmla="*/ 339 w 511"/>
                  <a:gd name="T103" fmla="*/ 22 h 595"/>
                  <a:gd name="T104" fmla="*/ 389 w 511"/>
                  <a:gd name="T105" fmla="*/ 8 h 595"/>
                  <a:gd name="T106" fmla="*/ 443 w 511"/>
                  <a:gd name="T107" fmla="*/ 0 h 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11" h="595">
                    <a:moveTo>
                      <a:pt x="443" y="0"/>
                    </a:moveTo>
                    <a:lnTo>
                      <a:pt x="458" y="1"/>
                    </a:lnTo>
                    <a:lnTo>
                      <a:pt x="474" y="5"/>
                    </a:lnTo>
                    <a:lnTo>
                      <a:pt x="488" y="13"/>
                    </a:lnTo>
                    <a:lnTo>
                      <a:pt x="499" y="25"/>
                    </a:lnTo>
                    <a:lnTo>
                      <a:pt x="506" y="40"/>
                    </a:lnTo>
                    <a:lnTo>
                      <a:pt x="511" y="58"/>
                    </a:lnTo>
                    <a:lnTo>
                      <a:pt x="511" y="74"/>
                    </a:lnTo>
                    <a:lnTo>
                      <a:pt x="505" y="90"/>
                    </a:lnTo>
                    <a:lnTo>
                      <a:pt x="497" y="104"/>
                    </a:lnTo>
                    <a:lnTo>
                      <a:pt x="485" y="114"/>
                    </a:lnTo>
                    <a:lnTo>
                      <a:pt x="471" y="123"/>
                    </a:lnTo>
                    <a:lnTo>
                      <a:pt x="454" y="126"/>
                    </a:lnTo>
                    <a:lnTo>
                      <a:pt x="413" y="132"/>
                    </a:lnTo>
                    <a:lnTo>
                      <a:pt x="374" y="143"/>
                    </a:lnTo>
                    <a:lnTo>
                      <a:pt x="337" y="159"/>
                    </a:lnTo>
                    <a:lnTo>
                      <a:pt x="301" y="178"/>
                    </a:lnTo>
                    <a:lnTo>
                      <a:pt x="268" y="201"/>
                    </a:lnTo>
                    <a:lnTo>
                      <a:pt x="237" y="227"/>
                    </a:lnTo>
                    <a:lnTo>
                      <a:pt x="209" y="258"/>
                    </a:lnTo>
                    <a:lnTo>
                      <a:pt x="185" y="291"/>
                    </a:lnTo>
                    <a:lnTo>
                      <a:pt x="164" y="327"/>
                    </a:lnTo>
                    <a:lnTo>
                      <a:pt x="148" y="364"/>
                    </a:lnTo>
                    <a:lnTo>
                      <a:pt x="137" y="403"/>
                    </a:lnTo>
                    <a:lnTo>
                      <a:pt x="129" y="443"/>
                    </a:lnTo>
                    <a:lnTo>
                      <a:pt x="126" y="484"/>
                    </a:lnTo>
                    <a:lnTo>
                      <a:pt x="128" y="525"/>
                    </a:lnTo>
                    <a:lnTo>
                      <a:pt x="127" y="542"/>
                    </a:lnTo>
                    <a:lnTo>
                      <a:pt x="123" y="558"/>
                    </a:lnTo>
                    <a:lnTo>
                      <a:pt x="114" y="572"/>
                    </a:lnTo>
                    <a:lnTo>
                      <a:pt x="102" y="583"/>
                    </a:lnTo>
                    <a:lnTo>
                      <a:pt x="88" y="591"/>
                    </a:lnTo>
                    <a:lnTo>
                      <a:pt x="71" y="595"/>
                    </a:lnTo>
                    <a:lnTo>
                      <a:pt x="54" y="594"/>
                    </a:lnTo>
                    <a:lnTo>
                      <a:pt x="39" y="588"/>
                    </a:lnTo>
                    <a:lnTo>
                      <a:pt x="25" y="580"/>
                    </a:lnTo>
                    <a:lnTo>
                      <a:pt x="14" y="568"/>
                    </a:lnTo>
                    <a:lnTo>
                      <a:pt x="6" y="554"/>
                    </a:lnTo>
                    <a:lnTo>
                      <a:pt x="2" y="537"/>
                    </a:lnTo>
                    <a:lnTo>
                      <a:pt x="0" y="484"/>
                    </a:lnTo>
                    <a:lnTo>
                      <a:pt x="3" y="431"/>
                    </a:lnTo>
                    <a:lnTo>
                      <a:pt x="12" y="380"/>
                    </a:lnTo>
                    <a:lnTo>
                      <a:pt x="26" y="331"/>
                    </a:lnTo>
                    <a:lnTo>
                      <a:pt x="45" y="284"/>
                    </a:lnTo>
                    <a:lnTo>
                      <a:pt x="69" y="239"/>
                    </a:lnTo>
                    <a:lnTo>
                      <a:pt x="96" y="197"/>
                    </a:lnTo>
                    <a:lnTo>
                      <a:pt x="128" y="158"/>
                    </a:lnTo>
                    <a:lnTo>
                      <a:pt x="164" y="123"/>
                    </a:lnTo>
                    <a:lnTo>
                      <a:pt x="203" y="91"/>
                    </a:lnTo>
                    <a:lnTo>
                      <a:pt x="246" y="63"/>
                    </a:lnTo>
                    <a:lnTo>
                      <a:pt x="291" y="40"/>
                    </a:lnTo>
                    <a:lnTo>
                      <a:pt x="339" y="22"/>
                    </a:lnTo>
                    <a:lnTo>
                      <a:pt x="389" y="8"/>
                    </a:lnTo>
                    <a:lnTo>
                      <a:pt x="44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6"/>
              <p:cNvSpPr>
                <a:spLocks/>
              </p:cNvSpPr>
              <p:nvPr/>
            </p:nvSpPr>
            <p:spPr bwMode="auto">
              <a:xfrm>
                <a:off x="-655" y="1680"/>
                <a:ext cx="81" cy="95"/>
              </a:xfrm>
              <a:custGeom>
                <a:avLst/>
                <a:gdLst>
                  <a:gd name="T0" fmla="*/ 661 w 730"/>
                  <a:gd name="T1" fmla="*/ 0 h 861"/>
                  <a:gd name="T2" fmla="*/ 678 w 730"/>
                  <a:gd name="T3" fmla="*/ 1 h 861"/>
                  <a:gd name="T4" fmla="*/ 692 w 730"/>
                  <a:gd name="T5" fmla="*/ 5 h 861"/>
                  <a:gd name="T6" fmla="*/ 706 w 730"/>
                  <a:gd name="T7" fmla="*/ 14 h 861"/>
                  <a:gd name="T8" fmla="*/ 717 w 730"/>
                  <a:gd name="T9" fmla="*/ 25 h 861"/>
                  <a:gd name="T10" fmla="*/ 726 w 730"/>
                  <a:gd name="T11" fmla="*/ 40 h 861"/>
                  <a:gd name="T12" fmla="*/ 728 w 730"/>
                  <a:gd name="T13" fmla="*/ 48 h 861"/>
                  <a:gd name="T14" fmla="*/ 730 w 730"/>
                  <a:gd name="T15" fmla="*/ 58 h 861"/>
                  <a:gd name="T16" fmla="*/ 729 w 730"/>
                  <a:gd name="T17" fmla="*/ 75 h 861"/>
                  <a:gd name="T18" fmla="*/ 724 w 730"/>
                  <a:gd name="T19" fmla="*/ 91 h 861"/>
                  <a:gd name="T20" fmla="*/ 715 w 730"/>
                  <a:gd name="T21" fmla="*/ 104 h 861"/>
                  <a:gd name="T22" fmla="*/ 704 w 730"/>
                  <a:gd name="T23" fmla="*/ 115 h 861"/>
                  <a:gd name="T24" fmla="*/ 689 w 730"/>
                  <a:gd name="T25" fmla="*/ 123 h 861"/>
                  <a:gd name="T26" fmla="*/ 673 w 730"/>
                  <a:gd name="T27" fmla="*/ 126 h 861"/>
                  <a:gd name="T28" fmla="*/ 612 w 730"/>
                  <a:gd name="T29" fmla="*/ 136 h 861"/>
                  <a:gd name="T30" fmla="*/ 553 w 730"/>
                  <a:gd name="T31" fmla="*/ 151 h 861"/>
                  <a:gd name="T32" fmla="*/ 496 w 730"/>
                  <a:gd name="T33" fmla="*/ 172 h 861"/>
                  <a:gd name="T34" fmla="*/ 443 w 730"/>
                  <a:gd name="T35" fmla="*/ 197 h 861"/>
                  <a:gd name="T36" fmla="*/ 393 w 730"/>
                  <a:gd name="T37" fmla="*/ 229 h 861"/>
                  <a:gd name="T38" fmla="*/ 347 w 730"/>
                  <a:gd name="T39" fmla="*/ 263 h 861"/>
                  <a:gd name="T40" fmla="*/ 304 w 730"/>
                  <a:gd name="T41" fmla="*/ 302 h 861"/>
                  <a:gd name="T42" fmla="*/ 265 w 730"/>
                  <a:gd name="T43" fmla="*/ 345 h 861"/>
                  <a:gd name="T44" fmla="*/ 229 w 730"/>
                  <a:gd name="T45" fmla="*/ 393 h 861"/>
                  <a:gd name="T46" fmla="*/ 200 w 730"/>
                  <a:gd name="T47" fmla="*/ 442 h 861"/>
                  <a:gd name="T48" fmla="*/ 174 w 730"/>
                  <a:gd name="T49" fmla="*/ 496 h 861"/>
                  <a:gd name="T50" fmla="*/ 154 w 730"/>
                  <a:gd name="T51" fmla="*/ 551 h 861"/>
                  <a:gd name="T52" fmla="*/ 139 w 730"/>
                  <a:gd name="T53" fmla="*/ 609 h 861"/>
                  <a:gd name="T54" fmla="*/ 130 w 730"/>
                  <a:gd name="T55" fmla="*/ 668 h 861"/>
                  <a:gd name="T56" fmla="*/ 127 w 730"/>
                  <a:gd name="T57" fmla="*/ 729 h 861"/>
                  <a:gd name="T58" fmla="*/ 129 w 730"/>
                  <a:gd name="T59" fmla="*/ 791 h 861"/>
                  <a:gd name="T60" fmla="*/ 129 w 730"/>
                  <a:gd name="T61" fmla="*/ 808 h 861"/>
                  <a:gd name="T62" fmla="*/ 124 w 730"/>
                  <a:gd name="T63" fmla="*/ 824 h 861"/>
                  <a:gd name="T64" fmla="*/ 115 w 730"/>
                  <a:gd name="T65" fmla="*/ 838 h 861"/>
                  <a:gd name="T66" fmla="*/ 103 w 730"/>
                  <a:gd name="T67" fmla="*/ 849 h 861"/>
                  <a:gd name="T68" fmla="*/ 88 w 730"/>
                  <a:gd name="T69" fmla="*/ 857 h 861"/>
                  <a:gd name="T70" fmla="*/ 72 w 730"/>
                  <a:gd name="T71" fmla="*/ 861 h 861"/>
                  <a:gd name="T72" fmla="*/ 56 w 730"/>
                  <a:gd name="T73" fmla="*/ 859 h 861"/>
                  <a:gd name="T74" fmla="*/ 41 w 730"/>
                  <a:gd name="T75" fmla="*/ 855 h 861"/>
                  <a:gd name="T76" fmla="*/ 26 w 730"/>
                  <a:gd name="T77" fmla="*/ 846 h 861"/>
                  <a:gd name="T78" fmla="*/ 16 w 730"/>
                  <a:gd name="T79" fmla="*/ 834 h 861"/>
                  <a:gd name="T80" fmla="*/ 7 w 730"/>
                  <a:gd name="T81" fmla="*/ 820 h 861"/>
                  <a:gd name="T82" fmla="*/ 3 w 730"/>
                  <a:gd name="T83" fmla="*/ 804 h 861"/>
                  <a:gd name="T84" fmla="*/ 0 w 730"/>
                  <a:gd name="T85" fmla="*/ 740 h 861"/>
                  <a:gd name="T86" fmla="*/ 0 w 730"/>
                  <a:gd name="T87" fmla="*/ 737 h 861"/>
                  <a:gd name="T88" fmla="*/ 2 w 730"/>
                  <a:gd name="T89" fmla="*/ 674 h 861"/>
                  <a:gd name="T90" fmla="*/ 9 w 730"/>
                  <a:gd name="T91" fmla="*/ 611 h 861"/>
                  <a:gd name="T92" fmla="*/ 23 w 730"/>
                  <a:gd name="T93" fmla="*/ 549 h 861"/>
                  <a:gd name="T94" fmla="*/ 42 w 730"/>
                  <a:gd name="T95" fmla="*/ 488 h 861"/>
                  <a:gd name="T96" fmla="*/ 65 w 730"/>
                  <a:gd name="T97" fmla="*/ 429 h 861"/>
                  <a:gd name="T98" fmla="*/ 94 w 730"/>
                  <a:gd name="T99" fmla="*/ 372 h 861"/>
                  <a:gd name="T100" fmla="*/ 128 w 730"/>
                  <a:gd name="T101" fmla="*/ 317 h 861"/>
                  <a:gd name="T102" fmla="*/ 167 w 730"/>
                  <a:gd name="T103" fmla="*/ 265 h 861"/>
                  <a:gd name="T104" fmla="*/ 211 w 730"/>
                  <a:gd name="T105" fmla="*/ 217 h 861"/>
                  <a:gd name="T106" fmla="*/ 258 w 730"/>
                  <a:gd name="T107" fmla="*/ 173 h 861"/>
                  <a:gd name="T108" fmla="*/ 307 w 730"/>
                  <a:gd name="T109" fmla="*/ 134 h 861"/>
                  <a:gd name="T110" fmla="*/ 360 w 730"/>
                  <a:gd name="T111" fmla="*/ 99 h 861"/>
                  <a:gd name="T112" fmla="*/ 416 w 730"/>
                  <a:gd name="T113" fmla="*/ 68 h 861"/>
                  <a:gd name="T114" fmla="*/ 474 w 730"/>
                  <a:gd name="T115" fmla="*/ 44 h 861"/>
                  <a:gd name="T116" fmla="*/ 534 w 730"/>
                  <a:gd name="T117" fmla="*/ 24 h 861"/>
                  <a:gd name="T118" fmla="*/ 597 w 730"/>
                  <a:gd name="T119" fmla="*/ 10 h 861"/>
                  <a:gd name="T120" fmla="*/ 661 w 730"/>
                  <a:gd name="T121" fmla="*/ 0 h 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0" h="861">
                    <a:moveTo>
                      <a:pt x="661" y="0"/>
                    </a:moveTo>
                    <a:lnTo>
                      <a:pt x="678" y="1"/>
                    </a:lnTo>
                    <a:lnTo>
                      <a:pt x="692" y="5"/>
                    </a:lnTo>
                    <a:lnTo>
                      <a:pt x="706" y="14"/>
                    </a:lnTo>
                    <a:lnTo>
                      <a:pt x="717" y="25"/>
                    </a:lnTo>
                    <a:lnTo>
                      <a:pt x="726" y="40"/>
                    </a:lnTo>
                    <a:lnTo>
                      <a:pt x="728" y="48"/>
                    </a:lnTo>
                    <a:lnTo>
                      <a:pt x="730" y="58"/>
                    </a:lnTo>
                    <a:lnTo>
                      <a:pt x="729" y="75"/>
                    </a:lnTo>
                    <a:lnTo>
                      <a:pt x="724" y="91"/>
                    </a:lnTo>
                    <a:lnTo>
                      <a:pt x="715" y="104"/>
                    </a:lnTo>
                    <a:lnTo>
                      <a:pt x="704" y="115"/>
                    </a:lnTo>
                    <a:lnTo>
                      <a:pt x="689" y="123"/>
                    </a:lnTo>
                    <a:lnTo>
                      <a:pt x="673" y="126"/>
                    </a:lnTo>
                    <a:lnTo>
                      <a:pt x="612" y="136"/>
                    </a:lnTo>
                    <a:lnTo>
                      <a:pt x="553" y="151"/>
                    </a:lnTo>
                    <a:lnTo>
                      <a:pt x="496" y="172"/>
                    </a:lnTo>
                    <a:lnTo>
                      <a:pt x="443" y="197"/>
                    </a:lnTo>
                    <a:lnTo>
                      <a:pt x="393" y="229"/>
                    </a:lnTo>
                    <a:lnTo>
                      <a:pt x="347" y="263"/>
                    </a:lnTo>
                    <a:lnTo>
                      <a:pt x="304" y="302"/>
                    </a:lnTo>
                    <a:lnTo>
                      <a:pt x="265" y="345"/>
                    </a:lnTo>
                    <a:lnTo>
                      <a:pt x="229" y="393"/>
                    </a:lnTo>
                    <a:lnTo>
                      <a:pt x="200" y="442"/>
                    </a:lnTo>
                    <a:lnTo>
                      <a:pt x="174" y="496"/>
                    </a:lnTo>
                    <a:lnTo>
                      <a:pt x="154" y="551"/>
                    </a:lnTo>
                    <a:lnTo>
                      <a:pt x="139" y="609"/>
                    </a:lnTo>
                    <a:lnTo>
                      <a:pt x="130" y="668"/>
                    </a:lnTo>
                    <a:lnTo>
                      <a:pt x="127" y="729"/>
                    </a:lnTo>
                    <a:lnTo>
                      <a:pt x="129" y="791"/>
                    </a:lnTo>
                    <a:lnTo>
                      <a:pt x="129" y="808"/>
                    </a:lnTo>
                    <a:lnTo>
                      <a:pt x="124" y="824"/>
                    </a:lnTo>
                    <a:lnTo>
                      <a:pt x="115" y="838"/>
                    </a:lnTo>
                    <a:lnTo>
                      <a:pt x="103" y="849"/>
                    </a:lnTo>
                    <a:lnTo>
                      <a:pt x="88" y="857"/>
                    </a:lnTo>
                    <a:lnTo>
                      <a:pt x="72" y="861"/>
                    </a:lnTo>
                    <a:lnTo>
                      <a:pt x="56" y="859"/>
                    </a:lnTo>
                    <a:lnTo>
                      <a:pt x="41" y="855"/>
                    </a:lnTo>
                    <a:lnTo>
                      <a:pt x="26" y="846"/>
                    </a:lnTo>
                    <a:lnTo>
                      <a:pt x="16" y="834"/>
                    </a:lnTo>
                    <a:lnTo>
                      <a:pt x="7" y="820"/>
                    </a:lnTo>
                    <a:lnTo>
                      <a:pt x="3" y="804"/>
                    </a:lnTo>
                    <a:lnTo>
                      <a:pt x="0" y="740"/>
                    </a:lnTo>
                    <a:lnTo>
                      <a:pt x="0" y="737"/>
                    </a:lnTo>
                    <a:lnTo>
                      <a:pt x="2" y="674"/>
                    </a:lnTo>
                    <a:lnTo>
                      <a:pt x="9" y="611"/>
                    </a:lnTo>
                    <a:lnTo>
                      <a:pt x="23" y="549"/>
                    </a:lnTo>
                    <a:lnTo>
                      <a:pt x="42" y="488"/>
                    </a:lnTo>
                    <a:lnTo>
                      <a:pt x="65" y="429"/>
                    </a:lnTo>
                    <a:lnTo>
                      <a:pt x="94" y="372"/>
                    </a:lnTo>
                    <a:lnTo>
                      <a:pt x="128" y="317"/>
                    </a:lnTo>
                    <a:lnTo>
                      <a:pt x="167" y="265"/>
                    </a:lnTo>
                    <a:lnTo>
                      <a:pt x="211" y="217"/>
                    </a:lnTo>
                    <a:lnTo>
                      <a:pt x="258" y="173"/>
                    </a:lnTo>
                    <a:lnTo>
                      <a:pt x="307" y="134"/>
                    </a:lnTo>
                    <a:lnTo>
                      <a:pt x="360" y="99"/>
                    </a:lnTo>
                    <a:lnTo>
                      <a:pt x="416" y="68"/>
                    </a:lnTo>
                    <a:lnTo>
                      <a:pt x="474" y="44"/>
                    </a:lnTo>
                    <a:lnTo>
                      <a:pt x="534" y="24"/>
                    </a:lnTo>
                    <a:lnTo>
                      <a:pt x="597" y="10"/>
                    </a:lnTo>
                    <a:lnTo>
                      <a:pt x="6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7"/>
              <p:cNvSpPr>
                <a:spLocks/>
              </p:cNvSpPr>
              <p:nvPr/>
            </p:nvSpPr>
            <p:spPr bwMode="auto">
              <a:xfrm>
                <a:off x="-354" y="1920"/>
                <a:ext cx="50" cy="72"/>
              </a:xfrm>
              <a:custGeom>
                <a:avLst/>
                <a:gdLst>
                  <a:gd name="T0" fmla="*/ 377 w 452"/>
                  <a:gd name="T1" fmla="*/ 0 h 646"/>
                  <a:gd name="T2" fmla="*/ 394 w 452"/>
                  <a:gd name="T3" fmla="*/ 4 h 646"/>
                  <a:gd name="T4" fmla="*/ 409 w 452"/>
                  <a:gd name="T5" fmla="*/ 10 h 646"/>
                  <a:gd name="T6" fmla="*/ 421 w 452"/>
                  <a:gd name="T7" fmla="*/ 20 h 646"/>
                  <a:gd name="T8" fmla="*/ 431 w 452"/>
                  <a:gd name="T9" fmla="*/ 33 h 646"/>
                  <a:gd name="T10" fmla="*/ 437 w 452"/>
                  <a:gd name="T11" fmla="*/ 49 h 646"/>
                  <a:gd name="T12" fmla="*/ 447 w 452"/>
                  <a:gd name="T13" fmla="*/ 102 h 646"/>
                  <a:gd name="T14" fmla="*/ 452 w 452"/>
                  <a:gd name="T15" fmla="*/ 154 h 646"/>
                  <a:gd name="T16" fmla="*/ 450 w 452"/>
                  <a:gd name="T17" fmla="*/ 206 h 646"/>
                  <a:gd name="T18" fmla="*/ 443 w 452"/>
                  <a:gd name="T19" fmla="*/ 256 h 646"/>
                  <a:gd name="T20" fmla="*/ 432 w 452"/>
                  <a:gd name="T21" fmla="*/ 306 h 646"/>
                  <a:gd name="T22" fmla="*/ 415 w 452"/>
                  <a:gd name="T23" fmla="*/ 354 h 646"/>
                  <a:gd name="T24" fmla="*/ 393 w 452"/>
                  <a:gd name="T25" fmla="*/ 400 h 646"/>
                  <a:gd name="T26" fmla="*/ 367 w 452"/>
                  <a:gd name="T27" fmla="*/ 443 h 646"/>
                  <a:gd name="T28" fmla="*/ 338 w 452"/>
                  <a:gd name="T29" fmla="*/ 483 h 646"/>
                  <a:gd name="T30" fmla="*/ 303 w 452"/>
                  <a:gd name="T31" fmla="*/ 520 h 646"/>
                  <a:gd name="T32" fmla="*/ 265 w 452"/>
                  <a:gd name="T33" fmla="*/ 553 h 646"/>
                  <a:gd name="T34" fmla="*/ 223 w 452"/>
                  <a:gd name="T35" fmla="*/ 583 h 646"/>
                  <a:gd name="T36" fmla="*/ 178 w 452"/>
                  <a:gd name="T37" fmla="*/ 608 h 646"/>
                  <a:gd name="T38" fmla="*/ 130 w 452"/>
                  <a:gd name="T39" fmla="*/ 629 h 646"/>
                  <a:gd name="T40" fmla="*/ 79 w 452"/>
                  <a:gd name="T41" fmla="*/ 645 h 646"/>
                  <a:gd name="T42" fmla="*/ 63 w 452"/>
                  <a:gd name="T43" fmla="*/ 646 h 646"/>
                  <a:gd name="T44" fmla="*/ 46 w 452"/>
                  <a:gd name="T45" fmla="*/ 644 h 646"/>
                  <a:gd name="T46" fmla="*/ 32 w 452"/>
                  <a:gd name="T47" fmla="*/ 638 h 646"/>
                  <a:gd name="T48" fmla="*/ 19 w 452"/>
                  <a:gd name="T49" fmla="*/ 628 h 646"/>
                  <a:gd name="T50" fmla="*/ 10 w 452"/>
                  <a:gd name="T51" fmla="*/ 616 h 646"/>
                  <a:gd name="T52" fmla="*/ 6 w 452"/>
                  <a:gd name="T53" fmla="*/ 607 h 646"/>
                  <a:gd name="T54" fmla="*/ 2 w 452"/>
                  <a:gd name="T55" fmla="*/ 599 h 646"/>
                  <a:gd name="T56" fmla="*/ 0 w 452"/>
                  <a:gd name="T57" fmla="*/ 582 h 646"/>
                  <a:gd name="T58" fmla="*/ 3 w 452"/>
                  <a:gd name="T59" fmla="*/ 565 h 646"/>
                  <a:gd name="T60" fmla="*/ 10 w 452"/>
                  <a:gd name="T61" fmla="*/ 550 h 646"/>
                  <a:gd name="T62" fmla="*/ 20 w 452"/>
                  <a:gd name="T63" fmla="*/ 538 h 646"/>
                  <a:gd name="T64" fmla="*/ 33 w 452"/>
                  <a:gd name="T65" fmla="*/ 528 h 646"/>
                  <a:gd name="T66" fmla="*/ 48 w 452"/>
                  <a:gd name="T67" fmla="*/ 522 h 646"/>
                  <a:gd name="T68" fmla="*/ 88 w 452"/>
                  <a:gd name="T69" fmla="*/ 509 h 646"/>
                  <a:gd name="T70" fmla="*/ 126 w 452"/>
                  <a:gd name="T71" fmla="*/ 493 h 646"/>
                  <a:gd name="T72" fmla="*/ 161 w 452"/>
                  <a:gd name="T73" fmla="*/ 472 h 646"/>
                  <a:gd name="T74" fmla="*/ 193 w 452"/>
                  <a:gd name="T75" fmla="*/ 449 h 646"/>
                  <a:gd name="T76" fmla="*/ 223 w 452"/>
                  <a:gd name="T77" fmla="*/ 421 h 646"/>
                  <a:gd name="T78" fmla="*/ 250 w 452"/>
                  <a:gd name="T79" fmla="*/ 390 h 646"/>
                  <a:gd name="T80" fmla="*/ 273 w 452"/>
                  <a:gd name="T81" fmla="*/ 355 h 646"/>
                  <a:gd name="T82" fmla="*/ 292 w 452"/>
                  <a:gd name="T83" fmla="*/ 319 h 646"/>
                  <a:gd name="T84" fmla="*/ 307 w 452"/>
                  <a:gd name="T85" fmla="*/ 281 h 646"/>
                  <a:gd name="T86" fmla="*/ 318 w 452"/>
                  <a:gd name="T87" fmla="*/ 242 h 646"/>
                  <a:gd name="T88" fmla="*/ 324 w 452"/>
                  <a:gd name="T89" fmla="*/ 202 h 646"/>
                  <a:gd name="T90" fmla="*/ 325 w 452"/>
                  <a:gd name="T91" fmla="*/ 161 h 646"/>
                  <a:gd name="T92" fmla="*/ 322 w 452"/>
                  <a:gd name="T93" fmla="*/ 121 h 646"/>
                  <a:gd name="T94" fmla="*/ 314 w 452"/>
                  <a:gd name="T95" fmla="*/ 79 h 646"/>
                  <a:gd name="T96" fmla="*/ 312 w 452"/>
                  <a:gd name="T97" fmla="*/ 63 h 646"/>
                  <a:gd name="T98" fmla="*/ 316 w 452"/>
                  <a:gd name="T99" fmla="*/ 47 h 646"/>
                  <a:gd name="T100" fmla="*/ 322 w 452"/>
                  <a:gd name="T101" fmla="*/ 31 h 646"/>
                  <a:gd name="T102" fmla="*/ 332 w 452"/>
                  <a:gd name="T103" fmla="*/ 18 h 646"/>
                  <a:gd name="T104" fmla="*/ 346 w 452"/>
                  <a:gd name="T105" fmla="*/ 9 h 646"/>
                  <a:gd name="T106" fmla="*/ 361 w 452"/>
                  <a:gd name="T107" fmla="*/ 3 h 646"/>
                  <a:gd name="T108" fmla="*/ 377 w 452"/>
                  <a:gd name="T109" fmla="*/ 0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52" h="646">
                    <a:moveTo>
                      <a:pt x="377" y="0"/>
                    </a:moveTo>
                    <a:lnTo>
                      <a:pt x="394" y="4"/>
                    </a:lnTo>
                    <a:lnTo>
                      <a:pt x="409" y="10"/>
                    </a:lnTo>
                    <a:lnTo>
                      <a:pt x="421" y="20"/>
                    </a:lnTo>
                    <a:lnTo>
                      <a:pt x="431" y="33"/>
                    </a:lnTo>
                    <a:lnTo>
                      <a:pt x="437" y="49"/>
                    </a:lnTo>
                    <a:lnTo>
                      <a:pt x="447" y="102"/>
                    </a:lnTo>
                    <a:lnTo>
                      <a:pt x="452" y="154"/>
                    </a:lnTo>
                    <a:lnTo>
                      <a:pt x="450" y="206"/>
                    </a:lnTo>
                    <a:lnTo>
                      <a:pt x="443" y="256"/>
                    </a:lnTo>
                    <a:lnTo>
                      <a:pt x="432" y="306"/>
                    </a:lnTo>
                    <a:lnTo>
                      <a:pt x="415" y="354"/>
                    </a:lnTo>
                    <a:lnTo>
                      <a:pt x="393" y="400"/>
                    </a:lnTo>
                    <a:lnTo>
                      <a:pt x="367" y="443"/>
                    </a:lnTo>
                    <a:lnTo>
                      <a:pt x="338" y="483"/>
                    </a:lnTo>
                    <a:lnTo>
                      <a:pt x="303" y="520"/>
                    </a:lnTo>
                    <a:lnTo>
                      <a:pt x="265" y="553"/>
                    </a:lnTo>
                    <a:lnTo>
                      <a:pt x="223" y="583"/>
                    </a:lnTo>
                    <a:lnTo>
                      <a:pt x="178" y="608"/>
                    </a:lnTo>
                    <a:lnTo>
                      <a:pt x="130" y="629"/>
                    </a:lnTo>
                    <a:lnTo>
                      <a:pt x="79" y="645"/>
                    </a:lnTo>
                    <a:lnTo>
                      <a:pt x="63" y="646"/>
                    </a:lnTo>
                    <a:lnTo>
                      <a:pt x="46" y="644"/>
                    </a:lnTo>
                    <a:lnTo>
                      <a:pt x="32" y="638"/>
                    </a:lnTo>
                    <a:lnTo>
                      <a:pt x="19" y="628"/>
                    </a:lnTo>
                    <a:lnTo>
                      <a:pt x="10" y="616"/>
                    </a:lnTo>
                    <a:lnTo>
                      <a:pt x="6" y="607"/>
                    </a:lnTo>
                    <a:lnTo>
                      <a:pt x="2" y="599"/>
                    </a:lnTo>
                    <a:lnTo>
                      <a:pt x="0" y="582"/>
                    </a:lnTo>
                    <a:lnTo>
                      <a:pt x="3" y="565"/>
                    </a:lnTo>
                    <a:lnTo>
                      <a:pt x="10" y="550"/>
                    </a:lnTo>
                    <a:lnTo>
                      <a:pt x="20" y="538"/>
                    </a:lnTo>
                    <a:lnTo>
                      <a:pt x="33" y="528"/>
                    </a:lnTo>
                    <a:lnTo>
                      <a:pt x="48" y="522"/>
                    </a:lnTo>
                    <a:lnTo>
                      <a:pt x="88" y="509"/>
                    </a:lnTo>
                    <a:lnTo>
                      <a:pt x="126" y="493"/>
                    </a:lnTo>
                    <a:lnTo>
                      <a:pt x="161" y="472"/>
                    </a:lnTo>
                    <a:lnTo>
                      <a:pt x="193" y="449"/>
                    </a:lnTo>
                    <a:lnTo>
                      <a:pt x="223" y="421"/>
                    </a:lnTo>
                    <a:lnTo>
                      <a:pt x="250" y="390"/>
                    </a:lnTo>
                    <a:lnTo>
                      <a:pt x="273" y="355"/>
                    </a:lnTo>
                    <a:lnTo>
                      <a:pt x="292" y="319"/>
                    </a:lnTo>
                    <a:lnTo>
                      <a:pt x="307" y="281"/>
                    </a:lnTo>
                    <a:lnTo>
                      <a:pt x="318" y="242"/>
                    </a:lnTo>
                    <a:lnTo>
                      <a:pt x="324" y="202"/>
                    </a:lnTo>
                    <a:lnTo>
                      <a:pt x="325" y="161"/>
                    </a:lnTo>
                    <a:lnTo>
                      <a:pt x="322" y="121"/>
                    </a:lnTo>
                    <a:lnTo>
                      <a:pt x="314" y="79"/>
                    </a:lnTo>
                    <a:lnTo>
                      <a:pt x="312" y="63"/>
                    </a:lnTo>
                    <a:lnTo>
                      <a:pt x="316" y="47"/>
                    </a:lnTo>
                    <a:lnTo>
                      <a:pt x="322" y="31"/>
                    </a:lnTo>
                    <a:lnTo>
                      <a:pt x="332" y="18"/>
                    </a:lnTo>
                    <a:lnTo>
                      <a:pt x="346" y="9"/>
                    </a:lnTo>
                    <a:lnTo>
                      <a:pt x="361" y="3"/>
                    </a:lnTo>
                    <a:lnTo>
                      <a:pt x="3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8"/>
              <p:cNvSpPr>
                <a:spLocks/>
              </p:cNvSpPr>
              <p:nvPr/>
            </p:nvSpPr>
            <p:spPr bwMode="auto">
              <a:xfrm>
                <a:off x="-346" y="1914"/>
                <a:ext cx="71" cy="105"/>
              </a:xfrm>
              <a:custGeom>
                <a:avLst/>
                <a:gdLst>
                  <a:gd name="T0" fmla="*/ 553 w 634"/>
                  <a:gd name="T1" fmla="*/ 0 h 940"/>
                  <a:gd name="T2" fmla="*/ 569 w 634"/>
                  <a:gd name="T3" fmla="*/ 3 h 940"/>
                  <a:gd name="T4" fmla="*/ 584 w 634"/>
                  <a:gd name="T5" fmla="*/ 9 h 940"/>
                  <a:gd name="T6" fmla="*/ 597 w 634"/>
                  <a:gd name="T7" fmla="*/ 20 h 940"/>
                  <a:gd name="T8" fmla="*/ 607 w 634"/>
                  <a:gd name="T9" fmla="*/ 32 h 940"/>
                  <a:gd name="T10" fmla="*/ 613 w 634"/>
                  <a:gd name="T11" fmla="*/ 48 h 940"/>
                  <a:gd name="T12" fmla="*/ 626 w 634"/>
                  <a:gd name="T13" fmla="*/ 111 h 940"/>
                  <a:gd name="T14" fmla="*/ 632 w 634"/>
                  <a:gd name="T15" fmla="*/ 176 h 940"/>
                  <a:gd name="T16" fmla="*/ 634 w 634"/>
                  <a:gd name="T17" fmla="*/ 240 h 940"/>
                  <a:gd name="T18" fmla="*/ 630 w 634"/>
                  <a:gd name="T19" fmla="*/ 303 h 940"/>
                  <a:gd name="T20" fmla="*/ 621 w 634"/>
                  <a:gd name="T21" fmla="*/ 366 h 940"/>
                  <a:gd name="T22" fmla="*/ 606 w 634"/>
                  <a:gd name="T23" fmla="*/ 427 h 940"/>
                  <a:gd name="T24" fmla="*/ 585 w 634"/>
                  <a:gd name="T25" fmla="*/ 488 h 940"/>
                  <a:gd name="T26" fmla="*/ 560 w 634"/>
                  <a:gd name="T27" fmla="*/ 547 h 940"/>
                  <a:gd name="T28" fmla="*/ 528 w 634"/>
                  <a:gd name="T29" fmla="*/ 604 h 940"/>
                  <a:gd name="T30" fmla="*/ 493 w 634"/>
                  <a:gd name="T31" fmla="*/ 659 h 940"/>
                  <a:gd name="T32" fmla="*/ 452 w 634"/>
                  <a:gd name="T33" fmla="*/ 710 h 940"/>
                  <a:gd name="T34" fmla="*/ 409 w 634"/>
                  <a:gd name="T35" fmla="*/ 756 h 940"/>
                  <a:gd name="T36" fmla="*/ 361 w 634"/>
                  <a:gd name="T37" fmla="*/ 797 h 940"/>
                  <a:gd name="T38" fmla="*/ 311 w 634"/>
                  <a:gd name="T39" fmla="*/ 835 h 940"/>
                  <a:gd name="T40" fmla="*/ 256 w 634"/>
                  <a:gd name="T41" fmla="*/ 869 h 940"/>
                  <a:gd name="T42" fmla="*/ 200 w 634"/>
                  <a:gd name="T43" fmla="*/ 897 h 940"/>
                  <a:gd name="T44" fmla="*/ 140 w 634"/>
                  <a:gd name="T45" fmla="*/ 920 h 940"/>
                  <a:gd name="T46" fmla="*/ 78 w 634"/>
                  <a:gd name="T47" fmla="*/ 938 h 940"/>
                  <a:gd name="T48" fmla="*/ 61 w 634"/>
                  <a:gd name="T49" fmla="*/ 940 h 940"/>
                  <a:gd name="T50" fmla="*/ 46 w 634"/>
                  <a:gd name="T51" fmla="*/ 938 h 940"/>
                  <a:gd name="T52" fmla="*/ 31 w 634"/>
                  <a:gd name="T53" fmla="*/ 932 h 940"/>
                  <a:gd name="T54" fmla="*/ 17 w 634"/>
                  <a:gd name="T55" fmla="*/ 921 h 940"/>
                  <a:gd name="T56" fmla="*/ 8 w 634"/>
                  <a:gd name="T57" fmla="*/ 909 h 940"/>
                  <a:gd name="T58" fmla="*/ 4 w 634"/>
                  <a:gd name="T59" fmla="*/ 900 h 940"/>
                  <a:gd name="T60" fmla="*/ 2 w 634"/>
                  <a:gd name="T61" fmla="*/ 892 h 940"/>
                  <a:gd name="T62" fmla="*/ 0 w 634"/>
                  <a:gd name="T63" fmla="*/ 875 h 940"/>
                  <a:gd name="T64" fmla="*/ 3 w 634"/>
                  <a:gd name="T65" fmla="*/ 858 h 940"/>
                  <a:gd name="T66" fmla="*/ 9 w 634"/>
                  <a:gd name="T67" fmla="*/ 843 h 940"/>
                  <a:gd name="T68" fmla="*/ 18 w 634"/>
                  <a:gd name="T69" fmla="*/ 831 h 940"/>
                  <a:gd name="T70" fmla="*/ 32 w 634"/>
                  <a:gd name="T71" fmla="*/ 821 h 940"/>
                  <a:gd name="T72" fmla="*/ 48 w 634"/>
                  <a:gd name="T73" fmla="*/ 815 h 940"/>
                  <a:gd name="T74" fmla="*/ 103 w 634"/>
                  <a:gd name="T75" fmla="*/ 798 h 940"/>
                  <a:gd name="T76" fmla="*/ 157 w 634"/>
                  <a:gd name="T77" fmla="*/ 777 h 940"/>
                  <a:gd name="T78" fmla="*/ 206 w 634"/>
                  <a:gd name="T79" fmla="*/ 751 h 940"/>
                  <a:gd name="T80" fmla="*/ 253 w 634"/>
                  <a:gd name="T81" fmla="*/ 720 h 940"/>
                  <a:gd name="T82" fmla="*/ 297 w 634"/>
                  <a:gd name="T83" fmla="*/ 685 h 940"/>
                  <a:gd name="T84" fmla="*/ 337 w 634"/>
                  <a:gd name="T85" fmla="*/ 648 h 940"/>
                  <a:gd name="T86" fmla="*/ 373 w 634"/>
                  <a:gd name="T87" fmla="*/ 606 h 940"/>
                  <a:gd name="T88" fmla="*/ 406 w 634"/>
                  <a:gd name="T89" fmla="*/ 562 h 940"/>
                  <a:gd name="T90" fmla="*/ 434 w 634"/>
                  <a:gd name="T91" fmla="*/ 515 h 940"/>
                  <a:gd name="T92" fmla="*/ 458 w 634"/>
                  <a:gd name="T93" fmla="*/ 465 h 940"/>
                  <a:gd name="T94" fmla="*/ 477 w 634"/>
                  <a:gd name="T95" fmla="*/ 414 h 940"/>
                  <a:gd name="T96" fmla="*/ 492 w 634"/>
                  <a:gd name="T97" fmla="*/ 361 h 940"/>
                  <a:gd name="T98" fmla="*/ 502 w 634"/>
                  <a:gd name="T99" fmla="*/ 306 h 940"/>
                  <a:gd name="T100" fmla="*/ 508 w 634"/>
                  <a:gd name="T101" fmla="*/ 250 h 940"/>
                  <a:gd name="T102" fmla="*/ 508 w 634"/>
                  <a:gd name="T103" fmla="*/ 194 h 940"/>
                  <a:gd name="T104" fmla="*/ 501 w 634"/>
                  <a:gd name="T105" fmla="*/ 136 h 940"/>
                  <a:gd name="T106" fmla="*/ 490 w 634"/>
                  <a:gd name="T107" fmla="*/ 79 h 940"/>
                  <a:gd name="T108" fmla="*/ 489 w 634"/>
                  <a:gd name="T109" fmla="*/ 62 h 940"/>
                  <a:gd name="T110" fmla="*/ 491 w 634"/>
                  <a:gd name="T111" fmla="*/ 46 h 940"/>
                  <a:gd name="T112" fmla="*/ 497 w 634"/>
                  <a:gd name="T113" fmla="*/ 30 h 940"/>
                  <a:gd name="T114" fmla="*/ 508 w 634"/>
                  <a:gd name="T115" fmla="*/ 18 h 940"/>
                  <a:gd name="T116" fmla="*/ 521 w 634"/>
                  <a:gd name="T117" fmla="*/ 8 h 940"/>
                  <a:gd name="T118" fmla="*/ 537 w 634"/>
                  <a:gd name="T119" fmla="*/ 2 h 940"/>
                  <a:gd name="T120" fmla="*/ 553 w 634"/>
                  <a:gd name="T121" fmla="*/ 0 h 9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34" h="940">
                    <a:moveTo>
                      <a:pt x="553" y="0"/>
                    </a:moveTo>
                    <a:lnTo>
                      <a:pt x="569" y="3"/>
                    </a:lnTo>
                    <a:lnTo>
                      <a:pt x="584" y="9"/>
                    </a:lnTo>
                    <a:lnTo>
                      <a:pt x="597" y="20"/>
                    </a:lnTo>
                    <a:lnTo>
                      <a:pt x="607" y="32"/>
                    </a:lnTo>
                    <a:lnTo>
                      <a:pt x="613" y="48"/>
                    </a:lnTo>
                    <a:lnTo>
                      <a:pt x="626" y="111"/>
                    </a:lnTo>
                    <a:lnTo>
                      <a:pt x="632" y="176"/>
                    </a:lnTo>
                    <a:lnTo>
                      <a:pt x="634" y="240"/>
                    </a:lnTo>
                    <a:lnTo>
                      <a:pt x="630" y="303"/>
                    </a:lnTo>
                    <a:lnTo>
                      <a:pt x="621" y="366"/>
                    </a:lnTo>
                    <a:lnTo>
                      <a:pt x="606" y="427"/>
                    </a:lnTo>
                    <a:lnTo>
                      <a:pt x="585" y="488"/>
                    </a:lnTo>
                    <a:lnTo>
                      <a:pt x="560" y="547"/>
                    </a:lnTo>
                    <a:lnTo>
                      <a:pt x="528" y="604"/>
                    </a:lnTo>
                    <a:lnTo>
                      <a:pt x="493" y="659"/>
                    </a:lnTo>
                    <a:lnTo>
                      <a:pt x="452" y="710"/>
                    </a:lnTo>
                    <a:lnTo>
                      <a:pt x="409" y="756"/>
                    </a:lnTo>
                    <a:lnTo>
                      <a:pt x="361" y="797"/>
                    </a:lnTo>
                    <a:lnTo>
                      <a:pt x="311" y="835"/>
                    </a:lnTo>
                    <a:lnTo>
                      <a:pt x="256" y="869"/>
                    </a:lnTo>
                    <a:lnTo>
                      <a:pt x="200" y="897"/>
                    </a:lnTo>
                    <a:lnTo>
                      <a:pt x="140" y="920"/>
                    </a:lnTo>
                    <a:lnTo>
                      <a:pt x="78" y="938"/>
                    </a:lnTo>
                    <a:lnTo>
                      <a:pt x="61" y="940"/>
                    </a:lnTo>
                    <a:lnTo>
                      <a:pt x="46" y="938"/>
                    </a:lnTo>
                    <a:lnTo>
                      <a:pt x="31" y="932"/>
                    </a:lnTo>
                    <a:lnTo>
                      <a:pt x="17" y="921"/>
                    </a:lnTo>
                    <a:lnTo>
                      <a:pt x="8" y="909"/>
                    </a:lnTo>
                    <a:lnTo>
                      <a:pt x="4" y="900"/>
                    </a:lnTo>
                    <a:lnTo>
                      <a:pt x="2" y="892"/>
                    </a:lnTo>
                    <a:lnTo>
                      <a:pt x="0" y="875"/>
                    </a:lnTo>
                    <a:lnTo>
                      <a:pt x="3" y="858"/>
                    </a:lnTo>
                    <a:lnTo>
                      <a:pt x="9" y="843"/>
                    </a:lnTo>
                    <a:lnTo>
                      <a:pt x="18" y="831"/>
                    </a:lnTo>
                    <a:lnTo>
                      <a:pt x="32" y="821"/>
                    </a:lnTo>
                    <a:lnTo>
                      <a:pt x="48" y="815"/>
                    </a:lnTo>
                    <a:lnTo>
                      <a:pt x="103" y="798"/>
                    </a:lnTo>
                    <a:lnTo>
                      <a:pt x="157" y="777"/>
                    </a:lnTo>
                    <a:lnTo>
                      <a:pt x="206" y="751"/>
                    </a:lnTo>
                    <a:lnTo>
                      <a:pt x="253" y="720"/>
                    </a:lnTo>
                    <a:lnTo>
                      <a:pt x="297" y="685"/>
                    </a:lnTo>
                    <a:lnTo>
                      <a:pt x="337" y="648"/>
                    </a:lnTo>
                    <a:lnTo>
                      <a:pt x="373" y="606"/>
                    </a:lnTo>
                    <a:lnTo>
                      <a:pt x="406" y="562"/>
                    </a:lnTo>
                    <a:lnTo>
                      <a:pt x="434" y="515"/>
                    </a:lnTo>
                    <a:lnTo>
                      <a:pt x="458" y="465"/>
                    </a:lnTo>
                    <a:lnTo>
                      <a:pt x="477" y="414"/>
                    </a:lnTo>
                    <a:lnTo>
                      <a:pt x="492" y="361"/>
                    </a:lnTo>
                    <a:lnTo>
                      <a:pt x="502" y="306"/>
                    </a:lnTo>
                    <a:lnTo>
                      <a:pt x="508" y="250"/>
                    </a:lnTo>
                    <a:lnTo>
                      <a:pt x="508" y="194"/>
                    </a:lnTo>
                    <a:lnTo>
                      <a:pt x="501" y="136"/>
                    </a:lnTo>
                    <a:lnTo>
                      <a:pt x="490" y="79"/>
                    </a:lnTo>
                    <a:lnTo>
                      <a:pt x="489" y="62"/>
                    </a:lnTo>
                    <a:lnTo>
                      <a:pt x="491" y="46"/>
                    </a:lnTo>
                    <a:lnTo>
                      <a:pt x="497" y="30"/>
                    </a:lnTo>
                    <a:lnTo>
                      <a:pt x="508" y="18"/>
                    </a:lnTo>
                    <a:lnTo>
                      <a:pt x="521" y="8"/>
                    </a:lnTo>
                    <a:lnTo>
                      <a:pt x="537" y="2"/>
                    </a:lnTo>
                    <a:lnTo>
                      <a:pt x="5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077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64588" y="3810829"/>
            <a:ext cx="2577354" cy="29583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908541" y="3810830"/>
            <a:ext cx="2577354" cy="29583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952494" y="3810829"/>
            <a:ext cx="2577354" cy="29583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996447" y="3810829"/>
            <a:ext cx="2577354" cy="29583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9308838" flipV="1">
            <a:off x="9288069" y="3102610"/>
            <a:ext cx="2094173" cy="1719580"/>
          </a:xfrm>
          <a:custGeom>
            <a:avLst/>
            <a:gdLst>
              <a:gd name="connsiteX0" fmla="*/ 1885079 w 2094173"/>
              <a:gd name="connsiteY0" fmla="*/ 853336 h 1719580"/>
              <a:gd name="connsiteX1" fmla="*/ 1951827 w 2094173"/>
              <a:gd name="connsiteY1" fmla="*/ 761895 h 1719580"/>
              <a:gd name="connsiteX2" fmla="*/ 2089975 w 2094173"/>
              <a:gd name="connsiteY2" fmla="*/ 192074 h 1719580"/>
              <a:gd name="connsiteX3" fmla="*/ 2072515 w 2094173"/>
              <a:gd name="connsiteY3" fmla="*/ 80218 h 1719580"/>
              <a:gd name="connsiteX4" fmla="*/ 2056647 w 2094173"/>
              <a:gd name="connsiteY4" fmla="*/ 62831 h 1719580"/>
              <a:gd name="connsiteX5" fmla="*/ 2043495 w 2094173"/>
              <a:gd name="connsiteY5" fmla="*/ 43324 h 1719580"/>
              <a:gd name="connsiteX6" fmla="*/ 1938902 w 2094173"/>
              <a:gd name="connsiteY6" fmla="*/ 0 h 1719580"/>
              <a:gd name="connsiteX7" fmla="*/ 1352574 w 2094173"/>
              <a:gd name="connsiteY7" fmla="*/ 0 h 1719580"/>
              <a:gd name="connsiteX8" fmla="*/ 1204657 w 2094173"/>
              <a:gd name="connsiteY8" fmla="*/ 147917 h 1719580"/>
              <a:gd name="connsiteX9" fmla="*/ 1352574 w 2094173"/>
              <a:gd name="connsiteY9" fmla="*/ 295834 h 1719580"/>
              <a:gd name="connsiteX10" fmla="*/ 1530754 w 2094173"/>
              <a:gd name="connsiteY10" fmla="*/ 295834 h 1719580"/>
              <a:gd name="connsiteX11" fmla="*/ 56477 w 2094173"/>
              <a:gd name="connsiteY11" fmla="*/ 1455394 h 1719580"/>
              <a:gd name="connsiteX12" fmla="*/ 31658 w 2094173"/>
              <a:gd name="connsiteY12" fmla="*/ 1663102 h 1719580"/>
              <a:gd name="connsiteX13" fmla="*/ 239367 w 2094173"/>
              <a:gd name="connsiteY13" fmla="*/ 1687922 h 1719580"/>
              <a:gd name="connsiteX14" fmla="*/ 1701778 w 2094173"/>
              <a:gd name="connsiteY14" fmla="*/ 537694 h 1719580"/>
              <a:gd name="connsiteX15" fmla="*/ 1664322 w 2094173"/>
              <a:gd name="connsiteY15" fmla="*/ 692192 h 1719580"/>
              <a:gd name="connsiteX16" fmla="*/ 1773223 w 2094173"/>
              <a:gd name="connsiteY16" fmla="*/ 870796 h 1719580"/>
              <a:gd name="connsiteX17" fmla="*/ 1885079 w 2094173"/>
              <a:gd name="connsiteY17" fmla="*/ 853336 h 171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94173" h="1719580">
                <a:moveTo>
                  <a:pt x="1885079" y="853336"/>
                </a:moveTo>
                <a:cubicBezTo>
                  <a:pt x="1917400" y="833628"/>
                  <a:pt x="1942203" y="801591"/>
                  <a:pt x="1951827" y="761895"/>
                </a:cubicBezTo>
                <a:lnTo>
                  <a:pt x="2089975" y="192074"/>
                </a:lnTo>
                <a:cubicBezTo>
                  <a:pt x="2099599" y="152379"/>
                  <a:pt x="2092221" y="112540"/>
                  <a:pt x="2072515" y="80218"/>
                </a:cubicBezTo>
                <a:lnTo>
                  <a:pt x="2056647" y="62831"/>
                </a:lnTo>
                <a:lnTo>
                  <a:pt x="2043495" y="43324"/>
                </a:lnTo>
                <a:cubicBezTo>
                  <a:pt x="2016727" y="16557"/>
                  <a:pt x="1979748" y="0"/>
                  <a:pt x="1938902" y="0"/>
                </a:cubicBezTo>
                <a:lnTo>
                  <a:pt x="1352574" y="0"/>
                </a:lnTo>
                <a:cubicBezTo>
                  <a:pt x="1270882" y="0"/>
                  <a:pt x="1204657" y="66225"/>
                  <a:pt x="1204657" y="147917"/>
                </a:cubicBezTo>
                <a:cubicBezTo>
                  <a:pt x="1204657" y="229609"/>
                  <a:pt x="1270882" y="295834"/>
                  <a:pt x="1352574" y="295834"/>
                </a:cubicBezTo>
                <a:lnTo>
                  <a:pt x="1530754" y="295834"/>
                </a:lnTo>
                <a:lnTo>
                  <a:pt x="56477" y="1455394"/>
                </a:lnTo>
                <a:cubicBezTo>
                  <a:pt x="-7733" y="1505897"/>
                  <a:pt x="-18845" y="1598892"/>
                  <a:pt x="31658" y="1663102"/>
                </a:cubicBezTo>
                <a:cubicBezTo>
                  <a:pt x="82162" y="1727313"/>
                  <a:pt x="175156" y="1738425"/>
                  <a:pt x="239367" y="1687922"/>
                </a:cubicBezTo>
                <a:lnTo>
                  <a:pt x="1701778" y="537694"/>
                </a:lnTo>
                <a:lnTo>
                  <a:pt x="1664322" y="692192"/>
                </a:lnTo>
                <a:cubicBezTo>
                  <a:pt x="1645074" y="771584"/>
                  <a:pt x="1693831" y="851548"/>
                  <a:pt x="1773223" y="870796"/>
                </a:cubicBezTo>
                <a:cubicBezTo>
                  <a:pt x="1812919" y="880420"/>
                  <a:pt x="1852758" y="873043"/>
                  <a:pt x="1885079" y="85333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09759" y="3730144"/>
            <a:ext cx="457200" cy="4572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12853" y="3837721"/>
            <a:ext cx="251013" cy="2420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843079" y="3730144"/>
            <a:ext cx="457200" cy="4572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946173" y="3837721"/>
            <a:ext cx="251013" cy="2420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03047" y="3730144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06141" y="3837721"/>
            <a:ext cx="251013" cy="2420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936367" y="3730144"/>
            <a:ext cx="457200" cy="457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980320" y="3730144"/>
            <a:ext cx="4572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039461" y="3837721"/>
            <a:ext cx="251013" cy="2420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083414" y="3837721"/>
            <a:ext cx="251013" cy="2420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ardrop 25"/>
          <p:cNvSpPr/>
          <p:nvPr/>
        </p:nvSpPr>
        <p:spPr>
          <a:xfrm rot="8017132">
            <a:off x="581159" y="2330782"/>
            <a:ext cx="914400" cy="914400"/>
          </a:xfrm>
          <a:prstGeom prst="teardrop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ardrop 26"/>
          <p:cNvSpPr/>
          <p:nvPr/>
        </p:nvSpPr>
        <p:spPr>
          <a:xfrm rot="8017132">
            <a:off x="4666439" y="2330782"/>
            <a:ext cx="914400" cy="914400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ardrop 27"/>
          <p:cNvSpPr/>
          <p:nvPr/>
        </p:nvSpPr>
        <p:spPr>
          <a:xfrm rot="8017132">
            <a:off x="8751719" y="2330782"/>
            <a:ext cx="914400" cy="914400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ardrop 28"/>
          <p:cNvSpPr/>
          <p:nvPr/>
        </p:nvSpPr>
        <p:spPr>
          <a:xfrm rot="13582868" flipV="1">
            <a:off x="2614479" y="4672306"/>
            <a:ext cx="914400" cy="914400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ardrop 29"/>
          <p:cNvSpPr/>
          <p:nvPr/>
        </p:nvSpPr>
        <p:spPr>
          <a:xfrm rot="13582868" flipV="1">
            <a:off x="6711388" y="4672305"/>
            <a:ext cx="914400" cy="914400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684750" y="2385491"/>
            <a:ext cx="2116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45014" y="4641909"/>
            <a:ext cx="2116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855310" y="2385491"/>
            <a:ext cx="2116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17327" y="2537891"/>
            <a:ext cx="2116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814979" y="4641909"/>
            <a:ext cx="2116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02418" y="812823"/>
            <a:ext cx="6187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Freeform 6"/>
          <p:cNvSpPr>
            <a:spLocks noEditPoints="1"/>
          </p:cNvSpPr>
          <p:nvPr/>
        </p:nvSpPr>
        <p:spPr bwMode="auto">
          <a:xfrm>
            <a:off x="892309" y="2500644"/>
            <a:ext cx="292100" cy="574676"/>
          </a:xfrm>
          <a:custGeom>
            <a:avLst/>
            <a:gdLst>
              <a:gd name="T0" fmla="*/ 710 w 1660"/>
              <a:gd name="T1" fmla="*/ 1464 h 3263"/>
              <a:gd name="T2" fmla="*/ 722 w 1660"/>
              <a:gd name="T3" fmla="*/ 1671 h 3263"/>
              <a:gd name="T4" fmla="*/ 808 w 1660"/>
              <a:gd name="T5" fmla="*/ 1568 h 3263"/>
              <a:gd name="T6" fmla="*/ 931 w 1660"/>
              <a:gd name="T7" fmla="*/ 1542 h 3263"/>
              <a:gd name="T8" fmla="*/ 1005 w 1660"/>
              <a:gd name="T9" fmla="*/ 1693 h 3263"/>
              <a:gd name="T10" fmla="*/ 1050 w 1660"/>
              <a:gd name="T11" fmla="*/ 1492 h 3263"/>
              <a:gd name="T12" fmla="*/ 874 w 1660"/>
              <a:gd name="T13" fmla="*/ 1369 h 3263"/>
              <a:gd name="T14" fmla="*/ 612 w 1660"/>
              <a:gd name="T15" fmla="*/ 1265 h 3263"/>
              <a:gd name="T16" fmla="*/ 480 w 1660"/>
              <a:gd name="T17" fmla="*/ 1559 h 3263"/>
              <a:gd name="T18" fmla="*/ 618 w 1660"/>
              <a:gd name="T19" fmla="*/ 1856 h 3263"/>
              <a:gd name="T20" fmla="*/ 719 w 1660"/>
              <a:gd name="T21" fmla="*/ 1790 h 3263"/>
              <a:gd name="T22" fmla="*/ 594 w 1660"/>
              <a:gd name="T23" fmla="*/ 1559 h 3263"/>
              <a:gd name="T24" fmla="*/ 721 w 1660"/>
              <a:gd name="T25" fmla="*/ 1324 h 3263"/>
              <a:gd name="T26" fmla="*/ 991 w 1660"/>
              <a:gd name="T27" fmla="*/ 1306 h 3263"/>
              <a:gd name="T28" fmla="*/ 1150 w 1660"/>
              <a:gd name="T29" fmla="*/ 1518 h 3263"/>
              <a:gd name="T30" fmla="*/ 1051 w 1660"/>
              <a:gd name="T31" fmla="*/ 1773 h 3263"/>
              <a:gd name="T32" fmla="*/ 1139 w 1660"/>
              <a:gd name="T33" fmla="*/ 1845 h 3263"/>
              <a:gd name="T34" fmla="*/ 1266 w 1660"/>
              <a:gd name="T35" fmla="*/ 1559 h 3263"/>
              <a:gd name="T36" fmla="*/ 1134 w 1660"/>
              <a:gd name="T37" fmla="*/ 1265 h 3263"/>
              <a:gd name="T38" fmla="*/ 874 w 1660"/>
              <a:gd name="T39" fmla="*/ 1121 h 3263"/>
              <a:gd name="T40" fmla="*/ 1183 w 1660"/>
              <a:gd name="T41" fmla="*/ 1249 h 3263"/>
              <a:gd name="T42" fmla="*/ 1312 w 1660"/>
              <a:gd name="T43" fmla="*/ 1559 h 3263"/>
              <a:gd name="T44" fmla="*/ 1186 w 1660"/>
              <a:gd name="T45" fmla="*/ 1863 h 3263"/>
              <a:gd name="T46" fmla="*/ 1011 w 1660"/>
              <a:gd name="T47" fmla="*/ 2222 h 3263"/>
              <a:gd name="T48" fmla="*/ 1082 w 1660"/>
              <a:gd name="T49" fmla="*/ 2031 h 3263"/>
              <a:gd name="T50" fmla="*/ 1195 w 1660"/>
              <a:gd name="T51" fmla="*/ 2080 h 3263"/>
              <a:gd name="T52" fmla="*/ 1249 w 1660"/>
              <a:gd name="T53" fmla="*/ 2080 h 3263"/>
              <a:gd name="T54" fmla="*/ 1362 w 1660"/>
              <a:gd name="T55" fmla="*/ 2031 h 3263"/>
              <a:gd name="T56" fmla="*/ 1432 w 1660"/>
              <a:gd name="T57" fmla="*/ 2222 h 3263"/>
              <a:gd name="T58" fmla="*/ 1519 w 1660"/>
              <a:gd name="T59" fmla="*/ 2038 h 3263"/>
              <a:gd name="T60" fmla="*/ 1640 w 1660"/>
              <a:gd name="T61" fmla="*/ 2062 h 3263"/>
              <a:gd name="T62" fmla="*/ 1659 w 1660"/>
              <a:gd name="T63" fmla="*/ 2875 h 3263"/>
              <a:gd name="T64" fmla="*/ 1650 w 1660"/>
              <a:gd name="T65" fmla="*/ 2948 h 3263"/>
              <a:gd name="T66" fmla="*/ 1583 w 1660"/>
              <a:gd name="T67" fmla="*/ 3103 h 3263"/>
              <a:gd name="T68" fmla="*/ 1402 w 1660"/>
              <a:gd name="T69" fmla="*/ 3237 h 3263"/>
              <a:gd name="T70" fmla="*/ 1079 w 1660"/>
              <a:gd name="T71" fmla="*/ 3249 h 3263"/>
              <a:gd name="T72" fmla="*/ 867 w 1660"/>
              <a:gd name="T73" fmla="*/ 3143 h 3263"/>
              <a:gd name="T74" fmla="*/ 796 w 1660"/>
              <a:gd name="T75" fmla="*/ 3041 h 3263"/>
              <a:gd name="T76" fmla="*/ 713 w 1660"/>
              <a:gd name="T77" fmla="*/ 2894 h 3263"/>
              <a:gd name="T78" fmla="*/ 585 w 1660"/>
              <a:gd name="T79" fmla="*/ 2668 h 3263"/>
              <a:gd name="T80" fmla="*/ 483 w 1660"/>
              <a:gd name="T81" fmla="*/ 2485 h 3263"/>
              <a:gd name="T82" fmla="*/ 471 w 1660"/>
              <a:gd name="T83" fmla="*/ 2345 h 3263"/>
              <a:gd name="T84" fmla="*/ 590 w 1660"/>
              <a:gd name="T85" fmla="*/ 2326 h 3263"/>
              <a:gd name="T86" fmla="*/ 757 w 1660"/>
              <a:gd name="T87" fmla="*/ 2516 h 3263"/>
              <a:gd name="T88" fmla="*/ 570 w 1660"/>
              <a:gd name="T89" fmla="*/ 1874 h 3263"/>
              <a:gd name="T90" fmla="*/ 435 w 1660"/>
              <a:gd name="T91" fmla="*/ 1559 h 3263"/>
              <a:gd name="T92" fmla="*/ 564 w 1660"/>
              <a:gd name="T93" fmla="*/ 1249 h 3263"/>
              <a:gd name="T94" fmla="*/ 874 w 1660"/>
              <a:gd name="T95" fmla="*/ 1121 h 3263"/>
              <a:gd name="T96" fmla="*/ 593 w 1660"/>
              <a:gd name="T97" fmla="*/ 176 h 3263"/>
              <a:gd name="T98" fmla="*/ 979 w 1660"/>
              <a:gd name="T99" fmla="*/ 131 h 3263"/>
              <a:gd name="T100" fmla="*/ 1507 w 1660"/>
              <a:gd name="T101" fmla="*/ 43 h 3263"/>
              <a:gd name="T102" fmla="*/ 1445 w 1660"/>
              <a:gd name="T103" fmla="*/ 1895 h 3263"/>
              <a:gd name="T104" fmla="*/ 150 w 1660"/>
              <a:gd name="T105" fmla="*/ 2704 h 3263"/>
              <a:gd name="T106" fmla="*/ 3 w 1660"/>
              <a:gd name="T107" fmla="*/ 2557 h 3263"/>
              <a:gd name="T108" fmla="*/ 66 w 1660"/>
              <a:gd name="T109" fmla="*/ 43 h 3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60" h="3263">
                <a:moveTo>
                  <a:pt x="874" y="1369"/>
                </a:moveTo>
                <a:lnTo>
                  <a:pt x="839" y="1372"/>
                </a:lnTo>
                <a:lnTo>
                  <a:pt x="807" y="1381"/>
                </a:lnTo>
                <a:lnTo>
                  <a:pt x="778" y="1396"/>
                </a:lnTo>
                <a:lnTo>
                  <a:pt x="752" y="1414"/>
                </a:lnTo>
                <a:lnTo>
                  <a:pt x="729" y="1437"/>
                </a:lnTo>
                <a:lnTo>
                  <a:pt x="710" y="1464"/>
                </a:lnTo>
                <a:lnTo>
                  <a:pt x="696" y="1493"/>
                </a:lnTo>
                <a:lnTo>
                  <a:pt x="687" y="1525"/>
                </a:lnTo>
                <a:lnTo>
                  <a:pt x="684" y="1559"/>
                </a:lnTo>
                <a:lnTo>
                  <a:pt x="687" y="1590"/>
                </a:lnTo>
                <a:lnTo>
                  <a:pt x="694" y="1618"/>
                </a:lnTo>
                <a:lnTo>
                  <a:pt x="706" y="1646"/>
                </a:lnTo>
                <a:lnTo>
                  <a:pt x="722" y="1671"/>
                </a:lnTo>
                <a:lnTo>
                  <a:pt x="740" y="1692"/>
                </a:lnTo>
                <a:lnTo>
                  <a:pt x="763" y="1712"/>
                </a:lnTo>
                <a:lnTo>
                  <a:pt x="789" y="1726"/>
                </a:lnTo>
                <a:lnTo>
                  <a:pt x="789" y="1626"/>
                </a:lnTo>
                <a:lnTo>
                  <a:pt x="791" y="1604"/>
                </a:lnTo>
                <a:lnTo>
                  <a:pt x="798" y="1585"/>
                </a:lnTo>
                <a:lnTo>
                  <a:pt x="808" y="1568"/>
                </a:lnTo>
                <a:lnTo>
                  <a:pt x="822" y="1554"/>
                </a:lnTo>
                <a:lnTo>
                  <a:pt x="840" y="1542"/>
                </a:lnTo>
                <a:lnTo>
                  <a:pt x="859" y="1536"/>
                </a:lnTo>
                <a:lnTo>
                  <a:pt x="881" y="1533"/>
                </a:lnTo>
                <a:lnTo>
                  <a:pt x="890" y="1533"/>
                </a:lnTo>
                <a:lnTo>
                  <a:pt x="912" y="1536"/>
                </a:lnTo>
                <a:lnTo>
                  <a:pt x="931" y="1542"/>
                </a:lnTo>
                <a:lnTo>
                  <a:pt x="948" y="1554"/>
                </a:lnTo>
                <a:lnTo>
                  <a:pt x="962" y="1568"/>
                </a:lnTo>
                <a:lnTo>
                  <a:pt x="973" y="1586"/>
                </a:lnTo>
                <a:lnTo>
                  <a:pt x="979" y="1604"/>
                </a:lnTo>
                <a:lnTo>
                  <a:pt x="982" y="1626"/>
                </a:lnTo>
                <a:lnTo>
                  <a:pt x="982" y="1713"/>
                </a:lnTo>
                <a:lnTo>
                  <a:pt x="1005" y="1693"/>
                </a:lnTo>
                <a:lnTo>
                  <a:pt x="1024" y="1672"/>
                </a:lnTo>
                <a:lnTo>
                  <a:pt x="1041" y="1646"/>
                </a:lnTo>
                <a:lnTo>
                  <a:pt x="1052" y="1619"/>
                </a:lnTo>
                <a:lnTo>
                  <a:pt x="1059" y="1590"/>
                </a:lnTo>
                <a:lnTo>
                  <a:pt x="1062" y="1559"/>
                </a:lnTo>
                <a:lnTo>
                  <a:pt x="1059" y="1525"/>
                </a:lnTo>
                <a:lnTo>
                  <a:pt x="1050" y="1492"/>
                </a:lnTo>
                <a:lnTo>
                  <a:pt x="1037" y="1464"/>
                </a:lnTo>
                <a:lnTo>
                  <a:pt x="1018" y="1437"/>
                </a:lnTo>
                <a:lnTo>
                  <a:pt x="995" y="1414"/>
                </a:lnTo>
                <a:lnTo>
                  <a:pt x="969" y="1396"/>
                </a:lnTo>
                <a:lnTo>
                  <a:pt x="939" y="1381"/>
                </a:lnTo>
                <a:lnTo>
                  <a:pt x="908" y="1372"/>
                </a:lnTo>
                <a:lnTo>
                  <a:pt x="874" y="1369"/>
                </a:lnTo>
                <a:close/>
                <a:moveTo>
                  <a:pt x="874" y="1166"/>
                </a:moveTo>
                <a:lnTo>
                  <a:pt x="824" y="1169"/>
                </a:lnTo>
                <a:lnTo>
                  <a:pt x="776" y="1177"/>
                </a:lnTo>
                <a:lnTo>
                  <a:pt x="731" y="1192"/>
                </a:lnTo>
                <a:lnTo>
                  <a:pt x="689" y="1211"/>
                </a:lnTo>
                <a:lnTo>
                  <a:pt x="649" y="1236"/>
                </a:lnTo>
                <a:lnTo>
                  <a:pt x="612" y="1265"/>
                </a:lnTo>
                <a:lnTo>
                  <a:pt x="579" y="1297"/>
                </a:lnTo>
                <a:lnTo>
                  <a:pt x="551" y="1334"/>
                </a:lnTo>
                <a:lnTo>
                  <a:pt x="526" y="1374"/>
                </a:lnTo>
                <a:lnTo>
                  <a:pt x="507" y="1416"/>
                </a:lnTo>
                <a:lnTo>
                  <a:pt x="492" y="1463"/>
                </a:lnTo>
                <a:lnTo>
                  <a:pt x="483" y="1510"/>
                </a:lnTo>
                <a:lnTo>
                  <a:pt x="480" y="1559"/>
                </a:lnTo>
                <a:lnTo>
                  <a:pt x="484" y="1609"/>
                </a:lnTo>
                <a:lnTo>
                  <a:pt x="493" y="1657"/>
                </a:lnTo>
                <a:lnTo>
                  <a:pt x="508" y="1703"/>
                </a:lnTo>
                <a:lnTo>
                  <a:pt x="528" y="1747"/>
                </a:lnTo>
                <a:lnTo>
                  <a:pt x="554" y="1787"/>
                </a:lnTo>
                <a:lnTo>
                  <a:pt x="583" y="1823"/>
                </a:lnTo>
                <a:lnTo>
                  <a:pt x="618" y="1856"/>
                </a:lnTo>
                <a:lnTo>
                  <a:pt x="656" y="1885"/>
                </a:lnTo>
                <a:lnTo>
                  <a:pt x="697" y="1910"/>
                </a:lnTo>
                <a:lnTo>
                  <a:pt x="741" y="1928"/>
                </a:lnTo>
                <a:lnTo>
                  <a:pt x="789" y="1941"/>
                </a:lnTo>
                <a:lnTo>
                  <a:pt x="789" y="1823"/>
                </a:lnTo>
                <a:lnTo>
                  <a:pt x="752" y="1809"/>
                </a:lnTo>
                <a:lnTo>
                  <a:pt x="719" y="1790"/>
                </a:lnTo>
                <a:lnTo>
                  <a:pt x="688" y="1766"/>
                </a:lnTo>
                <a:lnTo>
                  <a:pt x="661" y="1739"/>
                </a:lnTo>
                <a:lnTo>
                  <a:pt x="638" y="1709"/>
                </a:lnTo>
                <a:lnTo>
                  <a:pt x="619" y="1675"/>
                </a:lnTo>
                <a:lnTo>
                  <a:pt x="606" y="1638"/>
                </a:lnTo>
                <a:lnTo>
                  <a:pt x="597" y="1599"/>
                </a:lnTo>
                <a:lnTo>
                  <a:pt x="594" y="1559"/>
                </a:lnTo>
                <a:lnTo>
                  <a:pt x="597" y="1518"/>
                </a:lnTo>
                <a:lnTo>
                  <a:pt x="606" y="1478"/>
                </a:lnTo>
                <a:lnTo>
                  <a:pt x="620" y="1441"/>
                </a:lnTo>
                <a:lnTo>
                  <a:pt x="639" y="1407"/>
                </a:lnTo>
                <a:lnTo>
                  <a:pt x="662" y="1375"/>
                </a:lnTo>
                <a:lnTo>
                  <a:pt x="690" y="1348"/>
                </a:lnTo>
                <a:lnTo>
                  <a:pt x="721" y="1324"/>
                </a:lnTo>
                <a:lnTo>
                  <a:pt x="756" y="1306"/>
                </a:lnTo>
                <a:lnTo>
                  <a:pt x="793" y="1291"/>
                </a:lnTo>
                <a:lnTo>
                  <a:pt x="832" y="1282"/>
                </a:lnTo>
                <a:lnTo>
                  <a:pt x="874" y="1279"/>
                </a:lnTo>
                <a:lnTo>
                  <a:pt x="915" y="1282"/>
                </a:lnTo>
                <a:lnTo>
                  <a:pt x="954" y="1291"/>
                </a:lnTo>
                <a:lnTo>
                  <a:pt x="991" y="1306"/>
                </a:lnTo>
                <a:lnTo>
                  <a:pt x="1025" y="1324"/>
                </a:lnTo>
                <a:lnTo>
                  <a:pt x="1056" y="1348"/>
                </a:lnTo>
                <a:lnTo>
                  <a:pt x="1084" y="1375"/>
                </a:lnTo>
                <a:lnTo>
                  <a:pt x="1107" y="1407"/>
                </a:lnTo>
                <a:lnTo>
                  <a:pt x="1127" y="1441"/>
                </a:lnTo>
                <a:lnTo>
                  <a:pt x="1141" y="1478"/>
                </a:lnTo>
                <a:lnTo>
                  <a:pt x="1150" y="1518"/>
                </a:lnTo>
                <a:lnTo>
                  <a:pt x="1153" y="1559"/>
                </a:lnTo>
                <a:lnTo>
                  <a:pt x="1150" y="1601"/>
                </a:lnTo>
                <a:lnTo>
                  <a:pt x="1140" y="1641"/>
                </a:lnTo>
                <a:lnTo>
                  <a:pt x="1125" y="1679"/>
                </a:lnTo>
                <a:lnTo>
                  <a:pt x="1105" y="1715"/>
                </a:lnTo>
                <a:lnTo>
                  <a:pt x="1080" y="1746"/>
                </a:lnTo>
                <a:lnTo>
                  <a:pt x="1051" y="1773"/>
                </a:lnTo>
                <a:lnTo>
                  <a:pt x="1018" y="1797"/>
                </a:lnTo>
                <a:lnTo>
                  <a:pt x="982" y="1815"/>
                </a:lnTo>
                <a:lnTo>
                  <a:pt x="982" y="1934"/>
                </a:lnTo>
                <a:lnTo>
                  <a:pt x="1025" y="1919"/>
                </a:lnTo>
                <a:lnTo>
                  <a:pt x="1066" y="1898"/>
                </a:lnTo>
                <a:lnTo>
                  <a:pt x="1104" y="1874"/>
                </a:lnTo>
                <a:lnTo>
                  <a:pt x="1139" y="1845"/>
                </a:lnTo>
                <a:lnTo>
                  <a:pt x="1171" y="1813"/>
                </a:lnTo>
                <a:lnTo>
                  <a:pt x="1199" y="1777"/>
                </a:lnTo>
                <a:lnTo>
                  <a:pt x="1222" y="1738"/>
                </a:lnTo>
                <a:lnTo>
                  <a:pt x="1241" y="1696"/>
                </a:lnTo>
                <a:lnTo>
                  <a:pt x="1255" y="1652"/>
                </a:lnTo>
                <a:lnTo>
                  <a:pt x="1263" y="1606"/>
                </a:lnTo>
                <a:lnTo>
                  <a:pt x="1266" y="1559"/>
                </a:lnTo>
                <a:lnTo>
                  <a:pt x="1263" y="1510"/>
                </a:lnTo>
                <a:lnTo>
                  <a:pt x="1254" y="1463"/>
                </a:lnTo>
                <a:lnTo>
                  <a:pt x="1240" y="1416"/>
                </a:lnTo>
                <a:lnTo>
                  <a:pt x="1220" y="1374"/>
                </a:lnTo>
                <a:lnTo>
                  <a:pt x="1196" y="1334"/>
                </a:lnTo>
                <a:lnTo>
                  <a:pt x="1167" y="1297"/>
                </a:lnTo>
                <a:lnTo>
                  <a:pt x="1134" y="1265"/>
                </a:lnTo>
                <a:lnTo>
                  <a:pt x="1098" y="1236"/>
                </a:lnTo>
                <a:lnTo>
                  <a:pt x="1058" y="1211"/>
                </a:lnTo>
                <a:lnTo>
                  <a:pt x="1015" y="1192"/>
                </a:lnTo>
                <a:lnTo>
                  <a:pt x="970" y="1177"/>
                </a:lnTo>
                <a:lnTo>
                  <a:pt x="923" y="1169"/>
                </a:lnTo>
                <a:lnTo>
                  <a:pt x="874" y="1166"/>
                </a:lnTo>
                <a:close/>
                <a:moveTo>
                  <a:pt x="874" y="1121"/>
                </a:moveTo>
                <a:lnTo>
                  <a:pt x="924" y="1124"/>
                </a:lnTo>
                <a:lnTo>
                  <a:pt x="973" y="1132"/>
                </a:lnTo>
                <a:lnTo>
                  <a:pt x="1021" y="1147"/>
                </a:lnTo>
                <a:lnTo>
                  <a:pt x="1065" y="1165"/>
                </a:lnTo>
                <a:lnTo>
                  <a:pt x="1107" y="1189"/>
                </a:lnTo>
                <a:lnTo>
                  <a:pt x="1147" y="1217"/>
                </a:lnTo>
                <a:lnTo>
                  <a:pt x="1183" y="1249"/>
                </a:lnTo>
                <a:lnTo>
                  <a:pt x="1215" y="1285"/>
                </a:lnTo>
                <a:lnTo>
                  <a:pt x="1243" y="1324"/>
                </a:lnTo>
                <a:lnTo>
                  <a:pt x="1266" y="1366"/>
                </a:lnTo>
                <a:lnTo>
                  <a:pt x="1286" y="1411"/>
                </a:lnTo>
                <a:lnTo>
                  <a:pt x="1299" y="1458"/>
                </a:lnTo>
                <a:lnTo>
                  <a:pt x="1308" y="1508"/>
                </a:lnTo>
                <a:lnTo>
                  <a:pt x="1312" y="1559"/>
                </a:lnTo>
                <a:lnTo>
                  <a:pt x="1308" y="1609"/>
                </a:lnTo>
                <a:lnTo>
                  <a:pt x="1300" y="1657"/>
                </a:lnTo>
                <a:lnTo>
                  <a:pt x="1286" y="1703"/>
                </a:lnTo>
                <a:lnTo>
                  <a:pt x="1267" y="1748"/>
                </a:lnTo>
                <a:lnTo>
                  <a:pt x="1245" y="1790"/>
                </a:lnTo>
                <a:lnTo>
                  <a:pt x="1217" y="1828"/>
                </a:lnTo>
                <a:lnTo>
                  <a:pt x="1186" y="1863"/>
                </a:lnTo>
                <a:lnTo>
                  <a:pt x="1152" y="1895"/>
                </a:lnTo>
                <a:lnTo>
                  <a:pt x="1114" y="1923"/>
                </a:lnTo>
                <a:lnTo>
                  <a:pt x="1072" y="1948"/>
                </a:lnTo>
                <a:lnTo>
                  <a:pt x="1029" y="1967"/>
                </a:lnTo>
                <a:lnTo>
                  <a:pt x="982" y="1981"/>
                </a:lnTo>
                <a:lnTo>
                  <a:pt x="982" y="2222"/>
                </a:lnTo>
                <a:lnTo>
                  <a:pt x="1011" y="2222"/>
                </a:lnTo>
                <a:lnTo>
                  <a:pt x="1011" y="2120"/>
                </a:lnTo>
                <a:lnTo>
                  <a:pt x="1014" y="2098"/>
                </a:lnTo>
                <a:lnTo>
                  <a:pt x="1020" y="2080"/>
                </a:lnTo>
                <a:lnTo>
                  <a:pt x="1032" y="2062"/>
                </a:lnTo>
                <a:lnTo>
                  <a:pt x="1046" y="2048"/>
                </a:lnTo>
                <a:lnTo>
                  <a:pt x="1062" y="2038"/>
                </a:lnTo>
                <a:lnTo>
                  <a:pt x="1082" y="2031"/>
                </a:lnTo>
                <a:lnTo>
                  <a:pt x="1102" y="2029"/>
                </a:lnTo>
                <a:lnTo>
                  <a:pt x="1113" y="2029"/>
                </a:lnTo>
                <a:lnTo>
                  <a:pt x="1133" y="2031"/>
                </a:lnTo>
                <a:lnTo>
                  <a:pt x="1153" y="2038"/>
                </a:lnTo>
                <a:lnTo>
                  <a:pt x="1170" y="2048"/>
                </a:lnTo>
                <a:lnTo>
                  <a:pt x="1183" y="2062"/>
                </a:lnTo>
                <a:lnTo>
                  <a:pt x="1195" y="2080"/>
                </a:lnTo>
                <a:lnTo>
                  <a:pt x="1202" y="2098"/>
                </a:lnTo>
                <a:lnTo>
                  <a:pt x="1204" y="2120"/>
                </a:lnTo>
                <a:lnTo>
                  <a:pt x="1204" y="2222"/>
                </a:lnTo>
                <a:lnTo>
                  <a:pt x="1240" y="2222"/>
                </a:lnTo>
                <a:lnTo>
                  <a:pt x="1240" y="2120"/>
                </a:lnTo>
                <a:lnTo>
                  <a:pt x="1242" y="2098"/>
                </a:lnTo>
                <a:lnTo>
                  <a:pt x="1249" y="2080"/>
                </a:lnTo>
                <a:lnTo>
                  <a:pt x="1259" y="2062"/>
                </a:lnTo>
                <a:lnTo>
                  <a:pt x="1274" y="2048"/>
                </a:lnTo>
                <a:lnTo>
                  <a:pt x="1290" y="2038"/>
                </a:lnTo>
                <a:lnTo>
                  <a:pt x="1310" y="2031"/>
                </a:lnTo>
                <a:lnTo>
                  <a:pt x="1331" y="2029"/>
                </a:lnTo>
                <a:lnTo>
                  <a:pt x="1341" y="2029"/>
                </a:lnTo>
                <a:lnTo>
                  <a:pt x="1362" y="2031"/>
                </a:lnTo>
                <a:lnTo>
                  <a:pt x="1381" y="2038"/>
                </a:lnTo>
                <a:lnTo>
                  <a:pt x="1398" y="2048"/>
                </a:lnTo>
                <a:lnTo>
                  <a:pt x="1412" y="2062"/>
                </a:lnTo>
                <a:lnTo>
                  <a:pt x="1422" y="2080"/>
                </a:lnTo>
                <a:lnTo>
                  <a:pt x="1429" y="2098"/>
                </a:lnTo>
                <a:lnTo>
                  <a:pt x="1432" y="2120"/>
                </a:lnTo>
                <a:lnTo>
                  <a:pt x="1432" y="2222"/>
                </a:lnTo>
                <a:lnTo>
                  <a:pt x="1467" y="2222"/>
                </a:lnTo>
                <a:lnTo>
                  <a:pt x="1467" y="2120"/>
                </a:lnTo>
                <a:lnTo>
                  <a:pt x="1469" y="2098"/>
                </a:lnTo>
                <a:lnTo>
                  <a:pt x="1477" y="2080"/>
                </a:lnTo>
                <a:lnTo>
                  <a:pt x="1487" y="2062"/>
                </a:lnTo>
                <a:lnTo>
                  <a:pt x="1501" y="2048"/>
                </a:lnTo>
                <a:lnTo>
                  <a:pt x="1519" y="2038"/>
                </a:lnTo>
                <a:lnTo>
                  <a:pt x="1537" y="2031"/>
                </a:lnTo>
                <a:lnTo>
                  <a:pt x="1559" y="2029"/>
                </a:lnTo>
                <a:lnTo>
                  <a:pt x="1568" y="2029"/>
                </a:lnTo>
                <a:lnTo>
                  <a:pt x="1589" y="2031"/>
                </a:lnTo>
                <a:lnTo>
                  <a:pt x="1609" y="2038"/>
                </a:lnTo>
                <a:lnTo>
                  <a:pt x="1625" y="2048"/>
                </a:lnTo>
                <a:lnTo>
                  <a:pt x="1640" y="2062"/>
                </a:lnTo>
                <a:lnTo>
                  <a:pt x="1651" y="2080"/>
                </a:lnTo>
                <a:lnTo>
                  <a:pt x="1657" y="2098"/>
                </a:lnTo>
                <a:lnTo>
                  <a:pt x="1660" y="2120"/>
                </a:lnTo>
                <a:lnTo>
                  <a:pt x="1660" y="2313"/>
                </a:lnTo>
                <a:lnTo>
                  <a:pt x="1659" y="2313"/>
                </a:lnTo>
                <a:lnTo>
                  <a:pt x="1659" y="2314"/>
                </a:lnTo>
                <a:lnTo>
                  <a:pt x="1659" y="2875"/>
                </a:lnTo>
                <a:lnTo>
                  <a:pt x="1659" y="2877"/>
                </a:lnTo>
                <a:lnTo>
                  <a:pt x="1659" y="2882"/>
                </a:lnTo>
                <a:lnTo>
                  <a:pt x="1658" y="2890"/>
                </a:lnTo>
                <a:lnTo>
                  <a:pt x="1657" y="2901"/>
                </a:lnTo>
                <a:lnTo>
                  <a:pt x="1656" y="2915"/>
                </a:lnTo>
                <a:lnTo>
                  <a:pt x="1653" y="2931"/>
                </a:lnTo>
                <a:lnTo>
                  <a:pt x="1650" y="2948"/>
                </a:lnTo>
                <a:lnTo>
                  <a:pt x="1645" y="2969"/>
                </a:lnTo>
                <a:lnTo>
                  <a:pt x="1639" y="2989"/>
                </a:lnTo>
                <a:lnTo>
                  <a:pt x="1631" y="3011"/>
                </a:lnTo>
                <a:lnTo>
                  <a:pt x="1622" y="3035"/>
                </a:lnTo>
                <a:lnTo>
                  <a:pt x="1611" y="3057"/>
                </a:lnTo>
                <a:lnTo>
                  <a:pt x="1599" y="3081"/>
                </a:lnTo>
                <a:lnTo>
                  <a:pt x="1583" y="3103"/>
                </a:lnTo>
                <a:lnTo>
                  <a:pt x="1566" y="3127"/>
                </a:lnTo>
                <a:lnTo>
                  <a:pt x="1545" y="3148"/>
                </a:lnTo>
                <a:lnTo>
                  <a:pt x="1523" y="3169"/>
                </a:lnTo>
                <a:lnTo>
                  <a:pt x="1497" y="3188"/>
                </a:lnTo>
                <a:lnTo>
                  <a:pt x="1468" y="3207"/>
                </a:lnTo>
                <a:lnTo>
                  <a:pt x="1437" y="3223"/>
                </a:lnTo>
                <a:lnTo>
                  <a:pt x="1402" y="3237"/>
                </a:lnTo>
                <a:lnTo>
                  <a:pt x="1363" y="3248"/>
                </a:lnTo>
                <a:lnTo>
                  <a:pt x="1321" y="3256"/>
                </a:lnTo>
                <a:lnTo>
                  <a:pt x="1275" y="3261"/>
                </a:lnTo>
                <a:lnTo>
                  <a:pt x="1224" y="3263"/>
                </a:lnTo>
                <a:lnTo>
                  <a:pt x="1172" y="3261"/>
                </a:lnTo>
                <a:lnTo>
                  <a:pt x="1124" y="3257"/>
                </a:lnTo>
                <a:lnTo>
                  <a:pt x="1079" y="3249"/>
                </a:lnTo>
                <a:lnTo>
                  <a:pt x="1039" y="3240"/>
                </a:lnTo>
                <a:lnTo>
                  <a:pt x="1002" y="3227"/>
                </a:lnTo>
                <a:lnTo>
                  <a:pt x="968" y="3213"/>
                </a:lnTo>
                <a:lnTo>
                  <a:pt x="938" y="3198"/>
                </a:lnTo>
                <a:lnTo>
                  <a:pt x="912" y="3180"/>
                </a:lnTo>
                <a:lnTo>
                  <a:pt x="887" y="3163"/>
                </a:lnTo>
                <a:lnTo>
                  <a:pt x="867" y="3143"/>
                </a:lnTo>
                <a:lnTo>
                  <a:pt x="848" y="3125"/>
                </a:lnTo>
                <a:lnTo>
                  <a:pt x="833" y="3105"/>
                </a:lnTo>
                <a:lnTo>
                  <a:pt x="820" y="3086"/>
                </a:lnTo>
                <a:lnTo>
                  <a:pt x="810" y="3067"/>
                </a:lnTo>
                <a:lnTo>
                  <a:pt x="802" y="3050"/>
                </a:lnTo>
                <a:lnTo>
                  <a:pt x="800" y="3047"/>
                </a:lnTo>
                <a:lnTo>
                  <a:pt x="796" y="3041"/>
                </a:lnTo>
                <a:lnTo>
                  <a:pt x="790" y="3029"/>
                </a:lnTo>
                <a:lnTo>
                  <a:pt x="781" y="3014"/>
                </a:lnTo>
                <a:lnTo>
                  <a:pt x="770" y="2996"/>
                </a:lnTo>
                <a:lnTo>
                  <a:pt x="758" y="2974"/>
                </a:lnTo>
                <a:lnTo>
                  <a:pt x="744" y="2949"/>
                </a:lnTo>
                <a:lnTo>
                  <a:pt x="729" y="2923"/>
                </a:lnTo>
                <a:lnTo>
                  <a:pt x="713" y="2894"/>
                </a:lnTo>
                <a:lnTo>
                  <a:pt x="695" y="2864"/>
                </a:lnTo>
                <a:lnTo>
                  <a:pt x="678" y="2833"/>
                </a:lnTo>
                <a:lnTo>
                  <a:pt x="659" y="2800"/>
                </a:lnTo>
                <a:lnTo>
                  <a:pt x="641" y="2767"/>
                </a:lnTo>
                <a:lnTo>
                  <a:pt x="621" y="2734"/>
                </a:lnTo>
                <a:lnTo>
                  <a:pt x="603" y="2700"/>
                </a:lnTo>
                <a:lnTo>
                  <a:pt x="585" y="2668"/>
                </a:lnTo>
                <a:lnTo>
                  <a:pt x="567" y="2637"/>
                </a:lnTo>
                <a:lnTo>
                  <a:pt x="550" y="2606"/>
                </a:lnTo>
                <a:lnTo>
                  <a:pt x="533" y="2577"/>
                </a:lnTo>
                <a:lnTo>
                  <a:pt x="519" y="2551"/>
                </a:lnTo>
                <a:lnTo>
                  <a:pt x="506" y="2526"/>
                </a:lnTo>
                <a:lnTo>
                  <a:pt x="493" y="2503"/>
                </a:lnTo>
                <a:lnTo>
                  <a:pt x="483" y="2485"/>
                </a:lnTo>
                <a:lnTo>
                  <a:pt x="475" y="2469"/>
                </a:lnTo>
                <a:lnTo>
                  <a:pt x="464" y="2443"/>
                </a:lnTo>
                <a:lnTo>
                  <a:pt x="456" y="2419"/>
                </a:lnTo>
                <a:lnTo>
                  <a:pt x="454" y="2397"/>
                </a:lnTo>
                <a:lnTo>
                  <a:pt x="456" y="2377"/>
                </a:lnTo>
                <a:lnTo>
                  <a:pt x="461" y="2360"/>
                </a:lnTo>
                <a:lnTo>
                  <a:pt x="471" y="2345"/>
                </a:lnTo>
                <a:lnTo>
                  <a:pt x="482" y="2333"/>
                </a:lnTo>
                <a:lnTo>
                  <a:pt x="495" y="2324"/>
                </a:lnTo>
                <a:lnTo>
                  <a:pt x="512" y="2318"/>
                </a:lnTo>
                <a:lnTo>
                  <a:pt x="530" y="2315"/>
                </a:lnTo>
                <a:lnTo>
                  <a:pt x="549" y="2314"/>
                </a:lnTo>
                <a:lnTo>
                  <a:pt x="569" y="2317"/>
                </a:lnTo>
                <a:lnTo>
                  <a:pt x="590" y="2326"/>
                </a:lnTo>
                <a:lnTo>
                  <a:pt x="611" y="2340"/>
                </a:lnTo>
                <a:lnTo>
                  <a:pt x="632" y="2361"/>
                </a:lnTo>
                <a:lnTo>
                  <a:pt x="654" y="2386"/>
                </a:lnTo>
                <a:lnTo>
                  <a:pt x="678" y="2415"/>
                </a:lnTo>
                <a:lnTo>
                  <a:pt x="702" y="2447"/>
                </a:lnTo>
                <a:lnTo>
                  <a:pt x="728" y="2481"/>
                </a:lnTo>
                <a:lnTo>
                  <a:pt x="757" y="2516"/>
                </a:lnTo>
                <a:lnTo>
                  <a:pt x="789" y="2551"/>
                </a:lnTo>
                <a:lnTo>
                  <a:pt x="789" y="1988"/>
                </a:lnTo>
                <a:lnTo>
                  <a:pt x="739" y="1975"/>
                </a:lnTo>
                <a:lnTo>
                  <a:pt x="692" y="1957"/>
                </a:lnTo>
                <a:lnTo>
                  <a:pt x="648" y="1934"/>
                </a:lnTo>
                <a:lnTo>
                  <a:pt x="607" y="1907"/>
                </a:lnTo>
                <a:lnTo>
                  <a:pt x="570" y="1874"/>
                </a:lnTo>
                <a:lnTo>
                  <a:pt x="536" y="1838"/>
                </a:lnTo>
                <a:lnTo>
                  <a:pt x="507" y="1799"/>
                </a:lnTo>
                <a:lnTo>
                  <a:pt x="482" y="1756"/>
                </a:lnTo>
                <a:lnTo>
                  <a:pt x="462" y="1710"/>
                </a:lnTo>
                <a:lnTo>
                  <a:pt x="447" y="1661"/>
                </a:lnTo>
                <a:lnTo>
                  <a:pt x="439" y="1611"/>
                </a:lnTo>
                <a:lnTo>
                  <a:pt x="435" y="1559"/>
                </a:lnTo>
                <a:lnTo>
                  <a:pt x="438" y="1508"/>
                </a:lnTo>
                <a:lnTo>
                  <a:pt x="447" y="1458"/>
                </a:lnTo>
                <a:lnTo>
                  <a:pt x="460" y="1411"/>
                </a:lnTo>
                <a:lnTo>
                  <a:pt x="480" y="1366"/>
                </a:lnTo>
                <a:lnTo>
                  <a:pt x="503" y="1324"/>
                </a:lnTo>
                <a:lnTo>
                  <a:pt x="531" y="1285"/>
                </a:lnTo>
                <a:lnTo>
                  <a:pt x="564" y="1249"/>
                </a:lnTo>
                <a:lnTo>
                  <a:pt x="600" y="1217"/>
                </a:lnTo>
                <a:lnTo>
                  <a:pt x="639" y="1189"/>
                </a:lnTo>
                <a:lnTo>
                  <a:pt x="681" y="1165"/>
                </a:lnTo>
                <a:lnTo>
                  <a:pt x="726" y="1147"/>
                </a:lnTo>
                <a:lnTo>
                  <a:pt x="773" y="1132"/>
                </a:lnTo>
                <a:lnTo>
                  <a:pt x="822" y="1124"/>
                </a:lnTo>
                <a:lnTo>
                  <a:pt x="874" y="1121"/>
                </a:lnTo>
                <a:close/>
                <a:moveTo>
                  <a:pt x="593" y="131"/>
                </a:moveTo>
                <a:lnTo>
                  <a:pt x="582" y="135"/>
                </a:lnTo>
                <a:lnTo>
                  <a:pt x="574" y="143"/>
                </a:lnTo>
                <a:lnTo>
                  <a:pt x="571" y="154"/>
                </a:lnTo>
                <a:lnTo>
                  <a:pt x="574" y="165"/>
                </a:lnTo>
                <a:lnTo>
                  <a:pt x="582" y="172"/>
                </a:lnTo>
                <a:lnTo>
                  <a:pt x="593" y="176"/>
                </a:lnTo>
                <a:lnTo>
                  <a:pt x="979" y="176"/>
                </a:lnTo>
                <a:lnTo>
                  <a:pt x="991" y="172"/>
                </a:lnTo>
                <a:lnTo>
                  <a:pt x="999" y="165"/>
                </a:lnTo>
                <a:lnTo>
                  <a:pt x="1002" y="154"/>
                </a:lnTo>
                <a:lnTo>
                  <a:pt x="999" y="143"/>
                </a:lnTo>
                <a:lnTo>
                  <a:pt x="991" y="135"/>
                </a:lnTo>
                <a:lnTo>
                  <a:pt x="979" y="131"/>
                </a:lnTo>
                <a:lnTo>
                  <a:pt x="593" y="131"/>
                </a:lnTo>
                <a:close/>
                <a:moveTo>
                  <a:pt x="183" y="0"/>
                </a:moveTo>
                <a:lnTo>
                  <a:pt x="1389" y="0"/>
                </a:lnTo>
                <a:lnTo>
                  <a:pt x="1422" y="2"/>
                </a:lnTo>
                <a:lnTo>
                  <a:pt x="1453" y="11"/>
                </a:lnTo>
                <a:lnTo>
                  <a:pt x="1482" y="25"/>
                </a:lnTo>
                <a:lnTo>
                  <a:pt x="1507" y="43"/>
                </a:lnTo>
                <a:lnTo>
                  <a:pt x="1529" y="65"/>
                </a:lnTo>
                <a:lnTo>
                  <a:pt x="1547" y="90"/>
                </a:lnTo>
                <a:lnTo>
                  <a:pt x="1561" y="119"/>
                </a:lnTo>
                <a:lnTo>
                  <a:pt x="1570" y="150"/>
                </a:lnTo>
                <a:lnTo>
                  <a:pt x="1573" y="183"/>
                </a:lnTo>
                <a:lnTo>
                  <a:pt x="1573" y="1895"/>
                </a:lnTo>
                <a:lnTo>
                  <a:pt x="1445" y="1895"/>
                </a:lnTo>
                <a:lnTo>
                  <a:pt x="1445" y="289"/>
                </a:lnTo>
                <a:lnTo>
                  <a:pt x="127" y="289"/>
                </a:lnTo>
                <a:lnTo>
                  <a:pt x="127" y="2369"/>
                </a:lnTo>
                <a:lnTo>
                  <a:pt x="330" y="2369"/>
                </a:lnTo>
                <a:lnTo>
                  <a:pt x="511" y="2707"/>
                </a:lnTo>
                <a:lnTo>
                  <a:pt x="183" y="2707"/>
                </a:lnTo>
                <a:lnTo>
                  <a:pt x="150" y="2704"/>
                </a:lnTo>
                <a:lnTo>
                  <a:pt x="119" y="2695"/>
                </a:lnTo>
                <a:lnTo>
                  <a:pt x="91" y="2682"/>
                </a:lnTo>
                <a:lnTo>
                  <a:pt x="66" y="2663"/>
                </a:lnTo>
                <a:lnTo>
                  <a:pt x="43" y="2642"/>
                </a:lnTo>
                <a:lnTo>
                  <a:pt x="25" y="2616"/>
                </a:lnTo>
                <a:lnTo>
                  <a:pt x="11" y="2587"/>
                </a:lnTo>
                <a:lnTo>
                  <a:pt x="3" y="2557"/>
                </a:lnTo>
                <a:lnTo>
                  <a:pt x="0" y="2524"/>
                </a:lnTo>
                <a:lnTo>
                  <a:pt x="0" y="183"/>
                </a:lnTo>
                <a:lnTo>
                  <a:pt x="3" y="150"/>
                </a:lnTo>
                <a:lnTo>
                  <a:pt x="11" y="119"/>
                </a:lnTo>
                <a:lnTo>
                  <a:pt x="25" y="90"/>
                </a:lnTo>
                <a:lnTo>
                  <a:pt x="43" y="65"/>
                </a:lnTo>
                <a:lnTo>
                  <a:pt x="66" y="43"/>
                </a:lnTo>
                <a:lnTo>
                  <a:pt x="91" y="25"/>
                </a:lnTo>
                <a:lnTo>
                  <a:pt x="119" y="11"/>
                </a:lnTo>
                <a:lnTo>
                  <a:pt x="150" y="2"/>
                </a:lnTo>
                <a:lnTo>
                  <a:pt x="18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4" name="Group 9"/>
          <p:cNvGrpSpPr>
            <a:grpSpLocks noChangeAspect="1"/>
          </p:cNvGrpSpPr>
          <p:nvPr/>
        </p:nvGrpSpPr>
        <p:grpSpPr bwMode="auto">
          <a:xfrm>
            <a:off x="2799934" y="4877356"/>
            <a:ext cx="548640" cy="434993"/>
            <a:chOff x="-1299" y="706"/>
            <a:chExt cx="420" cy="371"/>
          </a:xfrm>
          <a:solidFill>
            <a:schemeClr val="bg1"/>
          </a:solidFill>
        </p:grpSpPr>
        <p:sp>
          <p:nvSpPr>
            <p:cNvPr id="47" name="Freeform 11"/>
            <p:cNvSpPr>
              <a:spLocks/>
            </p:cNvSpPr>
            <p:nvPr/>
          </p:nvSpPr>
          <p:spPr bwMode="auto">
            <a:xfrm>
              <a:off x="-1125" y="851"/>
              <a:ext cx="72" cy="26"/>
            </a:xfrm>
            <a:custGeom>
              <a:avLst/>
              <a:gdLst>
                <a:gd name="T0" fmla="*/ 288 w 575"/>
                <a:gd name="T1" fmla="*/ 0 h 214"/>
                <a:gd name="T2" fmla="*/ 337 w 575"/>
                <a:gd name="T3" fmla="*/ 3 h 214"/>
                <a:gd name="T4" fmla="*/ 384 w 575"/>
                <a:gd name="T5" fmla="*/ 10 h 214"/>
                <a:gd name="T6" fmla="*/ 430 w 575"/>
                <a:gd name="T7" fmla="*/ 23 h 214"/>
                <a:gd name="T8" fmla="*/ 474 w 575"/>
                <a:gd name="T9" fmla="*/ 40 h 214"/>
                <a:gd name="T10" fmla="*/ 515 w 575"/>
                <a:gd name="T11" fmla="*/ 61 h 214"/>
                <a:gd name="T12" fmla="*/ 554 w 575"/>
                <a:gd name="T13" fmla="*/ 86 h 214"/>
                <a:gd name="T14" fmla="*/ 565 w 575"/>
                <a:gd name="T15" fmla="*/ 96 h 214"/>
                <a:gd name="T16" fmla="*/ 572 w 575"/>
                <a:gd name="T17" fmla="*/ 108 h 214"/>
                <a:gd name="T18" fmla="*/ 575 w 575"/>
                <a:gd name="T19" fmla="*/ 122 h 214"/>
                <a:gd name="T20" fmla="*/ 575 w 575"/>
                <a:gd name="T21" fmla="*/ 137 h 214"/>
                <a:gd name="T22" fmla="*/ 570 w 575"/>
                <a:gd name="T23" fmla="*/ 150 h 214"/>
                <a:gd name="T24" fmla="*/ 560 w 575"/>
                <a:gd name="T25" fmla="*/ 161 h 214"/>
                <a:gd name="T26" fmla="*/ 523 w 575"/>
                <a:gd name="T27" fmla="*/ 199 h 214"/>
                <a:gd name="T28" fmla="*/ 512 w 575"/>
                <a:gd name="T29" fmla="*/ 208 h 214"/>
                <a:gd name="T30" fmla="*/ 499 w 575"/>
                <a:gd name="T31" fmla="*/ 213 h 214"/>
                <a:gd name="T32" fmla="*/ 486 w 575"/>
                <a:gd name="T33" fmla="*/ 214 h 214"/>
                <a:gd name="T34" fmla="*/ 473 w 575"/>
                <a:gd name="T35" fmla="*/ 212 h 214"/>
                <a:gd name="T36" fmla="*/ 461 w 575"/>
                <a:gd name="T37" fmla="*/ 205 h 214"/>
                <a:gd name="T38" fmla="*/ 429 w 575"/>
                <a:gd name="T39" fmla="*/ 187 h 214"/>
                <a:gd name="T40" fmla="*/ 396 w 575"/>
                <a:gd name="T41" fmla="*/ 173 h 214"/>
                <a:gd name="T42" fmla="*/ 362 w 575"/>
                <a:gd name="T43" fmla="*/ 161 h 214"/>
                <a:gd name="T44" fmla="*/ 326 w 575"/>
                <a:gd name="T45" fmla="*/ 155 h 214"/>
                <a:gd name="T46" fmla="*/ 288 w 575"/>
                <a:gd name="T47" fmla="*/ 152 h 214"/>
                <a:gd name="T48" fmla="*/ 250 w 575"/>
                <a:gd name="T49" fmla="*/ 155 h 214"/>
                <a:gd name="T50" fmla="*/ 213 w 575"/>
                <a:gd name="T51" fmla="*/ 161 h 214"/>
                <a:gd name="T52" fmla="*/ 178 w 575"/>
                <a:gd name="T53" fmla="*/ 173 h 214"/>
                <a:gd name="T54" fmla="*/ 145 w 575"/>
                <a:gd name="T55" fmla="*/ 187 h 214"/>
                <a:gd name="T56" fmla="*/ 114 w 575"/>
                <a:gd name="T57" fmla="*/ 205 h 214"/>
                <a:gd name="T58" fmla="*/ 102 w 575"/>
                <a:gd name="T59" fmla="*/ 212 h 214"/>
                <a:gd name="T60" fmla="*/ 89 w 575"/>
                <a:gd name="T61" fmla="*/ 214 h 214"/>
                <a:gd name="T62" fmla="*/ 75 w 575"/>
                <a:gd name="T63" fmla="*/ 213 h 214"/>
                <a:gd name="T64" fmla="*/ 63 w 575"/>
                <a:gd name="T65" fmla="*/ 208 h 214"/>
                <a:gd name="T66" fmla="*/ 52 w 575"/>
                <a:gd name="T67" fmla="*/ 199 h 214"/>
                <a:gd name="T68" fmla="*/ 14 w 575"/>
                <a:gd name="T69" fmla="*/ 161 h 214"/>
                <a:gd name="T70" fmla="*/ 6 w 575"/>
                <a:gd name="T71" fmla="*/ 150 h 214"/>
                <a:gd name="T72" fmla="*/ 1 w 575"/>
                <a:gd name="T73" fmla="*/ 137 h 214"/>
                <a:gd name="T74" fmla="*/ 0 w 575"/>
                <a:gd name="T75" fmla="*/ 122 h 214"/>
                <a:gd name="T76" fmla="*/ 3 w 575"/>
                <a:gd name="T77" fmla="*/ 108 h 214"/>
                <a:gd name="T78" fmla="*/ 10 w 575"/>
                <a:gd name="T79" fmla="*/ 96 h 214"/>
                <a:gd name="T80" fmla="*/ 20 w 575"/>
                <a:gd name="T81" fmla="*/ 86 h 214"/>
                <a:gd name="T82" fmla="*/ 59 w 575"/>
                <a:gd name="T83" fmla="*/ 61 h 214"/>
                <a:gd name="T84" fmla="*/ 101 w 575"/>
                <a:gd name="T85" fmla="*/ 40 h 214"/>
                <a:gd name="T86" fmla="*/ 145 w 575"/>
                <a:gd name="T87" fmla="*/ 23 h 214"/>
                <a:gd name="T88" fmla="*/ 190 w 575"/>
                <a:gd name="T89" fmla="*/ 10 h 214"/>
                <a:gd name="T90" fmla="*/ 238 w 575"/>
                <a:gd name="T91" fmla="*/ 3 h 214"/>
                <a:gd name="T92" fmla="*/ 288 w 575"/>
                <a:gd name="T93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75" h="214">
                  <a:moveTo>
                    <a:pt x="288" y="0"/>
                  </a:moveTo>
                  <a:lnTo>
                    <a:pt x="337" y="3"/>
                  </a:lnTo>
                  <a:lnTo>
                    <a:pt x="384" y="10"/>
                  </a:lnTo>
                  <a:lnTo>
                    <a:pt x="430" y="23"/>
                  </a:lnTo>
                  <a:lnTo>
                    <a:pt x="474" y="40"/>
                  </a:lnTo>
                  <a:lnTo>
                    <a:pt x="515" y="61"/>
                  </a:lnTo>
                  <a:lnTo>
                    <a:pt x="554" y="86"/>
                  </a:lnTo>
                  <a:lnTo>
                    <a:pt x="565" y="96"/>
                  </a:lnTo>
                  <a:lnTo>
                    <a:pt x="572" y="108"/>
                  </a:lnTo>
                  <a:lnTo>
                    <a:pt x="575" y="122"/>
                  </a:lnTo>
                  <a:lnTo>
                    <a:pt x="575" y="137"/>
                  </a:lnTo>
                  <a:lnTo>
                    <a:pt x="570" y="150"/>
                  </a:lnTo>
                  <a:lnTo>
                    <a:pt x="560" y="161"/>
                  </a:lnTo>
                  <a:lnTo>
                    <a:pt x="523" y="199"/>
                  </a:lnTo>
                  <a:lnTo>
                    <a:pt x="512" y="208"/>
                  </a:lnTo>
                  <a:lnTo>
                    <a:pt x="499" y="213"/>
                  </a:lnTo>
                  <a:lnTo>
                    <a:pt x="486" y="214"/>
                  </a:lnTo>
                  <a:lnTo>
                    <a:pt x="473" y="212"/>
                  </a:lnTo>
                  <a:lnTo>
                    <a:pt x="461" y="205"/>
                  </a:lnTo>
                  <a:lnTo>
                    <a:pt x="429" y="187"/>
                  </a:lnTo>
                  <a:lnTo>
                    <a:pt x="396" y="173"/>
                  </a:lnTo>
                  <a:lnTo>
                    <a:pt x="362" y="161"/>
                  </a:lnTo>
                  <a:lnTo>
                    <a:pt x="326" y="155"/>
                  </a:lnTo>
                  <a:lnTo>
                    <a:pt x="288" y="152"/>
                  </a:lnTo>
                  <a:lnTo>
                    <a:pt x="250" y="155"/>
                  </a:lnTo>
                  <a:lnTo>
                    <a:pt x="213" y="161"/>
                  </a:lnTo>
                  <a:lnTo>
                    <a:pt x="178" y="173"/>
                  </a:lnTo>
                  <a:lnTo>
                    <a:pt x="145" y="187"/>
                  </a:lnTo>
                  <a:lnTo>
                    <a:pt x="114" y="205"/>
                  </a:lnTo>
                  <a:lnTo>
                    <a:pt x="102" y="212"/>
                  </a:lnTo>
                  <a:lnTo>
                    <a:pt x="89" y="214"/>
                  </a:lnTo>
                  <a:lnTo>
                    <a:pt x="75" y="213"/>
                  </a:lnTo>
                  <a:lnTo>
                    <a:pt x="63" y="208"/>
                  </a:lnTo>
                  <a:lnTo>
                    <a:pt x="52" y="199"/>
                  </a:lnTo>
                  <a:lnTo>
                    <a:pt x="14" y="161"/>
                  </a:lnTo>
                  <a:lnTo>
                    <a:pt x="6" y="150"/>
                  </a:lnTo>
                  <a:lnTo>
                    <a:pt x="1" y="137"/>
                  </a:lnTo>
                  <a:lnTo>
                    <a:pt x="0" y="122"/>
                  </a:lnTo>
                  <a:lnTo>
                    <a:pt x="3" y="108"/>
                  </a:lnTo>
                  <a:lnTo>
                    <a:pt x="10" y="96"/>
                  </a:lnTo>
                  <a:lnTo>
                    <a:pt x="20" y="86"/>
                  </a:lnTo>
                  <a:lnTo>
                    <a:pt x="59" y="61"/>
                  </a:lnTo>
                  <a:lnTo>
                    <a:pt x="101" y="40"/>
                  </a:lnTo>
                  <a:lnTo>
                    <a:pt x="145" y="23"/>
                  </a:lnTo>
                  <a:lnTo>
                    <a:pt x="190" y="10"/>
                  </a:lnTo>
                  <a:lnTo>
                    <a:pt x="238" y="3"/>
                  </a:lnTo>
                  <a:lnTo>
                    <a:pt x="2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"/>
            <p:cNvSpPr>
              <a:spLocks/>
            </p:cNvSpPr>
            <p:nvPr/>
          </p:nvSpPr>
          <p:spPr bwMode="auto">
            <a:xfrm>
              <a:off x="-1152" y="816"/>
              <a:ext cx="126" cy="34"/>
            </a:xfrm>
            <a:custGeom>
              <a:avLst/>
              <a:gdLst>
                <a:gd name="T0" fmla="*/ 506 w 1011"/>
                <a:gd name="T1" fmla="*/ 0 h 270"/>
                <a:gd name="T2" fmla="*/ 581 w 1011"/>
                <a:gd name="T3" fmla="*/ 3 h 270"/>
                <a:gd name="T4" fmla="*/ 654 w 1011"/>
                <a:gd name="T5" fmla="*/ 12 h 270"/>
                <a:gd name="T6" fmla="*/ 726 w 1011"/>
                <a:gd name="T7" fmla="*/ 28 h 270"/>
                <a:gd name="T8" fmla="*/ 795 w 1011"/>
                <a:gd name="T9" fmla="*/ 48 h 270"/>
                <a:gd name="T10" fmla="*/ 863 w 1011"/>
                <a:gd name="T11" fmla="*/ 74 h 270"/>
                <a:gd name="T12" fmla="*/ 927 w 1011"/>
                <a:gd name="T13" fmla="*/ 105 h 270"/>
                <a:gd name="T14" fmla="*/ 989 w 1011"/>
                <a:gd name="T15" fmla="*/ 141 h 270"/>
                <a:gd name="T16" fmla="*/ 999 w 1011"/>
                <a:gd name="T17" fmla="*/ 150 h 270"/>
                <a:gd name="T18" fmla="*/ 1007 w 1011"/>
                <a:gd name="T19" fmla="*/ 162 h 270"/>
                <a:gd name="T20" fmla="*/ 1011 w 1011"/>
                <a:gd name="T21" fmla="*/ 177 h 270"/>
                <a:gd name="T22" fmla="*/ 1010 w 1011"/>
                <a:gd name="T23" fmla="*/ 192 h 270"/>
                <a:gd name="T24" fmla="*/ 1006 w 1011"/>
                <a:gd name="T25" fmla="*/ 205 h 270"/>
                <a:gd name="T26" fmla="*/ 997 w 1011"/>
                <a:gd name="T27" fmla="*/ 218 h 270"/>
                <a:gd name="T28" fmla="*/ 959 w 1011"/>
                <a:gd name="T29" fmla="*/ 256 h 270"/>
                <a:gd name="T30" fmla="*/ 946 w 1011"/>
                <a:gd name="T31" fmla="*/ 265 h 270"/>
                <a:gd name="T32" fmla="*/ 930 w 1011"/>
                <a:gd name="T33" fmla="*/ 269 h 270"/>
                <a:gd name="T34" fmla="*/ 914 w 1011"/>
                <a:gd name="T35" fmla="*/ 269 h 270"/>
                <a:gd name="T36" fmla="*/ 898 w 1011"/>
                <a:gd name="T37" fmla="*/ 263 h 270"/>
                <a:gd name="T38" fmla="*/ 848 w 1011"/>
                <a:gd name="T39" fmla="*/ 234 h 270"/>
                <a:gd name="T40" fmla="*/ 796 w 1011"/>
                <a:gd name="T41" fmla="*/ 211 h 270"/>
                <a:gd name="T42" fmla="*/ 741 w 1011"/>
                <a:gd name="T43" fmla="*/ 190 h 270"/>
                <a:gd name="T44" fmla="*/ 684 w 1011"/>
                <a:gd name="T45" fmla="*/ 174 h 270"/>
                <a:gd name="T46" fmla="*/ 627 w 1011"/>
                <a:gd name="T47" fmla="*/ 162 h 270"/>
                <a:gd name="T48" fmla="*/ 566 w 1011"/>
                <a:gd name="T49" fmla="*/ 155 h 270"/>
                <a:gd name="T50" fmla="*/ 506 w 1011"/>
                <a:gd name="T51" fmla="*/ 152 h 270"/>
                <a:gd name="T52" fmla="*/ 444 w 1011"/>
                <a:gd name="T53" fmla="*/ 155 h 270"/>
                <a:gd name="T54" fmla="*/ 385 w 1011"/>
                <a:gd name="T55" fmla="*/ 162 h 270"/>
                <a:gd name="T56" fmla="*/ 326 w 1011"/>
                <a:gd name="T57" fmla="*/ 174 h 270"/>
                <a:gd name="T58" fmla="*/ 270 w 1011"/>
                <a:gd name="T59" fmla="*/ 190 h 270"/>
                <a:gd name="T60" fmla="*/ 216 w 1011"/>
                <a:gd name="T61" fmla="*/ 211 h 270"/>
                <a:gd name="T62" fmla="*/ 163 w 1011"/>
                <a:gd name="T63" fmla="*/ 234 h 270"/>
                <a:gd name="T64" fmla="*/ 113 w 1011"/>
                <a:gd name="T65" fmla="*/ 263 h 270"/>
                <a:gd name="T66" fmla="*/ 101 w 1011"/>
                <a:gd name="T67" fmla="*/ 268 h 270"/>
                <a:gd name="T68" fmla="*/ 87 w 1011"/>
                <a:gd name="T69" fmla="*/ 270 h 270"/>
                <a:gd name="T70" fmla="*/ 74 w 1011"/>
                <a:gd name="T71" fmla="*/ 268 h 270"/>
                <a:gd name="T72" fmla="*/ 63 w 1011"/>
                <a:gd name="T73" fmla="*/ 264 h 270"/>
                <a:gd name="T74" fmla="*/ 51 w 1011"/>
                <a:gd name="T75" fmla="*/ 256 h 270"/>
                <a:gd name="T76" fmla="*/ 14 w 1011"/>
                <a:gd name="T77" fmla="*/ 218 h 270"/>
                <a:gd name="T78" fmla="*/ 5 w 1011"/>
                <a:gd name="T79" fmla="*/ 205 h 270"/>
                <a:gd name="T80" fmla="*/ 0 w 1011"/>
                <a:gd name="T81" fmla="*/ 192 h 270"/>
                <a:gd name="T82" fmla="*/ 0 w 1011"/>
                <a:gd name="T83" fmla="*/ 177 h 270"/>
                <a:gd name="T84" fmla="*/ 3 w 1011"/>
                <a:gd name="T85" fmla="*/ 162 h 270"/>
                <a:gd name="T86" fmla="*/ 11 w 1011"/>
                <a:gd name="T87" fmla="*/ 150 h 270"/>
                <a:gd name="T88" fmla="*/ 23 w 1011"/>
                <a:gd name="T89" fmla="*/ 141 h 270"/>
                <a:gd name="T90" fmla="*/ 84 w 1011"/>
                <a:gd name="T91" fmla="*/ 105 h 270"/>
                <a:gd name="T92" fmla="*/ 149 w 1011"/>
                <a:gd name="T93" fmla="*/ 74 h 270"/>
                <a:gd name="T94" fmla="*/ 216 w 1011"/>
                <a:gd name="T95" fmla="*/ 48 h 270"/>
                <a:gd name="T96" fmla="*/ 285 w 1011"/>
                <a:gd name="T97" fmla="*/ 28 h 270"/>
                <a:gd name="T98" fmla="*/ 357 w 1011"/>
                <a:gd name="T99" fmla="*/ 12 h 270"/>
                <a:gd name="T100" fmla="*/ 430 w 1011"/>
                <a:gd name="T101" fmla="*/ 3 h 270"/>
                <a:gd name="T102" fmla="*/ 506 w 1011"/>
                <a:gd name="T103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11" h="270">
                  <a:moveTo>
                    <a:pt x="506" y="0"/>
                  </a:moveTo>
                  <a:lnTo>
                    <a:pt x="581" y="3"/>
                  </a:lnTo>
                  <a:lnTo>
                    <a:pt x="654" y="12"/>
                  </a:lnTo>
                  <a:lnTo>
                    <a:pt x="726" y="28"/>
                  </a:lnTo>
                  <a:lnTo>
                    <a:pt x="795" y="48"/>
                  </a:lnTo>
                  <a:lnTo>
                    <a:pt x="863" y="74"/>
                  </a:lnTo>
                  <a:lnTo>
                    <a:pt x="927" y="105"/>
                  </a:lnTo>
                  <a:lnTo>
                    <a:pt x="989" y="141"/>
                  </a:lnTo>
                  <a:lnTo>
                    <a:pt x="999" y="150"/>
                  </a:lnTo>
                  <a:lnTo>
                    <a:pt x="1007" y="162"/>
                  </a:lnTo>
                  <a:lnTo>
                    <a:pt x="1011" y="177"/>
                  </a:lnTo>
                  <a:lnTo>
                    <a:pt x="1010" y="192"/>
                  </a:lnTo>
                  <a:lnTo>
                    <a:pt x="1006" y="205"/>
                  </a:lnTo>
                  <a:lnTo>
                    <a:pt x="997" y="218"/>
                  </a:lnTo>
                  <a:lnTo>
                    <a:pt x="959" y="256"/>
                  </a:lnTo>
                  <a:lnTo>
                    <a:pt x="946" y="265"/>
                  </a:lnTo>
                  <a:lnTo>
                    <a:pt x="930" y="269"/>
                  </a:lnTo>
                  <a:lnTo>
                    <a:pt x="914" y="269"/>
                  </a:lnTo>
                  <a:lnTo>
                    <a:pt x="898" y="263"/>
                  </a:lnTo>
                  <a:lnTo>
                    <a:pt x="848" y="234"/>
                  </a:lnTo>
                  <a:lnTo>
                    <a:pt x="796" y="211"/>
                  </a:lnTo>
                  <a:lnTo>
                    <a:pt x="741" y="190"/>
                  </a:lnTo>
                  <a:lnTo>
                    <a:pt x="684" y="174"/>
                  </a:lnTo>
                  <a:lnTo>
                    <a:pt x="627" y="162"/>
                  </a:lnTo>
                  <a:lnTo>
                    <a:pt x="566" y="155"/>
                  </a:lnTo>
                  <a:lnTo>
                    <a:pt x="506" y="152"/>
                  </a:lnTo>
                  <a:lnTo>
                    <a:pt x="444" y="155"/>
                  </a:lnTo>
                  <a:lnTo>
                    <a:pt x="385" y="162"/>
                  </a:lnTo>
                  <a:lnTo>
                    <a:pt x="326" y="174"/>
                  </a:lnTo>
                  <a:lnTo>
                    <a:pt x="270" y="190"/>
                  </a:lnTo>
                  <a:lnTo>
                    <a:pt x="216" y="211"/>
                  </a:lnTo>
                  <a:lnTo>
                    <a:pt x="163" y="234"/>
                  </a:lnTo>
                  <a:lnTo>
                    <a:pt x="113" y="263"/>
                  </a:lnTo>
                  <a:lnTo>
                    <a:pt x="101" y="268"/>
                  </a:lnTo>
                  <a:lnTo>
                    <a:pt x="87" y="270"/>
                  </a:lnTo>
                  <a:lnTo>
                    <a:pt x="74" y="268"/>
                  </a:lnTo>
                  <a:lnTo>
                    <a:pt x="63" y="264"/>
                  </a:lnTo>
                  <a:lnTo>
                    <a:pt x="51" y="256"/>
                  </a:lnTo>
                  <a:lnTo>
                    <a:pt x="14" y="218"/>
                  </a:lnTo>
                  <a:lnTo>
                    <a:pt x="5" y="205"/>
                  </a:lnTo>
                  <a:lnTo>
                    <a:pt x="0" y="192"/>
                  </a:lnTo>
                  <a:lnTo>
                    <a:pt x="0" y="177"/>
                  </a:lnTo>
                  <a:lnTo>
                    <a:pt x="3" y="162"/>
                  </a:lnTo>
                  <a:lnTo>
                    <a:pt x="11" y="150"/>
                  </a:lnTo>
                  <a:lnTo>
                    <a:pt x="23" y="141"/>
                  </a:lnTo>
                  <a:lnTo>
                    <a:pt x="84" y="105"/>
                  </a:lnTo>
                  <a:lnTo>
                    <a:pt x="149" y="74"/>
                  </a:lnTo>
                  <a:lnTo>
                    <a:pt x="216" y="48"/>
                  </a:lnTo>
                  <a:lnTo>
                    <a:pt x="285" y="28"/>
                  </a:lnTo>
                  <a:lnTo>
                    <a:pt x="357" y="12"/>
                  </a:lnTo>
                  <a:lnTo>
                    <a:pt x="430" y="3"/>
                  </a:lnTo>
                  <a:lnTo>
                    <a:pt x="5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/>
            <p:cNvSpPr>
              <a:spLocks/>
            </p:cNvSpPr>
            <p:nvPr/>
          </p:nvSpPr>
          <p:spPr bwMode="auto">
            <a:xfrm>
              <a:off x="-1177" y="783"/>
              <a:ext cx="176" cy="42"/>
            </a:xfrm>
            <a:custGeom>
              <a:avLst/>
              <a:gdLst>
                <a:gd name="T0" fmla="*/ 707 w 1413"/>
                <a:gd name="T1" fmla="*/ 0 h 334"/>
                <a:gd name="T2" fmla="*/ 790 w 1413"/>
                <a:gd name="T3" fmla="*/ 3 h 334"/>
                <a:gd name="T4" fmla="*/ 872 w 1413"/>
                <a:gd name="T5" fmla="*/ 12 h 334"/>
                <a:gd name="T6" fmla="*/ 953 w 1413"/>
                <a:gd name="T7" fmla="*/ 25 h 334"/>
                <a:gd name="T8" fmla="*/ 1031 w 1413"/>
                <a:gd name="T9" fmla="*/ 43 h 334"/>
                <a:gd name="T10" fmla="*/ 1108 w 1413"/>
                <a:gd name="T11" fmla="*/ 67 h 334"/>
                <a:gd name="T12" fmla="*/ 1183 w 1413"/>
                <a:gd name="T13" fmla="*/ 95 h 334"/>
                <a:gd name="T14" fmla="*/ 1254 w 1413"/>
                <a:gd name="T15" fmla="*/ 128 h 334"/>
                <a:gd name="T16" fmla="*/ 1324 w 1413"/>
                <a:gd name="T17" fmla="*/ 164 h 334"/>
                <a:gd name="T18" fmla="*/ 1391 w 1413"/>
                <a:gd name="T19" fmla="*/ 206 h 334"/>
                <a:gd name="T20" fmla="*/ 1402 w 1413"/>
                <a:gd name="T21" fmla="*/ 215 h 334"/>
                <a:gd name="T22" fmla="*/ 1409 w 1413"/>
                <a:gd name="T23" fmla="*/ 227 h 334"/>
                <a:gd name="T24" fmla="*/ 1413 w 1413"/>
                <a:gd name="T25" fmla="*/ 242 h 334"/>
                <a:gd name="T26" fmla="*/ 1412 w 1413"/>
                <a:gd name="T27" fmla="*/ 256 h 334"/>
                <a:gd name="T28" fmla="*/ 1407 w 1413"/>
                <a:gd name="T29" fmla="*/ 269 h 334"/>
                <a:gd name="T30" fmla="*/ 1399 w 1413"/>
                <a:gd name="T31" fmla="*/ 282 h 334"/>
                <a:gd name="T32" fmla="*/ 1361 w 1413"/>
                <a:gd name="T33" fmla="*/ 320 h 334"/>
                <a:gd name="T34" fmla="*/ 1350 w 1413"/>
                <a:gd name="T35" fmla="*/ 328 h 334"/>
                <a:gd name="T36" fmla="*/ 1337 w 1413"/>
                <a:gd name="T37" fmla="*/ 333 h 334"/>
                <a:gd name="T38" fmla="*/ 1324 w 1413"/>
                <a:gd name="T39" fmla="*/ 334 h 334"/>
                <a:gd name="T40" fmla="*/ 1312 w 1413"/>
                <a:gd name="T41" fmla="*/ 332 h 334"/>
                <a:gd name="T42" fmla="*/ 1299 w 1413"/>
                <a:gd name="T43" fmla="*/ 327 h 334"/>
                <a:gd name="T44" fmla="*/ 1233 w 1413"/>
                <a:gd name="T45" fmla="*/ 288 h 334"/>
                <a:gd name="T46" fmla="*/ 1165 w 1413"/>
                <a:gd name="T47" fmla="*/ 253 h 334"/>
                <a:gd name="T48" fmla="*/ 1093 w 1413"/>
                <a:gd name="T49" fmla="*/ 223 h 334"/>
                <a:gd name="T50" fmla="*/ 1021 w 1413"/>
                <a:gd name="T51" fmla="*/ 198 h 334"/>
                <a:gd name="T52" fmla="*/ 945 w 1413"/>
                <a:gd name="T53" fmla="*/ 179 h 334"/>
                <a:gd name="T54" fmla="*/ 867 w 1413"/>
                <a:gd name="T55" fmla="*/ 165 h 334"/>
                <a:gd name="T56" fmla="*/ 788 w 1413"/>
                <a:gd name="T57" fmla="*/ 155 h 334"/>
                <a:gd name="T58" fmla="*/ 707 w 1413"/>
                <a:gd name="T59" fmla="*/ 152 h 334"/>
                <a:gd name="T60" fmla="*/ 626 w 1413"/>
                <a:gd name="T61" fmla="*/ 155 h 334"/>
                <a:gd name="T62" fmla="*/ 546 w 1413"/>
                <a:gd name="T63" fmla="*/ 165 h 334"/>
                <a:gd name="T64" fmla="*/ 469 w 1413"/>
                <a:gd name="T65" fmla="*/ 179 h 334"/>
                <a:gd name="T66" fmla="*/ 393 w 1413"/>
                <a:gd name="T67" fmla="*/ 198 h 334"/>
                <a:gd name="T68" fmla="*/ 319 w 1413"/>
                <a:gd name="T69" fmla="*/ 223 h 334"/>
                <a:gd name="T70" fmla="*/ 248 w 1413"/>
                <a:gd name="T71" fmla="*/ 253 h 334"/>
                <a:gd name="T72" fmla="*/ 180 w 1413"/>
                <a:gd name="T73" fmla="*/ 288 h 334"/>
                <a:gd name="T74" fmla="*/ 114 w 1413"/>
                <a:gd name="T75" fmla="*/ 327 h 334"/>
                <a:gd name="T76" fmla="*/ 102 w 1413"/>
                <a:gd name="T77" fmla="*/ 332 h 334"/>
                <a:gd name="T78" fmla="*/ 88 w 1413"/>
                <a:gd name="T79" fmla="*/ 334 h 334"/>
                <a:gd name="T80" fmla="*/ 76 w 1413"/>
                <a:gd name="T81" fmla="*/ 333 h 334"/>
                <a:gd name="T82" fmla="*/ 64 w 1413"/>
                <a:gd name="T83" fmla="*/ 328 h 334"/>
                <a:gd name="T84" fmla="*/ 52 w 1413"/>
                <a:gd name="T85" fmla="*/ 320 h 334"/>
                <a:gd name="T86" fmla="*/ 15 w 1413"/>
                <a:gd name="T87" fmla="*/ 282 h 334"/>
                <a:gd name="T88" fmla="*/ 5 w 1413"/>
                <a:gd name="T89" fmla="*/ 269 h 334"/>
                <a:gd name="T90" fmla="*/ 1 w 1413"/>
                <a:gd name="T91" fmla="*/ 256 h 334"/>
                <a:gd name="T92" fmla="*/ 0 w 1413"/>
                <a:gd name="T93" fmla="*/ 242 h 334"/>
                <a:gd name="T94" fmla="*/ 4 w 1413"/>
                <a:gd name="T95" fmla="*/ 227 h 334"/>
                <a:gd name="T96" fmla="*/ 11 w 1413"/>
                <a:gd name="T97" fmla="*/ 215 h 334"/>
                <a:gd name="T98" fmla="*/ 23 w 1413"/>
                <a:gd name="T99" fmla="*/ 206 h 334"/>
                <a:gd name="T100" fmla="*/ 89 w 1413"/>
                <a:gd name="T101" fmla="*/ 164 h 334"/>
                <a:gd name="T102" fmla="*/ 159 w 1413"/>
                <a:gd name="T103" fmla="*/ 128 h 334"/>
                <a:gd name="T104" fmla="*/ 231 w 1413"/>
                <a:gd name="T105" fmla="*/ 95 h 334"/>
                <a:gd name="T106" fmla="*/ 306 w 1413"/>
                <a:gd name="T107" fmla="*/ 67 h 334"/>
                <a:gd name="T108" fmla="*/ 383 w 1413"/>
                <a:gd name="T109" fmla="*/ 43 h 334"/>
                <a:gd name="T110" fmla="*/ 461 w 1413"/>
                <a:gd name="T111" fmla="*/ 25 h 334"/>
                <a:gd name="T112" fmla="*/ 542 w 1413"/>
                <a:gd name="T113" fmla="*/ 12 h 334"/>
                <a:gd name="T114" fmla="*/ 624 w 1413"/>
                <a:gd name="T115" fmla="*/ 3 h 334"/>
                <a:gd name="T116" fmla="*/ 707 w 1413"/>
                <a:gd name="T117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13" h="334">
                  <a:moveTo>
                    <a:pt x="707" y="0"/>
                  </a:moveTo>
                  <a:lnTo>
                    <a:pt x="790" y="3"/>
                  </a:lnTo>
                  <a:lnTo>
                    <a:pt x="872" y="12"/>
                  </a:lnTo>
                  <a:lnTo>
                    <a:pt x="953" y="25"/>
                  </a:lnTo>
                  <a:lnTo>
                    <a:pt x="1031" y="43"/>
                  </a:lnTo>
                  <a:lnTo>
                    <a:pt x="1108" y="67"/>
                  </a:lnTo>
                  <a:lnTo>
                    <a:pt x="1183" y="95"/>
                  </a:lnTo>
                  <a:lnTo>
                    <a:pt x="1254" y="128"/>
                  </a:lnTo>
                  <a:lnTo>
                    <a:pt x="1324" y="164"/>
                  </a:lnTo>
                  <a:lnTo>
                    <a:pt x="1391" y="206"/>
                  </a:lnTo>
                  <a:lnTo>
                    <a:pt x="1402" y="215"/>
                  </a:lnTo>
                  <a:lnTo>
                    <a:pt x="1409" y="227"/>
                  </a:lnTo>
                  <a:lnTo>
                    <a:pt x="1413" y="242"/>
                  </a:lnTo>
                  <a:lnTo>
                    <a:pt x="1412" y="256"/>
                  </a:lnTo>
                  <a:lnTo>
                    <a:pt x="1407" y="269"/>
                  </a:lnTo>
                  <a:lnTo>
                    <a:pt x="1399" y="282"/>
                  </a:lnTo>
                  <a:lnTo>
                    <a:pt x="1361" y="320"/>
                  </a:lnTo>
                  <a:lnTo>
                    <a:pt x="1350" y="328"/>
                  </a:lnTo>
                  <a:lnTo>
                    <a:pt x="1337" y="333"/>
                  </a:lnTo>
                  <a:lnTo>
                    <a:pt x="1324" y="334"/>
                  </a:lnTo>
                  <a:lnTo>
                    <a:pt x="1312" y="332"/>
                  </a:lnTo>
                  <a:lnTo>
                    <a:pt x="1299" y="327"/>
                  </a:lnTo>
                  <a:lnTo>
                    <a:pt x="1233" y="288"/>
                  </a:lnTo>
                  <a:lnTo>
                    <a:pt x="1165" y="253"/>
                  </a:lnTo>
                  <a:lnTo>
                    <a:pt x="1093" y="223"/>
                  </a:lnTo>
                  <a:lnTo>
                    <a:pt x="1021" y="198"/>
                  </a:lnTo>
                  <a:lnTo>
                    <a:pt x="945" y="179"/>
                  </a:lnTo>
                  <a:lnTo>
                    <a:pt x="867" y="165"/>
                  </a:lnTo>
                  <a:lnTo>
                    <a:pt x="788" y="155"/>
                  </a:lnTo>
                  <a:lnTo>
                    <a:pt x="707" y="152"/>
                  </a:lnTo>
                  <a:lnTo>
                    <a:pt x="626" y="155"/>
                  </a:lnTo>
                  <a:lnTo>
                    <a:pt x="546" y="165"/>
                  </a:lnTo>
                  <a:lnTo>
                    <a:pt x="469" y="179"/>
                  </a:lnTo>
                  <a:lnTo>
                    <a:pt x="393" y="198"/>
                  </a:lnTo>
                  <a:lnTo>
                    <a:pt x="319" y="223"/>
                  </a:lnTo>
                  <a:lnTo>
                    <a:pt x="248" y="253"/>
                  </a:lnTo>
                  <a:lnTo>
                    <a:pt x="180" y="288"/>
                  </a:lnTo>
                  <a:lnTo>
                    <a:pt x="114" y="327"/>
                  </a:lnTo>
                  <a:lnTo>
                    <a:pt x="102" y="332"/>
                  </a:lnTo>
                  <a:lnTo>
                    <a:pt x="88" y="334"/>
                  </a:lnTo>
                  <a:lnTo>
                    <a:pt x="76" y="333"/>
                  </a:lnTo>
                  <a:lnTo>
                    <a:pt x="64" y="328"/>
                  </a:lnTo>
                  <a:lnTo>
                    <a:pt x="52" y="320"/>
                  </a:lnTo>
                  <a:lnTo>
                    <a:pt x="15" y="282"/>
                  </a:lnTo>
                  <a:lnTo>
                    <a:pt x="5" y="269"/>
                  </a:lnTo>
                  <a:lnTo>
                    <a:pt x="1" y="256"/>
                  </a:lnTo>
                  <a:lnTo>
                    <a:pt x="0" y="242"/>
                  </a:lnTo>
                  <a:lnTo>
                    <a:pt x="4" y="227"/>
                  </a:lnTo>
                  <a:lnTo>
                    <a:pt x="11" y="215"/>
                  </a:lnTo>
                  <a:lnTo>
                    <a:pt x="23" y="206"/>
                  </a:lnTo>
                  <a:lnTo>
                    <a:pt x="89" y="164"/>
                  </a:lnTo>
                  <a:lnTo>
                    <a:pt x="159" y="128"/>
                  </a:lnTo>
                  <a:lnTo>
                    <a:pt x="231" y="95"/>
                  </a:lnTo>
                  <a:lnTo>
                    <a:pt x="306" y="67"/>
                  </a:lnTo>
                  <a:lnTo>
                    <a:pt x="383" y="43"/>
                  </a:lnTo>
                  <a:lnTo>
                    <a:pt x="461" y="25"/>
                  </a:lnTo>
                  <a:lnTo>
                    <a:pt x="542" y="12"/>
                  </a:lnTo>
                  <a:lnTo>
                    <a:pt x="624" y="3"/>
                  </a:lnTo>
                  <a:lnTo>
                    <a:pt x="7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/>
            <p:cNvSpPr>
              <a:spLocks/>
            </p:cNvSpPr>
            <p:nvPr/>
          </p:nvSpPr>
          <p:spPr bwMode="auto">
            <a:xfrm>
              <a:off x="-1102" y="885"/>
              <a:ext cx="28" cy="29"/>
            </a:xfrm>
            <a:custGeom>
              <a:avLst/>
              <a:gdLst>
                <a:gd name="T0" fmla="*/ 113 w 226"/>
                <a:gd name="T1" fmla="*/ 0 h 226"/>
                <a:gd name="T2" fmla="*/ 139 w 226"/>
                <a:gd name="T3" fmla="*/ 3 h 226"/>
                <a:gd name="T4" fmla="*/ 162 w 226"/>
                <a:gd name="T5" fmla="*/ 13 h 226"/>
                <a:gd name="T6" fmla="*/ 184 w 226"/>
                <a:gd name="T7" fmla="*/ 25 h 226"/>
                <a:gd name="T8" fmla="*/ 201 w 226"/>
                <a:gd name="T9" fmla="*/ 43 h 226"/>
                <a:gd name="T10" fmla="*/ 214 w 226"/>
                <a:gd name="T11" fmla="*/ 64 h 226"/>
                <a:gd name="T12" fmla="*/ 223 w 226"/>
                <a:gd name="T13" fmla="*/ 88 h 226"/>
                <a:gd name="T14" fmla="*/ 226 w 226"/>
                <a:gd name="T15" fmla="*/ 113 h 226"/>
                <a:gd name="T16" fmla="*/ 223 w 226"/>
                <a:gd name="T17" fmla="*/ 140 h 226"/>
                <a:gd name="T18" fmla="*/ 214 w 226"/>
                <a:gd name="T19" fmla="*/ 164 h 226"/>
                <a:gd name="T20" fmla="*/ 201 w 226"/>
                <a:gd name="T21" fmla="*/ 184 h 226"/>
                <a:gd name="T22" fmla="*/ 184 w 226"/>
                <a:gd name="T23" fmla="*/ 202 h 226"/>
                <a:gd name="T24" fmla="*/ 162 w 226"/>
                <a:gd name="T25" fmla="*/ 215 h 226"/>
                <a:gd name="T26" fmla="*/ 139 w 226"/>
                <a:gd name="T27" fmla="*/ 223 h 226"/>
                <a:gd name="T28" fmla="*/ 113 w 226"/>
                <a:gd name="T29" fmla="*/ 226 h 226"/>
                <a:gd name="T30" fmla="*/ 87 w 226"/>
                <a:gd name="T31" fmla="*/ 223 h 226"/>
                <a:gd name="T32" fmla="*/ 64 w 226"/>
                <a:gd name="T33" fmla="*/ 215 h 226"/>
                <a:gd name="T34" fmla="*/ 42 w 226"/>
                <a:gd name="T35" fmla="*/ 202 h 226"/>
                <a:gd name="T36" fmla="*/ 25 w 226"/>
                <a:gd name="T37" fmla="*/ 184 h 226"/>
                <a:gd name="T38" fmla="*/ 11 w 226"/>
                <a:gd name="T39" fmla="*/ 164 h 226"/>
                <a:gd name="T40" fmla="*/ 3 w 226"/>
                <a:gd name="T41" fmla="*/ 140 h 226"/>
                <a:gd name="T42" fmla="*/ 0 w 226"/>
                <a:gd name="T43" fmla="*/ 113 h 226"/>
                <a:gd name="T44" fmla="*/ 3 w 226"/>
                <a:gd name="T45" fmla="*/ 88 h 226"/>
                <a:gd name="T46" fmla="*/ 11 w 226"/>
                <a:gd name="T47" fmla="*/ 64 h 226"/>
                <a:gd name="T48" fmla="*/ 25 w 226"/>
                <a:gd name="T49" fmla="*/ 43 h 226"/>
                <a:gd name="T50" fmla="*/ 42 w 226"/>
                <a:gd name="T51" fmla="*/ 25 h 226"/>
                <a:gd name="T52" fmla="*/ 64 w 226"/>
                <a:gd name="T53" fmla="*/ 13 h 226"/>
                <a:gd name="T54" fmla="*/ 87 w 226"/>
                <a:gd name="T55" fmla="*/ 3 h 226"/>
                <a:gd name="T56" fmla="*/ 113 w 226"/>
                <a:gd name="T57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226">
                  <a:moveTo>
                    <a:pt x="113" y="0"/>
                  </a:moveTo>
                  <a:lnTo>
                    <a:pt x="139" y="3"/>
                  </a:lnTo>
                  <a:lnTo>
                    <a:pt x="162" y="13"/>
                  </a:lnTo>
                  <a:lnTo>
                    <a:pt x="184" y="25"/>
                  </a:lnTo>
                  <a:lnTo>
                    <a:pt x="201" y="43"/>
                  </a:lnTo>
                  <a:lnTo>
                    <a:pt x="214" y="64"/>
                  </a:lnTo>
                  <a:lnTo>
                    <a:pt x="223" y="88"/>
                  </a:lnTo>
                  <a:lnTo>
                    <a:pt x="226" y="113"/>
                  </a:lnTo>
                  <a:lnTo>
                    <a:pt x="223" y="140"/>
                  </a:lnTo>
                  <a:lnTo>
                    <a:pt x="214" y="164"/>
                  </a:lnTo>
                  <a:lnTo>
                    <a:pt x="201" y="184"/>
                  </a:lnTo>
                  <a:lnTo>
                    <a:pt x="184" y="202"/>
                  </a:lnTo>
                  <a:lnTo>
                    <a:pt x="162" y="215"/>
                  </a:lnTo>
                  <a:lnTo>
                    <a:pt x="139" y="223"/>
                  </a:lnTo>
                  <a:lnTo>
                    <a:pt x="113" y="226"/>
                  </a:lnTo>
                  <a:lnTo>
                    <a:pt x="87" y="223"/>
                  </a:lnTo>
                  <a:lnTo>
                    <a:pt x="64" y="215"/>
                  </a:lnTo>
                  <a:lnTo>
                    <a:pt x="42" y="202"/>
                  </a:lnTo>
                  <a:lnTo>
                    <a:pt x="25" y="184"/>
                  </a:lnTo>
                  <a:lnTo>
                    <a:pt x="11" y="164"/>
                  </a:lnTo>
                  <a:lnTo>
                    <a:pt x="3" y="140"/>
                  </a:lnTo>
                  <a:lnTo>
                    <a:pt x="0" y="113"/>
                  </a:lnTo>
                  <a:lnTo>
                    <a:pt x="3" y="88"/>
                  </a:lnTo>
                  <a:lnTo>
                    <a:pt x="11" y="64"/>
                  </a:lnTo>
                  <a:lnTo>
                    <a:pt x="25" y="43"/>
                  </a:lnTo>
                  <a:lnTo>
                    <a:pt x="42" y="25"/>
                  </a:lnTo>
                  <a:lnTo>
                    <a:pt x="64" y="13"/>
                  </a:lnTo>
                  <a:lnTo>
                    <a:pt x="87" y="3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"/>
            <p:cNvSpPr>
              <a:spLocks noEditPoints="1"/>
            </p:cNvSpPr>
            <p:nvPr/>
          </p:nvSpPr>
          <p:spPr bwMode="auto">
            <a:xfrm>
              <a:off x="-1260" y="706"/>
              <a:ext cx="342" cy="276"/>
            </a:xfrm>
            <a:custGeom>
              <a:avLst/>
              <a:gdLst>
                <a:gd name="T0" fmla="*/ 272 w 2734"/>
                <a:gd name="T1" fmla="*/ 228 h 2204"/>
                <a:gd name="T2" fmla="*/ 258 w 2734"/>
                <a:gd name="T3" fmla="*/ 230 h 2204"/>
                <a:gd name="T4" fmla="*/ 246 w 2734"/>
                <a:gd name="T5" fmla="*/ 237 h 2204"/>
                <a:gd name="T6" fmla="*/ 237 w 2734"/>
                <a:gd name="T7" fmla="*/ 247 h 2204"/>
                <a:gd name="T8" fmla="*/ 230 w 2734"/>
                <a:gd name="T9" fmla="*/ 259 h 2204"/>
                <a:gd name="T10" fmla="*/ 228 w 2734"/>
                <a:gd name="T11" fmla="*/ 272 h 2204"/>
                <a:gd name="T12" fmla="*/ 228 w 2734"/>
                <a:gd name="T13" fmla="*/ 1932 h 2204"/>
                <a:gd name="T14" fmla="*/ 230 w 2734"/>
                <a:gd name="T15" fmla="*/ 1945 h 2204"/>
                <a:gd name="T16" fmla="*/ 237 w 2734"/>
                <a:gd name="T17" fmla="*/ 1958 h 2204"/>
                <a:gd name="T18" fmla="*/ 246 w 2734"/>
                <a:gd name="T19" fmla="*/ 1967 h 2204"/>
                <a:gd name="T20" fmla="*/ 258 w 2734"/>
                <a:gd name="T21" fmla="*/ 1973 h 2204"/>
                <a:gd name="T22" fmla="*/ 272 w 2734"/>
                <a:gd name="T23" fmla="*/ 1975 h 2204"/>
                <a:gd name="T24" fmla="*/ 2461 w 2734"/>
                <a:gd name="T25" fmla="*/ 1975 h 2204"/>
                <a:gd name="T26" fmla="*/ 2475 w 2734"/>
                <a:gd name="T27" fmla="*/ 1973 h 2204"/>
                <a:gd name="T28" fmla="*/ 2487 w 2734"/>
                <a:gd name="T29" fmla="*/ 1967 h 2204"/>
                <a:gd name="T30" fmla="*/ 2497 w 2734"/>
                <a:gd name="T31" fmla="*/ 1958 h 2204"/>
                <a:gd name="T32" fmla="*/ 2503 w 2734"/>
                <a:gd name="T33" fmla="*/ 1945 h 2204"/>
                <a:gd name="T34" fmla="*/ 2505 w 2734"/>
                <a:gd name="T35" fmla="*/ 1932 h 2204"/>
                <a:gd name="T36" fmla="*/ 2505 w 2734"/>
                <a:gd name="T37" fmla="*/ 272 h 2204"/>
                <a:gd name="T38" fmla="*/ 2503 w 2734"/>
                <a:gd name="T39" fmla="*/ 259 h 2204"/>
                <a:gd name="T40" fmla="*/ 2497 w 2734"/>
                <a:gd name="T41" fmla="*/ 247 h 2204"/>
                <a:gd name="T42" fmla="*/ 2487 w 2734"/>
                <a:gd name="T43" fmla="*/ 237 h 2204"/>
                <a:gd name="T44" fmla="*/ 2475 w 2734"/>
                <a:gd name="T45" fmla="*/ 230 h 2204"/>
                <a:gd name="T46" fmla="*/ 2461 w 2734"/>
                <a:gd name="T47" fmla="*/ 228 h 2204"/>
                <a:gd name="T48" fmla="*/ 272 w 2734"/>
                <a:gd name="T49" fmla="*/ 228 h 2204"/>
                <a:gd name="T50" fmla="*/ 151 w 2734"/>
                <a:gd name="T51" fmla="*/ 0 h 2204"/>
                <a:gd name="T52" fmla="*/ 2582 w 2734"/>
                <a:gd name="T53" fmla="*/ 0 h 2204"/>
                <a:gd name="T54" fmla="*/ 2612 w 2734"/>
                <a:gd name="T55" fmla="*/ 4 h 2204"/>
                <a:gd name="T56" fmla="*/ 2640 w 2734"/>
                <a:gd name="T57" fmla="*/ 13 h 2204"/>
                <a:gd name="T58" fmla="*/ 2666 w 2734"/>
                <a:gd name="T59" fmla="*/ 26 h 2204"/>
                <a:gd name="T60" fmla="*/ 2688 w 2734"/>
                <a:gd name="T61" fmla="*/ 45 h 2204"/>
                <a:gd name="T62" fmla="*/ 2707 w 2734"/>
                <a:gd name="T63" fmla="*/ 67 h 2204"/>
                <a:gd name="T64" fmla="*/ 2721 w 2734"/>
                <a:gd name="T65" fmla="*/ 93 h 2204"/>
                <a:gd name="T66" fmla="*/ 2730 w 2734"/>
                <a:gd name="T67" fmla="*/ 122 h 2204"/>
                <a:gd name="T68" fmla="*/ 2734 w 2734"/>
                <a:gd name="T69" fmla="*/ 152 h 2204"/>
                <a:gd name="T70" fmla="*/ 2734 w 2734"/>
                <a:gd name="T71" fmla="*/ 2052 h 2204"/>
                <a:gd name="T72" fmla="*/ 2730 w 2734"/>
                <a:gd name="T73" fmla="*/ 2083 h 2204"/>
                <a:gd name="T74" fmla="*/ 2721 w 2734"/>
                <a:gd name="T75" fmla="*/ 2111 h 2204"/>
                <a:gd name="T76" fmla="*/ 2707 w 2734"/>
                <a:gd name="T77" fmla="*/ 2137 h 2204"/>
                <a:gd name="T78" fmla="*/ 2688 w 2734"/>
                <a:gd name="T79" fmla="*/ 2159 h 2204"/>
                <a:gd name="T80" fmla="*/ 2666 w 2734"/>
                <a:gd name="T81" fmla="*/ 2177 h 2204"/>
                <a:gd name="T82" fmla="*/ 2640 w 2734"/>
                <a:gd name="T83" fmla="*/ 2192 h 2204"/>
                <a:gd name="T84" fmla="*/ 2612 w 2734"/>
                <a:gd name="T85" fmla="*/ 2201 h 2204"/>
                <a:gd name="T86" fmla="*/ 2582 w 2734"/>
                <a:gd name="T87" fmla="*/ 2204 h 2204"/>
                <a:gd name="T88" fmla="*/ 151 w 2734"/>
                <a:gd name="T89" fmla="*/ 2204 h 2204"/>
                <a:gd name="T90" fmla="*/ 122 w 2734"/>
                <a:gd name="T91" fmla="*/ 2201 h 2204"/>
                <a:gd name="T92" fmla="*/ 93 w 2734"/>
                <a:gd name="T93" fmla="*/ 2192 h 2204"/>
                <a:gd name="T94" fmla="*/ 67 w 2734"/>
                <a:gd name="T95" fmla="*/ 2177 h 2204"/>
                <a:gd name="T96" fmla="*/ 45 w 2734"/>
                <a:gd name="T97" fmla="*/ 2159 h 2204"/>
                <a:gd name="T98" fmla="*/ 26 w 2734"/>
                <a:gd name="T99" fmla="*/ 2137 h 2204"/>
                <a:gd name="T100" fmla="*/ 12 w 2734"/>
                <a:gd name="T101" fmla="*/ 2111 h 2204"/>
                <a:gd name="T102" fmla="*/ 3 w 2734"/>
                <a:gd name="T103" fmla="*/ 2083 h 2204"/>
                <a:gd name="T104" fmla="*/ 0 w 2734"/>
                <a:gd name="T105" fmla="*/ 2052 h 2204"/>
                <a:gd name="T106" fmla="*/ 0 w 2734"/>
                <a:gd name="T107" fmla="*/ 152 h 2204"/>
                <a:gd name="T108" fmla="*/ 3 w 2734"/>
                <a:gd name="T109" fmla="*/ 122 h 2204"/>
                <a:gd name="T110" fmla="*/ 12 w 2734"/>
                <a:gd name="T111" fmla="*/ 93 h 2204"/>
                <a:gd name="T112" fmla="*/ 26 w 2734"/>
                <a:gd name="T113" fmla="*/ 67 h 2204"/>
                <a:gd name="T114" fmla="*/ 45 w 2734"/>
                <a:gd name="T115" fmla="*/ 45 h 2204"/>
                <a:gd name="T116" fmla="*/ 67 w 2734"/>
                <a:gd name="T117" fmla="*/ 26 h 2204"/>
                <a:gd name="T118" fmla="*/ 93 w 2734"/>
                <a:gd name="T119" fmla="*/ 13 h 2204"/>
                <a:gd name="T120" fmla="*/ 122 w 2734"/>
                <a:gd name="T121" fmla="*/ 4 h 2204"/>
                <a:gd name="T122" fmla="*/ 151 w 2734"/>
                <a:gd name="T123" fmla="*/ 0 h 2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34" h="2204">
                  <a:moveTo>
                    <a:pt x="272" y="228"/>
                  </a:moveTo>
                  <a:lnTo>
                    <a:pt x="258" y="230"/>
                  </a:lnTo>
                  <a:lnTo>
                    <a:pt x="246" y="237"/>
                  </a:lnTo>
                  <a:lnTo>
                    <a:pt x="237" y="247"/>
                  </a:lnTo>
                  <a:lnTo>
                    <a:pt x="230" y="259"/>
                  </a:lnTo>
                  <a:lnTo>
                    <a:pt x="228" y="272"/>
                  </a:lnTo>
                  <a:lnTo>
                    <a:pt x="228" y="1932"/>
                  </a:lnTo>
                  <a:lnTo>
                    <a:pt x="230" y="1945"/>
                  </a:lnTo>
                  <a:lnTo>
                    <a:pt x="237" y="1958"/>
                  </a:lnTo>
                  <a:lnTo>
                    <a:pt x="246" y="1967"/>
                  </a:lnTo>
                  <a:lnTo>
                    <a:pt x="258" y="1973"/>
                  </a:lnTo>
                  <a:lnTo>
                    <a:pt x="272" y="1975"/>
                  </a:lnTo>
                  <a:lnTo>
                    <a:pt x="2461" y="1975"/>
                  </a:lnTo>
                  <a:lnTo>
                    <a:pt x="2475" y="1973"/>
                  </a:lnTo>
                  <a:lnTo>
                    <a:pt x="2487" y="1967"/>
                  </a:lnTo>
                  <a:lnTo>
                    <a:pt x="2497" y="1958"/>
                  </a:lnTo>
                  <a:lnTo>
                    <a:pt x="2503" y="1945"/>
                  </a:lnTo>
                  <a:lnTo>
                    <a:pt x="2505" y="1932"/>
                  </a:lnTo>
                  <a:lnTo>
                    <a:pt x="2505" y="272"/>
                  </a:lnTo>
                  <a:lnTo>
                    <a:pt x="2503" y="259"/>
                  </a:lnTo>
                  <a:lnTo>
                    <a:pt x="2497" y="247"/>
                  </a:lnTo>
                  <a:lnTo>
                    <a:pt x="2487" y="237"/>
                  </a:lnTo>
                  <a:lnTo>
                    <a:pt x="2475" y="230"/>
                  </a:lnTo>
                  <a:lnTo>
                    <a:pt x="2461" y="228"/>
                  </a:lnTo>
                  <a:lnTo>
                    <a:pt x="272" y="228"/>
                  </a:lnTo>
                  <a:close/>
                  <a:moveTo>
                    <a:pt x="151" y="0"/>
                  </a:moveTo>
                  <a:lnTo>
                    <a:pt x="2582" y="0"/>
                  </a:lnTo>
                  <a:lnTo>
                    <a:pt x="2612" y="4"/>
                  </a:lnTo>
                  <a:lnTo>
                    <a:pt x="2640" y="13"/>
                  </a:lnTo>
                  <a:lnTo>
                    <a:pt x="2666" y="26"/>
                  </a:lnTo>
                  <a:lnTo>
                    <a:pt x="2688" y="45"/>
                  </a:lnTo>
                  <a:lnTo>
                    <a:pt x="2707" y="67"/>
                  </a:lnTo>
                  <a:lnTo>
                    <a:pt x="2721" y="93"/>
                  </a:lnTo>
                  <a:lnTo>
                    <a:pt x="2730" y="122"/>
                  </a:lnTo>
                  <a:lnTo>
                    <a:pt x="2734" y="152"/>
                  </a:lnTo>
                  <a:lnTo>
                    <a:pt x="2734" y="2052"/>
                  </a:lnTo>
                  <a:lnTo>
                    <a:pt x="2730" y="2083"/>
                  </a:lnTo>
                  <a:lnTo>
                    <a:pt x="2721" y="2111"/>
                  </a:lnTo>
                  <a:lnTo>
                    <a:pt x="2707" y="2137"/>
                  </a:lnTo>
                  <a:lnTo>
                    <a:pt x="2688" y="2159"/>
                  </a:lnTo>
                  <a:lnTo>
                    <a:pt x="2666" y="2177"/>
                  </a:lnTo>
                  <a:lnTo>
                    <a:pt x="2640" y="2192"/>
                  </a:lnTo>
                  <a:lnTo>
                    <a:pt x="2612" y="2201"/>
                  </a:lnTo>
                  <a:lnTo>
                    <a:pt x="2582" y="2204"/>
                  </a:lnTo>
                  <a:lnTo>
                    <a:pt x="151" y="2204"/>
                  </a:lnTo>
                  <a:lnTo>
                    <a:pt x="122" y="2201"/>
                  </a:lnTo>
                  <a:lnTo>
                    <a:pt x="93" y="2192"/>
                  </a:lnTo>
                  <a:lnTo>
                    <a:pt x="67" y="2177"/>
                  </a:lnTo>
                  <a:lnTo>
                    <a:pt x="45" y="2159"/>
                  </a:lnTo>
                  <a:lnTo>
                    <a:pt x="26" y="2137"/>
                  </a:lnTo>
                  <a:lnTo>
                    <a:pt x="12" y="2111"/>
                  </a:lnTo>
                  <a:lnTo>
                    <a:pt x="3" y="2083"/>
                  </a:lnTo>
                  <a:lnTo>
                    <a:pt x="0" y="2052"/>
                  </a:lnTo>
                  <a:lnTo>
                    <a:pt x="0" y="152"/>
                  </a:lnTo>
                  <a:lnTo>
                    <a:pt x="3" y="122"/>
                  </a:lnTo>
                  <a:lnTo>
                    <a:pt x="12" y="93"/>
                  </a:lnTo>
                  <a:lnTo>
                    <a:pt x="26" y="67"/>
                  </a:lnTo>
                  <a:lnTo>
                    <a:pt x="45" y="45"/>
                  </a:lnTo>
                  <a:lnTo>
                    <a:pt x="67" y="26"/>
                  </a:lnTo>
                  <a:lnTo>
                    <a:pt x="93" y="13"/>
                  </a:lnTo>
                  <a:lnTo>
                    <a:pt x="122" y="4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6"/>
            <p:cNvSpPr>
              <a:spLocks/>
            </p:cNvSpPr>
            <p:nvPr/>
          </p:nvSpPr>
          <p:spPr bwMode="auto">
            <a:xfrm>
              <a:off x="-1299" y="1001"/>
              <a:ext cx="420" cy="76"/>
            </a:xfrm>
            <a:custGeom>
              <a:avLst/>
              <a:gdLst>
                <a:gd name="T0" fmla="*/ 266 w 3357"/>
                <a:gd name="T1" fmla="*/ 0 h 608"/>
                <a:gd name="T2" fmla="*/ 3092 w 3357"/>
                <a:gd name="T3" fmla="*/ 0 h 608"/>
                <a:gd name="T4" fmla="*/ 3118 w 3357"/>
                <a:gd name="T5" fmla="*/ 2 h 608"/>
                <a:gd name="T6" fmla="*/ 3144 w 3357"/>
                <a:gd name="T7" fmla="*/ 9 h 608"/>
                <a:gd name="T8" fmla="*/ 3168 w 3357"/>
                <a:gd name="T9" fmla="*/ 20 h 608"/>
                <a:gd name="T10" fmla="*/ 3188 w 3357"/>
                <a:gd name="T11" fmla="*/ 35 h 608"/>
                <a:gd name="T12" fmla="*/ 3208 w 3357"/>
                <a:gd name="T13" fmla="*/ 53 h 608"/>
                <a:gd name="T14" fmla="*/ 3222 w 3357"/>
                <a:gd name="T15" fmla="*/ 74 h 608"/>
                <a:gd name="T16" fmla="*/ 3234 w 3357"/>
                <a:gd name="T17" fmla="*/ 99 h 608"/>
                <a:gd name="T18" fmla="*/ 3348 w 3357"/>
                <a:gd name="T19" fmla="*/ 402 h 608"/>
                <a:gd name="T20" fmla="*/ 3355 w 3357"/>
                <a:gd name="T21" fmla="*/ 431 h 608"/>
                <a:gd name="T22" fmla="*/ 3357 w 3357"/>
                <a:gd name="T23" fmla="*/ 460 h 608"/>
                <a:gd name="T24" fmla="*/ 3353 w 3357"/>
                <a:gd name="T25" fmla="*/ 489 h 608"/>
                <a:gd name="T26" fmla="*/ 3345 w 3357"/>
                <a:gd name="T27" fmla="*/ 516 h 608"/>
                <a:gd name="T28" fmla="*/ 3331 w 3357"/>
                <a:gd name="T29" fmla="*/ 542 h 608"/>
                <a:gd name="T30" fmla="*/ 3315 w 3357"/>
                <a:gd name="T31" fmla="*/ 561 h 608"/>
                <a:gd name="T32" fmla="*/ 3297 w 3357"/>
                <a:gd name="T33" fmla="*/ 578 h 608"/>
                <a:gd name="T34" fmla="*/ 3276 w 3357"/>
                <a:gd name="T35" fmla="*/ 590 h 608"/>
                <a:gd name="T36" fmla="*/ 3254 w 3357"/>
                <a:gd name="T37" fmla="*/ 599 h 608"/>
                <a:gd name="T38" fmla="*/ 3230 w 3357"/>
                <a:gd name="T39" fmla="*/ 606 h 608"/>
                <a:gd name="T40" fmla="*/ 3206 w 3357"/>
                <a:gd name="T41" fmla="*/ 608 h 608"/>
                <a:gd name="T42" fmla="*/ 152 w 3357"/>
                <a:gd name="T43" fmla="*/ 608 h 608"/>
                <a:gd name="T44" fmla="*/ 127 w 3357"/>
                <a:gd name="T45" fmla="*/ 606 h 608"/>
                <a:gd name="T46" fmla="*/ 104 w 3357"/>
                <a:gd name="T47" fmla="*/ 599 h 608"/>
                <a:gd name="T48" fmla="*/ 81 w 3357"/>
                <a:gd name="T49" fmla="*/ 590 h 608"/>
                <a:gd name="T50" fmla="*/ 61 w 3357"/>
                <a:gd name="T51" fmla="*/ 578 h 608"/>
                <a:gd name="T52" fmla="*/ 43 w 3357"/>
                <a:gd name="T53" fmla="*/ 561 h 608"/>
                <a:gd name="T54" fmla="*/ 27 w 3357"/>
                <a:gd name="T55" fmla="*/ 542 h 608"/>
                <a:gd name="T56" fmla="*/ 12 w 3357"/>
                <a:gd name="T57" fmla="*/ 516 h 608"/>
                <a:gd name="T58" fmla="*/ 3 w 3357"/>
                <a:gd name="T59" fmla="*/ 489 h 608"/>
                <a:gd name="T60" fmla="*/ 0 w 3357"/>
                <a:gd name="T61" fmla="*/ 460 h 608"/>
                <a:gd name="T62" fmla="*/ 0 w 3357"/>
                <a:gd name="T63" fmla="*/ 460 h 608"/>
                <a:gd name="T64" fmla="*/ 2 w 3357"/>
                <a:gd name="T65" fmla="*/ 431 h 608"/>
                <a:gd name="T66" fmla="*/ 9 w 3357"/>
                <a:gd name="T67" fmla="*/ 402 h 608"/>
                <a:gd name="T68" fmla="*/ 124 w 3357"/>
                <a:gd name="T69" fmla="*/ 99 h 608"/>
                <a:gd name="T70" fmla="*/ 135 w 3357"/>
                <a:gd name="T71" fmla="*/ 74 h 608"/>
                <a:gd name="T72" fmla="*/ 151 w 3357"/>
                <a:gd name="T73" fmla="*/ 53 h 608"/>
                <a:gd name="T74" fmla="*/ 169 w 3357"/>
                <a:gd name="T75" fmla="*/ 35 h 608"/>
                <a:gd name="T76" fmla="*/ 190 w 3357"/>
                <a:gd name="T77" fmla="*/ 20 h 608"/>
                <a:gd name="T78" fmla="*/ 213 w 3357"/>
                <a:gd name="T79" fmla="*/ 9 h 608"/>
                <a:gd name="T80" fmla="*/ 239 w 3357"/>
                <a:gd name="T81" fmla="*/ 2 h 608"/>
                <a:gd name="T82" fmla="*/ 266 w 3357"/>
                <a:gd name="T83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57" h="608">
                  <a:moveTo>
                    <a:pt x="266" y="0"/>
                  </a:moveTo>
                  <a:lnTo>
                    <a:pt x="3092" y="0"/>
                  </a:lnTo>
                  <a:lnTo>
                    <a:pt x="3118" y="2"/>
                  </a:lnTo>
                  <a:lnTo>
                    <a:pt x="3144" y="9"/>
                  </a:lnTo>
                  <a:lnTo>
                    <a:pt x="3168" y="20"/>
                  </a:lnTo>
                  <a:lnTo>
                    <a:pt x="3188" y="35"/>
                  </a:lnTo>
                  <a:lnTo>
                    <a:pt x="3208" y="53"/>
                  </a:lnTo>
                  <a:lnTo>
                    <a:pt x="3222" y="74"/>
                  </a:lnTo>
                  <a:lnTo>
                    <a:pt x="3234" y="99"/>
                  </a:lnTo>
                  <a:lnTo>
                    <a:pt x="3348" y="402"/>
                  </a:lnTo>
                  <a:lnTo>
                    <a:pt x="3355" y="431"/>
                  </a:lnTo>
                  <a:lnTo>
                    <a:pt x="3357" y="460"/>
                  </a:lnTo>
                  <a:lnTo>
                    <a:pt x="3353" y="489"/>
                  </a:lnTo>
                  <a:lnTo>
                    <a:pt x="3345" y="516"/>
                  </a:lnTo>
                  <a:lnTo>
                    <a:pt x="3331" y="542"/>
                  </a:lnTo>
                  <a:lnTo>
                    <a:pt x="3315" y="561"/>
                  </a:lnTo>
                  <a:lnTo>
                    <a:pt x="3297" y="578"/>
                  </a:lnTo>
                  <a:lnTo>
                    <a:pt x="3276" y="590"/>
                  </a:lnTo>
                  <a:lnTo>
                    <a:pt x="3254" y="599"/>
                  </a:lnTo>
                  <a:lnTo>
                    <a:pt x="3230" y="606"/>
                  </a:lnTo>
                  <a:lnTo>
                    <a:pt x="3206" y="608"/>
                  </a:lnTo>
                  <a:lnTo>
                    <a:pt x="152" y="608"/>
                  </a:lnTo>
                  <a:lnTo>
                    <a:pt x="127" y="606"/>
                  </a:lnTo>
                  <a:lnTo>
                    <a:pt x="104" y="599"/>
                  </a:lnTo>
                  <a:lnTo>
                    <a:pt x="81" y="590"/>
                  </a:lnTo>
                  <a:lnTo>
                    <a:pt x="61" y="578"/>
                  </a:lnTo>
                  <a:lnTo>
                    <a:pt x="43" y="561"/>
                  </a:lnTo>
                  <a:lnTo>
                    <a:pt x="27" y="542"/>
                  </a:lnTo>
                  <a:lnTo>
                    <a:pt x="12" y="516"/>
                  </a:lnTo>
                  <a:lnTo>
                    <a:pt x="3" y="489"/>
                  </a:lnTo>
                  <a:lnTo>
                    <a:pt x="0" y="460"/>
                  </a:lnTo>
                  <a:lnTo>
                    <a:pt x="0" y="460"/>
                  </a:lnTo>
                  <a:lnTo>
                    <a:pt x="2" y="431"/>
                  </a:lnTo>
                  <a:lnTo>
                    <a:pt x="9" y="402"/>
                  </a:lnTo>
                  <a:lnTo>
                    <a:pt x="124" y="99"/>
                  </a:lnTo>
                  <a:lnTo>
                    <a:pt x="135" y="74"/>
                  </a:lnTo>
                  <a:lnTo>
                    <a:pt x="151" y="53"/>
                  </a:lnTo>
                  <a:lnTo>
                    <a:pt x="169" y="35"/>
                  </a:lnTo>
                  <a:lnTo>
                    <a:pt x="190" y="20"/>
                  </a:lnTo>
                  <a:lnTo>
                    <a:pt x="213" y="9"/>
                  </a:lnTo>
                  <a:lnTo>
                    <a:pt x="239" y="2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Freeform 21"/>
          <p:cNvSpPr>
            <a:spLocks noEditPoints="1"/>
          </p:cNvSpPr>
          <p:nvPr/>
        </p:nvSpPr>
        <p:spPr bwMode="auto">
          <a:xfrm>
            <a:off x="4874182" y="2549063"/>
            <a:ext cx="457200" cy="457200"/>
          </a:xfrm>
          <a:custGeom>
            <a:avLst/>
            <a:gdLst>
              <a:gd name="T0" fmla="*/ 2388 w 4067"/>
              <a:gd name="T1" fmla="*/ 2182 h 4312"/>
              <a:gd name="T2" fmla="*/ 2527 w 4067"/>
              <a:gd name="T3" fmla="*/ 2422 h 4312"/>
              <a:gd name="T4" fmla="*/ 2902 w 4067"/>
              <a:gd name="T5" fmla="*/ 3101 h 4312"/>
              <a:gd name="T6" fmla="*/ 2863 w 4067"/>
              <a:gd name="T7" fmla="*/ 3221 h 4312"/>
              <a:gd name="T8" fmla="*/ 2278 w 4067"/>
              <a:gd name="T9" fmla="*/ 2829 h 4312"/>
              <a:gd name="T10" fmla="*/ 2023 w 4067"/>
              <a:gd name="T11" fmla="*/ 2823 h 4312"/>
              <a:gd name="T12" fmla="*/ 1823 w 4067"/>
              <a:gd name="T13" fmla="*/ 2640 h 4312"/>
              <a:gd name="T14" fmla="*/ 1803 w 4067"/>
              <a:gd name="T15" fmla="*/ 2359 h 4312"/>
              <a:gd name="T16" fmla="*/ 1991 w 4067"/>
              <a:gd name="T17" fmla="*/ 2141 h 4312"/>
              <a:gd name="T18" fmla="*/ 2625 w 4067"/>
              <a:gd name="T19" fmla="*/ 0 h 4312"/>
              <a:gd name="T20" fmla="*/ 2739 w 4067"/>
              <a:gd name="T21" fmla="*/ 90 h 4312"/>
              <a:gd name="T22" fmla="*/ 2698 w 4067"/>
              <a:gd name="T23" fmla="*/ 327 h 4312"/>
              <a:gd name="T24" fmla="*/ 2527 w 4067"/>
              <a:gd name="T25" fmla="*/ 642 h 4312"/>
              <a:gd name="T26" fmla="*/ 3131 w 4067"/>
              <a:gd name="T27" fmla="*/ 878 h 4312"/>
              <a:gd name="T28" fmla="*/ 3403 w 4067"/>
              <a:gd name="T29" fmla="*/ 845 h 4312"/>
              <a:gd name="T30" fmla="*/ 3415 w 4067"/>
              <a:gd name="T31" fmla="*/ 700 h 4312"/>
              <a:gd name="T32" fmla="*/ 3628 w 4067"/>
              <a:gd name="T33" fmla="*/ 567 h 4312"/>
              <a:gd name="T34" fmla="*/ 4065 w 4067"/>
              <a:gd name="T35" fmla="*/ 989 h 4312"/>
              <a:gd name="T36" fmla="*/ 3921 w 4067"/>
              <a:gd name="T37" fmla="*/ 1205 h 4312"/>
              <a:gd name="T38" fmla="*/ 3776 w 4067"/>
              <a:gd name="T39" fmla="*/ 1195 h 4312"/>
              <a:gd name="T40" fmla="*/ 3826 w 4067"/>
              <a:gd name="T41" fmla="*/ 1635 h 4312"/>
              <a:gd name="T42" fmla="*/ 4012 w 4067"/>
              <a:gd name="T43" fmla="*/ 2289 h 4312"/>
              <a:gd name="T44" fmla="*/ 3941 w 4067"/>
              <a:gd name="T45" fmla="*/ 2995 h 4312"/>
              <a:gd name="T46" fmla="*/ 3623 w 4067"/>
              <a:gd name="T47" fmla="*/ 3604 h 4312"/>
              <a:gd name="T48" fmla="*/ 3112 w 4067"/>
              <a:gd name="T49" fmla="*/ 4054 h 4312"/>
              <a:gd name="T50" fmla="*/ 2460 w 4067"/>
              <a:gd name="T51" fmla="*/ 4290 h 4312"/>
              <a:gd name="T52" fmla="*/ 1745 w 4067"/>
              <a:gd name="T53" fmla="*/ 4265 h 4312"/>
              <a:gd name="T54" fmla="*/ 1120 w 4067"/>
              <a:gd name="T55" fmla="*/ 3987 h 4312"/>
              <a:gd name="T56" fmla="*/ 642 w 4067"/>
              <a:gd name="T57" fmla="*/ 3509 h 4312"/>
              <a:gd name="T58" fmla="*/ 364 w 4067"/>
              <a:gd name="T59" fmla="*/ 2885 h 4312"/>
              <a:gd name="T60" fmla="*/ 56 w 4067"/>
              <a:gd name="T61" fmla="*/ 2623 h 4312"/>
              <a:gd name="T62" fmla="*/ 5 w 4067"/>
              <a:gd name="T63" fmla="*/ 2466 h 4312"/>
              <a:gd name="T64" fmla="*/ 512 w 4067"/>
              <a:gd name="T65" fmla="*/ 1664 h 4312"/>
              <a:gd name="T66" fmla="*/ 658 w 4067"/>
              <a:gd name="T67" fmla="*/ 1707 h 4312"/>
              <a:gd name="T68" fmla="*/ 1094 w 4067"/>
              <a:gd name="T69" fmla="*/ 2554 h 4312"/>
              <a:gd name="T70" fmla="*/ 958 w 4067"/>
              <a:gd name="T71" fmla="*/ 2652 h 4312"/>
              <a:gd name="T72" fmla="*/ 966 w 4067"/>
              <a:gd name="T73" fmla="*/ 3140 h 4312"/>
              <a:gd name="T74" fmla="*/ 1371 w 4067"/>
              <a:gd name="T75" fmla="*/ 3589 h 4312"/>
              <a:gd name="T76" fmla="*/ 1940 w 4067"/>
              <a:gd name="T77" fmla="*/ 3824 h 4312"/>
              <a:gd name="T78" fmla="*/ 2576 w 4067"/>
              <a:gd name="T79" fmla="*/ 3782 h 4312"/>
              <a:gd name="T80" fmla="*/ 3097 w 4067"/>
              <a:gd name="T81" fmla="*/ 3484 h 4312"/>
              <a:gd name="T82" fmla="*/ 3443 w 4067"/>
              <a:gd name="T83" fmla="*/ 2996 h 4312"/>
              <a:gd name="T84" fmla="*/ 3547 w 4067"/>
              <a:gd name="T85" fmla="*/ 2382 h 4312"/>
              <a:gd name="T86" fmla="*/ 3385 w 4067"/>
              <a:gd name="T87" fmla="*/ 1806 h 4312"/>
              <a:gd name="T88" fmla="*/ 3007 w 4067"/>
              <a:gd name="T89" fmla="*/ 1362 h 4312"/>
              <a:gd name="T90" fmla="*/ 2474 w 4067"/>
              <a:gd name="T91" fmla="*/ 1111 h 4312"/>
              <a:gd name="T92" fmla="*/ 1866 w 4067"/>
              <a:gd name="T93" fmla="*/ 1110 h 4312"/>
              <a:gd name="T94" fmla="*/ 1373 w 4067"/>
              <a:gd name="T95" fmla="*/ 1324 h 4312"/>
              <a:gd name="T96" fmla="*/ 1162 w 4067"/>
              <a:gd name="T97" fmla="*/ 1328 h 4312"/>
              <a:gd name="T98" fmla="*/ 1031 w 4067"/>
              <a:gd name="T99" fmla="*/ 1156 h 4312"/>
              <a:gd name="T100" fmla="*/ 1100 w 4067"/>
              <a:gd name="T101" fmla="*/ 947 h 4312"/>
              <a:gd name="T102" fmla="*/ 1620 w 4067"/>
              <a:gd name="T103" fmla="*/ 688 h 4312"/>
              <a:gd name="T104" fmla="*/ 1722 w 4067"/>
              <a:gd name="T105" fmla="*/ 351 h 4312"/>
              <a:gd name="T106" fmla="*/ 1632 w 4067"/>
              <a:gd name="T107" fmla="*/ 235 h 4312"/>
              <a:gd name="T108" fmla="*/ 1697 w 4067"/>
              <a:gd name="T109" fmla="*/ 11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067" h="4312">
                <a:moveTo>
                  <a:pt x="2172" y="2102"/>
                </a:moveTo>
                <a:lnTo>
                  <a:pt x="2218" y="2107"/>
                </a:lnTo>
                <a:lnTo>
                  <a:pt x="2262" y="2118"/>
                </a:lnTo>
                <a:lnTo>
                  <a:pt x="2307" y="2134"/>
                </a:lnTo>
                <a:lnTo>
                  <a:pt x="2349" y="2154"/>
                </a:lnTo>
                <a:lnTo>
                  <a:pt x="2388" y="2182"/>
                </a:lnTo>
                <a:lnTo>
                  <a:pt x="2425" y="2215"/>
                </a:lnTo>
                <a:lnTo>
                  <a:pt x="2456" y="2251"/>
                </a:lnTo>
                <a:lnTo>
                  <a:pt x="2482" y="2291"/>
                </a:lnTo>
                <a:lnTo>
                  <a:pt x="2503" y="2334"/>
                </a:lnTo>
                <a:lnTo>
                  <a:pt x="2517" y="2377"/>
                </a:lnTo>
                <a:lnTo>
                  <a:pt x="2527" y="2422"/>
                </a:lnTo>
                <a:lnTo>
                  <a:pt x="2531" y="2467"/>
                </a:lnTo>
                <a:lnTo>
                  <a:pt x="2529" y="2513"/>
                </a:lnTo>
                <a:lnTo>
                  <a:pt x="2521" y="2559"/>
                </a:lnTo>
                <a:lnTo>
                  <a:pt x="2508" y="2603"/>
                </a:lnTo>
                <a:lnTo>
                  <a:pt x="2888" y="3077"/>
                </a:lnTo>
                <a:lnTo>
                  <a:pt x="2902" y="3101"/>
                </a:lnTo>
                <a:lnTo>
                  <a:pt x="2909" y="3124"/>
                </a:lnTo>
                <a:lnTo>
                  <a:pt x="2910" y="3148"/>
                </a:lnTo>
                <a:lnTo>
                  <a:pt x="2905" y="3170"/>
                </a:lnTo>
                <a:lnTo>
                  <a:pt x="2894" y="3190"/>
                </a:lnTo>
                <a:lnTo>
                  <a:pt x="2880" y="3207"/>
                </a:lnTo>
                <a:lnTo>
                  <a:pt x="2863" y="3221"/>
                </a:lnTo>
                <a:lnTo>
                  <a:pt x="2842" y="3232"/>
                </a:lnTo>
                <a:lnTo>
                  <a:pt x="2820" y="3237"/>
                </a:lnTo>
                <a:lnTo>
                  <a:pt x="2797" y="3236"/>
                </a:lnTo>
                <a:lnTo>
                  <a:pt x="2774" y="3228"/>
                </a:lnTo>
                <a:lnTo>
                  <a:pt x="2750" y="3214"/>
                </a:lnTo>
                <a:lnTo>
                  <a:pt x="2278" y="2829"/>
                </a:lnTo>
                <a:lnTo>
                  <a:pt x="2236" y="2840"/>
                </a:lnTo>
                <a:lnTo>
                  <a:pt x="2193" y="2847"/>
                </a:lnTo>
                <a:lnTo>
                  <a:pt x="2150" y="2848"/>
                </a:lnTo>
                <a:lnTo>
                  <a:pt x="2107" y="2846"/>
                </a:lnTo>
                <a:lnTo>
                  <a:pt x="2065" y="2836"/>
                </a:lnTo>
                <a:lnTo>
                  <a:pt x="2023" y="2823"/>
                </a:lnTo>
                <a:lnTo>
                  <a:pt x="1984" y="2805"/>
                </a:lnTo>
                <a:lnTo>
                  <a:pt x="1946" y="2783"/>
                </a:lnTo>
                <a:lnTo>
                  <a:pt x="1909" y="2754"/>
                </a:lnTo>
                <a:lnTo>
                  <a:pt x="1876" y="2721"/>
                </a:lnTo>
                <a:lnTo>
                  <a:pt x="1848" y="2683"/>
                </a:lnTo>
                <a:lnTo>
                  <a:pt x="1823" y="2640"/>
                </a:lnTo>
                <a:lnTo>
                  <a:pt x="1804" y="2596"/>
                </a:lnTo>
                <a:lnTo>
                  <a:pt x="1791" y="2550"/>
                </a:lnTo>
                <a:lnTo>
                  <a:pt x="1785" y="2501"/>
                </a:lnTo>
                <a:lnTo>
                  <a:pt x="1785" y="2453"/>
                </a:lnTo>
                <a:lnTo>
                  <a:pt x="1791" y="2406"/>
                </a:lnTo>
                <a:lnTo>
                  <a:pt x="1803" y="2359"/>
                </a:lnTo>
                <a:lnTo>
                  <a:pt x="1821" y="2314"/>
                </a:lnTo>
                <a:lnTo>
                  <a:pt x="1845" y="2271"/>
                </a:lnTo>
                <a:lnTo>
                  <a:pt x="1876" y="2230"/>
                </a:lnTo>
                <a:lnTo>
                  <a:pt x="1912" y="2195"/>
                </a:lnTo>
                <a:lnTo>
                  <a:pt x="1951" y="2165"/>
                </a:lnTo>
                <a:lnTo>
                  <a:pt x="1991" y="2141"/>
                </a:lnTo>
                <a:lnTo>
                  <a:pt x="2035" y="2123"/>
                </a:lnTo>
                <a:lnTo>
                  <a:pt x="2079" y="2110"/>
                </a:lnTo>
                <a:lnTo>
                  <a:pt x="2125" y="2103"/>
                </a:lnTo>
                <a:lnTo>
                  <a:pt x="2172" y="2102"/>
                </a:lnTo>
                <a:close/>
                <a:moveTo>
                  <a:pt x="1749" y="0"/>
                </a:moveTo>
                <a:lnTo>
                  <a:pt x="2625" y="0"/>
                </a:lnTo>
                <a:lnTo>
                  <a:pt x="2651" y="2"/>
                </a:lnTo>
                <a:lnTo>
                  <a:pt x="2676" y="11"/>
                </a:lnTo>
                <a:lnTo>
                  <a:pt x="2698" y="26"/>
                </a:lnTo>
                <a:lnTo>
                  <a:pt x="2716" y="44"/>
                </a:lnTo>
                <a:lnTo>
                  <a:pt x="2729" y="65"/>
                </a:lnTo>
                <a:lnTo>
                  <a:pt x="2739" y="90"/>
                </a:lnTo>
                <a:lnTo>
                  <a:pt x="2741" y="118"/>
                </a:lnTo>
                <a:lnTo>
                  <a:pt x="2741" y="235"/>
                </a:lnTo>
                <a:lnTo>
                  <a:pt x="2739" y="263"/>
                </a:lnTo>
                <a:lnTo>
                  <a:pt x="2729" y="288"/>
                </a:lnTo>
                <a:lnTo>
                  <a:pt x="2716" y="310"/>
                </a:lnTo>
                <a:lnTo>
                  <a:pt x="2698" y="327"/>
                </a:lnTo>
                <a:lnTo>
                  <a:pt x="2676" y="341"/>
                </a:lnTo>
                <a:lnTo>
                  <a:pt x="2651" y="351"/>
                </a:lnTo>
                <a:lnTo>
                  <a:pt x="2625" y="353"/>
                </a:lnTo>
                <a:lnTo>
                  <a:pt x="2417" y="353"/>
                </a:lnTo>
                <a:lnTo>
                  <a:pt x="2417" y="624"/>
                </a:lnTo>
                <a:lnTo>
                  <a:pt x="2527" y="642"/>
                </a:lnTo>
                <a:lnTo>
                  <a:pt x="2634" y="666"/>
                </a:lnTo>
                <a:lnTo>
                  <a:pt x="2739" y="697"/>
                </a:lnTo>
                <a:lnTo>
                  <a:pt x="2842" y="734"/>
                </a:lnTo>
                <a:lnTo>
                  <a:pt x="2941" y="777"/>
                </a:lnTo>
                <a:lnTo>
                  <a:pt x="3038" y="824"/>
                </a:lnTo>
                <a:lnTo>
                  <a:pt x="3131" y="878"/>
                </a:lnTo>
                <a:lnTo>
                  <a:pt x="3221" y="937"/>
                </a:lnTo>
                <a:lnTo>
                  <a:pt x="3308" y="1001"/>
                </a:lnTo>
                <a:lnTo>
                  <a:pt x="3389" y="1069"/>
                </a:lnTo>
                <a:lnTo>
                  <a:pt x="3509" y="947"/>
                </a:lnTo>
                <a:lnTo>
                  <a:pt x="3422" y="866"/>
                </a:lnTo>
                <a:lnTo>
                  <a:pt x="3403" y="845"/>
                </a:lnTo>
                <a:lnTo>
                  <a:pt x="3392" y="823"/>
                </a:lnTo>
                <a:lnTo>
                  <a:pt x="3385" y="798"/>
                </a:lnTo>
                <a:lnTo>
                  <a:pt x="3384" y="772"/>
                </a:lnTo>
                <a:lnTo>
                  <a:pt x="3389" y="746"/>
                </a:lnTo>
                <a:lnTo>
                  <a:pt x="3399" y="722"/>
                </a:lnTo>
                <a:lnTo>
                  <a:pt x="3415" y="700"/>
                </a:lnTo>
                <a:lnTo>
                  <a:pt x="3509" y="599"/>
                </a:lnTo>
                <a:lnTo>
                  <a:pt x="3529" y="581"/>
                </a:lnTo>
                <a:lnTo>
                  <a:pt x="3552" y="569"/>
                </a:lnTo>
                <a:lnTo>
                  <a:pt x="3577" y="563"/>
                </a:lnTo>
                <a:lnTo>
                  <a:pt x="3603" y="561"/>
                </a:lnTo>
                <a:lnTo>
                  <a:pt x="3628" y="567"/>
                </a:lnTo>
                <a:lnTo>
                  <a:pt x="3653" y="576"/>
                </a:lnTo>
                <a:lnTo>
                  <a:pt x="3674" y="593"/>
                </a:lnTo>
                <a:lnTo>
                  <a:pt x="4029" y="920"/>
                </a:lnTo>
                <a:lnTo>
                  <a:pt x="4047" y="941"/>
                </a:lnTo>
                <a:lnTo>
                  <a:pt x="4059" y="964"/>
                </a:lnTo>
                <a:lnTo>
                  <a:pt x="4065" y="989"/>
                </a:lnTo>
                <a:lnTo>
                  <a:pt x="4067" y="1014"/>
                </a:lnTo>
                <a:lnTo>
                  <a:pt x="4061" y="1040"/>
                </a:lnTo>
                <a:lnTo>
                  <a:pt x="4052" y="1064"/>
                </a:lnTo>
                <a:lnTo>
                  <a:pt x="4035" y="1086"/>
                </a:lnTo>
                <a:lnTo>
                  <a:pt x="3942" y="1188"/>
                </a:lnTo>
                <a:lnTo>
                  <a:pt x="3921" y="1205"/>
                </a:lnTo>
                <a:lnTo>
                  <a:pt x="3898" y="1217"/>
                </a:lnTo>
                <a:lnTo>
                  <a:pt x="3873" y="1224"/>
                </a:lnTo>
                <a:lnTo>
                  <a:pt x="3847" y="1225"/>
                </a:lnTo>
                <a:lnTo>
                  <a:pt x="3822" y="1221"/>
                </a:lnTo>
                <a:lnTo>
                  <a:pt x="3797" y="1211"/>
                </a:lnTo>
                <a:lnTo>
                  <a:pt x="3776" y="1195"/>
                </a:lnTo>
                <a:lnTo>
                  <a:pt x="3709" y="1133"/>
                </a:lnTo>
                <a:lnTo>
                  <a:pt x="3580" y="1264"/>
                </a:lnTo>
                <a:lnTo>
                  <a:pt x="3649" y="1351"/>
                </a:lnTo>
                <a:lnTo>
                  <a:pt x="3713" y="1441"/>
                </a:lnTo>
                <a:lnTo>
                  <a:pt x="3772" y="1537"/>
                </a:lnTo>
                <a:lnTo>
                  <a:pt x="3826" y="1635"/>
                </a:lnTo>
                <a:lnTo>
                  <a:pt x="3873" y="1737"/>
                </a:lnTo>
                <a:lnTo>
                  <a:pt x="3914" y="1842"/>
                </a:lnTo>
                <a:lnTo>
                  <a:pt x="3949" y="1950"/>
                </a:lnTo>
                <a:lnTo>
                  <a:pt x="3976" y="2060"/>
                </a:lnTo>
                <a:lnTo>
                  <a:pt x="3997" y="2174"/>
                </a:lnTo>
                <a:lnTo>
                  <a:pt x="4012" y="2289"/>
                </a:lnTo>
                <a:lnTo>
                  <a:pt x="4020" y="2407"/>
                </a:lnTo>
                <a:lnTo>
                  <a:pt x="4018" y="2528"/>
                </a:lnTo>
                <a:lnTo>
                  <a:pt x="4010" y="2648"/>
                </a:lnTo>
                <a:lnTo>
                  <a:pt x="3995" y="2766"/>
                </a:lnTo>
                <a:lnTo>
                  <a:pt x="3971" y="2882"/>
                </a:lnTo>
                <a:lnTo>
                  <a:pt x="3941" y="2995"/>
                </a:lnTo>
                <a:lnTo>
                  <a:pt x="3904" y="3105"/>
                </a:lnTo>
                <a:lnTo>
                  <a:pt x="3860" y="3212"/>
                </a:lnTo>
                <a:lnTo>
                  <a:pt x="3810" y="3316"/>
                </a:lnTo>
                <a:lnTo>
                  <a:pt x="3754" y="3416"/>
                </a:lnTo>
                <a:lnTo>
                  <a:pt x="3691" y="3512"/>
                </a:lnTo>
                <a:lnTo>
                  <a:pt x="3623" y="3604"/>
                </a:lnTo>
                <a:lnTo>
                  <a:pt x="3550" y="3691"/>
                </a:lnTo>
                <a:lnTo>
                  <a:pt x="3471" y="3774"/>
                </a:lnTo>
                <a:lnTo>
                  <a:pt x="3388" y="3852"/>
                </a:lnTo>
                <a:lnTo>
                  <a:pt x="3300" y="3924"/>
                </a:lnTo>
                <a:lnTo>
                  <a:pt x="3207" y="3992"/>
                </a:lnTo>
                <a:lnTo>
                  <a:pt x="3112" y="4054"/>
                </a:lnTo>
                <a:lnTo>
                  <a:pt x="3011" y="4109"/>
                </a:lnTo>
                <a:lnTo>
                  <a:pt x="2906" y="4159"/>
                </a:lnTo>
                <a:lnTo>
                  <a:pt x="2799" y="4202"/>
                </a:lnTo>
                <a:lnTo>
                  <a:pt x="2689" y="4239"/>
                </a:lnTo>
                <a:lnTo>
                  <a:pt x="2576" y="4267"/>
                </a:lnTo>
                <a:lnTo>
                  <a:pt x="2460" y="4290"/>
                </a:lnTo>
                <a:lnTo>
                  <a:pt x="2342" y="4305"/>
                </a:lnTo>
                <a:lnTo>
                  <a:pt x="2219" y="4312"/>
                </a:lnTo>
                <a:lnTo>
                  <a:pt x="2097" y="4312"/>
                </a:lnTo>
                <a:lnTo>
                  <a:pt x="1977" y="4303"/>
                </a:lnTo>
                <a:lnTo>
                  <a:pt x="1861" y="4287"/>
                </a:lnTo>
                <a:lnTo>
                  <a:pt x="1745" y="4265"/>
                </a:lnTo>
                <a:lnTo>
                  <a:pt x="1633" y="4235"/>
                </a:lnTo>
                <a:lnTo>
                  <a:pt x="1523" y="4198"/>
                </a:lnTo>
                <a:lnTo>
                  <a:pt x="1417" y="4153"/>
                </a:lnTo>
                <a:lnTo>
                  <a:pt x="1314" y="4104"/>
                </a:lnTo>
                <a:lnTo>
                  <a:pt x="1216" y="4049"/>
                </a:lnTo>
                <a:lnTo>
                  <a:pt x="1120" y="3987"/>
                </a:lnTo>
                <a:lnTo>
                  <a:pt x="1028" y="3920"/>
                </a:lnTo>
                <a:lnTo>
                  <a:pt x="941" y="3847"/>
                </a:lnTo>
                <a:lnTo>
                  <a:pt x="860" y="3770"/>
                </a:lnTo>
                <a:lnTo>
                  <a:pt x="781" y="3687"/>
                </a:lnTo>
                <a:lnTo>
                  <a:pt x="709" y="3601"/>
                </a:lnTo>
                <a:lnTo>
                  <a:pt x="642" y="3509"/>
                </a:lnTo>
                <a:lnTo>
                  <a:pt x="581" y="3414"/>
                </a:lnTo>
                <a:lnTo>
                  <a:pt x="525" y="3316"/>
                </a:lnTo>
                <a:lnTo>
                  <a:pt x="475" y="3212"/>
                </a:lnTo>
                <a:lnTo>
                  <a:pt x="432" y="3106"/>
                </a:lnTo>
                <a:lnTo>
                  <a:pt x="395" y="2996"/>
                </a:lnTo>
                <a:lnTo>
                  <a:pt x="364" y="2885"/>
                </a:lnTo>
                <a:lnTo>
                  <a:pt x="342" y="2770"/>
                </a:lnTo>
                <a:lnTo>
                  <a:pt x="326" y="2652"/>
                </a:lnTo>
                <a:lnTo>
                  <a:pt x="143" y="2652"/>
                </a:lnTo>
                <a:lnTo>
                  <a:pt x="111" y="2648"/>
                </a:lnTo>
                <a:lnTo>
                  <a:pt x="82" y="2639"/>
                </a:lnTo>
                <a:lnTo>
                  <a:pt x="56" y="2623"/>
                </a:lnTo>
                <a:lnTo>
                  <a:pt x="35" y="2603"/>
                </a:lnTo>
                <a:lnTo>
                  <a:pt x="18" y="2580"/>
                </a:lnTo>
                <a:lnTo>
                  <a:pt x="7" y="2554"/>
                </a:lnTo>
                <a:lnTo>
                  <a:pt x="0" y="2525"/>
                </a:lnTo>
                <a:lnTo>
                  <a:pt x="0" y="2495"/>
                </a:lnTo>
                <a:lnTo>
                  <a:pt x="5" y="2466"/>
                </a:lnTo>
                <a:lnTo>
                  <a:pt x="18" y="2436"/>
                </a:lnTo>
                <a:lnTo>
                  <a:pt x="425" y="1730"/>
                </a:lnTo>
                <a:lnTo>
                  <a:pt x="442" y="1707"/>
                </a:lnTo>
                <a:lnTo>
                  <a:pt x="463" y="1687"/>
                </a:lnTo>
                <a:lnTo>
                  <a:pt x="487" y="1673"/>
                </a:lnTo>
                <a:lnTo>
                  <a:pt x="512" y="1664"/>
                </a:lnTo>
                <a:lnTo>
                  <a:pt x="538" y="1660"/>
                </a:lnTo>
                <a:lnTo>
                  <a:pt x="564" y="1660"/>
                </a:lnTo>
                <a:lnTo>
                  <a:pt x="590" y="1664"/>
                </a:lnTo>
                <a:lnTo>
                  <a:pt x="615" y="1673"/>
                </a:lnTo>
                <a:lnTo>
                  <a:pt x="637" y="1687"/>
                </a:lnTo>
                <a:lnTo>
                  <a:pt x="658" y="1707"/>
                </a:lnTo>
                <a:lnTo>
                  <a:pt x="675" y="1730"/>
                </a:lnTo>
                <a:lnTo>
                  <a:pt x="1082" y="2436"/>
                </a:lnTo>
                <a:lnTo>
                  <a:pt x="1095" y="2466"/>
                </a:lnTo>
                <a:lnTo>
                  <a:pt x="1100" y="2495"/>
                </a:lnTo>
                <a:lnTo>
                  <a:pt x="1100" y="2525"/>
                </a:lnTo>
                <a:lnTo>
                  <a:pt x="1094" y="2554"/>
                </a:lnTo>
                <a:lnTo>
                  <a:pt x="1082" y="2580"/>
                </a:lnTo>
                <a:lnTo>
                  <a:pt x="1065" y="2603"/>
                </a:lnTo>
                <a:lnTo>
                  <a:pt x="1044" y="2623"/>
                </a:lnTo>
                <a:lnTo>
                  <a:pt x="1018" y="2639"/>
                </a:lnTo>
                <a:lnTo>
                  <a:pt x="989" y="2648"/>
                </a:lnTo>
                <a:lnTo>
                  <a:pt x="958" y="2652"/>
                </a:lnTo>
                <a:lnTo>
                  <a:pt x="799" y="2652"/>
                </a:lnTo>
                <a:lnTo>
                  <a:pt x="818" y="2755"/>
                </a:lnTo>
                <a:lnTo>
                  <a:pt x="844" y="2857"/>
                </a:lnTo>
                <a:lnTo>
                  <a:pt x="878" y="2956"/>
                </a:lnTo>
                <a:lnTo>
                  <a:pt x="919" y="3050"/>
                </a:lnTo>
                <a:lnTo>
                  <a:pt x="966" y="3140"/>
                </a:lnTo>
                <a:lnTo>
                  <a:pt x="1019" y="3228"/>
                </a:lnTo>
                <a:lnTo>
                  <a:pt x="1078" y="3310"/>
                </a:lnTo>
                <a:lnTo>
                  <a:pt x="1144" y="3388"/>
                </a:lnTo>
                <a:lnTo>
                  <a:pt x="1214" y="3461"/>
                </a:lnTo>
                <a:lnTo>
                  <a:pt x="1291" y="3528"/>
                </a:lnTo>
                <a:lnTo>
                  <a:pt x="1371" y="3589"/>
                </a:lnTo>
                <a:lnTo>
                  <a:pt x="1456" y="3646"/>
                </a:lnTo>
                <a:lnTo>
                  <a:pt x="1547" y="3695"/>
                </a:lnTo>
                <a:lnTo>
                  <a:pt x="1639" y="3737"/>
                </a:lnTo>
                <a:lnTo>
                  <a:pt x="1736" y="3774"/>
                </a:lnTo>
                <a:lnTo>
                  <a:pt x="1837" y="3803"/>
                </a:lnTo>
                <a:lnTo>
                  <a:pt x="1940" y="3824"/>
                </a:lnTo>
                <a:lnTo>
                  <a:pt x="2045" y="3837"/>
                </a:lnTo>
                <a:lnTo>
                  <a:pt x="2154" y="3842"/>
                </a:lnTo>
                <a:lnTo>
                  <a:pt x="2264" y="3839"/>
                </a:lnTo>
                <a:lnTo>
                  <a:pt x="2375" y="3827"/>
                </a:lnTo>
                <a:lnTo>
                  <a:pt x="2477" y="3808"/>
                </a:lnTo>
                <a:lnTo>
                  <a:pt x="2576" y="3782"/>
                </a:lnTo>
                <a:lnTo>
                  <a:pt x="2672" y="3749"/>
                </a:lnTo>
                <a:lnTo>
                  <a:pt x="2765" y="3708"/>
                </a:lnTo>
                <a:lnTo>
                  <a:pt x="2854" y="3661"/>
                </a:lnTo>
                <a:lnTo>
                  <a:pt x="2939" y="3608"/>
                </a:lnTo>
                <a:lnTo>
                  <a:pt x="3020" y="3549"/>
                </a:lnTo>
                <a:lnTo>
                  <a:pt x="3097" y="3484"/>
                </a:lnTo>
                <a:lnTo>
                  <a:pt x="3169" y="3415"/>
                </a:lnTo>
                <a:lnTo>
                  <a:pt x="3236" y="3339"/>
                </a:lnTo>
                <a:lnTo>
                  <a:pt x="3296" y="3261"/>
                </a:lnTo>
                <a:lnTo>
                  <a:pt x="3351" y="3176"/>
                </a:lnTo>
                <a:lnTo>
                  <a:pt x="3401" y="3088"/>
                </a:lnTo>
                <a:lnTo>
                  <a:pt x="3443" y="2996"/>
                </a:lnTo>
                <a:lnTo>
                  <a:pt x="3479" y="2901"/>
                </a:lnTo>
                <a:lnTo>
                  <a:pt x="3508" y="2802"/>
                </a:lnTo>
                <a:lnTo>
                  <a:pt x="3529" y="2702"/>
                </a:lnTo>
                <a:lnTo>
                  <a:pt x="3543" y="2594"/>
                </a:lnTo>
                <a:lnTo>
                  <a:pt x="3550" y="2487"/>
                </a:lnTo>
                <a:lnTo>
                  <a:pt x="3547" y="2382"/>
                </a:lnTo>
                <a:lnTo>
                  <a:pt x="3538" y="2280"/>
                </a:lnTo>
                <a:lnTo>
                  <a:pt x="3521" y="2179"/>
                </a:lnTo>
                <a:lnTo>
                  <a:pt x="3498" y="2081"/>
                </a:lnTo>
                <a:lnTo>
                  <a:pt x="3466" y="1987"/>
                </a:lnTo>
                <a:lnTo>
                  <a:pt x="3429" y="1894"/>
                </a:lnTo>
                <a:lnTo>
                  <a:pt x="3385" y="1806"/>
                </a:lnTo>
                <a:lnTo>
                  <a:pt x="3335" y="1721"/>
                </a:lnTo>
                <a:lnTo>
                  <a:pt x="3280" y="1640"/>
                </a:lnTo>
                <a:lnTo>
                  <a:pt x="3219" y="1564"/>
                </a:lnTo>
                <a:lnTo>
                  <a:pt x="3153" y="1492"/>
                </a:lnTo>
                <a:lnTo>
                  <a:pt x="3083" y="1424"/>
                </a:lnTo>
                <a:lnTo>
                  <a:pt x="3007" y="1362"/>
                </a:lnTo>
                <a:lnTo>
                  <a:pt x="2927" y="1305"/>
                </a:lnTo>
                <a:lnTo>
                  <a:pt x="2843" y="1254"/>
                </a:lnTo>
                <a:lnTo>
                  <a:pt x="2756" y="1208"/>
                </a:lnTo>
                <a:lnTo>
                  <a:pt x="2665" y="1170"/>
                </a:lnTo>
                <a:lnTo>
                  <a:pt x="2571" y="1137"/>
                </a:lnTo>
                <a:lnTo>
                  <a:pt x="2474" y="1111"/>
                </a:lnTo>
                <a:lnTo>
                  <a:pt x="2374" y="1093"/>
                </a:lnTo>
                <a:lnTo>
                  <a:pt x="2271" y="1081"/>
                </a:lnTo>
                <a:lnTo>
                  <a:pt x="2168" y="1077"/>
                </a:lnTo>
                <a:lnTo>
                  <a:pt x="2066" y="1081"/>
                </a:lnTo>
                <a:lnTo>
                  <a:pt x="1965" y="1091"/>
                </a:lnTo>
                <a:lnTo>
                  <a:pt x="1866" y="1110"/>
                </a:lnTo>
                <a:lnTo>
                  <a:pt x="1769" y="1135"/>
                </a:lnTo>
                <a:lnTo>
                  <a:pt x="1674" y="1167"/>
                </a:lnTo>
                <a:lnTo>
                  <a:pt x="1582" y="1207"/>
                </a:lnTo>
                <a:lnTo>
                  <a:pt x="1492" y="1252"/>
                </a:lnTo>
                <a:lnTo>
                  <a:pt x="1405" y="1306"/>
                </a:lnTo>
                <a:lnTo>
                  <a:pt x="1373" y="1324"/>
                </a:lnTo>
                <a:lnTo>
                  <a:pt x="1339" y="1338"/>
                </a:lnTo>
                <a:lnTo>
                  <a:pt x="1303" y="1347"/>
                </a:lnTo>
                <a:lnTo>
                  <a:pt x="1267" y="1349"/>
                </a:lnTo>
                <a:lnTo>
                  <a:pt x="1231" y="1348"/>
                </a:lnTo>
                <a:lnTo>
                  <a:pt x="1196" y="1340"/>
                </a:lnTo>
                <a:lnTo>
                  <a:pt x="1162" y="1328"/>
                </a:lnTo>
                <a:lnTo>
                  <a:pt x="1131" y="1311"/>
                </a:lnTo>
                <a:lnTo>
                  <a:pt x="1103" y="1289"/>
                </a:lnTo>
                <a:lnTo>
                  <a:pt x="1078" y="1262"/>
                </a:lnTo>
                <a:lnTo>
                  <a:pt x="1056" y="1229"/>
                </a:lnTo>
                <a:lnTo>
                  <a:pt x="1040" y="1192"/>
                </a:lnTo>
                <a:lnTo>
                  <a:pt x="1031" y="1156"/>
                </a:lnTo>
                <a:lnTo>
                  <a:pt x="1028" y="1118"/>
                </a:lnTo>
                <a:lnTo>
                  <a:pt x="1031" y="1080"/>
                </a:lnTo>
                <a:lnTo>
                  <a:pt x="1040" y="1044"/>
                </a:lnTo>
                <a:lnTo>
                  <a:pt x="1055" y="1009"/>
                </a:lnTo>
                <a:lnTo>
                  <a:pt x="1076" y="978"/>
                </a:lnTo>
                <a:lnTo>
                  <a:pt x="1100" y="947"/>
                </a:lnTo>
                <a:lnTo>
                  <a:pt x="1132" y="923"/>
                </a:lnTo>
                <a:lnTo>
                  <a:pt x="1225" y="865"/>
                </a:lnTo>
                <a:lnTo>
                  <a:pt x="1319" y="811"/>
                </a:lnTo>
                <a:lnTo>
                  <a:pt x="1417" y="764"/>
                </a:lnTo>
                <a:lnTo>
                  <a:pt x="1518" y="724"/>
                </a:lnTo>
                <a:lnTo>
                  <a:pt x="1620" y="688"/>
                </a:lnTo>
                <a:lnTo>
                  <a:pt x="1725" y="659"/>
                </a:lnTo>
                <a:lnTo>
                  <a:pt x="1831" y="637"/>
                </a:lnTo>
                <a:lnTo>
                  <a:pt x="1938" y="620"/>
                </a:lnTo>
                <a:lnTo>
                  <a:pt x="1938" y="353"/>
                </a:lnTo>
                <a:lnTo>
                  <a:pt x="1749" y="353"/>
                </a:lnTo>
                <a:lnTo>
                  <a:pt x="1722" y="351"/>
                </a:lnTo>
                <a:lnTo>
                  <a:pt x="1697" y="341"/>
                </a:lnTo>
                <a:lnTo>
                  <a:pt x="1676" y="327"/>
                </a:lnTo>
                <a:lnTo>
                  <a:pt x="1658" y="310"/>
                </a:lnTo>
                <a:lnTo>
                  <a:pt x="1643" y="288"/>
                </a:lnTo>
                <a:lnTo>
                  <a:pt x="1634" y="263"/>
                </a:lnTo>
                <a:lnTo>
                  <a:pt x="1632" y="235"/>
                </a:lnTo>
                <a:lnTo>
                  <a:pt x="1632" y="118"/>
                </a:lnTo>
                <a:lnTo>
                  <a:pt x="1634" y="90"/>
                </a:lnTo>
                <a:lnTo>
                  <a:pt x="1643" y="65"/>
                </a:lnTo>
                <a:lnTo>
                  <a:pt x="1658" y="44"/>
                </a:lnTo>
                <a:lnTo>
                  <a:pt x="1676" y="26"/>
                </a:lnTo>
                <a:lnTo>
                  <a:pt x="1697" y="11"/>
                </a:lnTo>
                <a:lnTo>
                  <a:pt x="1722" y="2"/>
                </a:lnTo>
                <a:lnTo>
                  <a:pt x="17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26"/>
          <p:cNvSpPr>
            <a:spLocks/>
          </p:cNvSpPr>
          <p:nvPr/>
        </p:nvSpPr>
        <p:spPr bwMode="auto">
          <a:xfrm>
            <a:off x="6945544" y="4871024"/>
            <a:ext cx="446088" cy="441325"/>
          </a:xfrm>
          <a:custGeom>
            <a:avLst/>
            <a:gdLst>
              <a:gd name="T0" fmla="*/ 1895 w 3368"/>
              <a:gd name="T1" fmla="*/ 13 h 3335"/>
              <a:gd name="T2" fmla="*/ 2292 w 3368"/>
              <a:gd name="T3" fmla="*/ 113 h 3335"/>
              <a:gd name="T4" fmla="*/ 2646 w 3368"/>
              <a:gd name="T5" fmla="*/ 299 h 3335"/>
              <a:gd name="T6" fmla="*/ 2942 w 3368"/>
              <a:gd name="T7" fmla="*/ 561 h 3335"/>
              <a:gd name="T8" fmla="*/ 3171 w 3368"/>
              <a:gd name="T9" fmla="*/ 884 h 3335"/>
              <a:gd name="T10" fmla="*/ 3317 w 3368"/>
              <a:gd name="T11" fmla="*/ 1257 h 3335"/>
              <a:gd name="T12" fmla="*/ 3368 w 3368"/>
              <a:gd name="T13" fmla="*/ 1667 h 3335"/>
              <a:gd name="T14" fmla="*/ 3317 w 3368"/>
              <a:gd name="T15" fmla="*/ 2078 h 3335"/>
              <a:gd name="T16" fmla="*/ 3171 w 3368"/>
              <a:gd name="T17" fmla="*/ 2451 h 3335"/>
              <a:gd name="T18" fmla="*/ 2942 w 3368"/>
              <a:gd name="T19" fmla="*/ 2774 h 3335"/>
              <a:gd name="T20" fmla="*/ 2646 w 3368"/>
              <a:gd name="T21" fmla="*/ 3036 h 3335"/>
              <a:gd name="T22" fmla="*/ 2292 w 3368"/>
              <a:gd name="T23" fmla="*/ 3222 h 3335"/>
              <a:gd name="T24" fmla="*/ 1895 w 3368"/>
              <a:gd name="T25" fmla="*/ 3322 h 3335"/>
              <a:gd name="T26" fmla="*/ 1473 w 3368"/>
              <a:gd name="T27" fmla="*/ 3322 h 3335"/>
              <a:gd name="T28" fmla="*/ 1076 w 3368"/>
              <a:gd name="T29" fmla="*/ 3222 h 3335"/>
              <a:gd name="T30" fmla="*/ 723 w 3368"/>
              <a:gd name="T31" fmla="*/ 3036 h 3335"/>
              <a:gd name="T32" fmla="*/ 426 w 3368"/>
              <a:gd name="T33" fmla="*/ 2774 h 3335"/>
              <a:gd name="T34" fmla="*/ 197 w 3368"/>
              <a:gd name="T35" fmla="*/ 2451 h 3335"/>
              <a:gd name="T36" fmla="*/ 52 w 3368"/>
              <a:gd name="T37" fmla="*/ 2078 h 3335"/>
              <a:gd name="T38" fmla="*/ 0 w 3368"/>
              <a:gd name="T39" fmla="*/ 1667 h 3335"/>
              <a:gd name="T40" fmla="*/ 938 w 3368"/>
              <a:gd name="T41" fmla="*/ 1350 h 3335"/>
              <a:gd name="T42" fmla="*/ 1081 w 3368"/>
              <a:gd name="T43" fmla="*/ 1128 h 3335"/>
              <a:gd name="T44" fmla="*/ 1289 w 3368"/>
              <a:gd name="T45" fmla="*/ 964 h 3335"/>
              <a:gd name="T46" fmla="*/ 1544 w 3368"/>
              <a:gd name="T47" fmla="*/ 874 h 3335"/>
              <a:gd name="T48" fmla="*/ 1874 w 3368"/>
              <a:gd name="T49" fmla="*/ 1155 h 3335"/>
              <a:gd name="T50" fmla="*/ 1874 w 3368"/>
              <a:gd name="T51" fmla="*/ 1802 h 3335"/>
              <a:gd name="T52" fmla="*/ 1874 w 3368"/>
              <a:gd name="T53" fmla="*/ 2473 h 3335"/>
              <a:gd name="T54" fmla="*/ 1477 w 3368"/>
              <a:gd name="T55" fmla="*/ 2446 h 3335"/>
              <a:gd name="T56" fmla="*/ 1232 w 3368"/>
              <a:gd name="T57" fmla="*/ 2336 h 3335"/>
              <a:gd name="T58" fmla="*/ 1039 w 3368"/>
              <a:gd name="T59" fmla="*/ 2156 h 3335"/>
              <a:gd name="T60" fmla="*/ 913 w 3368"/>
              <a:gd name="T61" fmla="*/ 1922 h 3335"/>
              <a:gd name="T62" fmla="*/ 433 w 3368"/>
              <a:gd name="T63" fmla="*/ 2031 h 3335"/>
              <a:gd name="T64" fmla="*/ 577 w 3368"/>
              <a:gd name="T65" fmla="*/ 2347 h 3335"/>
              <a:gd name="T66" fmla="*/ 797 w 3368"/>
              <a:gd name="T67" fmla="*/ 2612 h 3335"/>
              <a:gd name="T68" fmla="*/ 1080 w 3368"/>
              <a:gd name="T69" fmla="*/ 2810 h 3335"/>
              <a:gd name="T70" fmla="*/ 1412 w 3368"/>
              <a:gd name="T71" fmla="*/ 2930 h 3335"/>
              <a:gd name="T72" fmla="*/ 1777 w 3368"/>
              <a:gd name="T73" fmla="*/ 2954 h 3335"/>
              <a:gd name="T74" fmla="*/ 2129 w 3368"/>
              <a:gd name="T75" fmla="*/ 2880 h 3335"/>
              <a:gd name="T76" fmla="*/ 2439 w 3368"/>
              <a:gd name="T77" fmla="*/ 2718 h 3335"/>
              <a:gd name="T78" fmla="*/ 2692 w 3368"/>
              <a:gd name="T79" fmla="*/ 2483 h 3335"/>
              <a:gd name="T80" fmla="*/ 2875 w 3368"/>
              <a:gd name="T81" fmla="*/ 2189 h 3335"/>
              <a:gd name="T82" fmla="*/ 2974 w 3368"/>
              <a:gd name="T83" fmla="*/ 1850 h 3335"/>
              <a:gd name="T84" fmla="*/ 2974 w 3368"/>
              <a:gd name="T85" fmla="*/ 1486 h 3335"/>
              <a:gd name="T86" fmla="*/ 2875 w 3368"/>
              <a:gd name="T87" fmla="*/ 1146 h 3335"/>
              <a:gd name="T88" fmla="*/ 2692 w 3368"/>
              <a:gd name="T89" fmla="*/ 852 h 3335"/>
              <a:gd name="T90" fmla="*/ 2439 w 3368"/>
              <a:gd name="T91" fmla="*/ 617 h 3335"/>
              <a:gd name="T92" fmla="*/ 2129 w 3368"/>
              <a:gd name="T93" fmla="*/ 455 h 3335"/>
              <a:gd name="T94" fmla="*/ 1777 w 3368"/>
              <a:gd name="T95" fmla="*/ 381 h 3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368" h="3335">
                <a:moveTo>
                  <a:pt x="1685" y="0"/>
                </a:moveTo>
                <a:lnTo>
                  <a:pt x="1685" y="0"/>
                </a:lnTo>
                <a:lnTo>
                  <a:pt x="1791" y="3"/>
                </a:lnTo>
                <a:lnTo>
                  <a:pt x="1895" y="13"/>
                </a:lnTo>
                <a:lnTo>
                  <a:pt x="1998" y="29"/>
                </a:lnTo>
                <a:lnTo>
                  <a:pt x="2099" y="51"/>
                </a:lnTo>
                <a:lnTo>
                  <a:pt x="2197" y="79"/>
                </a:lnTo>
                <a:lnTo>
                  <a:pt x="2292" y="113"/>
                </a:lnTo>
                <a:lnTo>
                  <a:pt x="2386" y="151"/>
                </a:lnTo>
                <a:lnTo>
                  <a:pt x="2476" y="196"/>
                </a:lnTo>
                <a:lnTo>
                  <a:pt x="2562" y="246"/>
                </a:lnTo>
                <a:lnTo>
                  <a:pt x="2646" y="299"/>
                </a:lnTo>
                <a:lnTo>
                  <a:pt x="2726" y="358"/>
                </a:lnTo>
                <a:lnTo>
                  <a:pt x="2803" y="421"/>
                </a:lnTo>
                <a:lnTo>
                  <a:pt x="2874" y="489"/>
                </a:lnTo>
                <a:lnTo>
                  <a:pt x="2942" y="561"/>
                </a:lnTo>
                <a:lnTo>
                  <a:pt x="3006" y="636"/>
                </a:lnTo>
                <a:lnTo>
                  <a:pt x="3066" y="715"/>
                </a:lnTo>
                <a:lnTo>
                  <a:pt x="3121" y="798"/>
                </a:lnTo>
                <a:lnTo>
                  <a:pt x="3171" y="884"/>
                </a:lnTo>
                <a:lnTo>
                  <a:pt x="3215" y="973"/>
                </a:lnTo>
                <a:lnTo>
                  <a:pt x="3254" y="1065"/>
                </a:lnTo>
                <a:lnTo>
                  <a:pt x="3289" y="1161"/>
                </a:lnTo>
                <a:lnTo>
                  <a:pt x="3317" y="1257"/>
                </a:lnTo>
                <a:lnTo>
                  <a:pt x="3339" y="1357"/>
                </a:lnTo>
                <a:lnTo>
                  <a:pt x="3355" y="1459"/>
                </a:lnTo>
                <a:lnTo>
                  <a:pt x="3365" y="1562"/>
                </a:lnTo>
                <a:lnTo>
                  <a:pt x="3368" y="1667"/>
                </a:lnTo>
                <a:lnTo>
                  <a:pt x="3365" y="1773"/>
                </a:lnTo>
                <a:lnTo>
                  <a:pt x="3355" y="1876"/>
                </a:lnTo>
                <a:lnTo>
                  <a:pt x="3339" y="1978"/>
                </a:lnTo>
                <a:lnTo>
                  <a:pt x="3317" y="2078"/>
                </a:lnTo>
                <a:lnTo>
                  <a:pt x="3289" y="2174"/>
                </a:lnTo>
                <a:lnTo>
                  <a:pt x="3254" y="2270"/>
                </a:lnTo>
                <a:lnTo>
                  <a:pt x="3215" y="2361"/>
                </a:lnTo>
                <a:lnTo>
                  <a:pt x="3171" y="2451"/>
                </a:lnTo>
                <a:lnTo>
                  <a:pt x="3121" y="2537"/>
                </a:lnTo>
                <a:lnTo>
                  <a:pt x="3066" y="2619"/>
                </a:lnTo>
                <a:lnTo>
                  <a:pt x="3006" y="2699"/>
                </a:lnTo>
                <a:lnTo>
                  <a:pt x="2942" y="2774"/>
                </a:lnTo>
                <a:lnTo>
                  <a:pt x="2874" y="2846"/>
                </a:lnTo>
                <a:lnTo>
                  <a:pt x="2803" y="2913"/>
                </a:lnTo>
                <a:lnTo>
                  <a:pt x="2726" y="2977"/>
                </a:lnTo>
                <a:lnTo>
                  <a:pt x="2646" y="3036"/>
                </a:lnTo>
                <a:lnTo>
                  <a:pt x="2562" y="3089"/>
                </a:lnTo>
                <a:lnTo>
                  <a:pt x="2476" y="3139"/>
                </a:lnTo>
                <a:lnTo>
                  <a:pt x="2386" y="3184"/>
                </a:lnTo>
                <a:lnTo>
                  <a:pt x="2292" y="3222"/>
                </a:lnTo>
                <a:lnTo>
                  <a:pt x="2197" y="3256"/>
                </a:lnTo>
                <a:lnTo>
                  <a:pt x="2099" y="3284"/>
                </a:lnTo>
                <a:lnTo>
                  <a:pt x="1998" y="3306"/>
                </a:lnTo>
                <a:lnTo>
                  <a:pt x="1895" y="3322"/>
                </a:lnTo>
                <a:lnTo>
                  <a:pt x="1791" y="3332"/>
                </a:lnTo>
                <a:lnTo>
                  <a:pt x="1685" y="3335"/>
                </a:lnTo>
                <a:lnTo>
                  <a:pt x="1577" y="3332"/>
                </a:lnTo>
                <a:lnTo>
                  <a:pt x="1473" y="3322"/>
                </a:lnTo>
                <a:lnTo>
                  <a:pt x="1370" y="3306"/>
                </a:lnTo>
                <a:lnTo>
                  <a:pt x="1270" y="3284"/>
                </a:lnTo>
                <a:lnTo>
                  <a:pt x="1172" y="3256"/>
                </a:lnTo>
                <a:lnTo>
                  <a:pt x="1076" y="3222"/>
                </a:lnTo>
                <a:lnTo>
                  <a:pt x="983" y="3184"/>
                </a:lnTo>
                <a:lnTo>
                  <a:pt x="893" y="3139"/>
                </a:lnTo>
                <a:lnTo>
                  <a:pt x="806" y="3089"/>
                </a:lnTo>
                <a:lnTo>
                  <a:pt x="723" y="3036"/>
                </a:lnTo>
                <a:lnTo>
                  <a:pt x="642" y="2977"/>
                </a:lnTo>
                <a:lnTo>
                  <a:pt x="567" y="2913"/>
                </a:lnTo>
                <a:lnTo>
                  <a:pt x="494" y="2846"/>
                </a:lnTo>
                <a:lnTo>
                  <a:pt x="426" y="2774"/>
                </a:lnTo>
                <a:lnTo>
                  <a:pt x="362" y="2699"/>
                </a:lnTo>
                <a:lnTo>
                  <a:pt x="302" y="2619"/>
                </a:lnTo>
                <a:lnTo>
                  <a:pt x="247" y="2537"/>
                </a:lnTo>
                <a:lnTo>
                  <a:pt x="197" y="2451"/>
                </a:lnTo>
                <a:lnTo>
                  <a:pt x="153" y="2361"/>
                </a:lnTo>
                <a:lnTo>
                  <a:pt x="114" y="2270"/>
                </a:lnTo>
                <a:lnTo>
                  <a:pt x="80" y="2174"/>
                </a:lnTo>
                <a:lnTo>
                  <a:pt x="52" y="2078"/>
                </a:lnTo>
                <a:lnTo>
                  <a:pt x="29" y="1978"/>
                </a:lnTo>
                <a:lnTo>
                  <a:pt x="13" y="1876"/>
                </a:lnTo>
                <a:lnTo>
                  <a:pt x="3" y="1773"/>
                </a:lnTo>
                <a:lnTo>
                  <a:pt x="0" y="1667"/>
                </a:lnTo>
                <a:lnTo>
                  <a:pt x="0" y="1479"/>
                </a:lnTo>
                <a:lnTo>
                  <a:pt x="895" y="1479"/>
                </a:lnTo>
                <a:lnTo>
                  <a:pt x="913" y="1414"/>
                </a:lnTo>
                <a:lnTo>
                  <a:pt x="938" y="1350"/>
                </a:lnTo>
                <a:lnTo>
                  <a:pt x="966" y="1290"/>
                </a:lnTo>
                <a:lnTo>
                  <a:pt x="1001" y="1234"/>
                </a:lnTo>
                <a:lnTo>
                  <a:pt x="1039" y="1179"/>
                </a:lnTo>
                <a:lnTo>
                  <a:pt x="1081" y="1128"/>
                </a:lnTo>
                <a:lnTo>
                  <a:pt x="1128" y="1081"/>
                </a:lnTo>
                <a:lnTo>
                  <a:pt x="1179" y="1038"/>
                </a:lnTo>
                <a:lnTo>
                  <a:pt x="1232" y="999"/>
                </a:lnTo>
                <a:lnTo>
                  <a:pt x="1289" y="964"/>
                </a:lnTo>
                <a:lnTo>
                  <a:pt x="1349" y="934"/>
                </a:lnTo>
                <a:lnTo>
                  <a:pt x="1412" y="910"/>
                </a:lnTo>
                <a:lnTo>
                  <a:pt x="1477" y="889"/>
                </a:lnTo>
                <a:lnTo>
                  <a:pt x="1544" y="874"/>
                </a:lnTo>
                <a:lnTo>
                  <a:pt x="1613" y="866"/>
                </a:lnTo>
                <a:lnTo>
                  <a:pt x="1685" y="862"/>
                </a:lnTo>
                <a:lnTo>
                  <a:pt x="1874" y="862"/>
                </a:lnTo>
                <a:lnTo>
                  <a:pt x="1874" y="1155"/>
                </a:lnTo>
                <a:lnTo>
                  <a:pt x="2416" y="1155"/>
                </a:lnTo>
                <a:lnTo>
                  <a:pt x="2416" y="1533"/>
                </a:lnTo>
                <a:lnTo>
                  <a:pt x="1874" y="1533"/>
                </a:lnTo>
                <a:lnTo>
                  <a:pt x="1874" y="1802"/>
                </a:lnTo>
                <a:lnTo>
                  <a:pt x="2416" y="1802"/>
                </a:lnTo>
                <a:lnTo>
                  <a:pt x="2416" y="2180"/>
                </a:lnTo>
                <a:lnTo>
                  <a:pt x="1874" y="2180"/>
                </a:lnTo>
                <a:lnTo>
                  <a:pt x="1874" y="2473"/>
                </a:lnTo>
                <a:lnTo>
                  <a:pt x="1685" y="2473"/>
                </a:lnTo>
                <a:lnTo>
                  <a:pt x="1613" y="2469"/>
                </a:lnTo>
                <a:lnTo>
                  <a:pt x="1544" y="2461"/>
                </a:lnTo>
                <a:lnTo>
                  <a:pt x="1477" y="2446"/>
                </a:lnTo>
                <a:lnTo>
                  <a:pt x="1412" y="2426"/>
                </a:lnTo>
                <a:lnTo>
                  <a:pt x="1349" y="2401"/>
                </a:lnTo>
                <a:lnTo>
                  <a:pt x="1289" y="2371"/>
                </a:lnTo>
                <a:lnTo>
                  <a:pt x="1232" y="2336"/>
                </a:lnTo>
                <a:lnTo>
                  <a:pt x="1179" y="2297"/>
                </a:lnTo>
                <a:lnTo>
                  <a:pt x="1128" y="2254"/>
                </a:lnTo>
                <a:lnTo>
                  <a:pt x="1081" y="2206"/>
                </a:lnTo>
                <a:lnTo>
                  <a:pt x="1039" y="2156"/>
                </a:lnTo>
                <a:lnTo>
                  <a:pt x="1001" y="2101"/>
                </a:lnTo>
                <a:lnTo>
                  <a:pt x="966" y="2045"/>
                </a:lnTo>
                <a:lnTo>
                  <a:pt x="938" y="1984"/>
                </a:lnTo>
                <a:lnTo>
                  <a:pt x="913" y="1922"/>
                </a:lnTo>
                <a:lnTo>
                  <a:pt x="895" y="1857"/>
                </a:lnTo>
                <a:lnTo>
                  <a:pt x="395" y="1857"/>
                </a:lnTo>
                <a:lnTo>
                  <a:pt x="412" y="1945"/>
                </a:lnTo>
                <a:lnTo>
                  <a:pt x="433" y="2031"/>
                </a:lnTo>
                <a:lnTo>
                  <a:pt x="462" y="2113"/>
                </a:lnTo>
                <a:lnTo>
                  <a:pt x="495" y="2195"/>
                </a:lnTo>
                <a:lnTo>
                  <a:pt x="533" y="2272"/>
                </a:lnTo>
                <a:lnTo>
                  <a:pt x="577" y="2347"/>
                </a:lnTo>
                <a:lnTo>
                  <a:pt x="625" y="2419"/>
                </a:lnTo>
                <a:lnTo>
                  <a:pt x="678" y="2486"/>
                </a:lnTo>
                <a:lnTo>
                  <a:pt x="736" y="2551"/>
                </a:lnTo>
                <a:lnTo>
                  <a:pt x="797" y="2612"/>
                </a:lnTo>
                <a:lnTo>
                  <a:pt x="862" y="2668"/>
                </a:lnTo>
                <a:lnTo>
                  <a:pt x="932" y="2720"/>
                </a:lnTo>
                <a:lnTo>
                  <a:pt x="1004" y="2768"/>
                </a:lnTo>
                <a:lnTo>
                  <a:pt x="1080" y="2810"/>
                </a:lnTo>
                <a:lnTo>
                  <a:pt x="1159" y="2848"/>
                </a:lnTo>
                <a:lnTo>
                  <a:pt x="1240" y="2881"/>
                </a:lnTo>
                <a:lnTo>
                  <a:pt x="1325" y="2908"/>
                </a:lnTo>
                <a:lnTo>
                  <a:pt x="1412" y="2930"/>
                </a:lnTo>
                <a:lnTo>
                  <a:pt x="1500" y="2946"/>
                </a:lnTo>
                <a:lnTo>
                  <a:pt x="1591" y="2954"/>
                </a:lnTo>
                <a:lnTo>
                  <a:pt x="1685" y="2957"/>
                </a:lnTo>
                <a:lnTo>
                  <a:pt x="1777" y="2954"/>
                </a:lnTo>
                <a:lnTo>
                  <a:pt x="1869" y="2945"/>
                </a:lnTo>
                <a:lnTo>
                  <a:pt x="1958" y="2930"/>
                </a:lnTo>
                <a:lnTo>
                  <a:pt x="2044" y="2908"/>
                </a:lnTo>
                <a:lnTo>
                  <a:pt x="2129" y="2880"/>
                </a:lnTo>
                <a:lnTo>
                  <a:pt x="2211" y="2848"/>
                </a:lnTo>
                <a:lnTo>
                  <a:pt x="2290" y="2809"/>
                </a:lnTo>
                <a:lnTo>
                  <a:pt x="2366" y="2766"/>
                </a:lnTo>
                <a:lnTo>
                  <a:pt x="2439" y="2718"/>
                </a:lnTo>
                <a:lnTo>
                  <a:pt x="2508" y="2667"/>
                </a:lnTo>
                <a:lnTo>
                  <a:pt x="2574" y="2610"/>
                </a:lnTo>
                <a:lnTo>
                  <a:pt x="2635" y="2549"/>
                </a:lnTo>
                <a:lnTo>
                  <a:pt x="2692" y="2483"/>
                </a:lnTo>
                <a:lnTo>
                  <a:pt x="2745" y="2415"/>
                </a:lnTo>
                <a:lnTo>
                  <a:pt x="2794" y="2343"/>
                </a:lnTo>
                <a:lnTo>
                  <a:pt x="2837" y="2268"/>
                </a:lnTo>
                <a:lnTo>
                  <a:pt x="2875" y="2189"/>
                </a:lnTo>
                <a:lnTo>
                  <a:pt x="2909" y="2108"/>
                </a:lnTo>
                <a:lnTo>
                  <a:pt x="2936" y="2024"/>
                </a:lnTo>
                <a:lnTo>
                  <a:pt x="2959" y="1938"/>
                </a:lnTo>
                <a:lnTo>
                  <a:pt x="2974" y="1850"/>
                </a:lnTo>
                <a:lnTo>
                  <a:pt x="2984" y="1759"/>
                </a:lnTo>
                <a:lnTo>
                  <a:pt x="2987" y="1668"/>
                </a:lnTo>
                <a:lnTo>
                  <a:pt x="2984" y="1576"/>
                </a:lnTo>
                <a:lnTo>
                  <a:pt x="2974" y="1486"/>
                </a:lnTo>
                <a:lnTo>
                  <a:pt x="2959" y="1397"/>
                </a:lnTo>
                <a:lnTo>
                  <a:pt x="2936" y="1311"/>
                </a:lnTo>
                <a:lnTo>
                  <a:pt x="2909" y="1227"/>
                </a:lnTo>
                <a:lnTo>
                  <a:pt x="2875" y="1146"/>
                </a:lnTo>
                <a:lnTo>
                  <a:pt x="2837" y="1067"/>
                </a:lnTo>
                <a:lnTo>
                  <a:pt x="2794" y="992"/>
                </a:lnTo>
                <a:lnTo>
                  <a:pt x="2745" y="920"/>
                </a:lnTo>
                <a:lnTo>
                  <a:pt x="2692" y="852"/>
                </a:lnTo>
                <a:lnTo>
                  <a:pt x="2635" y="787"/>
                </a:lnTo>
                <a:lnTo>
                  <a:pt x="2574" y="726"/>
                </a:lnTo>
                <a:lnTo>
                  <a:pt x="2508" y="669"/>
                </a:lnTo>
                <a:lnTo>
                  <a:pt x="2439" y="617"/>
                </a:lnTo>
                <a:lnTo>
                  <a:pt x="2366" y="568"/>
                </a:lnTo>
                <a:lnTo>
                  <a:pt x="2290" y="526"/>
                </a:lnTo>
                <a:lnTo>
                  <a:pt x="2211" y="488"/>
                </a:lnTo>
                <a:lnTo>
                  <a:pt x="2129" y="455"/>
                </a:lnTo>
                <a:lnTo>
                  <a:pt x="2044" y="428"/>
                </a:lnTo>
                <a:lnTo>
                  <a:pt x="1958" y="406"/>
                </a:lnTo>
                <a:lnTo>
                  <a:pt x="1869" y="390"/>
                </a:lnTo>
                <a:lnTo>
                  <a:pt x="1777" y="381"/>
                </a:lnTo>
                <a:lnTo>
                  <a:pt x="1685" y="377"/>
                </a:lnTo>
                <a:lnTo>
                  <a:pt x="168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4" name="Group 29"/>
          <p:cNvGrpSpPr>
            <a:grpSpLocks noChangeAspect="1"/>
          </p:cNvGrpSpPr>
          <p:nvPr/>
        </p:nvGrpSpPr>
        <p:grpSpPr bwMode="auto">
          <a:xfrm>
            <a:off x="9055726" y="2537891"/>
            <a:ext cx="332554" cy="548640"/>
            <a:chOff x="1661" y="-186"/>
            <a:chExt cx="217" cy="358"/>
          </a:xfrm>
          <a:solidFill>
            <a:schemeClr val="bg1"/>
          </a:solidFill>
        </p:grpSpPr>
        <p:sp>
          <p:nvSpPr>
            <p:cNvPr id="67" name="Freeform 31"/>
            <p:cNvSpPr>
              <a:spLocks noEditPoints="1"/>
            </p:cNvSpPr>
            <p:nvPr/>
          </p:nvSpPr>
          <p:spPr bwMode="auto">
            <a:xfrm>
              <a:off x="1661" y="-186"/>
              <a:ext cx="217" cy="358"/>
            </a:xfrm>
            <a:custGeom>
              <a:avLst/>
              <a:gdLst>
                <a:gd name="T0" fmla="*/ 917 w 1955"/>
                <a:gd name="T1" fmla="*/ 583 h 3224"/>
                <a:gd name="T2" fmla="*/ 843 w 1955"/>
                <a:gd name="T3" fmla="*/ 605 h 3224"/>
                <a:gd name="T4" fmla="*/ 779 w 1955"/>
                <a:gd name="T5" fmla="*/ 646 h 3224"/>
                <a:gd name="T6" fmla="*/ 728 w 1955"/>
                <a:gd name="T7" fmla="*/ 702 h 3224"/>
                <a:gd name="T8" fmla="*/ 696 w 1955"/>
                <a:gd name="T9" fmla="*/ 771 h 3224"/>
                <a:gd name="T10" fmla="*/ 685 w 1955"/>
                <a:gd name="T11" fmla="*/ 849 h 3224"/>
                <a:gd name="T12" fmla="*/ 696 w 1955"/>
                <a:gd name="T13" fmla="*/ 927 h 3224"/>
                <a:gd name="T14" fmla="*/ 728 w 1955"/>
                <a:gd name="T15" fmla="*/ 996 h 3224"/>
                <a:gd name="T16" fmla="*/ 779 w 1955"/>
                <a:gd name="T17" fmla="*/ 1053 h 3224"/>
                <a:gd name="T18" fmla="*/ 843 w 1955"/>
                <a:gd name="T19" fmla="*/ 1094 h 3224"/>
                <a:gd name="T20" fmla="*/ 917 w 1955"/>
                <a:gd name="T21" fmla="*/ 1116 h 3224"/>
                <a:gd name="T22" fmla="*/ 999 w 1955"/>
                <a:gd name="T23" fmla="*/ 1116 h 3224"/>
                <a:gd name="T24" fmla="*/ 1073 w 1955"/>
                <a:gd name="T25" fmla="*/ 1094 h 3224"/>
                <a:gd name="T26" fmla="*/ 1137 w 1955"/>
                <a:gd name="T27" fmla="*/ 1053 h 3224"/>
                <a:gd name="T28" fmla="*/ 1188 w 1955"/>
                <a:gd name="T29" fmla="*/ 996 h 3224"/>
                <a:gd name="T30" fmla="*/ 1220 w 1955"/>
                <a:gd name="T31" fmla="*/ 927 h 3224"/>
                <a:gd name="T32" fmla="*/ 1231 w 1955"/>
                <a:gd name="T33" fmla="*/ 849 h 3224"/>
                <a:gd name="T34" fmla="*/ 1220 w 1955"/>
                <a:gd name="T35" fmla="*/ 771 h 3224"/>
                <a:gd name="T36" fmla="*/ 1188 w 1955"/>
                <a:gd name="T37" fmla="*/ 702 h 3224"/>
                <a:gd name="T38" fmla="*/ 1137 w 1955"/>
                <a:gd name="T39" fmla="*/ 646 h 3224"/>
                <a:gd name="T40" fmla="*/ 1073 w 1955"/>
                <a:gd name="T41" fmla="*/ 605 h 3224"/>
                <a:gd name="T42" fmla="*/ 999 w 1955"/>
                <a:gd name="T43" fmla="*/ 583 h 3224"/>
                <a:gd name="T44" fmla="*/ 899 w 1955"/>
                <a:gd name="T45" fmla="*/ 0 h 3224"/>
                <a:gd name="T46" fmla="*/ 1005 w 1955"/>
                <a:gd name="T47" fmla="*/ 463 h 3224"/>
                <a:gd name="T48" fmla="*/ 1097 w 1955"/>
                <a:gd name="T49" fmla="*/ 487 h 3224"/>
                <a:gd name="T50" fmla="*/ 1179 w 1955"/>
                <a:gd name="T51" fmla="*/ 531 h 3224"/>
                <a:gd name="T52" fmla="*/ 1249 w 1955"/>
                <a:gd name="T53" fmla="*/ 592 h 3224"/>
                <a:gd name="T54" fmla="*/ 1301 w 1955"/>
                <a:gd name="T55" fmla="*/ 666 h 3224"/>
                <a:gd name="T56" fmla="*/ 1335 w 1955"/>
                <a:gd name="T57" fmla="*/ 753 h 3224"/>
                <a:gd name="T58" fmla="*/ 1347 w 1955"/>
                <a:gd name="T59" fmla="*/ 849 h 3224"/>
                <a:gd name="T60" fmla="*/ 1338 w 1955"/>
                <a:gd name="T61" fmla="*/ 930 h 3224"/>
                <a:gd name="T62" fmla="*/ 1312 w 1955"/>
                <a:gd name="T63" fmla="*/ 1006 h 3224"/>
                <a:gd name="T64" fmla="*/ 1720 w 1955"/>
                <a:gd name="T65" fmla="*/ 1551 h 3224"/>
                <a:gd name="T66" fmla="*/ 1805 w 1955"/>
                <a:gd name="T67" fmla="*/ 1415 h 3224"/>
                <a:gd name="T68" fmla="*/ 1720 w 1955"/>
                <a:gd name="T69" fmla="*/ 1770 h 3224"/>
                <a:gd name="T70" fmla="*/ 1547 w 1955"/>
                <a:gd name="T71" fmla="*/ 1634 h 3224"/>
                <a:gd name="T72" fmla="*/ 1840 w 1955"/>
                <a:gd name="T73" fmla="*/ 2711 h 3224"/>
                <a:gd name="T74" fmla="*/ 1694 w 1955"/>
                <a:gd name="T75" fmla="*/ 2770 h 3224"/>
                <a:gd name="T76" fmla="*/ 978 w 1955"/>
                <a:gd name="T77" fmla="*/ 1261 h 3224"/>
                <a:gd name="T78" fmla="*/ 262 w 1955"/>
                <a:gd name="T79" fmla="*/ 2770 h 3224"/>
                <a:gd name="T80" fmla="*/ 117 w 1955"/>
                <a:gd name="T81" fmla="*/ 2711 h 3224"/>
                <a:gd name="T82" fmla="*/ 410 w 1955"/>
                <a:gd name="T83" fmla="*/ 1634 h 3224"/>
                <a:gd name="T84" fmla="*/ 228 w 1955"/>
                <a:gd name="T85" fmla="*/ 1770 h 3224"/>
                <a:gd name="T86" fmla="*/ 142 w 1955"/>
                <a:gd name="T87" fmla="*/ 1415 h 3224"/>
                <a:gd name="T88" fmla="*/ 228 w 1955"/>
                <a:gd name="T89" fmla="*/ 1551 h 3224"/>
                <a:gd name="T90" fmla="*/ 622 w 1955"/>
                <a:gd name="T91" fmla="*/ 1062 h 3224"/>
                <a:gd name="T92" fmla="*/ 581 w 1955"/>
                <a:gd name="T93" fmla="*/ 983 h 3224"/>
                <a:gd name="T94" fmla="*/ 560 w 1955"/>
                <a:gd name="T95" fmla="*/ 896 h 3224"/>
                <a:gd name="T96" fmla="*/ 560 w 1955"/>
                <a:gd name="T97" fmla="*/ 800 h 3224"/>
                <a:gd name="T98" fmla="*/ 583 w 1955"/>
                <a:gd name="T99" fmla="*/ 708 h 3224"/>
                <a:gd name="T100" fmla="*/ 627 w 1955"/>
                <a:gd name="T101" fmla="*/ 627 h 3224"/>
                <a:gd name="T102" fmla="*/ 688 w 1955"/>
                <a:gd name="T103" fmla="*/ 559 h 3224"/>
                <a:gd name="T104" fmla="*/ 764 w 1955"/>
                <a:gd name="T105" fmla="*/ 506 h 3224"/>
                <a:gd name="T106" fmla="*/ 851 w 1955"/>
                <a:gd name="T107" fmla="*/ 472 h 3224"/>
                <a:gd name="T108" fmla="*/ 899 w 1955"/>
                <a:gd name="T109" fmla="*/ 0 h 3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55" h="3224">
                  <a:moveTo>
                    <a:pt x="959" y="580"/>
                  </a:moveTo>
                  <a:lnTo>
                    <a:pt x="917" y="583"/>
                  </a:lnTo>
                  <a:lnTo>
                    <a:pt x="879" y="591"/>
                  </a:lnTo>
                  <a:lnTo>
                    <a:pt x="843" y="605"/>
                  </a:lnTo>
                  <a:lnTo>
                    <a:pt x="809" y="623"/>
                  </a:lnTo>
                  <a:lnTo>
                    <a:pt x="779" y="646"/>
                  </a:lnTo>
                  <a:lnTo>
                    <a:pt x="752" y="672"/>
                  </a:lnTo>
                  <a:lnTo>
                    <a:pt x="728" y="702"/>
                  </a:lnTo>
                  <a:lnTo>
                    <a:pt x="710" y="736"/>
                  </a:lnTo>
                  <a:lnTo>
                    <a:pt x="696" y="771"/>
                  </a:lnTo>
                  <a:lnTo>
                    <a:pt x="687" y="809"/>
                  </a:lnTo>
                  <a:lnTo>
                    <a:pt x="685" y="849"/>
                  </a:lnTo>
                  <a:lnTo>
                    <a:pt x="687" y="889"/>
                  </a:lnTo>
                  <a:lnTo>
                    <a:pt x="696" y="927"/>
                  </a:lnTo>
                  <a:lnTo>
                    <a:pt x="710" y="963"/>
                  </a:lnTo>
                  <a:lnTo>
                    <a:pt x="728" y="996"/>
                  </a:lnTo>
                  <a:lnTo>
                    <a:pt x="752" y="1026"/>
                  </a:lnTo>
                  <a:lnTo>
                    <a:pt x="779" y="1053"/>
                  </a:lnTo>
                  <a:lnTo>
                    <a:pt x="809" y="1075"/>
                  </a:lnTo>
                  <a:lnTo>
                    <a:pt x="843" y="1094"/>
                  </a:lnTo>
                  <a:lnTo>
                    <a:pt x="879" y="1107"/>
                  </a:lnTo>
                  <a:lnTo>
                    <a:pt x="917" y="1116"/>
                  </a:lnTo>
                  <a:lnTo>
                    <a:pt x="959" y="1119"/>
                  </a:lnTo>
                  <a:lnTo>
                    <a:pt x="999" y="1116"/>
                  </a:lnTo>
                  <a:lnTo>
                    <a:pt x="1037" y="1107"/>
                  </a:lnTo>
                  <a:lnTo>
                    <a:pt x="1073" y="1094"/>
                  </a:lnTo>
                  <a:lnTo>
                    <a:pt x="1107" y="1075"/>
                  </a:lnTo>
                  <a:lnTo>
                    <a:pt x="1137" y="1053"/>
                  </a:lnTo>
                  <a:lnTo>
                    <a:pt x="1164" y="1026"/>
                  </a:lnTo>
                  <a:lnTo>
                    <a:pt x="1188" y="996"/>
                  </a:lnTo>
                  <a:lnTo>
                    <a:pt x="1206" y="963"/>
                  </a:lnTo>
                  <a:lnTo>
                    <a:pt x="1220" y="927"/>
                  </a:lnTo>
                  <a:lnTo>
                    <a:pt x="1228" y="889"/>
                  </a:lnTo>
                  <a:lnTo>
                    <a:pt x="1231" y="849"/>
                  </a:lnTo>
                  <a:lnTo>
                    <a:pt x="1228" y="809"/>
                  </a:lnTo>
                  <a:lnTo>
                    <a:pt x="1220" y="771"/>
                  </a:lnTo>
                  <a:lnTo>
                    <a:pt x="1206" y="736"/>
                  </a:lnTo>
                  <a:lnTo>
                    <a:pt x="1188" y="702"/>
                  </a:lnTo>
                  <a:lnTo>
                    <a:pt x="1164" y="672"/>
                  </a:lnTo>
                  <a:lnTo>
                    <a:pt x="1137" y="646"/>
                  </a:lnTo>
                  <a:lnTo>
                    <a:pt x="1107" y="623"/>
                  </a:lnTo>
                  <a:lnTo>
                    <a:pt x="1073" y="605"/>
                  </a:lnTo>
                  <a:lnTo>
                    <a:pt x="1037" y="591"/>
                  </a:lnTo>
                  <a:lnTo>
                    <a:pt x="999" y="583"/>
                  </a:lnTo>
                  <a:lnTo>
                    <a:pt x="959" y="580"/>
                  </a:lnTo>
                  <a:close/>
                  <a:moveTo>
                    <a:pt x="899" y="0"/>
                  </a:moveTo>
                  <a:lnTo>
                    <a:pt x="1005" y="0"/>
                  </a:lnTo>
                  <a:lnTo>
                    <a:pt x="1005" y="463"/>
                  </a:lnTo>
                  <a:lnTo>
                    <a:pt x="1052" y="472"/>
                  </a:lnTo>
                  <a:lnTo>
                    <a:pt x="1097" y="487"/>
                  </a:lnTo>
                  <a:lnTo>
                    <a:pt x="1139" y="506"/>
                  </a:lnTo>
                  <a:lnTo>
                    <a:pt x="1179" y="531"/>
                  </a:lnTo>
                  <a:lnTo>
                    <a:pt x="1215" y="559"/>
                  </a:lnTo>
                  <a:lnTo>
                    <a:pt x="1249" y="592"/>
                  </a:lnTo>
                  <a:lnTo>
                    <a:pt x="1276" y="627"/>
                  </a:lnTo>
                  <a:lnTo>
                    <a:pt x="1301" y="666"/>
                  </a:lnTo>
                  <a:lnTo>
                    <a:pt x="1321" y="708"/>
                  </a:lnTo>
                  <a:lnTo>
                    <a:pt x="1335" y="753"/>
                  </a:lnTo>
                  <a:lnTo>
                    <a:pt x="1343" y="800"/>
                  </a:lnTo>
                  <a:lnTo>
                    <a:pt x="1347" y="849"/>
                  </a:lnTo>
                  <a:lnTo>
                    <a:pt x="1344" y="890"/>
                  </a:lnTo>
                  <a:lnTo>
                    <a:pt x="1338" y="930"/>
                  </a:lnTo>
                  <a:lnTo>
                    <a:pt x="1327" y="968"/>
                  </a:lnTo>
                  <a:lnTo>
                    <a:pt x="1312" y="1006"/>
                  </a:lnTo>
                  <a:lnTo>
                    <a:pt x="1516" y="1551"/>
                  </a:lnTo>
                  <a:lnTo>
                    <a:pt x="1720" y="1551"/>
                  </a:lnTo>
                  <a:lnTo>
                    <a:pt x="1720" y="1415"/>
                  </a:lnTo>
                  <a:lnTo>
                    <a:pt x="1805" y="1415"/>
                  </a:lnTo>
                  <a:lnTo>
                    <a:pt x="1805" y="1770"/>
                  </a:lnTo>
                  <a:lnTo>
                    <a:pt x="1720" y="1770"/>
                  </a:lnTo>
                  <a:lnTo>
                    <a:pt x="1720" y="1634"/>
                  </a:lnTo>
                  <a:lnTo>
                    <a:pt x="1547" y="1634"/>
                  </a:lnTo>
                  <a:lnTo>
                    <a:pt x="1859" y="2475"/>
                  </a:lnTo>
                  <a:lnTo>
                    <a:pt x="1840" y="2711"/>
                  </a:lnTo>
                  <a:lnTo>
                    <a:pt x="1955" y="3224"/>
                  </a:lnTo>
                  <a:lnTo>
                    <a:pt x="1694" y="2770"/>
                  </a:lnTo>
                  <a:lnTo>
                    <a:pt x="1506" y="2596"/>
                  </a:lnTo>
                  <a:lnTo>
                    <a:pt x="978" y="1261"/>
                  </a:lnTo>
                  <a:lnTo>
                    <a:pt x="450" y="2596"/>
                  </a:lnTo>
                  <a:lnTo>
                    <a:pt x="262" y="2770"/>
                  </a:lnTo>
                  <a:lnTo>
                    <a:pt x="0" y="3224"/>
                  </a:lnTo>
                  <a:lnTo>
                    <a:pt x="117" y="2711"/>
                  </a:lnTo>
                  <a:lnTo>
                    <a:pt x="96" y="2475"/>
                  </a:lnTo>
                  <a:lnTo>
                    <a:pt x="410" y="1634"/>
                  </a:lnTo>
                  <a:lnTo>
                    <a:pt x="228" y="1634"/>
                  </a:lnTo>
                  <a:lnTo>
                    <a:pt x="228" y="1770"/>
                  </a:lnTo>
                  <a:lnTo>
                    <a:pt x="142" y="1770"/>
                  </a:lnTo>
                  <a:lnTo>
                    <a:pt x="142" y="1415"/>
                  </a:lnTo>
                  <a:lnTo>
                    <a:pt x="228" y="1415"/>
                  </a:lnTo>
                  <a:lnTo>
                    <a:pt x="228" y="1551"/>
                  </a:lnTo>
                  <a:lnTo>
                    <a:pt x="441" y="1551"/>
                  </a:lnTo>
                  <a:lnTo>
                    <a:pt x="622" y="1062"/>
                  </a:lnTo>
                  <a:lnTo>
                    <a:pt x="599" y="1024"/>
                  </a:lnTo>
                  <a:lnTo>
                    <a:pt x="581" y="983"/>
                  </a:lnTo>
                  <a:lnTo>
                    <a:pt x="569" y="941"/>
                  </a:lnTo>
                  <a:lnTo>
                    <a:pt x="560" y="896"/>
                  </a:lnTo>
                  <a:lnTo>
                    <a:pt x="557" y="849"/>
                  </a:lnTo>
                  <a:lnTo>
                    <a:pt x="560" y="800"/>
                  </a:lnTo>
                  <a:lnTo>
                    <a:pt x="569" y="753"/>
                  </a:lnTo>
                  <a:lnTo>
                    <a:pt x="583" y="708"/>
                  </a:lnTo>
                  <a:lnTo>
                    <a:pt x="603" y="666"/>
                  </a:lnTo>
                  <a:lnTo>
                    <a:pt x="627" y="627"/>
                  </a:lnTo>
                  <a:lnTo>
                    <a:pt x="655" y="592"/>
                  </a:lnTo>
                  <a:lnTo>
                    <a:pt x="688" y="559"/>
                  </a:lnTo>
                  <a:lnTo>
                    <a:pt x="724" y="531"/>
                  </a:lnTo>
                  <a:lnTo>
                    <a:pt x="764" y="506"/>
                  </a:lnTo>
                  <a:lnTo>
                    <a:pt x="807" y="487"/>
                  </a:lnTo>
                  <a:lnTo>
                    <a:pt x="851" y="472"/>
                  </a:lnTo>
                  <a:lnTo>
                    <a:pt x="899" y="463"/>
                  </a:lnTo>
                  <a:lnTo>
                    <a:pt x="8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2"/>
            <p:cNvSpPr>
              <a:spLocks/>
            </p:cNvSpPr>
            <p:nvPr/>
          </p:nvSpPr>
          <p:spPr bwMode="auto">
            <a:xfrm>
              <a:off x="1752" y="-106"/>
              <a:ext cx="30" cy="29"/>
            </a:xfrm>
            <a:custGeom>
              <a:avLst/>
              <a:gdLst>
                <a:gd name="T0" fmla="*/ 136 w 270"/>
                <a:gd name="T1" fmla="*/ 0 h 265"/>
                <a:gd name="T2" fmla="*/ 162 w 270"/>
                <a:gd name="T3" fmla="*/ 2 h 265"/>
                <a:gd name="T4" fmla="*/ 187 w 270"/>
                <a:gd name="T5" fmla="*/ 10 h 265"/>
                <a:gd name="T6" fmla="*/ 210 w 270"/>
                <a:gd name="T7" fmla="*/ 23 h 265"/>
                <a:gd name="T8" fmla="*/ 230 w 270"/>
                <a:gd name="T9" fmla="*/ 39 h 265"/>
                <a:gd name="T10" fmla="*/ 246 w 270"/>
                <a:gd name="T11" fmla="*/ 58 h 265"/>
                <a:gd name="T12" fmla="*/ 258 w 270"/>
                <a:gd name="T13" fmla="*/ 81 h 265"/>
                <a:gd name="T14" fmla="*/ 267 w 270"/>
                <a:gd name="T15" fmla="*/ 106 h 265"/>
                <a:gd name="T16" fmla="*/ 270 w 270"/>
                <a:gd name="T17" fmla="*/ 133 h 265"/>
                <a:gd name="T18" fmla="*/ 267 w 270"/>
                <a:gd name="T19" fmla="*/ 159 h 265"/>
                <a:gd name="T20" fmla="*/ 258 w 270"/>
                <a:gd name="T21" fmla="*/ 185 h 265"/>
                <a:gd name="T22" fmla="*/ 246 w 270"/>
                <a:gd name="T23" fmla="*/ 207 h 265"/>
                <a:gd name="T24" fmla="*/ 230 w 270"/>
                <a:gd name="T25" fmla="*/ 227 h 265"/>
                <a:gd name="T26" fmla="*/ 210 w 270"/>
                <a:gd name="T27" fmla="*/ 243 h 265"/>
                <a:gd name="T28" fmla="*/ 187 w 270"/>
                <a:gd name="T29" fmla="*/ 255 h 265"/>
                <a:gd name="T30" fmla="*/ 162 w 270"/>
                <a:gd name="T31" fmla="*/ 262 h 265"/>
                <a:gd name="T32" fmla="*/ 136 w 270"/>
                <a:gd name="T33" fmla="*/ 265 h 265"/>
                <a:gd name="T34" fmla="*/ 108 w 270"/>
                <a:gd name="T35" fmla="*/ 262 h 265"/>
                <a:gd name="T36" fmla="*/ 83 w 270"/>
                <a:gd name="T37" fmla="*/ 255 h 265"/>
                <a:gd name="T38" fmla="*/ 60 w 270"/>
                <a:gd name="T39" fmla="*/ 243 h 265"/>
                <a:gd name="T40" fmla="*/ 40 w 270"/>
                <a:gd name="T41" fmla="*/ 227 h 265"/>
                <a:gd name="T42" fmla="*/ 23 w 270"/>
                <a:gd name="T43" fmla="*/ 207 h 265"/>
                <a:gd name="T44" fmla="*/ 11 w 270"/>
                <a:gd name="T45" fmla="*/ 185 h 265"/>
                <a:gd name="T46" fmla="*/ 3 w 270"/>
                <a:gd name="T47" fmla="*/ 159 h 265"/>
                <a:gd name="T48" fmla="*/ 0 w 270"/>
                <a:gd name="T49" fmla="*/ 133 h 265"/>
                <a:gd name="T50" fmla="*/ 3 w 270"/>
                <a:gd name="T51" fmla="*/ 106 h 265"/>
                <a:gd name="T52" fmla="*/ 11 w 270"/>
                <a:gd name="T53" fmla="*/ 81 h 265"/>
                <a:gd name="T54" fmla="*/ 23 w 270"/>
                <a:gd name="T55" fmla="*/ 58 h 265"/>
                <a:gd name="T56" fmla="*/ 40 w 270"/>
                <a:gd name="T57" fmla="*/ 39 h 265"/>
                <a:gd name="T58" fmla="*/ 60 w 270"/>
                <a:gd name="T59" fmla="*/ 23 h 265"/>
                <a:gd name="T60" fmla="*/ 83 w 270"/>
                <a:gd name="T61" fmla="*/ 10 h 265"/>
                <a:gd name="T62" fmla="*/ 108 w 270"/>
                <a:gd name="T63" fmla="*/ 2 h 265"/>
                <a:gd name="T64" fmla="*/ 136 w 270"/>
                <a:gd name="T65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0" h="265">
                  <a:moveTo>
                    <a:pt x="136" y="0"/>
                  </a:moveTo>
                  <a:lnTo>
                    <a:pt x="162" y="2"/>
                  </a:lnTo>
                  <a:lnTo>
                    <a:pt x="187" y="10"/>
                  </a:lnTo>
                  <a:lnTo>
                    <a:pt x="210" y="23"/>
                  </a:lnTo>
                  <a:lnTo>
                    <a:pt x="230" y="39"/>
                  </a:lnTo>
                  <a:lnTo>
                    <a:pt x="246" y="58"/>
                  </a:lnTo>
                  <a:lnTo>
                    <a:pt x="258" y="81"/>
                  </a:lnTo>
                  <a:lnTo>
                    <a:pt x="267" y="106"/>
                  </a:lnTo>
                  <a:lnTo>
                    <a:pt x="270" y="133"/>
                  </a:lnTo>
                  <a:lnTo>
                    <a:pt x="267" y="159"/>
                  </a:lnTo>
                  <a:lnTo>
                    <a:pt x="258" y="185"/>
                  </a:lnTo>
                  <a:lnTo>
                    <a:pt x="246" y="207"/>
                  </a:lnTo>
                  <a:lnTo>
                    <a:pt x="230" y="227"/>
                  </a:lnTo>
                  <a:lnTo>
                    <a:pt x="210" y="243"/>
                  </a:lnTo>
                  <a:lnTo>
                    <a:pt x="187" y="255"/>
                  </a:lnTo>
                  <a:lnTo>
                    <a:pt x="162" y="262"/>
                  </a:lnTo>
                  <a:lnTo>
                    <a:pt x="136" y="265"/>
                  </a:lnTo>
                  <a:lnTo>
                    <a:pt x="108" y="262"/>
                  </a:lnTo>
                  <a:lnTo>
                    <a:pt x="83" y="255"/>
                  </a:lnTo>
                  <a:lnTo>
                    <a:pt x="60" y="243"/>
                  </a:lnTo>
                  <a:lnTo>
                    <a:pt x="40" y="227"/>
                  </a:lnTo>
                  <a:lnTo>
                    <a:pt x="23" y="207"/>
                  </a:lnTo>
                  <a:lnTo>
                    <a:pt x="11" y="185"/>
                  </a:lnTo>
                  <a:lnTo>
                    <a:pt x="3" y="159"/>
                  </a:lnTo>
                  <a:lnTo>
                    <a:pt x="0" y="133"/>
                  </a:lnTo>
                  <a:lnTo>
                    <a:pt x="3" y="106"/>
                  </a:lnTo>
                  <a:lnTo>
                    <a:pt x="11" y="81"/>
                  </a:lnTo>
                  <a:lnTo>
                    <a:pt x="23" y="58"/>
                  </a:lnTo>
                  <a:lnTo>
                    <a:pt x="40" y="39"/>
                  </a:lnTo>
                  <a:lnTo>
                    <a:pt x="60" y="23"/>
                  </a:lnTo>
                  <a:lnTo>
                    <a:pt x="83" y="10"/>
                  </a:lnTo>
                  <a:lnTo>
                    <a:pt x="108" y="2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219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ondarlan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A3D15"/>
      </a:accent1>
      <a:accent2>
        <a:srgbClr val="F99325"/>
      </a:accent2>
      <a:accent3>
        <a:srgbClr val="6DAF27"/>
      </a:accent3>
      <a:accent4>
        <a:srgbClr val="188ED6"/>
      </a:accent4>
      <a:accent5>
        <a:srgbClr val="4EB9C1"/>
      </a:accent5>
      <a:accent6>
        <a:srgbClr val="73166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632</Words>
  <Application>Microsoft Office PowerPoint</Application>
  <PresentationFormat>Widescreen</PresentationFormat>
  <Paragraphs>104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Julian</cp:lastModifiedBy>
  <cp:revision>43</cp:revision>
  <dcterms:created xsi:type="dcterms:W3CDTF">2015-02-23T09:54:28Z</dcterms:created>
  <dcterms:modified xsi:type="dcterms:W3CDTF">2015-02-23T20:12:30Z</dcterms:modified>
</cp:coreProperties>
</file>