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72" r:id="rId3"/>
    <p:sldId id="268" r:id="rId4"/>
    <p:sldId id="266" r:id="rId5"/>
    <p:sldId id="267" r:id="rId6"/>
    <p:sldId id="270" r:id="rId7"/>
    <p:sldId id="271" r:id="rId8"/>
    <p:sldId id="273" r:id="rId9"/>
    <p:sldId id="275" r:id="rId10"/>
    <p:sldId id="276" r:id="rId11"/>
    <p:sldId id="281" r:id="rId12"/>
    <p:sldId id="280" r:id="rId13"/>
    <p:sldId id="278" r:id="rId14"/>
    <p:sldId id="279" r:id="rId15"/>
    <p:sldId id="277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2595-B8B8-41F8-880F-F7A84B1F0CD9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BB1A-C454-49AA-BE4D-579FF659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http://pixabay.com/en/runners-silhouettes-athletes-635906/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BB1A-C454-49AA-BE4D-579FF65928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http://pixabay.com/en/cross-country-skiing-binding-624246/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BB1A-C454-49AA-BE4D-579FF65928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7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933754" y="1337481"/>
            <a:ext cx="4324492" cy="5315803"/>
            <a:chOff x="4410075" y="2615324"/>
            <a:chExt cx="3371850" cy="4242676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045869" y="2615324"/>
              <a:ext cx="2100263" cy="3097213"/>
            </a:xfrm>
            <a:custGeom>
              <a:avLst/>
              <a:gdLst>
                <a:gd name="T0" fmla="*/ 1568 w 2646"/>
                <a:gd name="T1" fmla="*/ 1654 h 3903"/>
                <a:gd name="T2" fmla="*/ 1203 w 2646"/>
                <a:gd name="T3" fmla="*/ 290 h 3903"/>
                <a:gd name="T4" fmla="*/ 799 w 2646"/>
                <a:gd name="T5" fmla="*/ 424 h 3903"/>
                <a:gd name="T6" fmla="*/ 488 w 2646"/>
                <a:gd name="T7" fmla="*/ 703 h 3903"/>
                <a:gd name="T8" fmla="*/ 309 w 2646"/>
                <a:gd name="T9" fmla="*/ 1085 h 3903"/>
                <a:gd name="T10" fmla="*/ 296 w 2646"/>
                <a:gd name="T11" fmla="*/ 1485 h 3903"/>
                <a:gd name="T12" fmla="*/ 423 w 2646"/>
                <a:gd name="T13" fmla="*/ 1844 h 3903"/>
                <a:gd name="T14" fmla="*/ 676 w 2646"/>
                <a:gd name="T15" fmla="*/ 2136 h 3903"/>
                <a:gd name="T16" fmla="*/ 749 w 2646"/>
                <a:gd name="T17" fmla="*/ 2631 h 3903"/>
                <a:gd name="T18" fmla="*/ 888 w 2646"/>
                <a:gd name="T19" fmla="*/ 2798 h 3903"/>
                <a:gd name="T20" fmla="*/ 836 w 2646"/>
                <a:gd name="T21" fmla="*/ 1648 h 3903"/>
                <a:gd name="T22" fmla="*/ 696 w 2646"/>
                <a:gd name="T23" fmla="*/ 1536 h 3903"/>
                <a:gd name="T24" fmla="*/ 680 w 2646"/>
                <a:gd name="T25" fmla="*/ 1285 h 3903"/>
                <a:gd name="T26" fmla="*/ 792 w 2646"/>
                <a:gd name="T27" fmla="*/ 1145 h 3903"/>
                <a:gd name="T28" fmla="*/ 1810 w 2646"/>
                <a:gd name="T29" fmla="*/ 1129 h 3903"/>
                <a:gd name="T30" fmla="*/ 1950 w 2646"/>
                <a:gd name="T31" fmla="*/ 1241 h 3903"/>
                <a:gd name="T32" fmla="*/ 1966 w 2646"/>
                <a:gd name="T33" fmla="*/ 1492 h 3903"/>
                <a:gd name="T34" fmla="*/ 1854 w 2646"/>
                <a:gd name="T35" fmla="*/ 1633 h 3903"/>
                <a:gd name="T36" fmla="*/ 1710 w 2646"/>
                <a:gd name="T37" fmla="*/ 2823 h 3903"/>
                <a:gd name="T38" fmla="*/ 1874 w 2646"/>
                <a:gd name="T39" fmla="*/ 2681 h 3903"/>
                <a:gd name="T40" fmla="*/ 1916 w 2646"/>
                <a:gd name="T41" fmla="*/ 2178 h 3903"/>
                <a:gd name="T42" fmla="*/ 2183 w 2646"/>
                <a:gd name="T43" fmla="*/ 1907 h 3903"/>
                <a:gd name="T44" fmla="*/ 2342 w 2646"/>
                <a:gd name="T45" fmla="*/ 1531 h 3903"/>
                <a:gd name="T46" fmla="*/ 2339 w 2646"/>
                <a:gd name="T47" fmla="*/ 1101 h 3903"/>
                <a:gd name="T48" fmla="*/ 2162 w 2646"/>
                <a:gd name="T49" fmla="*/ 709 h 3903"/>
                <a:gd name="T50" fmla="*/ 1849 w 2646"/>
                <a:gd name="T51" fmla="*/ 424 h 3903"/>
                <a:gd name="T52" fmla="*/ 1435 w 2646"/>
                <a:gd name="T53" fmla="*/ 288 h 3903"/>
                <a:gd name="T54" fmla="*/ 1539 w 2646"/>
                <a:gd name="T55" fmla="*/ 17 h 3903"/>
                <a:gd name="T56" fmla="*/ 1977 w 2646"/>
                <a:gd name="T57" fmla="*/ 173 h 3903"/>
                <a:gd name="T58" fmla="*/ 2329 w 2646"/>
                <a:gd name="T59" fmla="*/ 463 h 3903"/>
                <a:gd name="T60" fmla="*/ 2562 w 2646"/>
                <a:gd name="T61" fmla="*/ 857 h 3903"/>
                <a:gd name="T62" fmla="*/ 2646 w 2646"/>
                <a:gd name="T63" fmla="*/ 1323 h 3903"/>
                <a:gd name="T64" fmla="*/ 2571 w 2646"/>
                <a:gd name="T65" fmla="*/ 1763 h 3903"/>
                <a:gd name="T66" fmla="*/ 2356 w 2646"/>
                <a:gd name="T67" fmla="*/ 2151 h 3903"/>
                <a:gd name="T68" fmla="*/ 2194 w 2646"/>
                <a:gd name="T69" fmla="*/ 2602 h 3903"/>
                <a:gd name="T70" fmla="*/ 2070 w 2646"/>
                <a:gd name="T71" fmla="*/ 2892 h 3903"/>
                <a:gd name="T72" fmla="*/ 1891 w 2646"/>
                <a:gd name="T73" fmla="*/ 3359 h 3903"/>
                <a:gd name="T74" fmla="*/ 1806 w 2646"/>
                <a:gd name="T75" fmla="*/ 3567 h 3903"/>
                <a:gd name="T76" fmla="*/ 1599 w 2646"/>
                <a:gd name="T77" fmla="*/ 3651 h 3903"/>
                <a:gd name="T78" fmla="*/ 1495 w 2646"/>
                <a:gd name="T79" fmla="*/ 3795 h 3903"/>
                <a:gd name="T80" fmla="*/ 1368 w 2646"/>
                <a:gd name="T81" fmla="*/ 3897 h 3903"/>
                <a:gd name="T82" fmla="*/ 1238 w 2646"/>
                <a:gd name="T83" fmla="*/ 3883 h 3903"/>
                <a:gd name="T84" fmla="*/ 1138 w 2646"/>
                <a:gd name="T85" fmla="*/ 3757 h 3903"/>
                <a:gd name="T86" fmla="*/ 988 w 2646"/>
                <a:gd name="T87" fmla="*/ 3645 h 3903"/>
                <a:gd name="T88" fmla="*/ 805 w 2646"/>
                <a:gd name="T89" fmla="*/ 3522 h 3903"/>
                <a:gd name="T90" fmla="*/ 755 w 2646"/>
                <a:gd name="T91" fmla="*/ 3046 h 3903"/>
                <a:gd name="T92" fmla="*/ 532 w 2646"/>
                <a:gd name="T93" fmla="*/ 2829 h 3903"/>
                <a:gd name="T94" fmla="*/ 448 w 2646"/>
                <a:gd name="T95" fmla="*/ 2520 h 3903"/>
                <a:gd name="T96" fmla="*/ 217 w 2646"/>
                <a:gd name="T97" fmla="*/ 2049 h 3903"/>
                <a:gd name="T98" fmla="*/ 35 w 2646"/>
                <a:gd name="T99" fmla="*/ 1627 h 3903"/>
                <a:gd name="T100" fmla="*/ 10 w 2646"/>
                <a:gd name="T101" fmla="*/ 1158 h 3903"/>
                <a:gd name="T102" fmla="*/ 150 w 2646"/>
                <a:gd name="T103" fmla="*/ 709 h 3903"/>
                <a:gd name="T104" fmla="*/ 434 w 2646"/>
                <a:gd name="T105" fmla="*/ 344 h 3903"/>
                <a:gd name="T106" fmla="*/ 826 w 2646"/>
                <a:gd name="T107" fmla="*/ 96 h 3903"/>
                <a:gd name="T108" fmla="*/ 1297 w 2646"/>
                <a:gd name="T109" fmla="*/ 0 h 3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6" h="3903">
                  <a:moveTo>
                    <a:pt x="1078" y="1654"/>
                  </a:moveTo>
                  <a:lnTo>
                    <a:pt x="1078" y="2846"/>
                  </a:lnTo>
                  <a:lnTo>
                    <a:pt x="1568" y="2846"/>
                  </a:lnTo>
                  <a:lnTo>
                    <a:pt x="1568" y="1654"/>
                  </a:lnTo>
                  <a:lnTo>
                    <a:pt x="1078" y="1654"/>
                  </a:lnTo>
                  <a:close/>
                  <a:moveTo>
                    <a:pt x="1324" y="282"/>
                  </a:moveTo>
                  <a:lnTo>
                    <a:pt x="1264" y="284"/>
                  </a:lnTo>
                  <a:lnTo>
                    <a:pt x="1203" y="290"/>
                  </a:lnTo>
                  <a:lnTo>
                    <a:pt x="1095" y="307"/>
                  </a:lnTo>
                  <a:lnTo>
                    <a:pt x="993" y="336"/>
                  </a:lnTo>
                  <a:lnTo>
                    <a:pt x="894" y="375"/>
                  </a:lnTo>
                  <a:lnTo>
                    <a:pt x="799" y="424"/>
                  </a:lnTo>
                  <a:lnTo>
                    <a:pt x="711" y="482"/>
                  </a:lnTo>
                  <a:lnTo>
                    <a:pt x="630" y="547"/>
                  </a:lnTo>
                  <a:lnTo>
                    <a:pt x="555" y="622"/>
                  </a:lnTo>
                  <a:lnTo>
                    <a:pt x="488" y="703"/>
                  </a:lnTo>
                  <a:lnTo>
                    <a:pt x="429" y="791"/>
                  </a:lnTo>
                  <a:lnTo>
                    <a:pt x="379" y="883"/>
                  </a:lnTo>
                  <a:lnTo>
                    <a:pt x="340" y="983"/>
                  </a:lnTo>
                  <a:lnTo>
                    <a:pt x="309" y="1085"/>
                  </a:lnTo>
                  <a:lnTo>
                    <a:pt x="290" y="1193"/>
                  </a:lnTo>
                  <a:lnTo>
                    <a:pt x="284" y="1291"/>
                  </a:lnTo>
                  <a:lnTo>
                    <a:pt x="284" y="1389"/>
                  </a:lnTo>
                  <a:lnTo>
                    <a:pt x="296" y="1485"/>
                  </a:lnTo>
                  <a:lnTo>
                    <a:pt x="315" y="1579"/>
                  </a:lnTo>
                  <a:lnTo>
                    <a:pt x="344" y="1671"/>
                  </a:lnTo>
                  <a:lnTo>
                    <a:pt x="379" y="1759"/>
                  </a:lnTo>
                  <a:lnTo>
                    <a:pt x="423" y="1844"/>
                  </a:lnTo>
                  <a:lnTo>
                    <a:pt x="475" y="1924"/>
                  </a:lnTo>
                  <a:lnTo>
                    <a:pt x="536" y="2001"/>
                  </a:lnTo>
                  <a:lnTo>
                    <a:pt x="601" y="2070"/>
                  </a:lnTo>
                  <a:lnTo>
                    <a:pt x="676" y="2136"/>
                  </a:lnTo>
                  <a:lnTo>
                    <a:pt x="730" y="2178"/>
                  </a:lnTo>
                  <a:lnTo>
                    <a:pt x="730" y="2520"/>
                  </a:lnTo>
                  <a:lnTo>
                    <a:pt x="736" y="2577"/>
                  </a:lnTo>
                  <a:lnTo>
                    <a:pt x="749" y="2631"/>
                  </a:lnTo>
                  <a:lnTo>
                    <a:pt x="774" y="2681"/>
                  </a:lnTo>
                  <a:lnTo>
                    <a:pt x="805" y="2727"/>
                  </a:lnTo>
                  <a:lnTo>
                    <a:pt x="844" y="2766"/>
                  </a:lnTo>
                  <a:lnTo>
                    <a:pt x="888" y="2798"/>
                  </a:lnTo>
                  <a:lnTo>
                    <a:pt x="936" y="2823"/>
                  </a:lnTo>
                  <a:lnTo>
                    <a:pt x="936" y="1654"/>
                  </a:lnTo>
                  <a:lnTo>
                    <a:pt x="884" y="1654"/>
                  </a:lnTo>
                  <a:lnTo>
                    <a:pt x="836" y="1648"/>
                  </a:lnTo>
                  <a:lnTo>
                    <a:pt x="792" y="1633"/>
                  </a:lnTo>
                  <a:lnTo>
                    <a:pt x="753" y="1608"/>
                  </a:lnTo>
                  <a:lnTo>
                    <a:pt x="721" y="1575"/>
                  </a:lnTo>
                  <a:lnTo>
                    <a:pt x="696" y="1536"/>
                  </a:lnTo>
                  <a:lnTo>
                    <a:pt x="680" y="1492"/>
                  </a:lnTo>
                  <a:lnTo>
                    <a:pt x="674" y="1444"/>
                  </a:lnTo>
                  <a:lnTo>
                    <a:pt x="674" y="1333"/>
                  </a:lnTo>
                  <a:lnTo>
                    <a:pt x="680" y="1285"/>
                  </a:lnTo>
                  <a:lnTo>
                    <a:pt x="696" y="1241"/>
                  </a:lnTo>
                  <a:lnTo>
                    <a:pt x="721" y="1202"/>
                  </a:lnTo>
                  <a:lnTo>
                    <a:pt x="753" y="1170"/>
                  </a:lnTo>
                  <a:lnTo>
                    <a:pt x="792" y="1145"/>
                  </a:lnTo>
                  <a:lnTo>
                    <a:pt x="836" y="1129"/>
                  </a:lnTo>
                  <a:lnTo>
                    <a:pt x="884" y="1124"/>
                  </a:lnTo>
                  <a:lnTo>
                    <a:pt x="1762" y="1124"/>
                  </a:lnTo>
                  <a:lnTo>
                    <a:pt x="1810" y="1129"/>
                  </a:lnTo>
                  <a:lnTo>
                    <a:pt x="1854" y="1145"/>
                  </a:lnTo>
                  <a:lnTo>
                    <a:pt x="1893" y="1170"/>
                  </a:lnTo>
                  <a:lnTo>
                    <a:pt x="1925" y="1202"/>
                  </a:lnTo>
                  <a:lnTo>
                    <a:pt x="1950" y="1241"/>
                  </a:lnTo>
                  <a:lnTo>
                    <a:pt x="1966" y="1285"/>
                  </a:lnTo>
                  <a:lnTo>
                    <a:pt x="1972" y="1333"/>
                  </a:lnTo>
                  <a:lnTo>
                    <a:pt x="1972" y="1444"/>
                  </a:lnTo>
                  <a:lnTo>
                    <a:pt x="1966" y="1492"/>
                  </a:lnTo>
                  <a:lnTo>
                    <a:pt x="1950" y="1536"/>
                  </a:lnTo>
                  <a:lnTo>
                    <a:pt x="1925" y="1575"/>
                  </a:lnTo>
                  <a:lnTo>
                    <a:pt x="1893" y="1608"/>
                  </a:lnTo>
                  <a:lnTo>
                    <a:pt x="1854" y="1633"/>
                  </a:lnTo>
                  <a:lnTo>
                    <a:pt x="1810" y="1648"/>
                  </a:lnTo>
                  <a:lnTo>
                    <a:pt x="1762" y="1654"/>
                  </a:lnTo>
                  <a:lnTo>
                    <a:pt x="1710" y="1654"/>
                  </a:lnTo>
                  <a:lnTo>
                    <a:pt x="1710" y="2823"/>
                  </a:lnTo>
                  <a:lnTo>
                    <a:pt x="1760" y="2798"/>
                  </a:lnTo>
                  <a:lnTo>
                    <a:pt x="1804" y="2766"/>
                  </a:lnTo>
                  <a:lnTo>
                    <a:pt x="1841" y="2727"/>
                  </a:lnTo>
                  <a:lnTo>
                    <a:pt x="1874" y="2681"/>
                  </a:lnTo>
                  <a:lnTo>
                    <a:pt x="1897" y="2631"/>
                  </a:lnTo>
                  <a:lnTo>
                    <a:pt x="1910" y="2577"/>
                  </a:lnTo>
                  <a:lnTo>
                    <a:pt x="1916" y="2520"/>
                  </a:lnTo>
                  <a:lnTo>
                    <a:pt x="1916" y="2178"/>
                  </a:lnTo>
                  <a:lnTo>
                    <a:pt x="1970" y="2136"/>
                  </a:lnTo>
                  <a:lnTo>
                    <a:pt x="2048" y="2067"/>
                  </a:lnTo>
                  <a:lnTo>
                    <a:pt x="2120" y="1990"/>
                  </a:lnTo>
                  <a:lnTo>
                    <a:pt x="2183" y="1907"/>
                  </a:lnTo>
                  <a:lnTo>
                    <a:pt x="2237" y="1819"/>
                  </a:lnTo>
                  <a:lnTo>
                    <a:pt x="2281" y="1727"/>
                  </a:lnTo>
                  <a:lnTo>
                    <a:pt x="2317" y="1631"/>
                  </a:lnTo>
                  <a:lnTo>
                    <a:pt x="2342" y="1531"/>
                  </a:lnTo>
                  <a:lnTo>
                    <a:pt x="2358" y="1427"/>
                  </a:lnTo>
                  <a:lnTo>
                    <a:pt x="2364" y="1323"/>
                  </a:lnTo>
                  <a:lnTo>
                    <a:pt x="2358" y="1210"/>
                  </a:lnTo>
                  <a:lnTo>
                    <a:pt x="2339" y="1101"/>
                  </a:lnTo>
                  <a:lnTo>
                    <a:pt x="2310" y="995"/>
                  </a:lnTo>
                  <a:lnTo>
                    <a:pt x="2271" y="893"/>
                  </a:lnTo>
                  <a:lnTo>
                    <a:pt x="2221" y="799"/>
                  </a:lnTo>
                  <a:lnTo>
                    <a:pt x="2162" y="709"/>
                  </a:lnTo>
                  <a:lnTo>
                    <a:pt x="2095" y="626"/>
                  </a:lnTo>
                  <a:lnTo>
                    <a:pt x="2020" y="551"/>
                  </a:lnTo>
                  <a:lnTo>
                    <a:pt x="1937" y="484"/>
                  </a:lnTo>
                  <a:lnTo>
                    <a:pt x="1849" y="424"/>
                  </a:lnTo>
                  <a:lnTo>
                    <a:pt x="1753" y="375"/>
                  </a:lnTo>
                  <a:lnTo>
                    <a:pt x="1651" y="336"/>
                  </a:lnTo>
                  <a:lnTo>
                    <a:pt x="1547" y="307"/>
                  </a:lnTo>
                  <a:lnTo>
                    <a:pt x="1435" y="288"/>
                  </a:lnTo>
                  <a:lnTo>
                    <a:pt x="1324" y="282"/>
                  </a:lnTo>
                  <a:close/>
                  <a:moveTo>
                    <a:pt x="1297" y="0"/>
                  </a:moveTo>
                  <a:lnTo>
                    <a:pt x="1418" y="4"/>
                  </a:lnTo>
                  <a:lnTo>
                    <a:pt x="1539" y="17"/>
                  </a:lnTo>
                  <a:lnTo>
                    <a:pt x="1655" y="42"/>
                  </a:lnTo>
                  <a:lnTo>
                    <a:pt x="1766" y="75"/>
                  </a:lnTo>
                  <a:lnTo>
                    <a:pt x="1874" y="119"/>
                  </a:lnTo>
                  <a:lnTo>
                    <a:pt x="1977" y="173"/>
                  </a:lnTo>
                  <a:lnTo>
                    <a:pt x="2073" y="234"/>
                  </a:lnTo>
                  <a:lnTo>
                    <a:pt x="2166" y="302"/>
                  </a:lnTo>
                  <a:lnTo>
                    <a:pt x="2250" y="378"/>
                  </a:lnTo>
                  <a:lnTo>
                    <a:pt x="2329" y="463"/>
                  </a:lnTo>
                  <a:lnTo>
                    <a:pt x="2398" y="553"/>
                  </a:lnTo>
                  <a:lnTo>
                    <a:pt x="2462" y="649"/>
                  </a:lnTo>
                  <a:lnTo>
                    <a:pt x="2515" y="749"/>
                  </a:lnTo>
                  <a:lnTo>
                    <a:pt x="2562" y="857"/>
                  </a:lnTo>
                  <a:lnTo>
                    <a:pt x="2598" y="968"/>
                  </a:lnTo>
                  <a:lnTo>
                    <a:pt x="2625" y="1081"/>
                  </a:lnTo>
                  <a:lnTo>
                    <a:pt x="2642" y="1200"/>
                  </a:lnTo>
                  <a:lnTo>
                    <a:pt x="2646" y="1323"/>
                  </a:lnTo>
                  <a:lnTo>
                    <a:pt x="2642" y="1437"/>
                  </a:lnTo>
                  <a:lnTo>
                    <a:pt x="2627" y="1548"/>
                  </a:lnTo>
                  <a:lnTo>
                    <a:pt x="2604" y="1657"/>
                  </a:lnTo>
                  <a:lnTo>
                    <a:pt x="2571" y="1763"/>
                  </a:lnTo>
                  <a:lnTo>
                    <a:pt x="2531" y="1867"/>
                  </a:lnTo>
                  <a:lnTo>
                    <a:pt x="2481" y="1965"/>
                  </a:lnTo>
                  <a:lnTo>
                    <a:pt x="2421" y="2061"/>
                  </a:lnTo>
                  <a:lnTo>
                    <a:pt x="2356" y="2151"/>
                  </a:lnTo>
                  <a:lnTo>
                    <a:pt x="2281" y="2234"/>
                  </a:lnTo>
                  <a:lnTo>
                    <a:pt x="2200" y="2312"/>
                  </a:lnTo>
                  <a:lnTo>
                    <a:pt x="2200" y="2520"/>
                  </a:lnTo>
                  <a:lnTo>
                    <a:pt x="2194" y="2602"/>
                  </a:lnTo>
                  <a:lnTo>
                    <a:pt x="2177" y="2683"/>
                  </a:lnTo>
                  <a:lnTo>
                    <a:pt x="2150" y="2758"/>
                  </a:lnTo>
                  <a:lnTo>
                    <a:pt x="2114" y="2829"/>
                  </a:lnTo>
                  <a:lnTo>
                    <a:pt x="2070" y="2892"/>
                  </a:lnTo>
                  <a:lnTo>
                    <a:pt x="2018" y="2952"/>
                  </a:lnTo>
                  <a:lnTo>
                    <a:pt x="1958" y="3004"/>
                  </a:lnTo>
                  <a:lnTo>
                    <a:pt x="1891" y="3046"/>
                  </a:lnTo>
                  <a:lnTo>
                    <a:pt x="1891" y="3359"/>
                  </a:lnTo>
                  <a:lnTo>
                    <a:pt x="1885" y="3419"/>
                  </a:lnTo>
                  <a:lnTo>
                    <a:pt x="1868" y="3472"/>
                  </a:lnTo>
                  <a:lnTo>
                    <a:pt x="1841" y="3522"/>
                  </a:lnTo>
                  <a:lnTo>
                    <a:pt x="1806" y="3567"/>
                  </a:lnTo>
                  <a:lnTo>
                    <a:pt x="1762" y="3601"/>
                  </a:lnTo>
                  <a:lnTo>
                    <a:pt x="1712" y="3628"/>
                  </a:lnTo>
                  <a:lnTo>
                    <a:pt x="1658" y="3645"/>
                  </a:lnTo>
                  <a:lnTo>
                    <a:pt x="1599" y="3651"/>
                  </a:lnTo>
                  <a:lnTo>
                    <a:pt x="1514" y="3651"/>
                  </a:lnTo>
                  <a:lnTo>
                    <a:pt x="1514" y="3712"/>
                  </a:lnTo>
                  <a:lnTo>
                    <a:pt x="1510" y="3757"/>
                  </a:lnTo>
                  <a:lnTo>
                    <a:pt x="1495" y="3795"/>
                  </a:lnTo>
                  <a:lnTo>
                    <a:pt x="1474" y="3832"/>
                  </a:lnTo>
                  <a:lnTo>
                    <a:pt x="1443" y="3860"/>
                  </a:lnTo>
                  <a:lnTo>
                    <a:pt x="1409" y="3883"/>
                  </a:lnTo>
                  <a:lnTo>
                    <a:pt x="1368" y="3897"/>
                  </a:lnTo>
                  <a:lnTo>
                    <a:pt x="1326" y="3903"/>
                  </a:lnTo>
                  <a:lnTo>
                    <a:pt x="1322" y="3903"/>
                  </a:lnTo>
                  <a:lnTo>
                    <a:pt x="1278" y="3897"/>
                  </a:lnTo>
                  <a:lnTo>
                    <a:pt x="1238" y="3883"/>
                  </a:lnTo>
                  <a:lnTo>
                    <a:pt x="1203" y="3860"/>
                  </a:lnTo>
                  <a:lnTo>
                    <a:pt x="1174" y="3832"/>
                  </a:lnTo>
                  <a:lnTo>
                    <a:pt x="1151" y="3795"/>
                  </a:lnTo>
                  <a:lnTo>
                    <a:pt x="1138" y="3757"/>
                  </a:lnTo>
                  <a:lnTo>
                    <a:pt x="1132" y="3712"/>
                  </a:lnTo>
                  <a:lnTo>
                    <a:pt x="1132" y="3651"/>
                  </a:lnTo>
                  <a:lnTo>
                    <a:pt x="1047" y="3651"/>
                  </a:lnTo>
                  <a:lnTo>
                    <a:pt x="988" y="3645"/>
                  </a:lnTo>
                  <a:lnTo>
                    <a:pt x="934" y="3628"/>
                  </a:lnTo>
                  <a:lnTo>
                    <a:pt x="884" y="3601"/>
                  </a:lnTo>
                  <a:lnTo>
                    <a:pt x="842" y="3567"/>
                  </a:lnTo>
                  <a:lnTo>
                    <a:pt x="805" y="3522"/>
                  </a:lnTo>
                  <a:lnTo>
                    <a:pt x="778" y="3472"/>
                  </a:lnTo>
                  <a:lnTo>
                    <a:pt x="761" y="3419"/>
                  </a:lnTo>
                  <a:lnTo>
                    <a:pt x="755" y="3359"/>
                  </a:lnTo>
                  <a:lnTo>
                    <a:pt x="755" y="3046"/>
                  </a:lnTo>
                  <a:lnTo>
                    <a:pt x="690" y="3004"/>
                  </a:lnTo>
                  <a:lnTo>
                    <a:pt x="630" y="2952"/>
                  </a:lnTo>
                  <a:lnTo>
                    <a:pt x="576" y="2892"/>
                  </a:lnTo>
                  <a:lnTo>
                    <a:pt x="532" y="2829"/>
                  </a:lnTo>
                  <a:lnTo>
                    <a:pt x="496" y="2758"/>
                  </a:lnTo>
                  <a:lnTo>
                    <a:pt x="469" y="2683"/>
                  </a:lnTo>
                  <a:lnTo>
                    <a:pt x="454" y="2602"/>
                  </a:lnTo>
                  <a:lnTo>
                    <a:pt x="448" y="2520"/>
                  </a:lnTo>
                  <a:lnTo>
                    <a:pt x="448" y="2312"/>
                  </a:lnTo>
                  <a:lnTo>
                    <a:pt x="361" y="2232"/>
                  </a:lnTo>
                  <a:lnTo>
                    <a:pt x="284" y="2143"/>
                  </a:lnTo>
                  <a:lnTo>
                    <a:pt x="217" y="2049"/>
                  </a:lnTo>
                  <a:lnTo>
                    <a:pt x="158" y="1949"/>
                  </a:lnTo>
                  <a:lnTo>
                    <a:pt x="108" y="1846"/>
                  </a:lnTo>
                  <a:lnTo>
                    <a:pt x="65" y="1738"/>
                  </a:lnTo>
                  <a:lnTo>
                    <a:pt x="35" y="1627"/>
                  </a:lnTo>
                  <a:lnTo>
                    <a:pt x="13" y="1513"/>
                  </a:lnTo>
                  <a:lnTo>
                    <a:pt x="2" y="1396"/>
                  </a:lnTo>
                  <a:lnTo>
                    <a:pt x="0" y="1277"/>
                  </a:lnTo>
                  <a:lnTo>
                    <a:pt x="10" y="1158"/>
                  </a:lnTo>
                  <a:lnTo>
                    <a:pt x="29" y="1041"/>
                  </a:lnTo>
                  <a:lnTo>
                    <a:pt x="60" y="926"/>
                  </a:lnTo>
                  <a:lnTo>
                    <a:pt x="100" y="814"/>
                  </a:lnTo>
                  <a:lnTo>
                    <a:pt x="150" y="709"/>
                  </a:lnTo>
                  <a:lnTo>
                    <a:pt x="209" y="609"/>
                  </a:lnTo>
                  <a:lnTo>
                    <a:pt x="277" y="513"/>
                  </a:lnTo>
                  <a:lnTo>
                    <a:pt x="352" y="424"/>
                  </a:lnTo>
                  <a:lnTo>
                    <a:pt x="434" y="344"/>
                  </a:lnTo>
                  <a:lnTo>
                    <a:pt x="525" y="269"/>
                  </a:lnTo>
                  <a:lnTo>
                    <a:pt x="619" y="202"/>
                  </a:lnTo>
                  <a:lnTo>
                    <a:pt x="721" y="144"/>
                  </a:lnTo>
                  <a:lnTo>
                    <a:pt x="826" y="96"/>
                  </a:lnTo>
                  <a:lnTo>
                    <a:pt x="938" y="56"/>
                  </a:lnTo>
                  <a:lnTo>
                    <a:pt x="1053" y="27"/>
                  </a:lnTo>
                  <a:lnTo>
                    <a:pt x="1172" y="8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410075" y="4770437"/>
              <a:ext cx="3371850" cy="2087563"/>
              <a:chOff x="4163918" y="4770437"/>
              <a:chExt cx="3371850" cy="2087563"/>
            </a:xfrm>
          </p:grpSpPr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4163918" y="4770437"/>
                <a:ext cx="1609725" cy="2087563"/>
              </a:xfrm>
              <a:custGeom>
                <a:avLst/>
                <a:gdLst>
                  <a:gd name="T0" fmla="*/ 170 w 2029"/>
                  <a:gd name="T1" fmla="*/ 32 h 2630"/>
                  <a:gd name="T2" fmla="*/ 223 w 2029"/>
                  <a:gd name="T3" fmla="*/ 140 h 2630"/>
                  <a:gd name="T4" fmla="*/ 247 w 2029"/>
                  <a:gd name="T5" fmla="*/ 305 h 2630"/>
                  <a:gd name="T6" fmla="*/ 257 w 2029"/>
                  <a:gd name="T7" fmla="*/ 393 h 2630"/>
                  <a:gd name="T8" fmla="*/ 272 w 2029"/>
                  <a:gd name="T9" fmla="*/ 531 h 2630"/>
                  <a:gd name="T10" fmla="*/ 286 w 2029"/>
                  <a:gd name="T11" fmla="*/ 652 h 2630"/>
                  <a:gd name="T12" fmla="*/ 270 w 2029"/>
                  <a:gd name="T13" fmla="*/ 696 h 2630"/>
                  <a:gd name="T14" fmla="*/ 202 w 2029"/>
                  <a:gd name="T15" fmla="*/ 736 h 2630"/>
                  <a:gd name="T16" fmla="*/ 184 w 2029"/>
                  <a:gd name="T17" fmla="*/ 816 h 2630"/>
                  <a:gd name="T18" fmla="*/ 256 w 2029"/>
                  <a:gd name="T19" fmla="*/ 931 h 2630"/>
                  <a:gd name="T20" fmla="*/ 438 w 2029"/>
                  <a:gd name="T21" fmla="*/ 1179 h 2630"/>
                  <a:gd name="T22" fmla="*/ 483 w 2029"/>
                  <a:gd name="T23" fmla="*/ 1248 h 2630"/>
                  <a:gd name="T24" fmla="*/ 554 w 2029"/>
                  <a:gd name="T25" fmla="*/ 1299 h 2630"/>
                  <a:gd name="T26" fmla="*/ 626 w 2029"/>
                  <a:gd name="T27" fmla="*/ 1345 h 2630"/>
                  <a:gd name="T28" fmla="*/ 610 w 2029"/>
                  <a:gd name="T29" fmla="*/ 1318 h 2630"/>
                  <a:gd name="T30" fmla="*/ 521 w 2029"/>
                  <a:gd name="T31" fmla="*/ 1226 h 2630"/>
                  <a:gd name="T32" fmla="*/ 478 w 2029"/>
                  <a:gd name="T33" fmla="*/ 1166 h 2630"/>
                  <a:gd name="T34" fmla="*/ 422 w 2029"/>
                  <a:gd name="T35" fmla="*/ 1085 h 2630"/>
                  <a:gd name="T36" fmla="*/ 346 w 2029"/>
                  <a:gd name="T37" fmla="*/ 979 h 2630"/>
                  <a:gd name="T38" fmla="*/ 279 w 2029"/>
                  <a:gd name="T39" fmla="*/ 885 h 2630"/>
                  <a:gd name="T40" fmla="*/ 248 w 2029"/>
                  <a:gd name="T41" fmla="*/ 845 h 2630"/>
                  <a:gd name="T42" fmla="*/ 233 w 2029"/>
                  <a:gd name="T43" fmla="*/ 778 h 2630"/>
                  <a:gd name="T44" fmla="*/ 279 w 2029"/>
                  <a:gd name="T45" fmla="*/ 744 h 2630"/>
                  <a:gd name="T46" fmla="*/ 341 w 2029"/>
                  <a:gd name="T47" fmla="*/ 737 h 2630"/>
                  <a:gd name="T48" fmla="*/ 391 w 2029"/>
                  <a:gd name="T49" fmla="*/ 753 h 2630"/>
                  <a:gd name="T50" fmla="*/ 511 w 2029"/>
                  <a:gd name="T51" fmla="*/ 814 h 2630"/>
                  <a:gd name="T52" fmla="*/ 689 w 2029"/>
                  <a:gd name="T53" fmla="*/ 965 h 2630"/>
                  <a:gd name="T54" fmla="*/ 834 w 2029"/>
                  <a:gd name="T55" fmla="*/ 1142 h 2630"/>
                  <a:gd name="T56" fmla="*/ 928 w 2029"/>
                  <a:gd name="T57" fmla="*/ 1236 h 2630"/>
                  <a:gd name="T58" fmla="*/ 1018 w 2029"/>
                  <a:gd name="T59" fmla="*/ 1284 h 2630"/>
                  <a:gd name="T60" fmla="*/ 1292 w 2029"/>
                  <a:gd name="T61" fmla="*/ 1320 h 2630"/>
                  <a:gd name="T62" fmla="*/ 1469 w 2029"/>
                  <a:gd name="T63" fmla="*/ 1372 h 2630"/>
                  <a:gd name="T64" fmla="*/ 1565 w 2029"/>
                  <a:gd name="T65" fmla="*/ 1418 h 2630"/>
                  <a:gd name="T66" fmla="*/ 1601 w 2029"/>
                  <a:gd name="T67" fmla="*/ 1444 h 2630"/>
                  <a:gd name="T68" fmla="*/ 1681 w 2029"/>
                  <a:gd name="T69" fmla="*/ 1509 h 2630"/>
                  <a:gd name="T70" fmla="*/ 1802 w 2029"/>
                  <a:gd name="T71" fmla="*/ 1635 h 2630"/>
                  <a:gd name="T72" fmla="*/ 1928 w 2029"/>
                  <a:gd name="T73" fmla="*/ 1818 h 2630"/>
                  <a:gd name="T74" fmla="*/ 2017 w 2029"/>
                  <a:gd name="T75" fmla="*/ 2056 h 2630"/>
                  <a:gd name="T76" fmla="*/ 2029 w 2029"/>
                  <a:gd name="T77" fmla="*/ 2160 h 2630"/>
                  <a:gd name="T78" fmla="*/ 2013 w 2029"/>
                  <a:gd name="T79" fmla="*/ 2314 h 2630"/>
                  <a:gd name="T80" fmla="*/ 1287 w 2029"/>
                  <a:gd name="T81" fmla="*/ 2360 h 2630"/>
                  <a:gd name="T82" fmla="*/ 1249 w 2029"/>
                  <a:gd name="T83" fmla="*/ 2238 h 2630"/>
                  <a:gd name="T84" fmla="*/ 1178 w 2029"/>
                  <a:gd name="T85" fmla="*/ 2153 h 2630"/>
                  <a:gd name="T86" fmla="*/ 1138 w 2029"/>
                  <a:gd name="T87" fmla="*/ 2119 h 2630"/>
                  <a:gd name="T88" fmla="*/ 1071 w 2029"/>
                  <a:gd name="T89" fmla="*/ 2081 h 2630"/>
                  <a:gd name="T90" fmla="*/ 940 w 2029"/>
                  <a:gd name="T91" fmla="*/ 2002 h 2630"/>
                  <a:gd name="T92" fmla="*/ 775 w 2029"/>
                  <a:gd name="T93" fmla="*/ 1903 h 2630"/>
                  <a:gd name="T94" fmla="*/ 608 w 2029"/>
                  <a:gd name="T95" fmla="*/ 1798 h 2630"/>
                  <a:gd name="T96" fmla="*/ 469 w 2029"/>
                  <a:gd name="T97" fmla="*/ 1702 h 2630"/>
                  <a:gd name="T98" fmla="*/ 389 w 2029"/>
                  <a:gd name="T99" fmla="*/ 1635 h 2630"/>
                  <a:gd name="T100" fmla="*/ 327 w 2029"/>
                  <a:gd name="T101" fmla="*/ 1538 h 2630"/>
                  <a:gd name="T102" fmla="*/ 245 w 2029"/>
                  <a:gd name="T103" fmla="*/ 1374 h 2630"/>
                  <a:gd name="T104" fmla="*/ 154 w 2029"/>
                  <a:gd name="T105" fmla="*/ 1181 h 2630"/>
                  <a:gd name="T106" fmla="*/ 73 w 2029"/>
                  <a:gd name="T107" fmla="*/ 992 h 2630"/>
                  <a:gd name="T108" fmla="*/ 17 w 2029"/>
                  <a:gd name="T109" fmla="*/ 844 h 2630"/>
                  <a:gd name="T110" fmla="*/ 0 w 2029"/>
                  <a:gd name="T111" fmla="*/ 745 h 2630"/>
                  <a:gd name="T112" fmla="*/ 4 w 2029"/>
                  <a:gd name="T113" fmla="*/ 572 h 2630"/>
                  <a:gd name="T114" fmla="*/ 15 w 2029"/>
                  <a:gd name="T115" fmla="*/ 391 h 2630"/>
                  <a:gd name="T116" fmla="*/ 27 w 2029"/>
                  <a:gd name="T117" fmla="*/ 257 h 2630"/>
                  <a:gd name="T118" fmla="*/ 33 w 2029"/>
                  <a:gd name="T119" fmla="*/ 193 h 2630"/>
                  <a:gd name="T120" fmla="*/ 50 w 2029"/>
                  <a:gd name="T121" fmla="*/ 72 h 2630"/>
                  <a:gd name="T122" fmla="*/ 81 w 2029"/>
                  <a:gd name="T123" fmla="*/ 5 h 2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9" h="2630">
                    <a:moveTo>
                      <a:pt x="109" y="0"/>
                    </a:moveTo>
                    <a:lnTo>
                      <a:pt x="125" y="4"/>
                    </a:lnTo>
                    <a:lnTo>
                      <a:pt x="149" y="15"/>
                    </a:lnTo>
                    <a:lnTo>
                      <a:pt x="170" y="32"/>
                    </a:lnTo>
                    <a:lnTo>
                      <a:pt x="188" y="52"/>
                    </a:lnTo>
                    <a:lnTo>
                      <a:pt x="202" y="78"/>
                    </a:lnTo>
                    <a:lnTo>
                      <a:pt x="214" y="108"/>
                    </a:lnTo>
                    <a:lnTo>
                      <a:pt x="223" y="140"/>
                    </a:lnTo>
                    <a:lnTo>
                      <a:pt x="230" y="177"/>
                    </a:lnTo>
                    <a:lnTo>
                      <a:pt x="237" y="216"/>
                    </a:lnTo>
                    <a:lnTo>
                      <a:pt x="242" y="260"/>
                    </a:lnTo>
                    <a:lnTo>
                      <a:pt x="247" y="305"/>
                    </a:lnTo>
                    <a:lnTo>
                      <a:pt x="248" y="319"/>
                    </a:lnTo>
                    <a:lnTo>
                      <a:pt x="251" y="338"/>
                    </a:lnTo>
                    <a:lnTo>
                      <a:pt x="254" y="364"/>
                    </a:lnTo>
                    <a:lnTo>
                      <a:pt x="257" y="393"/>
                    </a:lnTo>
                    <a:lnTo>
                      <a:pt x="260" y="426"/>
                    </a:lnTo>
                    <a:lnTo>
                      <a:pt x="264" y="460"/>
                    </a:lnTo>
                    <a:lnTo>
                      <a:pt x="268" y="496"/>
                    </a:lnTo>
                    <a:lnTo>
                      <a:pt x="272" y="531"/>
                    </a:lnTo>
                    <a:lnTo>
                      <a:pt x="275" y="566"/>
                    </a:lnTo>
                    <a:lnTo>
                      <a:pt x="279" y="598"/>
                    </a:lnTo>
                    <a:lnTo>
                      <a:pt x="282" y="626"/>
                    </a:lnTo>
                    <a:lnTo>
                      <a:pt x="286" y="652"/>
                    </a:lnTo>
                    <a:lnTo>
                      <a:pt x="287" y="671"/>
                    </a:lnTo>
                    <a:lnTo>
                      <a:pt x="290" y="686"/>
                    </a:lnTo>
                    <a:lnTo>
                      <a:pt x="291" y="692"/>
                    </a:lnTo>
                    <a:lnTo>
                      <a:pt x="270" y="696"/>
                    </a:lnTo>
                    <a:lnTo>
                      <a:pt x="251" y="701"/>
                    </a:lnTo>
                    <a:lnTo>
                      <a:pt x="233" y="710"/>
                    </a:lnTo>
                    <a:lnTo>
                      <a:pt x="216" y="722"/>
                    </a:lnTo>
                    <a:lnTo>
                      <a:pt x="202" y="736"/>
                    </a:lnTo>
                    <a:lnTo>
                      <a:pt x="192" y="753"/>
                    </a:lnTo>
                    <a:lnTo>
                      <a:pt x="184" y="772"/>
                    </a:lnTo>
                    <a:lnTo>
                      <a:pt x="182" y="792"/>
                    </a:lnTo>
                    <a:lnTo>
                      <a:pt x="184" y="816"/>
                    </a:lnTo>
                    <a:lnTo>
                      <a:pt x="193" y="841"/>
                    </a:lnTo>
                    <a:lnTo>
                      <a:pt x="207" y="870"/>
                    </a:lnTo>
                    <a:lnTo>
                      <a:pt x="230" y="901"/>
                    </a:lnTo>
                    <a:lnTo>
                      <a:pt x="256" y="931"/>
                    </a:lnTo>
                    <a:lnTo>
                      <a:pt x="336" y="1031"/>
                    </a:lnTo>
                    <a:lnTo>
                      <a:pt x="366" y="1070"/>
                    </a:lnTo>
                    <a:lnTo>
                      <a:pt x="394" y="1112"/>
                    </a:lnTo>
                    <a:lnTo>
                      <a:pt x="438" y="1179"/>
                    </a:lnTo>
                    <a:lnTo>
                      <a:pt x="449" y="1198"/>
                    </a:lnTo>
                    <a:lnTo>
                      <a:pt x="460" y="1220"/>
                    </a:lnTo>
                    <a:lnTo>
                      <a:pt x="472" y="1238"/>
                    </a:lnTo>
                    <a:lnTo>
                      <a:pt x="483" y="1248"/>
                    </a:lnTo>
                    <a:lnTo>
                      <a:pt x="497" y="1260"/>
                    </a:lnTo>
                    <a:lnTo>
                      <a:pt x="515" y="1272"/>
                    </a:lnTo>
                    <a:lnTo>
                      <a:pt x="533" y="1285"/>
                    </a:lnTo>
                    <a:lnTo>
                      <a:pt x="554" y="1299"/>
                    </a:lnTo>
                    <a:lnTo>
                      <a:pt x="574" y="1312"/>
                    </a:lnTo>
                    <a:lnTo>
                      <a:pt x="593" y="1324"/>
                    </a:lnTo>
                    <a:lnTo>
                      <a:pt x="610" y="1336"/>
                    </a:lnTo>
                    <a:lnTo>
                      <a:pt x="626" y="1345"/>
                    </a:lnTo>
                    <a:lnTo>
                      <a:pt x="638" y="1352"/>
                    </a:lnTo>
                    <a:lnTo>
                      <a:pt x="646" y="1357"/>
                    </a:lnTo>
                    <a:lnTo>
                      <a:pt x="649" y="1359"/>
                    </a:lnTo>
                    <a:lnTo>
                      <a:pt x="610" y="1318"/>
                    </a:lnTo>
                    <a:lnTo>
                      <a:pt x="572" y="1276"/>
                    </a:lnTo>
                    <a:lnTo>
                      <a:pt x="555" y="1260"/>
                    </a:lnTo>
                    <a:lnTo>
                      <a:pt x="538" y="1243"/>
                    </a:lnTo>
                    <a:lnTo>
                      <a:pt x="521" y="1226"/>
                    </a:lnTo>
                    <a:lnTo>
                      <a:pt x="506" y="1207"/>
                    </a:lnTo>
                    <a:lnTo>
                      <a:pt x="489" y="1184"/>
                    </a:lnTo>
                    <a:lnTo>
                      <a:pt x="485" y="1177"/>
                    </a:lnTo>
                    <a:lnTo>
                      <a:pt x="478" y="1166"/>
                    </a:lnTo>
                    <a:lnTo>
                      <a:pt x="467" y="1150"/>
                    </a:lnTo>
                    <a:lnTo>
                      <a:pt x="454" y="1131"/>
                    </a:lnTo>
                    <a:lnTo>
                      <a:pt x="439" y="1109"/>
                    </a:lnTo>
                    <a:lnTo>
                      <a:pt x="422" y="1085"/>
                    </a:lnTo>
                    <a:lnTo>
                      <a:pt x="403" y="1059"/>
                    </a:lnTo>
                    <a:lnTo>
                      <a:pt x="385" y="1033"/>
                    </a:lnTo>
                    <a:lnTo>
                      <a:pt x="366" y="1006"/>
                    </a:lnTo>
                    <a:lnTo>
                      <a:pt x="346" y="979"/>
                    </a:lnTo>
                    <a:lnTo>
                      <a:pt x="327" y="952"/>
                    </a:lnTo>
                    <a:lnTo>
                      <a:pt x="310" y="928"/>
                    </a:lnTo>
                    <a:lnTo>
                      <a:pt x="293" y="906"/>
                    </a:lnTo>
                    <a:lnTo>
                      <a:pt x="279" y="885"/>
                    </a:lnTo>
                    <a:lnTo>
                      <a:pt x="266" y="870"/>
                    </a:lnTo>
                    <a:lnTo>
                      <a:pt x="257" y="857"/>
                    </a:lnTo>
                    <a:lnTo>
                      <a:pt x="251" y="849"/>
                    </a:lnTo>
                    <a:lnTo>
                      <a:pt x="248" y="845"/>
                    </a:lnTo>
                    <a:lnTo>
                      <a:pt x="236" y="826"/>
                    </a:lnTo>
                    <a:lnTo>
                      <a:pt x="230" y="808"/>
                    </a:lnTo>
                    <a:lnTo>
                      <a:pt x="229" y="792"/>
                    </a:lnTo>
                    <a:lnTo>
                      <a:pt x="233" y="778"/>
                    </a:lnTo>
                    <a:lnTo>
                      <a:pt x="241" y="767"/>
                    </a:lnTo>
                    <a:lnTo>
                      <a:pt x="252" y="758"/>
                    </a:lnTo>
                    <a:lnTo>
                      <a:pt x="265" y="750"/>
                    </a:lnTo>
                    <a:lnTo>
                      <a:pt x="279" y="744"/>
                    </a:lnTo>
                    <a:lnTo>
                      <a:pt x="296" y="740"/>
                    </a:lnTo>
                    <a:lnTo>
                      <a:pt x="312" y="737"/>
                    </a:lnTo>
                    <a:lnTo>
                      <a:pt x="327" y="736"/>
                    </a:lnTo>
                    <a:lnTo>
                      <a:pt x="341" y="737"/>
                    </a:lnTo>
                    <a:lnTo>
                      <a:pt x="354" y="738"/>
                    </a:lnTo>
                    <a:lnTo>
                      <a:pt x="364" y="742"/>
                    </a:lnTo>
                    <a:lnTo>
                      <a:pt x="375" y="746"/>
                    </a:lnTo>
                    <a:lnTo>
                      <a:pt x="391" y="753"/>
                    </a:lnTo>
                    <a:lnTo>
                      <a:pt x="415" y="762"/>
                    </a:lnTo>
                    <a:lnTo>
                      <a:pt x="443" y="774"/>
                    </a:lnTo>
                    <a:lnTo>
                      <a:pt x="475" y="792"/>
                    </a:lnTo>
                    <a:lnTo>
                      <a:pt x="511" y="814"/>
                    </a:lnTo>
                    <a:lnTo>
                      <a:pt x="552" y="843"/>
                    </a:lnTo>
                    <a:lnTo>
                      <a:pt x="595" y="876"/>
                    </a:lnTo>
                    <a:lnTo>
                      <a:pt x="641" y="917"/>
                    </a:lnTo>
                    <a:lnTo>
                      <a:pt x="689" y="965"/>
                    </a:lnTo>
                    <a:lnTo>
                      <a:pt x="736" y="1020"/>
                    </a:lnTo>
                    <a:lnTo>
                      <a:pt x="787" y="1086"/>
                    </a:lnTo>
                    <a:lnTo>
                      <a:pt x="810" y="1115"/>
                    </a:lnTo>
                    <a:lnTo>
                      <a:pt x="834" y="1142"/>
                    </a:lnTo>
                    <a:lnTo>
                      <a:pt x="859" y="1168"/>
                    </a:lnTo>
                    <a:lnTo>
                      <a:pt x="883" y="1195"/>
                    </a:lnTo>
                    <a:lnTo>
                      <a:pt x="904" y="1217"/>
                    </a:lnTo>
                    <a:lnTo>
                      <a:pt x="928" y="1236"/>
                    </a:lnTo>
                    <a:lnTo>
                      <a:pt x="954" y="1253"/>
                    </a:lnTo>
                    <a:lnTo>
                      <a:pt x="974" y="1267"/>
                    </a:lnTo>
                    <a:lnTo>
                      <a:pt x="996" y="1279"/>
                    </a:lnTo>
                    <a:lnTo>
                      <a:pt x="1018" y="1284"/>
                    </a:lnTo>
                    <a:lnTo>
                      <a:pt x="1097" y="1290"/>
                    </a:lnTo>
                    <a:lnTo>
                      <a:pt x="1169" y="1299"/>
                    </a:lnTo>
                    <a:lnTo>
                      <a:pt x="1233" y="1310"/>
                    </a:lnTo>
                    <a:lnTo>
                      <a:pt x="1292" y="1320"/>
                    </a:lnTo>
                    <a:lnTo>
                      <a:pt x="1345" y="1333"/>
                    </a:lnTo>
                    <a:lnTo>
                      <a:pt x="1392" y="1346"/>
                    </a:lnTo>
                    <a:lnTo>
                      <a:pt x="1433" y="1359"/>
                    </a:lnTo>
                    <a:lnTo>
                      <a:pt x="1469" y="1372"/>
                    </a:lnTo>
                    <a:lnTo>
                      <a:pt x="1500" y="1384"/>
                    </a:lnTo>
                    <a:lnTo>
                      <a:pt x="1527" y="1397"/>
                    </a:lnTo>
                    <a:lnTo>
                      <a:pt x="1547" y="1409"/>
                    </a:lnTo>
                    <a:lnTo>
                      <a:pt x="1565" y="1418"/>
                    </a:lnTo>
                    <a:lnTo>
                      <a:pt x="1578" y="1427"/>
                    </a:lnTo>
                    <a:lnTo>
                      <a:pt x="1587" y="1433"/>
                    </a:lnTo>
                    <a:lnTo>
                      <a:pt x="1592" y="1437"/>
                    </a:lnTo>
                    <a:lnTo>
                      <a:pt x="1601" y="1444"/>
                    </a:lnTo>
                    <a:lnTo>
                      <a:pt x="1616" y="1454"/>
                    </a:lnTo>
                    <a:lnTo>
                      <a:pt x="1634" y="1468"/>
                    </a:lnTo>
                    <a:lnTo>
                      <a:pt x="1655" y="1487"/>
                    </a:lnTo>
                    <a:lnTo>
                      <a:pt x="1681" y="1509"/>
                    </a:lnTo>
                    <a:lnTo>
                      <a:pt x="1708" y="1535"/>
                    </a:lnTo>
                    <a:lnTo>
                      <a:pt x="1739" y="1565"/>
                    </a:lnTo>
                    <a:lnTo>
                      <a:pt x="1770" y="1598"/>
                    </a:lnTo>
                    <a:lnTo>
                      <a:pt x="1802" y="1635"/>
                    </a:lnTo>
                    <a:lnTo>
                      <a:pt x="1834" y="1677"/>
                    </a:lnTo>
                    <a:lnTo>
                      <a:pt x="1867" y="1720"/>
                    </a:lnTo>
                    <a:lnTo>
                      <a:pt x="1899" y="1768"/>
                    </a:lnTo>
                    <a:lnTo>
                      <a:pt x="1928" y="1818"/>
                    </a:lnTo>
                    <a:lnTo>
                      <a:pt x="1955" y="1873"/>
                    </a:lnTo>
                    <a:lnTo>
                      <a:pt x="1980" y="1931"/>
                    </a:lnTo>
                    <a:lnTo>
                      <a:pt x="2000" y="1992"/>
                    </a:lnTo>
                    <a:lnTo>
                      <a:pt x="2017" y="2056"/>
                    </a:lnTo>
                    <a:lnTo>
                      <a:pt x="2021" y="2076"/>
                    </a:lnTo>
                    <a:lnTo>
                      <a:pt x="2024" y="2101"/>
                    </a:lnTo>
                    <a:lnTo>
                      <a:pt x="2027" y="2130"/>
                    </a:lnTo>
                    <a:lnTo>
                      <a:pt x="2029" y="2160"/>
                    </a:lnTo>
                    <a:lnTo>
                      <a:pt x="2029" y="2191"/>
                    </a:lnTo>
                    <a:lnTo>
                      <a:pt x="2026" y="2220"/>
                    </a:lnTo>
                    <a:lnTo>
                      <a:pt x="2021" y="2245"/>
                    </a:lnTo>
                    <a:lnTo>
                      <a:pt x="2013" y="2314"/>
                    </a:lnTo>
                    <a:lnTo>
                      <a:pt x="2007" y="2382"/>
                    </a:lnTo>
                    <a:lnTo>
                      <a:pt x="2006" y="2630"/>
                    </a:lnTo>
                    <a:lnTo>
                      <a:pt x="1287" y="2630"/>
                    </a:lnTo>
                    <a:lnTo>
                      <a:pt x="1287" y="2360"/>
                    </a:lnTo>
                    <a:lnTo>
                      <a:pt x="1283" y="2327"/>
                    </a:lnTo>
                    <a:lnTo>
                      <a:pt x="1276" y="2294"/>
                    </a:lnTo>
                    <a:lnTo>
                      <a:pt x="1264" y="2265"/>
                    </a:lnTo>
                    <a:lnTo>
                      <a:pt x="1249" y="2238"/>
                    </a:lnTo>
                    <a:lnTo>
                      <a:pt x="1232" y="2212"/>
                    </a:lnTo>
                    <a:lnTo>
                      <a:pt x="1213" y="2189"/>
                    </a:lnTo>
                    <a:lnTo>
                      <a:pt x="1195" y="2170"/>
                    </a:lnTo>
                    <a:lnTo>
                      <a:pt x="1178" y="2153"/>
                    </a:lnTo>
                    <a:lnTo>
                      <a:pt x="1162" y="2139"/>
                    </a:lnTo>
                    <a:lnTo>
                      <a:pt x="1150" y="2128"/>
                    </a:lnTo>
                    <a:lnTo>
                      <a:pt x="1141" y="2121"/>
                    </a:lnTo>
                    <a:lnTo>
                      <a:pt x="1138" y="2119"/>
                    </a:lnTo>
                    <a:lnTo>
                      <a:pt x="1129" y="2114"/>
                    </a:lnTo>
                    <a:lnTo>
                      <a:pt x="1115" y="2105"/>
                    </a:lnTo>
                    <a:lnTo>
                      <a:pt x="1095" y="2095"/>
                    </a:lnTo>
                    <a:lnTo>
                      <a:pt x="1071" y="2081"/>
                    </a:lnTo>
                    <a:lnTo>
                      <a:pt x="1043" y="2064"/>
                    </a:lnTo>
                    <a:lnTo>
                      <a:pt x="1012" y="2045"/>
                    </a:lnTo>
                    <a:lnTo>
                      <a:pt x="977" y="2025"/>
                    </a:lnTo>
                    <a:lnTo>
                      <a:pt x="940" y="2002"/>
                    </a:lnTo>
                    <a:lnTo>
                      <a:pt x="901" y="1979"/>
                    </a:lnTo>
                    <a:lnTo>
                      <a:pt x="860" y="1955"/>
                    </a:lnTo>
                    <a:lnTo>
                      <a:pt x="817" y="1929"/>
                    </a:lnTo>
                    <a:lnTo>
                      <a:pt x="775" y="1903"/>
                    </a:lnTo>
                    <a:lnTo>
                      <a:pt x="732" y="1876"/>
                    </a:lnTo>
                    <a:lnTo>
                      <a:pt x="690" y="1850"/>
                    </a:lnTo>
                    <a:lnTo>
                      <a:pt x="649" y="1823"/>
                    </a:lnTo>
                    <a:lnTo>
                      <a:pt x="608" y="1798"/>
                    </a:lnTo>
                    <a:lnTo>
                      <a:pt x="569" y="1772"/>
                    </a:lnTo>
                    <a:lnTo>
                      <a:pt x="533" y="1747"/>
                    </a:lnTo>
                    <a:lnTo>
                      <a:pt x="499" y="1724"/>
                    </a:lnTo>
                    <a:lnTo>
                      <a:pt x="469" y="1702"/>
                    </a:lnTo>
                    <a:lnTo>
                      <a:pt x="443" y="1683"/>
                    </a:lnTo>
                    <a:lnTo>
                      <a:pt x="420" y="1665"/>
                    </a:lnTo>
                    <a:lnTo>
                      <a:pt x="402" y="1648"/>
                    </a:lnTo>
                    <a:lnTo>
                      <a:pt x="389" y="1635"/>
                    </a:lnTo>
                    <a:lnTo>
                      <a:pt x="376" y="1619"/>
                    </a:lnTo>
                    <a:lnTo>
                      <a:pt x="362" y="1597"/>
                    </a:lnTo>
                    <a:lnTo>
                      <a:pt x="345" y="1570"/>
                    </a:lnTo>
                    <a:lnTo>
                      <a:pt x="327" y="1538"/>
                    </a:lnTo>
                    <a:lnTo>
                      <a:pt x="308" y="1502"/>
                    </a:lnTo>
                    <a:lnTo>
                      <a:pt x="287" y="1462"/>
                    </a:lnTo>
                    <a:lnTo>
                      <a:pt x="266" y="1419"/>
                    </a:lnTo>
                    <a:lnTo>
                      <a:pt x="245" y="1374"/>
                    </a:lnTo>
                    <a:lnTo>
                      <a:pt x="221" y="1328"/>
                    </a:lnTo>
                    <a:lnTo>
                      <a:pt x="198" y="1279"/>
                    </a:lnTo>
                    <a:lnTo>
                      <a:pt x="176" y="1230"/>
                    </a:lnTo>
                    <a:lnTo>
                      <a:pt x="154" y="1181"/>
                    </a:lnTo>
                    <a:lnTo>
                      <a:pt x="133" y="1132"/>
                    </a:lnTo>
                    <a:lnTo>
                      <a:pt x="111" y="1083"/>
                    </a:lnTo>
                    <a:lnTo>
                      <a:pt x="91" y="1037"/>
                    </a:lnTo>
                    <a:lnTo>
                      <a:pt x="73" y="992"/>
                    </a:lnTo>
                    <a:lnTo>
                      <a:pt x="57" y="951"/>
                    </a:lnTo>
                    <a:lnTo>
                      <a:pt x="41" y="911"/>
                    </a:lnTo>
                    <a:lnTo>
                      <a:pt x="28" y="876"/>
                    </a:lnTo>
                    <a:lnTo>
                      <a:pt x="17" y="844"/>
                    </a:lnTo>
                    <a:lnTo>
                      <a:pt x="9" y="818"/>
                    </a:lnTo>
                    <a:lnTo>
                      <a:pt x="4" y="796"/>
                    </a:lnTo>
                    <a:lnTo>
                      <a:pt x="1" y="781"/>
                    </a:lnTo>
                    <a:lnTo>
                      <a:pt x="0" y="745"/>
                    </a:lnTo>
                    <a:lnTo>
                      <a:pt x="0" y="705"/>
                    </a:lnTo>
                    <a:lnTo>
                      <a:pt x="1" y="662"/>
                    </a:lnTo>
                    <a:lnTo>
                      <a:pt x="3" y="619"/>
                    </a:lnTo>
                    <a:lnTo>
                      <a:pt x="4" y="572"/>
                    </a:lnTo>
                    <a:lnTo>
                      <a:pt x="6" y="525"/>
                    </a:lnTo>
                    <a:lnTo>
                      <a:pt x="9" y="478"/>
                    </a:lnTo>
                    <a:lnTo>
                      <a:pt x="13" y="433"/>
                    </a:lnTo>
                    <a:lnTo>
                      <a:pt x="15" y="391"/>
                    </a:lnTo>
                    <a:lnTo>
                      <a:pt x="19" y="351"/>
                    </a:lnTo>
                    <a:lnTo>
                      <a:pt x="22" y="315"/>
                    </a:lnTo>
                    <a:lnTo>
                      <a:pt x="24" y="283"/>
                    </a:lnTo>
                    <a:lnTo>
                      <a:pt x="27" y="257"/>
                    </a:lnTo>
                    <a:lnTo>
                      <a:pt x="30" y="238"/>
                    </a:lnTo>
                    <a:lnTo>
                      <a:pt x="31" y="225"/>
                    </a:lnTo>
                    <a:lnTo>
                      <a:pt x="31" y="221"/>
                    </a:lnTo>
                    <a:lnTo>
                      <a:pt x="33" y="193"/>
                    </a:lnTo>
                    <a:lnTo>
                      <a:pt x="36" y="162"/>
                    </a:lnTo>
                    <a:lnTo>
                      <a:pt x="40" y="131"/>
                    </a:lnTo>
                    <a:lnTo>
                      <a:pt x="45" y="100"/>
                    </a:lnTo>
                    <a:lnTo>
                      <a:pt x="50" y="72"/>
                    </a:lnTo>
                    <a:lnTo>
                      <a:pt x="55" y="47"/>
                    </a:lnTo>
                    <a:lnTo>
                      <a:pt x="62" y="28"/>
                    </a:lnTo>
                    <a:lnTo>
                      <a:pt x="70" y="16"/>
                    </a:lnTo>
                    <a:lnTo>
                      <a:pt x="81" y="5"/>
                    </a:lnTo>
                    <a:lnTo>
                      <a:pt x="95" y="0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5926043" y="4770437"/>
                <a:ext cx="1609725" cy="2087563"/>
              </a:xfrm>
              <a:custGeom>
                <a:avLst/>
                <a:gdLst>
                  <a:gd name="T0" fmla="*/ 1960 w 2027"/>
                  <a:gd name="T1" fmla="*/ 16 h 2630"/>
                  <a:gd name="T2" fmla="*/ 1985 w 2027"/>
                  <a:gd name="T3" fmla="*/ 100 h 2630"/>
                  <a:gd name="T4" fmla="*/ 1997 w 2027"/>
                  <a:gd name="T5" fmla="*/ 221 h 2630"/>
                  <a:gd name="T6" fmla="*/ 2004 w 2027"/>
                  <a:gd name="T7" fmla="*/ 283 h 2630"/>
                  <a:gd name="T8" fmla="*/ 2015 w 2027"/>
                  <a:gd name="T9" fmla="*/ 433 h 2630"/>
                  <a:gd name="T10" fmla="*/ 2026 w 2027"/>
                  <a:gd name="T11" fmla="*/ 617 h 2630"/>
                  <a:gd name="T12" fmla="*/ 2019 w 2027"/>
                  <a:gd name="T13" fmla="*/ 817 h 2630"/>
                  <a:gd name="T14" fmla="*/ 1973 w 2027"/>
                  <a:gd name="T15" fmla="*/ 951 h 2630"/>
                  <a:gd name="T16" fmla="*/ 1896 w 2027"/>
                  <a:gd name="T17" fmla="*/ 1132 h 2630"/>
                  <a:gd name="T18" fmla="*/ 1807 w 2027"/>
                  <a:gd name="T19" fmla="*/ 1328 h 2630"/>
                  <a:gd name="T20" fmla="*/ 1721 w 2027"/>
                  <a:gd name="T21" fmla="*/ 1502 h 2630"/>
                  <a:gd name="T22" fmla="*/ 1652 w 2027"/>
                  <a:gd name="T23" fmla="*/ 1619 h 2630"/>
                  <a:gd name="T24" fmla="*/ 1587 w 2027"/>
                  <a:gd name="T25" fmla="*/ 1683 h 2630"/>
                  <a:gd name="T26" fmla="*/ 1459 w 2027"/>
                  <a:gd name="T27" fmla="*/ 1772 h 2630"/>
                  <a:gd name="T28" fmla="*/ 1296 w 2027"/>
                  <a:gd name="T29" fmla="*/ 1876 h 2630"/>
                  <a:gd name="T30" fmla="*/ 1127 w 2027"/>
                  <a:gd name="T31" fmla="*/ 1979 h 2630"/>
                  <a:gd name="T32" fmla="*/ 986 w 2027"/>
                  <a:gd name="T33" fmla="*/ 2064 h 2630"/>
                  <a:gd name="T34" fmla="*/ 899 w 2027"/>
                  <a:gd name="T35" fmla="*/ 2114 h 2630"/>
                  <a:gd name="T36" fmla="*/ 867 w 2027"/>
                  <a:gd name="T37" fmla="*/ 2139 h 2630"/>
                  <a:gd name="T38" fmla="*/ 798 w 2027"/>
                  <a:gd name="T39" fmla="*/ 2212 h 2630"/>
                  <a:gd name="T40" fmla="*/ 745 w 2027"/>
                  <a:gd name="T41" fmla="*/ 2327 h 2630"/>
                  <a:gd name="T42" fmla="*/ 21 w 2027"/>
                  <a:gd name="T43" fmla="*/ 2382 h 2630"/>
                  <a:gd name="T44" fmla="*/ 0 w 2027"/>
                  <a:gd name="T45" fmla="*/ 2191 h 2630"/>
                  <a:gd name="T46" fmla="*/ 7 w 2027"/>
                  <a:gd name="T47" fmla="*/ 2076 h 2630"/>
                  <a:gd name="T48" fmla="*/ 73 w 2027"/>
                  <a:gd name="T49" fmla="*/ 1873 h 2630"/>
                  <a:gd name="T50" fmla="*/ 194 w 2027"/>
                  <a:gd name="T51" fmla="*/ 1677 h 2630"/>
                  <a:gd name="T52" fmla="*/ 320 w 2027"/>
                  <a:gd name="T53" fmla="*/ 1535 h 2630"/>
                  <a:gd name="T54" fmla="*/ 413 w 2027"/>
                  <a:gd name="T55" fmla="*/ 1454 h 2630"/>
                  <a:gd name="T56" fmla="*/ 450 w 2027"/>
                  <a:gd name="T57" fmla="*/ 1427 h 2630"/>
                  <a:gd name="T58" fmla="*/ 529 w 2027"/>
                  <a:gd name="T59" fmla="*/ 1384 h 2630"/>
                  <a:gd name="T60" fmla="*/ 683 w 2027"/>
                  <a:gd name="T61" fmla="*/ 1333 h 2630"/>
                  <a:gd name="T62" fmla="*/ 932 w 2027"/>
                  <a:gd name="T63" fmla="*/ 1290 h 2630"/>
                  <a:gd name="T64" fmla="*/ 1074 w 2027"/>
                  <a:gd name="T65" fmla="*/ 1253 h 2630"/>
                  <a:gd name="T66" fmla="*/ 1170 w 2027"/>
                  <a:gd name="T67" fmla="*/ 1168 h 2630"/>
                  <a:gd name="T68" fmla="*/ 1292 w 2027"/>
                  <a:gd name="T69" fmla="*/ 1020 h 2630"/>
                  <a:gd name="T70" fmla="*/ 1476 w 2027"/>
                  <a:gd name="T71" fmla="*/ 841 h 2630"/>
                  <a:gd name="T72" fmla="*/ 1614 w 2027"/>
                  <a:gd name="T73" fmla="*/ 762 h 2630"/>
                  <a:gd name="T74" fmla="*/ 1674 w 2027"/>
                  <a:gd name="T75" fmla="*/ 738 h 2630"/>
                  <a:gd name="T76" fmla="*/ 1732 w 2027"/>
                  <a:gd name="T77" fmla="*/ 740 h 2630"/>
                  <a:gd name="T78" fmla="*/ 1788 w 2027"/>
                  <a:gd name="T79" fmla="*/ 767 h 2630"/>
                  <a:gd name="T80" fmla="*/ 1793 w 2027"/>
                  <a:gd name="T81" fmla="*/ 826 h 2630"/>
                  <a:gd name="T82" fmla="*/ 1762 w 2027"/>
                  <a:gd name="T83" fmla="*/ 870 h 2630"/>
                  <a:gd name="T84" fmla="*/ 1701 w 2027"/>
                  <a:gd name="T85" fmla="*/ 952 h 2630"/>
                  <a:gd name="T86" fmla="*/ 1625 w 2027"/>
                  <a:gd name="T87" fmla="*/ 1059 h 2630"/>
                  <a:gd name="T88" fmla="*/ 1561 w 2027"/>
                  <a:gd name="T89" fmla="*/ 1150 h 2630"/>
                  <a:gd name="T90" fmla="*/ 1522 w 2027"/>
                  <a:gd name="T91" fmla="*/ 1207 h 2630"/>
                  <a:gd name="T92" fmla="*/ 1457 w 2027"/>
                  <a:gd name="T93" fmla="*/ 1276 h 2630"/>
                  <a:gd name="T94" fmla="*/ 1390 w 2027"/>
                  <a:gd name="T95" fmla="*/ 1352 h 2630"/>
                  <a:gd name="T96" fmla="*/ 1455 w 2027"/>
                  <a:gd name="T97" fmla="*/ 1312 h 2630"/>
                  <a:gd name="T98" fmla="*/ 1531 w 2027"/>
                  <a:gd name="T99" fmla="*/ 1260 h 2630"/>
                  <a:gd name="T100" fmla="*/ 1579 w 2027"/>
                  <a:gd name="T101" fmla="*/ 1198 h 2630"/>
                  <a:gd name="T102" fmla="*/ 1692 w 2027"/>
                  <a:gd name="T103" fmla="*/ 1031 h 2630"/>
                  <a:gd name="T104" fmla="*/ 1835 w 2027"/>
                  <a:gd name="T105" fmla="*/ 841 h 2630"/>
                  <a:gd name="T106" fmla="*/ 1836 w 2027"/>
                  <a:gd name="T107" fmla="*/ 753 h 2630"/>
                  <a:gd name="T108" fmla="*/ 1777 w 2027"/>
                  <a:gd name="T109" fmla="*/ 701 h 2630"/>
                  <a:gd name="T110" fmla="*/ 1741 w 2027"/>
                  <a:gd name="T111" fmla="*/ 671 h 2630"/>
                  <a:gd name="T112" fmla="*/ 1753 w 2027"/>
                  <a:gd name="T113" fmla="*/ 566 h 2630"/>
                  <a:gd name="T114" fmla="*/ 1768 w 2027"/>
                  <a:gd name="T115" fmla="*/ 426 h 2630"/>
                  <a:gd name="T116" fmla="*/ 1780 w 2027"/>
                  <a:gd name="T117" fmla="*/ 319 h 2630"/>
                  <a:gd name="T118" fmla="*/ 1798 w 2027"/>
                  <a:gd name="T119" fmla="*/ 177 h 2630"/>
                  <a:gd name="T120" fmla="*/ 1840 w 2027"/>
                  <a:gd name="T121" fmla="*/ 52 h 2630"/>
                  <a:gd name="T122" fmla="*/ 1919 w 2027"/>
                  <a:gd name="T123" fmla="*/ 0 h 2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7" h="2630">
                    <a:moveTo>
                      <a:pt x="1919" y="0"/>
                    </a:moveTo>
                    <a:lnTo>
                      <a:pt x="1933" y="0"/>
                    </a:lnTo>
                    <a:lnTo>
                      <a:pt x="1947" y="5"/>
                    </a:lnTo>
                    <a:lnTo>
                      <a:pt x="1960" y="16"/>
                    </a:lnTo>
                    <a:lnTo>
                      <a:pt x="1966" y="28"/>
                    </a:lnTo>
                    <a:lnTo>
                      <a:pt x="1973" y="47"/>
                    </a:lnTo>
                    <a:lnTo>
                      <a:pt x="1979" y="72"/>
                    </a:lnTo>
                    <a:lnTo>
                      <a:pt x="1985" y="100"/>
                    </a:lnTo>
                    <a:lnTo>
                      <a:pt x="1988" y="131"/>
                    </a:lnTo>
                    <a:lnTo>
                      <a:pt x="1992" y="162"/>
                    </a:lnTo>
                    <a:lnTo>
                      <a:pt x="1995" y="193"/>
                    </a:lnTo>
                    <a:lnTo>
                      <a:pt x="1997" y="221"/>
                    </a:lnTo>
                    <a:lnTo>
                      <a:pt x="1997" y="225"/>
                    </a:lnTo>
                    <a:lnTo>
                      <a:pt x="1999" y="238"/>
                    </a:lnTo>
                    <a:lnTo>
                      <a:pt x="2001" y="257"/>
                    </a:lnTo>
                    <a:lnTo>
                      <a:pt x="2004" y="283"/>
                    </a:lnTo>
                    <a:lnTo>
                      <a:pt x="2006" y="315"/>
                    </a:lnTo>
                    <a:lnTo>
                      <a:pt x="2009" y="351"/>
                    </a:lnTo>
                    <a:lnTo>
                      <a:pt x="2013" y="391"/>
                    </a:lnTo>
                    <a:lnTo>
                      <a:pt x="2015" y="433"/>
                    </a:lnTo>
                    <a:lnTo>
                      <a:pt x="2019" y="478"/>
                    </a:lnTo>
                    <a:lnTo>
                      <a:pt x="2022" y="525"/>
                    </a:lnTo>
                    <a:lnTo>
                      <a:pt x="2024" y="572"/>
                    </a:lnTo>
                    <a:lnTo>
                      <a:pt x="2026" y="617"/>
                    </a:lnTo>
                    <a:lnTo>
                      <a:pt x="2027" y="639"/>
                    </a:lnTo>
                    <a:lnTo>
                      <a:pt x="2027" y="781"/>
                    </a:lnTo>
                    <a:lnTo>
                      <a:pt x="2024" y="796"/>
                    </a:lnTo>
                    <a:lnTo>
                      <a:pt x="2019" y="817"/>
                    </a:lnTo>
                    <a:lnTo>
                      <a:pt x="2012" y="844"/>
                    </a:lnTo>
                    <a:lnTo>
                      <a:pt x="2000" y="876"/>
                    </a:lnTo>
                    <a:lnTo>
                      <a:pt x="1987" y="911"/>
                    </a:lnTo>
                    <a:lnTo>
                      <a:pt x="1973" y="951"/>
                    </a:lnTo>
                    <a:lnTo>
                      <a:pt x="1955" y="992"/>
                    </a:lnTo>
                    <a:lnTo>
                      <a:pt x="1937" y="1037"/>
                    </a:lnTo>
                    <a:lnTo>
                      <a:pt x="1918" y="1083"/>
                    </a:lnTo>
                    <a:lnTo>
                      <a:pt x="1896" y="1132"/>
                    </a:lnTo>
                    <a:lnTo>
                      <a:pt x="1875" y="1181"/>
                    </a:lnTo>
                    <a:lnTo>
                      <a:pt x="1852" y="1230"/>
                    </a:lnTo>
                    <a:lnTo>
                      <a:pt x="1830" y="1279"/>
                    </a:lnTo>
                    <a:lnTo>
                      <a:pt x="1807" y="1328"/>
                    </a:lnTo>
                    <a:lnTo>
                      <a:pt x="1785" y="1374"/>
                    </a:lnTo>
                    <a:lnTo>
                      <a:pt x="1762" y="1419"/>
                    </a:lnTo>
                    <a:lnTo>
                      <a:pt x="1741" y="1462"/>
                    </a:lnTo>
                    <a:lnTo>
                      <a:pt x="1721" y="1502"/>
                    </a:lnTo>
                    <a:lnTo>
                      <a:pt x="1701" y="1538"/>
                    </a:lnTo>
                    <a:lnTo>
                      <a:pt x="1683" y="1570"/>
                    </a:lnTo>
                    <a:lnTo>
                      <a:pt x="1667" y="1597"/>
                    </a:lnTo>
                    <a:lnTo>
                      <a:pt x="1652" y="1619"/>
                    </a:lnTo>
                    <a:lnTo>
                      <a:pt x="1640" y="1635"/>
                    </a:lnTo>
                    <a:lnTo>
                      <a:pt x="1627" y="1648"/>
                    </a:lnTo>
                    <a:lnTo>
                      <a:pt x="1609" y="1665"/>
                    </a:lnTo>
                    <a:lnTo>
                      <a:pt x="1587" y="1683"/>
                    </a:lnTo>
                    <a:lnTo>
                      <a:pt x="1560" y="1702"/>
                    </a:lnTo>
                    <a:lnTo>
                      <a:pt x="1529" y="1724"/>
                    </a:lnTo>
                    <a:lnTo>
                      <a:pt x="1495" y="1747"/>
                    </a:lnTo>
                    <a:lnTo>
                      <a:pt x="1459" y="1772"/>
                    </a:lnTo>
                    <a:lnTo>
                      <a:pt x="1421" y="1798"/>
                    </a:lnTo>
                    <a:lnTo>
                      <a:pt x="1380" y="1823"/>
                    </a:lnTo>
                    <a:lnTo>
                      <a:pt x="1338" y="1850"/>
                    </a:lnTo>
                    <a:lnTo>
                      <a:pt x="1296" y="1876"/>
                    </a:lnTo>
                    <a:lnTo>
                      <a:pt x="1253" y="1903"/>
                    </a:lnTo>
                    <a:lnTo>
                      <a:pt x="1211" y="1929"/>
                    </a:lnTo>
                    <a:lnTo>
                      <a:pt x="1168" y="1955"/>
                    </a:lnTo>
                    <a:lnTo>
                      <a:pt x="1127" y="1979"/>
                    </a:lnTo>
                    <a:lnTo>
                      <a:pt x="1089" y="2002"/>
                    </a:lnTo>
                    <a:lnTo>
                      <a:pt x="1051" y="2025"/>
                    </a:lnTo>
                    <a:lnTo>
                      <a:pt x="1016" y="2045"/>
                    </a:lnTo>
                    <a:lnTo>
                      <a:pt x="986" y="2064"/>
                    </a:lnTo>
                    <a:lnTo>
                      <a:pt x="957" y="2081"/>
                    </a:lnTo>
                    <a:lnTo>
                      <a:pt x="934" y="2095"/>
                    </a:lnTo>
                    <a:lnTo>
                      <a:pt x="915" y="2105"/>
                    </a:lnTo>
                    <a:lnTo>
                      <a:pt x="899" y="2114"/>
                    </a:lnTo>
                    <a:lnTo>
                      <a:pt x="890" y="2119"/>
                    </a:lnTo>
                    <a:lnTo>
                      <a:pt x="888" y="2121"/>
                    </a:lnTo>
                    <a:lnTo>
                      <a:pt x="879" y="2128"/>
                    </a:lnTo>
                    <a:lnTo>
                      <a:pt x="867" y="2139"/>
                    </a:lnTo>
                    <a:lnTo>
                      <a:pt x="852" y="2153"/>
                    </a:lnTo>
                    <a:lnTo>
                      <a:pt x="834" y="2170"/>
                    </a:lnTo>
                    <a:lnTo>
                      <a:pt x="816" y="2189"/>
                    </a:lnTo>
                    <a:lnTo>
                      <a:pt x="798" y="2212"/>
                    </a:lnTo>
                    <a:lnTo>
                      <a:pt x="780" y="2238"/>
                    </a:lnTo>
                    <a:lnTo>
                      <a:pt x="764" y="2265"/>
                    </a:lnTo>
                    <a:lnTo>
                      <a:pt x="753" y="2294"/>
                    </a:lnTo>
                    <a:lnTo>
                      <a:pt x="745" y="2327"/>
                    </a:lnTo>
                    <a:lnTo>
                      <a:pt x="741" y="2359"/>
                    </a:lnTo>
                    <a:lnTo>
                      <a:pt x="741" y="2630"/>
                    </a:lnTo>
                    <a:lnTo>
                      <a:pt x="23" y="2630"/>
                    </a:lnTo>
                    <a:lnTo>
                      <a:pt x="21" y="2382"/>
                    </a:lnTo>
                    <a:lnTo>
                      <a:pt x="16" y="2314"/>
                    </a:lnTo>
                    <a:lnTo>
                      <a:pt x="7" y="2245"/>
                    </a:lnTo>
                    <a:lnTo>
                      <a:pt x="2" y="2220"/>
                    </a:lnTo>
                    <a:lnTo>
                      <a:pt x="0" y="2191"/>
                    </a:lnTo>
                    <a:lnTo>
                      <a:pt x="0" y="2160"/>
                    </a:lnTo>
                    <a:lnTo>
                      <a:pt x="1" y="2130"/>
                    </a:lnTo>
                    <a:lnTo>
                      <a:pt x="5" y="2101"/>
                    </a:lnTo>
                    <a:lnTo>
                      <a:pt x="7" y="2076"/>
                    </a:lnTo>
                    <a:lnTo>
                      <a:pt x="11" y="2056"/>
                    </a:lnTo>
                    <a:lnTo>
                      <a:pt x="28" y="1992"/>
                    </a:lnTo>
                    <a:lnTo>
                      <a:pt x="48" y="1930"/>
                    </a:lnTo>
                    <a:lnTo>
                      <a:pt x="73" y="1873"/>
                    </a:lnTo>
                    <a:lnTo>
                      <a:pt x="101" y="1818"/>
                    </a:lnTo>
                    <a:lnTo>
                      <a:pt x="130" y="1768"/>
                    </a:lnTo>
                    <a:lnTo>
                      <a:pt x="162" y="1720"/>
                    </a:lnTo>
                    <a:lnTo>
                      <a:pt x="194" y="1677"/>
                    </a:lnTo>
                    <a:lnTo>
                      <a:pt x="226" y="1635"/>
                    </a:lnTo>
                    <a:lnTo>
                      <a:pt x="258" y="1598"/>
                    </a:lnTo>
                    <a:lnTo>
                      <a:pt x="289" y="1565"/>
                    </a:lnTo>
                    <a:lnTo>
                      <a:pt x="320" y="1535"/>
                    </a:lnTo>
                    <a:lnTo>
                      <a:pt x="347" y="1509"/>
                    </a:lnTo>
                    <a:lnTo>
                      <a:pt x="373" y="1487"/>
                    </a:lnTo>
                    <a:lnTo>
                      <a:pt x="395" y="1468"/>
                    </a:lnTo>
                    <a:lnTo>
                      <a:pt x="413" y="1454"/>
                    </a:lnTo>
                    <a:lnTo>
                      <a:pt x="427" y="1444"/>
                    </a:lnTo>
                    <a:lnTo>
                      <a:pt x="436" y="1437"/>
                    </a:lnTo>
                    <a:lnTo>
                      <a:pt x="441" y="1433"/>
                    </a:lnTo>
                    <a:lnTo>
                      <a:pt x="450" y="1427"/>
                    </a:lnTo>
                    <a:lnTo>
                      <a:pt x="463" y="1418"/>
                    </a:lnTo>
                    <a:lnTo>
                      <a:pt x="481" y="1408"/>
                    </a:lnTo>
                    <a:lnTo>
                      <a:pt x="502" y="1397"/>
                    </a:lnTo>
                    <a:lnTo>
                      <a:pt x="529" y="1384"/>
                    </a:lnTo>
                    <a:lnTo>
                      <a:pt x="560" y="1372"/>
                    </a:lnTo>
                    <a:lnTo>
                      <a:pt x="596" y="1359"/>
                    </a:lnTo>
                    <a:lnTo>
                      <a:pt x="637" y="1346"/>
                    </a:lnTo>
                    <a:lnTo>
                      <a:pt x="683" y="1333"/>
                    </a:lnTo>
                    <a:lnTo>
                      <a:pt x="736" y="1320"/>
                    </a:lnTo>
                    <a:lnTo>
                      <a:pt x="795" y="1309"/>
                    </a:lnTo>
                    <a:lnTo>
                      <a:pt x="859" y="1299"/>
                    </a:lnTo>
                    <a:lnTo>
                      <a:pt x="932" y="1290"/>
                    </a:lnTo>
                    <a:lnTo>
                      <a:pt x="1010" y="1284"/>
                    </a:lnTo>
                    <a:lnTo>
                      <a:pt x="1032" y="1279"/>
                    </a:lnTo>
                    <a:lnTo>
                      <a:pt x="1054" y="1266"/>
                    </a:lnTo>
                    <a:lnTo>
                      <a:pt x="1074" y="1253"/>
                    </a:lnTo>
                    <a:lnTo>
                      <a:pt x="1100" y="1235"/>
                    </a:lnTo>
                    <a:lnTo>
                      <a:pt x="1125" y="1217"/>
                    </a:lnTo>
                    <a:lnTo>
                      <a:pt x="1147" y="1195"/>
                    </a:lnTo>
                    <a:lnTo>
                      <a:pt x="1170" y="1168"/>
                    </a:lnTo>
                    <a:lnTo>
                      <a:pt x="1194" y="1142"/>
                    </a:lnTo>
                    <a:lnTo>
                      <a:pt x="1219" y="1115"/>
                    </a:lnTo>
                    <a:lnTo>
                      <a:pt x="1242" y="1086"/>
                    </a:lnTo>
                    <a:lnTo>
                      <a:pt x="1292" y="1020"/>
                    </a:lnTo>
                    <a:lnTo>
                      <a:pt x="1341" y="965"/>
                    </a:lnTo>
                    <a:lnTo>
                      <a:pt x="1387" y="917"/>
                    </a:lnTo>
                    <a:lnTo>
                      <a:pt x="1434" y="876"/>
                    </a:lnTo>
                    <a:lnTo>
                      <a:pt x="1476" y="841"/>
                    </a:lnTo>
                    <a:lnTo>
                      <a:pt x="1517" y="814"/>
                    </a:lnTo>
                    <a:lnTo>
                      <a:pt x="1553" y="792"/>
                    </a:lnTo>
                    <a:lnTo>
                      <a:pt x="1585" y="774"/>
                    </a:lnTo>
                    <a:lnTo>
                      <a:pt x="1614" y="762"/>
                    </a:lnTo>
                    <a:lnTo>
                      <a:pt x="1637" y="753"/>
                    </a:lnTo>
                    <a:lnTo>
                      <a:pt x="1654" y="746"/>
                    </a:lnTo>
                    <a:lnTo>
                      <a:pt x="1664" y="742"/>
                    </a:lnTo>
                    <a:lnTo>
                      <a:pt x="1674" y="738"/>
                    </a:lnTo>
                    <a:lnTo>
                      <a:pt x="1687" y="737"/>
                    </a:lnTo>
                    <a:lnTo>
                      <a:pt x="1701" y="736"/>
                    </a:lnTo>
                    <a:lnTo>
                      <a:pt x="1717" y="737"/>
                    </a:lnTo>
                    <a:lnTo>
                      <a:pt x="1732" y="740"/>
                    </a:lnTo>
                    <a:lnTo>
                      <a:pt x="1749" y="744"/>
                    </a:lnTo>
                    <a:lnTo>
                      <a:pt x="1763" y="750"/>
                    </a:lnTo>
                    <a:lnTo>
                      <a:pt x="1777" y="758"/>
                    </a:lnTo>
                    <a:lnTo>
                      <a:pt x="1788" y="767"/>
                    </a:lnTo>
                    <a:lnTo>
                      <a:pt x="1795" y="778"/>
                    </a:lnTo>
                    <a:lnTo>
                      <a:pt x="1799" y="792"/>
                    </a:lnTo>
                    <a:lnTo>
                      <a:pt x="1798" y="808"/>
                    </a:lnTo>
                    <a:lnTo>
                      <a:pt x="1793" y="826"/>
                    </a:lnTo>
                    <a:lnTo>
                      <a:pt x="1780" y="845"/>
                    </a:lnTo>
                    <a:lnTo>
                      <a:pt x="1777" y="849"/>
                    </a:lnTo>
                    <a:lnTo>
                      <a:pt x="1771" y="857"/>
                    </a:lnTo>
                    <a:lnTo>
                      <a:pt x="1762" y="870"/>
                    </a:lnTo>
                    <a:lnTo>
                      <a:pt x="1750" y="885"/>
                    </a:lnTo>
                    <a:lnTo>
                      <a:pt x="1735" y="906"/>
                    </a:lnTo>
                    <a:lnTo>
                      <a:pt x="1719" y="928"/>
                    </a:lnTo>
                    <a:lnTo>
                      <a:pt x="1701" y="952"/>
                    </a:lnTo>
                    <a:lnTo>
                      <a:pt x="1682" y="979"/>
                    </a:lnTo>
                    <a:lnTo>
                      <a:pt x="1663" y="1006"/>
                    </a:lnTo>
                    <a:lnTo>
                      <a:pt x="1643" y="1033"/>
                    </a:lnTo>
                    <a:lnTo>
                      <a:pt x="1625" y="1059"/>
                    </a:lnTo>
                    <a:lnTo>
                      <a:pt x="1607" y="1085"/>
                    </a:lnTo>
                    <a:lnTo>
                      <a:pt x="1589" y="1109"/>
                    </a:lnTo>
                    <a:lnTo>
                      <a:pt x="1574" y="1131"/>
                    </a:lnTo>
                    <a:lnTo>
                      <a:pt x="1561" y="1150"/>
                    </a:lnTo>
                    <a:lnTo>
                      <a:pt x="1551" y="1166"/>
                    </a:lnTo>
                    <a:lnTo>
                      <a:pt x="1543" y="1177"/>
                    </a:lnTo>
                    <a:lnTo>
                      <a:pt x="1539" y="1184"/>
                    </a:lnTo>
                    <a:lnTo>
                      <a:pt x="1522" y="1207"/>
                    </a:lnTo>
                    <a:lnTo>
                      <a:pt x="1507" y="1226"/>
                    </a:lnTo>
                    <a:lnTo>
                      <a:pt x="1490" y="1243"/>
                    </a:lnTo>
                    <a:lnTo>
                      <a:pt x="1473" y="1260"/>
                    </a:lnTo>
                    <a:lnTo>
                      <a:pt x="1457" y="1276"/>
                    </a:lnTo>
                    <a:lnTo>
                      <a:pt x="1418" y="1318"/>
                    </a:lnTo>
                    <a:lnTo>
                      <a:pt x="1380" y="1359"/>
                    </a:lnTo>
                    <a:lnTo>
                      <a:pt x="1382" y="1357"/>
                    </a:lnTo>
                    <a:lnTo>
                      <a:pt x="1390" y="1352"/>
                    </a:lnTo>
                    <a:lnTo>
                      <a:pt x="1403" y="1345"/>
                    </a:lnTo>
                    <a:lnTo>
                      <a:pt x="1418" y="1336"/>
                    </a:lnTo>
                    <a:lnTo>
                      <a:pt x="1435" y="1324"/>
                    </a:lnTo>
                    <a:lnTo>
                      <a:pt x="1455" y="1312"/>
                    </a:lnTo>
                    <a:lnTo>
                      <a:pt x="1475" y="1299"/>
                    </a:lnTo>
                    <a:lnTo>
                      <a:pt x="1495" y="1285"/>
                    </a:lnTo>
                    <a:lnTo>
                      <a:pt x="1513" y="1272"/>
                    </a:lnTo>
                    <a:lnTo>
                      <a:pt x="1531" y="1260"/>
                    </a:lnTo>
                    <a:lnTo>
                      <a:pt x="1546" y="1248"/>
                    </a:lnTo>
                    <a:lnTo>
                      <a:pt x="1556" y="1238"/>
                    </a:lnTo>
                    <a:lnTo>
                      <a:pt x="1569" y="1220"/>
                    </a:lnTo>
                    <a:lnTo>
                      <a:pt x="1579" y="1198"/>
                    </a:lnTo>
                    <a:lnTo>
                      <a:pt x="1591" y="1179"/>
                    </a:lnTo>
                    <a:lnTo>
                      <a:pt x="1634" y="1112"/>
                    </a:lnTo>
                    <a:lnTo>
                      <a:pt x="1663" y="1070"/>
                    </a:lnTo>
                    <a:lnTo>
                      <a:pt x="1692" y="1031"/>
                    </a:lnTo>
                    <a:lnTo>
                      <a:pt x="1772" y="931"/>
                    </a:lnTo>
                    <a:lnTo>
                      <a:pt x="1798" y="901"/>
                    </a:lnTo>
                    <a:lnTo>
                      <a:pt x="1821" y="870"/>
                    </a:lnTo>
                    <a:lnTo>
                      <a:pt x="1835" y="841"/>
                    </a:lnTo>
                    <a:lnTo>
                      <a:pt x="1844" y="816"/>
                    </a:lnTo>
                    <a:lnTo>
                      <a:pt x="1847" y="792"/>
                    </a:lnTo>
                    <a:lnTo>
                      <a:pt x="1844" y="772"/>
                    </a:lnTo>
                    <a:lnTo>
                      <a:pt x="1836" y="753"/>
                    </a:lnTo>
                    <a:lnTo>
                      <a:pt x="1826" y="736"/>
                    </a:lnTo>
                    <a:lnTo>
                      <a:pt x="1812" y="722"/>
                    </a:lnTo>
                    <a:lnTo>
                      <a:pt x="1795" y="710"/>
                    </a:lnTo>
                    <a:lnTo>
                      <a:pt x="1777" y="701"/>
                    </a:lnTo>
                    <a:lnTo>
                      <a:pt x="1758" y="696"/>
                    </a:lnTo>
                    <a:lnTo>
                      <a:pt x="1739" y="692"/>
                    </a:lnTo>
                    <a:lnTo>
                      <a:pt x="1739" y="686"/>
                    </a:lnTo>
                    <a:lnTo>
                      <a:pt x="1741" y="671"/>
                    </a:lnTo>
                    <a:lnTo>
                      <a:pt x="1744" y="652"/>
                    </a:lnTo>
                    <a:lnTo>
                      <a:pt x="1746" y="626"/>
                    </a:lnTo>
                    <a:lnTo>
                      <a:pt x="1749" y="598"/>
                    </a:lnTo>
                    <a:lnTo>
                      <a:pt x="1753" y="566"/>
                    </a:lnTo>
                    <a:lnTo>
                      <a:pt x="1757" y="531"/>
                    </a:lnTo>
                    <a:lnTo>
                      <a:pt x="1761" y="496"/>
                    </a:lnTo>
                    <a:lnTo>
                      <a:pt x="1764" y="460"/>
                    </a:lnTo>
                    <a:lnTo>
                      <a:pt x="1768" y="426"/>
                    </a:lnTo>
                    <a:lnTo>
                      <a:pt x="1772" y="393"/>
                    </a:lnTo>
                    <a:lnTo>
                      <a:pt x="1775" y="364"/>
                    </a:lnTo>
                    <a:lnTo>
                      <a:pt x="1777" y="338"/>
                    </a:lnTo>
                    <a:lnTo>
                      <a:pt x="1780" y="319"/>
                    </a:lnTo>
                    <a:lnTo>
                      <a:pt x="1781" y="305"/>
                    </a:lnTo>
                    <a:lnTo>
                      <a:pt x="1786" y="258"/>
                    </a:lnTo>
                    <a:lnTo>
                      <a:pt x="1791" y="216"/>
                    </a:lnTo>
                    <a:lnTo>
                      <a:pt x="1798" y="177"/>
                    </a:lnTo>
                    <a:lnTo>
                      <a:pt x="1806" y="140"/>
                    </a:lnTo>
                    <a:lnTo>
                      <a:pt x="1815" y="108"/>
                    </a:lnTo>
                    <a:lnTo>
                      <a:pt x="1826" y="78"/>
                    </a:lnTo>
                    <a:lnTo>
                      <a:pt x="1840" y="52"/>
                    </a:lnTo>
                    <a:lnTo>
                      <a:pt x="1858" y="32"/>
                    </a:lnTo>
                    <a:lnTo>
                      <a:pt x="1879" y="15"/>
                    </a:lnTo>
                    <a:lnTo>
                      <a:pt x="1903" y="4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673393" y="1425795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393" y="3056979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393" y="4688163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55934" y="1337481"/>
            <a:ext cx="822960" cy="82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55934" y="4599848"/>
            <a:ext cx="822960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991024" y="1425795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91024" y="3056979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91024" y="4688163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30028" y="1337481"/>
            <a:ext cx="822960" cy="822960"/>
            <a:chOff x="2430028" y="1337481"/>
            <a:chExt cx="822960" cy="822960"/>
          </a:xfrm>
        </p:grpSpPr>
        <p:sp>
          <p:nvSpPr>
            <p:cNvPr id="19" name="Rectangle 18"/>
            <p:cNvSpPr/>
            <p:nvPr/>
          </p:nvSpPr>
          <p:spPr>
            <a:xfrm>
              <a:off x="2430028" y="1337481"/>
              <a:ext cx="822960" cy="822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19"/>
            <p:cNvGrpSpPr>
              <a:grpSpLocks noChangeAspect="1"/>
            </p:cNvGrpSpPr>
            <p:nvPr/>
          </p:nvGrpSpPr>
          <p:grpSpPr bwMode="auto">
            <a:xfrm>
              <a:off x="2688859" y="1492969"/>
              <a:ext cx="305297" cy="511981"/>
              <a:chOff x="2361" y="352"/>
              <a:chExt cx="226" cy="379"/>
            </a:xfrm>
            <a:solidFill>
              <a:schemeClr val="bg1"/>
            </a:solidFill>
          </p:grpSpPr>
          <p:sp>
            <p:nvSpPr>
              <p:cNvPr id="39" name="Freeform 21"/>
              <p:cNvSpPr>
                <a:spLocks noEditPoints="1"/>
              </p:cNvSpPr>
              <p:nvPr/>
            </p:nvSpPr>
            <p:spPr bwMode="auto">
              <a:xfrm>
                <a:off x="2361" y="352"/>
                <a:ext cx="226" cy="379"/>
              </a:xfrm>
              <a:custGeom>
                <a:avLst/>
                <a:gdLst>
                  <a:gd name="T0" fmla="*/ 986 w 2038"/>
                  <a:gd name="T1" fmla="*/ 2988 h 3416"/>
                  <a:gd name="T2" fmla="*/ 933 w 2038"/>
                  <a:gd name="T3" fmla="*/ 3009 h 3416"/>
                  <a:gd name="T4" fmla="*/ 893 w 2038"/>
                  <a:gd name="T5" fmla="*/ 3049 h 3416"/>
                  <a:gd name="T6" fmla="*/ 871 w 2038"/>
                  <a:gd name="T7" fmla="*/ 3101 h 3416"/>
                  <a:gd name="T8" fmla="*/ 871 w 2038"/>
                  <a:gd name="T9" fmla="*/ 3159 h 3416"/>
                  <a:gd name="T10" fmla="*/ 893 w 2038"/>
                  <a:gd name="T11" fmla="*/ 3210 h 3416"/>
                  <a:gd name="T12" fmla="*/ 933 w 2038"/>
                  <a:gd name="T13" fmla="*/ 3250 h 3416"/>
                  <a:gd name="T14" fmla="*/ 986 w 2038"/>
                  <a:gd name="T15" fmla="*/ 3272 h 3416"/>
                  <a:gd name="T16" fmla="*/ 1045 w 2038"/>
                  <a:gd name="T17" fmla="*/ 3272 h 3416"/>
                  <a:gd name="T18" fmla="*/ 1098 w 2038"/>
                  <a:gd name="T19" fmla="*/ 3250 h 3416"/>
                  <a:gd name="T20" fmla="*/ 1136 w 2038"/>
                  <a:gd name="T21" fmla="*/ 3210 h 3416"/>
                  <a:gd name="T22" fmla="*/ 1159 w 2038"/>
                  <a:gd name="T23" fmla="*/ 3159 h 3416"/>
                  <a:gd name="T24" fmla="*/ 1159 w 2038"/>
                  <a:gd name="T25" fmla="*/ 3101 h 3416"/>
                  <a:gd name="T26" fmla="*/ 1136 w 2038"/>
                  <a:gd name="T27" fmla="*/ 3049 h 3416"/>
                  <a:gd name="T28" fmla="*/ 1098 w 2038"/>
                  <a:gd name="T29" fmla="*/ 3009 h 3416"/>
                  <a:gd name="T30" fmla="*/ 1045 w 2038"/>
                  <a:gd name="T31" fmla="*/ 2988 h 3416"/>
                  <a:gd name="T32" fmla="*/ 379 w 2038"/>
                  <a:gd name="T33" fmla="*/ 380 h 3416"/>
                  <a:gd name="T34" fmla="*/ 342 w 2038"/>
                  <a:gd name="T35" fmla="*/ 393 h 3416"/>
                  <a:gd name="T36" fmla="*/ 319 w 2038"/>
                  <a:gd name="T37" fmla="*/ 424 h 3416"/>
                  <a:gd name="T38" fmla="*/ 316 w 2038"/>
                  <a:gd name="T39" fmla="*/ 2718 h 3416"/>
                  <a:gd name="T40" fmla="*/ 328 w 2038"/>
                  <a:gd name="T41" fmla="*/ 2755 h 3416"/>
                  <a:gd name="T42" fmla="*/ 359 w 2038"/>
                  <a:gd name="T43" fmla="*/ 2779 h 3416"/>
                  <a:gd name="T44" fmla="*/ 1658 w 2038"/>
                  <a:gd name="T45" fmla="*/ 2782 h 3416"/>
                  <a:gd name="T46" fmla="*/ 1696 w 2038"/>
                  <a:gd name="T47" fmla="*/ 2769 h 3416"/>
                  <a:gd name="T48" fmla="*/ 1719 w 2038"/>
                  <a:gd name="T49" fmla="*/ 2738 h 3416"/>
                  <a:gd name="T50" fmla="*/ 1722 w 2038"/>
                  <a:gd name="T51" fmla="*/ 444 h 3416"/>
                  <a:gd name="T52" fmla="*/ 1710 w 2038"/>
                  <a:gd name="T53" fmla="*/ 407 h 3416"/>
                  <a:gd name="T54" fmla="*/ 1678 w 2038"/>
                  <a:gd name="T55" fmla="*/ 383 h 3416"/>
                  <a:gd name="T56" fmla="*/ 379 w 2038"/>
                  <a:gd name="T57" fmla="*/ 380 h 3416"/>
                  <a:gd name="T58" fmla="*/ 1804 w 2038"/>
                  <a:gd name="T59" fmla="*/ 0 h 3416"/>
                  <a:gd name="T60" fmla="*/ 1877 w 2038"/>
                  <a:gd name="T61" fmla="*/ 12 h 3416"/>
                  <a:gd name="T62" fmla="*/ 1942 w 2038"/>
                  <a:gd name="T63" fmla="*/ 45 h 3416"/>
                  <a:gd name="T64" fmla="*/ 1993 w 2038"/>
                  <a:gd name="T65" fmla="*/ 95 h 3416"/>
                  <a:gd name="T66" fmla="*/ 2026 w 2038"/>
                  <a:gd name="T67" fmla="*/ 158 h 3416"/>
                  <a:gd name="T68" fmla="*/ 2038 w 2038"/>
                  <a:gd name="T69" fmla="*/ 230 h 3416"/>
                  <a:gd name="T70" fmla="*/ 2035 w 2038"/>
                  <a:gd name="T71" fmla="*/ 3222 h 3416"/>
                  <a:gd name="T72" fmla="*/ 2011 w 2038"/>
                  <a:gd name="T73" fmla="*/ 3291 h 3416"/>
                  <a:gd name="T74" fmla="*/ 1969 w 2038"/>
                  <a:gd name="T75" fmla="*/ 3348 h 3416"/>
                  <a:gd name="T76" fmla="*/ 1912 w 2038"/>
                  <a:gd name="T77" fmla="*/ 3390 h 3416"/>
                  <a:gd name="T78" fmla="*/ 1842 w 2038"/>
                  <a:gd name="T79" fmla="*/ 3413 h 3416"/>
                  <a:gd name="T80" fmla="*/ 234 w 2038"/>
                  <a:gd name="T81" fmla="*/ 3416 h 3416"/>
                  <a:gd name="T82" fmla="*/ 161 w 2038"/>
                  <a:gd name="T83" fmla="*/ 3404 h 3416"/>
                  <a:gd name="T84" fmla="*/ 96 w 2038"/>
                  <a:gd name="T85" fmla="*/ 3371 h 3416"/>
                  <a:gd name="T86" fmla="*/ 45 w 2038"/>
                  <a:gd name="T87" fmla="*/ 3321 h 3416"/>
                  <a:gd name="T88" fmla="*/ 12 w 2038"/>
                  <a:gd name="T89" fmla="*/ 3257 h 3416"/>
                  <a:gd name="T90" fmla="*/ 0 w 2038"/>
                  <a:gd name="T91" fmla="*/ 3185 h 3416"/>
                  <a:gd name="T92" fmla="*/ 3 w 2038"/>
                  <a:gd name="T93" fmla="*/ 193 h 3416"/>
                  <a:gd name="T94" fmla="*/ 27 w 2038"/>
                  <a:gd name="T95" fmla="*/ 125 h 3416"/>
                  <a:gd name="T96" fmla="*/ 69 w 2038"/>
                  <a:gd name="T97" fmla="*/ 67 h 3416"/>
                  <a:gd name="T98" fmla="*/ 126 w 2038"/>
                  <a:gd name="T99" fmla="*/ 26 h 3416"/>
                  <a:gd name="T100" fmla="*/ 196 w 2038"/>
                  <a:gd name="T101" fmla="*/ 4 h 3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38" h="3416">
                    <a:moveTo>
                      <a:pt x="1016" y="2985"/>
                    </a:moveTo>
                    <a:lnTo>
                      <a:pt x="986" y="2988"/>
                    </a:lnTo>
                    <a:lnTo>
                      <a:pt x="957" y="2997"/>
                    </a:lnTo>
                    <a:lnTo>
                      <a:pt x="933" y="3009"/>
                    </a:lnTo>
                    <a:lnTo>
                      <a:pt x="911" y="3028"/>
                    </a:lnTo>
                    <a:lnTo>
                      <a:pt x="893" y="3049"/>
                    </a:lnTo>
                    <a:lnTo>
                      <a:pt x="880" y="3073"/>
                    </a:lnTo>
                    <a:lnTo>
                      <a:pt x="871" y="3101"/>
                    </a:lnTo>
                    <a:lnTo>
                      <a:pt x="868" y="3130"/>
                    </a:lnTo>
                    <a:lnTo>
                      <a:pt x="871" y="3159"/>
                    </a:lnTo>
                    <a:lnTo>
                      <a:pt x="880" y="3186"/>
                    </a:lnTo>
                    <a:lnTo>
                      <a:pt x="893" y="3210"/>
                    </a:lnTo>
                    <a:lnTo>
                      <a:pt x="911" y="3233"/>
                    </a:lnTo>
                    <a:lnTo>
                      <a:pt x="933" y="3250"/>
                    </a:lnTo>
                    <a:lnTo>
                      <a:pt x="957" y="3264"/>
                    </a:lnTo>
                    <a:lnTo>
                      <a:pt x="986" y="3272"/>
                    </a:lnTo>
                    <a:lnTo>
                      <a:pt x="1016" y="3274"/>
                    </a:lnTo>
                    <a:lnTo>
                      <a:pt x="1045" y="3272"/>
                    </a:lnTo>
                    <a:lnTo>
                      <a:pt x="1072" y="3264"/>
                    </a:lnTo>
                    <a:lnTo>
                      <a:pt x="1098" y="3250"/>
                    </a:lnTo>
                    <a:lnTo>
                      <a:pt x="1119" y="3233"/>
                    </a:lnTo>
                    <a:lnTo>
                      <a:pt x="1136" y="3210"/>
                    </a:lnTo>
                    <a:lnTo>
                      <a:pt x="1151" y="3186"/>
                    </a:lnTo>
                    <a:lnTo>
                      <a:pt x="1159" y="3159"/>
                    </a:lnTo>
                    <a:lnTo>
                      <a:pt x="1162" y="3130"/>
                    </a:lnTo>
                    <a:lnTo>
                      <a:pt x="1159" y="3101"/>
                    </a:lnTo>
                    <a:lnTo>
                      <a:pt x="1151" y="3073"/>
                    </a:lnTo>
                    <a:lnTo>
                      <a:pt x="1136" y="3049"/>
                    </a:lnTo>
                    <a:lnTo>
                      <a:pt x="1119" y="3028"/>
                    </a:lnTo>
                    <a:lnTo>
                      <a:pt x="1098" y="3009"/>
                    </a:lnTo>
                    <a:lnTo>
                      <a:pt x="1072" y="2997"/>
                    </a:lnTo>
                    <a:lnTo>
                      <a:pt x="1045" y="2988"/>
                    </a:lnTo>
                    <a:lnTo>
                      <a:pt x="1016" y="2985"/>
                    </a:lnTo>
                    <a:close/>
                    <a:moveTo>
                      <a:pt x="379" y="380"/>
                    </a:moveTo>
                    <a:lnTo>
                      <a:pt x="359" y="383"/>
                    </a:lnTo>
                    <a:lnTo>
                      <a:pt x="342" y="393"/>
                    </a:lnTo>
                    <a:lnTo>
                      <a:pt x="328" y="407"/>
                    </a:lnTo>
                    <a:lnTo>
                      <a:pt x="319" y="424"/>
                    </a:lnTo>
                    <a:lnTo>
                      <a:pt x="316" y="444"/>
                    </a:lnTo>
                    <a:lnTo>
                      <a:pt x="316" y="2718"/>
                    </a:lnTo>
                    <a:lnTo>
                      <a:pt x="319" y="2738"/>
                    </a:lnTo>
                    <a:lnTo>
                      <a:pt x="328" y="2755"/>
                    </a:lnTo>
                    <a:lnTo>
                      <a:pt x="342" y="2769"/>
                    </a:lnTo>
                    <a:lnTo>
                      <a:pt x="359" y="2779"/>
                    </a:lnTo>
                    <a:lnTo>
                      <a:pt x="379" y="2782"/>
                    </a:lnTo>
                    <a:lnTo>
                      <a:pt x="1658" y="2782"/>
                    </a:lnTo>
                    <a:lnTo>
                      <a:pt x="1678" y="2779"/>
                    </a:lnTo>
                    <a:lnTo>
                      <a:pt x="1696" y="2769"/>
                    </a:lnTo>
                    <a:lnTo>
                      <a:pt x="1710" y="2755"/>
                    </a:lnTo>
                    <a:lnTo>
                      <a:pt x="1719" y="2738"/>
                    </a:lnTo>
                    <a:lnTo>
                      <a:pt x="1722" y="2718"/>
                    </a:lnTo>
                    <a:lnTo>
                      <a:pt x="1722" y="444"/>
                    </a:lnTo>
                    <a:lnTo>
                      <a:pt x="1719" y="424"/>
                    </a:lnTo>
                    <a:lnTo>
                      <a:pt x="1710" y="407"/>
                    </a:lnTo>
                    <a:lnTo>
                      <a:pt x="1696" y="393"/>
                    </a:lnTo>
                    <a:lnTo>
                      <a:pt x="1678" y="383"/>
                    </a:lnTo>
                    <a:lnTo>
                      <a:pt x="1658" y="380"/>
                    </a:lnTo>
                    <a:lnTo>
                      <a:pt x="379" y="380"/>
                    </a:lnTo>
                    <a:close/>
                    <a:moveTo>
                      <a:pt x="234" y="0"/>
                    </a:moveTo>
                    <a:lnTo>
                      <a:pt x="1804" y="0"/>
                    </a:lnTo>
                    <a:lnTo>
                      <a:pt x="1842" y="4"/>
                    </a:lnTo>
                    <a:lnTo>
                      <a:pt x="1877" y="12"/>
                    </a:lnTo>
                    <a:lnTo>
                      <a:pt x="1912" y="26"/>
                    </a:lnTo>
                    <a:lnTo>
                      <a:pt x="1942" y="45"/>
                    </a:lnTo>
                    <a:lnTo>
                      <a:pt x="1969" y="67"/>
                    </a:lnTo>
                    <a:lnTo>
                      <a:pt x="1993" y="95"/>
                    </a:lnTo>
                    <a:lnTo>
                      <a:pt x="2011" y="125"/>
                    </a:lnTo>
                    <a:lnTo>
                      <a:pt x="2026" y="158"/>
                    </a:lnTo>
                    <a:lnTo>
                      <a:pt x="2035" y="193"/>
                    </a:lnTo>
                    <a:lnTo>
                      <a:pt x="2038" y="230"/>
                    </a:lnTo>
                    <a:lnTo>
                      <a:pt x="2038" y="3185"/>
                    </a:lnTo>
                    <a:lnTo>
                      <a:pt x="2035" y="3222"/>
                    </a:lnTo>
                    <a:lnTo>
                      <a:pt x="2026" y="3257"/>
                    </a:lnTo>
                    <a:lnTo>
                      <a:pt x="2011" y="3291"/>
                    </a:lnTo>
                    <a:lnTo>
                      <a:pt x="1993" y="3321"/>
                    </a:lnTo>
                    <a:lnTo>
                      <a:pt x="1969" y="3348"/>
                    </a:lnTo>
                    <a:lnTo>
                      <a:pt x="1942" y="3371"/>
                    </a:lnTo>
                    <a:lnTo>
                      <a:pt x="1912" y="3390"/>
                    </a:lnTo>
                    <a:lnTo>
                      <a:pt x="1877" y="3404"/>
                    </a:lnTo>
                    <a:lnTo>
                      <a:pt x="1842" y="3413"/>
                    </a:lnTo>
                    <a:lnTo>
                      <a:pt x="1804" y="3416"/>
                    </a:lnTo>
                    <a:lnTo>
                      <a:pt x="234" y="3416"/>
                    </a:lnTo>
                    <a:lnTo>
                      <a:pt x="196" y="3413"/>
                    </a:lnTo>
                    <a:lnTo>
                      <a:pt x="161" y="3404"/>
                    </a:lnTo>
                    <a:lnTo>
                      <a:pt x="126" y="3390"/>
                    </a:lnTo>
                    <a:lnTo>
                      <a:pt x="96" y="3371"/>
                    </a:lnTo>
                    <a:lnTo>
                      <a:pt x="69" y="3348"/>
                    </a:lnTo>
                    <a:lnTo>
                      <a:pt x="45" y="3321"/>
                    </a:lnTo>
                    <a:lnTo>
                      <a:pt x="27" y="3291"/>
                    </a:lnTo>
                    <a:lnTo>
                      <a:pt x="12" y="3257"/>
                    </a:lnTo>
                    <a:lnTo>
                      <a:pt x="3" y="3222"/>
                    </a:lnTo>
                    <a:lnTo>
                      <a:pt x="0" y="3185"/>
                    </a:lnTo>
                    <a:lnTo>
                      <a:pt x="0" y="230"/>
                    </a:lnTo>
                    <a:lnTo>
                      <a:pt x="3" y="193"/>
                    </a:lnTo>
                    <a:lnTo>
                      <a:pt x="12" y="158"/>
                    </a:lnTo>
                    <a:lnTo>
                      <a:pt x="27" y="125"/>
                    </a:lnTo>
                    <a:lnTo>
                      <a:pt x="45" y="95"/>
                    </a:lnTo>
                    <a:lnTo>
                      <a:pt x="69" y="67"/>
                    </a:lnTo>
                    <a:lnTo>
                      <a:pt x="96" y="45"/>
                    </a:lnTo>
                    <a:lnTo>
                      <a:pt x="126" y="26"/>
                    </a:lnTo>
                    <a:lnTo>
                      <a:pt x="161" y="12"/>
                    </a:lnTo>
                    <a:lnTo>
                      <a:pt x="196" y="4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2410" y="477"/>
                <a:ext cx="105" cy="104"/>
              </a:xfrm>
              <a:custGeom>
                <a:avLst/>
                <a:gdLst>
                  <a:gd name="T0" fmla="*/ 257 w 947"/>
                  <a:gd name="T1" fmla="*/ 871 h 931"/>
                  <a:gd name="T2" fmla="*/ 258 w 947"/>
                  <a:gd name="T3" fmla="*/ 871 h 931"/>
                  <a:gd name="T4" fmla="*/ 481 w 947"/>
                  <a:gd name="T5" fmla="*/ 0 h 931"/>
                  <a:gd name="T6" fmla="*/ 590 w 947"/>
                  <a:gd name="T7" fmla="*/ 10 h 931"/>
                  <a:gd name="T8" fmla="*/ 689 w 947"/>
                  <a:gd name="T9" fmla="*/ 36 h 931"/>
                  <a:gd name="T10" fmla="*/ 777 w 947"/>
                  <a:gd name="T11" fmla="*/ 79 h 931"/>
                  <a:gd name="T12" fmla="*/ 851 w 947"/>
                  <a:gd name="T13" fmla="*/ 134 h 931"/>
                  <a:gd name="T14" fmla="*/ 909 w 947"/>
                  <a:gd name="T15" fmla="*/ 201 h 931"/>
                  <a:gd name="T16" fmla="*/ 947 w 947"/>
                  <a:gd name="T17" fmla="*/ 276 h 931"/>
                  <a:gd name="T18" fmla="*/ 854 w 947"/>
                  <a:gd name="T19" fmla="*/ 267 h 931"/>
                  <a:gd name="T20" fmla="*/ 758 w 947"/>
                  <a:gd name="T21" fmla="*/ 277 h 931"/>
                  <a:gd name="T22" fmla="*/ 671 w 947"/>
                  <a:gd name="T23" fmla="*/ 304 h 931"/>
                  <a:gd name="T24" fmla="*/ 594 w 947"/>
                  <a:gd name="T25" fmla="*/ 348 h 931"/>
                  <a:gd name="T26" fmla="*/ 533 w 947"/>
                  <a:gd name="T27" fmla="*/ 404 h 931"/>
                  <a:gd name="T28" fmla="*/ 490 w 947"/>
                  <a:gd name="T29" fmla="*/ 471 h 931"/>
                  <a:gd name="T30" fmla="*/ 466 w 947"/>
                  <a:gd name="T31" fmla="*/ 547 h 931"/>
                  <a:gd name="T32" fmla="*/ 466 w 947"/>
                  <a:gd name="T33" fmla="*/ 624 h 931"/>
                  <a:gd name="T34" fmla="*/ 487 w 947"/>
                  <a:gd name="T35" fmla="*/ 697 h 931"/>
                  <a:gd name="T36" fmla="*/ 527 w 947"/>
                  <a:gd name="T37" fmla="*/ 762 h 931"/>
                  <a:gd name="T38" fmla="*/ 528 w 947"/>
                  <a:gd name="T39" fmla="*/ 823 h 931"/>
                  <a:gd name="T40" fmla="*/ 465 w 947"/>
                  <a:gd name="T41" fmla="*/ 877 h 931"/>
                  <a:gd name="T42" fmla="*/ 390 w 947"/>
                  <a:gd name="T43" fmla="*/ 914 h 931"/>
                  <a:gd name="T44" fmla="*/ 306 w 947"/>
                  <a:gd name="T45" fmla="*/ 931 h 931"/>
                  <a:gd name="T46" fmla="*/ 261 w 947"/>
                  <a:gd name="T47" fmla="*/ 931 h 931"/>
                  <a:gd name="T48" fmla="*/ 242 w 947"/>
                  <a:gd name="T49" fmla="*/ 922 h 931"/>
                  <a:gd name="T50" fmla="*/ 232 w 947"/>
                  <a:gd name="T51" fmla="*/ 902 h 931"/>
                  <a:gd name="T52" fmla="*/ 239 w 947"/>
                  <a:gd name="T53" fmla="*/ 882 h 931"/>
                  <a:gd name="T54" fmla="*/ 251 w 947"/>
                  <a:gd name="T55" fmla="*/ 873 h 931"/>
                  <a:gd name="T56" fmla="*/ 278 w 947"/>
                  <a:gd name="T57" fmla="*/ 858 h 931"/>
                  <a:gd name="T58" fmla="*/ 325 w 947"/>
                  <a:gd name="T59" fmla="*/ 817 h 931"/>
                  <a:gd name="T60" fmla="*/ 355 w 947"/>
                  <a:gd name="T61" fmla="*/ 763 h 931"/>
                  <a:gd name="T62" fmla="*/ 362 w 947"/>
                  <a:gd name="T63" fmla="*/ 730 h 931"/>
                  <a:gd name="T64" fmla="*/ 312 w 947"/>
                  <a:gd name="T65" fmla="*/ 716 h 931"/>
                  <a:gd name="T66" fmla="*/ 218 w 947"/>
                  <a:gd name="T67" fmla="*/ 679 h 931"/>
                  <a:gd name="T68" fmla="*/ 138 w 947"/>
                  <a:gd name="T69" fmla="*/ 629 h 931"/>
                  <a:gd name="T70" fmla="*/ 73 w 947"/>
                  <a:gd name="T71" fmla="*/ 566 h 931"/>
                  <a:gd name="T72" fmla="*/ 27 w 947"/>
                  <a:gd name="T73" fmla="*/ 493 h 931"/>
                  <a:gd name="T74" fmla="*/ 3 w 947"/>
                  <a:gd name="T75" fmla="*/ 413 h 931"/>
                  <a:gd name="T76" fmla="*/ 3 w 947"/>
                  <a:gd name="T77" fmla="*/ 327 h 931"/>
                  <a:gd name="T78" fmla="*/ 28 w 947"/>
                  <a:gd name="T79" fmla="*/ 246 h 931"/>
                  <a:gd name="T80" fmla="*/ 74 w 947"/>
                  <a:gd name="T81" fmla="*/ 172 h 931"/>
                  <a:gd name="T82" fmla="*/ 141 w 947"/>
                  <a:gd name="T83" fmla="*/ 109 h 931"/>
                  <a:gd name="T84" fmla="*/ 223 w 947"/>
                  <a:gd name="T85" fmla="*/ 58 h 931"/>
                  <a:gd name="T86" fmla="*/ 319 w 947"/>
                  <a:gd name="T87" fmla="*/ 22 h 931"/>
                  <a:gd name="T88" fmla="*/ 425 w 947"/>
                  <a:gd name="T89" fmla="*/ 3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47" h="931">
                    <a:moveTo>
                      <a:pt x="263" y="871"/>
                    </a:moveTo>
                    <a:lnTo>
                      <a:pt x="257" y="871"/>
                    </a:lnTo>
                    <a:lnTo>
                      <a:pt x="254" y="872"/>
                    </a:lnTo>
                    <a:lnTo>
                      <a:pt x="258" y="871"/>
                    </a:lnTo>
                    <a:lnTo>
                      <a:pt x="263" y="871"/>
                    </a:lnTo>
                    <a:close/>
                    <a:moveTo>
                      <a:pt x="481" y="0"/>
                    </a:moveTo>
                    <a:lnTo>
                      <a:pt x="536" y="3"/>
                    </a:lnTo>
                    <a:lnTo>
                      <a:pt x="590" y="10"/>
                    </a:lnTo>
                    <a:lnTo>
                      <a:pt x="640" y="21"/>
                    </a:lnTo>
                    <a:lnTo>
                      <a:pt x="689" y="36"/>
                    </a:lnTo>
                    <a:lnTo>
                      <a:pt x="734" y="56"/>
                    </a:lnTo>
                    <a:lnTo>
                      <a:pt x="777" y="79"/>
                    </a:lnTo>
                    <a:lnTo>
                      <a:pt x="816" y="105"/>
                    </a:lnTo>
                    <a:lnTo>
                      <a:pt x="851" y="134"/>
                    </a:lnTo>
                    <a:lnTo>
                      <a:pt x="882" y="166"/>
                    </a:lnTo>
                    <a:lnTo>
                      <a:pt x="909" y="201"/>
                    </a:lnTo>
                    <a:lnTo>
                      <a:pt x="931" y="237"/>
                    </a:lnTo>
                    <a:lnTo>
                      <a:pt x="947" y="276"/>
                    </a:lnTo>
                    <a:lnTo>
                      <a:pt x="901" y="269"/>
                    </a:lnTo>
                    <a:lnTo>
                      <a:pt x="854" y="267"/>
                    </a:lnTo>
                    <a:lnTo>
                      <a:pt x="805" y="269"/>
                    </a:lnTo>
                    <a:lnTo>
                      <a:pt x="758" y="277"/>
                    </a:lnTo>
                    <a:lnTo>
                      <a:pt x="713" y="288"/>
                    </a:lnTo>
                    <a:lnTo>
                      <a:pt x="671" y="304"/>
                    </a:lnTo>
                    <a:lnTo>
                      <a:pt x="631" y="325"/>
                    </a:lnTo>
                    <a:lnTo>
                      <a:pt x="594" y="348"/>
                    </a:lnTo>
                    <a:lnTo>
                      <a:pt x="562" y="375"/>
                    </a:lnTo>
                    <a:lnTo>
                      <a:pt x="533" y="404"/>
                    </a:lnTo>
                    <a:lnTo>
                      <a:pt x="509" y="436"/>
                    </a:lnTo>
                    <a:lnTo>
                      <a:pt x="490" y="471"/>
                    </a:lnTo>
                    <a:lnTo>
                      <a:pt x="474" y="507"/>
                    </a:lnTo>
                    <a:lnTo>
                      <a:pt x="466" y="547"/>
                    </a:lnTo>
                    <a:lnTo>
                      <a:pt x="463" y="586"/>
                    </a:lnTo>
                    <a:lnTo>
                      <a:pt x="466" y="624"/>
                    </a:lnTo>
                    <a:lnTo>
                      <a:pt x="473" y="662"/>
                    </a:lnTo>
                    <a:lnTo>
                      <a:pt x="487" y="697"/>
                    </a:lnTo>
                    <a:lnTo>
                      <a:pt x="505" y="731"/>
                    </a:lnTo>
                    <a:lnTo>
                      <a:pt x="527" y="762"/>
                    </a:lnTo>
                    <a:lnTo>
                      <a:pt x="554" y="790"/>
                    </a:lnTo>
                    <a:lnTo>
                      <a:pt x="528" y="823"/>
                    </a:lnTo>
                    <a:lnTo>
                      <a:pt x="498" y="852"/>
                    </a:lnTo>
                    <a:lnTo>
                      <a:pt x="465" y="877"/>
                    </a:lnTo>
                    <a:lnTo>
                      <a:pt x="429" y="898"/>
                    </a:lnTo>
                    <a:lnTo>
                      <a:pt x="390" y="914"/>
                    </a:lnTo>
                    <a:lnTo>
                      <a:pt x="349" y="924"/>
                    </a:lnTo>
                    <a:lnTo>
                      <a:pt x="306" y="931"/>
                    </a:lnTo>
                    <a:lnTo>
                      <a:pt x="262" y="931"/>
                    </a:lnTo>
                    <a:lnTo>
                      <a:pt x="261" y="931"/>
                    </a:lnTo>
                    <a:lnTo>
                      <a:pt x="250" y="929"/>
                    </a:lnTo>
                    <a:lnTo>
                      <a:pt x="242" y="922"/>
                    </a:lnTo>
                    <a:lnTo>
                      <a:pt x="235" y="914"/>
                    </a:lnTo>
                    <a:lnTo>
                      <a:pt x="232" y="902"/>
                    </a:lnTo>
                    <a:lnTo>
                      <a:pt x="233" y="891"/>
                    </a:lnTo>
                    <a:lnTo>
                      <a:pt x="239" y="882"/>
                    </a:lnTo>
                    <a:lnTo>
                      <a:pt x="248" y="874"/>
                    </a:lnTo>
                    <a:lnTo>
                      <a:pt x="251" y="873"/>
                    </a:lnTo>
                    <a:lnTo>
                      <a:pt x="250" y="873"/>
                    </a:lnTo>
                    <a:lnTo>
                      <a:pt x="278" y="858"/>
                    </a:lnTo>
                    <a:lnTo>
                      <a:pt x="303" y="839"/>
                    </a:lnTo>
                    <a:lnTo>
                      <a:pt x="325" y="817"/>
                    </a:lnTo>
                    <a:lnTo>
                      <a:pt x="342" y="791"/>
                    </a:lnTo>
                    <a:lnTo>
                      <a:pt x="355" y="763"/>
                    </a:lnTo>
                    <a:lnTo>
                      <a:pt x="362" y="733"/>
                    </a:lnTo>
                    <a:lnTo>
                      <a:pt x="362" y="730"/>
                    </a:lnTo>
                    <a:lnTo>
                      <a:pt x="362" y="728"/>
                    </a:lnTo>
                    <a:lnTo>
                      <a:pt x="312" y="716"/>
                    </a:lnTo>
                    <a:lnTo>
                      <a:pt x="263" y="699"/>
                    </a:lnTo>
                    <a:lnTo>
                      <a:pt x="218" y="679"/>
                    </a:lnTo>
                    <a:lnTo>
                      <a:pt x="176" y="655"/>
                    </a:lnTo>
                    <a:lnTo>
                      <a:pt x="138" y="629"/>
                    </a:lnTo>
                    <a:lnTo>
                      <a:pt x="103" y="598"/>
                    </a:lnTo>
                    <a:lnTo>
                      <a:pt x="73" y="566"/>
                    </a:lnTo>
                    <a:lnTo>
                      <a:pt x="47" y="531"/>
                    </a:lnTo>
                    <a:lnTo>
                      <a:pt x="27" y="493"/>
                    </a:lnTo>
                    <a:lnTo>
                      <a:pt x="12" y="453"/>
                    </a:lnTo>
                    <a:lnTo>
                      <a:pt x="3" y="413"/>
                    </a:lnTo>
                    <a:lnTo>
                      <a:pt x="0" y="370"/>
                    </a:lnTo>
                    <a:lnTo>
                      <a:pt x="3" y="327"/>
                    </a:lnTo>
                    <a:lnTo>
                      <a:pt x="13" y="285"/>
                    </a:lnTo>
                    <a:lnTo>
                      <a:pt x="28" y="246"/>
                    </a:lnTo>
                    <a:lnTo>
                      <a:pt x="48" y="208"/>
                    </a:lnTo>
                    <a:lnTo>
                      <a:pt x="74" y="172"/>
                    </a:lnTo>
                    <a:lnTo>
                      <a:pt x="106" y="139"/>
                    </a:lnTo>
                    <a:lnTo>
                      <a:pt x="141" y="109"/>
                    </a:lnTo>
                    <a:lnTo>
                      <a:pt x="180" y="82"/>
                    </a:lnTo>
                    <a:lnTo>
                      <a:pt x="223" y="58"/>
                    </a:lnTo>
                    <a:lnTo>
                      <a:pt x="270" y="38"/>
                    </a:lnTo>
                    <a:lnTo>
                      <a:pt x="319" y="22"/>
                    </a:lnTo>
                    <a:lnTo>
                      <a:pt x="371" y="10"/>
                    </a:lnTo>
                    <a:lnTo>
                      <a:pt x="425" y="3"/>
                    </a:lnTo>
                    <a:lnTo>
                      <a:pt x="4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2469" y="516"/>
                <a:ext cx="67" cy="65"/>
              </a:xfrm>
              <a:custGeom>
                <a:avLst/>
                <a:gdLst>
                  <a:gd name="T0" fmla="*/ 444 w 610"/>
                  <a:gd name="T1" fmla="*/ 550 h 587"/>
                  <a:gd name="T2" fmla="*/ 271 w 610"/>
                  <a:gd name="T3" fmla="*/ 241 h 587"/>
                  <a:gd name="T4" fmla="*/ 341 w 610"/>
                  <a:gd name="T5" fmla="*/ 239 h 587"/>
                  <a:gd name="T6" fmla="*/ 371 w 610"/>
                  <a:gd name="T7" fmla="*/ 175 h 587"/>
                  <a:gd name="T8" fmla="*/ 277 w 610"/>
                  <a:gd name="T9" fmla="*/ 175 h 587"/>
                  <a:gd name="T10" fmla="*/ 412 w 610"/>
                  <a:gd name="T11" fmla="*/ 179 h 587"/>
                  <a:gd name="T12" fmla="*/ 394 w 610"/>
                  <a:gd name="T13" fmla="*/ 227 h 587"/>
                  <a:gd name="T14" fmla="*/ 423 w 610"/>
                  <a:gd name="T15" fmla="*/ 253 h 587"/>
                  <a:gd name="T16" fmla="*/ 451 w 610"/>
                  <a:gd name="T17" fmla="*/ 266 h 587"/>
                  <a:gd name="T18" fmla="*/ 450 w 610"/>
                  <a:gd name="T19" fmla="*/ 279 h 587"/>
                  <a:gd name="T20" fmla="*/ 439 w 610"/>
                  <a:gd name="T21" fmla="*/ 283 h 587"/>
                  <a:gd name="T22" fmla="*/ 399 w 610"/>
                  <a:gd name="T23" fmla="*/ 270 h 587"/>
                  <a:gd name="T24" fmla="*/ 423 w 610"/>
                  <a:gd name="T25" fmla="*/ 311 h 587"/>
                  <a:gd name="T26" fmla="*/ 481 w 610"/>
                  <a:gd name="T27" fmla="*/ 296 h 587"/>
                  <a:gd name="T28" fmla="*/ 486 w 610"/>
                  <a:gd name="T29" fmla="*/ 247 h 587"/>
                  <a:gd name="T30" fmla="*/ 452 w 610"/>
                  <a:gd name="T31" fmla="*/ 228 h 587"/>
                  <a:gd name="T32" fmla="*/ 430 w 610"/>
                  <a:gd name="T33" fmla="*/ 212 h 587"/>
                  <a:gd name="T34" fmla="*/ 436 w 610"/>
                  <a:gd name="T35" fmla="*/ 203 h 587"/>
                  <a:gd name="T36" fmla="*/ 464 w 610"/>
                  <a:gd name="T37" fmla="*/ 208 h 587"/>
                  <a:gd name="T38" fmla="*/ 462 w 610"/>
                  <a:gd name="T39" fmla="*/ 175 h 587"/>
                  <a:gd name="T40" fmla="*/ 143 w 610"/>
                  <a:gd name="T41" fmla="*/ 179 h 587"/>
                  <a:gd name="T42" fmla="*/ 124 w 610"/>
                  <a:gd name="T43" fmla="*/ 227 h 587"/>
                  <a:gd name="T44" fmla="*/ 152 w 610"/>
                  <a:gd name="T45" fmla="*/ 253 h 587"/>
                  <a:gd name="T46" fmla="*/ 182 w 610"/>
                  <a:gd name="T47" fmla="*/ 266 h 587"/>
                  <a:gd name="T48" fmla="*/ 179 w 610"/>
                  <a:gd name="T49" fmla="*/ 279 h 587"/>
                  <a:gd name="T50" fmla="*/ 169 w 610"/>
                  <a:gd name="T51" fmla="*/ 283 h 587"/>
                  <a:gd name="T52" fmla="*/ 117 w 610"/>
                  <a:gd name="T53" fmla="*/ 299 h 587"/>
                  <a:gd name="T54" fmla="*/ 169 w 610"/>
                  <a:gd name="T55" fmla="*/ 312 h 587"/>
                  <a:gd name="T56" fmla="*/ 218 w 610"/>
                  <a:gd name="T57" fmla="*/ 285 h 587"/>
                  <a:gd name="T58" fmla="*/ 208 w 610"/>
                  <a:gd name="T59" fmla="*/ 240 h 587"/>
                  <a:gd name="T60" fmla="*/ 173 w 610"/>
                  <a:gd name="T61" fmla="*/ 225 h 587"/>
                  <a:gd name="T62" fmla="*/ 160 w 610"/>
                  <a:gd name="T63" fmla="*/ 209 h 587"/>
                  <a:gd name="T64" fmla="*/ 169 w 610"/>
                  <a:gd name="T65" fmla="*/ 202 h 587"/>
                  <a:gd name="T66" fmla="*/ 204 w 610"/>
                  <a:gd name="T67" fmla="*/ 216 h 587"/>
                  <a:gd name="T68" fmla="*/ 172 w 610"/>
                  <a:gd name="T69" fmla="*/ 172 h 587"/>
                  <a:gd name="T70" fmla="*/ 434 w 610"/>
                  <a:gd name="T71" fmla="*/ 21 h 587"/>
                  <a:gd name="T72" fmla="*/ 560 w 610"/>
                  <a:gd name="T73" fmla="*/ 105 h 587"/>
                  <a:gd name="T74" fmla="*/ 610 w 610"/>
                  <a:gd name="T75" fmla="*/ 233 h 587"/>
                  <a:gd name="T76" fmla="*/ 557 w 610"/>
                  <a:gd name="T77" fmla="*/ 363 h 587"/>
                  <a:gd name="T78" fmla="*/ 423 w 610"/>
                  <a:gd name="T79" fmla="*/ 447 h 587"/>
                  <a:gd name="T80" fmla="*/ 386 w 610"/>
                  <a:gd name="T81" fmla="*/ 485 h 587"/>
                  <a:gd name="T82" fmla="*/ 451 w 610"/>
                  <a:gd name="T83" fmla="*/ 551 h 587"/>
                  <a:gd name="T84" fmla="*/ 463 w 610"/>
                  <a:gd name="T85" fmla="*/ 567 h 587"/>
                  <a:gd name="T86" fmla="*/ 450 w 610"/>
                  <a:gd name="T87" fmla="*/ 586 h 587"/>
                  <a:gd name="T88" fmla="*/ 378 w 610"/>
                  <a:gd name="T89" fmla="*/ 580 h 587"/>
                  <a:gd name="T90" fmla="*/ 271 w 610"/>
                  <a:gd name="T91" fmla="*/ 514 h 587"/>
                  <a:gd name="T92" fmla="*/ 161 w 610"/>
                  <a:gd name="T93" fmla="*/ 438 h 587"/>
                  <a:gd name="T94" fmla="*/ 45 w 610"/>
                  <a:gd name="T95" fmla="*/ 354 h 587"/>
                  <a:gd name="T96" fmla="*/ 0 w 610"/>
                  <a:gd name="T97" fmla="*/ 233 h 587"/>
                  <a:gd name="T98" fmla="*/ 50 w 610"/>
                  <a:gd name="T99" fmla="*/ 105 h 587"/>
                  <a:gd name="T100" fmla="*/ 177 w 610"/>
                  <a:gd name="T101" fmla="*/ 21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10" h="587">
                    <a:moveTo>
                      <a:pt x="444" y="550"/>
                    </a:moveTo>
                    <a:lnTo>
                      <a:pt x="448" y="550"/>
                    </a:lnTo>
                    <a:lnTo>
                      <a:pt x="447" y="550"/>
                    </a:lnTo>
                    <a:lnTo>
                      <a:pt x="444" y="550"/>
                    </a:lnTo>
                    <a:close/>
                    <a:moveTo>
                      <a:pt x="241" y="175"/>
                    </a:moveTo>
                    <a:lnTo>
                      <a:pt x="233" y="310"/>
                    </a:lnTo>
                    <a:lnTo>
                      <a:pt x="267" y="310"/>
                    </a:lnTo>
                    <a:lnTo>
                      <a:pt x="271" y="241"/>
                    </a:lnTo>
                    <a:lnTo>
                      <a:pt x="271" y="241"/>
                    </a:lnTo>
                    <a:lnTo>
                      <a:pt x="294" y="296"/>
                    </a:lnTo>
                    <a:lnTo>
                      <a:pt x="318" y="296"/>
                    </a:lnTo>
                    <a:lnTo>
                      <a:pt x="341" y="239"/>
                    </a:lnTo>
                    <a:lnTo>
                      <a:pt x="341" y="239"/>
                    </a:lnTo>
                    <a:lnTo>
                      <a:pt x="345" y="310"/>
                    </a:lnTo>
                    <a:lnTo>
                      <a:pt x="379" y="310"/>
                    </a:lnTo>
                    <a:lnTo>
                      <a:pt x="371" y="175"/>
                    </a:lnTo>
                    <a:lnTo>
                      <a:pt x="336" y="175"/>
                    </a:lnTo>
                    <a:lnTo>
                      <a:pt x="307" y="252"/>
                    </a:lnTo>
                    <a:lnTo>
                      <a:pt x="307" y="252"/>
                    </a:lnTo>
                    <a:lnTo>
                      <a:pt x="277" y="175"/>
                    </a:lnTo>
                    <a:lnTo>
                      <a:pt x="241" y="175"/>
                    </a:lnTo>
                    <a:close/>
                    <a:moveTo>
                      <a:pt x="442" y="172"/>
                    </a:moveTo>
                    <a:lnTo>
                      <a:pt x="426" y="174"/>
                    </a:lnTo>
                    <a:lnTo>
                      <a:pt x="412" y="179"/>
                    </a:lnTo>
                    <a:lnTo>
                      <a:pt x="401" y="188"/>
                    </a:lnTo>
                    <a:lnTo>
                      <a:pt x="395" y="200"/>
                    </a:lnTo>
                    <a:lnTo>
                      <a:pt x="393" y="215"/>
                    </a:lnTo>
                    <a:lnTo>
                      <a:pt x="394" y="227"/>
                    </a:lnTo>
                    <a:lnTo>
                      <a:pt x="399" y="237"/>
                    </a:lnTo>
                    <a:lnTo>
                      <a:pt x="406" y="243"/>
                    </a:lnTo>
                    <a:lnTo>
                      <a:pt x="414" y="249"/>
                    </a:lnTo>
                    <a:lnTo>
                      <a:pt x="423" y="253"/>
                    </a:lnTo>
                    <a:lnTo>
                      <a:pt x="433" y="255"/>
                    </a:lnTo>
                    <a:lnTo>
                      <a:pt x="440" y="258"/>
                    </a:lnTo>
                    <a:lnTo>
                      <a:pt x="447" y="261"/>
                    </a:lnTo>
                    <a:lnTo>
                      <a:pt x="451" y="266"/>
                    </a:lnTo>
                    <a:lnTo>
                      <a:pt x="453" y="271"/>
                    </a:lnTo>
                    <a:lnTo>
                      <a:pt x="452" y="274"/>
                    </a:lnTo>
                    <a:lnTo>
                      <a:pt x="451" y="277"/>
                    </a:lnTo>
                    <a:lnTo>
                      <a:pt x="450" y="279"/>
                    </a:lnTo>
                    <a:lnTo>
                      <a:pt x="448" y="280"/>
                    </a:lnTo>
                    <a:lnTo>
                      <a:pt x="445" y="282"/>
                    </a:lnTo>
                    <a:lnTo>
                      <a:pt x="442" y="283"/>
                    </a:lnTo>
                    <a:lnTo>
                      <a:pt x="439" y="283"/>
                    </a:lnTo>
                    <a:lnTo>
                      <a:pt x="430" y="282"/>
                    </a:lnTo>
                    <a:lnTo>
                      <a:pt x="419" y="278"/>
                    </a:lnTo>
                    <a:lnTo>
                      <a:pt x="408" y="274"/>
                    </a:lnTo>
                    <a:lnTo>
                      <a:pt x="399" y="270"/>
                    </a:lnTo>
                    <a:lnTo>
                      <a:pt x="387" y="299"/>
                    </a:lnTo>
                    <a:lnTo>
                      <a:pt x="396" y="304"/>
                    </a:lnTo>
                    <a:lnTo>
                      <a:pt x="409" y="308"/>
                    </a:lnTo>
                    <a:lnTo>
                      <a:pt x="423" y="311"/>
                    </a:lnTo>
                    <a:lnTo>
                      <a:pt x="438" y="312"/>
                    </a:lnTo>
                    <a:lnTo>
                      <a:pt x="455" y="311"/>
                    </a:lnTo>
                    <a:lnTo>
                      <a:pt x="471" y="306"/>
                    </a:lnTo>
                    <a:lnTo>
                      <a:pt x="481" y="296"/>
                    </a:lnTo>
                    <a:lnTo>
                      <a:pt x="489" y="285"/>
                    </a:lnTo>
                    <a:lnTo>
                      <a:pt x="491" y="269"/>
                    </a:lnTo>
                    <a:lnTo>
                      <a:pt x="490" y="257"/>
                    </a:lnTo>
                    <a:lnTo>
                      <a:pt x="486" y="247"/>
                    </a:lnTo>
                    <a:lnTo>
                      <a:pt x="479" y="240"/>
                    </a:lnTo>
                    <a:lnTo>
                      <a:pt x="471" y="235"/>
                    </a:lnTo>
                    <a:lnTo>
                      <a:pt x="462" y="232"/>
                    </a:lnTo>
                    <a:lnTo>
                      <a:pt x="452" y="228"/>
                    </a:lnTo>
                    <a:lnTo>
                      <a:pt x="444" y="225"/>
                    </a:lnTo>
                    <a:lnTo>
                      <a:pt x="436" y="222"/>
                    </a:lnTo>
                    <a:lnTo>
                      <a:pt x="432" y="218"/>
                    </a:lnTo>
                    <a:lnTo>
                      <a:pt x="430" y="212"/>
                    </a:lnTo>
                    <a:lnTo>
                      <a:pt x="431" y="209"/>
                    </a:lnTo>
                    <a:lnTo>
                      <a:pt x="432" y="206"/>
                    </a:lnTo>
                    <a:lnTo>
                      <a:pt x="434" y="204"/>
                    </a:lnTo>
                    <a:lnTo>
                      <a:pt x="436" y="203"/>
                    </a:lnTo>
                    <a:lnTo>
                      <a:pt x="439" y="202"/>
                    </a:lnTo>
                    <a:lnTo>
                      <a:pt x="442" y="202"/>
                    </a:lnTo>
                    <a:lnTo>
                      <a:pt x="453" y="204"/>
                    </a:lnTo>
                    <a:lnTo>
                      <a:pt x="464" y="208"/>
                    </a:lnTo>
                    <a:lnTo>
                      <a:pt x="475" y="216"/>
                    </a:lnTo>
                    <a:lnTo>
                      <a:pt x="493" y="192"/>
                    </a:lnTo>
                    <a:lnTo>
                      <a:pt x="479" y="182"/>
                    </a:lnTo>
                    <a:lnTo>
                      <a:pt x="462" y="175"/>
                    </a:lnTo>
                    <a:lnTo>
                      <a:pt x="442" y="172"/>
                    </a:lnTo>
                    <a:close/>
                    <a:moveTo>
                      <a:pt x="172" y="172"/>
                    </a:moveTo>
                    <a:lnTo>
                      <a:pt x="156" y="174"/>
                    </a:lnTo>
                    <a:lnTo>
                      <a:pt x="143" y="179"/>
                    </a:lnTo>
                    <a:lnTo>
                      <a:pt x="132" y="188"/>
                    </a:lnTo>
                    <a:lnTo>
                      <a:pt x="124" y="200"/>
                    </a:lnTo>
                    <a:lnTo>
                      <a:pt x="122" y="215"/>
                    </a:lnTo>
                    <a:lnTo>
                      <a:pt x="124" y="227"/>
                    </a:lnTo>
                    <a:lnTo>
                      <a:pt x="129" y="237"/>
                    </a:lnTo>
                    <a:lnTo>
                      <a:pt x="135" y="243"/>
                    </a:lnTo>
                    <a:lnTo>
                      <a:pt x="144" y="249"/>
                    </a:lnTo>
                    <a:lnTo>
                      <a:pt x="152" y="253"/>
                    </a:lnTo>
                    <a:lnTo>
                      <a:pt x="162" y="255"/>
                    </a:lnTo>
                    <a:lnTo>
                      <a:pt x="170" y="258"/>
                    </a:lnTo>
                    <a:lnTo>
                      <a:pt x="177" y="261"/>
                    </a:lnTo>
                    <a:lnTo>
                      <a:pt x="182" y="266"/>
                    </a:lnTo>
                    <a:lnTo>
                      <a:pt x="183" y="271"/>
                    </a:lnTo>
                    <a:lnTo>
                      <a:pt x="183" y="274"/>
                    </a:lnTo>
                    <a:lnTo>
                      <a:pt x="182" y="277"/>
                    </a:lnTo>
                    <a:lnTo>
                      <a:pt x="179" y="279"/>
                    </a:lnTo>
                    <a:lnTo>
                      <a:pt x="177" y="280"/>
                    </a:lnTo>
                    <a:lnTo>
                      <a:pt x="175" y="282"/>
                    </a:lnTo>
                    <a:lnTo>
                      <a:pt x="172" y="283"/>
                    </a:lnTo>
                    <a:lnTo>
                      <a:pt x="169" y="283"/>
                    </a:lnTo>
                    <a:lnTo>
                      <a:pt x="155" y="280"/>
                    </a:lnTo>
                    <a:lnTo>
                      <a:pt x="141" y="276"/>
                    </a:lnTo>
                    <a:lnTo>
                      <a:pt x="129" y="270"/>
                    </a:lnTo>
                    <a:lnTo>
                      <a:pt x="117" y="299"/>
                    </a:lnTo>
                    <a:lnTo>
                      <a:pt x="125" y="304"/>
                    </a:lnTo>
                    <a:lnTo>
                      <a:pt x="138" y="308"/>
                    </a:lnTo>
                    <a:lnTo>
                      <a:pt x="152" y="311"/>
                    </a:lnTo>
                    <a:lnTo>
                      <a:pt x="169" y="312"/>
                    </a:lnTo>
                    <a:lnTo>
                      <a:pt x="186" y="311"/>
                    </a:lnTo>
                    <a:lnTo>
                      <a:pt x="200" y="306"/>
                    </a:lnTo>
                    <a:lnTo>
                      <a:pt x="211" y="296"/>
                    </a:lnTo>
                    <a:lnTo>
                      <a:pt x="218" y="285"/>
                    </a:lnTo>
                    <a:lnTo>
                      <a:pt x="220" y="269"/>
                    </a:lnTo>
                    <a:lnTo>
                      <a:pt x="219" y="257"/>
                    </a:lnTo>
                    <a:lnTo>
                      <a:pt x="215" y="247"/>
                    </a:lnTo>
                    <a:lnTo>
                      <a:pt x="208" y="240"/>
                    </a:lnTo>
                    <a:lnTo>
                      <a:pt x="200" y="235"/>
                    </a:lnTo>
                    <a:lnTo>
                      <a:pt x="191" y="232"/>
                    </a:lnTo>
                    <a:lnTo>
                      <a:pt x="182" y="228"/>
                    </a:lnTo>
                    <a:lnTo>
                      <a:pt x="173" y="225"/>
                    </a:lnTo>
                    <a:lnTo>
                      <a:pt x="165" y="222"/>
                    </a:lnTo>
                    <a:lnTo>
                      <a:pt x="161" y="218"/>
                    </a:lnTo>
                    <a:lnTo>
                      <a:pt x="159" y="212"/>
                    </a:lnTo>
                    <a:lnTo>
                      <a:pt x="160" y="209"/>
                    </a:lnTo>
                    <a:lnTo>
                      <a:pt x="161" y="206"/>
                    </a:lnTo>
                    <a:lnTo>
                      <a:pt x="163" y="204"/>
                    </a:lnTo>
                    <a:lnTo>
                      <a:pt x="166" y="203"/>
                    </a:lnTo>
                    <a:lnTo>
                      <a:pt x="169" y="202"/>
                    </a:lnTo>
                    <a:lnTo>
                      <a:pt x="172" y="202"/>
                    </a:lnTo>
                    <a:lnTo>
                      <a:pt x="183" y="204"/>
                    </a:lnTo>
                    <a:lnTo>
                      <a:pt x="193" y="208"/>
                    </a:lnTo>
                    <a:lnTo>
                      <a:pt x="204" y="216"/>
                    </a:lnTo>
                    <a:lnTo>
                      <a:pt x="222" y="192"/>
                    </a:lnTo>
                    <a:lnTo>
                      <a:pt x="208" y="182"/>
                    </a:lnTo>
                    <a:lnTo>
                      <a:pt x="191" y="175"/>
                    </a:lnTo>
                    <a:lnTo>
                      <a:pt x="172" y="172"/>
                    </a:lnTo>
                    <a:close/>
                    <a:moveTo>
                      <a:pt x="306" y="0"/>
                    </a:moveTo>
                    <a:lnTo>
                      <a:pt x="350" y="2"/>
                    </a:lnTo>
                    <a:lnTo>
                      <a:pt x="393" y="9"/>
                    </a:lnTo>
                    <a:lnTo>
                      <a:pt x="434" y="21"/>
                    </a:lnTo>
                    <a:lnTo>
                      <a:pt x="471" y="37"/>
                    </a:lnTo>
                    <a:lnTo>
                      <a:pt x="505" y="56"/>
                    </a:lnTo>
                    <a:lnTo>
                      <a:pt x="535" y="79"/>
                    </a:lnTo>
                    <a:lnTo>
                      <a:pt x="560" y="105"/>
                    </a:lnTo>
                    <a:lnTo>
                      <a:pt x="582" y="134"/>
                    </a:lnTo>
                    <a:lnTo>
                      <a:pt x="597" y="166"/>
                    </a:lnTo>
                    <a:lnTo>
                      <a:pt x="606" y="199"/>
                    </a:lnTo>
                    <a:lnTo>
                      <a:pt x="610" y="233"/>
                    </a:lnTo>
                    <a:lnTo>
                      <a:pt x="605" y="268"/>
                    </a:lnTo>
                    <a:lnTo>
                      <a:pt x="596" y="302"/>
                    </a:lnTo>
                    <a:lnTo>
                      <a:pt x="579" y="334"/>
                    </a:lnTo>
                    <a:lnTo>
                      <a:pt x="557" y="363"/>
                    </a:lnTo>
                    <a:lnTo>
                      <a:pt x="530" y="390"/>
                    </a:lnTo>
                    <a:lnTo>
                      <a:pt x="499" y="412"/>
                    </a:lnTo>
                    <a:lnTo>
                      <a:pt x="462" y="433"/>
                    </a:lnTo>
                    <a:lnTo>
                      <a:pt x="423" y="447"/>
                    </a:lnTo>
                    <a:lnTo>
                      <a:pt x="380" y="458"/>
                    </a:lnTo>
                    <a:lnTo>
                      <a:pt x="380" y="460"/>
                    </a:lnTo>
                    <a:lnTo>
                      <a:pt x="381" y="461"/>
                    </a:lnTo>
                    <a:lnTo>
                      <a:pt x="386" y="485"/>
                    </a:lnTo>
                    <a:lnTo>
                      <a:pt x="397" y="506"/>
                    </a:lnTo>
                    <a:lnTo>
                      <a:pt x="412" y="524"/>
                    </a:lnTo>
                    <a:lnTo>
                      <a:pt x="430" y="539"/>
                    </a:lnTo>
                    <a:lnTo>
                      <a:pt x="451" y="551"/>
                    </a:lnTo>
                    <a:lnTo>
                      <a:pt x="448" y="550"/>
                    </a:lnTo>
                    <a:lnTo>
                      <a:pt x="452" y="552"/>
                    </a:lnTo>
                    <a:lnTo>
                      <a:pt x="460" y="558"/>
                    </a:lnTo>
                    <a:lnTo>
                      <a:pt x="463" y="567"/>
                    </a:lnTo>
                    <a:lnTo>
                      <a:pt x="461" y="576"/>
                    </a:lnTo>
                    <a:lnTo>
                      <a:pt x="459" y="580"/>
                    </a:lnTo>
                    <a:lnTo>
                      <a:pt x="454" y="584"/>
                    </a:lnTo>
                    <a:lnTo>
                      <a:pt x="450" y="586"/>
                    </a:lnTo>
                    <a:lnTo>
                      <a:pt x="445" y="587"/>
                    </a:lnTo>
                    <a:lnTo>
                      <a:pt x="444" y="587"/>
                    </a:lnTo>
                    <a:lnTo>
                      <a:pt x="410" y="587"/>
                    </a:lnTo>
                    <a:lnTo>
                      <a:pt x="378" y="580"/>
                    </a:lnTo>
                    <a:lnTo>
                      <a:pt x="346" y="570"/>
                    </a:lnTo>
                    <a:lnTo>
                      <a:pt x="318" y="555"/>
                    </a:lnTo>
                    <a:lnTo>
                      <a:pt x="293" y="537"/>
                    </a:lnTo>
                    <a:lnTo>
                      <a:pt x="271" y="514"/>
                    </a:lnTo>
                    <a:lnTo>
                      <a:pt x="252" y="489"/>
                    </a:lnTo>
                    <a:lnTo>
                      <a:pt x="238" y="460"/>
                    </a:lnTo>
                    <a:lnTo>
                      <a:pt x="198" y="451"/>
                    </a:lnTo>
                    <a:lnTo>
                      <a:pt x="161" y="438"/>
                    </a:lnTo>
                    <a:lnTo>
                      <a:pt x="127" y="421"/>
                    </a:lnTo>
                    <a:lnTo>
                      <a:pt x="95" y="402"/>
                    </a:lnTo>
                    <a:lnTo>
                      <a:pt x="68" y="379"/>
                    </a:lnTo>
                    <a:lnTo>
                      <a:pt x="45" y="354"/>
                    </a:lnTo>
                    <a:lnTo>
                      <a:pt x="26" y="326"/>
                    </a:lnTo>
                    <a:lnTo>
                      <a:pt x="12" y="296"/>
                    </a:lnTo>
                    <a:lnTo>
                      <a:pt x="4" y="266"/>
                    </a:lnTo>
                    <a:lnTo>
                      <a:pt x="0" y="233"/>
                    </a:lnTo>
                    <a:lnTo>
                      <a:pt x="4" y="199"/>
                    </a:lnTo>
                    <a:lnTo>
                      <a:pt x="13" y="166"/>
                    </a:lnTo>
                    <a:lnTo>
                      <a:pt x="29" y="134"/>
                    </a:lnTo>
                    <a:lnTo>
                      <a:pt x="50" y="105"/>
                    </a:lnTo>
                    <a:lnTo>
                      <a:pt x="76" y="79"/>
                    </a:lnTo>
                    <a:lnTo>
                      <a:pt x="106" y="56"/>
                    </a:lnTo>
                    <a:lnTo>
                      <a:pt x="139" y="37"/>
                    </a:lnTo>
                    <a:lnTo>
                      <a:pt x="177" y="21"/>
                    </a:lnTo>
                    <a:lnTo>
                      <a:pt x="217" y="9"/>
                    </a:lnTo>
                    <a:lnTo>
                      <a:pt x="260" y="2"/>
                    </a:lnTo>
                    <a:lnTo>
                      <a:pt x="3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430028" y="2968665"/>
            <a:ext cx="822960" cy="822960"/>
            <a:chOff x="2430028" y="2968665"/>
            <a:chExt cx="822960" cy="822960"/>
          </a:xfrm>
        </p:grpSpPr>
        <p:sp>
          <p:nvSpPr>
            <p:cNvPr id="20" name="Rectangle 19"/>
            <p:cNvSpPr/>
            <p:nvPr/>
          </p:nvSpPr>
          <p:spPr>
            <a:xfrm>
              <a:off x="2430028" y="2968665"/>
              <a:ext cx="822960" cy="822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26"/>
            <p:cNvGrpSpPr>
              <a:grpSpLocks noChangeAspect="1"/>
            </p:cNvGrpSpPr>
            <p:nvPr/>
          </p:nvGrpSpPr>
          <p:grpSpPr bwMode="auto">
            <a:xfrm>
              <a:off x="2661922" y="3203088"/>
              <a:ext cx="359173" cy="354114"/>
              <a:chOff x="2499" y="349"/>
              <a:chExt cx="355" cy="350"/>
            </a:xfrm>
            <a:solidFill>
              <a:schemeClr val="bg1"/>
            </a:solidFill>
          </p:grpSpPr>
          <p:sp>
            <p:nvSpPr>
              <p:cNvPr id="47" name="Freeform 28"/>
              <p:cNvSpPr>
                <a:spLocks noEditPoints="1"/>
              </p:cNvSpPr>
              <p:nvPr/>
            </p:nvSpPr>
            <p:spPr bwMode="auto">
              <a:xfrm>
                <a:off x="2499" y="349"/>
                <a:ext cx="355" cy="350"/>
              </a:xfrm>
              <a:custGeom>
                <a:avLst/>
                <a:gdLst>
                  <a:gd name="T0" fmla="*/ 276 w 3551"/>
                  <a:gd name="T1" fmla="*/ 3375 h 3504"/>
                  <a:gd name="T2" fmla="*/ 373 w 3551"/>
                  <a:gd name="T3" fmla="*/ 3439 h 3504"/>
                  <a:gd name="T4" fmla="*/ 1444 w 3551"/>
                  <a:gd name="T5" fmla="*/ 3305 h 3504"/>
                  <a:gd name="T6" fmla="*/ 1465 w 3551"/>
                  <a:gd name="T7" fmla="*/ 3204 h 3504"/>
                  <a:gd name="T8" fmla="*/ 1309 w 3551"/>
                  <a:gd name="T9" fmla="*/ 2719 h 3504"/>
                  <a:gd name="T10" fmla="*/ 869 w 3551"/>
                  <a:gd name="T11" fmla="*/ 2011 h 3504"/>
                  <a:gd name="T12" fmla="*/ 1840 w 3551"/>
                  <a:gd name="T13" fmla="*/ 3305 h 3504"/>
                  <a:gd name="T14" fmla="*/ 1968 w 3551"/>
                  <a:gd name="T15" fmla="*/ 3355 h 3504"/>
                  <a:gd name="T16" fmla="*/ 3031 w 3551"/>
                  <a:gd name="T17" fmla="*/ 2931 h 3504"/>
                  <a:gd name="T18" fmla="*/ 3106 w 3551"/>
                  <a:gd name="T19" fmla="*/ 2801 h 3504"/>
                  <a:gd name="T20" fmla="*/ 1989 w 3551"/>
                  <a:gd name="T21" fmla="*/ 3252 h 3504"/>
                  <a:gd name="T22" fmla="*/ 1845 w 3551"/>
                  <a:gd name="T23" fmla="*/ 3166 h 3504"/>
                  <a:gd name="T24" fmla="*/ 2003 w 3551"/>
                  <a:gd name="T25" fmla="*/ 2705 h 3504"/>
                  <a:gd name="T26" fmla="*/ 2132 w 3551"/>
                  <a:gd name="T27" fmla="*/ 2716 h 3504"/>
                  <a:gd name="T28" fmla="*/ 110 w 3551"/>
                  <a:gd name="T29" fmla="*/ 1227 h 3504"/>
                  <a:gd name="T30" fmla="*/ 1896 w 3551"/>
                  <a:gd name="T31" fmla="*/ 3128 h 3504"/>
                  <a:gd name="T32" fmla="*/ 2016 w 3551"/>
                  <a:gd name="T33" fmla="*/ 3191 h 3504"/>
                  <a:gd name="T34" fmla="*/ 3108 w 3551"/>
                  <a:gd name="T35" fmla="*/ 2602 h 3504"/>
                  <a:gd name="T36" fmla="*/ 2087 w 3551"/>
                  <a:gd name="T37" fmla="*/ 3046 h 3504"/>
                  <a:gd name="T38" fmla="*/ 1936 w 3551"/>
                  <a:gd name="T39" fmla="*/ 2964 h 3504"/>
                  <a:gd name="T40" fmla="*/ 2005 w 3551"/>
                  <a:gd name="T41" fmla="*/ 2944 h 3504"/>
                  <a:gd name="T42" fmla="*/ 2137 w 3551"/>
                  <a:gd name="T43" fmla="*/ 2984 h 3504"/>
                  <a:gd name="T44" fmla="*/ 3108 w 3551"/>
                  <a:gd name="T45" fmla="*/ 2495 h 3504"/>
                  <a:gd name="T46" fmla="*/ 2481 w 3551"/>
                  <a:gd name="T47" fmla="*/ 2783 h 3504"/>
                  <a:gd name="T48" fmla="*/ 2324 w 3551"/>
                  <a:gd name="T49" fmla="*/ 2732 h 3504"/>
                  <a:gd name="T50" fmla="*/ 2189 w 3551"/>
                  <a:gd name="T51" fmla="*/ 2758 h 3504"/>
                  <a:gd name="T52" fmla="*/ 2026 w 3551"/>
                  <a:gd name="T53" fmla="*/ 2781 h 3504"/>
                  <a:gd name="T54" fmla="*/ 216 w 3551"/>
                  <a:gd name="T55" fmla="*/ 628 h 3504"/>
                  <a:gd name="T56" fmla="*/ 75 w 3551"/>
                  <a:gd name="T57" fmla="*/ 354 h 3504"/>
                  <a:gd name="T58" fmla="*/ 2417 w 3551"/>
                  <a:gd name="T59" fmla="*/ 2709 h 3504"/>
                  <a:gd name="T60" fmla="*/ 2559 w 3551"/>
                  <a:gd name="T61" fmla="*/ 2701 h 3504"/>
                  <a:gd name="T62" fmla="*/ 3487 w 3551"/>
                  <a:gd name="T63" fmla="*/ 2204 h 3504"/>
                  <a:gd name="T64" fmla="*/ 3288 w 3551"/>
                  <a:gd name="T65" fmla="*/ 2016 h 3504"/>
                  <a:gd name="T66" fmla="*/ 2420 w 3551"/>
                  <a:gd name="T67" fmla="*/ 2452 h 3504"/>
                  <a:gd name="T68" fmla="*/ 2276 w 3551"/>
                  <a:gd name="T69" fmla="*/ 2407 h 3504"/>
                  <a:gd name="T70" fmla="*/ 513 w 3551"/>
                  <a:gd name="T71" fmla="*/ 37 h 3504"/>
                  <a:gd name="T72" fmla="*/ 106 w 3551"/>
                  <a:gd name="T73" fmla="*/ 190 h 3504"/>
                  <a:gd name="T74" fmla="*/ 107 w 3551"/>
                  <a:gd name="T75" fmla="*/ 253 h 3504"/>
                  <a:gd name="T76" fmla="*/ 948 w 3551"/>
                  <a:gd name="T77" fmla="*/ 1079 h 3504"/>
                  <a:gd name="T78" fmla="*/ 655 w 3551"/>
                  <a:gd name="T79" fmla="*/ 41 h 3504"/>
                  <a:gd name="T80" fmla="*/ 647 w 3551"/>
                  <a:gd name="T81" fmla="*/ 7 h 3504"/>
                  <a:gd name="T82" fmla="*/ 3405 w 3551"/>
                  <a:gd name="T83" fmla="*/ 1769 h 3504"/>
                  <a:gd name="T84" fmla="*/ 3465 w 3551"/>
                  <a:gd name="T85" fmla="*/ 1866 h 3504"/>
                  <a:gd name="T86" fmla="*/ 3397 w 3551"/>
                  <a:gd name="T87" fmla="*/ 1959 h 3504"/>
                  <a:gd name="T88" fmla="*/ 3542 w 3551"/>
                  <a:gd name="T89" fmla="*/ 2159 h 3504"/>
                  <a:gd name="T90" fmla="*/ 3519 w 3551"/>
                  <a:gd name="T91" fmla="*/ 2277 h 3504"/>
                  <a:gd name="T92" fmla="*/ 3169 w 3551"/>
                  <a:gd name="T93" fmla="*/ 2813 h 3504"/>
                  <a:gd name="T94" fmla="*/ 3071 w 3551"/>
                  <a:gd name="T95" fmla="*/ 2981 h 3504"/>
                  <a:gd name="T96" fmla="*/ 1992 w 3551"/>
                  <a:gd name="T97" fmla="*/ 3417 h 3504"/>
                  <a:gd name="T98" fmla="*/ 1840 w 3551"/>
                  <a:gd name="T99" fmla="*/ 3385 h 3504"/>
                  <a:gd name="T100" fmla="*/ 1526 w 3551"/>
                  <a:gd name="T101" fmla="*/ 3185 h 3504"/>
                  <a:gd name="T102" fmla="*/ 1511 w 3551"/>
                  <a:gd name="T103" fmla="*/ 3324 h 3504"/>
                  <a:gd name="T104" fmla="*/ 1391 w 3551"/>
                  <a:gd name="T105" fmla="*/ 3395 h 3504"/>
                  <a:gd name="T106" fmla="*/ 292 w 3551"/>
                  <a:gd name="T107" fmla="*/ 3480 h 3504"/>
                  <a:gd name="T108" fmla="*/ 204 w 3551"/>
                  <a:gd name="T109" fmla="*/ 3363 h 3504"/>
                  <a:gd name="T110" fmla="*/ 8 w 3551"/>
                  <a:gd name="T111" fmla="*/ 750 h 3504"/>
                  <a:gd name="T112" fmla="*/ 9 w 3551"/>
                  <a:gd name="T113" fmla="*/ 359 h 3504"/>
                  <a:gd name="T114" fmla="*/ 11 w 3551"/>
                  <a:gd name="T115" fmla="*/ 342 h 3504"/>
                  <a:gd name="T116" fmla="*/ 69 w 3551"/>
                  <a:gd name="T117" fmla="*/ 244 h 3504"/>
                  <a:gd name="T118" fmla="*/ 104 w 3551"/>
                  <a:gd name="T119" fmla="*/ 145 h 3504"/>
                  <a:gd name="T120" fmla="*/ 539 w 3551"/>
                  <a:gd name="T121" fmla="*/ 3 h 3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1" h="3504">
                    <a:moveTo>
                      <a:pt x="1419" y="3060"/>
                    </a:moveTo>
                    <a:lnTo>
                      <a:pt x="252" y="3174"/>
                    </a:lnTo>
                    <a:lnTo>
                      <a:pt x="264" y="3328"/>
                    </a:lnTo>
                    <a:lnTo>
                      <a:pt x="267" y="3352"/>
                    </a:lnTo>
                    <a:lnTo>
                      <a:pt x="276" y="3375"/>
                    </a:lnTo>
                    <a:lnTo>
                      <a:pt x="289" y="3395"/>
                    </a:lnTo>
                    <a:lnTo>
                      <a:pt x="307" y="3413"/>
                    </a:lnTo>
                    <a:lnTo>
                      <a:pt x="327" y="3426"/>
                    </a:lnTo>
                    <a:lnTo>
                      <a:pt x="349" y="3435"/>
                    </a:lnTo>
                    <a:lnTo>
                      <a:pt x="373" y="3439"/>
                    </a:lnTo>
                    <a:lnTo>
                      <a:pt x="397" y="3439"/>
                    </a:lnTo>
                    <a:lnTo>
                      <a:pt x="1383" y="3331"/>
                    </a:lnTo>
                    <a:lnTo>
                      <a:pt x="1407" y="3327"/>
                    </a:lnTo>
                    <a:lnTo>
                      <a:pt x="1427" y="3318"/>
                    </a:lnTo>
                    <a:lnTo>
                      <a:pt x="1444" y="3305"/>
                    </a:lnTo>
                    <a:lnTo>
                      <a:pt x="1457" y="3288"/>
                    </a:lnTo>
                    <a:lnTo>
                      <a:pt x="1466" y="3270"/>
                    </a:lnTo>
                    <a:lnTo>
                      <a:pt x="1471" y="3249"/>
                    </a:lnTo>
                    <a:lnTo>
                      <a:pt x="1471" y="3227"/>
                    </a:lnTo>
                    <a:lnTo>
                      <a:pt x="1465" y="3204"/>
                    </a:lnTo>
                    <a:lnTo>
                      <a:pt x="1419" y="3060"/>
                    </a:lnTo>
                    <a:close/>
                    <a:moveTo>
                      <a:pt x="1104" y="2353"/>
                    </a:moveTo>
                    <a:lnTo>
                      <a:pt x="199" y="2433"/>
                    </a:lnTo>
                    <a:lnTo>
                      <a:pt x="227" y="2832"/>
                    </a:lnTo>
                    <a:lnTo>
                      <a:pt x="1309" y="2719"/>
                    </a:lnTo>
                    <a:lnTo>
                      <a:pt x="1267" y="2589"/>
                    </a:lnTo>
                    <a:lnTo>
                      <a:pt x="1104" y="2353"/>
                    </a:lnTo>
                    <a:close/>
                    <a:moveTo>
                      <a:pt x="137" y="1603"/>
                    </a:moveTo>
                    <a:lnTo>
                      <a:pt x="167" y="2011"/>
                    </a:lnTo>
                    <a:lnTo>
                      <a:pt x="869" y="2011"/>
                    </a:lnTo>
                    <a:lnTo>
                      <a:pt x="588" y="1603"/>
                    </a:lnTo>
                    <a:lnTo>
                      <a:pt x="137" y="1603"/>
                    </a:lnTo>
                    <a:close/>
                    <a:moveTo>
                      <a:pt x="615" y="1529"/>
                    </a:moveTo>
                    <a:lnTo>
                      <a:pt x="1823" y="3284"/>
                    </a:lnTo>
                    <a:lnTo>
                      <a:pt x="1840" y="3305"/>
                    </a:lnTo>
                    <a:lnTo>
                      <a:pt x="1861" y="3322"/>
                    </a:lnTo>
                    <a:lnTo>
                      <a:pt x="1886" y="3336"/>
                    </a:lnTo>
                    <a:lnTo>
                      <a:pt x="1912" y="3346"/>
                    </a:lnTo>
                    <a:lnTo>
                      <a:pt x="1940" y="3353"/>
                    </a:lnTo>
                    <a:lnTo>
                      <a:pt x="1968" y="3355"/>
                    </a:lnTo>
                    <a:lnTo>
                      <a:pt x="1995" y="3352"/>
                    </a:lnTo>
                    <a:lnTo>
                      <a:pt x="2021" y="3344"/>
                    </a:lnTo>
                    <a:lnTo>
                      <a:pt x="2981" y="2962"/>
                    </a:lnTo>
                    <a:lnTo>
                      <a:pt x="3007" y="2949"/>
                    </a:lnTo>
                    <a:lnTo>
                      <a:pt x="3031" y="2931"/>
                    </a:lnTo>
                    <a:lnTo>
                      <a:pt x="3052" y="2910"/>
                    </a:lnTo>
                    <a:lnTo>
                      <a:pt x="3071" y="2885"/>
                    </a:lnTo>
                    <a:lnTo>
                      <a:pt x="3086" y="2857"/>
                    </a:lnTo>
                    <a:lnTo>
                      <a:pt x="3098" y="2830"/>
                    </a:lnTo>
                    <a:lnTo>
                      <a:pt x="3106" y="2801"/>
                    </a:lnTo>
                    <a:lnTo>
                      <a:pt x="2123" y="3238"/>
                    </a:lnTo>
                    <a:lnTo>
                      <a:pt x="2091" y="3250"/>
                    </a:lnTo>
                    <a:lnTo>
                      <a:pt x="2057" y="3256"/>
                    </a:lnTo>
                    <a:lnTo>
                      <a:pt x="2023" y="3257"/>
                    </a:lnTo>
                    <a:lnTo>
                      <a:pt x="1989" y="3252"/>
                    </a:lnTo>
                    <a:lnTo>
                      <a:pt x="1955" y="3245"/>
                    </a:lnTo>
                    <a:lnTo>
                      <a:pt x="1923" y="3231"/>
                    </a:lnTo>
                    <a:lnTo>
                      <a:pt x="1894" y="3213"/>
                    </a:lnTo>
                    <a:lnTo>
                      <a:pt x="1868" y="3191"/>
                    </a:lnTo>
                    <a:lnTo>
                      <a:pt x="1845" y="3166"/>
                    </a:lnTo>
                    <a:lnTo>
                      <a:pt x="615" y="1529"/>
                    </a:lnTo>
                    <a:close/>
                    <a:moveTo>
                      <a:pt x="660" y="1073"/>
                    </a:moveTo>
                    <a:lnTo>
                      <a:pt x="1961" y="2671"/>
                    </a:lnTo>
                    <a:lnTo>
                      <a:pt x="1980" y="2689"/>
                    </a:lnTo>
                    <a:lnTo>
                      <a:pt x="2003" y="2705"/>
                    </a:lnTo>
                    <a:lnTo>
                      <a:pt x="2027" y="2716"/>
                    </a:lnTo>
                    <a:lnTo>
                      <a:pt x="2053" y="2722"/>
                    </a:lnTo>
                    <a:lnTo>
                      <a:pt x="2079" y="2724"/>
                    </a:lnTo>
                    <a:lnTo>
                      <a:pt x="2105" y="2722"/>
                    </a:lnTo>
                    <a:lnTo>
                      <a:pt x="2132" y="2716"/>
                    </a:lnTo>
                    <a:lnTo>
                      <a:pt x="2156" y="2704"/>
                    </a:lnTo>
                    <a:lnTo>
                      <a:pt x="2240" y="2652"/>
                    </a:lnTo>
                    <a:lnTo>
                      <a:pt x="660" y="1073"/>
                    </a:lnTo>
                    <a:close/>
                    <a:moveTo>
                      <a:pt x="84" y="870"/>
                    </a:moveTo>
                    <a:lnTo>
                      <a:pt x="110" y="1227"/>
                    </a:lnTo>
                    <a:lnTo>
                      <a:pt x="328" y="1227"/>
                    </a:lnTo>
                    <a:lnTo>
                      <a:pt x="84" y="870"/>
                    </a:lnTo>
                    <a:close/>
                    <a:moveTo>
                      <a:pt x="72" y="673"/>
                    </a:moveTo>
                    <a:lnTo>
                      <a:pt x="72" y="700"/>
                    </a:lnTo>
                    <a:lnTo>
                      <a:pt x="1896" y="3128"/>
                    </a:lnTo>
                    <a:lnTo>
                      <a:pt x="1915" y="3148"/>
                    </a:lnTo>
                    <a:lnTo>
                      <a:pt x="1936" y="3164"/>
                    </a:lnTo>
                    <a:lnTo>
                      <a:pt x="1961" y="3177"/>
                    </a:lnTo>
                    <a:lnTo>
                      <a:pt x="1988" y="3187"/>
                    </a:lnTo>
                    <a:lnTo>
                      <a:pt x="2016" y="3191"/>
                    </a:lnTo>
                    <a:lnTo>
                      <a:pt x="2044" y="3192"/>
                    </a:lnTo>
                    <a:lnTo>
                      <a:pt x="2072" y="3189"/>
                    </a:lnTo>
                    <a:lnTo>
                      <a:pt x="2098" y="3180"/>
                    </a:lnTo>
                    <a:lnTo>
                      <a:pt x="3108" y="2730"/>
                    </a:lnTo>
                    <a:lnTo>
                      <a:pt x="3108" y="2602"/>
                    </a:lnTo>
                    <a:lnTo>
                      <a:pt x="2218" y="3029"/>
                    </a:lnTo>
                    <a:lnTo>
                      <a:pt x="2187" y="3040"/>
                    </a:lnTo>
                    <a:lnTo>
                      <a:pt x="2155" y="3047"/>
                    </a:lnTo>
                    <a:lnTo>
                      <a:pt x="2122" y="3049"/>
                    </a:lnTo>
                    <a:lnTo>
                      <a:pt x="2087" y="3046"/>
                    </a:lnTo>
                    <a:lnTo>
                      <a:pt x="2052" y="3040"/>
                    </a:lnTo>
                    <a:lnTo>
                      <a:pt x="2019" y="3028"/>
                    </a:lnTo>
                    <a:lnTo>
                      <a:pt x="1988" y="3011"/>
                    </a:lnTo>
                    <a:lnTo>
                      <a:pt x="1960" y="2989"/>
                    </a:lnTo>
                    <a:lnTo>
                      <a:pt x="1936" y="2964"/>
                    </a:lnTo>
                    <a:lnTo>
                      <a:pt x="72" y="673"/>
                    </a:lnTo>
                    <a:close/>
                    <a:moveTo>
                      <a:pt x="72" y="484"/>
                    </a:moveTo>
                    <a:lnTo>
                      <a:pt x="72" y="572"/>
                    </a:lnTo>
                    <a:lnTo>
                      <a:pt x="1985" y="2924"/>
                    </a:lnTo>
                    <a:lnTo>
                      <a:pt x="2005" y="2944"/>
                    </a:lnTo>
                    <a:lnTo>
                      <a:pt x="2028" y="2960"/>
                    </a:lnTo>
                    <a:lnTo>
                      <a:pt x="2053" y="2972"/>
                    </a:lnTo>
                    <a:lnTo>
                      <a:pt x="2080" y="2980"/>
                    </a:lnTo>
                    <a:lnTo>
                      <a:pt x="2109" y="2984"/>
                    </a:lnTo>
                    <a:lnTo>
                      <a:pt x="2137" y="2984"/>
                    </a:lnTo>
                    <a:lnTo>
                      <a:pt x="2164" y="2980"/>
                    </a:lnTo>
                    <a:lnTo>
                      <a:pt x="2191" y="2971"/>
                    </a:lnTo>
                    <a:lnTo>
                      <a:pt x="3108" y="2531"/>
                    </a:lnTo>
                    <a:lnTo>
                      <a:pt x="3108" y="2531"/>
                    </a:lnTo>
                    <a:lnTo>
                      <a:pt x="3108" y="2495"/>
                    </a:lnTo>
                    <a:lnTo>
                      <a:pt x="2589" y="2758"/>
                    </a:lnTo>
                    <a:lnTo>
                      <a:pt x="2564" y="2769"/>
                    </a:lnTo>
                    <a:lnTo>
                      <a:pt x="2536" y="2777"/>
                    </a:lnTo>
                    <a:lnTo>
                      <a:pt x="2509" y="2781"/>
                    </a:lnTo>
                    <a:lnTo>
                      <a:pt x="2481" y="2783"/>
                    </a:lnTo>
                    <a:lnTo>
                      <a:pt x="2447" y="2781"/>
                    </a:lnTo>
                    <a:lnTo>
                      <a:pt x="2414" y="2775"/>
                    </a:lnTo>
                    <a:lnTo>
                      <a:pt x="2381" y="2765"/>
                    </a:lnTo>
                    <a:lnTo>
                      <a:pt x="2351" y="2751"/>
                    </a:lnTo>
                    <a:lnTo>
                      <a:pt x="2324" y="2732"/>
                    </a:lnTo>
                    <a:lnTo>
                      <a:pt x="2299" y="2710"/>
                    </a:lnTo>
                    <a:lnTo>
                      <a:pt x="2285" y="2698"/>
                    </a:lnTo>
                    <a:lnTo>
                      <a:pt x="2284" y="2699"/>
                    </a:lnTo>
                    <a:lnTo>
                      <a:pt x="2283" y="2700"/>
                    </a:lnTo>
                    <a:lnTo>
                      <a:pt x="2189" y="2758"/>
                    </a:lnTo>
                    <a:lnTo>
                      <a:pt x="2159" y="2773"/>
                    </a:lnTo>
                    <a:lnTo>
                      <a:pt x="2126" y="2783"/>
                    </a:lnTo>
                    <a:lnTo>
                      <a:pt x="2092" y="2788"/>
                    </a:lnTo>
                    <a:lnTo>
                      <a:pt x="2059" y="2787"/>
                    </a:lnTo>
                    <a:lnTo>
                      <a:pt x="2026" y="2781"/>
                    </a:lnTo>
                    <a:lnTo>
                      <a:pt x="1993" y="2770"/>
                    </a:lnTo>
                    <a:lnTo>
                      <a:pt x="1963" y="2755"/>
                    </a:lnTo>
                    <a:lnTo>
                      <a:pt x="1935" y="2735"/>
                    </a:lnTo>
                    <a:lnTo>
                      <a:pt x="1912" y="2710"/>
                    </a:lnTo>
                    <a:lnTo>
                      <a:pt x="216" y="628"/>
                    </a:lnTo>
                    <a:lnTo>
                      <a:pt x="72" y="484"/>
                    </a:lnTo>
                    <a:close/>
                    <a:moveTo>
                      <a:pt x="118" y="318"/>
                    </a:moveTo>
                    <a:lnTo>
                      <a:pt x="98" y="328"/>
                    </a:lnTo>
                    <a:lnTo>
                      <a:pt x="84" y="340"/>
                    </a:lnTo>
                    <a:lnTo>
                      <a:pt x="75" y="354"/>
                    </a:lnTo>
                    <a:lnTo>
                      <a:pt x="264" y="585"/>
                    </a:lnTo>
                    <a:lnTo>
                      <a:pt x="2344" y="2665"/>
                    </a:lnTo>
                    <a:lnTo>
                      <a:pt x="2365" y="2683"/>
                    </a:lnTo>
                    <a:lnTo>
                      <a:pt x="2390" y="2698"/>
                    </a:lnTo>
                    <a:lnTo>
                      <a:pt x="2417" y="2709"/>
                    </a:lnTo>
                    <a:lnTo>
                      <a:pt x="2447" y="2716"/>
                    </a:lnTo>
                    <a:lnTo>
                      <a:pt x="2476" y="2719"/>
                    </a:lnTo>
                    <a:lnTo>
                      <a:pt x="2506" y="2717"/>
                    </a:lnTo>
                    <a:lnTo>
                      <a:pt x="2534" y="2711"/>
                    </a:lnTo>
                    <a:lnTo>
                      <a:pt x="2559" y="2701"/>
                    </a:lnTo>
                    <a:lnTo>
                      <a:pt x="3443" y="2255"/>
                    </a:lnTo>
                    <a:lnTo>
                      <a:pt x="3460" y="2244"/>
                    </a:lnTo>
                    <a:lnTo>
                      <a:pt x="3475" y="2231"/>
                    </a:lnTo>
                    <a:lnTo>
                      <a:pt x="3483" y="2218"/>
                    </a:lnTo>
                    <a:lnTo>
                      <a:pt x="3487" y="2204"/>
                    </a:lnTo>
                    <a:lnTo>
                      <a:pt x="3485" y="2190"/>
                    </a:lnTo>
                    <a:lnTo>
                      <a:pt x="3478" y="2176"/>
                    </a:lnTo>
                    <a:lnTo>
                      <a:pt x="3466" y="2161"/>
                    </a:lnTo>
                    <a:lnTo>
                      <a:pt x="3449" y="2148"/>
                    </a:lnTo>
                    <a:lnTo>
                      <a:pt x="3288" y="2016"/>
                    </a:lnTo>
                    <a:lnTo>
                      <a:pt x="2525" y="2427"/>
                    </a:lnTo>
                    <a:lnTo>
                      <a:pt x="2501" y="2437"/>
                    </a:lnTo>
                    <a:lnTo>
                      <a:pt x="2476" y="2445"/>
                    </a:lnTo>
                    <a:lnTo>
                      <a:pt x="2449" y="2451"/>
                    </a:lnTo>
                    <a:lnTo>
                      <a:pt x="2420" y="2452"/>
                    </a:lnTo>
                    <a:lnTo>
                      <a:pt x="2388" y="2451"/>
                    </a:lnTo>
                    <a:lnTo>
                      <a:pt x="2357" y="2444"/>
                    </a:lnTo>
                    <a:lnTo>
                      <a:pt x="2328" y="2435"/>
                    </a:lnTo>
                    <a:lnTo>
                      <a:pt x="2301" y="2423"/>
                    </a:lnTo>
                    <a:lnTo>
                      <a:pt x="2276" y="2407"/>
                    </a:lnTo>
                    <a:lnTo>
                      <a:pt x="2254" y="2389"/>
                    </a:lnTo>
                    <a:lnTo>
                      <a:pt x="118" y="318"/>
                    </a:lnTo>
                    <a:close/>
                    <a:moveTo>
                      <a:pt x="574" y="33"/>
                    </a:moveTo>
                    <a:lnTo>
                      <a:pt x="542" y="34"/>
                    </a:lnTo>
                    <a:lnTo>
                      <a:pt x="513" y="37"/>
                    </a:lnTo>
                    <a:lnTo>
                      <a:pt x="487" y="45"/>
                    </a:lnTo>
                    <a:lnTo>
                      <a:pt x="161" y="152"/>
                    </a:lnTo>
                    <a:lnTo>
                      <a:pt x="137" y="162"/>
                    </a:lnTo>
                    <a:lnTo>
                      <a:pt x="119" y="175"/>
                    </a:lnTo>
                    <a:lnTo>
                      <a:pt x="106" y="190"/>
                    </a:lnTo>
                    <a:lnTo>
                      <a:pt x="98" y="208"/>
                    </a:lnTo>
                    <a:lnTo>
                      <a:pt x="97" y="223"/>
                    </a:lnTo>
                    <a:lnTo>
                      <a:pt x="100" y="238"/>
                    </a:lnTo>
                    <a:lnTo>
                      <a:pt x="107" y="253"/>
                    </a:lnTo>
                    <a:lnTo>
                      <a:pt x="107" y="253"/>
                    </a:lnTo>
                    <a:lnTo>
                      <a:pt x="108" y="253"/>
                    </a:lnTo>
                    <a:lnTo>
                      <a:pt x="110" y="260"/>
                    </a:lnTo>
                    <a:lnTo>
                      <a:pt x="119" y="273"/>
                    </a:lnTo>
                    <a:lnTo>
                      <a:pt x="130" y="286"/>
                    </a:lnTo>
                    <a:lnTo>
                      <a:pt x="948" y="1079"/>
                    </a:lnTo>
                    <a:lnTo>
                      <a:pt x="1588" y="623"/>
                    </a:lnTo>
                    <a:lnTo>
                      <a:pt x="757" y="80"/>
                    </a:lnTo>
                    <a:lnTo>
                      <a:pt x="727" y="64"/>
                    </a:lnTo>
                    <a:lnTo>
                      <a:pt x="693" y="51"/>
                    </a:lnTo>
                    <a:lnTo>
                      <a:pt x="655" y="41"/>
                    </a:lnTo>
                    <a:lnTo>
                      <a:pt x="614" y="34"/>
                    </a:lnTo>
                    <a:lnTo>
                      <a:pt x="574" y="33"/>
                    </a:lnTo>
                    <a:close/>
                    <a:moveTo>
                      <a:pt x="574" y="0"/>
                    </a:moveTo>
                    <a:lnTo>
                      <a:pt x="611" y="3"/>
                    </a:lnTo>
                    <a:lnTo>
                      <a:pt x="647" y="7"/>
                    </a:lnTo>
                    <a:lnTo>
                      <a:pt x="683" y="15"/>
                    </a:lnTo>
                    <a:lnTo>
                      <a:pt x="716" y="25"/>
                    </a:lnTo>
                    <a:lnTo>
                      <a:pt x="746" y="39"/>
                    </a:lnTo>
                    <a:lnTo>
                      <a:pt x="773" y="54"/>
                    </a:lnTo>
                    <a:lnTo>
                      <a:pt x="3405" y="1769"/>
                    </a:lnTo>
                    <a:lnTo>
                      <a:pt x="3427" y="1786"/>
                    </a:lnTo>
                    <a:lnTo>
                      <a:pt x="3444" y="1805"/>
                    </a:lnTo>
                    <a:lnTo>
                      <a:pt x="3456" y="1824"/>
                    </a:lnTo>
                    <a:lnTo>
                      <a:pt x="3464" y="1845"/>
                    </a:lnTo>
                    <a:lnTo>
                      <a:pt x="3465" y="1866"/>
                    </a:lnTo>
                    <a:lnTo>
                      <a:pt x="3461" y="1888"/>
                    </a:lnTo>
                    <a:lnTo>
                      <a:pt x="3453" y="1908"/>
                    </a:lnTo>
                    <a:lnTo>
                      <a:pt x="3439" y="1927"/>
                    </a:lnTo>
                    <a:lnTo>
                      <a:pt x="3420" y="1943"/>
                    </a:lnTo>
                    <a:lnTo>
                      <a:pt x="3397" y="1959"/>
                    </a:lnTo>
                    <a:lnTo>
                      <a:pt x="3349" y="1984"/>
                    </a:lnTo>
                    <a:lnTo>
                      <a:pt x="3488" y="2097"/>
                    </a:lnTo>
                    <a:lnTo>
                      <a:pt x="3512" y="2116"/>
                    </a:lnTo>
                    <a:lnTo>
                      <a:pt x="3529" y="2136"/>
                    </a:lnTo>
                    <a:lnTo>
                      <a:pt x="3542" y="2159"/>
                    </a:lnTo>
                    <a:lnTo>
                      <a:pt x="3550" y="2183"/>
                    </a:lnTo>
                    <a:lnTo>
                      <a:pt x="3551" y="2208"/>
                    </a:lnTo>
                    <a:lnTo>
                      <a:pt x="3545" y="2233"/>
                    </a:lnTo>
                    <a:lnTo>
                      <a:pt x="3536" y="2256"/>
                    </a:lnTo>
                    <a:lnTo>
                      <a:pt x="3519" y="2277"/>
                    </a:lnTo>
                    <a:lnTo>
                      <a:pt x="3497" y="2296"/>
                    </a:lnTo>
                    <a:lnTo>
                      <a:pt x="3471" y="2312"/>
                    </a:lnTo>
                    <a:lnTo>
                      <a:pt x="3172" y="2464"/>
                    </a:lnTo>
                    <a:lnTo>
                      <a:pt x="3172" y="2775"/>
                    </a:lnTo>
                    <a:lnTo>
                      <a:pt x="3169" y="2813"/>
                    </a:lnTo>
                    <a:lnTo>
                      <a:pt x="3159" y="2850"/>
                    </a:lnTo>
                    <a:lnTo>
                      <a:pt x="3144" y="2887"/>
                    </a:lnTo>
                    <a:lnTo>
                      <a:pt x="3123" y="2922"/>
                    </a:lnTo>
                    <a:lnTo>
                      <a:pt x="3099" y="2953"/>
                    </a:lnTo>
                    <a:lnTo>
                      <a:pt x="3071" y="2981"/>
                    </a:lnTo>
                    <a:lnTo>
                      <a:pt x="3039" y="3004"/>
                    </a:lnTo>
                    <a:lnTo>
                      <a:pt x="3004" y="3021"/>
                    </a:lnTo>
                    <a:lnTo>
                      <a:pt x="2045" y="3404"/>
                    </a:lnTo>
                    <a:lnTo>
                      <a:pt x="2019" y="3413"/>
                    </a:lnTo>
                    <a:lnTo>
                      <a:pt x="1992" y="3417"/>
                    </a:lnTo>
                    <a:lnTo>
                      <a:pt x="1965" y="3419"/>
                    </a:lnTo>
                    <a:lnTo>
                      <a:pt x="1932" y="3417"/>
                    </a:lnTo>
                    <a:lnTo>
                      <a:pt x="1900" y="3411"/>
                    </a:lnTo>
                    <a:lnTo>
                      <a:pt x="1870" y="3400"/>
                    </a:lnTo>
                    <a:lnTo>
                      <a:pt x="1840" y="3385"/>
                    </a:lnTo>
                    <a:lnTo>
                      <a:pt x="1814" y="3367"/>
                    </a:lnTo>
                    <a:lnTo>
                      <a:pt x="1790" y="3345"/>
                    </a:lnTo>
                    <a:lnTo>
                      <a:pt x="1771" y="3320"/>
                    </a:lnTo>
                    <a:lnTo>
                      <a:pt x="1394" y="2773"/>
                    </a:lnTo>
                    <a:lnTo>
                      <a:pt x="1526" y="3185"/>
                    </a:lnTo>
                    <a:lnTo>
                      <a:pt x="1534" y="3214"/>
                    </a:lnTo>
                    <a:lnTo>
                      <a:pt x="1536" y="3244"/>
                    </a:lnTo>
                    <a:lnTo>
                      <a:pt x="1533" y="3272"/>
                    </a:lnTo>
                    <a:lnTo>
                      <a:pt x="1524" y="3298"/>
                    </a:lnTo>
                    <a:lnTo>
                      <a:pt x="1511" y="3324"/>
                    </a:lnTo>
                    <a:lnTo>
                      <a:pt x="1493" y="3346"/>
                    </a:lnTo>
                    <a:lnTo>
                      <a:pt x="1473" y="3365"/>
                    </a:lnTo>
                    <a:lnTo>
                      <a:pt x="1448" y="3379"/>
                    </a:lnTo>
                    <a:lnTo>
                      <a:pt x="1420" y="3389"/>
                    </a:lnTo>
                    <a:lnTo>
                      <a:pt x="1391" y="3395"/>
                    </a:lnTo>
                    <a:lnTo>
                      <a:pt x="405" y="3503"/>
                    </a:lnTo>
                    <a:lnTo>
                      <a:pt x="383" y="3504"/>
                    </a:lnTo>
                    <a:lnTo>
                      <a:pt x="351" y="3501"/>
                    </a:lnTo>
                    <a:lnTo>
                      <a:pt x="321" y="3493"/>
                    </a:lnTo>
                    <a:lnTo>
                      <a:pt x="292" y="3480"/>
                    </a:lnTo>
                    <a:lnTo>
                      <a:pt x="265" y="3462"/>
                    </a:lnTo>
                    <a:lnTo>
                      <a:pt x="244" y="3441"/>
                    </a:lnTo>
                    <a:lnTo>
                      <a:pt x="227" y="3417"/>
                    </a:lnTo>
                    <a:lnTo>
                      <a:pt x="214" y="3391"/>
                    </a:lnTo>
                    <a:lnTo>
                      <a:pt x="204" y="3363"/>
                    </a:lnTo>
                    <a:lnTo>
                      <a:pt x="200" y="3332"/>
                    </a:lnTo>
                    <a:lnTo>
                      <a:pt x="12" y="762"/>
                    </a:lnTo>
                    <a:lnTo>
                      <a:pt x="10" y="757"/>
                    </a:lnTo>
                    <a:lnTo>
                      <a:pt x="9" y="754"/>
                    </a:lnTo>
                    <a:lnTo>
                      <a:pt x="8" y="750"/>
                    </a:lnTo>
                    <a:lnTo>
                      <a:pt x="8" y="712"/>
                    </a:lnTo>
                    <a:lnTo>
                      <a:pt x="0" y="604"/>
                    </a:lnTo>
                    <a:lnTo>
                      <a:pt x="8" y="615"/>
                    </a:lnTo>
                    <a:lnTo>
                      <a:pt x="8" y="361"/>
                    </a:lnTo>
                    <a:lnTo>
                      <a:pt x="9" y="359"/>
                    </a:lnTo>
                    <a:lnTo>
                      <a:pt x="9" y="357"/>
                    </a:lnTo>
                    <a:lnTo>
                      <a:pt x="10" y="355"/>
                    </a:lnTo>
                    <a:lnTo>
                      <a:pt x="10" y="351"/>
                    </a:lnTo>
                    <a:lnTo>
                      <a:pt x="11" y="346"/>
                    </a:lnTo>
                    <a:lnTo>
                      <a:pt x="11" y="342"/>
                    </a:lnTo>
                    <a:lnTo>
                      <a:pt x="20" y="319"/>
                    </a:lnTo>
                    <a:lnTo>
                      <a:pt x="35" y="298"/>
                    </a:lnTo>
                    <a:lnTo>
                      <a:pt x="53" y="281"/>
                    </a:lnTo>
                    <a:lnTo>
                      <a:pt x="77" y="265"/>
                    </a:lnTo>
                    <a:lnTo>
                      <a:pt x="69" y="244"/>
                    </a:lnTo>
                    <a:lnTo>
                      <a:pt x="65" y="222"/>
                    </a:lnTo>
                    <a:lnTo>
                      <a:pt x="68" y="201"/>
                    </a:lnTo>
                    <a:lnTo>
                      <a:pt x="75" y="180"/>
                    </a:lnTo>
                    <a:lnTo>
                      <a:pt x="87" y="162"/>
                    </a:lnTo>
                    <a:lnTo>
                      <a:pt x="104" y="145"/>
                    </a:lnTo>
                    <a:lnTo>
                      <a:pt x="125" y="132"/>
                    </a:lnTo>
                    <a:lnTo>
                      <a:pt x="151" y="121"/>
                    </a:lnTo>
                    <a:lnTo>
                      <a:pt x="477" y="15"/>
                    </a:lnTo>
                    <a:lnTo>
                      <a:pt x="506" y="7"/>
                    </a:lnTo>
                    <a:lnTo>
                      <a:pt x="539" y="3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/>
            </p:nvSpPr>
            <p:spPr bwMode="auto">
              <a:xfrm>
                <a:off x="2533" y="359"/>
                <a:ext cx="32" cy="20"/>
              </a:xfrm>
              <a:custGeom>
                <a:avLst/>
                <a:gdLst>
                  <a:gd name="T0" fmla="*/ 159 w 318"/>
                  <a:gd name="T1" fmla="*/ 31 h 206"/>
                  <a:gd name="T2" fmla="*/ 130 w 318"/>
                  <a:gd name="T3" fmla="*/ 33 h 206"/>
                  <a:gd name="T4" fmla="*/ 104 w 318"/>
                  <a:gd name="T5" fmla="*/ 39 h 206"/>
                  <a:gd name="T6" fmla="*/ 81 w 318"/>
                  <a:gd name="T7" fmla="*/ 47 h 206"/>
                  <a:gd name="T8" fmla="*/ 60 w 318"/>
                  <a:gd name="T9" fmla="*/ 57 h 206"/>
                  <a:gd name="T10" fmla="*/ 45 w 318"/>
                  <a:gd name="T11" fmla="*/ 72 h 206"/>
                  <a:gd name="T12" fmla="*/ 36 w 318"/>
                  <a:gd name="T13" fmla="*/ 86 h 206"/>
                  <a:gd name="T14" fmla="*/ 32 w 318"/>
                  <a:gd name="T15" fmla="*/ 102 h 206"/>
                  <a:gd name="T16" fmla="*/ 36 w 318"/>
                  <a:gd name="T17" fmla="*/ 119 h 206"/>
                  <a:gd name="T18" fmla="*/ 45 w 318"/>
                  <a:gd name="T19" fmla="*/ 134 h 206"/>
                  <a:gd name="T20" fmla="*/ 60 w 318"/>
                  <a:gd name="T21" fmla="*/ 147 h 206"/>
                  <a:gd name="T22" fmla="*/ 81 w 318"/>
                  <a:gd name="T23" fmla="*/ 158 h 206"/>
                  <a:gd name="T24" fmla="*/ 104 w 318"/>
                  <a:gd name="T25" fmla="*/ 167 h 206"/>
                  <a:gd name="T26" fmla="*/ 130 w 318"/>
                  <a:gd name="T27" fmla="*/ 172 h 206"/>
                  <a:gd name="T28" fmla="*/ 159 w 318"/>
                  <a:gd name="T29" fmla="*/ 174 h 206"/>
                  <a:gd name="T30" fmla="*/ 188 w 318"/>
                  <a:gd name="T31" fmla="*/ 172 h 206"/>
                  <a:gd name="T32" fmla="*/ 215 w 318"/>
                  <a:gd name="T33" fmla="*/ 167 h 206"/>
                  <a:gd name="T34" fmla="*/ 238 w 318"/>
                  <a:gd name="T35" fmla="*/ 158 h 206"/>
                  <a:gd name="T36" fmla="*/ 258 w 318"/>
                  <a:gd name="T37" fmla="*/ 147 h 206"/>
                  <a:gd name="T38" fmla="*/ 273 w 318"/>
                  <a:gd name="T39" fmla="*/ 134 h 206"/>
                  <a:gd name="T40" fmla="*/ 283 w 318"/>
                  <a:gd name="T41" fmla="*/ 119 h 206"/>
                  <a:gd name="T42" fmla="*/ 286 w 318"/>
                  <a:gd name="T43" fmla="*/ 102 h 206"/>
                  <a:gd name="T44" fmla="*/ 283 w 318"/>
                  <a:gd name="T45" fmla="*/ 86 h 206"/>
                  <a:gd name="T46" fmla="*/ 273 w 318"/>
                  <a:gd name="T47" fmla="*/ 72 h 206"/>
                  <a:gd name="T48" fmla="*/ 258 w 318"/>
                  <a:gd name="T49" fmla="*/ 57 h 206"/>
                  <a:gd name="T50" fmla="*/ 238 w 318"/>
                  <a:gd name="T51" fmla="*/ 47 h 206"/>
                  <a:gd name="T52" fmla="*/ 215 w 318"/>
                  <a:gd name="T53" fmla="*/ 39 h 206"/>
                  <a:gd name="T54" fmla="*/ 188 w 318"/>
                  <a:gd name="T55" fmla="*/ 33 h 206"/>
                  <a:gd name="T56" fmla="*/ 159 w 318"/>
                  <a:gd name="T57" fmla="*/ 31 h 206"/>
                  <a:gd name="T58" fmla="*/ 159 w 318"/>
                  <a:gd name="T59" fmla="*/ 0 h 206"/>
                  <a:gd name="T60" fmla="*/ 191 w 318"/>
                  <a:gd name="T61" fmla="*/ 1 h 206"/>
                  <a:gd name="T62" fmla="*/ 222 w 318"/>
                  <a:gd name="T63" fmla="*/ 7 h 206"/>
                  <a:gd name="T64" fmla="*/ 249 w 318"/>
                  <a:gd name="T65" fmla="*/ 16 h 206"/>
                  <a:gd name="T66" fmla="*/ 272 w 318"/>
                  <a:gd name="T67" fmla="*/ 29 h 206"/>
                  <a:gd name="T68" fmla="*/ 291 w 318"/>
                  <a:gd name="T69" fmla="*/ 44 h 206"/>
                  <a:gd name="T70" fmla="*/ 306 w 318"/>
                  <a:gd name="T71" fmla="*/ 62 h 206"/>
                  <a:gd name="T72" fmla="*/ 314 w 318"/>
                  <a:gd name="T73" fmla="*/ 81 h 206"/>
                  <a:gd name="T74" fmla="*/ 318 w 318"/>
                  <a:gd name="T75" fmla="*/ 102 h 206"/>
                  <a:gd name="T76" fmla="*/ 314 w 318"/>
                  <a:gd name="T77" fmla="*/ 123 h 206"/>
                  <a:gd name="T78" fmla="*/ 306 w 318"/>
                  <a:gd name="T79" fmla="*/ 143 h 206"/>
                  <a:gd name="T80" fmla="*/ 291 w 318"/>
                  <a:gd name="T81" fmla="*/ 160 h 206"/>
                  <a:gd name="T82" fmla="*/ 272 w 318"/>
                  <a:gd name="T83" fmla="*/ 175 h 206"/>
                  <a:gd name="T84" fmla="*/ 249 w 318"/>
                  <a:gd name="T85" fmla="*/ 188 h 206"/>
                  <a:gd name="T86" fmla="*/ 222 w 318"/>
                  <a:gd name="T87" fmla="*/ 197 h 206"/>
                  <a:gd name="T88" fmla="*/ 191 w 318"/>
                  <a:gd name="T89" fmla="*/ 204 h 206"/>
                  <a:gd name="T90" fmla="*/ 159 w 318"/>
                  <a:gd name="T91" fmla="*/ 206 h 206"/>
                  <a:gd name="T92" fmla="*/ 127 w 318"/>
                  <a:gd name="T93" fmla="*/ 204 h 206"/>
                  <a:gd name="T94" fmla="*/ 97 w 318"/>
                  <a:gd name="T95" fmla="*/ 197 h 206"/>
                  <a:gd name="T96" fmla="*/ 70 w 318"/>
                  <a:gd name="T97" fmla="*/ 188 h 206"/>
                  <a:gd name="T98" fmla="*/ 46 w 318"/>
                  <a:gd name="T99" fmla="*/ 175 h 206"/>
                  <a:gd name="T100" fmla="*/ 27 w 318"/>
                  <a:gd name="T101" fmla="*/ 160 h 206"/>
                  <a:gd name="T102" fmla="*/ 12 w 318"/>
                  <a:gd name="T103" fmla="*/ 143 h 206"/>
                  <a:gd name="T104" fmla="*/ 3 w 318"/>
                  <a:gd name="T105" fmla="*/ 123 h 206"/>
                  <a:gd name="T106" fmla="*/ 0 w 318"/>
                  <a:gd name="T107" fmla="*/ 102 h 206"/>
                  <a:gd name="T108" fmla="*/ 3 w 318"/>
                  <a:gd name="T109" fmla="*/ 81 h 206"/>
                  <a:gd name="T110" fmla="*/ 12 w 318"/>
                  <a:gd name="T111" fmla="*/ 62 h 206"/>
                  <a:gd name="T112" fmla="*/ 27 w 318"/>
                  <a:gd name="T113" fmla="*/ 44 h 206"/>
                  <a:gd name="T114" fmla="*/ 46 w 318"/>
                  <a:gd name="T115" fmla="*/ 29 h 206"/>
                  <a:gd name="T116" fmla="*/ 70 w 318"/>
                  <a:gd name="T117" fmla="*/ 16 h 206"/>
                  <a:gd name="T118" fmla="*/ 97 w 318"/>
                  <a:gd name="T119" fmla="*/ 7 h 206"/>
                  <a:gd name="T120" fmla="*/ 127 w 318"/>
                  <a:gd name="T121" fmla="*/ 1 h 206"/>
                  <a:gd name="T122" fmla="*/ 159 w 318"/>
                  <a:gd name="T12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8" h="206">
                    <a:moveTo>
                      <a:pt x="159" y="31"/>
                    </a:moveTo>
                    <a:lnTo>
                      <a:pt x="130" y="33"/>
                    </a:lnTo>
                    <a:lnTo>
                      <a:pt x="104" y="39"/>
                    </a:lnTo>
                    <a:lnTo>
                      <a:pt x="81" y="47"/>
                    </a:lnTo>
                    <a:lnTo>
                      <a:pt x="60" y="57"/>
                    </a:lnTo>
                    <a:lnTo>
                      <a:pt x="45" y="72"/>
                    </a:lnTo>
                    <a:lnTo>
                      <a:pt x="36" y="86"/>
                    </a:lnTo>
                    <a:lnTo>
                      <a:pt x="32" y="102"/>
                    </a:lnTo>
                    <a:lnTo>
                      <a:pt x="36" y="119"/>
                    </a:lnTo>
                    <a:lnTo>
                      <a:pt x="45" y="134"/>
                    </a:lnTo>
                    <a:lnTo>
                      <a:pt x="60" y="147"/>
                    </a:lnTo>
                    <a:lnTo>
                      <a:pt x="81" y="158"/>
                    </a:lnTo>
                    <a:lnTo>
                      <a:pt x="104" y="167"/>
                    </a:lnTo>
                    <a:lnTo>
                      <a:pt x="130" y="172"/>
                    </a:lnTo>
                    <a:lnTo>
                      <a:pt x="159" y="174"/>
                    </a:lnTo>
                    <a:lnTo>
                      <a:pt x="188" y="172"/>
                    </a:lnTo>
                    <a:lnTo>
                      <a:pt x="215" y="167"/>
                    </a:lnTo>
                    <a:lnTo>
                      <a:pt x="238" y="158"/>
                    </a:lnTo>
                    <a:lnTo>
                      <a:pt x="258" y="147"/>
                    </a:lnTo>
                    <a:lnTo>
                      <a:pt x="273" y="134"/>
                    </a:lnTo>
                    <a:lnTo>
                      <a:pt x="283" y="119"/>
                    </a:lnTo>
                    <a:lnTo>
                      <a:pt x="286" y="102"/>
                    </a:lnTo>
                    <a:lnTo>
                      <a:pt x="283" y="86"/>
                    </a:lnTo>
                    <a:lnTo>
                      <a:pt x="273" y="72"/>
                    </a:lnTo>
                    <a:lnTo>
                      <a:pt x="258" y="57"/>
                    </a:lnTo>
                    <a:lnTo>
                      <a:pt x="238" y="47"/>
                    </a:lnTo>
                    <a:lnTo>
                      <a:pt x="215" y="39"/>
                    </a:lnTo>
                    <a:lnTo>
                      <a:pt x="188" y="33"/>
                    </a:lnTo>
                    <a:lnTo>
                      <a:pt x="159" y="31"/>
                    </a:lnTo>
                    <a:close/>
                    <a:moveTo>
                      <a:pt x="159" y="0"/>
                    </a:moveTo>
                    <a:lnTo>
                      <a:pt x="191" y="1"/>
                    </a:lnTo>
                    <a:lnTo>
                      <a:pt x="222" y="7"/>
                    </a:lnTo>
                    <a:lnTo>
                      <a:pt x="249" y="16"/>
                    </a:lnTo>
                    <a:lnTo>
                      <a:pt x="272" y="29"/>
                    </a:lnTo>
                    <a:lnTo>
                      <a:pt x="291" y="44"/>
                    </a:lnTo>
                    <a:lnTo>
                      <a:pt x="306" y="62"/>
                    </a:lnTo>
                    <a:lnTo>
                      <a:pt x="314" y="81"/>
                    </a:lnTo>
                    <a:lnTo>
                      <a:pt x="318" y="102"/>
                    </a:lnTo>
                    <a:lnTo>
                      <a:pt x="314" y="123"/>
                    </a:lnTo>
                    <a:lnTo>
                      <a:pt x="306" y="143"/>
                    </a:lnTo>
                    <a:lnTo>
                      <a:pt x="291" y="160"/>
                    </a:lnTo>
                    <a:lnTo>
                      <a:pt x="272" y="175"/>
                    </a:lnTo>
                    <a:lnTo>
                      <a:pt x="249" y="188"/>
                    </a:lnTo>
                    <a:lnTo>
                      <a:pt x="222" y="197"/>
                    </a:lnTo>
                    <a:lnTo>
                      <a:pt x="191" y="204"/>
                    </a:lnTo>
                    <a:lnTo>
                      <a:pt x="159" y="206"/>
                    </a:lnTo>
                    <a:lnTo>
                      <a:pt x="127" y="204"/>
                    </a:lnTo>
                    <a:lnTo>
                      <a:pt x="97" y="197"/>
                    </a:lnTo>
                    <a:lnTo>
                      <a:pt x="70" y="188"/>
                    </a:lnTo>
                    <a:lnTo>
                      <a:pt x="46" y="175"/>
                    </a:lnTo>
                    <a:lnTo>
                      <a:pt x="27" y="160"/>
                    </a:lnTo>
                    <a:lnTo>
                      <a:pt x="12" y="143"/>
                    </a:lnTo>
                    <a:lnTo>
                      <a:pt x="3" y="123"/>
                    </a:lnTo>
                    <a:lnTo>
                      <a:pt x="0" y="102"/>
                    </a:lnTo>
                    <a:lnTo>
                      <a:pt x="3" y="81"/>
                    </a:lnTo>
                    <a:lnTo>
                      <a:pt x="12" y="62"/>
                    </a:lnTo>
                    <a:lnTo>
                      <a:pt x="27" y="44"/>
                    </a:lnTo>
                    <a:lnTo>
                      <a:pt x="46" y="29"/>
                    </a:lnTo>
                    <a:lnTo>
                      <a:pt x="70" y="16"/>
                    </a:lnTo>
                    <a:lnTo>
                      <a:pt x="97" y="7"/>
                    </a:lnTo>
                    <a:lnTo>
                      <a:pt x="127" y="1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430028" y="4599848"/>
            <a:ext cx="822960" cy="822960"/>
            <a:chOff x="2430028" y="4599848"/>
            <a:chExt cx="822960" cy="822960"/>
          </a:xfrm>
        </p:grpSpPr>
        <p:sp>
          <p:nvSpPr>
            <p:cNvPr id="21" name="Rectangle 20"/>
            <p:cNvSpPr/>
            <p:nvPr/>
          </p:nvSpPr>
          <p:spPr>
            <a:xfrm>
              <a:off x="2430028" y="4599848"/>
              <a:ext cx="822960" cy="822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32"/>
            <p:cNvGrpSpPr>
              <a:grpSpLocks noChangeAspect="1"/>
            </p:cNvGrpSpPr>
            <p:nvPr/>
          </p:nvGrpSpPr>
          <p:grpSpPr bwMode="auto">
            <a:xfrm>
              <a:off x="2630915" y="4782136"/>
              <a:ext cx="421187" cy="458384"/>
              <a:chOff x="-529" y="442"/>
              <a:chExt cx="736" cy="801"/>
            </a:xfrm>
            <a:solidFill>
              <a:schemeClr val="bg1"/>
            </a:solidFill>
          </p:grpSpPr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-529" y="442"/>
                <a:ext cx="736" cy="801"/>
              </a:xfrm>
              <a:custGeom>
                <a:avLst/>
                <a:gdLst>
                  <a:gd name="T0" fmla="*/ 670 w 3681"/>
                  <a:gd name="T1" fmla="*/ 3473 h 4006"/>
                  <a:gd name="T2" fmla="*/ 677 w 3681"/>
                  <a:gd name="T3" fmla="*/ 3546 h 4006"/>
                  <a:gd name="T4" fmla="*/ 699 w 3681"/>
                  <a:gd name="T5" fmla="*/ 3609 h 4006"/>
                  <a:gd name="T6" fmla="*/ 725 w 3681"/>
                  <a:gd name="T7" fmla="*/ 3649 h 4006"/>
                  <a:gd name="T8" fmla="*/ 746 w 3681"/>
                  <a:gd name="T9" fmla="*/ 3669 h 4006"/>
                  <a:gd name="T10" fmla="*/ 2929 w 3681"/>
                  <a:gd name="T11" fmla="*/ 3672 h 4006"/>
                  <a:gd name="T12" fmla="*/ 2944 w 3681"/>
                  <a:gd name="T13" fmla="*/ 3662 h 4006"/>
                  <a:gd name="T14" fmla="*/ 2968 w 3681"/>
                  <a:gd name="T15" fmla="*/ 3632 h 4006"/>
                  <a:gd name="T16" fmla="*/ 2993 w 3681"/>
                  <a:gd name="T17" fmla="*/ 3579 h 4006"/>
                  <a:gd name="T18" fmla="*/ 3009 w 3681"/>
                  <a:gd name="T19" fmla="*/ 3511 h 4006"/>
                  <a:gd name="T20" fmla="*/ 3012 w 3681"/>
                  <a:gd name="T21" fmla="*/ 1000 h 4006"/>
                  <a:gd name="T22" fmla="*/ 1427 w 3681"/>
                  <a:gd name="T23" fmla="*/ 334 h 4006"/>
                  <a:gd name="T24" fmla="*/ 1396 w 3681"/>
                  <a:gd name="T25" fmla="*/ 349 h 4006"/>
                  <a:gd name="T26" fmla="*/ 1255 w 3681"/>
                  <a:gd name="T27" fmla="*/ 666 h 4006"/>
                  <a:gd name="T28" fmla="*/ 2300 w 3681"/>
                  <a:gd name="T29" fmla="*/ 362 h 4006"/>
                  <a:gd name="T30" fmla="*/ 2273 w 3681"/>
                  <a:gd name="T31" fmla="*/ 339 h 4006"/>
                  <a:gd name="T32" fmla="*/ 1427 w 3681"/>
                  <a:gd name="T33" fmla="*/ 334 h 4006"/>
                  <a:gd name="T34" fmla="*/ 2259 w 3681"/>
                  <a:gd name="T35" fmla="*/ 0 h 4006"/>
                  <a:gd name="T36" fmla="*/ 2363 w 3681"/>
                  <a:gd name="T37" fmla="*/ 16 h 4006"/>
                  <a:gd name="T38" fmla="*/ 2465 w 3681"/>
                  <a:gd name="T39" fmla="*/ 68 h 4006"/>
                  <a:gd name="T40" fmla="*/ 2537 w 3681"/>
                  <a:gd name="T41" fmla="*/ 126 h 4006"/>
                  <a:gd name="T42" fmla="*/ 2588 w 3681"/>
                  <a:gd name="T43" fmla="*/ 194 h 4006"/>
                  <a:gd name="T44" fmla="*/ 2790 w 3681"/>
                  <a:gd name="T45" fmla="*/ 666 h 4006"/>
                  <a:gd name="T46" fmla="*/ 3621 w 3681"/>
                  <a:gd name="T47" fmla="*/ 670 h 4006"/>
                  <a:gd name="T48" fmla="*/ 3658 w 3681"/>
                  <a:gd name="T49" fmla="*/ 690 h 4006"/>
                  <a:gd name="T50" fmla="*/ 3679 w 3681"/>
                  <a:gd name="T51" fmla="*/ 727 h 4006"/>
                  <a:gd name="T52" fmla="*/ 3681 w 3681"/>
                  <a:gd name="T53" fmla="*/ 918 h 4006"/>
                  <a:gd name="T54" fmla="*/ 3670 w 3681"/>
                  <a:gd name="T55" fmla="*/ 961 h 4006"/>
                  <a:gd name="T56" fmla="*/ 3640 w 3681"/>
                  <a:gd name="T57" fmla="*/ 990 h 4006"/>
                  <a:gd name="T58" fmla="*/ 3597 w 3681"/>
                  <a:gd name="T59" fmla="*/ 1000 h 4006"/>
                  <a:gd name="T60" fmla="*/ 3347 w 3681"/>
                  <a:gd name="T61" fmla="*/ 3473 h 4006"/>
                  <a:gd name="T62" fmla="*/ 3337 w 3681"/>
                  <a:gd name="T63" fmla="*/ 3593 h 4006"/>
                  <a:gd name="T64" fmla="*/ 3307 w 3681"/>
                  <a:gd name="T65" fmla="*/ 3701 h 4006"/>
                  <a:gd name="T66" fmla="*/ 3256 w 3681"/>
                  <a:gd name="T67" fmla="*/ 3802 h 4006"/>
                  <a:gd name="T68" fmla="*/ 3188 w 3681"/>
                  <a:gd name="T69" fmla="*/ 3889 h 4006"/>
                  <a:gd name="T70" fmla="*/ 3110 w 3681"/>
                  <a:gd name="T71" fmla="*/ 3954 h 4006"/>
                  <a:gd name="T72" fmla="*/ 3023 w 3681"/>
                  <a:gd name="T73" fmla="*/ 3992 h 4006"/>
                  <a:gd name="T74" fmla="*/ 2929 w 3681"/>
                  <a:gd name="T75" fmla="*/ 4006 h 4006"/>
                  <a:gd name="T76" fmla="*/ 704 w 3681"/>
                  <a:gd name="T77" fmla="*/ 4002 h 4006"/>
                  <a:gd name="T78" fmla="*/ 614 w 3681"/>
                  <a:gd name="T79" fmla="*/ 3977 h 4006"/>
                  <a:gd name="T80" fmla="*/ 532 w 3681"/>
                  <a:gd name="T81" fmla="*/ 3928 h 4006"/>
                  <a:gd name="T82" fmla="*/ 458 w 3681"/>
                  <a:gd name="T83" fmla="*/ 3852 h 4006"/>
                  <a:gd name="T84" fmla="*/ 397 w 3681"/>
                  <a:gd name="T85" fmla="*/ 3761 h 4006"/>
                  <a:gd name="T86" fmla="*/ 357 w 3681"/>
                  <a:gd name="T87" fmla="*/ 3657 h 4006"/>
                  <a:gd name="T88" fmla="*/ 337 w 3681"/>
                  <a:gd name="T89" fmla="*/ 3544 h 4006"/>
                  <a:gd name="T90" fmla="*/ 335 w 3681"/>
                  <a:gd name="T91" fmla="*/ 1000 h 4006"/>
                  <a:gd name="T92" fmla="*/ 61 w 3681"/>
                  <a:gd name="T93" fmla="*/ 998 h 4006"/>
                  <a:gd name="T94" fmla="*/ 24 w 3681"/>
                  <a:gd name="T95" fmla="*/ 977 h 4006"/>
                  <a:gd name="T96" fmla="*/ 2 w 3681"/>
                  <a:gd name="T97" fmla="*/ 940 h 4006"/>
                  <a:gd name="T98" fmla="*/ 0 w 3681"/>
                  <a:gd name="T99" fmla="*/ 751 h 4006"/>
                  <a:gd name="T100" fmla="*/ 10 w 3681"/>
                  <a:gd name="T101" fmla="*/ 707 h 4006"/>
                  <a:gd name="T102" fmla="*/ 41 w 3681"/>
                  <a:gd name="T103" fmla="*/ 678 h 4006"/>
                  <a:gd name="T104" fmla="*/ 83 w 3681"/>
                  <a:gd name="T105" fmla="*/ 666 h 4006"/>
                  <a:gd name="T106" fmla="*/ 1074 w 3681"/>
                  <a:gd name="T107" fmla="*/ 231 h 4006"/>
                  <a:gd name="T108" fmla="*/ 1116 w 3681"/>
                  <a:gd name="T109" fmla="*/ 159 h 4006"/>
                  <a:gd name="T110" fmla="*/ 1177 w 3681"/>
                  <a:gd name="T111" fmla="*/ 95 h 4006"/>
                  <a:gd name="T112" fmla="*/ 1267 w 3681"/>
                  <a:gd name="T113" fmla="*/ 38 h 4006"/>
                  <a:gd name="T114" fmla="*/ 1370 w 3681"/>
                  <a:gd name="T115" fmla="*/ 4 h 4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81" h="4006">
                    <a:moveTo>
                      <a:pt x="670" y="1000"/>
                    </a:moveTo>
                    <a:lnTo>
                      <a:pt x="670" y="3473"/>
                    </a:lnTo>
                    <a:lnTo>
                      <a:pt x="671" y="3511"/>
                    </a:lnTo>
                    <a:lnTo>
                      <a:pt x="677" y="3546"/>
                    </a:lnTo>
                    <a:lnTo>
                      <a:pt x="687" y="3579"/>
                    </a:lnTo>
                    <a:lnTo>
                      <a:pt x="699" y="3609"/>
                    </a:lnTo>
                    <a:lnTo>
                      <a:pt x="713" y="3632"/>
                    </a:lnTo>
                    <a:lnTo>
                      <a:pt x="725" y="3649"/>
                    </a:lnTo>
                    <a:lnTo>
                      <a:pt x="737" y="3662"/>
                    </a:lnTo>
                    <a:lnTo>
                      <a:pt x="746" y="3669"/>
                    </a:lnTo>
                    <a:lnTo>
                      <a:pt x="753" y="3672"/>
                    </a:lnTo>
                    <a:lnTo>
                      <a:pt x="2929" y="3672"/>
                    </a:lnTo>
                    <a:lnTo>
                      <a:pt x="2935" y="3669"/>
                    </a:lnTo>
                    <a:lnTo>
                      <a:pt x="2944" y="3662"/>
                    </a:lnTo>
                    <a:lnTo>
                      <a:pt x="2956" y="3649"/>
                    </a:lnTo>
                    <a:lnTo>
                      <a:pt x="2968" y="3632"/>
                    </a:lnTo>
                    <a:lnTo>
                      <a:pt x="2981" y="3609"/>
                    </a:lnTo>
                    <a:lnTo>
                      <a:pt x="2993" y="3579"/>
                    </a:lnTo>
                    <a:lnTo>
                      <a:pt x="3003" y="3546"/>
                    </a:lnTo>
                    <a:lnTo>
                      <a:pt x="3009" y="3511"/>
                    </a:lnTo>
                    <a:lnTo>
                      <a:pt x="3012" y="3473"/>
                    </a:lnTo>
                    <a:lnTo>
                      <a:pt x="3012" y="1000"/>
                    </a:lnTo>
                    <a:lnTo>
                      <a:pt x="670" y="1000"/>
                    </a:lnTo>
                    <a:close/>
                    <a:moveTo>
                      <a:pt x="1427" y="334"/>
                    </a:moveTo>
                    <a:lnTo>
                      <a:pt x="1411" y="339"/>
                    </a:lnTo>
                    <a:lnTo>
                      <a:pt x="1396" y="349"/>
                    </a:lnTo>
                    <a:lnTo>
                      <a:pt x="1383" y="362"/>
                    </a:lnTo>
                    <a:lnTo>
                      <a:pt x="1255" y="666"/>
                    </a:lnTo>
                    <a:lnTo>
                      <a:pt x="2427" y="666"/>
                    </a:lnTo>
                    <a:lnTo>
                      <a:pt x="2300" y="362"/>
                    </a:lnTo>
                    <a:lnTo>
                      <a:pt x="2288" y="349"/>
                    </a:lnTo>
                    <a:lnTo>
                      <a:pt x="2273" y="339"/>
                    </a:lnTo>
                    <a:lnTo>
                      <a:pt x="2257" y="334"/>
                    </a:lnTo>
                    <a:lnTo>
                      <a:pt x="1427" y="334"/>
                    </a:lnTo>
                    <a:close/>
                    <a:moveTo>
                      <a:pt x="1422" y="0"/>
                    </a:moveTo>
                    <a:lnTo>
                      <a:pt x="2259" y="0"/>
                    </a:lnTo>
                    <a:lnTo>
                      <a:pt x="2311" y="4"/>
                    </a:lnTo>
                    <a:lnTo>
                      <a:pt x="2363" y="16"/>
                    </a:lnTo>
                    <a:lnTo>
                      <a:pt x="2414" y="38"/>
                    </a:lnTo>
                    <a:lnTo>
                      <a:pt x="2465" y="68"/>
                    </a:lnTo>
                    <a:lnTo>
                      <a:pt x="2503" y="95"/>
                    </a:lnTo>
                    <a:lnTo>
                      <a:pt x="2537" y="126"/>
                    </a:lnTo>
                    <a:lnTo>
                      <a:pt x="2565" y="159"/>
                    </a:lnTo>
                    <a:lnTo>
                      <a:pt x="2588" y="194"/>
                    </a:lnTo>
                    <a:lnTo>
                      <a:pt x="2606" y="231"/>
                    </a:lnTo>
                    <a:lnTo>
                      <a:pt x="2790" y="666"/>
                    </a:lnTo>
                    <a:lnTo>
                      <a:pt x="3597" y="666"/>
                    </a:lnTo>
                    <a:lnTo>
                      <a:pt x="3621" y="670"/>
                    </a:lnTo>
                    <a:lnTo>
                      <a:pt x="3640" y="678"/>
                    </a:lnTo>
                    <a:lnTo>
                      <a:pt x="3658" y="690"/>
                    </a:lnTo>
                    <a:lnTo>
                      <a:pt x="3670" y="707"/>
                    </a:lnTo>
                    <a:lnTo>
                      <a:pt x="3679" y="727"/>
                    </a:lnTo>
                    <a:lnTo>
                      <a:pt x="3681" y="751"/>
                    </a:lnTo>
                    <a:lnTo>
                      <a:pt x="3681" y="918"/>
                    </a:lnTo>
                    <a:lnTo>
                      <a:pt x="3679" y="940"/>
                    </a:lnTo>
                    <a:lnTo>
                      <a:pt x="3670" y="961"/>
                    </a:lnTo>
                    <a:lnTo>
                      <a:pt x="3658" y="977"/>
                    </a:lnTo>
                    <a:lnTo>
                      <a:pt x="3640" y="990"/>
                    </a:lnTo>
                    <a:lnTo>
                      <a:pt x="3621" y="998"/>
                    </a:lnTo>
                    <a:lnTo>
                      <a:pt x="3597" y="1000"/>
                    </a:lnTo>
                    <a:lnTo>
                      <a:pt x="3347" y="1000"/>
                    </a:lnTo>
                    <a:lnTo>
                      <a:pt x="3347" y="3473"/>
                    </a:lnTo>
                    <a:lnTo>
                      <a:pt x="3344" y="3534"/>
                    </a:lnTo>
                    <a:lnTo>
                      <a:pt x="3337" y="3593"/>
                    </a:lnTo>
                    <a:lnTo>
                      <a:pt x="3324" y="3648"/>
                    </a:lnTo>
                    <a:lnTo>
                      <a:pt x="3307" y="3701"/>
                    </a:lnTo>
                    <a:lnTo>
                      <a:pt x="3283" y="3752"/>
                    </a:lnTo>
                    <a:lnTo>
                      <a:pt x="3256" y="3802"/>
                    </a:lnTo>
                    <a:lnTo>
                      <a:pt x="3224" y="3847"/>
                    </a:lnTo>
                    <a:lnTo>
                      <a:pt x="3188" y="3889"/>
                    </a:lnTo>
                    <a:lnTo>
                      <a:pt x="3149" y="3925"/>
                    </a:lnTo>
                    <a:lnTo>
                      <a:pt x="3110" y="3954"/>
                    </a:lnTo>
                    <a:lnTo>
                      <a:pt x="3066" y="3976"/>
                    </a:lnTo>
                    <a:lnTo>
                      <a:pt x="3023" y="3992"/>
                    </a:lnTo>
                    <a:lnTo>
                      <a:pt x="2976" y="4002"/>
                    </a:lnTo>
                    <a:lnTo>
                      <a:pt x="2929" y="4006"/>
                    </a:lnTo>
                    <a:lnTo>
                      <a:pt x="753" y="4006"/>
                    </a:lnTo>
                    <a:lnTo>
                      <a:pt x="704" y="4002"/>
                    </a:lnTo>
                    <a:lnTo>
                      <a:pt x="658" y="3993"/>
                    </a:lnTo>
                    <a:lnTo>
                      <a:pt x="614" y="3977"/>
                    </a:lnTo>
                    <a:lnTo>
                      <a:pt x="572" y="3955"/>
                    </a:lnTo>
                    <a:lnTo>
                      <a:pt x="532" y="3928"/>
                    </a:lnTo>
                    <a:lnTo>
                      <a:pt x="493" y="3893"/>
                    </a:lnTo>
                    <a:lnTo>
                      <a:pt x="458" y="3852"/>
                    </a:lnTo>
                    <a:lnTo>
                      <a:pt x="424" y="3808"/>
                    </a:lnTo>
                    <a:lnTo>
                      <a:pt x="397" y="3761"/>
                    </a:lnTo>
                    <a:lnTo>
                      <a:pt x="374" y="3710"/>
                    </a:lnTo>
                    <a:lnTo>
                      <a:pt x="357" y="3657"/>
                    </a:lnTo>
                    <a:lnTo>
                      <a:pt x="345" y="3602"/>
                    </a:lnTo>
                    <a:lnTo>
                      <a:pt x="337" y="3544"/>
                    </a:lnTo>
                    <a:lnTo>
                      <a:pt x="335" y="3484"/>
                    </a:lnTo>
                    <a:lnTo>
                      <a:pt x="335" y="1000"/>
                    </a:lnTo>
                    <a:lnTo>
                      <a:pt x="83" y="1000"/>
                    </a:lnTo>
                    <a:lnTo>
                      <a:pt x="61" y="998"/>
                    </a:lnTo>
                    <a:lnTo>
                      <a:pt x="41" y="990"/>
                    </a:lnTo>
                    <a:lnTo>
                      <a:pt x="24" y="977"/>
                    </a:lnTo>
                    <a:lnTo>
                      <a:pt x="10" y="961"/>
                    </a:lnTo>
                    <a:lnTo>
                      <a:pt x="2" y="940"/>
                    </a:lnTo>
                    <a:lnTo>
                      <a:pt x="0" y="918"/>
                    </a:lnTo>
                    <a:lnTo>
                      <a:pt x="0" y="751"/>
                    </a:lnTo>
                    <a:lnTo>
                      <a:pt x="2" y="727"/>
                    </a:lnTo>
                    <a:lnTo>
                      <a:pt x="10" y="707"/>
                    </a:lnTo>
                    <a:lnTo>
                      <a:pt x="24" y="690"/>
                    </a:lnTo>
                    <a:lnTo>
                      <a:pt x="41" y="678"/>
                    </a:lnTo>
                    <a:lnTo>
                      <a:pt x="61" y="670"/>
                    </a:lnTo>
                    <a:lnTo>
                      <a:pt x="83" y="666"/>
                    </a:lnTo>
                    <a:lnTo>
                      <a:pt x="892" y="666"/>
                    </a:lnTo>
                    <a:lnTo>
                      <a:pt x="1074" y="231"/>
                    </a:lnTo>
                    <a:lnTo>
                      <a:pt x="1092" y="194"/>
                    </a:lnTo>
                    <a:lnTo>
                      <a:pt x="1116" y="159"/>
                    </a:lnTo>
                    <a:lnTo>
                      <a:pt x="1144" y="126"/>
                    </a:lnTo>
                    <a:lnTo>
                      <a:pt x="1177" y="95"/>
                    </a:lnTo>
                    <a:lnTo>
                      <a:pt x="1215" y="68"/>
                    </a:lnTo>
                    <a:lnTo>
                      <a:pt x="1267" y="38"/>
                    </a:lnTo>
                    <a:lnTo>
                      <a:pt x="1318" y="16"/>
                    </a:lnTo>
                    <a:lnTo>
                      <a:pt x="1370" y="4"/>
                    </a:lnTo>
                    <a:lnTo>
                      <a:pt x="14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5"/>
              <p:cNvSpPr>
                <a:spLocks/>
              </p:cNvSpPr>
              <p:nvPr/>
            </p:nvSpPr>
            <p:spPr bwMode="auto">
              <a:xfrm>
                <a:off x="-328" y="742"/>
                <a:ext cx="67" cy="334"/>
              </a:xfrm>
              <a:custGeom>
                <a:avLst/>
                <a:gdLst>
                  <a:gd name="T0" fmla="*/ 84 w 335"/>
                  <a:gd name="T1" fmla="*/ 0 h 1670"/>
                  <a:gd name="T2" fmla="*/ 252 w 335"/>
                  <a:gd name="T3" fmla="*/ 0 h 1670"/>
                  <a:gd name="T4" fmla="*/ 274 w 335"/>
                  <a:gd name="T5" fmla="*/ 3 h 1670"/>
                  <a:gd name="T6" fmla="*/ 295 w 335"/>
                  <a:gd name="T7" fmla="*/ 11 h 1670"/>
                  <a:gd name="T8" fmla="*/ 311 w 335"/>
                  <a:gd name="T9" fmla="*/ 24 h 1670"/>
                  <a:gd name="T10" fmla="*/ 325 w 335"/>
                  <a:gd name="T11" fmla="*/ 41 h 1670"/>
                  <a:gd name="T12" fmla="*/ 332 w 335"/>
                  <a:gd name="T13" fmla="*/ 61 h 1670"/>
                  <a:gd name="T14" fmla="*/ 335 w 335"/>
                  <a:gd name="T15" fmla="*/ 84 h 1670"/>
                  <a:gd name="T16" fmla="*/ 335 w 335"/>
                  <a:gd name="T17" fmla="*/ 1586 h 1670"/>
                  <a:gd name="T18" fmla="*/ 332 w 335"/>
                  <a:gd name="T19" fmla="*/ 1609 h 1670"/>
                  <a:gd name="T20" fmla="*/ 325 w 335"/>
                  <a:gd name="T21" fmla="*/ 1629 h 1670"/>
                  <a:gd name="T22" fmla="*/ 311 w 335"/>
                  <a:gd name="T23" fmla="*/ 1646 h 1670"/>
                  <a:gd name="T24" fmla="*/ 295 w 335"/>
                  <a:gd name="T25" fmla="*/ 1660 h 1670"/>
                  <a:gd name="T26" fmla="*/ 274 w 335"/>
                  <a:gd name="T27" fmla="*/ 1667 h 1670"/>
                  <a:gd name="T28" fmla="*/ 252 w 335"/>
                  <a:gd name="T29" fmla="*/ 1670 h 1670"/>
                  <a:gd name="T30" fmla="*/ 84 w 335"/>
                  <a:gd name="T31" fmla="*/ 1670 h 1670"/>
                  <a:gd name="T32" fmla="*/ 61 w 335"/>
                  <a:gd name="T33" fmla="*/ 1667 h 1670"/>
                  <a:gd name="T34" fmla="*/ 41 w 335"/>
                  <a:gd name="T35" fmla="*/ 1660 h 1670"/>
                  <a:gd name="T36" fmla="*/ 24 w 335"/>
                  <a:gd name="T37" fmla="*/ 1646 h 1670"/>
                  <a:gd name="T38" fmla="*/ 11 w 335"/>
                  <a:gd name="T39" fmla="*/ 1629 h 1670"/>
                  <a:gd name="T40" fmla="*/ 4 w 335"/>
                  <a:gd name="T41" fmla="*/ 1609 h 1670"/>
                  <a:gd name="T42" fmla="*/ 0 w 335"/>
                  <a:gd name="T43" fmla="*/ 1586 h 1670"/>
                  <a:gd name="T44" fmla="*/ 0 w 335"/>
                  <a:gd name="T45" fmla="*/ 84 h 1670"/>
                  <a:gd name="T46" fmla="*/ 4 w 335"/>
                  <a:gd name="T47" fmla="*/ 61 h 1670"/>
                  <a:gd name="T48" fmla="*/ 11 w 335"/>
                  <a:gd name="T49" fmla="*/ 41 h 1670"/>
                  <a:gd name="T50" fmla="*/ 24 w 335"/>
                  <a:gd name="T51" fmla="*/ 24 h 1670"/>
                  <a:gd name="T52" fmla="*/ 41 w 335"/>
                  <a:gd name="T53" fmla="*/ 11 h 1670"/>
                  <a:gd name="T54" fmla="*/ 61 w 335"/>
                  <a:gd name="T55" fmla="*/ 3 h 1670"/>
                  <a:gd name="T56" fmla="*/ 84 w 335"/>
                  <a:gd name="T57" fmla="*/ 0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5" h="1670">
                    <a:moveTo>
                      <a:pt x="84" y="0"/>
                    </a:moveTo>
                    <a:lnTo>
                      <a:pt x="252" y="0"/>
                    </a:lnTo>
                    <a:lnTo>
                      <a:pt x="274" y="3"/>
                    </a:lnTo>
                    <a:lnTo>
                      <a:pt x="295" y="11"/>
                    </a:lnTo>
                    <a:lnTo>
                      <a:pt x="311" y="24"/>
                    </a:lnTo>
                    <a:lnTo>
                      <a:pt x="325" y="41"/>
                    </a:lnTo>
                    <a:lnTo>
                      <a:pt x="332" y="61"/>
                    </a:lnTo>
                    <a:lnTo>
                      <a:pt x="335" y="84"/>
                    </a:lnTo>
                    <a:lnTo>
                      <a:pt x="335" y="1586"/>
                    </a:lnTo>
                    <a:lnTo>
                      <a:pt x="332" y="1609"/>
                    </a:lnTo>
                    <a:lnTo>
                      <a:pt x="325" y="1629"/>
                    </a:lnTo>
                    <a:lnTo>
                      <a:pt x="311" y="1646"/>
                    </a:lnTo>
                    <a:lnTo>
                      <a:pt x="295" y="1660"/>
                    </a:lnTo>
                    <a:lnTo>
                      <a:pt x="274" y="1667"/>
                    </a:lnTo>
                    <a:lnTo>
                      <a:pt x="252" y="1670"/>
                    </a:lnTo>
                    <a:lnTo>
                      <a:pt x="84" y="1670"/>
                    </a:lnTo>
                    <a:lnTo>
                      <a:pt x="61" y="1667"/>
                    </a:lnTo>
                    <a:lnTo>
                      <a:pt x="41" y="1660"/>
                    </a:lnTo>
                    <a:lnTo>
                      <a:pt x="24" y="1646"/>
                    </a:lnTo>
                    <a:lnTo>
                      <a:pt x="11" y="1629"/>
                    </a:lnTo>
                    <a:lnTo>
                      <a:pt x="4" y="1609"/>
                    </a:lnTo>
                    <a:lnTo>
                      <a:pt x="0" y="1586"/>
                    </a:lnTo>
                    <a:lnTo>
                      <a:pt x="0" y="84"/>
                    </a:lnTo>
                    <a:lnTo>
                      <a:pt x="4" y="61"/>
                    </a:lnTo>
                    <a:lnTo>
                      <a:pt x="11" y="41"/>
                    </a:lnTo>
                    <a:lnTo>
                      <a:pt x="24" y="24"/>
                    </a:lnTo>
                    <a:lnTo>
                      <a:pt x="41" y="11"/>
                    </a:lnTo>
                    <a:lnTo>
                      <a:pt x="61" y="3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6"/>
              <p:cNvSpPr>
                <a:spLocks/>
              </p:cNvSpPr>
              <p:nvPr/>
            </p:nvSpPr>
            <p:spPr bwMode="auto">
              <a:xfrm>
                <a:off x="-194" y="742"/>
                <a:ext cx="66" cy="334"/>
              </a:xfrm>
              <a:custGeom>
                <a:avLst/>
                <a:gdLst>
                  <a:gd name="T0" fmla="*/ 84 w 334"/>
                  <a:gd name="T1" fmla="*/ 0 h 1670"/>
                  <a:gd name="T2" fmla="*/ 251 w 334"/>
                  <a:gd name="T3" fmla="*/ 0 h 1670"/>
                  <a:gd name="T4" fmla="*/ 274 w 334"/>
                  <a:gd name="T5" fmla="*/ 3 h 1670"/>
                  <a:gd name="T6" fmla="*/ 294 w 334"/>
                  <a:gd name="T7" fmla="*/ 11 h 1670"/>
                  <a:gd name="T8" fmla="*/ 311 w 334"/>
                  <a:gd name="T9" fmla="*/ 24 h 1670"/>
                  <a:gd name="T10" fmla="*/ 325 w 334"/>
                  <a:gd name="T11" fmla="*/ 41 h 1670"/>
                  <a:gd name="T12" fmla="*/ 332 w 334"/>
                  <a:gd name="T13" fmla="*/ 61 h 1670"/>
                  <a:gd name="T14" fmla="*/ 334 w 334"/>
                  <a:gd name="T15" fmla="*/ 84 h 1670"/>
                  <a:gd name="T16" fmla="*/ 334 w 334"/>
                  <a:gd name="T17" fmla="*/ 1586 h 1670"/>
                  <a:gd name="T18" fmla="*/ 332 w 334"/>
                  <a:gd name="T19" fmla="*/ 1609 h 1670"/>
                  <a:gd name="T20" fmla="*/ 325 w 334"/>
                  <a:gd name="T21" fmla="*/ 1629 h 1670"/>
                  <a:gd name="T22" fmla="*/ 311 w 334"/>
                  <a:gd name="T23" fmla="*/ 1646 h 1670"/>
                  <a:gd name="T24" fmla="*/ 294 w 334"/>
                  <a:gd name="T25" fmla="*/ 1660 h 1670"/>
                  <a:gd name="T26" fmla="*/ 274 w 334"/>
                  <a:gd name="T27" fmla="*/ 1667 h 1670"/>
                  <a:gd name="T28" fmla="*/ 251 w 334"/>
                  <a:gd name="T29" fmla="*/ 1670 h 1670"/>
                  <a:gd name="T30" fmla="*/ 84 w 334"/>
                  <a:gd name="T31" fmla="*/ 1670 h 1670"/>
                  <a:gd name="T32" fmla="*/ 60 w 334"/>
                  <a:gd name="T33" fmla="*/ 1667 h 1670"/>
                  <a:gd name="T34" fmla="*/ 41 w 334"/>
                  <a:gd name="T35" fmla="*/ 1660 h 1670"/>
                  <a:gd name="T36" fmla="*/ 23 w 334"/>
                  <a:gd name="T37" fmla="*/ 1646 h 1670"/>
                  <a:gd name="T38" fmla="*/ 11 w 334"/>
                  <a:gd name="T39" fmla="*/ 1629 h 1670"/>
                  <a:gd name="T40" fmla="*/ 2 w 334"/>
                  <a:gd name="T41" fmla="*/ 1609 h 1670"/>
                  <a:gd name="T42" fmla="*/ 0 w 334"/>
                  <a:gd name="T43" fmla="*/ 1586 h 1670"/>
                  <a:gd name="T44" fmla="*/ 0 w 334"/>
                  <a:gd name="T45" fmla="*/ 84 h 1670"/>
                  <a:gd name="T46" fmla="*/ 2 w 334"/>
                  <a:gd name="T47" fmla="*/ 61 h 1670"/>
                  <a:gd name="T48" fmla="*/ 11 w 334"/>
                  <a:gd name="T49" fmla="*/ 41 h 1670"/>
                  <a:gd name="T50" fmla="*/ 23 w 334"/>
                  <a:gd name="T51" fmla="*/ 24 h 1670"/>
                  <a:gd name="T52" fmla="*/ 41 w 334"/>
                  <a:gd name="T53" fmla="*/ 11 h 1670"/>
                  <a:gd name="T54" fmla="*/ 60 w 334"/>
                  <a:gd name="T55" fmla="*/ 3 h 1670"/>
                  <a:gd name="T56" fmla="*/ 84 w 334"/>
                  <a:gd name="T57" fmla="*/ 0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4" h="1670">
                    <a:moveTo>
                      <a:pt x="84" y="0"/>
                    </a:moveTo>
                    <a:lnTo>
                      <a:pt x="251" y="0"/>
                    </a:lnTo>
                    <a:lnTo>
                      <a:pt x="274" y="3"/>
                    </a:lnTo>
                    <a:lnTo>
                      <a:pt x="294" y="11"/>
                    </a:lnTo>
                    <a:lnTo>
                      <a:pt x="311" y="24"/>
                    </a:lnTo>
                    <a:lnTo>
                      <a:pt x="325" y="41"/>
                    </a:lnTo>
                    <a:lnTo>
                      <a:pt x="332" y="61"/>
                    </a:lnTo>
                    <a:lnTo>
                      <a:pt x="334" y="84"/>
                    </a:lnTo>
                    <a:lnTo>
                      <a:pt x="334" y="1586"/>
                    </a:lnTo>
                    <a:lnTo>
                      <a:pt x="332" y="1609"/>
                    </a:lnTo>
                    <a:lnTo>
                      <a:pt x="325" y="1629"/>
                    </a:lnTo>
                    <a:lnTo>
                      <a:pt x="311" y="1646"/>
                    </a:lnTo>
                    <a:lnTo>
                      <a:pt x="294" y="1660"/>
                    </a:lnTo>
                    <a:lnTo>
                      <a:pt x="274" y="1667"/>
                    </a:lnTo>
                    <a:lnTo>
                      <a:pt x="251" y="1670"/>
                    </a:lnTo>
                    <a:lnTo>
                      <a:pt x="84" y="1670"/>
                    </a:lnTo>
                    <a:lnTo>
                      <a:pt x="60" y="1667"/>
                    </a:lnTo>
                    <a:lnTo>
                      <a:pt x="41" y="1660"/>
                    </a:lnTo>
                    <a:lnTo>
                      <a:pt x="23" y="1646"/>
                    </a:lnTo>
                    <a:lnTo>
                      <a:pt x="11" y="1629"/>
                    </a:lnTo>
                    <a:lnTo>
                      <a:pt x="2" y="1609"/>
                    </a:lnTo>
                    <a:lnTo>
                      <a:pt x="0" y="1586"/>
                    </a:lnTo>
                    <a:lnTo>
                      <a:pt x="0" y="84"/>
                    </a:lnTo>
                    <a:lnTo>
                      <a:pt x="2" y="61"/>
                    </a:lnTo>
                    <a:lnTo>
                      <a:pt x="11" y="41"/>
                    </a:lnTo>
                    <a:lnTo>
                      <a:pt x="23" y="24"/>
                    </a:lnTo>
                    <a:lnTo>
                      <a:pt x="41" y="11"/>
                    </a:lnTo>
                    <a:lnTo>
                      <a:pt x="60" y="3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-61" y="742"/>
                <a:ext cx="67" cy="334"/>
              </a:xfrm>
              <a:custGeom>
                <a:avLst/>
                <a:gdLst>
                  <a:gd name="T0" fmla="*/ 85 w 335"/>
                  <a:gd name="T1" fmla="*/ 0 h 1670"/>
                  <a:gd name="T2" fmla="*/ 252 w 335"/>
                  <a:gd name="T3" fmla="*/ 0 h 1670"/>
                  <a:gd name="T4" fmla="*/ 274 w 335"/>
                  <a:gd name="T5" fmla="*/ 3 h 1670"/>
                  <a:gd name="T6" fmla="*/ 294 w 335"/>
                  <a:gd name="T7" fmla="*/ 11 h 1670"/>
                  <a:gd name="T8" fmla="*/ 311 w 335"/>
                  <a:gd name="T9" fmla="*/ 24 h 1670"/>
                  <a:gd name="T10" fmla="*/ 325 w 335"/>
                  <a:gd name="T11" fmla="*/ 41 h 1670"/>
                  <a:gd name="T12" fmla="*/ 333 w 335"/>
                  <a:gd name="T13" fmla="*/ 61 h 1670"/>
                  <a:gd name="T14" fmla="*/ 335 w 335"/>
                  <a:gd name="T15" fmla="*/ 84 h 1670"/>
                  <a:gd name="T16" fmla="*/ 335 w 335"/>
                  <a:gd name="T17" fmla="*/ 1586 h 1670"/>
                  <a:gd name="T18" fmla="*/ 333 w 335"/>
                  <a:gd name="T19" fmla="*/ 1609 h 1670"/>
                  <a:gd name="T20" fmla="*/ 325 w 335"/>
                  <a:gd name="T21" fmla="*/ 1629 h 1670"/>
                  <a:gd name="T22" fmla="*/ 311 w 335"/>
                  <a:gd name="T23" fmla="*/ 1646 h 1670"/>
                  <a:gd name="T24" fmla="*/ 294 w 335"/>
                  <a:gd name="T25" fmla="*/ 1660 h 1670"/>
                  <a:gd name="T26" fmla="*/ 274 w 335"/>
                  <a:gd name="T27" fmla="*/ 1667 h 1670"/>
                  <a:gd name="T28" fmla="*/ 252 w 335"/>
                  <a:gd name="T29" fmla="*/ 1670 h 1670"/>
                  <a:gd name="T30" fmla="*/ 85 w 335"/>
                  <a:gd name="T31" fmla="*/ 1670 h 1670"/>
                  <a:gd name="T32" fmla="*/ 61 w 335"/>
                  <a:gd name="T33" fmla="*/ 1667 h 1670"/>
                  <a:gd name="T34" fmla="*/ 41 w 335"/>
                  <a:gd name="T35" fmla="*/ 1660 h 1670"/>
                  <a:gd name="T36" fmla="*/ 24 w 335"/>
                  <a:gd name="T37" fmla="*/ 1646 h 1670"/>
                  <a:gd name="T38" fmla="*/ 11 w 335"/>
                  <a:gd name="T39" fmla="*/ 1629 h 1670"/>
                  <a:gd name="T40" fmla="*/ 3 w 335"/>
                  <a:gd name="T41" fmla="*/ 1609 h 1670"/>
                  <a:gd name="T42" fmla="*/ 0 w 335"/>
                  <a:gd name="T43" fmla="*/ 1586 h 1670"/>
                  <a:gd name="T44" fmla="*/ 0 w 335"/>
                  <a:gd name="T45" fmla="*/ 84 h 1670"/>
                  <a:gd name="T46" fmla="*/ 3 w 335"/>
                  <a:gd name="T47" fmla="*/ 61 h 1670"/>
                  <a:gd name="T48" fmla="*/ 11 w 335"/>
                  <a:gd name="T49" fmla="*/ 41 h 1670"/>
                  <a:gd name="T50" fmla="*/ 24 w 335"/>
                  <a:gd name="T51" fmla="*/ 24 h 1670"/>
                  <a:gd name="T52" fmla="*/ 41 w 335"/>
                  <a:gd name="T53" fmla="*/ 11 h 1670"/>
                  <a:gd name="T54" fmla="*/ 61 w 335"/>
                  <a:gd name="T55" fmla="*/ 3 h 1670"/>
                  <a:gd name="T56" fmla="*/ 85 w 335"/>
                  <a:gd name="T57" fmla="*/ 0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5" h="1670">
                    <a:moveTo>
                      <a:pt x="85" y="0"/>
                    </a:moveTo>
                    <a:lnTo>
                      <a:pt x="252" y="0"/>
                    </a:lnTo>
                    <a:lnTo>
                      <a:pt x="274" y="3"/>
                    </a:lnTo>
                    <a:lnTo>
                      <a:pt x="294" y="11"/>
                    </a:lnTo>
                    <a:lnTo>
                      <a:pt x="311" y="24"/>
                    </a:lnTo>
                    <a:lnTo>
                      <a:pt x="325" y="41"/>
                    </a:lnTo>
                    <a:lnTo>
                      <a:pt x="333" y="61"/>
                    </a:lnTo>
                    <a:lnTo>
                      <a:pt x="335" y="84"/>
                    </a:lnTo>
                    <a:lnTo>
                      <a:pt x="335" y="1586"/>
                    </a:lnTo>
                    <a:lnTo>
                      <a:pt x="333" y="1609"/>
                    </a:lnTo>
                    <a:lnTo>
                      <a:pt x="325" y="1629"/>
                    </a:lnTo>
                    <a:lnTo>
                      <a:pt x="311" y="1646"/>
                    </a:lnTo>
                    <a:lnTo>
                      <a:pt x="294" y="1660"/>
                    </a:lnTo>
                    <a:lnTo>
                      <a:pt x="274" y="1667"/>
                    </a:lnTo>
                    <a:lnTo>
                      <a:pt x="252" y="1670"/>
                    </a:lnTo>
                    <a:lnTo>
                      <a:pt x="85" y="1670"/>
                    </a:lnTo>
                    <a:lnTo>
                      <a:pt x="61" y="1667"/>
                    </a:lnTo>
                    <a:lnTo>
                      <a:pt x="41" y="1660"/>
                    </a:lnTo>
                    <a:lnTo>
                      <a:pt x="24" y="1646"/>
                    </a:lnTo>
                    <a:lnTo>
                      <a:pt x="11" y="1629"/>
                    </a:lnTo>
                    <a:lnTo>
                      <a:pt x="3" y="1609"/>
                    </a:lnTo>
                    <a:lnTo>
                      <a:pt x="0" y="1586"/>
                    </a:lnTo>
                    <a:lnTo>
                      <a:pt x="0" y="84"/>
                    </a:lnTo>
                    <a:lnTo>
                      <a:pt x="3" y="61"/>
                    </a:lnTo>
                    <a:lnTo>
                      <a:pt x="11" y="41"/>
                    </a:lnTo>
                    <a:lnTo>
                      <a:pt x="24" y="24"/>
                    </a:lnTo>
                    <a:lnTo>
                      <a:pt x="41" y="11"/>
                    </a:lnTo>
                    <a:lnTo>
                      <a:pt x="61" y="3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3" name="Freeform 42"/>
          <p:cNvSpPr>
            <a:spLocks noEditPoints="1"/>
          </p:cNvSpPr>
          <p:nvPr/>
        </p:nvSpPr>
        <p:spPr bwMode="auto">
          <a:xfrm>
            <a:off x="9150720" y="1520141"/>
            <a:ext cx="433388" cy="423863"/>
          </a:xfrm>
          <a:custGeom>
            <a:avLst/>
            <a:gdLst>
              <a:gd name="T0" fmla="*/ 620 w 3271"/>
              <a:gd name="T1" fmla="*/ 2320 h 3204"/>
              <a:gd name="T2" fmla="*/ 612 w 3271"/>
              <a:gd name="T3" fmla="*/ 2401 h 3204"/>
              <a:gd name="T4" fmla="*/ 672 w 3271"/>
              <a:gd name="T5" fmla="*/ 2461 h 3204"/>
              <a:gd name="T6" fmla="*/ 755 w 3271"/>
              <a:gd name="T7" fmla="*/ 2452 h 3204"/>
              <a:gd name="T8" fmla="*/ 948 w 3271"/>
              <a:gd name="T9" fmla="*/ 2920 h 3204"/>
              <a:gd name="T10" fmla="*/ 2038 w 3271"/>
              <a:gd name="T11" fmla="*/ 587 h 3204"/>
              <a:gd name="T12" fmla="*/ 2125 w 3271"/>
              <a:gd name="T13" fmla="*/ 1107 h 3204"/>
              <a:gd name="T14" fmla="*/ 2153 w 3271"/>
              <a:gd name="T15" fmla="*/ 1029 h 3204"/>
              <a:gd name="T16" fmla="*/ 2108 w 3271"/>
              <a:gd name="T17" fmla="*/ 958 h 3204"/>
              <a:gd name="T18" fmla="*/ 2024 w 3271"/>
              <a:gd name="T19" fmla="*/ 949 h 3204"/>
              <a:gd name="T20" fmla="*/ 1580 w 3271"/>
              <a:gd name="T21" fmla="*/ 1036 h 3204"/>
              <a:gd name="T22" fmla="*/ 2849 w 3271"/>
              <a:gd name="T23" fmla="*/ 1045 h 3204"/>
              <a:gd name="T24" fmla="*/ 674 w 3271"/>
              <a:gd name="T25" fmla="*/ 0 h 3204"/>
              <a:gd name="T26" fmla="*/ 923 w 3271"/>
              <a:gd name="T27" fmla="*/ 46 h 3204"/>
              <a:gd name="T28" fmla="*/ 1130 w 3271"/>
              <a:gd name="T29" fmla="*/ 172 h 3204"/>
              <a:gd name="T30" fmla="*/ 1278 w 3271"/>
              <a:gd name="T31" fmla="*/ 363 h 3204"/>
              <a:gd name="T32" fmla="*/ 1349 w 3271"/>
              <a:gd name="T33" fmla="*/ 600 h 3204"/>
              <a:gd name="T34" fmla="*/ 1328 w 3271"/>
              <a:gd name="T35" fmla="*/ 838 h 3204"/>
              <a:gd name="T36" fmla="*/ 2431 w 3271"/>
              <a:gd name="T37" fmla="*/ 1876 h 3204"/>
              <a:gd name="T38" fmla="*/ 2673 w 3271"/>
              <a:gd name="T39" fmla="*/ 1899 h 3204"/>
              <a:gd name="T40" fmla="*/ 2893 w 3271"/>
              <a:gd name="T41" fmla="*/ 2008 h 3204"/>
              <a:gd name="T42" fmla="*/ 3057 w 3271"/>
              <a:gd name="T43" fmla="*/ 2184 h 3204"/>
              <a:gd name="T44" fmla="*/ 3148 w 3271"/>
              <a:gd name="T45" fmla="*/ 2411 h 3204"/>
              <a:gd name="T46" fmla="*/ 3149 w 3271"/>
              <a:gd name="T47" fmla="*/ 2668 h 3204"/>
              <a:gd name="T48" fmla="*/ 2982 w 3271"/>
              <a:gd name="T49" fmla="*/ 2521 h 3204"/>
              <a:gd name="T50" fmla="*/ 2876 w 3271"/>
              <a:gd name="T51" fmla="*/ 2378 h 3204"/>
              <a:gd name="T52" fmla="*/ 2715 w 3271"/>
              <a:gd name="T53" fmla="*/ 2298 h 3204"/>
              <a:gd name="T54" fmla="*/ 2524 w 3271"/>
              <a:gd name="T55" fmla="*/ 2299 h 3204"/>
              <a:gd name="T56" fmla="*/ 2361 w 3271"/>
              <a:gd name="T57" fmla="*/ 2384 h 3204"/>
              <a:gd name="T58" fmla="*/ 2256 w 3271"/>
              <a:gd name="T59" fmla="*/ 2533 h 3204"/>
              <a:gd name="T60" fmla="*/ 2233 w 3271"/>
              <a:gd name="T61" fmla="*/ 2723 h 3204"/>
              <a:gd name="T62" fmla="*/ 2306 w 3271"/>
              <a:gd name="T63" fmla="*/ 2900 h 3204"/>
              <a:gd name="T64" fmla="*/ 2452 w 3271"/>
              <a:gd name="T65" fmla="*/ 3020 h 3204"/>
              <a:gd name="T66" fmla="*/ 2359 w 3271"/>
              <a:gd name="T67" fmla="*/ 3192 h 3204"/>
              <a:gd name="T68" fmla="*/ 2128 w 3271"/>
              <a:gd name="T69" fmla="*/ 3103 h 3204"/>
              <a:gd name="T70" fmla="*/ 1947 w 3271"/>
              <a:gd name="T71" fmla="*/ 2943 h 3204"/>
              <a:gd name="T72" fmla="*/ 1836 w 3271"/>
              <a:gd name="T73" fmla="*/ 2727 h 3204"/>
              <a:gd name="T74" fmla="*/ 1811 w 3271"/>
              <a:gd name="T75" fmla="*/ 2487 h 3204"/>
              <a:gd name="T76" fmla="*/ 1861 w 3271"/>
              <a:gd name="T77" fmla="*/ 2282 h 3204"/>
              <a:gd name="T78" fmla="*/ 678 w 3271"/>
              <a:gd name="T79" fmla="*/ 1331 h 3204"/>
              <a:gd name="T80" fmla="*/ 429 w 3271"/>
              <a:gd name="T81" fmla="*/ 1285 h 3204"/>
              <a:gd name="T82" fmla="*/ 222 w 3271"/>
              <a:gd name="T83" fmla="*/ 1157 h 3204"/>
              <a:gd name="T84" fmla="*/ 74 w 3271"/>
              <a:gd name="T85" fmla="*/ 967 h 3204"/>
              <a:gd name="T86" fmla="*/ 3 w 3271"/>
              <a:gd name="T87" fmla="*/ 731 h 3204"/>
              <a:gd name="T88" fmla="*/ 28 w 3271"/>
              <a:gd name="T89" fmla="*/ 474 h 3204"/>
              <a:gd name="T90" fmla="*/ 199 w 3271"/>
              <a:gd name="T91" fmla="*/ 723 h 3204"/>
              <a:gd name="T92" fmla="*/ 322 w 3271"/>
              <a:gd name="T93" fmla="*/ 852 h 3204"/>
              <a:gd name="T94" fmla="*/ 493 w 3271"/>
              <a:gd name="T95" fmla="*/ 915 h 3204"/>
              <a:gd name="T96" fmla="*/ 682 w 3271"/>
              <a:gd name="T97" fmla="*/ 892 h 3204"/>
              <a:gd name="T98" fmla="*/ 834 w 3271"/>
              <a:gd name="T99" fmla="*/ 787 h 3204"/>
              <a:gd name="T100" fmla="*/ 919 w 3271"/>
              <a:gd name="T101" fmla="*/ 625 h 3204"/>
              <a:gd name="T102" fmla="*/ 918 w 3271"/>
              <a:gd name="T103" fmla="*/ 432 h 3204"/>
              <a:gd name="T104" fmla="*/ 826 w 3271"/>
              <a:gd name="T105" fmla="*/ 267 h 3204"/>
              <a:gd name="T106" fmla="*/ 659 w 3271"/>
              <a:gd name="T107" fmla="*/ 0 h 3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71" h="3204">
                <a:moveTo>
                  <a:pt x="1036" y="1572"/>
                </a:moveTo>
                <a:lnTo>
                  <a:pt x="1207" y="1740"/>
                </a:lnTo>
                <a:lnTo>
                  <a:pt x="634" y="2302"/>
                </a:lnTo>
                <a:lnTo>
                  <a:pt x="620" y="2320"/>
                </a:lnTo>
                <a:lnTo>
                  <a:pt x="612" y="2340"/>
                </a:lnTo>
                <a:lnTo>
                  <a:pt x="607" y="2360"/>
                </a:lnTo>
                <a:lnTo>
                  <a:pt x="607" y="2381"/>
                </a:lnTo>
                <a:lnTo>
                  <a:pt x="612" y="2401"/>
                </a:lnTo>
                <a:lnTo>
                  <a:pt x="620" y="2422"/>
                </a:lnTo>
                <a:lnTo>
                  <a:pt x="634" y="2439"/>
                </a:lnTo>
                <a:lnTo>
                  <a:pt x="652" y="2452"/>
                </a:lnTo>
                <a:lnTo>
                  <a:pt x="672" y="2461"/>
                </a:lnTo>
                <a:lnTo>
                  <a:pt x="693" y="2465"/>
                </a:lnTo>
                <a:lnTo>
                  <a:pt x="714" y="2465"/>
                </a:lnTo>
                <a:lnTo>
                  <a:pt x="735" y="2461"/>
                </a:lnTo>
                <a:lnTo>
                  <a:pt x="755" y="2452"/>
                </a:lnTo>
                <a:lnTo>
                  <a:pt x="773" y="2439"/>
                </a:lnTo>
                <a:lnTo>
                  <a:pt x="1345" y="1875"/>
                </a:lnTo>
                <a:lnTo>
                  <a:pt x="1677" y="2202"/>
                </a:lnTo>
                <a:lnTo>
                  <a:pt x="948" y="2920"/>
                </a:lnTo>
                <a:lnTo>
                  <a:pt x="51" y="3173"/>
                </a:lnTo>
                <a:lnTo>
                  <a:pt x="307" y="2289"/>
                </a:lnTo>
                <a:lnTo>
                  <a:pt x="1036" y="1572"/>
                </a:lnTo>
                <a:close/>
                <a:moveTo>
                  <a:pt x="2038" y="587"/>
                </a:moveTo>
                <a:lnTo>
                  <a:pt x="2678" y="1217"/>
                </a:lnTo>
                <a:lnTo>
                  <a:pt x="2220" y="1667"/>
                </a:lnTo>
                <a:lnTo>
                  <a:pt x="1888" y="1340"/>
                </a:lnTo>
                <a:lnTo>
                  <a:pt x="2125" y="1107"/>
                </a:lnTo>
                <a:lnTo>
                  <a:pt x="2139" y="1090"/>
                </a:lnTo>
                <a:lnTo>
                  <a:pt x="2149" y="1071"/>
                </a:lnTo>
                <a:lnTo>
                  <a:pt x="2153" y="1050"/>
                </a:lnTo>
                <a:lnTo>
                  <a:pt x="2153" y="1029"/>
                </a:lnTo>
                <a:lnTo>
                  <a:pt x="2149" y="1009"/>
                </a:lnTo>
                <a:lnTo>
                  <a:pt x="2139" y="989"/>
                </a:lnTo>
                <a:lnTo>
                  <a:pt x="2125" y="971"/>
                </a:lnTo>
                <a:lnTo>
                  <a:pt x="2108" y="958"/>
                </a:lnTo>
                <a:lnTo>
                  <a:pt x="2088" y="949"/>
                </a:lnTo>
                <a:lnTo>
                  <a:pt x="2067" y="944"/>
                </a:lnTo>
                <a:lnTo>
                  <a:pt x="2046" y="944"/>
                </a:lnTo>
                <a:lnTo>
                  <a:pt x="2024" y="949"/>
                </a:lnTo>
                <a:lnTo>
                  <a:pt x="2005" y="958"/>
                </a:lnTo>
                <a:lnTo>
                  <a:pt x="1988" y="971"/>
                </a:lnTo>
                <a:lnTo>
                  <a:pt x="1750" y="1205"/>
                </a:lnTo>
                <a:lnTo>
                  <a:pt x="1580" y="1036"/>
                </a:lnTo>
                <a:lnTo>
                  <a:pt x="2038" y="587"/>
                </a:lnTo>
                <a:close/>
                <a:moveTo>
                  <a:pt x="2634" y="0"/>
                </a:moveTo>
                <a:lnTo>
                  <a:pt x="3271" y="629"/>
                </a:lnTo>
                <a:lnTo>
                  <a:pt x="2849" y="1045"/>
                </a:lnTo>
                <a:lnTo>
                  <a:pt x="2211" y="417"/>
                </a:lnTo>
                <a:lnTo>
                  <a:pt x="2634" y="0"/>
                </a:lnTo>
                <a:close/>
                <a:moveTo>
                  <a:pt x="659" y="0"/>
                </a:moveTo>
                <a:lnTo>
                  <a:pt x="674" y="0"/>
                </a:lnTo>
                <a:lnTo>
                  <a:pt x="739" y="3"/>
                </a:lnTo>
                <a:lnTo>
                  <a:pt x="802" y="12"/>
                </a:lnTo>
                <a:lnTo>
                  <a:pt x="864" y="25"/>
                </a:lnTo>
                <a:lnTo>
                  <a:pt x="923" y="46"/>
                </a:lnTo>
                <a:lnTo>
                  <a:pt x="980" y="70"/>
                </a:lnTo>
                <a:lnTo>
                  <a:pt x="1033" y="100"/>
                </a:lnTo>
                <a:lnTo>
                  <a:pt x="1084" y="134"/>
                </a:lnTo>
                <a:lnTo>
                  <a:pt x="1130" y="172"/>
                </a:lnTo>
                <a:lnTo>
                  <a:pt x="1173" y="215"/>
                </a:lnTo>
                <a:lnTo>
                  <a:pt x="1214" y="261"/>
                </a:lnTo>
                <a:lnTo>
                  <a:pt x="1248" y="311"/>
                </a:lnTo>
                <a:lnTo>
                  <a:pt x="1278" y="363"/>
                </a:lnTo>
                <a:lnTo>
                  <a:pt x="1304" y="419"/>
                </a:lnTo>
                <a:lnTo>
                  <a:pt x="1325" y="477"/>
                </a:lnTo>
                <a:lnTo>
                  <a:pt x="1339" y="537"/>
                </a:lnTo>
                <a:lnTo>
                  <a:pt x="1349" y="600"/>
                </a:lnTo>
                <a:lnTo>
                  <a:pt x="1352" y="664"/>
                </a:lnTo>
                <a:lnTo>
                  <a:pt x="1349" y="723"/>
                </a:lnTo>
                <a:lnTo>
                  <a:pt x="1341" y="782"/>
                </a:lnTo>
                <a:lnTo>
                  <a:pt x="1328" y="838"/>
                </a:lnTo>
                <a:lnTo>
                  <a:pt x="1311" y="893"/>
                </a:lnTo>
                <a:lnTo>
                  <a:pt x="2331" y="1891"/>
                </a:lnTo>
                <a:lnTo>
                  <a:pt x="2380" y="1881"/>
                </a:lnTo>
                <a:lnTo>
                  <a:pt x="2431" y="1876"/>
                </a:lnTo>
                <a:lnTo>
                  <a:pt x="2483" y="1874"/>
                </a:lnTo>
                <a:lnTo>
                  <a:pt x="2548" y="1877"/>
                </a:lnTo>
                <a:lnTo>
                  <a:pt x="2612" y="1886"/>
                </a:lnTo>
                <a:lnTo>
                  <a:pt x="2673" y="1899"/>
                </a:lnTo>
                <a:lnTo>
                  <a:pt x="2732" y="1920"/>
                </a:lnTo>
                <a:lnTo>
                  <a:pt x="2789" y="1944"/>
                </a:lnTo>
                <a:lnTo>
                  <a:pt x="2843" y="1974"/>
                </a:lnTo>
                <a:lnTo>
                  <a:pt x="2893" y="2008"/>
                </a:lnTo>
                <a:lnTo>
                  <a:pt x="2940" y="2047"/>
                </a:lnTo>
                <a:lnTo>
                  <a:pt x="2983" y="2089"/>
                </a:lnTo>
                <a:lnTo>
                  <a:pt x="3022" y="2135"/>
                </a:lnTo>
                <a:lnTo>
                  <a:pt x="3057" y="2184"/>
                </a:lnTo>
                <a:lnTo>
                  <a:pt x="3087" y="2237"/>
                </a:lnTo>
                <a:lnTo>
                  <a:pt x="3113" y="2293"/>
                </a:lnTo>
                <a:lnTo>
                  <a:pt x="3134" y="2350"/>
                </a:lnTo>
                <a:lnTo>
                  <a:pt x="3148" y="2411"/>
                </a:lnTo>
                <a:lnTo>
                  <a:pt x="3158" y="2473"/>
                </a:lnTo>
                <a:lnTo>
                  <a:pt x="3161" y="2537"/>
                </a:lnTo>
                <a:lnTo>
                  <a:pt x="3158" y="2603"/>
                </a:lnTo>
                <a:lnTo>
                  <a:pt x="3149" y="2668"/>
                </a:lnTo>
                <a:lnTo>
                  <a:pt x="3133" y="2729"/>
                </a:lnTo>
                <a:lnTo>
                  <a:pt x="3008" y="2608"/>
                </a:lnTo>
                <a:lnTo>
                  <a:pt x="2999" y="2563"/>
                </a:lnTo>
                <a:lnTo>
                  <a:pt x="2982" y="2521"/>
                </a:lnTo>
                <a:lnTo>
                  <a:pt x="2962" y="2480"/>
                </a:lnTo>
                <a:lnTo>
                  <a:pt x="2938" y="2443"/>
                </a:lnTo>
                <a:lnTo>
                  <a:pt x="2909" y="2409"/>
                </a:lnTo>
                <a:lnTo>
                  <a:pt x="2876" y="2378"/>
                </a:lnTo>
                <a:lnTo>
                  <a:pt x="2841" y="2351"/>
                </a:lnTo>
                <a:lnTo>
                  <a:pt x="2802" y="2329"/>
                </a:lnTo>
                <a:lnTo>
                  <a:pt x="2759" y="2311"/>
                </a:lnTo>
                <a:lnTo>
                  <a:pt x="2715" y="2298"/>
                </a:lnTo>
                <a:lnTo>
                  <a:pt x="2668" y="2289"/>
                </a:lnTo>
                <a:lnTo>
                  <a:pt x="2621" y="2286"/>
                </a:lnTo>
                <a:lnTo>
                  <a:pt x="2572" y="2289"/>
                </a:lnTo>
                <a:lnTo>
                  <a:pt x="2524" y="2299"/>
                </a:lnTo>
                <a:lnTo>
                  <a:pt x="2479" y="2313"/>
                </a:lnTo>
                <a:lnTo>
                  <a:pt x="2437" y="2332"/>
                </a:lnTo>
                <a:lnTo>
                  <a:pt x="2397" y="2357"/>
                </a:lnTo>
                <a:lnTo>
                  <a:pt x="2361" y="2384"/>
                </a:lnTo>
                <a:lnTo>
                  <a:pt x="2327" y="2417"/>
                </a:lnTo>
                <a:lnTo>
                  <a:pt x="2299" y="2452"/>
                </a:lnTo>
                <a:lnTo>
                  <a:pt x="2275" y="2492"/>
                </a:lnTo>
                <a:lnTo>
                  <a:pt x="2256" y="2533"/>
                </a:lnTo>
                <a:lnTo>
                  <a:pt x="2241" y="2578"/>
                </a:lnTo>
                <a:lnTo>
                  <a:pt x="2232" y="2625"/>
                </a:lnTo>
                <a:lnTo>
                  <a:pt x="2230" y="2673"/>
                </a:lnTo>
                <a:lnTo>
                  <a:pt x="2233" y="2723"/>
                </a:lnTo>
                <a:lnTo>
                  <a:pt x="2243" y="2771"/>
                </a:lnTo>
                <a:lnTo>
                  <a:pt x="2258" y="2817"/>
                </a:lnTo>
                <a:lnTo>
                  <a:pt x="2280" y="2861"/>
                </a:lnTo>
                <a:lnTo>
                  <a:pt x="2306" y="2900"/>
                </a:lnTo>
                <a:lnTo>
                  <a:pt x="2336" y="2936"/>
                </a:lnTo>
                <a:lnTo>
                  <a:pt x="2371" y="2969"/>
                </a:lnTo>
                <a:lnTo>
                  <a:pt x="2410" y="2997"/>
                </a:lnTo>
                <a:lnTo>
                  <a:pt x="2452" y="3020"/>
                </a:lnTo>
                <a:lnTo>
                  <a:pt x="2502" y="3204"/>
                </a:lnTo>
                <a:lnTo>
                  <a:pt x="2488" y="3204"/>
                </a:lnTo>
                <a:lnTo>
                  <a:pt x="2422" y="3201"/>
                </a:lnTo>
                <a:lnTo>
                  <a:pt x="2359" y="3192"/>
                </a:lnTo>
                <a:lnTo>
                  <a:pt x="2297" y="3178"/>
                </a:lnTo>
                <a:lnTo>
                  <a:pt x="2239" y="3158"/>
                </a:lnTo>
                <a:lnTo>
                  <a:pt x="2181" y="3133"/>
                </a:lnTo>
                <a:lnTo>
                  <a:pt x="2128" y="3103"/>
                </a:lnTo>
                <a:lnTo>
                  <a:pt x="2077" y="3069"/>
                </a:lnTo>
                <a:lnTo>
                  <a:pt x="2031" y="3031"/>
                </a:lnTo>
                <a:lnTo>
                  <a:pt x="1988" y="2988"/>
                </a:lnTo>
                <a:lnTo>
                  <a:pt x="1947" y="2943"/>
                </a:lnTo>
                <a:lnTo>
                  <a:pt x="1913" y="2892"/>
                </a:lnTo>
                <a:lnTo>
                  <a:pt x="1883" y="2840"/>
                </a:lnTo>
                <a:lnTo>
                  <a:pt x="1857" y="2785"/>
                </a:lnTo>
                <a:lnTo>
                  <a:pt x="1836" y="2727"/>
                </a:lnTo>
                <a:lnTo>
                  <a:pt x="1822" y="2667"/>
                </a:lnTo>
                <a:lnTo>
                  <a:pt x="1812" y="2605"/>
                </a:lnTo>
                <a:lnTo>
                  <a:pt x="1809" y="2540"/>
                </a:lnTo>
                <a:lnTo>
                  <a:pt x="1811" y="2487"/>
                </a:lnTo>
                <a:lnTo>
                  <a:pt x="1818" y="2433"/>
                </a:lnTo>
                <a:lnTo>
                  <a:pt x="1828" y="2381"/>
                </a:lnTo>
                <a:lnTo>
                  <a:pt x="1842" y="2331"/>
                </a:lnTo>
                <a:lnTo>
                  <a:pt x="1861" y="2282"/>
                </a:lnTo>
                <a:lnTo>
                  <a:pt x="862" y="1304"/>
                </a:lnTo>
                <a:lnTo>
                  <a:pt x="802" y="1319"/>
                </a:lnTo>
                <a:lnTo>
                  <a:pt x="740" y="1327"/>
                </a:lnTo>
                <a:lnTo>
                  <a:pt x="678" y="1331"/>
                </a:lnTo>
                <a:lnTo>
                  <a:pt x="613" y="1327"/>
                </a:lnTo>
                <a:lnTo>
                  <a:pt x="549" y="1319"/>
                </a:lnTo>
                <a:lnTo>
                  <a:pt x="488" y="1304"/>
                </a:lnTo>
                <a:lnTo>
                  <a:pt x="429" y="1285"/>
                </a:lnTo>
                <a:lnTo>
                  <a:pt x="372" y="1259"/>
                </a:lnTo>
                <a:lnTo>
                  <a:pt x="319" y="1229"/>
                </a:lnTo>
                <a:lnTo>
                  <a:pt x="268" y="1195"/>
                </a:lnTo>
                <a:lnTo>
                  <a:pt x="222" y="1157"/>
                </a:lnTo>
                <a:lnTo>
                  <a:pt x="179" y="1115"/>
                </a:lnTo>
                <a:lnTo>
                  <a:pt x="139" y="1068"/>
                </a:lnTo>
                <a:lnTo>
                  <a:pt x="104" y="1019"/>
                </a:lnTo>
                <a:lnTo>
                  <a:pt x="74" y="967"/>
                </a:lnTo>
                <a:lnTo>
                  <a:pt x="48" y="912"/>
                </a:lnTo>
                <a:lnTo>
                  <a:pt x="27" y="853"/>
                </a:lnTo>
                <a:lnTo>
                  <a:pt x="13" y="794"/>
                </a:lnTo>
                <a:lnTo>
                  <a:pt x="3" y="731"/>
                </a:lnTo>
                <a:lnTo>
                  <a:pt x="0" y="667"/>
                </a:lnTo>
                <a:lnTo>
                  <a:pt x="3" y="601"/>
                </a:lnTo>
                <a:lnTo>
                  <a:pt x="13" y="537"/>
                </a:lnTo>
                <a:lnTo>
                  <a:pt x="28" y="474"/>
                </a:lnTo>
                <a:lnTo>
                  <a:pt x="153" y="596"/>
                </a:lnTo>
                <a:lnTo>
                  <a:pt x="163" y="641"/>
                </a:lnTo>
                <a:lnTo>
                  <a:pt x="179" y="684"/>
                </a:lnTo>
                <a:lnTo>
                  <a:pt x="199" y="723"/>
                </a:lnTo>
                <a:lnTo>
                  <a:pt x="224" y="761"/>
                </a:lnTo>
                <a:lnTo>
                  <a:pt x="252" y="795"/>
                </a:lnTo>
                <a:lnTo>
                  <a:pt x="285" y="826"/>
                </a:lnTo>
                <a:lnTo>
                  <a:pt x="322" y="852"/>
                </a:lnTo>
                <a:lnTo>
                  <a:pt x="360" y="875"/>
                </a:lnTo>
                <a:lnTo>
                  <a:pt x="402" y="893"/>
                </a:lnTo>
                <a:lnTo>
                  <a:pt x="446" y="906"/>
                </a:lnTo>
                <a:lnTo>
                  <a:pt x="493" y="915"/>
                </a:lnTo>
                <a:lnTo>
                  <a:pt x="540" y="917"/>
                </a:lnTo>
                <a:lnTo>
                  <a:pt x="590" y="914"/>
                </a:lnTo>
                <a:lnTo>
                  <a:pt x="637" y="905"/>
                </a:lnTo>
                <a:lnTo>
                  <a:pt x="682" y="892"/>
                </a:lnTo>
                <a:lnTo>
                  <a:pt x="724" y="871"/>
                </a:lnTo>
                <a:lnTo>
                  <a:pt x="764" y="848"/>
                </a:lnTo>
                <a:lnTo>
                  <a:pt x="800" y="819"/>
                </a:lnTo>
                <a:lnTo>
                  <a:pt x="834" y="787"/>
                </a:lnTo>
                <a:lnTo>
                  <a:pt x="862" y="751"/>
                </a:lnTo>
                <a:lnTo>
                  <a:pt x="886" y="712"/>
                </a:lnTo>
                <a:lnTo>
                  <a:pt x="905" y="670"/>
                </a:lnTo>
                <a:lnTo>
                  <a:pt x="919" y="625"/>
                </a:lnTo>
                <a:lnTo>
                  <a:pt x="928" y="578"/>
                </a:lnTo>
                <a:lnTo>
                  <a:pt x="931" y="530"/>
                </a:lnTo>
                <a:lnTo>
                  <a:pt x="928" y="480"/>
                </a:lnTo>
                <a:lnTo>
                  <a:pt x="918" y="432"/>
                </a:lnTo>
                <a:lnTo>
                  <a:pt x="903" y="387"/>
                </a:lnTo>
                <a:lnTo>
                  <a:pt x="882" y="343"/>
                </a:lnTo>
                <a:lnTo>
                  <a:pt x="856" y="303"/>
                </a:lnTo>
                <a:lnTo>
                  <a:pt x="826" y="267"/>
                </a:lnTo>
                <a:lnTo>
                  <a:pt x="790" y="235"/>
                </a:lnTo>
                <a:lnTo>
                  <a:pt x="752" y="206"/>
                </a:lnTo>
                <a:lnTo>
                  <a:pt x="710" y="183"/>
                </a:lnTo>
                <a:lnTo>
                  <a:pt x="6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8955934" y="2968665"/>
            <a:ext cx="822960" cy="822960"/>
            <a:chOff x="8955934" y="2968665"/>
            <a:chExt cx="822960" cy="822960"/>
          </a:xfrm>
        </p:grpSpPr>
        <p:sp>
          <p:nvSpPr>
            <p:cNvPr id="23" name="Rectangle 22"/>
            <p:cNvSpPr/>
            <p:nvPr/>
          </p:nvSpPr>
          <p:spPr>
            <a:xfrm>
              <a:off x="8955934" y="2968665"/>
              <a:ext cx="822960" cy="8229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45"/>
            <p:cNvGrpSpPr>
              <a:grpSpLocks noChangeAspect="1"/>
            </p:cNvGrpSpPr>
            <p:nvPr/>
          </p:nvGrpSpPr>
          <p:grpSpPr bwMode="auto">
            <a:xfrm>
              <a:off x="9137227" y="3151545"/>
              <a:ext cx="460375" cy="457200"/>
              <a:chOff x="4807" y="193"/>
              <a:chExt cx="290" cy="288"/>
            </a:xfrm>
            <a:solidFill>
              <a:schemeClr val="bg1"/>
            </a:solidFill>
          </p:grpSpPr>
          <p:sp>
            <p:nvSpPr>
              <p:cNvPr id="68" name="Freeform 47"/>
              <p:cNvSpPr>
                <a:spLocks/>
              </p:cNvSpPr>
              <p:nvPr/>
            </p:nvSpPr>
            <p:spPr bwMode="auto">
              <a:xfrm>
                <a:off x="4916" y="307"/>
                <a:ext cx="67" cy="67"/>
              </a:xfrm>
              <a:custGeom>
                <a:avLst/>
                <a:gdLst>
                  <a:gd name="T0" fmla="*/ 734 w 735"/>
                  <a:gd name="T1" fmla="*/ 4 h 797"/>
                  <a:gd name="T2" fmla="*/ 726 w 735"/>
                  <a:gd name="T3" fmla="*/ 26 h 797"/>
                  <a:gd name="T4" fmla="*/ 714 w 735"/>
                  <a:gd name="T5" fmla="*/ 68 h 797"/>
                  <a:gd name="T6" fmla="*/ 697 w 735"/>
                  <a:gd name="T7" fmla="*/ 126 h 797"/>
                  <a:gd name="T8" fmla="*/ 675 w 735"/>
                  <a:gd name="T9" fmla="*/ 196 h 797"/>
                  <a:gd name="T10" fmla="*/ 650 w 735"/>
                  <a:gd name="T11" fmla="*/ 272 h 797"/>
                  <a:gd name="T12" fmla="*/ 623 w 735"/>
                  <a:gd name="T13" fmla="*/ 354 h 797"/>
                  <a:gd name="T14" fmla="*/ 594 w 735"/>
                  <a:gd name="T15" fmla="*/ 436 h 797"/>
                  <a:gd name="T16" fmla="*/ 562 w 735"/>
                  <a:gd name="T17" fmla="*/ 515 h 797"/>
                  <a:gd name="T18" fmla="*/ 532 w 735"/>
                  <a:gd name="T19" fmla="*/ 586 h 797"/>
                  <a:gd name="T20" fmla="*/ 502 w 735"/>
                  <a:gd name="T21" fmla="*/ 648 h 797"/>
                  <a:gd name="T22" fmla="*/ 474 w 735"/>
                  <a:gd name="T23" fmla="*/ 694 h 797"/>
                  <a:gd name="T24" fmla="*/ 433 w 735"/>
                  <a:gd name="T25" fmla="*/ 738 h 797"/>
                  <a:gd name="T26" fmla="*/ 371 w 735"/>
                  <a:gd name="T27" fmla="*/ 775 h 797"/>
                  <a:gd name="T28" fmla="*/ 304 w 735"/>
                  <a:gd name="T29" fmla="*/ 794 h 797"/>
                  <a:gd name="T30" fmla="*/ 236 w 735"/>
                  <a:gd name="T31" fmla="*/ 794 h 797"/>
                  <a:gd name="T32" fmla="*/ 168 w 735"/>
                  <a:gd name="T33" fmla="*/ 775 h 797"/>
                  <a:gd name="T34" fmla="*/ 107 w 735"/>
                  <a:gd name="T35" fmla="*/ 738 h 797"/>
                  <a:gd name="T36" fmla="*/ 55 w 735"/>
                  <a:gd name="T37" fmla="*/ 681 h 797"/>
                  <a:gd name="T38" fmla="*/ 20 w 735"/>
                  <a:gd name="T39" fmla="*/ 614 h 797"/>
                  <a:gd name="T40" fmla="*/ 2 w 735"/>
                  <a:gd name="T41" fmla="*/ 541 h 797"/>
                  <a:gd name="T42" fmla="*/ 2 w 735"/>
                  <a:gd name="T43" fmla="*/ 467 h 797"/>
                  <a:gd name="T44" fmla="*/ 20 w 735"/>
                  <a:gd name="T45" fmla="*/ 394 h 797"/>
                  <a:gd name="T46" fmla="*/ 55 w 735"/>
                  <a:gd name="T47" fmla="*/ 328 h 797"/>
                  <a:gd name="T48" fmla="*/ 95 w 735"/>
                  <a:gd name="T49" fmla="*/ 283 h 797"/>
                  <a:gd name="T50" fmla="*/ 138 w 735"/>
                  <a:gd name="T51" fmla="*/ 252 h 797"/>
                  <a:gd name="T52" fmla="*/ 194 w 735"/>
                  <a:gd name="T53" fmla="*/ 220 h 797"/>
                  <a:gd name="T54" fmla="*/ 261 w 735"/>
                  <a:gd name="T55" fmla="*/ 187 h 797"/>
                  <a:gd name="T56" fmla="*/ 333 w 735"/>
                  <a:gd name="T57" fmla="*/ 153 h 797"/>
                  <a:gd name="T58" fmla="*/ 409 w 735"/>
                  <a:gd name="T59" fmla="*/ 121 h 797"/>
                  <a:gd name="T60" fmla="*/ 484 w 735"/>
                  <a:gd name="T61" fmla="*/ 92 h 797"/>
                  <a:gd name="T62" fmla="*/ 554 w 735"/>
                  <a:gd name="T63" fmla="*/ 65 h 797"/>
                  <a:gd name="T64" fmla="*/ 619 w 735"/>
                  <a:gd name="T65" fmla="*/ 41 h 797"/>
                  <a:gd name="T66" fmla="*/ 671 w 735"/>
                  <a:gd name="T67" fmla="*/ 22 h 797"/>
                  <a:gd name="T68" fmla="*/ 710 w 735"/>
                  <a:gd name="T69" fmla="*/ 9 h 797"/>
                  <a:gd name="T70" fmla="*/ 731 w 735"/>
                  <a:gd name="T71" fmla="*/ 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797">
                    <a:moveTo>
                      <a:pt x="735" y="0"/>
                    </a:moveTo>
                    <a:lnTo>
                      <a:pt x="734" y="4"/>
                    </a:lnTo>
                    <a:lnTo>
                      <a:pt x="730" y="12"/>
                    </a:lnTo>
                    <a:lnTo>
                      <a:pt x="726" y="26"/>
                    </a:lnTo>
                    <a:lnTo>
                      <a:pt x="721" y="45"/>
                    </a:lnTo>
                    <a:lnTo>
                      <a:pt x="714" y="68"/>
                    </a:lnTo>
                    <a:lnTo>
                      <a:pt x="706" y="95"/>
                    </a:lnTo>
                    <a:lnTo>
                      <a:pt x="697" y="126"/>
                    </a:lnTo>
                    <a:lnTo>
                      <a:pt x="686" y="160"/>
                    </a:lnTo>
                    <a:lnTo>
                      <a:pt x="675" y="196"/>
                    </a:lnTo>
                    <a:lnTo>
                      <a:pt x="663" y="233"/>
                    </a:lnTo>
                    <a:lnTo>
                      <a:pt x="650" y="272"/>
                    </a:lnTo>
                    <a:lnTo>
                      <a:pt x="637" y="313"/>
                    </a:lnTo>
                    <a:lnTo>
                      <a:pt x="623" y="354"/>
                    </a:lnTo>
                    <a:lnTo>
                      <a:pt x="608" y="395"/>
                    </a:lnTo>
                    <a:lnTo>
                      <a:pt x="594" y="436"/>
                    </a:lnTo>
                    <a:lnTo>
                      <a:pt x="579" y="476"/>
                    </a:lnTo>
                    <a:lnTo>
                      <a:pt x="562" y="515"/>
                    </a:lnTo>
                    <a:lnTo>
                      <a:pt x="547" y="552"/>
                    </a:lnTo>
                    <a:lnTo>
                      <a:pt x="532" y="586"/>
                    </a:lnTo>
                    <a:lnTo>
                      <a:pt x="517" y="619"/>
                    </a:lnTo>
                    <a:lnTo>
                      <a:pt x="502" y="648"/>
                    </a:lnTo>
                    <a:lnTo>
                      <a:pt x="488" y="673"/>
                    </a:lnTo>
                    <a:lnTo>
                      <a:pt x="474" y="694"/>
                    </a:lnTo>
                    <a:lnTo>
                      <a:pt x="461" y="712"/>
                    </a:lnTo>
                    <a:lnTo>
                      <a:pt x="433" y="738"/>
                    </a:lnTo>
                    <a:lnTo>
                      <a:pt x="403" y="758"/>
                    </a:lnTo>
                    <a:lnTo>
                      <a:pt x="371" y="775"/>
                    </a:lnTo>
                    <a:lnTo>
                      <a:pt x="338" y="787"/>
                    </a:lnTo>
                    <a:lnTo>
                      <a:pt x="304" y="794"/>
                    </a:lnTo>
                    <a:lnTo>
                      <a:pt x="270" y="797"/>
                    </a:lnTo>
                    <a:lnTo>
                      <a:pt x="236" y="794"/>
                    </a:lnTo>
                    <a:lnTo>
                      <a:pt x="201" y="787"/>
                    </a:lnTo>
                    <a:lnTo>
                      <a:pt x="168" y="775"/>
                    </a:lnTo>
                    <a:lnTo>
                      <a:pt x="137" y="758"/>
                    </a:lnTo>
                    <a:lnTo>
                      <a:pt x="107" y="738"/>
                    </a:lnTo>
                    <a:lnTo>
                      <a:pt x="80" y="712"/>
                    </a:lnTo>
                    <a:lnTo>
                      <a:pt x="55" y="681"/>
                    </a:lnTo>
                    <a:lnTo>
                      <a:pt x="35" y="648"/>
                    </a:lnTo>
                    <a:lnTo>
                      <a:pt x="20" y="614"/>
                    </a:lnTo>
                    <a:lnTo>
                      <a:pt x="9" y="578"/>
                    </a:lnTo>
                    <a:lnTo>
                      <a:pt x="2" y="541"/>
                    </a:lnTo>
                    <a:lnTo>
                      <a:pt x="0" y="504"/>
                    </a:lnTo>
                    <a:lnTo>
                      <a:pt x="2" y="467"/>
                    </a:lnTo>
                    <a:lnTo>
                      <a:pt x="9" y="430"/>
                    </a:lnTo>
                    <a:lnTo>
                      <a:pt x="20" y="394"/>
                    </a:lnTo>
                    <a:lnTo>
                      <a:pt x="35" y="360"/>
                    </a:lnTo>
                    <a:lnTo>
                      <a:pt x="55" y="328"/>
                    </a:lnTo>
                    <a:lnTo>
                      <a:pt x="80" y="298"/>
                    </a:lnTo>
                    <a:lnTo>
                      <a:pt x="95" y="283"/>
                    </a:lnTo>
                    <a:lnTo>
                      <a:pt x="114" y="268"/>
                    </a:lnTo>
                    <a:lnTo>
                      <a:pt x="138" y="252"/>
                    </a:lnTo>
                    <a:lnTo>
                      <a:pt x="164" y="236"/>
                    </a:lnTo>
                    <a:lnTo>
                      <a:pt x="194" y="220"/>
                    </a:lnTo>
                    <a:lnTo>
                      <a:pt x="226" y="203"/>
                    </a:lnTo>
                    <a:lnTo>
                      <a:pt x="261" y="187"/>
                    </a:lnTo>
                    <a:lnTo>
                      <a:pt x="296" y="169"/>
                    </a:lnTo>
                    <a:lnTo>
                      <a:pt x="333" y="153"/>
                    </a:lnTo>
                    <a:lnTo>
                      <a:pt x="370" y="138"/>
                    </a:lnTo>
                    <a:lnTo>
                      <a:pt x="409" y="121"/>
                    </a:lnTo>
                    <a:lnTo>
                      <a:pt x="447" y="106"/>
                    </a:lnTo>
                    <a:lnTo>
                      <a:pt x="484" y="92"/>
                    </a:lnTo>
                    <a:lnTo>
                      <a:pt x="520" y="78"/>
                    </a:lnTo>
                    <a:lnTo>
                      <a:pt x="554" y="65"/>
                    </a:lnTo>
                    <a:lnTo>
                      <a:pt x="588" y="53"/>
                    </a:lnTo>
                    <a:lnTo>
                      <a:pt x="619" y="41"/>
                    </a:lnTo>
                    <a:lnTo>
                      <a:pt x="647" y="31"/>
                    </a:lnTo>
                    <a:lnTo>
                      <a:pt x="671" y="22"/>
                    </a:lnTo>
                    <a:lnTo>
                      <a:pt x="693" y="14"/>
                    </a:lnTo>
                    <a:lnTo>
                      <a:pt x="710" y="9"/>
                    </a:lnTo>
                    <a:lnTo>
                      <a:pt x="723" y="5"/>
                    </a:lnTo>
                    <a:lnTo>
                      <a:pt x="731" y="1"/>
                    </a:lnTo>
                    <a:lnTo>
                      <a:pt x="7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8"/>
              <p:cNvSpPr>
                <a:spLocks noEditPoints="1"/>
              </p:cNvSpPr>
              <p:nvPr/>
            </p:nvSpPr>
            <p:spPr bwMode="auto">
              <a:xfrm>
                <a:off x="4807" y="193"/>
                <a:ext cx="290" cy="288"/>
              </a:xfrm>
              <a:custGeom>
                <a:avLst/>
                <a:gdLst>
                  <a:gd name="T0" fmla="*/ 1125 w 3195"/>
                  <a:gd name="T1" fmla="*/ 674 h 3464"/>
                  <a:gd name="T2" fmla="*/ 785 w 3195"/>
                  <a:gd name="T3" fmla="*/ 873 h 3464"/>
                  <a:gd name="T4" fmla="*/ 670 w 3195"/>
                  <a:gd name="T5" fmla="*/ 1016 h 3464"/>
                  <a:gd name="T6" fmla="*/ 522 w 3195"/>
                  <a:gd name="T7" fmla="*/ 1196 h 3464"/>
                  <a:gd name="T8" fmla="*/ 389 w 3195"/>
                  <a:gd name="T9" fmla="*/ 1549 h 3464"/>
                  <a:gd name="T10" fmla="*/ 382 w 3195"/>
                  <a:gd name="T11" fmla="*/ 1777 h 3464"/>
                  <a:gd name="T12" fmla="*/ 375 w 3195"/>
                  <a:gd name="T13" fmla="*/ 2033 h 3464"/>
                  <a:gd name="T14" fmla="*/ 487 w 3195"/>
                  <a:gd name="T15" fmla="*/ 2392 h 3464"/>
                  <a:gd name="T16" fmla="*/ 662 w 3195"/>
                  <a:gd name="T17" fmla="*/ 2637 h 3464"/>
                  <a:gd name="T18" fmla="*/ 941 w 3195"/>
                  <a:gd name="T19" fmla="*/ 2493 h 3464"/>
                  <a:gd name="T20" fmla="*/ 974 w 3195"/>
                  <a:gd name="T21" fmla="*/ 2913 h 3464"/>
                  <a:gd name="T22" fmla="*/ 1332 w 3195"/>
                  <a:gd name="T23" fmla="*/ 3033 h 3464"/>
                  <a:gd name="T24" fmla="*/ 1532 w 3195"/>
                  <a:gd name="T25" fmla="*/ 3043 h 3464"/>
                  <a:gd name="T26" fmla="*/ 1786 w 3195"/>
                  <a:gd name="T27" fmla="*/ 3009 h 3464"/>
                  <a:gd name="T28" fmla="*/ 2137 w 3195"/>
                  <a:gd name="T29" fmla="*/ 2836 h 3464"/>
                  <a:gd name="T30" fmla="*/ 2310 w 3195"/>
                  <a:gd name="T31" fmla="*/ 2647 h 3464"/>
                  <a:gd name="T32" fmla="*/ 2382 w 3195"/>
                  <a:gd name="T33" fmla="*/ 2587 h 3464"/>
                  <a:gd name="T34" fmla="*/ 2566 w 3195"/>
                  <a:gd name="T35" fmla="*/ 2220 h 3464"/>
                  <a:gd name="T36" fmla="*/ 2602 w 3195"/>
                  <a:gd name="T37" fmla="*/ 1887 h 3464"/>
                  <a:gd name="T38" fmla="*/ 2617 w 3195"/>
                  <a:gd name="T39" fmla="*/ 1692 h 3464"/>
                  <a:gd name="T40" fmla="*/ 2508 w 3195"/>
                  <a:gd name="T41" fmla="*/ 1290 h 3464"/>
                  <a:gd name="T42" fmla="*/ 2321 w 3195"/>
                  <a:gd name="T43" fmla="*/ 1023 h 3464"/>
                  <a:gd name="T44" fmla="*/ 2044 w 3195"/>
                  <a:gd name="T45" fmla="*/ 1166 h 3464"/>
                  <a:gd name="T46" fmla="*/ 2010 w 3195"/>
                  <a:gd name="T47" fmla="*/ 746 h 3464"/>
                  <a:gd name="T48" fmla="*/ 1652 w 3195"/>
                  <a:gd name="T49" fmla="*/ 626 h 3464"/>
                  <a:gd name="T50" fmla="*/ 1452 w 3195"/>
                  <a:gd name="T51" fmla="*/ 616 h 3464"/>
                  <a:gd name="T52" fmla="*/ 2620 w 3195"/>
                  <a:gd name="T53" fmla="*/ 102 h 3464"/>
                  <a:gd name="T54" fmla="*/ 2908 w 3195"/>
                  <a:gd name="T55" fmla="*/ 361 h 3464"/>
                  <a:gd name="T56" fmla="*/ 3087 w 3195"/>
                  <a:gd name="T57" fmla="*/ 589 h 3464"/>
                  <a:gd name="T58" fmla="*/ 3176 w 3195"/>
                  <a:gd name="T59" fmla="*/ 744 h 3464"/>
                  <a:gd name="T60" fmla="*/ 2953 w 3195"/>
                  <a:gd name="T61" fmla="*/ 1050 h 3464"/>
                  <a:gd name="T62" fmla="*/ 2758 w 3195"/>
                  <a:gd name="T63" fmla="*/ 1036 h 3464"/>
                  <a:gd name="T64" fmla="*/ 2923 w 3195"/>
                  <a:gd name="T65" fmla="*/ 1469 h 3464"/>
                  <a:gd name="T66" fmla="*/ 2964 w 3195"/>
                  <a:gd name="T67" fmla="*/ 1961 h 3464"/>
                  <a:gd name="T68" fmla="*/ 2859 w 3195"/>
                  <a:gd name="T69" fmla="*/ 2458 h 3464"/>
                  <a:gd name="T70" fmla="*/ 2625 w 3195"/>
                  <a:gd name="T71" fmla="*/ 2884 h 3464"/>
                  <a:gd name="T72" fmla="*/ 2285 w 3195"/>
                  <a:gd name="T73" fmla="*/ 3210 h 3464"/>
                  <a:gd name="T74" fmla="*/ 1863 w 3195"/>
                  <a:gd name="T75" fmla="*/ 3411 h 3464"/>
                  <a:gd name="T76" fmla="*/ 1386 w 3195"/>
                  <a:gd name="T77" fmla="*/ 3461 h 3464"/>
                  <a:gd name="T78" fmla="*/ 928 w 3195"/>
                  <a:gd name="T79" fmla="*/ 3348 h 3464"/>
                  <a:gd name="T80" fmla="*/ 535 w 3195"/>
                  <a:gd name="T81" fmla="*/ 3093 h 3464"/>
                  <a:gd name="T82" fmla="*/ 234 w 3195"/>
                  <a:gd name="T83" fmla="*/ 2724 h 3464"/>
                  <a:gd name="T84" fmla="*/ 49 w 3195"/>
                  <a:gd name="T85" fmla="*/ 2266 h 3464"/>
                  <a:gd name="T86" fmla="*/ 3 w 3195"/>
                  <a:gd name="T87" fmla="*/ 1749 h 3464"/>
                  <a:gd name="T88" fmla="*/ 108 w 3195"/>
                  <a:gd name="T89" fmla="*/ 1253 h 3464"/>
                  <a:gd name="T90" fmla="*/ 342 w 3195"/>
                  <a:gd name="T91" fmla="*/ 828 h 3464"/>
                  <a:gd name="T92" fmla="*/ 683 w 3195"/>
                  <a:gd name="T93" fmla="*/ 501 h 3464"/>
                  <a:gd name="T94" fmla="*/ 1105 w 3195"/>
                  <a:gd name="T95" fmla="*/ 300 h 3464"/>
                  <a:gd name="T96" fmla="*/ 1574 w 3195"/>
                  <a:gd name="T97" fmla="*/ 250 h 3464"/>
                  <a:gd name="T98" fmla="*/ 2007 w 3195"/>
                  <a:gd name="T99" fmla="*/ 351 h 3464"/>
                  <a:gd name="T100" fmla="*/ 2381 w 3195"/>
                  <a:gd name="T101" fmla="*/ 577 h 3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95" h="3464">
                    <a:moveTo>
                      <a:pt x="1430" y="612"/>
                    </a:moveTo>
                    <a:lnTo>
                      <a:pt x="1352" y="619"/>
                    </a:lnTo>
                    <a:lnTo>
                      <a:pt x="1275" y="631"/>
                    </a:lnTo>
                    <a:lnTo>
                      <a:pt x="1199" y="650"/>
                    </a:lnTo>
                    <a:lnTo>
                      <a:pt x="1125" y="674"/>
                    </a:lnTo>
                    <a:lnTo>
                      <a:pt x="1052" y="703"/>
                    </a:lnTo>
                    <a:lnTo>
                      <a:pt x="982" y="738"/>
                    </a:lnTo>
                    <a:lnTo>
                      <a:pt x="913" y="777"/>
                    </a:lnTo>
                    <a:lnTo>
                      <a:pt x="848" y="823"/>
                    </a:lnTo>
                    <a:lnTo>
                      <a:pt x="785" y="873"/>
                    </a:lnTo>
                    <a:lnTo>
                      <a:pt x="725" y="929"/>
                    </a:lnTo>
                    <a:lnTo>
                      <a:pt x="941" y="1162"/>
                    </a:lnTo>
                    <a:lnTo>
                      <a:pt x="876" y="1231"/>
                    </a:lnTo>
                    <a:lnTo>
                      <a:pt x="674" y="1012"/>
                    </a:lnTo>
                    <a:lnTo>
                      <a:pt x="670" y="1016"/>
                    </a:lnTo>
                    <a:lnTo>
                      <a:pt x="666" y="1022"/>
                    </a:lnTo>
                    <a:lnTo>
                      <a:pt x="653" y="1008"/>
                    </a:lnTo>
                    <a:lnTo>
                      <a:pt x="605" y="1068"/>
                    </a:lnTo>
                    <a:lnTo>
                      <a:pt x="561" y="1131"/>
                    </a:lnTo>
                    <a:lnTo>
                      <a:pt x="522" y="1196"/>
                    </a:lnTo>
                    <a:lnTo>
                      <a:pt x="487" y="1263"/>
                    </a:lnTo>
                    <a:lnTo>
                      <a:pt x="457" y="1333"/>
                    </a:lnTo>
                    <a:lnTo>
                      <a:pt x="430" y="1404"/>
                    </a:lnTo>
                    <a:lnTo>
                      <a:pt x="407" y="1476"/>
                    </a:lnTo>
                    <a:lnTo>
                      <a:pt x="389" y="1549"/>
                    </a:lnTo>
                    <a:lnTo>
                      <a:pt x="375" y="1623"/>
                    </a:lnTo>
                    <a:lnTo>
                      <a:pt x="366" y="1697"/>
                    </a:lnTo>
                    <a:lnTo>
                      <a:pt x="361" y="1772"/>
                    </a:lnTo>
                    <a:lnTo>
                      <a:pt x="382" y="1772"/>
                    </a:lnTo>
                    <a:lnTo>
                      <a:pt x="382" y="1777"/>
                    </a:lnTo>
                    <a:lnTo>
                      <a:pt x="665" y="1777"/>
                    </a:lnTo>
                    <a:lnTo>
                      <a:pt x="665" y="1884"/>
                    </a:lnTo>
                    <a:lnTo>
                      <a:pt x="361" y="1884"/>
                    </a:lnTo>
                    <a:lnTo>
                      <a:pt x="366" y="1959"/>
                    </a:lnTo>
                    <a:lnTo>
                      <a:pt x="375" y="2033"/>
                    </a:lnTo>
                    <a:lnTo>
                      <a:pt x="389" y="2107"/>
                    </a:lnTo>
                    <a:lnTo>
                      <a:pt x="407" y="2180"/>
                    </a:lnTo>
                    <a:lnTo>
                      <a:pt x="430" y="2252"/>
                    </a:lnTo>
                    <a:lnTo>
                      <a:pt x="456" y="2323"/>
                    </a:lnTo>
                    <a:lnTo>
                      <a:pt x="487" y="2392"/>
                    </a:lnTo>
                    <a:lnTo>
                      <a:pt x="522" y="2460"/>
                    </a:lnTo>
                    <a:lnTo>
                      <a:pt x="561" y="2524"/>
                    </a:lnTo>
                    <a:lnTo>
                      <a:pt x="605" y="2587"/>
                    </a:lnTo>
                    <a:lnTo>
                      <a:pt x="653" y="2648"/>
                    </a:lnTo>
                    <a:lnTo>
                      <a:pt x="662" y="2637"/>
                    </a:lnTo>
                    <a:lnTo>
                      <a:pt x="666" y="2642"/>
                    </a:lnTo>
                    <a:lnTo>
                      <a:pt x="670" y="2647"/>
                    </a:lnTo>
                    <a:lnTo>
                      <a:pt x="674" y="2653"/>
                    </a:lnTo>
                    <a:lnTo>
                      <a:pt x="880" y="2428"/>
                    </a:lnTo>
                    <a:lnTo>
                      <a:pt x="941" y="2493"/>
                    </a:lnTo>
                    <a:lnTo>
                      <a:pt x="724" y="2727"/>
                    </a:lnTo>
                    <a:lnTo>
                      <a:pt x="783" y="2780"/>
                    </a:lnTo>
                    <a:lnTo>
                      <a:pt x="844" y="2829"/>
                    </a:lnTo>
                    <a:lnTo>
                      <a:pt x="907" y="2874"/>
                    </a:lnTo>
                    <a:lnTo>
                      <a:pt x="974" y="2913"/>
                    </a:lnTo>
                    <a:lnTo>
                      <a:pt x="1042" y="2948"/>
                    </a:lnTo>
                    <a:lnTo>
                      <a:pt x="1113" y="2978"/>
                    </a:lnTo>
                    <a:lnTo>
                      <a:pt x="1184" y="3002"/>
                    </a:lnTo>
                    <a:lnTo>
                      <a:pt x="1257" y="3020"/>
                    </a:lnTo>
                    <a:lnTo>
                      <a:pt x="1332" y="3033"/>
                    </a:lnTo>
                    <a:lnTo>
                      <a:pt x="1391" y="3042"/>
                    </a:lnTo>
                    <a:lnTo>
                      <a:pt x="1452" y="3046"/>
                    </a:lnTo>
                    <a:lnTo>
                      <a:pt x="1452" y="2717"/>
                    </a:lnTo>
                    <a:lnTo>
                      <a:pt x="1532" y="2717"/>
                    </a:lnTo>
                    <a:lnTo>
                      <a:pt x="1532" y="3043"/>
                    </a:lnTo>
                    <a:lnTo>
                      <a:pt x="1553" y="3041"/>
                    </a:lnTo>
                    <a:lnTo>
                      <a:pt x="1553" y="3046"/>
                    </a:lnTo>
                    <a:lnTo>
                      <a:pt x="1633" y="3040"/>
                    </a:lnTo>
                    <a:lnTo>
                      <a:pt x="1710" y="3028"/>
                    </a:lnTo>
                    <a:lnTo>
                      <a:pt x="1786" y="3009"/>
                    </a:lnTo>
                    <a:lnTo>
                      <a:pt x="1860" y="2985"/>
                    </a:lnTo>
                    <a:lnTo>
                      <a:pt x="1932" y="2956"/>
                    </a:lnTo>
                    <a:lnTo>
                      <a:pt x="2003" y="2922"/>
                    </a:lnTo>
                    <a:lnTo>
                      <a:pt x="2070" y="2882"/>
                    </a:lnTo>
                    <a:lnTo>
                      <a:pt x="2137" y="2836"/>
                    </a:lnTo>
                    <a:lnTo>
                      <a:pt x="2199" y="2786"/>
                    </a:lnTo>
                    <a:lnTo>
                      <a:pt x="2259" y="2730"/>
                    </a:lnTo>
                    <a:lnTo>
                      <a:pt x="2044" y="2498"/>
                    </a:lnTo>
                    <a:lnTo>
                      <a:pt x="2108" y="2428"/>
                    </a:lnTo>
                    <a:lnTo>
                      <a:pt x="2310" y="2647"/>
                    </a:lnTo>
                    <a:lnTo>
                      <a:pt x="2313" y="2644"/>
                    </a:lnTo>
                    <a:lnTo>
                      <a:pt x="2315" y="2641"/>
                    </a:lnTo>
                    <a:lnTo>
                      <a:pt x="2318" y="2637"/>
                    </a:lnTo>
                    <a:lnTo>
                      <a:pt x="2331" y="2653"/>
                    </a:lnTo>
                    <a:lnTo>
                      <a:pt x="2382" y="2587"/>
                    </a:lnTo>
                    <a:lnTo>
                      <a:pt x="2428" y="2518"/>
                    </a:lnTo>
                    <a:lnTo>
                      <a:pt x="2471" y="2448"/>
                    </a:lnTo>
                    <a:lnTo>
                      <a:pt x="2508" y="2373"/>
                    </a:lnTo>
                    <a:lnTo>
                      <a:pt x="2540" y="2298"/>
                    </a:lnTo>
                    <a:lnTo>
                      <a:pt x="2566" y="2220"/>
                    </a:lnTo>
                    <a:lnTo>
                      <a:pt x="2588" y="2139"/>
                    </a:lnTo>
                    <a:lnTo>
                      <a:pt x="2605" y="2056"/>
                    </a:lnTo>
                    <a:lnTo>
                      <a:pt x="2618" y="1972"/>
                    </a:lnTo>
                    <a:lnTo>
                      <a:pt x="2624" y="1887"/>
                    </a:lnTo>
                    <a:lnTo>
                      <a:pt x="2602" y="1887"/>
                    </a:lnTo>
                    <a:lnTo>
                      <a:pt x="2602" y="1884"/>
                    </a:lnTo>
                    <a:lnTo>
                      <a:pt x="2319" y="1884"/>
                    </a:lnTo>
                    <a:lnTo>
                      <a:pt x="2319" y="1777"/>
                    </a:lnTo>
                    <a:lnTo>
                      <a:pt x="2624" y="1777"/>
                    </a:lnTo>
                    <a:lnTo>
                      <a:pt x="2617" y="1692"/>
                    </a:lnTo>
                    <a:lnTo>
                      <a:pt x="2605" y="1608"/>
                    </a:lnTo>
                    <a:lnTo>
                      <a:pt x="2588" y="1525"/>
                    </a:lnTo>
                    <a:lnTo>
                      <a:pt x="2566" y="1444"/>
                    </a:lnTo>
                    <a:lnTo>
                      <a:pt x="2539" y="1366"/>
                    </a:lnTo>
                    <a:lnTo>
                      <a:pt x="2508" y="1290"/>
                    </a:lnTo>
                    <a:lnTo>
                      <a:pt x="2471" y="1216"/>
                    </a:lnTo>
                    <a:lnTo>
                      <a:pt x="2428" y="1145"/>
                    </a:lnTo>
                    <a:lnTo>
                      <a:pt x="2382" y="1076"/>
                    </a:lnTo>
                    <a:lnTo>
                      <a:pt x="2331" y="1012"/>
                    </a:lnTo>
                    <a:lnTo>
                      <a:pt x="2321" y="1023"/>
                    </a:lnTo>
                    <a:lnTo>
                      <a:pt x="2318" y="1017"/>
                    </a:lnTo>
                    <a:lnTo>
                      <a:pt x="2314" y="1012"/>
                    </a:lnTo>
                    <a:lnTo>
                      <a:pt x="2310" y="1008"/>
                    </a:lnTo>
                    <a:lnTo>
                      <a:pt x="2103" y="1231"/>
                    </a:lnTo>
                    <a:lnTo>
                      <a:pt x="2044" y="1166"/>
                    </a:lnTo>
                    <a:lnTo>
                      <a:pt x="2259" y="933"/>
                    </a:lnTo>
                    <a:lnTo>
                      <a:pt x="2201" y="879"/>
                    </a:lnTo>
                    <a:lnTo>
                      <a:pt x="2140" y="830"/>
                    </a:lnTo>
                    <a:lnTo>
                      <a:pt x="2076" y="786"/>
                    </a:lnTo>
                    <a:lnTo>
                      <a:pt x="2010" y="746"/>
                    </a:lnTo>
                    <a:lnTo>
                      <a:pt x="1942" y="712"/>
                    </a:lnTo>
                    <a:lnTo>
                      <a:pt x="1872" y="682"/>
                    </a:lnTo>
                    <a:lnTo>
                      <a:pt x="1800" y="658"/>
                    </a:lnTo>
                    <a:lnTo>
                      <a:pt x="1726" y="639"/>
                    </a:lnTo>
                    <a:lnTo>
                      <a:pt x="1652" y="626"/>
                    </a:lnTo>
                    <a:lnTo>
                      <a:pt x="1592" y="617"/>
                    </a:lnTo>
                    <a:lnTo>
                      <a:pt x="1532" y="612"/>
                    </a:lnTo>
                    <a:lnTo>
                      <a:pt x="1532" y="942"/>
                    </a:lnTo>
                    <a:lnTo>
                      <a:pt x="1452" y="942"/>
                    </a:lnTo>
                    <a:lnTo>
                      <a:pt x="1452" y="616"/>
                    </a:lnTo>
                    <a:lnTo>
                      <a:pt x="1430" y="618"/>
                    </a:lnTo>
                    <a:lnTo>
                      <a:pt x="1430" y="612"/>
                    </a:lnTo>
                    <a:close/>
                    <a:moveTo>
                      <a:pt x="2469" y="0"/>
                    </a:moveTo>
                    <a:lnTo>
                      <a:pt x="2547" y="51"/>
                    </a:lnTo>
                    <a:lnTo>
                      <a:pt x="2620" y="102"/>
                    </a:lnTo>
                    <a:lnTo>
                      <a:pt x="2687" y="154"/>
                    </a:lnTo>
                    <a:lnTo>
                      <a:pt x="2749" y="207"/>
                    </a:lnTo>
                    <a:lnTo>
                      <a:pt x="2808" y="258"/>
                    </a:lnTo>
                    <a:lnTo>
                      <a:pt x="2860" y="310"/>
                    </a:lnTo>
                    <a:lnTo>
                      <a:pt x="2908" y="361"/>
                    </a:lnTo>
                    <a:lnTo>
                      <a:pt x="2953" y="410"/>
                    </a:lnTo>
                    <a:lnTo>
                      <a:pt x="2992" y="458"/>
                    </a:lnTo>
                    <a:lnTo>
                      <a:pt x="3028" y="504"/>
                    </a:lnTo>
                    <a:lnTo>
                      <a:pt x="3059" y="547"/>
                    </a:lnTo>
                    <a:lnTo>
                      <a:pt x="3087" y="589"/>
                    </a:lnTo>
                    <a:lnTo>
                      <a:pt x="3111" y="627"/>
                    </a:lnTo>
                    <a:lnTo>
                      <a:pt x="3133" y="662"/>
                    </a:lnTo>
                    <a:lnTo>
                      <a:pt x="3150" y="692"/>
                    </a:lnTo>
                    <a:lnTo>
                      <a:pt x="3165" y="720"/>
                    </a:lnTo>
                    <a:lnTo>
                      <a:pt x="3176" y="744"/>
                    </a:lnTo>
                    <a:lnTo>
                      <a:pt x="3185" y="762"/>
                    </a:lnTo>
                    <a:lnTo>
                      <a:pt x="3191" y="775"/>
                    </a:lnTo>
                    <a:lnTo>
                      <a:pt x="3194" y="784"/>
                    </a:lnTo>
                    <a:lnTo>
                      <a:pt x="3195" y="787"/>
                    </a:lnTo>
                    <a:lnTo>
                      <a:pt x="2953" y="1050"/>
                    </a:lnTo>
                    <a:lnTo>
                      <a:pt x="2671" y="744"/>
                    </a:lnTo>
                    <a:lnTo>
                      <a:pt x="2609" y="810"/>
                    </a:lnTo>
                    <a:lnTo>
                      <a:pt x="2663" y="882"/>
                    </a:lnTo>
                    <a:lnTo>
                      <a:pt x="2713" y="957"/>
                    </a:lnTo>
                    <a:lnTo>
                      <a:pt x="2758" y="1036"/>
                    </a:lnTo>
                    <a:lnTo>
                      <a:pt x="2801" y="1118"/>
                    </a:lnTo>
                    <a:lnTo>
                      <a:pt x="2838" y="1202"/>
                    </a:lnTo>
                    <a:lnTo>
                      <a:pt x="2871" y="1288"/>
                    </a:lnTo>
                    <a:lnTo>
                      <a:pt x="2900" y="1377"/>
                    </a:lnTo>
                    <a:lnTo>
                      <a:pt x="2923" y="1469"/>
                    </a:lnTo>
                    <a:lnTo>
                      <a:pt x="2942" y="1563"/>
                    </a:lnTo>
                    <a:lnTo>
                      <a:pt x="2956" y="1659"/>
                    </a:lnTo>
                    <a:lnTo>
                      <a:pt x="2964" y="1756"/>
                    </a:lnTo>
                    <a:lnTo>
                      <a:pt x="2967" y="1855"/>
                    </a:lnTo>
                    <a:lnTo>
                      <a:pt x="2964" y="1961"/>
                    </a:lnTo>
                    <a:lnTo>
                      <a:pt x="2955" y="2066"/>
                    </a:lnTo>
                    <a:lnTo>
                      <a:pt x="2938" y="2167"/>
                    </a:lnTo>
                    <a:lnTo>
                      <a:pt x="2917" y="2266"/>
                    </a:lnTo>
                    <a:lnTo>
                      <a:pt x="2891" y="2364"/>
                    </a:lnTo>
                    <a:lnTo>
                      <a:pt x="2859" y="2458"/>
                    </a:lnTo>
                    <a:lnTo>
                      <a:pt x="2822" y="2550"/>
                    </a:lnTo>
                    <a:lnTo>
                      <a:pt x="2779" y="2638"/>
                    </a:lnTo>
                    <a:lnTo>
                      <a:pt x="2732" y="2724"/>
                    </a:lnTo>
                    <a:lnTo>
                      <a:pt x="2681" y="2805"/>
                    </a:lnTo>
                    <a:lnTo>
                      <a:pt x="2625" y="2884"/>
                    </a:lnTo>
                    <a:lnTo>
                      <a:pt x="2564" y="2958"/>
                    </a:lnTo>
                    <a:lnTo>
                      <a:pt x="2500" y="3028"/>
                    </a:lnTo>
                    <a:lnTo>
                      <a:pt x="2431" y="3093"/>
                    </a:lnTo>
                    <a:lnTo>
                      <a:pt x="2359" y="3154"/>
                    </a:lnTo>
                    <a:lnTo>
                      <a:pt x="2285" y="3210"/>
                    </a:lnTo>
                    <a:lnTo>
                      <a:pt x="2205" y="3261"/>
                    </a:lnTo>
                    <a:lnTo>
                      <a:pt x="2124" y="3307"/>
                    </a:lnTo>
                    <a:lnTo>
                      <a:pt x="2039" y="3348"/>
                    </a:lnTo>
                    <a:lnTo>
                      <a:pt x="1953" y="3382"/>
                    </a:lnTo>
                    <a:lnTo>
                      <a:pt x="1863" y="3411"/>
                    </a:lnTo>
                    <a:lnTo>
                      <a:pt x="1771" y="3434"/>
                    </a:lnTo>
                    <a:lnTo>
                      <a:pt x="1677" y="3451"/>
                    </a:lnTo>
                    <a:lnTo>
                      <a:pt x="1581" y="3461"/>
                    </a:lnTo>
                    <a:lnTo>
                      <a:pt x="1484" y="3464"/>
                    </a:lnTo>
                    <a:lnTo>
                      <a:pt x="1386" y="3461"/>
                    </a:lnTo>
                    <a:lnTo>
                      <a:pt x="1290" y="3451"/>
                    </a:lnTo>
                    <a:lnTo>
                      <a:pt x="1196" y="3434"/>
                    </a:lnTo>
                    <a:lnTo>
                      <a:pt x="1105" y="3411"/>
                    </a:lnTo>
                    <a:lnTo>
                      <a:pt x="1014" y="3382"/>
                    </a:lnTo>
                    <a:lnTo>
                      <a:pt x="928" y="3348"/>
                    </a:lnTo>
                    <a:lnTo>
                      <a:pt x="843" y="3307"/>
                    </a:lnTo>
                    <a:lnTo>
                      <a:pt x="762" y="3261"/>
                    </a:lnTo>
                    <a:lnTo>
                      <a:pt x="683" y="3210"/>
                    </a:lnTo>
                    <a:lnTo>
                      <a:pt x="608" y="3154"/>
                    </a:lnTo>
                    <a:lnTo>
                      <a:pt x="535" y="3093"/>
                    </a:lnTo>
                    <a:lnTo>
                      <a:pt x="467" y="3028"/>
                    </a:lnTo>
                    <a:lnTo>
                      <a:pt x="402" y="2958"/>
                    </a:lnTo>
                    <a:lnTo>
                      <a:pt x="342" y="2884"/>
                    </a:lnTo>
                    <a:lnTo>
                      <a:pt x="286" y="2805"/>
                    </a:lnTo>
                    <a:lnTo>
                      <a:pt x="234" y="2724"/>
                    </a:lnTo>
                    <a:lnTo>
                      <a:pt x="187" y="2638"/>
                    </a:lnTo>
                    <a:lnTo>
                      <a:pt x="145" y="2550"/>
                    </a:lnTo>
                    <a:lnTo>
                      <a:pt x="108" y="2458"/>
                    </a:lnTo>
                    <a:lnTo>
                      <a:pt x="75" y="2364"/>
                    </a:lnTo>
                    <a:lnTo>
                      <a:pt x="49" y="2266"/>
                    </a:lnTo>
                    <a:lnTo>
                      <a:pt x="28" y="2167"/>
                    </a:lnTo>
                    <a:lnTo>
                      <a:pt x="12" y="2066"/>
                    </a:lnTo>
                    <a:lnTo>
                      <a:pt x="3" y="1961"/>
                    </a:lnTo>
                    <a:lnTo>
                      <a:pt x="0" y="1855"/>
                    </a:lnTo>
                    <a:lnTo>
                      <a:pt x="3" y="1749"/>
                    </a:lnTo>
                    <a:lnTo>
                      <a:pt x="12" y="1646"/>
                    </a:lnTo>
                    <a:lnTo>
                      <a:pt x="28" y="1544"/>
                    </a:lnTo>
                    <a:lnTo>
                      <a:pt x="49" y="1444"/>
                    </a:lnTo>
                    <a:lnTo>
                      <a:pt x="75" y="1347"/>
                    </a:lnTo>
                    <a:lnTo>
                      <a:pt x="108" y="1253"/>
                    </a:lnTo>
                    <a:lnTo>
                      <a:pt x="145" y="1161"/>
                    </a:lnTo>
                    <a:lnTo>
                      <a:pt x="187" y="1073"/>
                    </a:lnTo>
                    <a:lnTo>
                      <a:pt x="234" y="987"/>
                    </a:lnTo>
                    <a:lnTo>
                      <a:pt x="286" y="906"/>
                    </a:lnTo>
                    <a:lnTo>
                      <a:pt x="342" y="828"/>
                    </a:lnTo>
                    <a:lnTo>
                      <a:pt x="402" y="753"/>
                    </a:lnTo>
                    <a:lnTo>
                      <a:pt x="467" y="684"/>
                    </a:lnTo>
                    <a:lnTo>
                      <a:pt x="535" y="618"/>
                    </a:lnTo>
                    <a:lnTo>
                      <a:pt x="608" y="557"/>
                    </a:lnTo>
                    <a:lnTo>
                      <a:pt x="683" y="501"/>
                    </a:lnTo>
                    <a:lnTo>
                      <a:pt x="762" y="450"/>
                    </a:lnTo>
                    <a:lnTo>
                      <a:pt x="843" y="404"/>
                    </a:lnTo>
                    <a:lnTo>
                      <a:pt x="928" y="364"/>
                    </a:lnTo>
                    <a:lnTo>
                      <a:pt x="1014" y="329"/>
                    </a:lnTo>
                    <a:lnTo>
                      <a:pt x="1105" y="300"/>
                    </a:lnTo>
                    <a:lnTo>
                      <a:pt x="1196" y="277"/>
                    </a:lnTo>
                    <a:lnTo>
                      <a:pt x="1290" y="260"/>
                    </a:lnTo>
                    <a:lnTo>
                      <a:pt x="1386" y="250"/>
                    </a:lnTo>
                    <a:lnTo>
                      <a:pt x="1484" y="247"/>
                    </a:lnTo>
                    <a:lnTo>
                      <a:pt x="1574" y="250"/>
                    </a:lnTo>
                    <a:lnTo>
                      <a:pt x="1665" y="259"/>
                    </a:lnTo>
                    <a:lnTo>
                      <a:pt x="1753" y="273"/>
                    </a:lnTo>
                    <a:lnTo>
                      <a:pt x="1840" y="294"/>
                    </a:lnTo>
                    <a:lnTo>
                      <a:pt x="1924" y="319"/>
                    </a:lnTo>
                    <a:lnTo>
                      <a:pt x="2007" y="351"/>
                    </a:lnTo>
                    <a:lnTo>
                      <a:pt x="2086" y="387"/>
                    </a:lnTo>
                    <a:lnTo>
                      <a:pt x="2165" y="427"/>
                    </a:lnTo>
                    <a:lnTo>
                      <a:pt x="2239" y="472"/>
                    </a:lnTo>
                    <a:lnTo>
                      <a:pt x="2312" y="522"/>
                    </a:lnTo>
                    <a:lnTo>
                      <a:pt x="2381" y="577"/>
                    </a:lnTo>
                    <a:lnTo>
                      <a:pt x="2448" y="634"/>
                    </a:lnTo>
                    <a:lnTo>
                      <a:pt x="2509" y="568"/>
                    </a:lnTo>
                    <a:lnTo>
                      <a:pt x="2226" y="262"/>
                    </a:lnTo>
                    <a:lnTo>
                      <a:pt x="24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2" name="Group 51"/>
          <p:cNvGrpSpPr>
            <a:grpSpLocks noChangeAspect="1"/>
          </p:cNvGrpSpPr>
          <p:nvPr/>
        </p:nvGrpSpPr>
        <p:grpSpPr bwMode="auto">
          <a:xfrm>
            <a:off x="9148532" y="4796210"/>
            <a:ext cx="437765" cy="430236"/>
            <a:chOff x="4751" y="490"/>
            <a:chExt cx="407" cy="400"/>
          </a:xfrm>
          <a:solidFill>
            <a:schemeClr val="bg1"/>
          </a:solidFill>
        </p:grpSpPr>
        <p:sp>
          <p:nvSpPr>
            <p:cNvPr id="75" name="Freeform 53"/>
            <p:cNvSpPr>
              <a:spLocks/>
            </p:cNvSpPr>
            <p:nvPr/>
          </p:nvSpPr>
          <p:spPr bwMode="auto">
            <a:xfrm>
              <a:off x="4831" y="490"/>
              <a:ext cx="161" cy="114"/>
            </a:xfrm>
            <a:custGeom>
              <a:avLst/>
              <a:gdLst>
                <a:gd name="T0" fmla="*/ 1039 w 1290"/>
                <a:gd name="T1" fmla="*/ 2 h 911"/>
                <a:gd name="T2" fmla="*/ 1145 w 1290"/>
                <a:gd name="T3" fmla="*/ 18 h 911"/>
                <a:gd name="T4" fmla="*/ 1244 w 1290"/>
                <a:gd name="T5" fmla="*/ 50 h 911"/>
                <a:gd name="T6" fmla="*/ 1263 w 1290"/>
                <a:gd name="T7" fmla="*/ 75 h 911"/>
                <a:gd name="T8" fmla="*/ 1202 w 1290"/>
                <a:gd name="T9" fmla="*/ 85 h 911"/>
                <a:gd name="T10" fmla="*/ 1135 w 1290"/>
                <a:gd name="T11" fmla="*/ 103 h 911"/>
                <a:gd name="T12" fmla="*/ 1064 w 1290"/>
                <a:gd name="T13" fmla="*/ 128 h 911"/>
                <a:gd name="T14" fmla="*/ 993 w 1290"/>
                <a:gd name="T15" fmla="*/ 163 h 911"/>
                <a:gd name="T16" fmla="*/ 923 w 1290"/>
                <a:gd name="T17" fmla="*/ 210 h 911"/>
                <a:gd name="T18" fmla="*/ 857 w 1290"/>
                <a:gd name="T19" fmla="*/ 271 h 911"/>
                <a:gd name="T20" fmla="*/ 800 w 1290"/>
                <a:gd name="T21" fmla="*/ 346 h 911"/>
                <a:gd name="T22" fmla="*/ 769 w 1290"/>
                <a:gd name="T23" fmla="*/ 406 h 911"/>
                <a:gd name="T24" fmla="*/ 774 w 1290"/>
                <a:gd name="T25" fmla="*/ 437 h 911"/>
                <a:gd name="T26" fmla="*/ 648 w 1290"/>
                <a:gd name="T27" fmla="*/ 911 h 911"/>
                <a:gd name="T28" fmla="*/ 594 w 1290"/>
                <a:gd name="T29" fmla="*/ 886 h 911"/>
                <a:gd name="T30" fmla="*/ 521 w 1290"/>
                <a:gd name="T31" fmla="*/ 863 h 911"/>
                <a:gd name="T32" fmla="*/ 429 w 1290"/>
                <a:gd name="T33" fmla="*/ 847 h 911"/>
                <a:gd name="T34" fmla="*/ 398 w 1290"/>
                <a:gd name="T35" fmla="*/ 846 h 911"/>
                <a:gd name="T36" fmla="*/ 332 w 1290"/>
                <a:gd name="T37" fmla="*/ 853 h 911"/>
                <a:gd name="T38" fmla="*/ 279 w 1290"/>
                <a:gd name="T39" fmla="*/ 873 h 911"/>
                <a:gd name="T40" fmla="*/ 240 w 1290"/>
                <a:gd name="T41" fmla="*/ 900 h 911"/>
                <a:gd name="T42" fmla="*/ 17 w 1290"/>
                <a:gd name="T43" fmla="*/ 670 h 911"/>
                <a:gd name="T44" fmla="*/ 58 w 1290"/>
                <a:gd name="T45" fmla="*/ 617 h 911"/>
                <a:gd name="T46" fmla="*/ 105 w 1290"/>
                <a:gd name="T47" fmla="*/ 549 h 911"/>
                <a:gd name="T48" fmla="*/ 154 w 1290"/>
                <a:gd name="T49" fmla="*/ 468 h 911"/>
                <a:gd name="T50" fmla="*/ 203 w 1290"/>
                <a:gd name="T51" fmla="*/ 372 h 911"/>
                <a:gd name="T52" fmla="*/ 234 w 1290"/>
                <a:gd name="T53" fmla="*/ 324 h 911"/>
                <a:gd name="T54" fmla="*/ 285 w 1290"/>
                <a:gd name="T55" fmla="*/ 272 h 911"/>
                <a:gd name="T56" fmla="*/ 354 w 1290"/>
                <a:gd name="T57" fmla="*/ 218 h 911"/>
                <a:gd name="T58" fmla="*/ 437 w 1290"/>
                <a:gd name="T59" fmla="*/ 163 h 911"/>
                <a:gd name="T60" fmla="*/ 532 w 1290"/>
                <a:gd name="T61" fmla="*/ 113 h 911"/>
                <a:gd name="T62" fmla="*/ 637 w 1290"/>
                <a:gd name="T63" fmla="*/ 67 h 911"/>
                <a:gd name="T64" fmla="*/ 748 w 1290"/>
                <a:gd name="T65" fmla="*/ 32 h 911"/>
                <a:gd name="T66" fmla="*/ 864 w 1290"/>
                <a:gd name="T67" fmla="*/ 8 h 911"/>
                <a:gd name="T68" fmla="*/ 983 w 1290"/>
                <a:gd name="T6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911">
                  <a:moveTo>
                    <a:pt x="983" y="0"/>
                  </a:moveTo>
                  <a:lnTo>
                    <a:pt x="1039" y="2"/>
                  </a:lnTo>
                  <a:lnTo>
                    <a:pt x="1093" y="8"/>
                  </a:lnTo>
                  <a:lnTo>
                    <a:pt x="1145" y="18"/>
                  </a:lnTo>
                  <a:lnTo>
                    <a:pt x="1196" y="32"/>
                  </a:lnTo>
                  <a:lnTo>
                    <a:pt x="1244" y="50"/>
                  </a:lnTo>
                  <a:lnTo>
                    <a:pt x="1290" y="72"/>
                  </a:lnTo>
                  <a:lnTo>
                    <a:pt x="1263" y="75"/>
                  </a:lnTo>
                  <a:lnTo>
                    <a:pt x="1233" y="80"/>
                  </a:lnTo>
                  <a:lnTo>
                    <a:pt x="1202" y="85"/>
                  </a:lnTo>
                  <a:lnTo>
                    <a:pt x="1170" y="94"/>
                  </a:lnTo>
                  <a:lnTo>
                    <a:pt x="1135" y="103"/>
                  </a:lnTo>
                  <a:lnTo>
                    <a:pt x="1100" y="114"/>
                  </a:lnTo>
                  <a:lnTo>
                    <a:pt x="1064" y="128"/>
                  </a:lnTo>
                  <a:lnTo>
                    <a:pt x="1028" y="144"/>
                  </a:lnTo>
                  <a:lnTo>
                    <a:pt x="993" y="163"/>
                  </a:lnTo>
                  <a:lnTo>
                    <a:pt x="958" y="185"/>
                  </a:lnTo>
                  <a:lnTo>
                    <a:pt x="923" y="210"/>
                  </a:lnTo>
                  <a:lnTo>
                    <a:pt x="890" y="239"/>
                  </a:lnTo>
                  <a:lnTo>
                    <a:pt x="857" y="271"/>
                  </a:lnTo>
                  <a:lnTo>
                    <a:pt x="827" y="306"/>
                  </a:lnTo>
                  <a:lnTo>
                    <a:pt x="800" y="346"/>
                  </a:lnTo>
                  <a:lnTo>
                    <a:pt x="774" y="391"/>
                  </a:lnTo>
                  <a:lnTo>
                    <a:pt x="769" y="406"/>
                  </a:lnTo>
                  <a:lnTo>
                    <a:pt x="769" y="422"/>
                  </a:lnTo>
                  <a:lnTo>
                    <a:pt x="774" y="437"/>
                  </a:lnTo>
                  <a:lnTo>
                    <a:pt x="897" y="683"/>
                  </a:lnTo>
                  <a:lnTo>
                    <a:pt x="648" y="911"/>
                  </a:lnTo>
                  <a:lnTo>
                    <a:pt x="624" y="899"/>
                  </a:lnTo>
                  <a:lnTo>
                    <a:pt x="594" y="886"/>
                  </a:lnTo>
                  <a:lnTo>
                    <a:pt x="560" y="874"/>
                  </a:lnTo>
                  <a:lnTo>
                    <a:pt x="521" y="863"/>
                  </a:lnTo>
                  <a:lnTo>
                    <a:pt x="477" y="853"/>
                  </a:lnTo>
                  <a:lnTo>
                    <a:pt x="429" y="847"/>
                  </a:lnTo>
                  <a:lnTo>
                    <a:pt x="413" y="846"/>
                  </a:lnTo>
                  <a:lnTo>
                    <a:pt x="398" y="846"/>
                  </a:lnTo>
                  <a:lnTo>
                    <a:pt x="363" y="848"/>
                  </a:lnTo>
                  <a:lnTo>
                    <a:pt x="332" y="853"/>
                  </a:lnTo>
                  <a:lnTo>
                    <a:pt x="303" y="862"/>
                  </a:lnTo>
                  <a:lnTo>
                    <a:pt x="279" y="873"/>
                  </a:lnTo>
                  <a:lnTo>
                    <a:pt x="258" y="886"/>
                  </a:lnTo>
                  <a:lnTo>
                    <a:pt x="240" y="900"/>
                  </a:lnTo>
                  <a:lnTo>
                    <a:pt x="0" y="690"/>
                  </a:lnTo>
                  <a:lnTo>
                    <a:pt x="17" y="670"/>
                  </a:lnTo>
                  <a:lnTo>
                    <a:pt x="36" y="646"/>
                  </a:lnTo>
                  <a:lnTo>
                    <a:pt x="58" y="617"/>
                  </a:lnTo>
                  <a:lnTo>
                    <a:pt x="81" y="585"/>
                  </a:lnTo>
                  <a:lnTo>
                    <a:pt x="105" y="549"/>
                  </a:lnTo>
                  <a:lnTo>
                    <a:pt x="129" y="510"/>
                  </a:lnTo>
                  <a:lnTo>
                    <a:pt x="154" y="468"/>
                  </a:lnTo>
                  <a:lnTo>
                    <a:pt x="179" y="422"/>
                  </a:lnTo>
                  <a:lnTo>
                    <a:pt x="203" y="372"/>
                  </a:lnTo>
                  <a:lnTo>
                    <a:pt x="216" y="349"/>
                  </a:lnTo>
                  <a:lnTo>
                    <a:pt x="234" y="324"/>
                  </a:lnTo>
                  <a:lnTo>
                    <a:pt x="257" y="299"/>
                  </a:lnTo>
                  <a:lnTo>
                    <a:pt x="285" y="272"/>
                  </a:lnTo>
                  <a:lnTo>
                    <a:pt x="317" y="245"/>
                  </a:lnTo>
                  <a:lnTo>
                    <a:pt x="354" y="218"/>
                  </a:lnTo>
                  <a:lnTo>
                    <a:pt x="394" y="190"/>
                  </a:lnTo>
                  <a:lnTo>
                    <a:pt x="437" y="163"/>
                  </a:lnTo>
                  <a:lnTo>
                    <a:pt x="483" y="137"/>
                  </a:lnTo>
                  <a:lnTo>
                    <a:pt x="532" y="113"/>
                  </a:lnTo>
                  <a:lnTo>
                    <a:pt x="583" y="88"/>
                  </a:lnTo>
                  <a:lnTo>
                    <a:pt x="637" y="67"/>
                  </a:lnTo>
                  <a:lnTo>
                    <a:pt x="692" y="48"/>
                  </a:lnTo>
                  <a:lnTo>
                    <a:pt x="748" y="32"/>
                  </a:lnTo>
                  <a:lnTo>
                    <a:pt x="806" y="18"/>
                  </a:lnTo>
                  <a:lnTo>
                    <a:pt x="864" y="8"/>
                  </a:lnTo>
                  <a:lnTo>
                    <a:pt x="924" y="2"/>
                  </a:lnTo>
                  <a:lnTo>
                    <a:pt x="9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auto">
            <a:xfrm>
              <a:off x="4796" y="598"/>
              <a:ext cx="47" cy="46"/>
            </a:xfrm>
            <a:custGeom>
              <a:avLst/>
              <a:gdLst>
                <a:gd name="T0" fmla="*/ 123 w 380"/>
                <a:gd name="T1" fmla="*/ 0 h 366"/>
                <a:gd name="T2" fmla="*/ 380 w 380"/>
                <a:gd name="T3" fmla="*/ 227 h 366"/>
                <a:gd name="T4" fmla="*/ 265 w 380"/>
                <a:gd name="T5" fmla="*/ 366 h 366"/>
                <a:gd name="T6" fmla="*/ 0 w 380"/>
                <a:gd name="T7" fmla="*/ 140 h 366"/>
                <a:gd name="T8" fmla="*/ 123 w 380"/>
                <a:gd name="T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66">
                  <a:moveTo>
                    <a:pt x="123" y="0"/>
                  </a:moveTo>
                  <a:lnTo>
                    <a:pt x="380" y="227"/>
                  </a:lnTo>
                  <a:lnTo>
                    <a:pt x="265" y="366"/>
                  </a:lnTo>
                  <a:lnTo>
                    <a:pt x="0" y="140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auto">
            <a:xfrm>
              <a:off x="4933" y="596"/>
              <a:ext cx="225" cy="226"/>
            </a:xfrm>
            <a:custGeom>
              <a:avLst/>
              <a:gdLst>
                <a:gd name="T0" fmla="*/ 275 w 1803"/>
                <a:gd name="T1" fmla="*/ 0 h 1808"/>
                <a:gd name="T2" fmla="*/ 940 w 1803"/>
                <a:gd name="T3" fmla="*/ 649 h 1808"/>
                <a:gd name="T4" fmla="*/ 1801 w 1803"/>
                <a:gd name="T5" fmla="*/ 1476 h 1808"/>
                <a:gd name="T6" fmla="*/ 1803 w 1803"/>
                <a:gd name="T7" fmla="*/ 1490 h 1808"/>
                <a:gd name="T8" fmla="*/ 1800 w 1803"/>
                <a:gd name="T9" fmla="*/ 1509 h 1808"/>
                <a:gd name="T10" fmla="*/ 1795 w 1803"/>
                <a:gd name="T11" fmla="*/ 1530 h 1808"/>
                <a:gd name="T12" fmla="*/ 1787 w 1803"/>
                <a:gd name="T13" fmla="*/ 1554 h 1808"/>
                <a:gd name="T14" fmla="*/ 1774 w 1803"/>
                <a:gd name="T15" fmla="*/ 1579 h 1808"/>
                <a:gd name="T16" fmla="*/ 1759 w 1803"/>
                <a:gd name="T17" fmla="*/ 1606 h 1808"/>
                <a:gd name="T18" fmla="*/ 1739 w 1803"/>
                <a:gd name="T19" fmla="*/ 1635 h 1808"/>
                <a:gd name="T20" fmla="*/ 1715 w 1803"/>
                <a:gd name="T21" fmla="*/ 1664 h 1808"/>
                <a:gd name="T22" fmla="*/ 1687 w 1803"/>
                <a:gd name="T23" fmla="*/ 1694 h 1808"/>
                <a:gd name="T24" fmla="*/ 1657 w 1803"/>
                <a:gd name="T25" fmla="*/ 1722 h 1808"/>
                <a:gd name="T26" fmla="*/ 1627 w 1803"/>
                <a:gd name="T27" fmla="*/ 1747 h 1808"/>
                <a:gd name="T28" fmla="*/ 1597 w 1803"/>
                <a:gd name="T29" fmla="*/ 1767 h 1808"/>
                <a:gd name="T30" fmla="*/ 1569 w 1803"/>
                <a:gd name="T31" fmla="*/ 1782 h 1808"/>
                <a:gd name="T32" fmla="*/ 1542 w 1803"/>
                <a:gd name="T33" fmla="*/ 1794 h 1808"/>
                <a:gd name="T34" fmla="*/ 1518 w 1803"/>
                <a:gd name="T35" fmla="*/ 1802 h 1808"/>
                <a:gd name="T36" fmla="*/ 1497 w 1803"/>
                <a:gd name="T37" fmla="*/ 1807 h 1808"/>
                <a:gd name="T38" fmla="*/ 1479 w 1803"/>
                <a:gd name="T39" fmla="*/ 1808 h 1808"/>
                <a:gd name="T40" fmla="*/ 1465 w 1803"/>
                <a:gd name="T41" fmla="*/ 1806 h 1808"/>
                <a:gd name="T42" fmla="*/ 0 w 1803"/>
                <a:gd name="T43" fmla="*/ 240 h 1808"/>
                <a:gd name="T44" fmla="*/ 275 w 1803"/>
                <a:gd name="T45" fmla="*/ 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03" h="1808">
                  <a:moveTo>
                    <a:pt x="275" y="0"/>
                  </a:moveTo>
                  <a:lnTo>
                    <a:pt x="940" y="649"/>
                  </a:lnTo>
                  <a:lnTo>
                    <a:pt x="1801" y="1476"/>
                  </a:lnTo>
                  <a:lnTo>
                    <a:pt x="1803" y="1490"/>
                  </a:lnTo>
                  <a:lnTo>
                    <a:pt x="1800" y="1509"/>
                  </a:lnTo>
                  <a:lnTo>
                    <a:pt x="1795" y="1530"/>
                  </a:lnTo>
                  <a:lnTo>
                    <a:pt x="1787" y="1554"/>
                  </a:lnTo>
                  <a:lnTo>
                    <a:pt x="1774" y="1579"/>
                  </a:lnTo>
                  <a:lnTo>
                    <a:pt x="1759" y="1606"/>
                  </a:lnTo>
                  <a:lnTo>
                    <a:pt x="1739" y="1635"/>
                  </a:lnTo>
                  <a:lnTo>
                    <a:pt x="1715" y="1664"/>
                  </a:lnTo>
                  <a:lnTo>
                    <a:pt x="1687" y="1694"/>
                  </a:lnTo>
                  <a:lnTo>
                    <a:pt x="1657" y="1722"/>
                  </a:lnTo>
                  <a:lnTo>
                    <a:pt x="1627" y="1747"/>
                  </a:lnTo>
                  <a:lnTo>
                    <a:pt x="1597" y="1767"/>
                  </a:lnTo>
                  <a:lnTo>
                    <a:pt x="1569" y="1782"/>
                  </a:lnTo>
                  <a:lnTo>
                    <a:pt x="1542" y="1794"/>
                  </a:lnTo>
                  <a:lnTo>
                    <a:pt x="1518" y="1802"/>
                  </a:lnTo>
                  <a:lnTo>
                    <a:pt x="1497" y="1807"/>
                  </a:lnTo>
                  <a:lnTo>
                    <a:pt x="1479" y="1808"/>
                  </a:lnTo>
                  <a:lnTo>
                    <a:pt x="1465" y="1806"/>
                  </a:lnTo>
                  <a:lnTo>
                    <a:pt x="0" y="240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6"/>
            <p:cNvSpPr>
              <a:spLocks/>
            </p:cNvSpPr>
            <p:nvPr/>
          </p:nvSpPr>
          <p:spPr bwMode="auto">
            <a:xfrm>
              <a:off x="4751" y="737"/>
              <a:ext cx="392" cy="153"/>
            </a:xfrm>
            <a:custGeom>
              <a:avLst/>
              <a:gdLst>
                <a:gd name="T0" fmla="*/ 191 w 3133"/>
                <a:gd name="T1" fmla="*/ 0 h 1224"/>
                <a:gd name="T2" fmla="*/ 484 w 3133"/>
                <a:gd name="T3" fmla="*/ 0 h 1224"/>
                <a:gd name="T4" fmla="*/ 500 w 3133"/>
                <a:gd name="T5" fmla="*/ 3 h 1224"/>
                <a:gd name="T6" fmla="*/ 514 w 3133"/>
                <a:gd name="T7" fmla="*/ 10 h 1224"/>
                <a:gd name="T8" fmla="*/ 525 w 3133"/>
                <a:gd name="T9" fmla="*/ 21 h 1224"/>
                <a:gd name="T10" fmla="*/ 533 w 3133"/>
                <a:gd name="T11" fmla="*/ 36 h 1224"/>
                <a:gd name="T12" fmla="*/ 535 w 3133"/>
                <a:gd name="T13" fmla="*/ 53 h 1224"/>
                <a:gd name="T14" fmla="*/ 532 w 3133"/>
                <a:gd name="T15" fmla="*/ 68 h 1224"/>
                <a:gd name="T16" fmla="*/ 525 w 3133"/>
                <a:gd name="T17" fmla="*/ 82 h 1224"/>
                <a:gd name="T18" fmla="*/ 513 w 3133"/>
                <a:gd name="T19" fmla="*/ 93 h 1224"/>
                <a:gd name="T20" fmla="*/ 388 w 3133"/>
                <a:gd name="T21" fmla="*/ 180 h 1224"/>
                <a:gd name="T22" fmla="*/ 388 w 3133"/>
                <a:gd name="T23" fmla="*/ 834 h 1224"/>
                <a:gd name="T24" fmla="*/ 3082 w 3133"/>
                <a:gd name="T25" fmla="*/ 834 h 1224"/>
                <a:gd name="T26" fmla="*/ 3099 w 3133"/>
                <a:gd name="T27" fmla="*/ 837 h 1224"/>
                <a:gd name="T28" fmla="*/ 3113 w 3133"/>
                <a:gd name="T29" fmla="*/ 844 h 1224"/>
                <a:gd name="T30" fmla="*/ 3124 w 3133"/>
                <a:gd name="T31" fmla="*/ 855 h 1224"/>
                <a:gd name="T32" fmla="*/ 3131 w 3133"/>
                <a:gd name="T33" fmla="*/ 869 h 1224"/>
                <a:gd name="T34" fmla="*/ 3133 w 3133"/>
                <a:gd name="T35" fmla="*/ 886 h 1224"/>
                <a:gd name="T36" fmla="*/ 3133 w 3133"/>
                <a:gd name="T37" fmla="*/ 1173 h 1224"/>
                <a:gd name="T38" fmla="*/ 3131 w 3133"/>
                <a:gd name="T39" fmla="*/ 1189 h 1224"/>
                <a:gd name="T40" fmla="*/ 3124 w 3133"/>
                <a:gd name="T41" fmla="*/ 1203 h 1224"/>
                <a:gd name="T42" fmla="*/ 3113 w 3133"/>
                <a:gd name="T43" fmla="*/ 1214 h 1224"/>
                <a:gd name="T44" fmla="*/ 3099 w 3133"/>
                <a:gd name="T45" fmla="*/ 1221 h 1224"/>
                <a:gd name="T46" fmla="*/ 3082 w 3133"/>
                <a:gd name="T47" fmla="*/ 1224 h 1224"/>
                <a:gd name="T48" fmla="*/ 51 w 3133"/>
                <a:gd name="T49" fmla="*/ 1224 h 1224"/>
                <a:gd name="T50" fmla="*/ 35 w 3133"/>
                <a:gd name="T51" fmla="*/ 1221 h 1224"/>
                <a:gd name="T52" fmla="*/ 21 w 3133"/>
                <a:gd name="T53" fmla="*/ 1214 h 1224"/>
                <a:gd name="T54" fmla="*/ 10 w 3133"/>
                <a:gd name="T55" fmla="*/ 1203 h 1224"/>
                <a:gd name="T56" fmla="*/ 3 w 3133"/>
                <a:gd name="T57" fmla="*/ 1189 h 1224"/>
                <a:gd name="T58" fmla="*/ 0 w 3133"/>
                <a:gd name="T59" fmla="*/ 1173 h 1224"/>
                <a:gd name="T60" fmla="*/ 0 w 3133"/>
                <a:gd name="T61" fmla="*/ 886 h 1224"/>
                <a:gd name="T62" fmla="*/ 3 w 3133"/>
                <a:gd name="T63" fmla="*/ 869 h 1224"/>
                <a:gd name="T64" fmla="*/ 10 w 3133"/>
                <a:gd name="T65" fmla="*/ 855 h 1224"/>
                <a:gd name="T66" fmla="*/ 21 w 3133"/>
                <a:gd name="T67" fmla="*/ 844 h 1224"/>
                <a:gd name="T68" fmla="*/ 35 w 3133"/>
                <a:gd name="T69" fmla="*/ 837 h 1224"/>
                <a:gd name="T70" fmla="*/ 51 w 3133"/>
                <a:gd name="T71" fmla="*/ 834 h 1224"/>
                <a:gd name="T72" fmla="*/ 287 w 3133"/>
                <a:gd name="T73" fmla="*/ 834 h 1224"/>
                <a:gd name="T74" fmla="*/ 287 w 3133"/>
                <a:gd name="T75" fmla="*/ 180 h 1224"/>
                <a:gd name="T76" fmla="*/ 162 w 3133"/>
                <a:gd name="T77" fmla="*/ 93 h 1224"/>
                <a:gd name="T78" fmla="*/ 151 w 3133"/>
                <a:gd name="T79" fmla="*/ 82 h 1224"/>
                <a:gd name="T80" fmla="*/ 143 w 3133"/>
                <a:gd name="T81" fmla="*/ 68 h 1224"/>
                <a:gd name="T82" fmla="*/ 141 w 3133"/>
                <a:gd name="T83" fmla="*/ 53 h 1224"/>
                <a:gd name="T84" fmla="*/ 143 w 3133"/>
                <a:gd name="T85" fmla="*/ 36 h 1224"/>
                <a:gd name="T86" fmla="*/ 150 w 3133"/>
                <a:gd name="T87" fmla="*/ 21 h 1224"/>
                <a:gd name="T88" fmla="*/ 161 w 3133"/>
                <a:gd name="T89" fmla="*/ 10 h 1224"/>
                <a:gd name="T90" fmla="*/ 175 w 3133"/>
                <a:gd name="T91" fmla="*/ 3 h 1224"/>
                <a:gd name="T92" fmla="*/ 191 w 3133"/>
                <a:gd name="T9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33" h="1224">
                  <a:moveTo>
                    <a:pt x="191" y="0"/>
                  </a:moveTo>
                  <a:lnTo>
                    <a:pt x="484" y="0"/>
                  </a:lnTo>
                  <a:lnTo>
                    <a:pt x="500" y="3"/>
                  </a:lnTo>
                  <a:lnTo>
                    <a:pt x="514" y="10"/>
                  </a:lnTo>
                  <a:lnTo>
                    <a:pt x="525" y="21"/>
                  </a:lnTo>
                  <a:lnTo>
                    <a:pt x="533" y="36"/>
                  </a:lnTo>
                  <a:lnTo>
                    <a:pt x="535" y="53"/>
                  </a:lnTo>
                  <a:lnTo>
                    <a:pt x="532" y="68"/>
                  </a:lnTo>
                  <a:lnTo>
                    <a:pt x="525" y="82"/>
                  </a:lnTo>
                  <a:lnTo>
                    <a:pt x="513" y="93"/>
                  </a:lnTo>
                  <a:lnTo>
                    <a:pt x="388" y="180"/>
                  </a:lnTo>
                  <a:lnTo>
                    <a:pt x="388" y="834"/>
                  </a:lnTo>
                  <a:lnTo>
                    <a:pt x="3082" y="834"/>
                  </a:lnTo>
                  <a:lnTo>
                    <a:pt x="3099" y="837"/>
                  </a:lnTo>
                  <a:lnTo>
                    <a:pt x="3113" y="844"/>
                  </a:lnTo>
                  <a:lnTo>
                    <a:pt x="3124" y="855"/>
                  </a:lnTo>
                  <a:lnTo>
                    <a:pt x="3131" y="869"/>
                  </a:lnTo>
                  <a:lnTo>
                    <a:pt x="3133" y="886"/>
                  </a:lnTo>
                  <a:lnTo>
                    <a:pt x="3133" y="1173"/>
                  </a:lnTo>
                  <a:lnTo>
                    <a:pt x="3131" y="1189"/>
                  </a:lnTo>
                  <a:lnTo>
                    <a:pt x="3124" y="1203"/>
                  </a:lnTo>
                  <a:lnTo>
                    <a:pt x="3113" y="1214"/>
                  </a:lnTo>
                  <a:lnTo>
                    <a:pt x="3099" y="1221"/>
                  </a:lnTo>
                  <a:lnTo>
                    <a:pt x="3082" y="1224"/>
                  </a:lnTo>
                  <a:lnTo>
                    <a:pt x="51" y="1224"/>
                  </a:lnTo>
                  <a:lnTo>
                    <a:pt x="35" y="1221"/>
                  </a:lnTo>
                  <a:lnTo>
                    <a:pt x="21" y="1214"/>
                  </a:lnTo>
                  <a:lnTo>
                    <a:pt x="10" y="1203"/>
                  </a:lnTo>
                  <a:lnTo>
                    <a:pt x="3" y="1189"/>
                  </a:lnTo>
                  <a:lnTo>
                    <a:pt x="0" y="1173"/>
                  </a:lnTo>
                  <a:lnTo>
                    <a:pt x="0" y="886"/>
                  </a:lnTo>
                  <a:lnTo>
                    <a:pt x="3" y="869"/>
                  </a:lnTo>
                  <a:lnTo>
                    <a:pt x="10" y="855"/>
                  </a:lnTo>
                  <a:lnTo>
                    <a:pt x="21" y="844"/>
                  </a:lnTo>
                  <a:lnTo>
                    <a:pt x="35" y="837"/>
                  </a:lnTo>
                  <a:lnTo>
                    <a:pt x="51" y="834"/>
                  </a:lnTo>
                  <a:lnTo>
                    <a:pt x="287" y="834"/>
                  </a:lnTo>
                  <a:lnTo>
                    <a:pt x="287" y="180"/>
                  </a:lnTo>
                  <a:lnTo>
                    <a:pt x="162" y="93"/>
                  </a:lnTo>
                  <a:lnTo>
                    <a:pt x="151" y="82"/>
                  </a:lnTo>
                  <a:lnTo>
                    <a:pt x="143" y="68"/>
                  </a:lnTo>
                  <a:lnTo>
                    <a:pt x="141" y="53"/>
                  </a:lnTo>
                  <a:lnTo>
                    <a:pt x="143" y="36"/>
                  </a:lnTo>
                  <a:lnTo>
                    <a:pt x="150" y="21"/>
                  </a:lnTo>
                  <a:lnTo>
                    <a:pt x="161" y="10"/>
                  </a:lnTo>
                  <a:lnTo>
                    <a:pt x="175" y="3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5363135" y="1828800"/>
            <a:ext cx="1828800" cy="1828800"/>
            <a:chOff x="5363135" y="1828800"/>
            <a:chExt cx="1828800" cy="1828800"/>
          </a:xfrm>
        </p:grpSpPr>
        <p:sp>
          <p:nvSpPr>
            <p:cNvPr id="182" name="Donut 181"/>
            <p:cNvSpPr/>
            <p:nvPr/>
          </p:nvSpPr>
          <p:spPr>
            <a:xfrm>
              <a:off x="5363135" y="1828800"/>
              <a:ext cx="1828800" cy="1828800"/>
            </a:xfrm>
            <a:prstGeom prst="donut">
              <a:avLst>
                <a:gd name="adj" fmla="val 85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3" name="Group 4"/>
            <p:cNvGrpSpPr>
              <a:grpSpLocks noChangeAspect="1"/>
            </p:cNvGrpSpPr>
            <p:nvPr/>
          </p:nvGrpSpPr>
          <p:grpSpPr bwMode="auto">
            <a:xfrm>
              <a:off x="5934494" y="2387760"/>
              <a:ext cx="686083" cy="710881"/>
              <a:chOff x="4744" y="686"/>
              <a:chExt cx="581" cy="602"/>
            </a:xfrm>
            <a:solidFill>
              <a:schemeClr val="accent2"/>
            </a:solidFill>
          </p:grpSpPr>
          <p:sp>
            <p:nvSpPr>
              <p:cNvPr id="184" name="Freeform 6"/>
              <p:cNvSpPr>
                <a:spLocks/>
              </p:cNvSpPr>
              <p:nvPr/>
            </p:nvSpPr>
            <p:spPr bwMode="auto">
              <a:xfrm>
                <a:off x="4744" y="1007"/>
                <a:ext cx="271" cy="281"/>
              </a:xfrm>
              <a:custGeom>
                <a:avLst/>
                <a:gdLst>
                  <a:gd name="T0" fmla="*/ 1167 w 1627"/>
                  <a:gd name="T1" fmla="*/ 0 h 1688"/>
                  <a:gd name="T2" fmla="*/ 1627 w 1627"/>
                  <a:gd name="T3" fmla="*/ 478 h 1688"/>
                  <a:gd name="T4" fmla="*/ 557 w 1627"/>
                  <a:gd name="T5" fmla="*/ 1590 h 1688"/>
                  <a:gd name="T6" fmla="*/ 524 w 1627"/>
                  <a:gd name="T7" fmla="*/ 1619 h 1688"/>
                  <a:gd name="T8" fmla="*/ 488 w 1627"/>
                  <a:gd name="T9" fmla="*/ 1645 h 1688"/>
                  <a:gd name="T10" fmla="*/ 449 w 1627"/>
                  <a:gd name="T11" fmla="*/ 1664 h 1688"/>
                  <a:gd name="T12" fmla="*/ 409 w 1627"/>
                  <a:gd name="T13" fmla="*/ 1677 h 1688"/>
                  <a:gd name="T14" fmla="*/ 368 w 1627"/>
                  <a:gd name="T15" fmla="*/ 1685 h 1688"/>
                  <a:gd name="T16" fmla="*/ 325 w 1627"/>
                  <a:gd name="T17" fmla="*/ 1688 h 1688"/>
                  <a:gd name="T18" fmla="*/ 285 w 1627"/>
                  <a:gd name="T19" fmla="*/ 1685 h 1688"/>
                  <a:gd name="T20" fmla="*/ 243 w 1627"/>
                  <a:gd name="T21" fmla="*/ 1677 h 1688"/>
                  <a:gd name="T22" fmla="*/ 203 w 1627"/>
                  <a:gd name="T23" fmla="*/ 1664 h 1688"/>
                  <a:gd name="T24" fmla="*/ 165 w 1627"/>
                  <a:gd name="T25" fmla="*/ 1645 h 1688"/>
                  <a:gd name="T26" fmla="*/ 129 w 1627"/>
                  <a:gd name="T27" fmla="*/ 1619 h 1688"/>
                  <a:gd name="T28" fmla="*/ 96 w 1627"/>
                  <a:gd name="T29" fmla="*/ 1590 h 1688"/>
                  <a:gd name="T30" fmla="*/ 66 w 1627"/>
                  <a:gd name="T31" fmla="*/ 1555 h 1688"/>
                  <a:gd name="T32" fmla="*/ 43 w 1627"/>
                  <a:gd name="T33" fmla="*/ 1517 h 1688"/>
                  <a:gd name="T34" fmla="*/ 24 w 1627"/>
                  <a:gd name="T35" fmla="*/ 1477 h 1688"/>
                  <a:gd name="T36" fmla="*/ 10 w 1627"/>
                  <a:gd name="T37" fmla="*/ 1435 h 1688"/>
                  <a:gd name="T38" fmla="*/ 2 w 1627"/>
                  <a:gd name="T39" fmla="*/ 1393 h 1688"/>
                  <a:gd name="T40" fmla="*/ 0 w 1627"/>
                  <a:gd name="T41" fmla="*/ 1350 h 1688"/>
                  <a:gd name="T42" fmla="*/ 2 w 1627"/>
                  <a:gd name="T43" fmla="*/ 1307 h 1688"/>
                  <a:gd name="T44" fmla="*/ 10 w 1627"/>
                  <a:gd name="T45" fmla="*/ 1264 h 1688"/>
                  <a:gd name="T46" fmla="*/ 24 w 1627"/>
                  <a:gd name="T47" fmla="*/ 1222 h 1688"/>
                  <a:gd name="T48" fmla="*/ 43 w 1627"/>
                  <a:gd name="T49" fmla="*/ 1183 h 1688"/>
                  <a:gd name="T50" fmla="*/ 66 w 1627"/>
                  <a:gd name="T51" fmla="*/ 1146 h 1688"/>
                  <a:gd name="T52" fmla="*/ 96 w 1627"/>
                  <a:gd name="T53" fmla="*/ 1111 h 1688"/>
                  <a:gd name="T54" fmla="*/ 1167 w 1627"/>
                  <a:gd name="T55" fmla="*/ 0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27" h="1688">
                    <a:moveTo>
                      <a:pt x="1167" y="0"/>
                    </a:moveTo>
                    <a:lnTo>
                      <a:pt x="1627" y="478"/>
                    </a:lnTo>
                    <a:lnTo>
                      <a:pt x="557" y="1590"/>
                    </a:lnTo>
                    <a:lnTo>
                      <a:pt x="524" y="1619"/>
                    </a:lnTo>
                    <a:lnTo>
                      <a:pt x="488" y="1645"/>
                    </a:lnTo>
                    <a:lnTo>
                      <a:pt x="449" y="1664"/>
                    </a:lnTo>
                    <a:lnTo>
                      <a:pt x="409" y="1677"/>
                    </a:lnTo>
                    <a:lnTo>
                      <a:pt x="368" y="1685"/>
                    </a:lnTo>
                    <a:lnTo>
                      <a:pt x="325" y="1688"/>
                    </a:lnTo>
                    <a:lnTo>
                      <a:pt x="285" y="1685"/>
                    </a:lnTo>
                    <a:lnTo>
                      <a:pt x="243" y="1677"/>
                    </a:lnTo>
                    <a:lnTo>
                      <a:pt x="203" y="1664"/>
                    </a:lnTo>
                    <a:lnTo>
                      <a:pt x="165" y="1645"/>
                    </a:lnTo>
                    <a:lnTo>
                      <a:pt x="129" y="1619"/>
                    </a:lnTo>
                    <a:lnTo>
                      <a:pt x="96" y="1590"/>
                    </a:lnTo>
                    <a:lnTo>
                      <a:pt x="66" y="1555"/>
                    </a:lnTo>
                    <a:lnTo>
                      <a:pt x="43" y="1517"/>
                    </a:lnTo>
                    <a:lnTo>
                      <a:pt x="24" y="1477"/>
                    </a:lnTo>
                    <a:lnTo>
                      <a:pt x="10" y="1435"/>
                    </a:lnTo>
                    <a:lnTo>
                      <a:pt x="2" y="1393"/>
                    </a:lnTo>
                    <a:lnTo>
                      <a:pt x="0" y="1350"/>
                    </a:lnTo>
                    <a:lnTo>
                      <a:pt x="2" y="1307"/>
                    </a:lnTo>
                    <a:lnTo>
                      <a:pt x="10" y="1264"/>
                    </a:lnTo>
                    <a:lnTo>
                      <a:pt x="24" y="1222"/>
                    </a:lnTo>
                    <a:lnTo>
                      <a:pt x="43" y="1183"/>
                    </a:lnTo>
                    <a:lnTo>
                      <a:pt x="66" y="1146"/>
                    </a:lnTo>
                    <a:lnTo>
                      <a:pt x="96" y="1111"/>
                    </a:lnTo>
                    <a:lnTo>
                      <a:pt x="11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"/>
              <p:cNvSpPr>
                <a:spLocks/>
              </p:cNvSpPr>
              <p:nvPr/>
            </p:nvSpPr>
            <p:spPr bwMode="auto">
              <a:xfrm>
                <a:off x="5073" y="686"/>
                <a:ext cx="252" cy="261"/>
              </a:xfrm>
              <a:custGeom>
                <a:avLst/>
                <a:gdLst>
                  <a:gd name="T0" fmla="*/ 1281 w 1508"/>
                  <a:gd name="T1" fmla="*/ 0 h 1566"/>
                  <a:gd name="T2" fmla="*/ 1508 w 1508"/>
                  <a:gd name="T3" fmla="*/ 235 h 1566"/>
                  <a:gd name="T4" fmla="*/ 1264 w 1508"/>
                  <a:gd name="T5" fmla="*/ 726 h 1566"/>
                  <a:gd name="T6" fmla="*/ 798 w 1508"/>
                  <a:gd name="T7" fmla="*/ 976 h 1566"/>
                  <a:gd name="T8" fmla="*/ 229 w 1508"/>
                  <a:gd name="T9" fmla="*/ 1566 h 1566"/>
                  <a:gd name="T10" fmla="*/ 0 w 1508"/>
                  <a:gd name="T11" fmla="*/ 1326 h 1566"/>
                  <a:gd name="T12" fmla="*/ 567 w 1508"/>
                  <a:gd name="T13" fmla="*/ 737 h 1566"/>
                  <a:gd name="T14" fmla="*/ 808 w 1508"/>
                  <a:gd name="T15" fmla="*/ 253 h 1566"/>
                  <a:gd name="T16" fmla="*/ 1281 w 1508"/>
                  <a:gd name="T17" fmla="*/ 0 h 1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8" h="1566">
                    <a:moveTo>
                      <a:pt x="1281" y="0"/>
                    </a:moveTo>
                    <a:lnTo>
                      <a:pt x="1508" y="235"/>
                    </a:lnTo>
                    <a:lnTo>
                      <a:pt x="1264" y="726"/>
                    </a:lnTo>
                    <a:lnTo>
                      <a:pt x="798" y="976"/>
                    </a:lnTo>
                    <a:lnTo>
                      <a:pt x="229" y="1566"/>
                    </a:lnTo>
                    <a:lnTo>
                      <a:pt x="0" y="1326"/>
                    </a:lnTo>
                    <a:lnTo>
                      <a:pt x="567" y="737"/>
                    </a:lnTo>
                    <a:lnTo>
                      <a:pt x="808" y="253"/>
                    </a:lnTo>
                    <a:lnTo>
                      <a:pt x="12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"/>
              <p:cNvSpPr>
                <a:spLocks/>
              </p:cNvSpPr>
              <p:nvPr/>
            </p:nvSpPr>
            <p:spPr bwMode="auto">
              <a:xfrm>
                <a:off x="4745" y="686"/>
                <a:ext cx="580" cy="602"/>
              </a:xfrm>
              <a:custGeom>
                <a:avLst/>
                <a:gdLst>
                  <a:gd name="T0" fmla="*/ 787 w 3480"/>
                  <a:gd name="T1" fmla="*/ 14 h 3610"/>
                  <a:gd name="T2" fmla="*/ 969 w 3480"/>
                  <a:gd name="T3" fmla="*/ 86 h 3610"/>
                  <a:gd name="T4" fmla="*/ 1120 w 3480"/>
                  <a:gd name="T5" fmla="*/ 207 h 3610"/>
                  <a:gd name="T6" fmla="*/ 1231 w 3480"/>
                  <a:gd name="T7" fmla="*/ 369 h 3610"/>
                  <a:gd name="T8" fmla="*/ 1293 w 3480"/>
                  <a:gd name="T9" fmla="*/ 562 h 3610"/>
                  <a:gd name="T10" fmla="*/ 1303 w 3480"/>
                  <a:gd name="T11" fmla="*/ 738 h 3610"/>
                  <a:gd name="T12" fmla="*/ 1262 w 3480"/>
                  <a:gd name="T13" fmla="*/ 911 h 3610"/>
                  <a:gd name="T14" fmla="*/ 2712 w 3480"/>
                  <a:gd name="T15" fmla="*/ 2268 h 3610"/>
                  <a:gd name="T16" fmla="*/ 2871 w 3480"/>
                  <a:gd name="T17" fmla="*/ 2261 h 3610"/>
                  <a:gd name="T18" fmla="*/ 3065 w 3480"/>
                  <a:gd name="T19" fmla="*/ 2305 h 3610"/>
                  <a:gd name="T20" fmla="*/ 3232 w 3480"/>
                  <a:gd name="T21" fmla="*/ 2404 h 3610"/>
                  <a:gd name="T22" fmla="*/ 3364 w 3480"/>
                  <a:gd name="T23" fmla="*/ 2548 h 3610"/>
                  <a:gd name="T24" fmla="*/ 3449 w 3480"/>
                  <a:gd name="T25" fmla="*/ 2727 h 3610"/>
                  <a:gd name="T26" fmla="*/ 3480 w 3480"/>
                  <a:gd name="T27" fmla="*/ 2932 h 3610"/>
                  <a:gd name="T28" fmla="*/ 3456 w 3480"/>
                  <a:gd name="T29" fmla="*/ 3113 h 3610"/>
                  <a:gd name="T30" fmla="*/ 2981 w 3480"/>
                  <a:gd name="T31" fmla="*/ 2774 h 3610"/>
                  <a:gd name="T32" fmla="*/ 2924 w 3480"/>
                  <a:gd name="T33" fmla="*/ 2732 h 3610"/>
                  <a:gd name="T34" fmla="*/ 2829 w 3480"/>
                  <a:gd name="T35" fmla="*/ 2708 h 3610"/>
                  <a:gd name="T36" fmla="*/ 2731 w 3480"/>
                  <a:gd name="T37" fmla="*/ 2731 h 3610"/>
                  <a:gd name="T38" fmla="*/ 2653 w 3480"/>
                  <a:gd name="T39" fmla="*/ 2799 h 3610"/>
                  <a:gd name="T40" fmla="*/ 2615 w 3480"/>
                  <a:gd name="T41" fmla="*/ 2886 h 3610"/>
                  <a:gd name="T42" fmla="*/ 2616 w 3480"/>
                  <a:gd name="T43" fmla="*/ 2981 h 3610"/>
                  <a:gd name="T44" fmla="*/ 2645 w 3480"/>
                  <a:gd name="T45" fmla="*/ 3054 h 3610"/>
                  <a:gd name="T46" fmla="*/ 3108 w 3480"/>
                  <a:gd name="T47" fmla="*/ 3542 h 3610"/>
                  <a:gd name="T48" fmla="*/ 2945 w 3480"/>
                  <a:gd name="T49" fmla="*/ 3598 h 3610"/>
                  <a:gd name="T50" fmla="*/ 2759 w 3480"/>
                  <a:gd name="T51" fmla="*/ 3607 h 3610"/>
                  <a:gd name="T52" fmla="*/ 2569 w 3480"/>
                  <a:gd name="T53" fmla="*/ 3554 h 3610"/>
                  <a:gd name="T54" fmla="*/ 2406 w 3480"/>
                  <a:gd name="T55" fmla="*/ 3449 h 3610"/>
                  <a:gd name="T56" fmla="*/ 2281 w 3480"/>
                  <a:gd name="T57" fmla="*/ 3298 h 3610"/>
                  <a:gd name="T58" fmla="*/ 2201 w 3480"/>
                  <a:gd name="T59" fmla="*/ 3115 h 3610"/>
                  <a:gd name="T60" fmla="*/ 2175 w 3480"/>
                  <a:gd name="T61" fmla="*/ 2932 h 3610"/>
                  <a:gd name="T62" fmla="*/ 2200 w 3480"/>
                  <a:gd name="T63" fmla="*/ 2755 h 3610"/>
                  <a:gd name="T64" fmla="*/ 825 w 3480"/>
                  <a:gd name="T65" fmla="*/ 1328 h 3610"/>
                  <a:gd name="T66" fmla="*/ 653 w 3480"/>
                  <a:gd name="T67" fmla="*/ 1354 h 3610"/>
                  <a:gd name="T68" fmla="*/ 477 w 3480"/>
                  <a:gd name="T69" fmla="*/ 1326 h 3610"/>
                  <a:gd name="T70" fmla="*/ 300 w 3480"/>
                  <a:gd name="T71" fmla="*/ 1244 h 3610"/>
                  <a:gd name="T72" fmla="*/ 156 w 3480"/>
                  <a:gd name="T73" fmla="*/ 1113 h 3610"/>
                  <a:gd name="T74" fmla="*/ 54 w 3480"/>
                  <a:gd name="T75" fmla="*/ 945 h 3610"/>
                  <a:gd name="T76" fmla="*/ 4 w 3480"/>
                  <a:gd name="T77" fmla="*/ 747 h 3610"/>
                  <a:gd name="T78" fmla="*/ 11 w 3480"/>
                  <a:gd name="T79" fmla="*/ 555 h 3610"/>
                  <a:gd name="T80" fmla="*/ 66 w 3480"/>
                  <a:gd name="T81" fmla="*/ 386 h 3610"/>
                  <a:gd name="T82" fmla="*/ 536 w 3480"/>
                  <a:gd name="T83" fmla="*/ 866 h 3610"/>
                  <a:gd name="T84" fmla="*/ 601 w 3480"/>
                  <a:gd name="T85" fmla="*/ 896 h 3610"/>
                  <a:gd name="T86" fmla="*/ 686 w 3480"/>
                  <a:gd name="T87" fmla="*/ 899 h 3610"/>
                  <a:gd name="T88" fmla="*/ 779 w 3480"/>
                  <a:gd name="T89" fmla="*/ 860 h 3610"/>
                  <a:gd name="T90" fmla="*/ 845 w 3480"/>
                  <a:gd name="T91" fmla="*/ 783 h 3610"/>
                  <a:gd name="T92" fmla="*/ 869 w 3480"/>
                  <a:gd name="T93" fmla="*/ 692 h 3610"/>
                  <a:gd name="T94" fmla="*/ 855 w 3480"/>
                  <a:gd name="T95" fmla="*/ 598 h 3610"/>
                  <a:gd name="T96" fmla="*/ 807 w 3480"/>
                  <a:gd name="T97" fmla="*/ 518 h 3610"/>
                  <a:gd name="T98" fmla="*/ 479 w 3480"/>
                  <a:gd name="T99" fmla="*/ 26 h 3610"/>
                  <a:gd name="T100" fmla="*/ 653 w 3480"/>
                  <a:gd name="T101" fmla="*/ 0 h 3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80" h="3610">
                    <a:moveTo>
                      <a:pt x="653" y="0"/>
                    </a:moveTo>
                    <a:lnTo>
                      <a:pt x="721" y="3"/>
                    </a:lnTo>
                    <a:lnTo>
                      <a:pt x="787" y="14"/>
                    </a:lnTo>
                    <a:lnTo>
                      <a:pt x="851" y="32"/>
                    </a:lnTo>
                    <a:lnTo>
                      <a:pt x="912" y="56"/>
                    </a:lnTo>
                    <a:lnTo>
                      <a:pt x="969" y="86"/>
                    </a:lnTo>
                    <a:lnTo>
                      <a:pt x="1024" y="120"/>
                    </a:lnTo>
                    <a:lnTo>
                      <a:pt x="1074" y="161"/>
                    </a:lnTo>
                    <a:lnTo>
                      <a:pt x="1120" y="207"/>
                    </a:lnTo>
                    <a:lnTo>
                      <a:pt x="1162" y="257"/>
                    </a:lnTo>
                    <a:lnTo>
                      <a:pt x="1199" y="311"/>
                    </a:lnTo>
                    <a:lnTo>
                      <a:pt x="1231" y="369"/>
                    </a:lnTo>
                    <a:lnTo>
                      <a:pt x="1258" y="430"/>
                    </a:lnTo>
                    <a:lnTo>
                      <a:pt x="1278" y="495"/>
                    </a:lnTo>
                    <a:lnTo>
                      <a:pt x="1293" y="562"/>
                    </a:lnTo>
                    <a:lnTo>
                      <a:pt x="1301" y="631"/>
                    </a:lnTo>
                    <a:lnTo>
                      <a:pt x="1305" y="677"/>
                    </a:lnTo>
                    <a:lnTo>
                      <a:pt x="1303" y="738"/>
                    </a:lnTo>
                    <a:lnTo>
                      <a:pt x="1293" y="796"/>
                    </a:lnTo>
                    <a:lnTo>
                      <a:pt x="1281" y="855"/>
                    </a:lnTo>
                    <a:lnTo>
                      <a:pt x="1262" y="911"/>
                    </a:lnTo>
                    <a:lnTo>
                      <a:pt x="2601" y="2300"/>
                    </a:lnTo>
                    <a:lnTo>
                      <a:pt x="2656" y="2281"/>
                    </a:lnTo>
                    <a:lnTo>
                      <a:pt x="2712" y="2268"/>
                    </a:lnTo>
                    <a:lnTo>
                      <a:pt x="2769" y="2260"/>
                    </a:lnTo>
                    <a:lnTo>
                      <a:pt x="2829" y="2256"/>
                    </a:lnTo>
                    <a:lnTo>
                      <a:pt x="2871" y="2261"/>
                    </a:lnTo>
                    <a:lnTo>
                      <a:pt x="2938" y="2269"/>
                    </a:lnTo>
                    <a:lnTo>
                      <a:pt x="3003" y="2283"/>
                    </a:lnTo>
                    <a:lnTo>
                      <a:pt x="3065" y="2305"/>
                    </a:lnTo>
                    <a:lnTo>
                      <a:pt x="3125" y="2333"/>
                    </a:lnTo>
                    <a:lnTo>
                      <a:pt x="3180" y="2366"/>
                    </a:lnTo>
                    <a:lnTo>
                      <a:pt x="3232" y="2404"/>
                    </a:lnTo>
                    <a:lnTo>
                      <a:pt x="3281" y="2447"/>
                    </a:lnTo>
                    <a:lnTo>
                      <a:pt x="3325" y="2496"/>
                    </a:lnTo>
                    <a:lnTo>
                      <a:pt x="3364" y="2548"/>
                    </a:lnTo>
                    <a:lnTo>
                      <a:pt x="3398" y="2604"/>
                    </a:lnTo>
                    <a:lnTo>
                      <a:pt x="3426" y="2664"/>
                    </a:lnTo>
                    <a:lnTo>
                      <a:pt x="3449" y="2727"/>
                    </a:lnTo>
                    <a:lnTo>
                      <a:pt x="3466" y="2793"/>
                    </a:lnTo>
                    <a:lnTo>
                      <a:pt x="3477" y="2861"/>
                    </a:lnTo>
                    <a:lnTo>
                      <a:pt x="3480" y="2932"/>
                    </a:lnTo>
                    <a:lnTo>
                      <a:pt x="3477" y="2994"/>
                    </a:lnTo>
                    <a:lnTo>
                      <a:pt x="3469" y="3055"/>
                    </a:lnTo>
                    <a:lnTo>
                      <a:pt x="3456" y="3113"/>
                    </a:lnTo>
                    <a:lnTo>
                      <a:pt x="3438" y="3169"/>
                    </a:lnTo>
                    <a:lnTo>
                      <a:pt x="3416" y="3224"/>
                    </a:lnTo>
                    <a:lnTo>
                      <a:pt x="2981" y="2774"/>
                    </a:lnTo>
                    <a:lnTo>
                      <a:pt x="2964" y="2757"/>
                    </a:lnTo>
                    <a:lnTo>
                      <a:pt x="2944" y="2743"/>
                    </a:lnTo>
                    <a:lnTo>
                      <a:pt x="2924" y="2732"/>
                    </a:lnTo>
                    <a:lnTo>
                      <a:pt x="2904" y="2723"/>
                    </a:lnTo>
                    <a:lnTo>
                      <a:pt x="2867" y="2712"/>
                    </a:lnTo>
                    <a:lnTo>
                      <a:pt x="2829" y="2708"/>
                    </a:lnTo>
                    <a:lnTo>
                      <a:pt x="2795" y="2711"/>
                    </a:lnTo>
                    <a:lnTo>
                      <a:pt x="2762" y="2718"/>
                    </a:lnTo>
                    <a:lnTo>
                      <a:pt x="2731" y="2731"/>
                    </a:lnTo>
                    <a:lnTo>
                      <a:pt x="2701" y="2750"/>
                    </a:lnTo>
                    <a:lnTo>
                      <a:pt x="2674" y="2774"/>
                    </a:lnTo>
                    <a:lnTo>
                      <a:pt x="2653" y="2799"/>
                    </a:lnTo>
                    <a:lnTo>
                      <a:pt x="2636" y="2827"/>
                    </a:lnTo>
                    <a:lnTo>
                      <a:pt x="2623" y="2855"/>
                    </a:lnTo>
                    <a:lnTo>
                      <a:pt x="2615" y="2886"/>
                    </a:lnTo>
                    <a:lnTo>
                      <a:pt x="2612" y="2918"/>
                    </a:lnTo>
                    <a:lnTo>
                      <a:pt x="2612" y="2950"/>
                    </a:lnTo>
                    <a:lnTo>
                      <a:pt x="2616" y="2981"/>
                    </a:lnTo>
                    <a:lnTo>
                      <a:pt x="2624" y="3012"/>
                    </a:lnTo>
                    <a:lnTo>
                      <a:pt x="2634" y="3034"/>
                    </a:lnTo>
                    <a:lnTo>
                      <a:pt x="2645" y="3054"/>
                    </a:lnTo>
                    <a:lnTo>
                      <a:pt x="2658" y="3074"/>
                    </a:lnTo>
                    <a:lnTo>
                      <a:pt x="2674" y="3092"/>
                    </a:lnTo>
                    <a:lnTo>
                      <a:pt x="3108" y="3542"/>
                    </a:lnTo>
                    <a:lnTo>
                      <a:pt x="3056" y="3565"/>
                    </a:lnTo>
                    <a:lnTo>
                      <a:pt x="3002" y="3584"/>
                    </a:lnTo>
                    <a:lnTo>
                      <a:pt x="2945" y="3598"/>
                    </a:lnTo>
                    <a:lnTo>
                      <a:pt x="2887" y="3607"/>
                    </a:lnTo>
                    <a:lnTo>
                      <a:pt x="2829" y="3610"/>
                    </a:lnTo>
                    <a:lnTo>
                      <a:pt x="2759" y="3607"/>
                    </a:lnTo>
                    <a:lnTo>
                      <a:pt x="2694" y="3596"/>
                    </a:lnTo>
                    <a:lnTo>
                      <a:pt x="2630" y="3578"/>
                    </a:lnTo>
                    <a:lnTo>
                      <a:pt x="2569" y="3554"/>
                    </a:lnTo>
                    <a:lnTo>
                      <a:pt x="2511" y="3524"/>
                    </a:lnTo>
                    <a:lnTo>
                      <a:pt x="2457" y="3489"/>
                    </a:lnTo>
                    <a:lnTo>
                      <a:pt x="2406" y="3449"/>
                    </a:lnTo>
                    <a:lnTo>
                      <a:pt x="2360" y="3403"/>
                    </a:lnTo>
                    <a:lnTo>
                      <a:pt x="2318" y="3353"/>
                    </a:lnTo>
                    <a:lnTo>
                      <a:pt x="2281" y="3298"/>
                    </a:lnTo>
                    <a:lnTo>
                      <a:pt x="2248" y="3241"/>
                    </a:lnTo>
                    <a:lnTo>
                      <a:pt x="2222" y="3180"/>
                    </a:lnTo>
                    <a:lnTo>
                      <a:pt x="2201" y="3115"/>
                    </a:lnTo>
                    <a:lnTo>
                      <a:pt x="2187" y="3048"/>
                    </a:lnTo>
                    <a:lnTo>
                      <a:pt x="2179" y="2979"/>
                    </a:lnTo>
                    <a:lnTo>
                      <a:pt x="2175" y="2932"/>
                    </a:lnTo>
                    <a:lnTo>
                      <a:pt x="2178" y="2871"/>
                    </a:lnTo>
                    <a:lnTo>
                      <a:pt x="2186" y="2812"/>
                    </a:lnTo>
                    <a:lnTo>
                      <a:pt x="2200" y="2755"/>
                    </a:lnTo>
                    <a:lnTo>
                      <a:pt x="2217" y="2699"/>
                    </a:lnTo>
                    <a:lnTo>
                      <a:pt x="878" y="1310"/>
                    </a:lnTo>
                    <a:lnTo>
                      <a:pt x="825" y="1328"/>
                    </a:lnTo>
                    <a:lnTo>
                      <a:pt x="770" y="1342"/>
                    </a:lnTo>
                    <a:lnTo>
                      <a:pt x="712" y="1350"/>
                    </a:lnTo>
                    <a:lnTo>
                      <a:pt x="653" y="1354"/>
                    </a:lnTo>
                    <a:lnTo>
                      <a:pt x="608" y="1349"/>
                    </a:lnTo>
                    <a:lnTo>
                      <a:pt x="541" y="1341"/>
                    </a:lnTo>
                    <a:lnTo>
                      <a:pt x="477" y="1326"/>
                    </a:lnTo>
                    <a:lnTo>
                      <a:pt x="416" y="1305"/>
                    </a:lnTo>
                    <a:lnTo>
                      <a:pt x="356" y="1277"/>
                    </a:lnTo>
                    <a:lnTo>
                      <a:pt x="300" y="1244"/>
                    </a:lnTo>
                    <a:lnTo>
                      <a:pt x="248" y="1206"/>
                    </a:lnTo>
                    <a:lnTo>
                      <a:pt x="200" y="1163"/>
                    </a:lnTo>
                    <a:lnTo>
                      <a:pt x="156" y="1113"/>
                    </a:lnTo>
                    <a:lnTo>
                      <a:pt x="117" y="1062"/>
                    </a:lnTo>
                    <a:lnTo>
                      <a:pt x="82" y="1005"/>
                    </a:lnTo>
                    <a:lnTo>
                      <a:pt x="54" y="945"/>
                    </a:lnTo>
                    <a:lnTo>
                      <a:pt x="30" y="881"/>
                    </a:lnTo>
                    <a:lnTo>
                      <a:pt x="14" y="816"/>
                    </a:lnTo>
                    <a:lnTo>
                      <a:pt x="4" y="747"/>
                    </a:lnTo>
                    <a:lnTo>
                      <a:pt x="0" y="677"/>
                    </a:lnTo>
                    <a:lnTo>
                      <a:pt x="3" y="615"/>
                    </a:lnTo>
                    <a:lnTo>
                      <a:pt x="11" y="555"/>
                    </a:lnTo>
                    <a:lnTo>
                      <a:pt x="25" y="497"/>
                    </a:lnTo>
                    <a:lnTo>
                      <a:pt x="43" y="441"/>
                    </a:lnTo>
                    <a:lnTo>
                      <a:pt x="66" y="386"/>
                    </a:lnTo>
                    <a:lnTo>
                      <a:pt x="499" y="836"/>
                    </a:lnTo>
                    <a:lnTo>
                      <a:pt x="517" y="853"/>
                    </a:lnTo>
                    <a:lnTo>
                      <a:pt x="536" y="866"/>
                    </a:lnTo>
                    <a:lnTo>
                      <a:pt x="556" y="878"/>
                    </a:lnTo>
                    <a:lnTo>
                      <a:pt x="578" y="887"/>
                    </a:lnTo>
                    <a:lnTo>
                      <a:pt x="601" y="896"/>
                    </a:lnTo>
                    <a:lnTo>
                      <a:pt x="627" y="901"/>
                    </a:lnTo>
                    <a:lnTo>
                      <a:pt x="653" y="902"/>
                    </a:lnTo>
                    <a:lnTo>
                      <a:pt x="686" y="899"/>
                    </a:lnTo>
                    <a:lnTo>
                      <a:pt x="719" y="892"/>
                    </a:lnTo>
                    <a:lnTo>
                      <a:pt x="750" y="879"/>
                    </a:lnTo>
                    <a:lnTo>
                      <a:pt x="779" y="860"/>
                    </a:lnTo>
                    <a:lnTo>
                      <a:pt x="807" y="836"/>
                    </a:lnTo>
                    <a:lnTo>
                      <a:pt x="827" y="811"/>
                    </a:lnTo>
                    <a:lnTo>
                      <a:pt x="845" y="783"/>
                    </a:lnTo>
                    <a:lnTo>
                      <a:pt x="856" y="753"/>
                    </a:lnTo>
                    <a:lnTo>
                      <a:pt x="864" y="723"/>
                    </a:lnTo>
                    <a:lnTo>
                      <a:pt x="869" y="692"/>
                    </a:lnTo>
                    <a:lnTo>
                      <a:pt x="868" y="660"/>
                    </a:lnTo>
                    <a:lnTo>
                      <a:pt x="863" y="629"/>
                    </a:lnTo>
                    <a:lnTo>
                      <a:pt x="855" y="598"/>
                    </a:lnTo>
                    <a:lnTo>
                      <a:pt x="844" y="570"/>
                    </a:lnTo>
                    <a:lnTo>
                      <a:pt x="827" y="543"/>
                    </a:lnTo>
                    <a:lnTo>
                      <a:pt x="807" y="518"/>
                    </a:lnTo>
                    <a:lnTo>
                      <a:pt x="373" y="67"/>
                    </a:lnTo>
                    <a:lnTo>
                      <a:pt x="425" y="44"/>
                    </a:lnTo>
                    <a:lnTo>
                      <a:pt x="479" y="26"/>
                    </a:lnTo>
                    <a:lnTo>
                      <a:pt x="536" y="12"/>
                    </a:lnTo>
                    <a:lnTo>
                      <a:pt x="593" y="3"/>
                    </a:lnTo>
                    <a:lnTo>
                      <a:pt x="6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4193241" y="3025588"/>
            <a:ext cx="1828800" cy="1828800"/>
            <a:chOff x="4193241" y="3025588"/>
            <a:chExt cx="1828800" cy="1828800"/>
          </a:xfrm>
        </p:grpSpPr>
        <p:sp>
          <p:nvSpPr>
            <p:cNvPr id="188" name="Donut 187"/>
            <p:cNvSpPr/>
            <p:nvPr/>
          </p:nvSpPr>
          <p:spPr>
            <a:xfrm>
              <a:off x="4193241" y="3025588"/>
              <a:ext cx="1828800" cy="1828800"/>
            </a:xfrm>
            <a:prstGeom prst="donut">
              <a:avLst>
                <a:gd name="adj" fmla="val 85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Freeform 13"/>
            <p:cNvSpPr>
              <a:spLocks noEditPoints="1"/>
            </p:cNvSpPr>
            <p:nvPr/>
          </p:nvSpPr>
          <p:spPr bwMode="auto">
            <a:xfrm>
              <a:off x="4723466" y="3512951"/>
              <a:ext cx="768350" cy="854075"/>
            </a:xfrm>
            <a:custGeom>
              <a:avLst/>
              <a:gdLst>
                <a:gd name="T0" fmla="*/ 2142 w 3391"/>
                <a:gd name="T1" fmla="*/ 2998 h 3226"/>
                <a:gd name="T2" fmla="*/ 2048 w 3391"/>
                <a:gd name="T3" fmla="*/ 3072 h 3226"/>
                <a:gd name="T4" fmla="*/ 1907 w 3391"/>
                <a:gd name="T5" fmla="*/ 3164 h 3226"/>
                <a:gd name="T6" fmla="*/ 1564 w 3391"/>
                <a:gd name="T7" fmla="*/ 3215 h 3226"/>
                <a:gd name="T8" fmla="*/ 1416 w 3391"/>
                <a:gd name="T9" fmla="*/ 3090 h 3226"/>
                <a:gd name="T10" fmla="*/ 1273 w 3391"/>
                <a:gd name="T11" fmla="*/ 3048 h 3226"/>
                <a:gd name="T12" fmla="*/ 1314 w 3391"/>
                <a:gd name="T13" fmla="*/ 2922 h 3226"/>
                <a:gd name="T14" fmla="*/ 2139 w 3391"/>
                <a:gd name="T15" fmla="*/ 2783 h 3226"/>
                <a:gd name="T16" fmla="*/ 1339 w 3391"/>
                <a:gd name="T17" fmla="*/ 2881 h 3226"/>
                <a:gd name="T18" fmla="*/ 1262 w 3391"/>
                <a:gd name="T19" fmla="*/ 2765 h 3226"/>
                <a:gd name="T20" fmla="*/ 2626 w 3391"/>
                <a:gd name="T21" fmla="*/ 2155 h 3226"/>
                <a:gd name="T22" fmla="*/ 2907 w 3391"/>
                <a:gd name="T23" fmla="*/ 2477 h 3226"/>
                <a:gd name="T24" fmla="*/ 2769 w 3391"/>
                <a:gd name="T25" fmla="*/ 2491 h 3226"/>
                <a:gd name="T26" fmla="*/ 2517 w 3391"/>
                <a:gd name="T27" fmla="*/ 2166 h 3226"/>
                <a:gd name="T28" fmla="*/ 876 w 3391"/>
                <a:gd name="T29" fmla="*/ 2166 h 3226"/>
                <a:gd name="T30" fmla="*/ 623 w 3391"/>
                <a:gd name="T31" fmla="*/ 2491 h 3226"/>
                <a:gd name="T32" fmla="*/ 497 w 3391"/>
                <a:gd name="T33" fmla="*/ 2491 h 3226"/>
                <a:gd name="T34" fmla="*/ 750 w 3391"/>
                <a:gd name="T35" fmla="*/ 2166 h 3226"/>
                <a:gd name="T36" fmla="*/ 3366 w 3391"/>
                <a:gd name="T37" fmla="*/ 1405 h 3226"/>
                <a:gd name="T38" fmla="*/ 3326 w 3391"/>
                <a:gd name="T39" fmla="*/ 1534 h 3226"/>
                <a:gd name="T40" fmla="*/ 2856 w 3391"/>
                <a:gd name="T41" fmla="*/ 1459 h 3226"/>
                <a:gd name="T42" fmla="*/ 447 w 3391"/>
                <a:gd name="T43" fmla="*/ 1383 h 3226"/>
                <a:gd name="T44" fmla="*/ 523 w 3391"/>
                <a:gd name="T45" fmla="*/ 1499 h 3226"/>
                <a:gd name="T46" fmla="*/ 27 w 3391"/>
                <a:gd name="T47" fmla="*/ 1514 h 3226"/>
                <a:gd name="T48" fmla="*/ 66 w 3391"/>
                <a:gd name="T49" fmla="*/ 1385 h 3226"/>
                <a:gd name="T50" fmla="*/ 1131 w 3391"/>
                <a:gd name="T51" fmla="*/ 1035 h 3226"/>
                <a:gd name="T52" fmla="*/ 941 w 3391"/>
                <a:gd name="T53" fmla="*/ 1360 h 3226"/>
                <a:gd name="T54" fmla="*/ 1039 w 3391"/>
                <a:gd name="T55" fmla="*/ 1394 h 3226"/>
                <a:gd name="T56" fmla="*/ 1210 w 3391"/>
                <a:gd name="T57" fmla="*/ 1131 h 3226"/>
                <a:gd name="T58" fmla="*/ 1489 w 3391"/>
                <a:gd name="T59" fmla="*/ 952 h 3226"/>
                <a:gd name="T60" fmla="*/ 1420 w 3391"/>
                <a:gd name="T61" fmla="*/ 871 h 3226"/>
                <a:gd name="T62" fmla="*/ 2212 w 3391"/>
                <a:gd name="T63" fmla="*/ 825 h 3226"/>
                <a:gd name="T64" fmla="*/ 2580 w 3391"/>
                <a:gd name="T65" fmla="*/ 1231 h 3226"/>
                <a:gd name="T66" fmla="*/ 2599 w 3391"/>
                <a:gd name="T67" fmla="*/ 1706 h 3226"/>
                <a:gd name="T68" fmla="*/ 2398 w 3391"/>
                <a:gd name="T69" fmla="*/ 2012 h 3226"/>
                <a:gd name="T70" fmla="*/ 2159 w 3391"/>
                <a:gd name="T71" fmla="*/ 2280 h 3226"/>
                <a:gd name="T72" fmla="*/ 2100 w 3391"/>
                <a:gd name="T73" fmla="*/ 2547 h 3226"/>
                <a:gd name="T74" fmla="*/ 2098 w 3391"/>
                <a:gd name="T75" fmla="*/ 2678 h 3226"/>
                <a:gd name="T76" fmla="*/ 1252 w 3391"/>
                <a:gd name="T77" fmla="*/ 2632 h 3226"/>
                <a:gd name="T78" fmla="*/ 1325 w 3391"/>
                <a:gd name="T79" fmla="*/ 2487 h 3226"/>
                <a:gd name="T80" fmla="*/ 1150 w 3391"/>
                <a:gd name="T81" fmla="*/ 2176 h 3226"/>
                <a:gd name="T82" fmla="*/ 905 w 3391"/>
                <a:gd name="T83" fmla="*/ 1909 h 3226"/>
                <a:gd name="T84" fmla="*/ 761 w 3391"/>
                <a:gd name="T85" fmla="*/ 1555 h 3226"/>
                <a:gd name="T86" fmla="*/ 913 w 3391"/>
                <a:gd name="T87" fmla="*/ 1054 h 3226"/>
                <a:gd name="T88" fmla="*/ 1385 w 3391"/>
                <a:gd name="T89" fmla="*/ 737 h 3226"/>
                <a:gd name="T90" fmla="*/ 2878 w 3391"/>
                <a:gd name="T91" fmla="*/ 417 h 3226"/>
                <a:gd name="T92" fmla="*/ 2895 w 3391"/>
                <a:gd name="T93" fmla="*/ 536 h 3226"/>
                <a:gd name="T94" fmla="*/ 2517 w 3391"/>
                <a:gd name="T95" fmla="*/ 754 h 3226"/>
                <a:gd name="T96" fmla="*/ 2769 w 3391"/>
                <a:gd name="T97" fmla="*/ 428 h 3226"/>
                <a:gd name="T98" fmla="*/ 623 w 3391"/>
                <a:gd name="T99" fmla="*/ 428 h 3226"/>
                <a:gd name="T100" fmla="*/ 876 w 3391"/>
                <a:gd name="T101" fmla="*/ 754 h 3226"/>
                <a:gd name="T102" fmla="*/ 750 w 3391"/>
                <a:gd name="T103" fmla="*/ 754 h 3226"/>
                <a:gd name="T104" fmla="*/ 497 w 3391"/>
                <a:gd name="T105" fmla="*/ 428 h 3226"/>
                <a:gd name="T106" fmla="*/ 1773 w 3391"/>
                <a:gd name="T107" fmla="*/ 38 h 3226"/>
                <a:gd name="T108" fmla="*/ 1719 w 3391"/>
                <a:gd name="T109" fmla="*/ 459 h 3226"/>
                <a:gd name="T110" fmla="*/ 1607 w 3391"/>
                <a:gd name="T111" fmla="*/ 77 h 3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91" h="3226">
                  <a:moveTo>
                    <a:pt x="1339" y="2919"/>
                  </a:moveTo>
                  <a:lnTo>
                    <a:pt x="2052" y="2919"/>
                  </a:lnTo>
                  <a:lnTo>
                    <a:pt x="2077" y="2922"/>
                  </a:lnTo>
                  <a:lnTo>
                    <a:pt x="2099" y="2930"/>
                  </a:lnTo>
                  <a:lnTo>
                    <a:pt x="2117" y="2942"/>
                  </a:lnTo>
                  <a:lnTo>
                    <a:pt x="2131" y="2958"/>
                  </a:lnTo>
                  <a:lnTo>
                    <a:pt x="2140" y="2977"/>
                  </a:lnTo>
                  <a:lnTo>
                    <a:pt x="2142" y="2998"/>
                  </a:lnTo>
                  <a:lnTo>
                    <a:pt x="2138" y="3021"/>
                  </a:lnTo>
                  <a:lnTo>
                    <a:pt x="2129" y="3035"/>
                  </a:lnTo>
                  <a:lnTo>
                    <a:pt x="2118" y="3048"/>
                  </a:lnTo>
                  <a:lnTo>
                    <a:pt x="2104" y="3058"/>
                  </a:lnTo>
                  <a:lnTo>
                    <a:pt x="2086" y="3066"/>
                  </a:lnTo>
                  <a:lnTo>
                    <a:pt x="2068" y="3071"/>
                  </a:lnTo>
                  <a:lnTo>
                    <a:pt x="2049" y="3072"/>
                  </a:lnTo>
                  <a:lnTo>
                    <a:pt x="2048" y="3072"/>
                  </a:lnTo>
                  <a:lnTo>
                    <a:pt x="2022" y="3074"/>
                  </a:lnTo>
                  <a:lnTo>
                    <a:pt x="1999" y="3080"/>
                  </a:lnTo>
                  <a:lnTo>
                    <a:pt x="1977" y="3090"/>
                  </a:lnTo>
                  <a:lnTo>
                    <a:pt x="1957" y="3102"/>
                  </a:lnTo>
                  <a:lnTo>
                    <a:pt x="1939" y="3118"/>
                  </a:lnTo>
                  <a:lnTo>
                    <a:pt x="1927" y="3138"/>
                  </a:lnTo>
                  <a:lnTo>
                    <a:pt x="1925" y="3139"/>
                  </a:lnTo>
                  <a:lnTo>
                    <a:pt x="1907" y="3164"/>
                  </a:lnTo>
                  <a:lnTo>
                    <a:pt x="1885" y="3185"/>
                  </a:lnTo>
                  <a:lnTo>
                    <a:pt x="1858" y="3203"/>
                  </a:lnTo>
                  <a:lnTo>
                    <a:pt x="1827" y="3215"/>
                  </a:lnTo>
                  <a:lnTo>
                    <a:pt x="1795" y="3223"/>
                  </a:lnTo>
                  <a:lnTo>
                    <a:pt x="1761" y="3226"/>
                  </a:lnTo>
                  <a:lnTo>
                    <a:pt x="1630" y="3226"/>
                  </a:lnTo>
                  <a:lnTo>
                    <a:pt x="1596" y="3223"/>
                  </a:lnTo>
                  <a:lnTo>
                    <a:pt x="1564" y="3215"/>
                  </a:lnTo>
                  <a:lnTo>
                    <a:pt x="1535" y="3203"/>
                  </a:lnTo>
                  <a:lnTo>
                    <a:pt x="1508" y="3185"/>
                  </a:lnTo>
                  <a:lnTo>
                    <a:pt x="1484" y="3164"/>
                  </a:lnTo>
                  <a:lnTo>
                    <a:pt x="1467" y="3139"/>
                  </a:lnTo>
                  <a:lnTo>
                    <a:pt x="1466" y="3138"/>
                  </a:lnTo>
                  <a:lnTo>
                    <a:pt x="1452" y="3118"/>
                  </a:lnTo>
                  <a:lnTo>
                    <a:pt x="1436" y="3102"/>
                  </a:lnTo>
                  <a:lnTo>
                    <a:pt x="1416" y="3090"/>
                  </a:lnTo>
                  <a:lnTo>
                    <a:pt x="1394" y="3080"/>
                  </a:lnTo>
                  <a:lnTo>
                    <a:pt x="1369" y="3074"/>
                  </a:lnTo>
                  <a:lnTo>
                    <a:pt x="1343" y="3072"/>
                  </a:lnTo>
                  <a:lnTo>
                    <a:pt x="1342" y="3072"/>
                  </a:lnTo>
                  <a:lnTo>
                    <a:pt x="1324" y="3071"/>
                  </a:lnTo>
                  <a:lnTo>
                    <a:pt x="1305" y="3066"/>
                  </a:lnTo>
                  <a:lnTo>
                    <a:pt x="1289" y="3058"/>
                  </a:lnTo>
                  <a:lnTo>
                    <a:pt x="1273" y="3048"/>
                  </a:lnTo>
                  <a:lnTo>
                    <a:pt x="1262" y="3035"/>
                  </a:lnTo>
                  <a:lnTo>
                    <a:pt x="1254" y="3021"/>
                  </a:lnTo>
                  <a:lnTo>
                    <a:pt x="1250" y="2998"/>
                  </a:lnTo>
                  <a:lnTo>
                    <a:pt x="1252" y="2977"/>
                  </a:lnTo>
                  <a:lnTo>
                    <a:pt x="1261" y="2958"/>
                  </a:lnTo>
                  <a:lnTo>
                    <a:pt x="1275" y="2942"/>
                  </a:lnTo>
                  <a:lnTo>
                    <a:pt x="1293" y="2930"/>
                  </a:lnTo>
                  <a:lnTo>
                    <a:pt x="1314" y="2922"/>
                  </a:lnTo>
                  <a:lnTo>
                    <a:pt x="1339" y="2919"/>
                  </a:lnTo>
                  <a:close/>
                  <a:moveTo>
                    <a:pt x="1339" y="2727"/>
                  </a:moveTo>
                  <a:lnTo>
                    <a:pt x="2052" y="2727"/>
                  </a:lnTo>
                  <a:lnTo>
                    <a:pt x="2077" y="2730"/>
                  </a:lnTo>
                  <a:lnTo>
                    <a:pt x="2098" y="2737"/>
                  </a:lnTo>
                  <a:lnTo>
                    <a:pt x="2115" y="2749"/>
                  </a:lnTo>
                  <a:lnTo>
                    <a:pt x="2129" y="2765"/>
                  </a:lnTo>
                  <a:lnTo>
                    <a:pt x="2139" y="2783"/>
                  </a:lnTo>
                  <a:lnTo>
                    <a:pt x="2142" y="2803"/>
                  </a:lnTo>
                  <a:lnTo>
                    <a:pt x="2139" y="2824"/>
                  </a:lnTo>
                  <a:lnTo>
                    <a:pt x="2129" y="2842"/>
                  </a:lnTo>
                  <a:lnTo>
                    <a:pt x="2115" y="2857"/>
                  </a:lnTo>
                  <a:lnTo>
                    <a:pt x="2098" y="2870"/>
                  </a:lnTo>
                  <a:lnTo>
                    <a:pt x="2077" y="2878"/>
                  </a:lnTo>
                  <a:lnTo>
                    <a:pt x="2052" y="2881"/>
                  </a:lnTo>
                  <a:lnTo>
                    <a:pt x="1339" y="2881"/>
                  </a:lnTo>
                  <a:lnTo>
                    <a:pt x="1315" y="2878"/>
                  </a:lnTo>
                  <a:lnTo>
                    <a:pt x="1293" y="2870"/>
                  </a:lnTo>
                  <a:lnTo>
                    <a:pt x="1276" y="2857"/>
                  </a:lnTo>
                  <a:lnTo>
                    <a:pt x="1262" y="2842"/>
                  </a:lnTo>
                  <a:lnTo>
                    <a:pt x="1252" y="2824"/>
                  </a:lnTo>
                  <a:lnTo>
                    <a:pt x="1250" y="2803"/>
                  </a:lnTo>
                  <a:lnTo>
                    <a:pt x="1252" y="2783"/>
                  </a:lnTo>
                  <a:lnTo>
                    <a:pt x="1262" y="2765"/>
                  </a:lnTo>
                  <a:lnTo>
                    <a:pt x="1276" y="2749"/>
                  </a:lnTo>
                  <a:lnTo>
                    <a:pt x="1293" y="2737"/>
                  </a:lnTo>
                  <a:lnTo>
                    <a:pt x="1315" y="2730"/>
                  </a:lnTo>
                  <a:lnTo>
                    <a:pt x="1339" y="2727"/>
                  </a:lnTo>
                  <a:close/>
                  <a:moveTo>
                    <a:pt x="2569" y="2144"/>
                  </a:moveTo>
                  <a:lnTo>
                    <a:pt x="2589" y="2144"/>
                  </a:lnTo>
                  <a:lnTo>
                    <a:pt x="2609" y="2147"/>
                  </a:lnTo>
                  <a:lnTo>
                    <a:pt x="2626" y="2155"/>
                  </a:lnTo>
                  <a:lnTo>
                    <a:pt x="2643" y="2166"/>
                  </a:lnTo>
                  <a:lnTo>
                    <a:pt x="2895" y="2383"/>
                  </a:lnTo>
                  <a:lnTo>
                    <a:pt x="2907" y="2397"/>
                  </a:lnTo>
                  <a:lnTo>
                    <a:pt x="2917" y="2412"/>
                  </a:lnTo>
                  <a:lnTo>
                    <a:pt x="2920" y="2429"/>
                  </a:lnTo>
                  <a:lnTo>
                    <a:pt x="2920" y="2445"/>
                  </a:lnTo>
                  <a:lnTo>
                    <a:pt x="2917" y="2462"/>
                  </a:lnTo>
                  <a:lnTo>
                    <a:pt x="2907" y="2477"/>
                  </a:lnTo>
                  <a:lnTo>
                    <a:pt x="2895" y="2491"/>
                  </a:lnTo>
                  <a:lnTo>
                    <a:pt x="2876" y="2504"/>
                  </a:lnTo>
                  <a:lnTo>
                    <a:pt x="2855" y="2511"/>
                  </a:lnTo>
                  <a:lnTo>
                    <a:pt x="2832" y="2514"/>
                  </a:lnTo>
                  <a:lnTo>
                    <a:pt x="2815" y="2512"/>
                  </a:lnTo>
                  <a:lnTo>
                    <a:pt x="2798" y="2508"/>
                  </a:lnTo>
                  <a:lnTo>
                    <a:pt x="2783" y="2501"/>
                  </a:lnTo>
                  <a:lnTo>
                    <a:pt x="2769" y="2491"/>
                  </a:lnTo>
                  <a:lnTo>
                    <a:pt x="2517" y="2274"/>
                  </a:lnTo>
                  <a:lnTo>
                    <a:pt x="2504" y="2260"/>
                  </a:lnTo>
                  <a:lnTo>
                    <a:pt x="2494" y="2245"/>
                  </a:lnTo>
                  <a:lnTo>
                    <a:pt x="2491" y="2228"/>
                  </a:lnTo>
                  <a:lnTo>
                    <a:pt x="2491" y="2211"/>
                  </a:lnTo>
                  <a:lnTo>
                    <a:pt x="2494" y="2195"/>
                  </a:lnTo>
                  <a:lnTo>
                    <a:pt x="2504" y="2179"/>
                  </a:lnTo>
                  <a:lnTo>
                    <a:pt x="2517" y="2166"/>
                  </a:lnTo>
                  <a:lnTo>
                    <a:pt x="2533" y="2155"/>
                  </a:lnTo>
                  <a:lnTo>
                    <a:pt x="2550" y="2147"/>
                  </a:lnTo>
                  <a:lnTo>
                    <a:pt x="2569" y="2144"/>
                  </a:lnTo>
                  <a:close/>
                  <a:moveTo>
                    <a:pt x="802" y="2144"/>
                  </a:moveTo>
                  <a:lnTo>
                    <a:pt x="822" y="2144"/>
                  </a:lnTo>
                  <a:lnTo>
                    <a:pt x="841" y="2147"/>
                  </a:lnTo>
                  <a:lnTo>
                    <a:pt x="859" y="2155"/>
                  </a:lnTo>
                  <a:lnTo>
                    <a:pt x="876" y="2166"/>
                  </a:lnTo>
                  <a:lnTo>
                    <a:pt x="889" y="2179"/>
                  </a:lnTo>
                  <a:lnTo>
                    <a:pt x="897" y="2195"/>
                  </a:lnTo>
                  <a:lnTo>
                    <a:pt x="901" y="2211"/>
                  </a:lnTo>
                  <a:lnTo>
                    <a:pt x="901" y="2228"/>
                  </a:lnTo>
                  <a:lnTo>
                    <a:pt x="897" y="2245"/>
                  </a:lnTo>
                  <a:lnTo>
                    <a:pt x="889" y="2260"/>
                  </a:lnTo>
                  <a:lnTo>
                    <a:pt x="876" y="2274"/>
                  </a:lnTo>
                  <a:lnTo>
                    <a:pt x="623" y="2491"/>
                  </a:lnTo>
                  <a:lnTo>
                    <a:pt x="609" y="2501"/>
                  </a:lnTo>
                  <a:lnTo>
                    <a:pt x="593" y="2508"/>
                  </a:lnTo>
                  <a:lnTo>
                    <a:pt x="577" y="2512"/>
                  </a:lnTo>
                  <a:lnTo>
                    <a:pt x="560" y="2514"/>
                  </a:lnTo>
                  <a:lnTo>
                    <a:pt x="543" y="2512"/>
                  </a:lnTo>
                  <a:lnTo>
                    <a:pt x="526" y="2508"/>
                  </a:lnTo>
                  <a:lnTo>
                    <a:pt x="511" y="2501"/>
                  </a:lnTo>
                  <a:lnTo>
                    <a:pt x="497" y="2491"/>
                  </a:lnTo>
                  <a:lnTo>
                    <a:pt x="484" y="2477"/>
                  </a:lnTo>
                  <a:lnTo>
                    <a:pt x="476" y="2462"/>
                  </a:lnTo>
                  <a:lnTo>
                    <a:pt x="471" y="2445"/>
                  </a:lnTo>
                  <a:lnTo>
                    <a:pt x="471" y="2429"/>
                  </a:lnTo>
                  <a:lnTo>
                    <a:pt x="476" y="2412"/>
                  </a:lnTo>
                  <a:lnTo>
                    <a:pt x="484" y="2397"/>
                  </a:lnTo>
                  <a:lnTo>
                    <a:pt x="497" y="2383"/>
                  </a:lnTo>
                  <a:lnTo>
                    <a:pt x="750" y="2166"/>
                  </a:lnTo>
                  <a:lnTo>
                    <a:pt x="765" y="2155"/>
                  </a:lnTo>
                  <a:lnTo>
                    <a:pt x="784" y="2147"/>
                  </a:lnTo>
                  <a:lnTo>
                    <a:pt x="802" y="2144"/>
                  </a:lnTo>
                  <a:close/>
                  <a:moveTo>
                    <a:pt x="2946" y="1383"/>
                  </a:moveTo>
                  <a:lnTo>
                    <a:pt x="3303" y="1383"/>
                  </a:lnTo>
                  <a:lnTo>
                    <a:pt x="3326" y="1385"/>
                  </a:lnTo>
                  <a:lnTo>
                    <a:pt x="3347" y="1393"/>
                  </a:lnTo>
                  <a:lnTo>
                    <a:pt x="3366" y="1405"/>
                  </a:lnTo>
                  <a:lnTo>
                    <a:pt x="3380" y="1421"/>
                  </a:lnTo>
                  <a:lnTo>
                    <a:pt x="3388" y="1439"/>
                  </a:lnTo>
                  <a:lnTo>
                    <a:pt x="3391" y="1459"/>
                  </a:lnTo>
                  <a:lnTo>
                    <a:pt x="3388" y="1479"/>
                  </a:lnTo>
                  <a:lnTo>
                    <a:pt x="3380" y="1499"/>
                  </a:lnTo>
                  <a:lnTo>
                    <a:pt x="3366" y="1514"/>
                  </a:lnTo>
                  <a:lnTo>
                    <a:pt x="3347" y="1526"/>
                  </a:lnTo>
                  <a:lnTo>
                    <a:pt x="3326" y="1534"/>
                  </a:lnTo>
                  <a:lnTo>
                    <a:pt x="3303" y="1537"/>
                  </a:lnTo>
                  <a:lnTo>
                    <a:pt x="2946" y="1537"/>
                  </a:lnTo>
                  <a:lnTo>
                    <a:pt x="2921" y="1534"/>
                  </a:lnTo>
                  <a:lnTo>
                    <a:pt x="2900" y="1526"/>
                  </a:lnTo>
                  <a:lnTo>
                    <a:pt x="2882" y="1514"/>
                  </a:lnTo>
                  <a:lnTo>
                    <a:pt x="2868" y="1499"/>
                  </a:lnTo>
                  <a:lnTo>
                    <a:pt x="2860" y="1479"/>
                  </a:lnTo>
                  <a:lnTo>
                    <a:pt x="2856" y="1459"/>
                  </a:lnTo>
                  <a:lnTo>
                    <a:pt x="2860" y="1439"/>
                  </a:lnTo>
                  <a:lnTo>
                    <a:pt x="2868" y="1421"/>
                  </a:lnTo>
                  <a:lnTo>
                    <a:pt x="2882" y="1405"/>
                  </a:lnTo>
                  <a:lnTo>
                    <a:pt x="2900" y="1393"/>
                  </a:lnTo>
                  <a:lnTo>
                    <a:pt x="2921" y="1385"/>
                  </a:lnTo>
                  <a:lnTo>
                    <a:pt x="2946" y="1383"/>
                  </a:lnTo>
                  <a:close/>
                  <a:moveTo>
                    <a:pt x="90" y="1383"/>
                  </a:moveTo>
                  <a:lnTo>
                    <a:pt x="447" y="1383"/>
                  </a:lnTo>
                  <a:lnTo>
                    <a:pt x="470" y="1385"/>
                  </a:lnTo>
                  <a:lnTo>
                    <a:pt x="492" y="1393"/>
                  </a:lnTo>
                  <a:lnTo>
                    <a:pt x="509" y="1405"/>
                  </a:lnTo>
                  <a:lnTo>
                    <a:pt x="523" y="1421"/>
                  </a:lnTo>
                  <a:lnTo>
                    <a:pt x="533" y="1439"/>
                  </a:lnTo>
                  <a:lnTo>
                    <a:pt x="536" y="1459"/>
                  </a:lnTo>
                  <a:lnTo>
                    <a:pt x="533" y="1479"/>
                  </a:lnTo>
                  <a:lnTo>
                    <a:pt x="523" y="1499"/>
                  </a:lnTo>
                  <a:lnTo>
                    <a:pt x="509" y="1514"/>
                  </a:lnTo>
                  <a:lnTo>
                    <a:pt x="492" y="1526"/>
                  </a:lnTo>
                  <a:lnTo>
                    <a:pt x="470" y="1534"/>
                  </a:lnTo>
                  <a:lnTo>
                    <a:pt x="447" y="1537"/>
                  </a:lnTo>
                  <a:lnTo>
                    <a:pt x="90" y="1537"/>
                  </a:lnTo>
                  <a:lnTo>
                    <a:pt x="66" y="1534"/>
                  </a:lnTo>
                  <a:lnTo>
                    <a:pt x="44" y="1526"/>
                  </a:lnTo>
                  <a:lnTo>
                    <a:pt x="27" y="1514"/>
                  </a:lnTo>
                  <a:lnTo>
                    <a:pt x="13" y="1499"/>
                  </a:lnTo>
                  <a:lnTo>
                    <a:pt x="3" y="1479"/>
                  </a:lnTo>
                  <a:lnTo>
                    <a:pt x="0" y="1459"/>
                  </a:lnTo>
                  <a:lnTo>
                    <a:pt x="3" y="1439"/>
                  </a:lnTo>
                  <a:lnTo>
                    <a:pt x="13" y="1421"/>
                  </a:lnTo>
                  <a:lnTo>
                    <a:pt x="27" y="1405"/>
                  </a:lnTo>
                  <a:lnTo>
                    <a:pt x="44" y="1393"/>
                  </a:lnTo>
                  <a:lnTo>
                    <a:pt x="66" y="1385"/>
                  </a:lnTo>
                  <a:lnTo>
                    <a:pt x="90" y="1383"/>
                  </a:lnTo>
                  <a:close/>
                  <a:moveTo>
                    <a:pt x="1420" y="871"/>
                  </a:moveTo>
                  <a:lnTo>
                    <a:pt x="1403" y="875"/>
                  </a:lnTo>
                  <a:lnTo>
                    <a:pt x="1342" y="899"/>
                  </a:lnTo>
                  <a:lnTo>
                    <a:pt x="1284" y="927"/>
                  </a:lnTo>
                  <a:lnTo>
                    <a:pt x="1230" y="960"/>
                  </a:lnTo>
                  <a:lnTo>
                    <a:pt x="1179" y="996"/>
                  </a:lnTo>
                  <a:lnTo>
                    <a:pt x="1131" y="1035"/>
                  </a:lnTo>
                  <a:lnTo>
                    <a:pt x="1088" y="1077"/>
                  </a:lnTo>
                  <a:lnTo>
                    <a:pt x="1049" y="1123"/>
                  </a:lnTo>
                  <a:lnTo>
                    <a:pt x="1014" y="1171"/>
                  </a:lnTo>
                  <a:lnTo>
                    <a:pt x="985" y="1222"/>
                  </a:lnTo>
                  <a:lnTo>
                    <a:pt x="960" y="1275"/>
                  </a:lnTo>
                  <a:lnTo>
                    <a:pt x="941" y="1330"/>
                  </a:lnTo>
                  <a:lnTo>
                    <a:pt x="939" y="1345"/>
                  </a:lnTo>
                  <a:lnTo>
                    <a:pt x="941" y="1360"/>
                  </a:lnTo>
                  <a:lnTo>
                    <a:pt x="948" y="1374"/>
                  </a:lnTo>
                  <a:lnTo>
                    <a:pt x="959" y="1385"/>
                  </a:lnTo>
                  <a:lnTo>
                    <a:pt x="971" y="1394"/>
                  </a:lnTo>
                  <a:lnTo>
                    <a:pt x="989" y="1400"/>
                  </a:lnTo>
                  <a:lnTo>
                    <a:pt x="997" y="1401"/>
                  </a:lnTo>
                  <a:lnTo>
                    <a:pt x="1005" y="1402"/>
                  </a:lnTo>
                  <a:lnTo>
                    <a:pt x="1023" y="1400"/>
                  </a:lnTo>
                  <a:lnTo>
                    <a:pt x="1039" y="1394"/>
                  </a:lnTo>
                  <a:lnTo>
                    <a:pt x="1053" y="1385"/>
                  </a:lnTo>
                  <a:lnTo>
                    <a:pt x="1063" y="1373"/>
                  </a:lnTo>
                  <a:lnTo>
                    <a:pt x="1070" y="1359"/>
                  </a:lnTo>
                  <a:lnTo>
                    <a:pt x="1088" y="1309"/>
                  </a:lnTo>
                  <a:lnTo>
                    <a:pt x="1111" y="1261"/>
                  </a:lnTo>
                  <a:lnTo>
                    <a:pt x="1139" y="1215"/>
                  </a:lnTo>
                  <a:lnTo>
                    <a:pt x="1173" y="1171"/>
                  </a:lnTo>
                  <a:lnTo>
                    <a:pt x="1210" y="1131"/>
                  </a:lnTo>
                  <a:lnTo>
                    <a:pt x="1251" y="1094"/>
                  </a:lnTo>
                  <a:lnTo>
                    <a:pt x="1297" y="1060"/>
                  </a:lnTo>
                  <a:lnTo>
                    <a:pt x="1346" y="1030"/>
                  </a:lnTo>
                  <a:lnTo>
                    <a:pt x="1398" y="1004"/>
                  </a:lnTo>
                  <a:lnTo>
                    <a:pt x="1453" y="982"/>
                  </a:lnTo>
                  <a:lnTo>
                    <a:pt x="1469" y="975"/>
                  </a:lnTo>
                  <a:lnTo>
                    <a:pt x="1481" y="964"/>
                  </a:lnTo>
                  <a:lnTo>
                    <a:pt x="1489" y="952"/>
                  </a:lnTo>
                  <a:lnTo>
                    <a:pt x="1494" y="937"/>
                  </a:lnTo>
                  <a:lnTo>
                    <a:pt x="1495" y="922"/>
                  </a:lnTo>
                  <a:lnTo>
                    <a:pt x="1490" y="907"/>
                  </a:lnTo>
                  <a:lnTo>
                    <a:pt x="1481" y="893"/>
                  </a:lnTo>
                  <a:lnTo>
                    <a:pt x="1469" y="883"/>
                  </a:lnTo>
                  <a:lnTo>
                    <a:pt x="1454" y="875"/>
                  </a:lnTo>
                  <a:lnTo>
                    <a:pt x="1438" y="871"/>
                  </a:lnTo>
                  <a:lnTo>
                    <a:pt x="1420" y="871"/>
                  </a:lnTo>
                  <a:close/>
                  <a:moveTo>
                    <a:pt x="1696" y="692"/>
                  </a:moveTo>
                  <a:lnTo>
                    <a:pt x="1776" y="695"/>
                  </a:lnTo>
                  <a:lnTo>
                    <a:pt x="1855" y="704"/>
                  </a:lnTo>
                  <a:lnTo>
                    <a:pt x="1932" y="718"/>
                  </a:lnTo>
                  <a:lnTo>
                    <a:pt x="2007" y="737"/>
                  </a:lnTo>
                  <a:lnTo>
                    <a:pt x="2078" y="762"/>
                  </a:lnTo>
                  <a:lnTo>
                    <a:pt x="2147" y="791"/>
                  </a:lnTo>
                  <a:lnTo>
                    <a:pt x="2212" y="825"/>
                  </a:lnTo>
                  <a:lnTo>
                    <a:pt x="2273" y="863"/>
                  </a:lnTo>
                  <a:lnTo>
                    <a:pt x="2331" y="905"/>
                  </a:lnTo>
                  <a:lnTo>
                    <a:pt x="2385" y="952"/>
                  </a:lnTo>
                  <a:lnTo>
                    <a:pt x="2434" y="1001"/>
                  </a:lnTo>
                  <a:lnTo>
                    <a:pt x="2478" y="1054"/>
                  </a:lnTo>
                  <a:lnTo>
                    <a:pt x="2518" y="1110"/>
                  </a:lnTo>
                  <a:lnTo>
                    <a:pt x="2552" y="1169"/>
                  </a:lnTo>
                  <a:lnTo>
                    <a:pt x="2580" y="1231"/>
                  </a:lnTo>
                  <a:lnTo>
                    <a:pt x="2603" y="1295"/>
                  </a:lnTo>
                  <a:lnTo>
                    <a:pt x="2619" y="1360"/>
                  </a:lnTo>
                  <a:lnTo>
                    <a:pt x="2630" y="1428"/>
                  </a:lnTo>
                  <a:lnTo>
                    <a:pt x="2633" y="1498"/>
                  </a:lnTo>
                  <a:lnTo>
                    <a:pt x="2631" y="1555"/>
                  </a:lnTo>
                  <a:lnTo>
                    <a:pt x="2624" y="1608"/>
                  </a:lnTo>
                  <a:lnTo>
                    <a:pt x="2613" y="1659"/>
                  </a:lnTo>
                  <a:lnTo>
                    <a:pt x="2599" y="1706"/>
                  </a:lnTo>
                  <a:lnTo>
                    <a:pt x="2582" y="1751"/>
                  </a:lnTo>
                  <a:lnTo>
                    <a:pt x="2562" y="1794"/>
                  </a:lnTo>
                  <a:lnTo>
                    <a:pt x="2539" y="1834"/>
                  </a:lnTo>
                  <a:lnTo>
                    <a:pt x="2514" y="1872"/>
                  </a:lnTo>
                  <a:lnTo>
                    <a:pt x="2487" y="1909"/>
                  </a:lnTo>
                  <a:lnTo>
                    <a:pt x="2458" y="1944"/>
                  </a:lnTo>
                  <a:lnTo>
                    <a:pt x="2428" y="1979"/>
                  </a:lnTo>
                  <a:lnTo>
                    <a:pt x="2398" y="2012"/>
                  </a:lnTo>
                  <a:lnTo>
                    <a:pt x="2366" y="2046"/>
                  </a:lnTo>
                  <a:lnTo>
                    <a:pt x="2335" y="2078"/>
                  </a:lnTo>
                  <a:lnTo>
                    <a:pt x="2303" y="2111"/>
                  </a:lnTo>
                  <a:lnTo>
                    <a:pt x="2272" y="2143"/>
                  </a:lnTo>
                  <a:lnTo>
                    <a:pt x="2241" y="2176"/>
                  </a:lnTo>
                  <a:lnTo>
                    <a:pt x="2212" y="2210"/>
                  </a:lnTo>
                  <a:lnTo>
                    <a:pt x="2184" y="2244"/>
                  </a:lnTo>
                  <a:lnTo>
                    <a:pt x="2159" y="2280"/>
                  </a:lnTo>
                  <a:lnTo>
                    <a:pt x="2134" y="2318"/>
                  </a:lnTo>
                  <a:lnTo>
                    <a:pt x="2113" y="2357"/>
                  </a:lnTo>
                  <a:lnTo>
                    <a:pt x="2094" y="2398"/>
                  </a:lnTo>
                  <a:lnTo>
                    <a:pt x="2078" y="2441"/>
                  </a:lnTo>
                  <a:lnTo>
                    <a:pt x="2066" y="2487"/>
                  </a:lnTo>
                  <a:lnTo>
                    <a:pt x="2058" y="2535"/>
                  </a:lnTo>
                  <a:lnTo>
                    <a:pt x="2080" y="2539"/>
                  </a:lnTo>
                  <a:lnTo>
                    <a:pt x="2100" y="2547"/>
                  </a:lnTo>
                  <a:lnTo>
                    <a:pt x="2118" y="2559"/>
                  </a:lnTo>
                  <a:lnTo>
                    <a:pt x="2131" y="2574"/>
                  </a:lnTo>
                  <a:lnTo>
                    <a:pt x="2139" y="2592"/>
                  </a:lnTo>
                  <a:lnTo>
                    <a:pt x="2142" y="2612"/>
                  </a:lnTo>
                  <a:lnTo>
                    <a:pt x="2139" y="2632"/>
                  </a:lnTo>
                  <a:lnTo>
                    <a:pt x="2129" y="2651"/>
                  </a:lnTo>
                  <a:lnTo>
                    <a:pt x="2115" y="2666"/>
                  </a:lnTo>
                  <a:lnTo>
                    <a:pt x="2098" y="2678"/>
                  </a:lnTo>
                  <a:lnTo>
                    <a:pt x="2077" y="2686"/>
                  </a:lnTo>
                  <a:lnTo>
                    <a:pt x="2052" y="2689"/>
                  </a:lnTo>
                  <a:lnTo>
                    <a:pt x="1339" y="2689"/>
                  </a:lnTo>
                  <a:lnTo>
                    <a:pt x="1315" y="2686"/>
                  </a:lnTo>
                  <a:lnTo>
                    <a:pt x="1293" y="2678"/>
                  </a:lnTo>
                  <a:lnTo>
                    <a:pt x="1276" y="2666"/>
                  </a:lnTo>
                  <a:lnTo>
                    <a:pt x="1262" y="2651"/>
                  </a:lnTo>
                  <a:lnTo>
                    <a:pt x="1252" y="2632"/>
                  </a:lnTo>
                  <a:lnTo>
                    <a:pt x="1250" y="2612"/>
                  </a:lnTo>
                  <a:lnTo>
                    <a:pt x="1252" y="2592"/>
                  </a:lnTo>
                  <a:lnTo>
                    <a:pt x="1261" y="2574"/>
                  </a:lnTo>
                  <a:lnTo>
                    <a:pt x="1275" y="2559"/>
                  </a:lnTo>
                  <a:lnTo>
                    <a:pt x="1291" y="2547"/>
                  </a:lnTo>
                  <a:lnTo>
                    <a:pt x="1311" y="2539"/>
                  </a:lnTo>
                  <a:lnTo>
                    <a:pt x="1334" y="2535"/>
                  </a:lnTo>
                  <a:lnTo>
                    <a:pt x="1325" y="2487"/>
                  </a:lnTo>
                  <a:lnTo>
                    <a:pt x="1313" y="2441"/>
                  </a:lnTo>
                  <a:lnTo>
                    <a:pt x="1298" y="2398"/>
                  </a:lnTo>
                  <a:lnTo>
                    <a:pt x="1278" y="2357"/>
                  </a:lnTo>
                  <a:lnTo>
                    <a:pt x="1257" y="2318"/>
                  </a:lnTo>
                  <a:lnTo>
                    <a:pt x="1234" y="2280"/>
                  </a:lnTo>
                  <a:lnTo>
                    <a:pt x="1207" y="2244"/>
                  </a:lnTo>
                  <a:lnTo>
                    <a:pt x="1179" y="2210"/>
                  </a:lnTo>
                  <a:lnTo>
                    <a:pt x="1150" y="2176"/>
                  </a:lnTo>
                  <a:lnTo>
                    <a:pt x="1119" y="2143"/>
                  </a:lnTo>
                  <a:lnTo>
                    <a:pt x="1089" y="2111"/>
                  </a:lnTo>
                  <a:lnTo>
                    <a:pt x="1056" y="2078"/>
                  </a:lnTo>
                  <a:lnTo>
                    <a:pt x="1025" y="2046"/>
                  </a:lnTo>
                  <a:lnTo>
                    <a:pt x="993" y="2012"/>
                  </a:lnTo>
                  <a:lnTo>
                    <a:pt x="963" y="1979"/>
                  </a:lnTo>
                  <a:lnTo>
                    <a:pt x="933" y="1944"/>
                  </a:lnTo>
                  <a:lnTo>
                    <a:pt x="905" y="1909"/>
                  </a:lnTo>
                  <a:lnTo>
                    <a:pt x="878" y="1872"/>
                  </a:lnTo>
                  <a:lnTo>
                    <a:pt x="852" y="1834"/>
                  </a:lnTo>
                  <a:lnTo>
                    <a:pt x="830" y="1794"/>
                  </a:lnTo>
                  <a:lnTo>
                    <a:pt x="809" y="1751"/>
                  </a:lnTo>
                  <a:lnTo>
                    <a:pt x="792" y="1706"/>
                  </a:lnTo>
                  <a:lnTo>
                    <a:pt x="778" y="1659"/>
                  </a:lnTo>
                  <a:lnTo>
                    <a:pt x="767" y="1608"/>
                  </a:lnTo>
                  <a:lnTo>
                    <a:pt x="761" y="1555"/>
                  </a:lnTo>
                  <a:lnTo>
                    <a:pt x="759" y="1498"/>
                  </a:lnTo>
                  <a:lnTo>
                    <a:pt x="763" y="1428"/>
                  </a:lnTo>
                  <a:lnTo>
                    <a:pt x="772" y="1360"/>
                  </a:lnTo>
                  <a:lnTo>
                    <a:pt x="789" y="1295"/>
                  </a:lnTo>
                  <a:lnTo>
                    <a:pt x="812" y="1231"/>
                  </a:lnTo>
                  <a:lnTo>
                    <a:pt x="841" y="1169"/>
                  </a:lnTo>
                  <a:lnTo>
                    <a:pt x="875" y="1110"/>
                  </a:lnTo>
                  <a:lnTo>
                    <a:pt x="913" y="1054"/>
                  </a:lnTo>
                  <a:lnTo>
                    <a:pt x="959" y="1001"/>
                  </a:lnTo>
                  <a:lnTo>
                    <a:pt x="1007" y="952"/>
                  </a:lnTo>
                  <a:lnTo>
                    <a:pt x="1061" y="905"/>
                  </a:lnTo>
                  <a:lnTo>
                    <a:pt x="1118" y="863"/>
                  </a:lnTo>
                  <a:lnTo>
                    <a:pt x="1180" y="825"/>
                  </a:lnTo>
                  <a:lnTo>
                    <a:pt x="1245" y="791"/>
                  </a:lnTo>
                  <a:lnTo>
                    <a:pt x="1313" y="762"/>
                  </a:lnTo>
                  <a:lnTo>
                    <a:pt x="1385" y="737"/>
                  </a:lnTo>
                  <a:lnTo>
                    <a:pt x="1459" y="718"/>
                  </a:lnTo>
                  <a:lnTo>
                    <a:pt x="1536" y="704"/>
                  </a:lnTo>
                  <a:lnTo>
                    <a:pt x="1615" y="695"/>
                  </a:lnTo>
                  <a:lnTo>
                    <a:pt x="1696" y="692"/>
                  </a:lnTo>
                  <a:close/>
                  <a:moveTo>
                    <a:pt x="2822" y="406"/>
                  </a:moveTo>
                  <a:lnTo>
                    <a:pt x="2842" y="406"/>
                  </a:lnTo>
                  <a:lnTo>
                    <a:pt x="2861" y="410"/>
                  </a:lnTo>
                  <a:lnTo>
                    <a:pt x="2878" y="417"/>
                  </a:lnTo>
                  <a:lnTo>
                    <a:pt x="2895" y="428"/>
                  </a:lnTo>
                  <a:lnTo>
                    <a:pt x="2907" y="442"/>
                  </a:lnTo>
                  <a:lnTo>
                    <a:pt x="2917" y="457"/>
                  </a:lnTo>
                  <a:lnTo>
                    <a:pt x="2920" y="474"/>
                  </a:lnTo>
                  <a:lnTo>
                    <a:pt x="2920" y="491"/>
                  </a:lnTo>
                  <a:lnTo>
                    <a:pt x="2917" y="507"/>
                  </a:lnTo>
                  <a:lnTo>
                    <a:pt x="2907" y="523"/>
                  </a:lnTo>
                  <a:lnTo>
                    <a:pt x="2895" y="536"/>
                  </a:lnTo>
                  <a:lnTo>
                    <a:pt x="2643" y="754"/>
                  </a:lnTo>
                  <a:lnTo>
                    <a:pt x="2629" y="764"/>
                  </a:lnTo>
                  <a:lnTo>
                    <a:pt x="2613" y="771"/>
                  </a:lnTo>
                  <a:lnTo>
                    <a:pt x="2596" y="775"/>
                  </a:lnTo>
                  <a:lnTo>
                    <a:pt x="2580" y="776"/>
                  </a:lnTo>
                  <a:lnTo>
                    <a:pt x="2556" y="774"/>
                  </a:lnTo>
                  <a:lnTo>
                    <a:pt x="2535" y="766"/>
                  </a:lnTo>
                  <a:lnTo>
                    <a:pt x="2517" y="754"/>
                  </a:lnTo>
                  <a:lnTo>
                    <a:pt x="2504" y="740"/>
                  </a:lnTo>
                  <a:lnTo>
                    <a:pt x="2494" y="724"/>
                  </a:lnTo>
                  <a:lnTo>
                    <a:pt x="2491" y="708"/>
                  </a:lnTo>
                  <a:lnTo>
                    <a:pt x="2491" y="691"/>
                  </a:lnTo>
                  <a:lnTo>
                    <a:pt x="2494" y="675"/>
                  </a:lnTo>
                  <a:lnTo>
                    <a:pt x="2504" y="659"/>
                  </a:lnTo>
                  <a:lnTo>
                    <a:pt x="2517" y="645"/>
                  </a:lnTo>
                  <a:lnTo>
                    <a:pt x="2769" y="428"/>
                  </a:lnTo>
                  <a:lnTo>
                    <a:pt x="2785" y="417"/>
                  </a:lnTo>
                  <a:lnTo>
                    <a:pt x="2802" y="410"/>
                  </a:lnTo>
                  <a:lnTo>
                    <a:pt x="2822" y="406"/>
                  </a:lnTo>
                  <a:close/>
                  <a:moveTo>
                    <a:pt x="550" y="406"/>
                  </a:moveTo>
                  <a:lnTo>
                    <a:pt x="570" y="406"/>
                  </a:lnTo>
                  <a:lnTo>
                    <a:pt x="589" y="410"/>
                  </a:lnTo>
                  <a:lnTo>
                    <a:pt x="607" y="417"/>
                  </a:lnTo>
                  <a:lnTo>
                    <a:pt x="623" y="428"/>
                  </a:lnTo>
                  <a:lnTo>
                    <a:pt x="876" y="645"/>
                  </a:lnTo>
                  <a:lnTo>
                    <a:pt x="889" y="659"/>
                  </a:lnTo>
                  <a:lnTo>
                    <a:pt x="897" y="675"/>
                  </a:lnTo>
                  <a:lnTo>
                    <a:pt x="901" y="691"/>
                  </a:lnTo>
                  <a:lnTo>
                    <a:pt x="901" y="708"/>
                  </a:lnTo>
                  <a:lnTo>
                    <a:pt x="897" y="724"/>
                  </a:lnTo>
                  <a:lnTo>
                    <a:pt x="889" y="740"/>
                  </a:lnTo>
                  <a:lnTo>
                    <a:pt x="876" y="754"/>
                  </a:lnTo>
                  <a:lnTo>
                    <a:pt x="862" y="764"/>
                  </a:lnTo>
                  <a:lnTo>
                    <a:pt x="845" y="771"/>
                  </a:lnTo>
                  <a:lnTo>
                    <a:pt x="829" y="775"/>
                  </a:lnTo>
                  <a:lnTo>
                    <a:pt x="813" y="776"/>
                  </a:lnTo>
                  <a:lnTo>
                    <a:pt x="795" y="775"/>
                  </a:lnTo>
                  <a:lnTo>
                    <a:pt x="779" y="771"/>
                  </a:lnTo>
                  <a:lnTo>
                    <a:pt x="764" y="764"/>
                  </a:lnTo>
                  <a:lnTo>
                    <a:pt x="750" y="754"/>
                  </a:lnTo>
                  <a:lnTo>
                    <a:pt x="497" y="536"/>
                  </a:lnTo>
                  <a:lnTo>
                    <a:pt x="484" y="523"/>
                  </a:lnTo>
                  <a:lnTo>
                    <a:pt x="476" y="507"/>
                  </a:lnTo>
                  <a:lnTo>
                    <a:pt x="471" y="491"/>
                  </a:lnTo>
                  <a:lnTo>
                    <a:pt x="471" y="474"/>
                  </a:lnTo>
                  <a:lnTo>
                    <a:pt x="476" y="457"/>
                  </a:lnTo>
                  <a:lnTo>
                    <a:pt x="484" y="442"/>
                  </a:lnTo>
                  <a:lnTo>
                    <a:pt x="497" y="428"/>
                  </a:lnTo>
                  <a:lnTo>
                    <a:pt x="513" y="417"/>
                  </a:lnTo>
                  <a:lnTo>
                    <a:pt x="530" y="410"/>
                  </a:lnTo>
                  <a:lnTo>
                    <a:pt x="550" y="406"/>
                  </a:lnTo>
                  <a:close/>
                  <a:moveTo>
                    <a:pt x="1696" y="0"/>
                  </a:moveTo>
                  <a:lnTo>
                    <a:pt x="1719" y="3"/>
                  </a:lnTo>
                  <a:lnTo>
                    <a:pt x="1741" y="11"/>
                  </a:lnTo>
                  <a:lnTo>
                    <a:pt x="1759" y="23"/>
                  </a:lnTo>
                  <a:lnTo>
                    <a:pt x="1773" y="38"/>
                  </a:lnTo>
                  <a:lnTo>
                    <a:pt x="1782" y="57"/>
                  </a:lnTo>
                  <a:lnTo>
                    <a:pt x="1785" y="77"/>
                  </a:lnTo>
                  <a:lnTo>
                    <a:pt x="1785" y="385"/>
                  </a:lnTo>
                  <a:lnTo>
                    <a:pt x="1782" y="405"/>
                  </a:lnTo>
                  <a:lnTo>
                    <a:pt x="1773" y="424"/>
                  </a:lnTo>
                  <a:lnTo>
                    <a:pt x="1759" y="439"/>
                  </a:lnTo>
                  <a:lnTo>
                    <a:pt x="1741" y="451"/>
                  </a:lnTo>
                  <a:lnTo>
                    <a:pt x="1719" y="459"/>
                  </a:lnTo>
                  <a:lnTo>
                    <a:pt x="1696" y="461"/>
                  </a:lnTo>
                  <a:lnTo>
                    <a:pt x="1672" y="459"/>
                  </a:lnTo>
                  <a:lnTo>
                    <a:pt x="1651" y="451"/>
                  </a:lnTo>
                  <a:lnTo>
                    <a:pt x="1633" y="439"/>
                  </a:lnTo>
                  <a:lnTo>
                    <a:pt x="1619" y="424"/>
                  </a:lnTo>
                  <a:lnTo>
                    <a:pt x="1609" y="405"/>
                  </a:lnTo>
                  <a:lnTo>
                    <a:pt x="1607" y="385"/>
                  </a:lnTo>
                  <a:lnTo>
                    <a:pt x="1607" y="77"/>
                  </a:lnTo>
                  <a:lnTo>
                    <a:pt x="1609" y="57"/>
                  </a:lnTo>
                  <a:lnTo>
                    <a:pt x="1619" y="38"/>
                  </a:lnTo>
                  <a:lnTo>
                    <a:pt x="1633" y="23"/>
                  </a:lnTo>
                  <a:lnTo>
                    <a:pt x="1651" y="11"/>
                  </a:lnTo>
                  <a:lnTo>
                    <a:pt x="1672" y="3"/>
                  </a:lnTo>
                  <a:lnTo>
                    <a:pt x="169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833782" y="3455894"/>
            <a:ext cx="1828800" cy="1828800"/>
            <a:chOff x="5833782" y="3455894"/>
            <a:chExt cx="1828800" cy="1828800"/>
          </a:xfrm>
        </p:grpSpPr>
        <p:sp>
          <p:nvSpPr>
            <p:cNvPr id="191" name="Donut 190"/>
            <p:cNvSpPr/>
            <p:nvPr/>
          </p:nvSpPr>
          <p:spPr>
            <a:xfrm>
              <a:off x="5833782" y="3455894"/>
              <a:ext cx="1828800" cy="1828800"/>
            </a:xfrm>
            <a:prstGeom prst="donut">
              <a:avLst>
                <a:gd name="adj" fmla="val 85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92" name="Group 16"/>
            <p:cNvGrpSpPr>
              <a:grpSpLocks noChangeAspect="1"/>
            </p:cNvGrpSpPr>
            <p:nvPr/>
          </p:nvGrpSpPr>
          <p:grpSpPr bwMode="auto">
            <a:xfrm>
              <a:off x="6317175" y="4064346"/>
              <a:ext cx="973138" cy="641350"/>
              <a:chOff x="5267" y="1156"/>
              <a:chExt cx="613" cy="404"/>
            </a:xfrm>
            <a:solidFill>
              <a:schemeClr val="accent3"/>
            </a:solidFill>
          </p:grpSpPr>
          <p:sp>
            <p:nvSpPr>
              <p:cNvPr id="193" name="Freeform 18"/>
              <p:cNvSpPr>
                <a:spLocks/>
              </p:cNvSpPr>
              <p:nvPr/>
            </p:nvSpPr>
            <p:spPr bwMode="auto">
              <a:xfrm>
                <a:off x="5461" y="1419"/>
                <a:ext cx="280" cy="82"/>
              </a:xfrm>
              <a:custGeom>
                <a:avLst/>
                <a:gdLst>
                  <a:gd name="T0" fmla="*/ 0 w 1681"/>
                  <a:gd name="T1" fmla="*/ 0 h 490"/>
                  <a:gd name="T2" fmla="*/ 1681 w 1681"/>
                  <a:gd name="T3" fmla="*/ 0 h 490"/>
                  <a:gd name="T4" fmla="*/ 1681 w 1681"/>
                  <a:gd name="T5" fmla="*/ 272 h 490"/>
                  <a:gd name="T6" fmla="*/ 1015 w 1681"/>
                  <a:gd name="T7" fmla="*/ 272 h 490"/>
                  <a:gd name="T8" fmla="*/ 1015 w 1681"/>
                  <a:gd name="T9" fmla="*/ 391 h 490"/>
                  <a:gd name="T10" fmla="*/ 1614 w 1681"/>
                  <a:gd name="T11" fmla="*/ 391 h 490"/>
                  <a:gd name="T12" fmla="*/ 1614 w 1681"/>
                  <a:gd name="T13" fmla="*/ 490 h 490"/>
                  <a:gd name="T14" fmla="*/ 0 w 1681"/>
                  <a:gd name="T15" fmla="*/ 490 h 490"/>
                  <a:gd name="T16" fmla="*/ 0 w 1681"/>
                  <a:gd name="T17" fmla="*/ 391 h 490"/>
                  <a:gd name="T18" fmla="*/ 513 w 1681"/>
                  <a:gd name="T19" fmla="*/ 391 h 490"/>
                  <a:gd name="T20" fmla="*/ 513 w 1681"/>
                  <a:gd name="T21" fmla="*/ 272 h 490"/>
                  <a:gd name="T22" fmla="*/ 0 w 1681"/>
                  <a:gd name="T23" fmla="*/ 272 h 490"/>
                  <a:gd name="T24" fmla="*/ 0 w 1681"/>
                  <a:gd name="T25" fmla="*/ 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1" h="490">
                    <a:moveTo>
                      <a:pt x="0" y="0"/>
                    </a:moveTo>
                    <a:lnTo>
                      <a:pt x="1681" y="0"/>
                    </a:lnTo>
                    <a:lnTo>
                      <a:pt x="1681" y="272"/>
                    </a:lnTo>
                    <a:lnTo>
                      <a:pt x="1015" y="272"/>
                    </a:lnTo>
                    <a:lnTo>
                      <a:pt x="1015" y="391"/>
                    </a:lnTo>
                    <a:lnTo>
                      <a:pt x="1614" y="391"/>
                    </a:lnTo>
                    <a:lnTo>
                      <a:pt x="1614" y="490"/>
                    </a:lnTo>
                    <a:lnTo>
                      <a:pt x="0" y="490"/>
                    </a:lnTo>
                    <a:lnTo>
                      <a:pt x="0" y="391"/>
                    </a:lnTo>
                    <a:lnTo>
                      <a:pt x="513" y="391"/>
                    </a:lnTo>
                    <a:lnTo>
                      <a:pt x="513" y="272"/>
                    </a:lnTo>
                    <a:lnTo>
                      <a:pt x="0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9"/>
              <p:cNvSpPr>
                <a:spLocks/>
              </p:cNvSpPr>
              <p:nvPr/>
            </p:nvSpPr>
            <p:spPr bwMode="auto">
              <a:xfrm>
                <a:off x="5351" y="1156"/>
                <a:ext cx="478" cy="200"/>
              </a:xfrm>
              <a:custGeom>
                <a:avLst/>
                <a:gdLst>
                  <a:gd name="T0" fmla="*/ 0 w 2866"/>
                  <a:gd name="T1" fmla="*/ 0 h 1196"/>
                  <a:gd name="T2" fmla="*/ 2866 w 2866"/>
                  <a:gd name="T3" fmla="*/ 0 h 1196"/>
                  <a:gd name="T4" fmla="*/ 2866 w 2866"/>
                  <a:gd name="T5" fmla="*/ 1196 h 1196"/>
                  <a:gd name="T6" fmla="*/ 2656 w 2866"/>
                  <a:gd name="T7" fmla="*/ 1196 h 1196"/>
                  <a:gd name="T8" fmla="*/ 2656 w 2866"/>
                  <a:gd name="T9" fmla="*/ 210 h 1196"/>
                  <a:gd name="T10" fmla="*/ 209 w 2866"/>
                  <a:gd name="T11" fmla="*/ 210 h 1196"/>
                  <a:gd name="T12" fmla="*/ 209 w 2866"/>
                  <a:gd name="T13" fmla="*/ 659 h 1196"/>
                  <a:gd name="T14" fmla="*/ 0 w 2866"/>
                  <a:gd name="T15" fmla="*/ 659 h 1196"/>
                  <a:gd name="T16" fmla="*/ 0 w 2866"/>
                  <a:gd name="T17" fmla="*/ 0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6" h="1196">
                    <a:moveTo>
                      <a:pt x="0" y="0"/>
                    </a:moveTo>
                    <a:lnTo>
                      <a:pt x="2866" y="0"/>
                    </a:lnTo>
                    <a:lnTo>
                      <a:pt x="2866" y="1196"/>
                    </a:lnTo>
                    <a:lnTo>
                      <a:pt x="2656" y="1196"/>
                    </a:lnTo>
                    <a:lnTo>
                      <a:pt x="2656" y="210"/>
                    </a:lnTo>
                    <a:lnTo>
                      <a:pt x="209" y="210"/>
                    </a:lnTo>
                    <a:lnTo>
                      <a:pt x="209" y="659"/>
                    </a:lnTo>
                    <a:lnTo>
                      <a:pt x="0" y="6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0"/>
              <p:cNvSpPr>
                <a:spLocks noEditPoints="1"/>
              </p:cNvSpPr>
              <p:nvPr/>
            </p:nvSpPr>
            <p:spPr bwMode="auto">
              <a:xfrm>
                <a:off x="5267" y="1277"/>
                <a:ext cx="182" cy="276"/>
              </a:xfrm>
              <a:custGeom>
                <a:avLst/>
                <a:gdLst>
                  <a:gd name="T0" fmla="*/ 571 w 1094"/>
                  <a:gd name="T1" fmla="*/ 1465 h 1655"/>
                  <a:gd name="T2" fmla="*/ 554 w 1094"/>
                  <a:gd name="T3" fmla="*/ 1468 h 1655"/>
                  <a:gd name="T4" fmla="*/ 539 w 1094"/>
                  <a:gd name="T5" fmla="*/ 1475 h 1655"/>
                  <a:gd name="T6" fmla="*/ 528 w 1094"/>
                  <a:gd name="T7" fmla="*/ 1487 h 1655"/>
                  <a:gd name="T8" fmla="*/ 521 w 1094"/>
                  <a:gd name="T9" fmla="*/ 1502 h 1655"/>
                  <a:gd name="T10" fmla="*/ 517 w 1094"/>
                  <a:gd name="T11" fmla="*/ 1518 h 1655"/>
                  <a:gd name="T12" fmla="*/ 521 w 1094"/>
                  <a:gd name="T13" fmla="*/ 1535 h 1655"/>
                  <a:gd name="T14" fmla="*/ 528 w 1094"/>
                  <a:gd name="T15" fmla="*/ 1549 h 1655"/>
                  <a:gd name="T16" fmla="*/ 539 w 1094"/>
                  <a:gd name="T17" fmla="*/ 1560 h 1655"/>
                  <a:gd name="T18" fmla="*/ 554 w 1094"/>
                  <a:gd name="T19" fmla="*/ 1569 h 1655"/>
                  <a:gd name="T20" fmla="*/ 571 w 1094"/>
                  <a:gd name="T21" fmla="*/ 1571 h 1655"/>
                  <a:gd name="T22" fmla="*/ 587 w 1094"/>
                  <a:gd name="T23" fmla="*/ 1569 h 1655"/>
                  <a:gd name="T24" fmla="*/ 602 w 1094"/>
                  <a:gd name="T25" fmla="*/ 1562 h 1655"/>
                  <a:gd name="T26" fmla="*/ 613 w 1094"/>
                  <a:gd name="T27" fmla="*/ 1550 h 1655"/>
                  <a:gd name="T28" fmla="*/ 620 w 1094"/>
                  <a:gd name="T29" fmla="*/ 1535 h 1655"/>
                  <a:gd name="T30" fmla="*/ 623 w 1094"/>
                  <a:gd name="T31" fmla="*/ 1518 h 1655"/>
                  <a:gd name="T32" fmla="*/ 620 w 1094"/>
                  <a:gd name="T33" fmla="*/ 1502 h 1655"/>
                  <a:gd name="T34" fmla="*/ 613 w 1094"/>
                  <a:gd name="T35" fmla="*/ 1487 h 1655"/>
                  <a:gd name="T36" fmla="*/ 602 w 1094"/>
                  <a:gd name="T37" fmla="*/ 1475 h 1655"/>
                  <a:gd name="T38" fmla="*/ 587 w 1094"/>
                  <a:gd name="T39" fmla="*/ 1468 h 1655"/>
                  <a:gd name="T40" fmla="*/ 571 w 1094"/>
                  <a:gd name="T41" fmla="*/ 1465 h 1655"/>
                  <a:gd name="T42" fmla="*/ 159 w 1094"/>
                  <a:gd name="T43" fmla="*/ 160 h 1655"/>
                  <a:gd name="T44" fmla="*/ 159 w 1094"/>
                  <a:gd name="T45" fmla="*/ 1380 h 1655"/>
                  <a:gd name="T46" fmla="*/ 936 w 1094"/>
                  <a:gd name="T47" fmla="*/ 1380 h 1655"/>
                  <a:gd name="T48" fmla="*/ 936 w 1094"/>
                  <a:gd name="T49" fmla="*/ 160 h 1655"/>
                  <a:gd name="T50" fmla="*/ 159 w 1094"/>
                  <a:gd name="T51" fmla="*/ 160 h 1655"/>
                  <a:gd name="T52" fmla="*/ 0 w 1094"/>
                  <a:gd name="T53" fmla="*/ 0 h 1655"/>
                  <a:gd name="T54" fmla="*/ 1094 w 1094"/>
                  <a:gd name="T55" fmla="*/ 0 h 1655"/>
                  <a:gd name="T56" fmla="*/ 1094 w 1094"/>
                  <a:gd name="T57" fmla="*/ 1655 h 1655"/>
                  <a:gd name="T58" fmla="*/ 0 w 1094"/>
                  <a:gd name="T59" fmla="*/ 1655 h 1655"/>
                  <a:gd name="T60" fmla="*/ 0 w 1094"/>
                  <a:gd name="T61" fmla="*/ 0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4" h="1655">
                    <a:moveTo>
                      <a:pt x="571" y="1465"/>
                    </a:moveTo>
                    <a:lnTo>
                      <a:pt x="554" y="1468"/>
                    </a:lnTo>
                    <a:lnTo>
                      <a:pt x="539" y="1475"/>
                    </a:lnTo>
                    <a:lnTo>
                      <a:pt x="528" y="1487"/>
                    </a:lnTo>
                    <a:lnTo>
                      <a:pt x="521" y="1502"/>
                    </a:lnTo>
                    <a:lnTo>
                      <a:pt x="517" y="1518"/>
                    </a:lnTo>
                    <a:lnTo>
                      <a:pt x="521" y="1535"/>
                    </a:lnTo>
                    <a:lnTo>
                      <a:pt x="528" y="1549"/>
                    </a:lnTo>
                    <a:lnTo>
                      <a:pt x="539" y="1560"/>
                    </a:lnTo>
                    <a:lnTo>
                      <a:pt x="554" y="1569"/>
                    </a:lnTo>
                    <a:lnTo>
                      <a:pt x="571" y="1571"/>
                    </a:lnTo>
                    <a:lnTo>
                      <a:pt x="587" y="1569"/>
                    </a:lnTo>
                    <a:lnTo>
                      <a:pt x="602" y="1562"/>
                    </a:lnTo>
                    <a:lnTo>
                      <a:pt x="613" y="1550"/>
                    </a:lnTo>
                    <a:lnTo>
                      <a:pt x="620" y="1535"/>
                    </a:lnTo>
                    <a:lnTo>
                      <a:pt x="623" y="1518"/>
                    </a:lnTo>
                    <a:lnTo>
                      <a:pt x="620" y="1502"/>
                    </a:lnTo>
                    <a:lnTo>
                      <a:pt x="613" y="1487"/>
                    </a:lnTo>
                    <a:lnTo>
                      <a:pt x="602" y="1475"/>
                    </a:lnTo>
                    <a:lnTo>
                      <a:pt x="587" y="1468"/>
                    </a:lnTo>
                    <a:lnTo>
                      <a:pt x="571" y="1465"/>
                    </a:lnTo>
                    <a:close/>
                    <a:moveTo>
                      <a:pt x="159" y="160"/>
                    </a:moveTo>
                    <a:lnTo>
                      <a:pt x="159" y="1380"/>
                    </a:lnTo>
                    <a:lnTo>
                      <a:pt x="936" y="1380"/>
                    </a:lnTo>
                    <a:lnTo>
                      <a:pt x="936" y="160"/>
                    </a:lnTo>
                    <a:lnTo>
                      <a:pt x="159" y="160"/>
                    </a:lnTo>
                    <a:close/>
                    <a:moveTo>
                      <a:pt x="0" y="0"/>
                    </a:moveTo>
                    <a:lnTo>
                      <a:pt x="1094" y="0"/>
                    </a:lnTo>
                    <a:lnTo>
                      <a:pt x="1094" y="1655"/>
                    </a:lnTo>
                    <a:lnTo>
                      <a:pt x="0" y="16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1"/>
              <p:cNvSpPr>
                <a:spLocks noEditPoints="1"/>
              </p:cNvSpPr>
              <p:nvPr/>
            </p:nvSpPr>
            <p:spPr bwMode="auto">
              <a:xfrm>
                <a:off x="5753" y="1366"/>
                <a:ext cx="127" cy="194"/>
              </a:xfrm>
              <a:custGeom>
                <a:avLst/>
                <a:gdLst>
                  <a:gd name="T0" fmla="*/ 375 w 763"/>
                  <a:gd name="T1" fmla="*/ 1038 h 1165"/>
                  <a:gd name="T2" fmla="*/ 354 w 763"/>
                  <a:gd name="T3" fmla="*/ 1059 h 1165"/>
                  <a:gd name="T4" fmla="*/ 354 w 763"/>
                  <a:gd name="T5" fmla="*/ 1090 h 1165"/>
                  <a:gd name="T6" fmla="*/ 375 w 763"/>
                  <a:gd name="T7" fmla="*/ 1112 h 1165"/>
                  <a:gd name="T8" fmla="*/ 406 w 763"/>
                  <a:gd name="T9" fmla="*/ 1112 h 1165"/>
                  <a:gd name="T10" fmla="*/ 427 w 763"/>
                  <a:gd name="T11" fmla="*/ 1090 h 1165"/>
                  <a:gd name="T12" fmla="*/ 427 w 763"/>
                  <a:gd name="T13" fmla="*/ 1059 h 1165"/>
                  <a:gd name="T14" fmla="*/ 406 w 763"/>
                  <a:gd name="T15" fmla="*/ 1038 h 1165"/>
                  <a:gd name="T16" fmla="*/ 111 w 763"/>
                  <a:gd name="T17" fmla="*/ 177 h 1165"/>
                  <a:gd name="T18" fmla="*/ 137 w 763"/>
                  <a:gd name="T19" fmla="*/ 978 h 1165"/>
                  <a:gd name="T20" fmla="*/ 208 w 763"/>
                  <a:gd name="T21" fmla="*/ 978 h 1165"/>
                  <a:gd name="T22" fmla="*/ 298 w 763"/>
                  <a:gd name="T23" fmla="*/ 978 h 1165"/>
                  <a:gd name="T24" fmla="*/ 400 w 763"/>
                  <a:gd name="T25" fmla="*/ 978 h 1165"/>
                  <a:gd name="T26" fmla="*/ 505 w 763"/>
                  <a:gd name="T27" fmla="*/ 978 h 1165"/>
                  <a:gd name="T28" fmla="*/ 607 w 763"/>
                  <a:gd name="T29" fmla="*/ 978 h 1165"/>
                  <a:gd name="T30" fmla="*/ 652 w 763"/>
                  <a:gd name="T31" fmla="*/ 177 h 1165"/>
                  <a:gd name="T32" fmla="*/ 298 w 763"/>
                  <a:gd name="T33" fmla="*/ 105 h 1165"/>
                  <a:gd name="T34" fmla="*/ 496 w 763"/>
                  <a:gd name="T35" fmla="*/ 120 h 1165"/>
                  <a:gd name="T36" fmla="*/ 298 w 763"/>
                  <a:gd name="T37" fmla="*/ 105 h 1165"/>
                  <a:gd name="T38" fmla="*/ 393 w 763"/>
                  <a:gd name="T39" fmla="*/ 49 h 1165"/>
                  <a:gd name="T40" fmla="*/ 385 w 763"/>
                  <a:gd name="T41" fmla="*/ 53 h 1165"/>
                  <a:gd name="T42" fmla="*/ 381 w 763"/>
                  <a:gd name="T43" fmla="*/ 61 h 1165"/>
                  <a:gd name="T44" fmla="*/ 382 w 763"/>
                  <a:gd name="T45" fmla="*/ 70 h 1165"/>
                  <a:gd name="T46" fmla="*/ 387 w 763"/>
                  <a:gd name="T47" fmla="*/ 79 h 1165"/>
                  <a:gd name="T48" fmla="*/ 398 w 763"/>
                  <a:gd name="T49" fmla="*/ 82 h 1165"/>
                  <a:gd name="T50" fmla="*/ 407 w 763"/>
                  <a:gd name="T51" fmla="*/ 79 h 1165"/>
                  <a:gd name="T52" fmla="*/ 413 w 763"/>
                  <a:gd name="T53" fmla="*/ 70 h 1165"/>
                  <a:gd name="T54" fmla="*/ 414 w 763"/>
                  <a:gd name="T55" fmla="*/ 61 h 1165"/>
                  <a:gd name="T56" fmla="*/ 409 w 763"/>
                  <a:gd name="T57" fmla="*/ 53 h 1165"/>
                  <a:gd name="T58" fmla="*/ 401 w 763"/>
                  <a:gd name="T59" fmla="*/ 49 h 1165"/>
                  <a:gd name="T60" fmla="*/ 0 w 763"/>
                  <a:gd name="T61" fmla="*/ 0 h 1165"/>
                  <a:gd name="T62" fmla="*/ 763 w 763"/>
                  <a:gd name="T63" fmla="*/ 1165 h 1165"/>
                  <a:gd name="T64" fmla="*/ 0 w 763"/>
                  <a:gd name="T65" fmla="*/ 0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3" h="1165">
                    <a:moveTo>
                      <a:pt x="391" y="1035"/>
                    </a:moveTo>
                    <a:lnTo>
                      <a:pt x="375" y="1038"/>
                    </a:lnTo>
                    <a:lnTo>
                      <a:pt x="362" y="1046"/>
                    </a:lnTo>
                    <a:lnTo>
                      <a:pt x="354" y="1059"/>
                    </a:lnTo>
                    <a:lnTo>
                      <a:pt x="351" y="1075"/>
                    </a:lnTo>
                    <a:lnTo>
                      <a:pt x="354" y="1090"/>
                    </a:lnTo>
                    <a:lnTo>
                      <a:pt x="362" y="1102"/>
                    </a:lnTo>
                    <a:lnTo>
                      <a:pt x="375" y="1112"/>
                    </a:lnTo>
                    <a:lnTo>
                      <a:pt x="391" y="1115"/>
                    </a:lnTo>
                    <a:lnTo>
                      <a:pt x="406" y="1112"/>
                    </a:lnTo>
                    <a:lnTo>
                      <a:pt x="418" y="1102"/>
                    </a:lnTo>
                    <a:lnTo>
                      <a:pt x="427" y="1090"/>
                    </a:lnTo>
                    <a:lnTo>
                      <a:pt x="430" y="1075"/>
                    </a:lnTo>
                    <a:lnTo>
                      <a:pt x="427" y="1059"/>
                    </a:lnTo>
                    <a:lnTo>
                      <a:pt x="418" y="1046"/>
                    </a:lnTo>
                    <a:lnTo>
                      <a:pt x="406" y="1038"/>
                    </a:lnTo>
                    <a:lnTo>
                      <a:pt x="391" y="1035"/>
                    </a:lnTo>
                    <a:close/>
                    <a:moveTo>
                      <a:pt x="111" y="177"/>
                    </a:moveTo>
                    <a:lnTo>
                      <a:pt x="111" y="978"/>
                    </a:lnTo>
                    <a:lnTo>
                      <a:pt x="137" y="978"/>
                    </a:lnTo>
                    <a:lnTo>
                      <a:pt x="169" y="978"/>
                    </a:lnTo>
                    <a:lnTo>
                      <a:pt x="208" y="978"/>
                    </a:lnTo>
                    <a:lnTo>
                      <a:pt x="252" y="978"/>
                    </a:lnTo>
                    <a:lnTo>
                      <a:pt x="298" y="978"/>
                    </a:lnTo>
                    <a:lnTo>
                      <a:pt x="349" y="978"/>
                    </a:lnTo>
                    <a:lnTo>
                      <a:pt x="400" y="978"/>
                    </a:lnTo>
                    <a:lnTo>
                      <a:pt x="453" y="978"/>
                    </a:lnTo>
                    <a:lnTo>
                      <a:pt x="505" y="978"/>
                    </a:lnTo>
                    <a:lnTo>
                      <a:pt x="556" y="978"/>
                    </a:lnTo>
                    <a:lnTo>
                      <a:pt x="607" y="978"/>
                    </a:lnTo>
                    <a:lnTo>
                      <a:pt x="652" y="977"/>
                    </a:lnTo>
                    <a:lnTo>
                      <a:pt x="652" y="177"/>
                    </a:lnTo>
                    <a:lnTo>
                      <a:pt x="111" y="177"/>
                    </a:lnTo>
                    <a:close/>
                    <a:moveTo>
                      <a:pt x="298" y="105"/>
                    </a:moveTo>
                    <a:lnTo>
                      <a:pt x="298" y="120"/>
                    </a:lnTo>
                    <a:lnTo>
                      <a:pt x="496" y="120"/>
                    </a:lnTo>
                    <a:lnTo>
                      <a:pt x="496" y="105"/>
                    </a:lnTo>
                    <a:lnTo>
                      <a:pt x="298" y="105"/>
                    </a:lnTo>
                    <a:close/>
                    <a:moveTo>
                      <a:pt x="398" y="49"/>
                    </a:moveTo>
                    <a:lnTo>
                      <a:pt x="393" y="49"/>
                    </a:lnTo>
                    <a:lnTo>
                      <a:pt x="389" y="51"/>
                    </a:lnTo>
                    <a:lnTo>
                      <a:pt x="385" y="53"/>
                    </a:lnTo>
                    <a:lnTo>
                      <a:pt x="383" y="57"/>
                    </a:lnTo>
                    <a:lnTo>
                      <a:pt x="381" y="61"/>
                    </a:lnTo>
                    <a:lnTo>
                      <a:pt x="381" y="65"/>
                    </a:lnTo>
                    <a:lnTo>
                      <a:pt x="382" y="70"/>
                    </a:lnTo>
                    <a:lnTo>
                      <a:pt x="384" y="75"/>
                    </a:lnTo>
                    <a:lnTo>
                      <a:pt x="387" y="79"/>
                    </a:lnTo>
                    <a:lnTo>
                      <a:pt x="392" y="81"/>
                    </a:lnTo>
                    <a:lnTo>
                      <a:pt x="398" y="82"/>
                    </a:lnTo>
                    <a:lnTo>
                      <a:pt x="402" y="81"/>
                    </a:lnTo>
                    <a:lnTo>
                      <a:pt x="407" y="79"/>
                    </a:lnTo>
                    <a:lnTo>
                      <a:pt x="410" y="75"/>
                    </a:lnTo>
                    <a:lnTo>
                      <a:pt x="413" y="70"/>
                    </a:lnTo>
                    <a:lnTo>
                      <a:pt x="414" y="65"/>
                    </a:lnTo>
                    <a:lnTo>
                      <a:pt x="414" y="61"/>
                    </a:lnTo>
                    <a:lnTo>
                      <a:pt x="411" y="57"/>
                    </a:lnTo>
                    <a:lnTo>
                      <a:pt x="409" y="53"/>
                    </a:lnTo>
                    <a:lnTo>
                      <a:pt x="406" y="51"/>
                    </a:lnTo>
                    <a:lnTo>
                      <a:pt x="401" y="49"/>
                    </a:lnTo>
                    <a:lnTo>
                      <a:pt x="398" y="49"/>
                    </a:lnTo>
                    <a:close/>
                    <a:moveTo>
                      <a:pt x="0" y="0"/>
                    </a:moveTo>
                    <a:lnTo>
                      <a:pt x="763" y="0"/>
                    </a:lnTo>
                    <a:lnTo>
                      <a:pt x="763" y="1165"/>
                    </a:lnTo>
                    <a:lnTo>
                      <a:pt x="0" y="11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7957716" y="3780184"/>
            <a:ext cx="3872753" cy="2633062"/>
            <a:chOff x="7957716" y="3780184"/>
            <a:chExt cx="3872753" cy="2633062"/>
          </a:xfrm>
        </p:grpSpPr>
        <p:sp>
          <p:nvSpPr>
            <p:cNvPr id="198" name="Rectangle 197"/>
            <p:cNvSpPr/>
            <p:nvPr/>
          </p:nvSpPr>
          <p:spPr>
            <a:xfrm>
              <a:off x="7957716" y="5286254"/>
              <a:ext cx="3644153" cy="1126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replace this text. Enter your text here.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957716" y="4748372"/>
              <a:ext cx="3872753" cy="696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7957716" y="3780184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020435" y="622340"/>
            <a:ext cx="4047566" cy="2362841"/>
            <a:chOff x="1020435" y="622340"/>
            <a:chExt cx="4047566" cy="2362841"/>
          </a:xfrm>
        </p:grpSpPr>
        <p:sp>
          <p:nvSpPr>
            <p:cNvPr id="202" name="Rectangle 201"/>
            <p:cNvSpPr/>
            <p:nvPr/>
          </p:nvSpPr>
          <p:spPr>
            <a:xfrm>
              <a:off x="1020435" y="1858189"/>
              <a:ext cx="4047566" cy="1126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replace this text. Enter your text here.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95248" y="1509846"/>
              <a:ext cx="3872753" cy="696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3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4153601" y="622340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25354" y="3512951"/>
            <a:ext cx="3872753" cy="2579274"/>
            <a:chOff x="25354" y="3512951"/>
            <a:chExt cx="3872753" cy="2579274"/>
          </a:xfrm>
        </p:grpSpPr>
        <p:sp>
          <p:nvSpPr>
            <p:cNvPr id="206" name="Rectangle 205"/>
            <p:cNvSpPr/>
            <p:nvPr/>
          </p:nvSpPr>
          <p:spPr>
            <a:xfrm>
              <a:off x="253954" y="4965233"/>
              <a:ext cx="3644153" cy="1126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replace this text. Enter your text here.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5354" y="4427351"/>
              <a:ext cx="3872753" cy="696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2983707" y="3512951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500516" y="656740"/>
            <a:ext cx="3872753" cy="2633062"/>
            <a:chOff x="7500516" y="656740"/>
            <a:chExt cx="3872753" cy="2633062"/>
          </a:xfrm>
        </p:grpSpPr>
        <p:sp>
          <p:nvSpPr>
            <p:cNvPr id="210" name="Rectangle 209"/>
            <p:cNvSpPr/>
            <p:nvPr/>
          </p:nvSpPr>
          <p:spPr>
            <a:xfrm>
              <a:off x="7500516" y="2162810"/>
              <a:ext cx="3644153" cy="1126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replace this text. Enter your text here.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500516" y="1624928"/>
              <a:ext cx="3872753" cy="6966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 Goes Here</a:t>
              </a:r>
              <a:endParaRPr lang="en-US" sz="3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7500516" y="656740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5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4360084" y="3363118"/>
            <a:ext cx="992188" cy="1633538"/>
          </a:xfrm>
          <a:custGeom>
            <a:avLst/>
            <a:gdLst>
              <a:gd name="T0" fmla="*/ 0 w 625"/>
              <a:gd name="T1" fmla="*/ 686 h 1029"/>
              <a:gd name="T2" fmla="*/ 239 w 625"/>
              <a:gd name="T3" fmla="*/ 0 h 1029"/>
              <a:gd name="T4" fmla="*/ 625 w 625"/>
              <a:gd name="T5" fmla="*/ 0 h 1029"/>
              <a:gd name="T6" fmla="*/ 0 w 625"/>
              <a:gd name="T7" fmla="*/ 1029 h 1029"/>
              <a:gd name="T8" fmla="*/ 0 w 625"/>
              <a:gd name="T9" fmla="*/ 686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1029">
                <a:moveTo>
                  <a:pt x="0" y="686"/>
                </a:moveTo>
                <a:lnTo>
                  <a:pt x="239" y="0"/>
                </a:lnTo>
                <a:lnTo>
                  <a:pt x="625" y="0"/>
                </a:lnTo>
                <a:lnTo>
                  <a:pt x="0" y="1029"/>
                </a:lnTo>
                <a:lnTo>
                  <a:pt x="0" y="68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06197" y="2370931"/>
            <a:ext cx="1201738" cy="43497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212697" y="4718843"/>
            <a:ext cx="942975" cy="1489075"/>
          </a:xfrm>
          <a:custGeom>
            <a:avLst/>
            <a:gdLst>
              <a:gd name="T0" fmla="*/ 2 w 594"/>
              <a:gd name="T1" fmla="*/ 310 h 938"/>
              <a:gd name="T2" fmla="*/ 594 w 594"/>
              <a:gd name="T3" fmla="*/ 938 h 938"/>
              <a:gd name="T4" fmla="*/ 594 w 594"/>
              <a:gd name="T5" fmla="*/ 594 h 938"/>
              <a:gd name="T6" fmla="*/ 0 w 594"/>
              <a:gd name="T7" fmla="*/ 0 h 938"/>
              <a:gd name="T8" fmla="*/ 2 w 594"/>
              <a:gd name="T9" fmla="*/ 31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4" h="938">
                <a:moveTo>
                  <a:pt x="2" y="310"/>
                </a:moveTo>
                <a:lnTo>
                  <a:pt x="594" y="938"/>
                </a:lnTo>
                <a:lnTo>
                  <a:pt x="594" y="594"/>
                </a:lnTo>
                <a:lnTo>
                  <a:pt x="0" y="0"/>
                </a:lnTo>
                <a:lnTo>
                  <a:pt x="2" y="31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207934" y="3355181"/>
            <a:ext cx="1844675" cy="1852613"/>
          </a:xfrm>
          <a:custGeom>
            <a:avLst/>
            <a:gdLst>
              <a:gd name="T0" fmla="*/ 491 w 491"/>
              <a:gd name="T1" fmla="*/ 2 h 493"/>
              <a:gd name="T2" fmla="*/ 0 w 491"/>
              <a:gd name="T3" fmla="*/ 493 h 493"/>
              <a:gd name="T4" fmla="*/ 0 w 491"/>
              <a:gd name="T5" fmla="*/ 0 h 493"/>
              <a:gd name="T6" fmla="*/ 491 w 491"/>
              <a:gd name="T7" fmla="*/ 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1" h="493">
                <a:moveTo>
                  <a:pt x="491" y="2"/>
                </a:moveTo>
                <a:cubicBezTo>
                  <a:pt x="491" y="272"/>
                  <a:pt x="276" y="493"/>
                  <a:pt x="0" y="493"/>
                </a:cubicBezTo>
                <a:cubicBezTo>
                  <a:pt x="0" y="0"/>
                  <a:pt x="0" y="0"/>
                  <a:pt x="0" y="0"/>
                </a:cubicBezTo>
                <a:lnTo>
                  <a:pt x="491" y="2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739497" y="3363118"/>
            <a:ext cx="2941638" cy="1473200"/>
          </a:xfrm>
          <a:custGeom>
            <a:avLst/>
            <a:gdLst>
              <a:gd name="T0" fmla="*/ 783 w 783"/>
              <a:gd name="T1" fmla="*/ 0 h 392"/>
              <a:gd name="T2" fmla="*/ 391 w 783"/>
              <a:gd name="T3" fmla="*/ 392 h 392"/>
              <a:gd name="T4" fmla="*/ 0 w 783"/>
              <a:gd name="T5" fmla="*/ 0 h 392"/>
              <a:gd name="T6" fmla="*/ 783 w 783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3" h="392">
                <a:moveTo>
                  <a:pt x="783" y="0"/>
                </a:moveTo>
                <a:cubicBezTo>
                  <a:pt x="783" y="220"/>
                  <a:pt x="607" y="392"/>
                  <a:pt x="391" y="392"/>
                </a:cubicBezTo>
                <a:cubicBezTo>
                  <a:pt x="175" y="392"/>
                  <a:pt x="0" y="220"/>
                  <a:pt x="0" y="0"/>
                </a:cubicBezTo>
                <a:lnTo>
                  <a:pt x="78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217334" y="2370931"/>
            <a:ext cx="1985963" cy="1987550"/>
          </a:xfrm>
          <a:custGeom>
            <a:avLst/>
            <a:gdLst>
              <a:gd name="T0" fmla="*/ 264 w 529"/>
              <a:gd name="T1" fmla="*/ 263 h 529"/>
              <a:gd name="T2" fmla="*/ 529 w 529"/>
              <a:gd name="T3" fmla="*/ 264 h 529"/>
              <a:gd name="T4" fmla="*/ 264 w 529"/>
              <a:gd name="T5" fmla="*/ 529 h 529"/>
              <a:gd name="T6" fmla="*/ 0 w 529"/>
              <a:gd name="T7" fmla="*/ 265 h 529"/>
              <a:gd name="T8" fmla="*/ 264 w 529"/>
              <a:gd name="T9" fmla="*/ 0 h 529"/>
              <a:gd name="T10" fmla="*/ 264 w 529"/>
              <a:gd name="T11" fmla="*/ 264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9" h="529">
                <a:moveTo>
                  <a:pt x="264" y="263"/>
                </a:moveTo>
                <a:cubicBezTo>
                  <a:pt x="529" y="264"/>
                  <a:pt x="529" y="264"/>
                  <a:pt x="529" y="264"/>
                </a:cubicBezTo>
                <a:cubicBezTo>
                  <a:pt x="529" y="410"/>
                  <a:pt x="410" y="529"/>
                  <a:pt x="264" y="529"/>
                </a:cubicBezTo>
                <a:cubicBezTo>
                  <a:pt x="118" y="529"/>
                  <a:pt x="0" y="411"/>
                  <a:pt x="0" y="265"/>
                </a:cubicBezTo>
                <a:cubicBezTo>
                  <a:pt x="0" y="119"/>
                  <a:pt x="120" y="0"/>
                  <a:pt x="264" y="0"/>
                </a:cubicBezTo>
                <a:cubicBezTo>
                  <a:pt x="264" y="264"/>
                  <a:pt x="264" y="264"/>
                  <a:pt x="264" y="264"/>
                </a:cubicBezTo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147734" y="566181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147734" y="566181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5758672" y="2893218"/>
            <a:ext cx="1163637" cy="904875"/>
            <a:chOff x="5758672" y="2893218"/>
            <a:chExt cx="1163637" cy="904875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758672" y="2893218"/>
              <a:ext cx="908050" cy="9048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6207934" y="2896393"/>
              <a:ext cx="714375" cy="4587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 28"/>
          <p:cNvSpPr>
            <a:spLocks/>
          </p:cNvSpPr>
          <p:nvPr/>
        </p:nvSpPr>
        <p:spPr bwMode="auto">
          <a:xfrm>
            <a:off x="6922309" y="2091531"/>
            <a:ext cx="195263" cy="1263650"/>
          </a:xfrm>
          <a:custGeom>
            <a:avLst/>
            <a:gdLst>
              <a:gd name="T0" fmla="*/ 0 w 123"/>
              <a:gd name="T1" fmla="*/ 507 h 796"/>
              <a:gd name="T2" fmla="*/ 123 w 123"/>
              <a:gd name="T3" fmla="*/ 0 h 796"/>
              <a:gd name="T4" fmla="*/ 123 w 123"/>
              <a:gd name="T5" fmla="*/ 571 h 796"/>
              <a:gd name="T6" fmla="*/ 0 w 123"/>
              <a:gd name="T7" fmla="*/ 796 h 796"/>
              <a:gd name="T8" fmla="*/ 0 w 123"/>
              <a:gd name="T9" fmla="*/ 507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796">
                <a:moveTo>
                  <a:pt x="0" y="507"/>
                </a:moveTo>
                <a:lnTo>
                  <a:pt x="123" y="0"/>
                </a:lnTo>
                <a:lnTo>
                  <a:pt x="123" y="571"/>
                </a:lnTo>
                <a:lnTo>
                  <a:pt x="0" y="796"/>
                </a:lnTo>
                <a:lnTo>
                  <a:pt x="0" y="50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109634" y="2096293"/>
            <a:ext cx="1550988" cy="904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209772" y="2096293"/>
            <a:ext cx="906463" cy="904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147734" y="5661818"/>
            <a:ext cx="123825" cy="546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7271559" y="4715668"/>
            <a:ext cx="228600" cy="1492250"/>
          </a:xfrm>
          <a:custGeom>
            <a:avLst/>
            <a:gdLst>
              <a:gd name="T0" fmla="*/ 0 w 144"/>
              <a:gd name="T1" fmla="*/ 596 h 940"/>
              <a:gd name="T2" fmla="*/ 144 w 144"/>
              <a:gd name="T3" fmla="*/ 0 h 940"/>
              <a:gd name="T4" fmla="*/ 144 w 144"/>
              <a:gd name="T5" fmla="*/ 672 h 940"/>
              <a:gd name="T6" fmla="*/ 0 w 144"/>
              <a:gd name="T7" fmla="*/ 940 h 940"/>
              <a:gd name="T8" fmla="*/ 0 w 144"/>
              <a:gd name="T9" fmla="*/ 596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940">
                <a:moveTo>
                  <a:pt x="0" y="596"/>
                </a:moveTo>
                <a:lnTo>
                  <a:pt x="144" y="0"/>
                </a:lnTo>
                <a:lnTo>
                  <a:pt x="144" y="672"/>
                </a:lnTo>
                <a:lnTo>
                  <a:pt x="0" y="940"/>
                </a:lnTo>
                <a:lnTo>
                  <a:pt x="0" y="596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493809" y="4722018"/>
            <a:ext cx="1828800" cy="1068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8792384" y="4722018"/>
            <a:ext cx="1066800" cy="10715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236259" y="4452143"/>
            <a:ext cx="120650" cy="5445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007659" y="3501231"/>
            <a:ext cx="228600" cy="1495425"/>
          </a:xfrm>
          <a:custGeom>
            <a:avLst/>
            <a:gdLst>
              <a:gd name="T0" fmla="*/ 144 w 144"/>
              <a:gd name="T1" fmla="*/ 599 h 942"/>
              <a:gd name="T2" fmla="*/ 0 w 144"/>
              <a:gd name="T3" fmla="*/ 0 h 942"/>
              <a:gd name="T4" fmla="*/ 0 w 144"/>
              <a:gd name="T5" fmla="*/ 675 h 942"/>
              <a:gd name="T6" fmla="*/ 144 w 144"/>
              <a:gd name="T7" fmla="*/ 942 h 942"/>
              <a:gd name="T8" fmla="*/ 144 w 144"/>
              <a:gd name="T9" fmla="*/ 599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942">
                <a:moveTo>
                  <a:pt x="144" y="599"/>
                </a:moveTo>
                <a:lnTo>
                  <a:pt x="0" y="0"/>
                </a:lnTo>
                <a:lnTo>
                  <a:pt x="0" y="675"/>
                </a:lnTo>
                <a:lnTo>
                  <a:pt x="144" y="942"/>
                </a:lnTo>
                <a:lnTo>
                  <a:pt x="144" y="59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182034" y="3509168"/>
            <a:ext cx="1833563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642284" y="3505993"/>
            <a:ext cx="1065213" cy="10699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4780772" y="1307306"/>
            <a:ext cx="230188" cy="1495425"/>
          </a:xfrm>
          <a:custGeom>
            <a:avLst/>
            <a:gdLst>
              <a:gd name="T0" fmla="*/ 145 w 145"/>
              <a:gd name="T1" fmla="*/ 670 h 942"/>
              <a:gd name="T2" fmla="*/ 0 w 145"/>
              <a:gd name="T3" fmla="*/ 0 h 942"/>
              <a:gd name="T4" fmla="*/ 0 w 145"/>
              <a:gd name="T5" fmla="*/ 674 h 942"/>
              <a:gd name="T6" fmla="*/ 145 w 145"/>
              <a:gd name="T7" fmla="*/ 942 h 942"/>
              <a:gd name="T8" fmla="*/ 145 w 145"/>
              <a:gd name="T9" fmla="*/ 670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942">
                <a:moveTo>
                  <a:pt x="145" y="670"/>
                </a:moveTo>
                <a:lnTo>
                  <a:pt x="0" y="0"/>
                </a:lnTo>
                <a:lnTo>
                  <a:pt x="0" y="674"/>
                </a:lnTo>
                <a:lnTo>
                  <a:pt x="145" y="942"/>
                </a:lnTo>
                <a:lnTo>
                  <a:pt x="145" y="67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59909" y="1313656"/>
            <a:ext cx="1828800" cy="1068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437622" y="1310481"/>
            <a:ext cx="1066800" cy="10715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075750" y="1410194"/>
            <a:ext cx="1134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3200" b="1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3200" b="1" baseline="30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65842" y="4133421"/>
            <a:ext cx="97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3200" b="1" baseline="30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3200" b="1" baseline="30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16177" y="650082"/>
            <a:ext cx="97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2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b="1" baseline="30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3200" b="1" baseline="30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91139" y="2935256"/>
            <a:ext cx="976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3200" b="1" baseline="30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3200" b="1" baseline="30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2573847" y="1514441"/>
            <a:ext cx="667512" cy="668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1831049" y="3653316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8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8305205" y="2193336"/>
            <a:ext cx="667512" cy="668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002208" y="4874739"/>
            <a:ext cx="731520" cy="731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3680" y="1384597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89436" y="4776587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322609" y="2126753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45192" y="4794547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375987" y="1536460"/>
            <a:ext cx="1340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648213" y="3720650"/>
            <a:ext cx="1340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139512" y="2232190"/>
            <a:ext cx="1171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576725" y="4915086"/>
            <a:ext cx="1340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74842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 flipH="1">
            <a:off x="7566212" y="2847106"/>
            <a:ext cx="4208929" cy="942404"/>
            <a:chOff x="430306" y="1935267"/>
            <a:chExt cx="4208929" cy="942404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524435" y="2438187"/>
              <a:ext cx="41148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524435" y="2438187"/>
              <a:ext cx="2554941" cy="439484"/>
              <a:chOff x="524435" y="2438187"/>
              <a:chExt cx="2554941" cy="43948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24435" y="2438187"/>
                <a:ext cx="2158253" cy="43948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Right Triangle 196"/>
              <p:cNvSpPr/>
              <p:nvPr/>
            </p:nvSpPr>
            <p:spPr>
              <a:xfrm flipV="1">
                <a:off x="2682687" y="2438187"/>
                <a:ext cx="396689" cy="439484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95" name="Rectangle 194"/>
            <p:cNvSpPr/>
            <p:nvPr/>
          </p:nvSpPr>
          <p:spPr>
            <a:xfrm>
              <a:off x="430306" y="1935267"/>
              <a:ext cx="3778624" cy="439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 Title Goes Here</a:t>
              </a:r>
              <a:endPara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 flipH="1">
            <a:off x="7566212" y="4127266"/>
            <a:ext cx="4208929" cy="942404"/>
            <a:chOff x="430306" y="1935267"/>
            <a:chExt cx="4208929" cy="942404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524435" y="2438187"/>
              <a:ext cx="41148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524435" y="2438187"/>
              <a:ext cx="2554941" cy="439484"/>
              <a:chOff x="524435" y="2438187"/>
              <a:chExt cx="2554941" cy="439484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524435" y="2438187"/>
                <a:ext cx="2158253" cy="43948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ight Triangle 202"/>
              <p:cNvSpPr/>
              <p:nvPr/>
            </p:nvSpPr>
            <p:spPr>
              <a:xfrm flipV="1">
                <a:off x="2682687" y="2438187"/>
                <a:ext cx="396689" cy="439484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01" name="Rectangle 200"/>
            <p:cNvSpPr/>
            <p:nvPr/>
          </p:nvSpPr>
          <p:spPr>
            <a:xfrm>
              <a:off x="430306" y="1935267"/>
              <a:ext cx="3778624" cy="439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 Title Goes Here</a:t>
              </a:r>
              <a:endParaRPr lang="en-US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16859" y="2087667"/>
            <a:ext cx="4208929" cy="942404"/>
            <a:chOff x="430306" y="1935267"/>
            <a:chExt cx="4208929" cy="942404"/>
          </a:xfrm>
        </p:grpSpPr>
        <p:cxnSp>
          <p:nvCxnSpPr>
            <p:cNvPr id="205" name="Straight Connector 204"/>
            <p:cNvCxnSpPr/>
            <p:nvPr/>
          </p:nvCxnSpPr>
          <p:spPr>
            <a:xfrm flipH="1">
              <a:off x="524435" y="2438187"/>
              <a:ext cx="411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/>
            <p:cNvGrpSpPr/>
            <p:nvPr/>
          </p:nvGrpSpPr>
          <p:grpSpPr>
            <a:xfrm>
              <a:off x="524435" y="2438187"/>
              <a:ext cx="2554941" cy="439484"/>
              <a:chOff x="524435" y="2438187"/>
              <a:chExt cx="2554941" cy="439484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524435" y="2438187"/>
                <a:ext cx="2158253" cy="4394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Right Triangle 208"/>
              <p:cNvSpPr/>
              <p:nvPr/>
            </p:nvSpPr>
            <p:spPr>
              <a:xfrm flipV="1">
                <a:off x="2682687" y="2438187"/>
                <a:ext cx="396689" cy="439484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Rectangle 206"/>
            <p:cNvSpPr/>
            <p:nvPr/>
          </p:nvSpPr>
          <p:spPr>
            <a:xfrm>
              <a:off x="430306" y="1935267"/>
              <a:ext cx="3778624" cy="439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 Title Goes Here</a:t>
              </a:r>
              <a:endPara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16859" y="3399545"/>
            <a:ext cx="4208929" cy="942404"/>
            <a:chOff x="430306" y="1935267"/>
            <a:chExt cx="4208929" cy="942404"/>
          </a:xfrm>
        </p:grpSpPr>
        <p:cxnSp>
          <p:nvCxnSpPr>
            <p:cNvPr id="211" name="Straight Connector 210"/>
            <p:cNvCxnSpPr/>
            <p:nvPr/>
          </p:nvCxnSpPr>
          <p:spPr>
            <a:xfrm flipH="1">
              <a:off x="524435" y="2438187"/>
              <a:ext cx="4114800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oup 211"/>
            <p:cNvGrpSpPr/>
            <p:nvPr/>
          </p:nvGrpSpPr>
          <p:grpSpPr>
            <a:xfrm>
              <a:off x="524435" y="2438187"/>
              <a:ext cx="2554941" cy="439484"/>
              <a:chOff x="524435" y="2438187"/>
              <a:chExt cx="2554941" cy="439484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524435" y="2438187"/>
                <a:ext cx="2158253" cy="43948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Right Triangle 214"/>
              <p:cNvSpPr/>
              <p:nvPr/>
            </p:nvSpPr>
            <p:spPr>
              <a:xfrm flipV="1">
                <a:off x="2682687" y="2438187"/>
                <a:ext cx="396689" cy="439484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430306" y="1935267"/>
              <a:ext cx="3778624" cy="439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 Title Goes Here</a:t>
              </a:r>
              <a:endPara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416859" y="4679705"/>
            <a:ext cx="4208929" cy="942404"/>
            <a:chOff x="430306" y="1935267"/>
            <a:chExt cx="4208929" cy="942404"/>
          </a:xfrm>
        </p:grpSpPr>
        <p:cxnSp>
          <p:nvCxnSpPr>
            <p:cNvPr id="217" name="Straight Connector 216"/>
            <p:cNvCxnSpPr/>
            <p:nvPr/>
          </p:nvCxnSpPr>
          <p:spPr>
            <a:xfrm flipH="1">
              <a:off x="524435" y="2438187"/>
              <a:ext cx="411480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>
              <a:off x="524435" y="2438187"/>
              <a:ext cx="2554941" cy="439484"/>
              <a:chOff x="524435" y="2438187"/>
              <a:chExt cx="2554941" cy="439484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524435" y="2438187"/>
                <a:ext cx="2158253" cy="43948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Right Triangle 220"/>
              <p:cNvSpPr/>
              <p:nvPr/>
            </p:nvSpPr>
            <p:spPr>
              <a:xfrm flipV="1">
                <a:off x="2682687" y="2438187"/>
                <a:ext cx="396689" cy="439484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 218"/>
            <p:cNvSpPr/>
            <p:nvPr/>
          </p:nvSpPr>
          <p:spPr>
            <a:xfrm>
              <a:off x="430306" y="1935267"/>
              <a:ext cx="3778624" cy="439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 Title Goes Here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4953000" y="4007907"/>
            <a:ext cx="2286000" cy="2286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perspectiveRelaxed">
              <a:rot lat="19346374" lon="18305966" rev="3843268"/>
            </a:camera>
            <a:lightRig rig="threePt" dir="t"/>
          </a:scene3d>
          <a:sp3d extrusionH="139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/>
          <p:cNvGrpSpPr/>
          <p:nvPr/>
        </p:nvGrpSpPr>
        <p:grpSpPr>
          <a:xfrm>
            <a:off x="4173382" y="3367827"/>
            <a:ext cx="3838140" cy="2286000"/>
            <a:chOff x="4173382" y="3215427"/>
            <a:chExt cx="3838140" cy="2286000"/>
          </a:xfrm>
        </p:grpSpPr>
        <p:pic>
          <p:nvPicPr>
            <p:cNvPr id="227" name="Picture 22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rot="20017531" flipH="1">
              <a:off x="6049420" y="4876121"/>
              <a:ext cx="1962102" cy="586389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rot="1694940">
              <a:off x="4173382" y="4825821"/>
              <a:ext cx="1962102" cy="655027"/>
            </a:xfrm>
            <a:prstGeom prst="rect">
              <a:avLst/>
            </a:prstGeom>
          </p:spPr>
        </p:pic>
        <p:sp>
          <p:nvSpPr>
            <p:cNvPr id="229" name="Rectangle 228"/>
            <p:cNvSpPr/>
            <p:nvPr/>
          </p:nvSpPr>
          <p:spPr>
            <a:xfrm>
              <a:off x="4953000" y="3215427"/>
              <a:ext cx="2286000" cy="2286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perspectiveRelaxed">
                <a:rot lat="19346374" lon="18305966" rev="3843268"/>
              </a:camera>
              <a:lightRig rig="threePt" dir="t"/>
            </a:scene3d>
            <a:sp3d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4170523" y="2727747"/>
            <a:ext cx="3838140" cy="2286000"/>
            <a:chOff x="4170523" y="2575347"/>
            <a:chExt cx="3838140" cy="2286000"/>
          </a:xfrm>
        </p:grpSpPr>
        <p:pic>
          <p:nvPicPr>
            <p:cNvPr id="231" name="Picture 2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rot="20017531" flipH="1">
              <a:off x="6046561" y="4243412"/>
              <a:ext cx="1962102" cy="586389"/>
            </a:xfrm>
            <a:prstGeom prst="rect">
              <a:avLst/>
            </a:prstGeom>
          </p:spPr>
        </p:pic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rot="1694940">
              <a:off x="4170523" y="4193112"/>
              <a:ext cx="1962102" cy="655027"/>
            </a:xfrm>
            <a:prstGeom prst="rect">
              <a:avLst/>
            </a:prstGeom>
          </p:spPr>
        </p:pic>
        <p:sp>
          <p:nvSpPr>
            <p:cNvPr id="233" name="Rectangle 232"/>
            <p:cNvSpPr/>
            <p:nvPr/>
          </p:nvSpPr>
          <p:spPr>
            <a:xfrm>
              <a:off x="4953000" y="2575347"/>
              <a:ext cx="2286000" cy="2286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perspectiveRelaxed">
                <a:rot lat="19346374" lon="18305966" rev="3843268"/>
              </a:camera>
              <a:lightRig rig="threePt" dir="t"/>
            </a:scene3d>
            <a:sp3d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170524" y="2087667"/>
            <a:ext cx="3838140" cy="2286000"/>
            <a:chOff x="4170524" y="1935267"/>
            <a:chExt cx="3838140" cy="2286000"/>
          </a:xfrm>
        </p:grpSpPr>
        <p:pic>
          <p:nvPicPr>
            <p:cNvPr id="235" name="Picture 2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rot="20017531" flipH="1">
              <a:off x="6046562" y="3597795"/>
              <a:ext cx="1962102" cy="586389"/>
            </a:xfrm>
            <a:prstGeom prst="rect">
              <a:avLst/>
            </a:prstGeom>
          </p:spPr>
        </p:pic>
        <p:pic>
          <p:nvPicPr>
            <p:cNvPr id="236" name="Picture 2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rot="1694940">
              <a:off x="4170524" y="3547495"/>
              <a:ext cx="1962102" cy="655027"/>
            </a:xfrm>
            <a:prstGeom prst="rect">
              <a:avLst/>
            </a:prstGeom>
          </p:spPr>
        </p:pic>
        <p:sp>
          <p:nvSpPr>
            <p:cNvPr id="237" name="Rectangle 236"/>
            <p:cNvSpPr/>
            <p:nvPr/>
          </p:nvSpPr>
          <p:spPr>
            <a:xfrm>
              <a:off x="4953000" y="1935267"/>
              <a:ext cx="2286000" cy="2286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perspectiveRelaxed">
                <a:rot lat="19346374" lon="18305966" rev="3843268"/>
              </a:camera>
              <a:lightRig rig="threePt" dir="t"/>
            </a:scene3d>
            <a:sp3d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170523" y="1447587"/>
            <a:ext cx="3838140" cy="2286000"/>
            <a:chOff x="4170523" y="1295187"/>
            <a:chExt cx="3838140" cy="2286000"/>
          </a:xfrm>
        </p:grpSpPr>
        <p:pic>
          <p:nvPicPr>
            <p:cNvPr id="239" name="Picture 2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rot="20017531" flipH="1">
              <a:off x="6046561" y="2964180"/>
              <a:ext cx="1962102" cy="586389"/>
            </a:xfrm>
            <a:prstGeom prst="rect">
              <a:avLst/>
            </a:prstGeom>
          </p:spPr>
        </p:pic>
        <p:pic>
          <p:nvPicPr>
            <p:cNvPr id="240" name="Picture 23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00"/>
            <a:stretch/>
          </p:blipFill>
          <p:spPr>
            <a:xfrm rot="1694940">
              <a:off x="4170523" y="2913880"/>
              <a:ext cx="1962102" cy="655027"/>
            </a:xfrm>
            <a:prstGeom prst="rect">
              <a:avLst/>
            </a:prstGeom>
          </p:spPr>
        </p:pic>
        <p:sp>
          <p:nvSpPr>
            <p:cNvPr id="241" name="Rectangle 240"/>
            <p:cNvSpPr/>
            <p:nvPr/>
          </p:nvSpPr>
          <p:spPr>
            <a:xfrm>
              <a:off x="4953000" y="1295187"/>
              <a:ext cx="2286000" cy="2286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scene3d>
              <a:camera prst="perspectiveRelaxed">
                <a:rot lat="19346374" lon="18305966" rev="3843268"/>
              </a:camera>
              <a:lightRig rig="threePt" dir="t"/>
            </a:scene3d>
            <a:sp3d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3002418" y="781291"/>
            <a:ext cx="6187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79"/>
          <p:cNvSpPr/>
          <p:nvPr/>
        </p:nvSpPr>
        <p:spPr>
          <a:xfrm>
            <a:off x="1755226" y="2027033"/>
            <a:ext cx="635877" cy="3309595"/>
          </a:xfrm>
          <a:custGeom>
            <a:avLst/>
            <a:gdLst>
              <a:gd name="connsiteX0" fmla="*/ 3 w 635877"/>
              <a:gd name="connsiteY0" fmla="*/ 0 h 4068672"/>
              <a:gd name="connsiteX1" fmla="*/ 635877 w 635877"/>
              <a:gd name="connsiteY1" fmla="*/ 0 h 4068672"/>
              <a:gd name="connsiteX2" fmla="*/ 635877 w 635877"/>
              <a:gd name="connsiteY2" fmla="*/ 3912183 h 4068672"/>
              <a:gd name="connsiteX3" fmla="*/ 627375 w 635877"/>
              <a:gd name="connsiteY3" fmla="*/ 3912183 h 4068672"/>
              <a:gd name="connsiteX4" fmla="*/ 610891 w 635877"/>
              <a:gd name="connsiteY4" fmla="*/ 3945789 h 4068672"/>
              <a:gd name="connsiteX5" fmla="*/ 317938 w 635877"/>
              <a:gd name="connsiteY5" fmla="*/ 4068672 h 4068672"/>
              <a:gd name="connsiteX6" fmla="*/ 24985 w 635877"/>
              <a:gd name="connsiteY6" fmla="*/ 3945789 h 4068672"/>
              <a:gd name="connsiteX7" fmla="*/ 8501 w 635877"/>
              <a:gd name="connsiteY7" fmla="*/ 3912183 h 4068672"/>
              <a:gd name="connsiteX8" fmla="*/ 3 w 635877"/>
              <a:gd name="connsiteY8" fmla="*/ 3912183 h 4068672"/>
              <a:gd name="connsiteX9" fmla="*/ 3 w 635877"/>
              <a:gd name="connsiteY9" fmla="*/ 3867492 h 4068672"/>
              <a:gd name="connsiteX10" fmla="*/ 0 w 635877"/>
              <a:gd name="connsiteY10" fmla="*/ 3867473 h 4068672"/>
              <a:gd name="connsiteX11" fmla="*/ 3 w 635877"/>
              <a:gd name="connsiteY11" fmla="*/ 3867454 h 406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5877" h="4068672">
                <a:moveTo>
                  <a:pt x="3" y="0"/>
                </a:moveTo>
                <a:lnTo>
                  <a:pt x="635877" y="0"/>
                </a:lnTo>
                <a:lnTo>
                  <a:pt x="635877" y="3912183"/>
                </a:lnTo>
                <a:lnTo>
                  <a:pt x="627375" y="3912183"/>
                </a:lnTo>
                <a:lnTo>
                  <a:pt x="610891" y="3945789"/>
                </a:lnTo>
                <a:cubicBezTo>
                  <a:pt x="562625" y="4018002"/>
                  <a:pt x="449632" y="4068672"/>
                  <a:pt x="317938" y="4068672"/>
                </a:cubicBezTo>
                <a:cubicBezTo>
                  <a:pt x="186244" y="4068672"/>
                  <a:pt x="73251" y="4018002"/>
                  <a:pt x="24985" y="3945789"/>
                </a:cubicBezTo>
                <a:lnTo>
                  <a:pt x="8501" y="3912183"/>
                </a:lnTo>
                <a:lnTo>
                  <a:pt x="3" y="3912183"/>
                </a:lnTo>
                <a:lnTo>
                  <a:pt x="3" y="3867492"/>
                </a:lnTo>
                <a:lnTo>
                  <a:pt x="0" y="3867473"/>
                </a:lnTo>
                <a:lnTo>
                  <a:pt x="3" y="386745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68212" y="2810256"/>
            <a:ext cx="409904" cy="2423775"/>
            <a:chOff x="1340068" y="1592317"/>
            <a:chExt cx="409904" cy="2979683"/>
          </a:xfrm>
        </p:grpSpPr>
        <p:sp>
          <p:nvSpPr>
            <p:cNvPr id="3" name="Rectangle 2"/>
            <p:cNvSpPr/>
            <p:nvPr/>
          </p:nvSpPr>
          <p:spPr>
            <a:xfrm>
              <a:off x="1340070" y="1702676"/>
              <a:ext cx="409902" cy="27589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1340069" y="1592317"/>
              <a:ext cx="409903" cy="2837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340068" y="4288220"/>
              <a:ext cx="409903" cy="2837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Freeform 84"/>
          <p:cNvSpPr/>
          <p:nvPr/>
        </p:nvSpPr>
        <p:spPr>
          <a:xfrm>
            <a:off x="3364360" y="2027033"/>
            <a:ext cx="635877" cy="3309595"/>
          </a:xfrm>
          <a:custGeom>
            <a:avLst/>
            <a:gdLst>
              <a:gd name="connsiteX0" fmla="*/ 3 w 635877"/>
              <a:gd name="connsiteY0" fmla="*/ 0 h 4068672"/>
              <a:gd name="connsiteX1" fmla="*/ 635877 w 635877"/>
              <a:gd name="connsiteY1" fmla="*/ 0 h 4068672"/>
              <a:gd name="connsiteX2" fmla="*/ 635877 w 635877"/>
              <a:gd name="connsiteY2" fmla="*/ 3912183 h 4068672"/>
              <a:gd name="connsiteX3" fmla="*/ 627375 w 635877"/>
              <a:gd name="connsiteY3" fmla="*/ 3912183 h 4068672"/>
              <a:gd name="connsiteX4" fmla="*/ 610891 w 635877"/>
              <a:gd name="connsiteY4" fmla="*/ 3945789 h 4068672"/>
              <a:gd name="connsiteX5" fmla="*/ 317938 w 635877"/>
              <a:gd name="connsiteY5" fmla="*/ 4068672 h 4068672"/>
              <a:gd name="connsiteX6" fmla="*/ 24985 w 635877"/>
              <a:gd name="connsiteY6" fmla="*/ 3945789 h 4068672"/>
              <a:gd name="connsiteX7" fmla="*/ 8501 w 635877"/>
              <a:gd name="connsiteY7" fmla="*/ 3912183 h 4068672"/>
              <a:gd name="connsiteX8" fmla="*/ 3 w 635877"/>
              <a:gd name="connsiteY8" fmla="*/ 3912183 h 4068672"/>
              <a:gd name="connsiteX9" fmla="*/ 3 w 635877"/>
              <a:gd name="connsiteY9" fmla="*/ 3867492 h 4068672"/>
              <a:gd name="connsiteX10" fmla="*/ 0 w 635877"/>
              <a:gd name="connsiteY10" fmla="*/ 3867473 h 4068672"/>
              <a:gd name="connsiteX11" fmla="*/ 3 w 635877"/>
              <a:gd name="connsiteY11" fmla="*/ 3867454 h 406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5877" h="4068672">
                <a:moveTo>
                  <a:pt x="3" y="0"/>
                </a:moveTo>
                <a:lnTo>
                  <a:pt x="635877" y="0"/>
                </a:lnTo>
                <a:lnTo>
                  <a:pt x="635877" y="3912183"/>
                </a:lnTo>
                <a:lnTo>
                  <a:pt x="627375" y="3912183"/>
                </a:lnTo>
                <a:lnTo>
                  <a:pt x="610891" y="3945789"/>
                </a:lnTo>
                <a:cubicBezTo>
                  <a:pt x="562625" y="4018002"/>
                  <a:pt x="449632" y="4068672"/>
                  <a:pt x="317938" y="4068672"/>
                </a:cubicBezTo>
                <a:cubicBezTo>
                  <a:pt x="186244" y="4068672"/>
                  <a:pt x="73251" y="4018002"/>
                  <a:pt x="24985" y="3945789"/>
                </a:cubicBezTo>
                <a:lnTo>
                  <a:pt x="8501" y="3912183"/>
                </a:lnTo>
                <a:lnTo>
                  <a:pt x="3" y="3912183"/>
                </a:lnTo>
                <a:lnTo>
                  <a:pt x="3" y="3867492"/>
                </a:lnTo>
                <a:lnTo>
                  <a:pt x="0" y="3867473"/>
                </a:lnTo>
                <a:lnTo>
                  <a:pt x="3" y="386745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77346" y="3682307"/>
            <a:ext cx="409904" cy="1551724"/>
            <a:chOff x="1340068" y="2664378"/>
            <a:chExt cx="409904" cy="1907622"/>
          </a:xfrm>
        </p:grpSpPr>
        <p:sp>
          <p:nvSpPr>
            <p:cNvPr id="15" name="Rectangle 14"/>
            <p:cNvSpPr/>
            <p:nvPr/>
          </p:nvSpPr>
          <p:spPr>
            <a:xfrm>
              <a:off x="1340070" y="2790496"/>
              <a:ext cx="409902" cy="16711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40069" y="2664378"/>
              <a:ext cx="409903" cy="2837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40068" y="4288220"/>
              <a:ext cx="409903" cy="2837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reeform 83"/>
          <p:cNvSpPr/>
          <p:nvPr/>
        </p:nvSpPr>
        <p:spPr>
          <a:xfrm>
            <a:off x="4973494" y="2027033"/>
            <a:ext cx="635877" cy="3309595"/>
          </a:xfrm>
          <a:custGeom>
            <a:avLst/>
            <a:gdLst>
              <a:gd name="connsiteX0" fmla="*/ 3 w 635877"/>
              <a:gd name="connsiteY0" fmla="*/ 0 h 4068672"/>
              <a:gd name="connsiteX1" fmla="*/ 635877 w 635877"/>
              <a:gd name="connsiteY1" fmla="*/ 0 h 4068672"/>
              <a:gd name="connsiteX2" fmla="*/ 635877 w 635877"/>
              <a:gd name="connsiteY2" fmla="*/ 3912183 h 4068672"/>
              <a:gd name="connsiteX3" fmla="*/ 627376 w 635877"/>
              <a:gd name="connsiteY3" fmla="*/ 3912183 h 4068672"/>
              <a:gd name="connsiteX4" fmla="*/ 610891 w 635877"/>
              <a:gd name="connsiteY4" fmla="*/ 3945789 h 4068672"/>
              <a:gd name="connsiteX5" fmla="*/ 317938 w 635877"/>
              <a:gd name="connsiteY5" fmla="*/ 4068672 h 4068672"/>
              <a:gd name="connsiteX6" fmla="*/ 24985 w 635877"/>
              <a:gd name="connsiteY6" fmla="*/ 3945789 h 4068672"/>
              <a:gd name="connsiteX7" fmla="*/ 8501 w 635877"/>
              <a:gd name="connsiteY7" fmla="*/ 3912183 h 4068672"/>
              <a:gd name="connsiteX8" fmla="*/ 3 w 635877"/>
              <a:gd name="connsiteY8" fmla="*/ 3912183 h 4068672"/>
              <a:gd name="connsiteX9" fmla="*/ 3 w 635877"/>
              <a:gd name="connsiteY9" fmla="*/ 3867492 h 4068672"/>
              <a:gd name="connsiteX10" fmla="*/ 0 w 635877"/>
              <a:gd name="connsiteY10" fmla="*/ 3867473 h 4068672"/>
              <a:gd name="connsiteX11" fmla="*/ 3 w 635877"/>
              <a:gd name="connsiteY11" fmla="*/ 3867454 h 406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5877" h="4068672">
                <a:moveTo>
                  <a:pt x="3" y="0"/>
                </a:moveTo>
                <a:lnTo>
                  <a:pt x="635877" y="0"/>
                </a:lnTo>
                <a:lnTo>
                  <a:pt x="635877" y="3912183"/>
                </a:lnTo>
                <a:lnTo>
                  <a:pt x="627376" y="3912183"/>
                </a:lnTo>
                <a:lnTo>
                  <a:pt x="610891" y="3945789"/>
                </a:lnTo>
                <a:cubicBezTo>
                  <a:pt x="562625" y="4018002"/>
                  <a:pt x="449632" y="4068672"/>
                  <a:pt x="317938" y="4068672"/>
                </a:cubicBezTo>
                <a:cubicBezTo>
                  <a:pt x="186244" y="4068672"/>
                  <a:pt x="73251" y="4018002"/>
                  <a:pt x="24985" y="3945789"/>
                </a:cubicBezTo>
                <a:lnTo>
                  <a:pt x="8501" y="3912183"/>
                </a:lnTo>
                <a:lnTo>
                  <a:pt x="3" y="3912183"/>
                </a:lnTo>
                <a:lnTo>
                  <a:pt x="3" y="3867492"/>
                </a:lnTo>
                <a:lnTo>
                  <a:pt x="0" y="3867473"/>
                </a:lnTo>
                <a:lnTo>
                  <a:pt x="3" y="386745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086480" y="3194988"/>
            <a:ext cx="409904" cy="2039043"/>
            <a:chOff x="1340068" y="2065289"/>
            <a:chExt cx="409904" cy="2506711"/>
          </a:xfrm>
        </p:grpSpPr>
        <p:sp>
          <p:nvSpPr>
            <p:cNvPr id="23" name="Rectangle 22"/>
            <p:cNvSpPr/>
            <p:nvPr/>
          </p:nvSpPr>
          <p:spPr>
            <a:xfrm>
              <a:off x="1340070" y="2207172"/>
              <a:ext cx="409902" cy="22544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340069" y="2065289"/>
              <a:ext cx="409903" cy="2837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340068" y="4288220"/>
              <a:ext cx="409903" cy="283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Freeform 82"/>
          <p:cNvSpPr/>
          <p:nvPr/>
        </p:nvSpPr>
        <p:spPr>
          <a:xfrm>
            <a:off x="6582628" y="2027033"/>
            <a:ext cx="635877" cy="3309595"/>
          </a:xfrm>
          <a:custGeom>
            <a:avLst/>
            <a:gdLst>
              <a:gd name="connsiteX0" fmla="*/ 3 w 635877"/>
              <a:gd name="connsiteY0" fmla="*/ 0 h 4068672"/>
              <a:gd name="connsiteX1" fmla="*/ 635877 w 635877"/>
              <a:gd name="connsiteY1" fmla="*/ 0 h 4068672"/>
              <a:gd name="connsiteX2" fmla="*/ 635877 w 635877"/>
              <a:gd name="connsiteY2" fmla="*/ 3912183 h 4068672"/>
              <a:gd name="connsiteX3" fmla="*/ 627376 w 635877"/>
              <a:gd name="connsiteY3" fmla="*/ 3912183 h 4068672"/>
              <a:gd name="connsiteX4" fmla="*/ 610891 w 635877"/>
              <a:gd name="connsiteY4" fmla="*/ 3945789 h 4068672"/>
              <a:gd name="connsiteX5" fmla="*/ 317938 w 635877"/>
              <a:gd name="connsiteY5" fmla="*/ 4068672 h 4068672"/>
              <a:gd name="connsiteX6" fmla="*/ 24985 w 635877"/>
              <a:gd name="connsiteY6" fmla="*/ 3945789 h 4068672"/>
              <a:gd name="connsiteX7" fmla="*/ 8501 w 635877"/>
              <a:gd name="connsiteY7" fmla="*/ 3912183 h 4068672"/>
              <a:gd name="connsiteX8" fmla="*/ 3 w 635877"/>
              <a:gd name="connsiteY8" fmla="*/ 3912183 h 4068672"/>
              <a:gd name="connsiteX9" fmla="*/ 3 w 635877"/>
              <a:gd name="connsiteY9" fmla="*/ 3867492 h 4068672"/>
              <a:gd name="connsiteX10" fmla="*/ 0 w 635877"/>
              <a:gd name="connsiteY10" fmla="*/ 3867473 h 4068672"/>
              <a:gd name="connsiteX11" fmla="*/ 3 w 635877"/>
              <a:gd name="connsiteY11" fmla="*/ 3867454 h 406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5877" h="4068672">
                <a:moveTo>
                  <a:pt x="3" y="0"/>
                </a:moveTo>
                <a:lnTo>
                  <a:pt x="635877" y="0"/>
                </a:lnTo>
                <a:lnTo>
                  <a:pt x="635877" y="3912183"/>
                </a:lnTo>
                <a:lnTo>
                  <a:pt x="627376" y="3912183"/>
                </a:lnTo>
                <a:lnTo>
                  <a:pt x="610891" y="3945789"/>
                </a:lnTo>
                <a:cubicBezTo>
                  <a:pt x="562625" y="4018002"/>
                  <a:pt x="449632" y="4068672"/>
                  <a:pt x="317938" y="4068672"/>
                </a:cubicBezTo>
                <a:cubicBezTo>
                  <a:pt x="186244" y="4068672"/>
                  <a:pt x="73251" y="4018002"/>
                  <a:pt x="24985" y="3945789"/>
                </a:cubicBezTo>
                <a:lnTo>
                  <a:pt x="8501" y="3912183"/>
                </a:lnTo>
                <a:lnTo>
                  <a:pt x="3" y="3912183"/>
                </a:lnTo>
                <a:lnTo>
                  <a:pt x="3" y="3867492"/>
                </a:lnTo>
                <a:lnTo>
                  <a:pt x="0" y="3867473"/>
                </a:lnTo>
                <a:lnTo>
                  <a:pt x="3" y="386745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695614" y="2540944"/>
            <a:ext cx="409904" cy="2693087"/>
            <a:chOff x="1340068" y="1261236"/>
            <a:chExt cx="409904" cy="3310764"/>
          </a:xfrm>
        </p:grpSpPr>
        <p:sp>
          <p:nvSpPr>
            <p:cNvPr id="31" name="Rectangle 30"/>
            <p:cNvSpPr/>
            <p:nvPr/>
          </p:nvSpPr>
          <p:spPr>
            <a:xfrm>
              <a:off x="1340070" y="1418896"/>
              <a:ext cx="409902" cy="30427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340069" y="1261236"/>
              <a:ext cx="409903" cy="2837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40068" y="4288220"/>
              <a:ext cx="409903" cy="2837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Freeform 81"/>
          <p:cNvSpPr/>
          <p:nvPr/>
        </p:nvSpPr>
        <p:spPr>
          <a:xfrm>
            <a:off x="8191762" y="2027033"/>
            <a:ext cx="635877" cy="3309595"/>
          </a:xfrm>
          <a:custGeom>
            <a:avLst/>
            <a:gdLst>
              <a:gd name="connsiteX0" fmla="*/ 3 w 635877"/>
              <a:gd name="connsiteY0" fmla="*/ 0 h 4068672"/>
              <a:gd name="connsiteX1" fmla="*/ 635877 w 635877"/>
              <a:gd name="connsiteY1" fmla="*/ 0 h 4068672"/>
              <a:gd name="connsiteX2" fmla="*/ 635877 w 635877"/>
              <a:gd name="connsiteY2" fmla="*/ 3912183 h 4068672"/>
              <a:gd name="connsiteX3" fmla="*/ 627375 w 635877"/>
              <a:gd name="connsiteY3" fmla="*/ 3912183 h 4068672"/>
              <a:gd name="connsiteX4" fmla="*/ 610891 w 635877"/>
              <a:gd name="connsiteY4" fmla="*/ 3945789 h 4068672"/>
              <a:gd name="connsiteX5" fmla="*/ 317938 w 635877"/>
              <a:gd name="connsiteY5" fmla="*/ 4068672 h 4068672"/>
              <a:gd name="connsiteX6" fmla="*/ 24985 w 635877"/>
              <a:gd name="connsiteY6" fmla="*/ 3945789 h 4068672"/>
              <a:gd name="connsiteX7" fmla="*/ 8501 w 635877"/>
              <a:gd name="connsiteY7" fmla="*/ 3912183 h 4068672"/>
              <a:gd name="connsiteX8" fmla="*/ 3 w 635877"/>
              <a:gd name="connsiteY8" fmla="*/ 3912183 h 4068672"/>
              <a:gd name="connsiteX9" fmla="*/ 3 w 635877"/>
              <a:gd name="connsiteY9" fmla="*/ 3867492 h 4068672"/>
              <a:gd name="connsiteX10" fmla="*/ 0 w 635877"/>
              <a:gd name="connsiteY10" fmla="*/ 3867473 h 4068672"/>
              <a:gd name="connsiteX11" fmla="*/ 3 w 635877"/>
              <a:gd name="connsiteY11" fmla="*/ 3867454 h 406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5877" h="4068672">
                <a:moveTo>
                  <a:pt x="3" y="0"/>
                </a:moveTo>
                <a:lnTo>
                  <a:pt x="635877" y="0"/>
                </a:lnTo>
                <a:lnTo>
                  <a:pt x="635877" y="3912183"/>
                </a:lnTo>
                <a:lnTo>
                  <a:pt x="627375" y="3912183"/>
                </a:lnTo>
                <a:lnTo>
                  <a:pt x="610891" y="3945789"/>
                </a:lnTo>
                <a:cubicBezTo>
                  <a:pt x="562625" y="4018002"/>
                  <a:pt x="449632" y="4068672"/>
                  <a:pt x="317938" y="4068672"/>
                </a:cubicBezTo>
                <a:cubicBezTo>
                  <a:pt x="186244" y="4068672"/>
                  <a:pt x="73251" y="4018002"/>
                  <a:pt x="24985" y="3945789"/>
                </a:cubicBezTo>
                <a:lnTo>
                  <a:pt x="8501" y="3912183"/>
                </a:lnTo>
                <a:lnTo>
                  <a:pt x="3" y="3912183"/>
                </a:lnTo>
                <a:lnTo>
                  <a:pt x="3" y="3867492"/>
                </a:lnTo>
                <a:lnTo>
                  <a:pt x="0" y="3867473"/>
                </a:lnTo>
                <a:lnTo>
                  <a:pt x="3" y="386745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304748" y="2810256"/>
            <a:ext cx="409904" cy="2423775"/>
            <a:chOff x="1340068" y="1592317"/>
            <a:chExt cx="409904" cy="2979683"/>
          </a:xfrm>
        </p:grpSpPr>
        <p:sp>
          <p:nvSpPr>
            <p:cNvPr id="39" name="Rectangle 38"/>
            <p:cNvSpPr/>
            <p:nvPr/>
          </p:nvSpPr>
          <p:spPr>
            <a:xfrm>
              <a:off x="1340070" y="1702676"/>
              <a:ext cx="409902" cy="27589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40069" y="1592317"/>
              <a:ext cx="409903" cy="2837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40068" y="4288220"/>
              <a:ext cx="409903" cy="2837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Freeform 80"/>
          <p:cNvSpPr/>
          <p:nvPr/>
        </p:nvSpPr>
        <p:spPr>
          <a:xfrm>
            <a:off x="9800898" y="2027033"/>
            <a:ext cx="635877" cy="3309595"/>
          </a:xfrm>
          <a:custGeom>
            <a:avLst/>
            <a:gdLst>
              <a:gd name="connsiteX0" fmla="*/ 3 w 635877"/>
              <a:gd name="connsiteY0" fmla="*/ 0 h 4068672"/>
              <a:gd name="connsiteX1" fmla="*/ 635877 w 635877"/>
              <a:gd name="connsiteY1" fmla="*/ 0 h 4068672"/>
              <a:gd name="connsiteX2" fmla="*/ 635877 w 635877"/>
              <a:gd name="connsiteY2" fmla="*/ 3912183 h 4068672"/>
              <a:gd name="connsiteX3" fmla="*/ 627375 w 635877"/>
              <a:gd name="connsiteY3" fmla="*/ 3912183 h 4068672"/>
              <a:gd name="connsiteX4" fmla="*/ 610891 w 635877"/>
              <a:gd name="connsiteY4" fmla="*/ 3945789 h 4068672"/>
              <a:gd name="connsiteX5" fmla="*/ 317938 w 635877"/>
              <a:gd name="connsiteY5" fmla="*/ 4068672 h 4068672"/>
              <a:gd name="connsiteX6" fmla="*/ 24985 w 635877"/>
              <a:gd name="connsiteY6" fmla="*/ 3945789 h 4068672"/>
              <a:gd name="connsiteX7" fmla="*/ 8501 w 635877"/>
              <a:gd name="connsiteY7" fmla="*/ 3912183 h 4068672"/>
              <a:gd name="connsiteX8" fmla="*/ 3 w 635877"/>
              <a:gd name="connsiteY8" fmla="*/ 3912183 h 4068672"/>
              <a:gd name="connsiteX9" fmla="*/ 3 w 635877"/>
              <a:gd name="connsiteY9" fmla="*/ 3867492 h 4068672"/>
              <a:gd name="connsiteX10" fmla="*/ 0 w 635877"/>
              <a:gd name="connsiteY10" fmla="*/ 3867473 h 4068672"/>
              <a:gd name="connsiteX11" fmla="*/ 3 w 635877"/>
              <a:gd name="connsiteY11" fmla="*/ 3867454 h 406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5877" h="4068672">
                <a:moveTo>
                  <a:pt x="3" y="0"/>
                </a:moveTo>
                <a:lnTo>
                  <a:pt x="635877" y="0"/>
                </a:lnTo>
                <a:lnTo>
                  <a:pt x="635877" y="3912183"/>
                </a:lnTo>
                <a:lnTo>
                  <a:pt x="627375" y="3912183"/>
                </a:lnTo>
                <a:lnTo>
                  <a:pt x="610891" y="3945789"/>
                </a:lnTo>
                <a:cubicBezTo>
                  <a:pt x="562625" y="4018002"/>
                  <a:pt x="449632" y="4068672"/>
                  <a:pt x="317938" y="4068672"/>
                </a:cubicBezTo>
                <a:cubicBezTo>
                  <a:pt x="186244" y="4068672"/>
                  <a:pt x="73251" y="4018002"/>
                  <a:pt x="24985" y="3945789"/>
                </a:cubicBezTo>
                <a:lnTo>
                  <a:pt x="8501" y="3912183"/>
                </a:lnTo>
                <a:lnTo>
                  <a:pt x="3" y="3912183"/>
                </a:lnTo>
                <a:lnTo>
                  <a:pt x="3" y="3867492"/>
                </a:lnTo>
                <a:lnTo>
                  <a:pt x="0" y="3867473"/>
                </a:lnTo>
                <a:lnTo>
                  <a:pt x="3" y="386745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913884" y="3451473"/>
            <a:ext cx="409904" cy="1782558"/>
            <a:chOff x="1340068" y="2380601"/>
            <a:chExt cx="409904" cy="2191399"/>
          </a:xfrm>
        </p:grpSpPr>
        <p:sp>
          <p:nvSpPr>
            <p:cNvPr id="47" name="Rectangle 46"/>
            <p:cNvSpPr/>
            <p:nvPr/>
          </p:nvSpPr>
          <p:spPr>
            <a:xfrm>
              <a:off x="1340070" y="2530737"/>
              <a:ext cx="409902" cy="19309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40069" y="2380601"/>
              <a:ext cx="409903" cy="2837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340068" y="4288220"/>
              <a:ext cx="409903" cy="2837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1755228" y="1899741"/>
            <a:ext cx="635875" cy="32732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64362" y="1899741"/>
            <a:ext cx="635875" cy="32732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73496" y="1899741"/>
            <a:ext cx="635875" cy="32732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82630" y="1899741"/>
            <a:ext cx="635875" cy="32732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191764" y="1899741"/>
            <a:ext cx="635875" cy="32732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800900" y="1899741"/>
            <a:ext cx="635875" cy="32732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263516" y="5485214"/>
            <a:ext cx="160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76714" y="5485214"/>
            <a:ext cx="160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89912" y="5485214"/>
            <a:ext cx="160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03110" y="5485214"/>
            <a:ext cx="160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716308" y="5485214"/>
            <a:ext cx="160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329506" y="5485214"/>
            <a:ext cx="1609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02418" y="781291"/>
            <a:ext cx="6187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0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/>
        </p:nvSpPr>
        <p:spPr bwMode="auto">
          <a:xfrm>
            <a:off x="5448300" y="5081588"/>
            <a:ext cx="1295400" cy="1174750"/>
          </a:xfrm>
          <a:custGeom>
            <a:avLst/>
            <a:gdLst>
              <a:gd name="T0" fmla="*/ 564 w 564"/>
              <a:gd name="T1" fmla="*/ 138 h 511"/>
              <a:gd name="T2" fmla="*/ 435 w 564"/>
              <a:gd name="T3" fmla="*/ 0 h 511"/>
              <a:gd name="T4" fmla="*/ 435 w 564"/>
              <a:gd name="T5" fmla="*/ 0 h 511"/>
              <a:gd name="T6" fmla="*/ 435 w 564"/>
              <a:gd name="T7" fmla="*/ 2 h 511"/>
              <a:gd name="T8" fmla="*/ 435 w 564"/>
              <a:gd name="T9" fmla="*/ 0 h 511"/>
              <a:gd name="T10" fmla="*/ 282 w 564"/>
              <a:gd name="T11" fmla="*/ 140 h 511"/>
              <a:gd name="T12" fmla="*/ 130 w 564"/>
              <a:gd name="T13" fmla="*/ 0 h 511"/>
              <a:gd name="T14" fmla="*/ 130 w 564"/>
              <a:gd name="T15" fmla="*/ 2 h 511"/>
              <a:gd name="T16" fmla="*/ 129 w 564"/>
              <a:gd name="T17" fmla="*/ 0 h 511"/>
              <a:gd name="T18" fmla="*/ 129 w 564"/>
              <a:gd name="T19" fmla="*/ 0 h 511"/>
              <a:gd name="T20" fmla="*/ 0 w 564"/>
              <a:gd name="T21" fmla="*/ 138 h 511"/>
              <a:gd name="T22" fmla="*/ 282 w 564"/>
              <a:gd name="T23" fmla="*/ 511 h 511"/>
              <a:gd name="T24" fmla="*/ 564 w 564"/>
              <a:gd name="T25" fmla="*/ 138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4" h="511">
                <a:moveTo>
                  <a:pt x="564" y="138"/>
                </a:moveTo>
                <a:cubicBezTo>
                  <a:pt x="497" y="128"/>
                  <a:pt x="443" y="71"/>
                  <a:pt x="435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35" y="1"/>
                  <a:pt x="435" y="1"/>
                  <a:pt x="435" y="2"/>
                </a:cubicBezTo>
                <a:cubicBezTo>
                  <a:pt x="435" y="1"/>
                  <a:pt x="435" y="1"/>
                  <a:pt x="435" y="0"/>
                </a:cubicBezTo>
                <a:cubicBezTo>
                  <a:pt x="425" y="79"/>
                  <a:pt x="361" y="140"/>
                  <a:pt x="282" y="140"/>
                </a:cubicBezTo>
                <a:cubicBezTo>
                  <a:pt x="204" y="140"/>
                  <a:pt x="139" y="79"/>
                  <a:pt x="130" y="0"/>
                </a:cubicBezTo>
                <a:cubicBezTo>
                  <a:pt x="130" y="1"/>
                  <a:pt x="130" y="1"/>
                  <a:pt x="130" y="2"/>
                </a:cubicBezTo>
                <a:cubicBezTo>
                  <a:pt x="130" y="1"/>
                  <a:pt x="129" y="1"/>
                  <a:pt x="12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1" y="71"/>
                  <a:pt x="68" y="127"/>
                  <a:pt x="0" y="138"/>
                </a:cubicBezTo>
                <a:cubicBezTo>
                  <a:pt x="282" y="511"/>
                  <a:pt x="282" y="511"/>
                  <a:pt x="282" y="511"/>
                </a:cubicBezTo>
                <a:lnTo>
                  <a:pt x="564" y="1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762625" y="5148263"/>
            <a:ext cx="668338" cy="1108075"/>
          </a:xfrm>
          <a:custGeom>
            <a:avLst/>
            <a:gdLst>
              <a:gd name="T0" fmla="*/ 210 w 421"/>
              <a:gd name="T1" fmla="*/ 698 h 698"/>
              <a:gd name="T2" fmla="*/ 421 w 421"/>
              <a:gd name="T3" fmla="*/ 0 h 698"/>
              <a:gd name="T4" fmla="*/ 0 w 421"/>
              <a:gd name="T5" fmla="*/ 3 h 698"/>
              <a:gd name="T6" fmla="*/ 210 w 421"/>
              <a:gd name="T7" fmla="*/ 69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1" h="698">
                <a:moveTo>
                  <a:pt x="210" y="698"/>
                </a:moveTo>
                <a:lnTo>
                  <a:pt x="421" y="0"/>
                </a:lnTo>
                <a:lnTo>
                  <a:pt x="0" y="3"/>
                </a:lnTo>
                <a:lnTo>
                  <a:pt x="210" y="6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49888" y="4454526"/>
            <a:ext cx="295275" cy="944563"/>
          </a:xfrm>
          <a:custGeom>
            <a:avLst/>
            <a:gdLst>
              <a:gd name="T0" fmla="*/ 0 w 128"/>
              <a:gd name="T1" fmla="*/ 0 h 411"/>
              <a:gd name="T2" fmla="*/ 0 w 128"/>
              <a:gd name="T3" fmla="*/ 411 h 411"/>
              <a:gd name="T4" fmla="*/ 128 w 128"/>
              <a:gd name="T5" fmla="*/ 273 h 411"/>
              <a:gd name="T6" fmla="*/ 128 w 128"/>
              <a:gd name="T7" fmla="*/ 0 h 411"/>
              <a:gd name="T8" fmla="*/ 0 w 128"/>
              <a:gd name="T9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411">
                <a:moveTo>
                  <a:pt x="0" y="0"/>
                </a:moveTo>
                <a:cubicBezTo>
                  <a:pt x="0" y="411"/>
                  <a:pt x="0" y="411"/>
                  <a:pt x="0" y="411"/>
                </a:cubicBezTo>
                <a:cubicBezTo>
                  <a:pt x="67" y="400"/>
                  <a:pt x="120" y="344"/>
                  <a:pt x="128" y="273"/>
                </a:cubicBezTo>
                <a:cubicBezTo>
                  <a:pt x="128" y="0"/>
                  <a:pt x="128" y="0"/>
                  <a:pt x="12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745163" y="4454526"/>
            <a:ext cx="701675" cy="949325"/>
          </a:xfrm>
          <a:custGeom>
            <a:avLst/>
            <a:gdLst>
              <a:gd name="T0" fmla="*/ 306 w 306"/>
              <a:gd name="T1" fmla="*/ 0 h 413"/>
              <a:gd name="T2" fmla="*/ 0 w 306"/>
              <a:gd name="T3" fmla="*/ 0 h 413"/>
              <a:gd name="T4" fmla="*/ 0 w 306"/>
              <a:gd name="T5" fmla="*/ 273 h 413"/>
              <a:gd name="T6" fmla="*/ 0 w 306"/>
              <a:gd name="T7" fmla="*/ 273 h 413"/>
              <a:gd name="T8" fmla="*/ 1 w 306"/>
              <a:gd name="T9" fmla="*/ 275 h 413"/>
              <a:gd name="T10" fmla="*/ 1 w 306"/>
              <a:gd name="T11" fmla="*/ 273 h 413"/>
              <a:gd name="T12" fmla="*/ 153 w 306"/>
              <a:gd name="T13" fmla="*/ 413 h 413"/>
              <a:gd name="T14" fmla="*/ 306 w 306"/>
              <a:gd name="T15" fmla="*/ 273 h 413"/>
              <a:gd name="T16" fmla="*/ 306 w 306"/>
              <a:gd name="T17" fmla="*/ 275 h 413"/>
              <a:gd name="T18" fmla="*/ 306 w 306"/>
              <a:gd name="T19" fmla="*/ 273 h 413"/>
              <a:gd name="T20" fmla="*/ 306 w 306"/>
              <a:gd name="T21" fmla="*/ 273 h 413"/>
              <a:gd name="T22" fmla="*/ 306 w 306"/>
              <a:gd name="T23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6" h="413">
                <a:moveTo>
                  <a:pt x="30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274"/>
                  <a:pt x="1" y="274"/>
                  <a:pt x="1" y="275"/>
                </a:cubicBezTo>
                <a:cubicBezTo>
                  <a:pt x="1" y="274"/>
                  <a:pt x="1" y="274"/>
                  <a:pt x="1" y="273"/>
                </a:cubicBezTo>
                <a:cubicBezTo>
                  <a:pt x="10" y="352"/>
                  <a:pt x="75" y="413"/>
                  <a:pt x="153" y="413"/>
                </a:cubicBezTo>
                <a:cubicBezTo>
                  <a:pt x="232" y="413"/>
                  <a:pt x="296" y="352"/>
                  <a:pt x="306" y="273"/>
                </a:cubicBezTo>
                <a:cubicBezTo>
                  <a:pt x="306" y="274"/>
                  <a:pt x="306" y="274"/>
                  <a:pt x="306" y="275"/>
                </a:cubicBezTo>
                <a:cubicBezTo>
                  <a:pt x="306" y="274"/>
                  <a:pt x="306" y="274"/>
                  <a:pt x="306" y="273"/>
                </a:cubicBezTo>
                <a:cubicBezTo>
                  <a:pt x="306" y="273"/>
                  <a:pt x="306" y="273"/>
                  <a:pt x="306" y="273"/>
                </a:cubicBezTo>
                <a:lnTo>
                  <a:pt x="3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446838" y="4454526"/>
            <a:ext cx="296863" cy="944563"/>
          </a:xfrm>
          <a:custGeom>
            <a:avLst/>
            <a:gdLst>
              <a:gd name="T0" fmla="*/ 0 w 129"/>
              <a:gd name="T1" fmla="*/ 273 h 411"/>
              <a:gd name="T2" fmla="*/ 129 w 129"/>
              <a:gd name="T3" fmla="*/ 411 h 411"/>
              <a:gd name="T4" fmla="*/ 129 w 129"/>
              <a:gd name="T5" fmla="*/ 0 h 411"/>
              <a:gd name="T6" fmla="*/ 0 w 129"/>
              <a:gd name="T7" fmla="*/ 0 h 411"/>
              <a:gd name="T8" fmla="*/ 0 w 129"/>
              <a:gd name="T9" fmla="*/ 273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411">
                <a:moveTo>
                  <a:pt x="0" y="273"/>
                </a:moveTo>
                <a:cubicBezTo>
                  <a:pt x="8" y="344"/>
                  <a:pt x="61" y="400"/>
                  <a:pt x="129" y="411"/>
                </a:cubicBezTo>
                <a:cubicBezTo>
                  <a:pt x="129" y="0"/>
                  <a:pt x="129" y="0"/>
                  <a:pt x="129" y="0"/>
                </a:cubicBezTo>
                <a:cubicBezTo>
                  <a:pt x="0" y="0"/>
                  <a:pt x="0" y="0"/>
                  <a:pt x="0" y="0"/>
                </a:cubicBezTo>
                <a:lnTo>
                  <a:pt x="0" y="27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449888" y="3556001"/>
            <a:ext cx="295275" cy="89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745163" y="3556001"/>
            <a:ext cx="701675" cy="898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446838" y="3556001"/>
            <a:ext cx="296863" cy="8985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49888" y="2659063"/>
            <a:ext cx="295275" cy="9001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745163" y="2659063"/>
            <a:ext cx="701675" cy="9001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446838" y="2659063"/>
            <a:ext cx="296863" cy="90011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449888" y="1762126"/>
            <a:ext cx="295275" cy="898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45163" y="1762126"/>
            <a:ext cx="701675" cy="898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46838" y="1762126"/>
            <a:ext cx="296863" cy="898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"/>
          <p:cNvSpPr>
            <a:spLocks noEditPoints="1"/>
          </p:cNvSpPr>
          <p:nvPr/>
        </p:nvSpPr>
        <p:spPr bwMode="auto">
          <a:xfrm>
            <a:off x="7200900" y="4454526"/>
            <a:ext cx="384175" cy="436563"/>
          </a:xfrm>
          <a:custGeom>
            <a:avLst/>
            <a:gdLst>
              <a:gd name="T0" fmla="*/ 143 w 167"/>
              <a:gd name="T1" fmla="*/ 179 h 190"/>
              <a:gd name="T2" fmla="*/ 135 w 167"/>
              <a:gd name="T3" fmla="*/ 179 h 190"/>
              <a:gd name="T4" fmla="*/ 167 w 167"/>
              <a:gd name="T5" fmla="*/ 119 h 190"/>
              <a:gd name="T6" fmla="*/ 113 w 167"/>
              <a:gd name="T7" fmla="*/ 50 h 190"/>
              <a:gd name="T8" fmla="*/ 126 w 167"/>
              <a:gd name="T9" fmla="*/ 25 h 190"/>
              <a:gd name="T10" fmla="*/ 124 w 167"/>
              <a:gd name="T11" fmla="*/ 17 h 190"/>
              <a:gd name="T12" fmla="*/ 91 w 167"/>
              <a:gd name="T13" fmla="*/ 1 h 190"/>
              <a:gd name="T14" fmla="*/ 87 w 167"/>
              <a:gd name="T15" fmla="*/ 1 h 190"/>
              <a:gd name="T16" fmla="*/ 83 w 167"/>
              <a:gd name="T17" fmla="*/ 4 h 190"/>
              <a:gd name="T18" fmla="*/ 45 w 167"/>
              <a:gd name="T19" fmla="*/ 76 h 190"/>
              <a:gd name="T20" fmla="*/ 51 w 167"/>
              <a:gd name="T21" fmla="*/ 93 h 190"/>
              <a:gd name="T22" fmla="*/ 45 w 167"/>
              <a:gd name="T23" fmla="*/ 103 h 190"/>
              <a:gd name="T24" fmla="*/ 67 w 167"/>
              <a:gd name="T25" fmla="*/ 114 h 190"/>
              <a:gd name="T26" fmla="*/ 72 w 167"/>
              <a:gd name="T27" fmla="*/ 103 h 190"/>
              <a:gd name="T28" fmla="*/ 72 w 167"/>
              <a:gd name="T29" fmla="*/ 103 h 190"/>
              <a:gd name="T30" fmla="*/ 88 w 167"/>
              <a:gd name="T31" fmla="*/ 97 h 190"/>
              <a:gd name="T32" fmla="*/ 101 w 167"/>
              <a:gd name="T33" fmla="*/ 72 h 190"/>
              <a:gd name="T34" fmla="*/ 143 w 167"/>
              <a:gd name="T35" fmla="*/ 119 h 190"/>
              <a:gd name="T36" fmla="*/ 95 w 167"/>
              <a:gd name="T37" fmla="*/ 167 h 190"/>
              <a:gd name="T38" fmla="*/ 60 w 167"/>
              <a:gd name="T39" fmla="*/ 155 h 190"/>
              <a:gd name="T40" fmla="*/ 60 w 167"/>
              <a:gd name="T41" fmla="*/ 149 h 190"/>
              <a:gd name="T42" fmla="*/ 66 w 167"/>
              <a:gd name="T43" fmla="*/ 143 h 190"/>
              <a:gd name="T44" fmla="*/ 95 w 167"/>
              <a:gd name="T45" fmla="*/ 143 h 190"/>
              <a:gd name="T46" fmla="*/ 95 w 167"/>
              <a:gd name="T47" fmla="*/ 131 h 190"/>
              <a:gd name="T48" fmla="*/ 49 w 167"/>
              <a:gd name="T49" fmla="*/ 131 h 190"/>
              <a:gd name="T50" fmla="*/ 25 w 167"/>
              <a:gd name="T51" fmla="*/ 131 h 190"/>
              <a:gd name="T52" fmla="*/ 0 w 167"/>
              <a:gd name="T53" fmla="*/ 131 h 190"/>
              <a:gd name="T54" fmla="*/ 0 w 167"/>
              <a:gd name="T55" fmla="*/ 143 h 190"/>
              <a:gd name="T56" fmla="*/ 28 w 167"/>
              <a:gd name="T57" fmla="*/ 143 h 190"/>
              <a:gd name="T58" fmla="*/ 30 w 167"/>
              <a:gd name="T59" fmla="*/ 143 h 190"/>
              <a:gd name="T60" fmla="*/ 36 w 167"/>
              <a:gd name="T61" fmla="*/ 149 h 190"/>
              <a:gd name="T62" fmla="*/ 36 w 167"/>
              <a:gd name="T63" fmla="*/ 155 h 190"/>
              <a:gd name="T64" fmla="*/ 36 w 167"/>
              <a:gd name="T65" fmla="*/ 179 h 190"/>
              <a:gd name="T66" fmla="*/ 12 w 167"/>
              <a:gd name="T67" fmla="*/ 190 h 190"/>
              <a:gd name="T68" fmla="*/ 167 w 167"/>
              <a:gd name="T69" fmla="*/ 190 h 190"/>
              <a:gd name="T70" fmla="*/ 143 w 167"/>
              <a:gd name="T71" fmla="*/ 179 h 190"/>
              <a:gd name="T72" fmla="*/ 101 w 167"/>
              <a:gd name="T73" fmla="*/ 16 h 190"/>
              <a:gd name="T74" fmla="*/ 97 w 167"/>
              <a:gd name="T75" fmla="*/ 20 h 190"/>
              <a:gd name="T76" fmla="*/ 70 w 167"/>
              <a:gd name="T77" fmla="*/ 72 h 190"/>
              <a:gd name="T78" fmla="*/ 60 w 167"/>
              <a:gd name="T79" fmla="*/ 67 h 190"/>
              <a:gd name="T80" fmla="*/ 60 w 167"/>
              <a:gd name="T81" fmla="*/ 64 h 190"/>
              <a:gd name="T82" fmla="*/ 86 w 167"/>
              <a:gd name="T83" fmla="*/ 16 h 190"/>
              <a:gd name="T84" fmla="*/ 90 w 167"/>
              <a:gd name="T85" fmla="*/ 13 h 190"/>
              <a:gd name="T86" fmla="*/ 94 w 167"/>
              <a:gd name="T87" fmla="*/ 13 h 190"/>
              <a:gd name="T88" fmla="*/ 101 w 167"/>
              <a:gd name="T89" fmla="*/ 16 h 190"/>
              <a:gd name="T90" fmla="*/ 101 w 167"/>
              <a:gd name="T91" fmla="*/ 1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7" h="190">
                <a:moveTo>
                  <a:pt x="143" y="179"/>
                </a:moveTo>
                <a:cubicBezTo>
                  <a:pt x="135" y="179"/>
                  <a:pt x="135" y="179"/>
                  <a:pt x="135" y="179"/>
                </a:cubicBezTo>
                <a:cubicBezTo>
                  <a:pt x="154" y="166"/>
                  <a:pt x="167" y="144"/>
                  <a:pt x="167" y="119"/>
                </a:cubicBezTo>
                <a:cubicBezTo>
                  <a:pt x="167" y="86"/>
                  <a:pt x="144" y="58"/>
                  <a:pt x="113" y="50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8" y="22"/>
                  <a:pt x="126" y="18"/>
                  <a:pt x="124" y="17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8" y="0"/>
                  <a:pt x="87" y="1"/>
                </a:cubicBezTo>
                <a:cubicBezTo>
                  <a:pt x="85" y="1"/>
                  <a:pt x="84" y="3"/>
                  <a:pt x="83" y="4"/>
                </a:cubicBezTo>
                <a:cubicBezTo>
                  <a:pt x="45" y="76"/>
                  <a:pt x="45" y="76"/>
                  <a:pt x="45" y="76"/>
                </a:cubicBezTo>
                <a:cubicBezTo>
                  <a:pt x="42" y="82"/>
                  <a:pt x="45" y="90"/>
                  <a:pt x="51" y="9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8" y="106"/>
                  <a:pt x="85" y="103"/>
                  <a:pt x="88" y="97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24" y="75"/>
                  <a:pt x="143" y="95"/>
                  <a:pt x="143" y="119"/>
                </a:cubicBezTo>
                <a:cubicBezTo>
                  <a:pt x="143" y="145"/>
                  <a:pt x="121" y="167"/>
                  <a:pt x="95" y="167"/>
                </a:cubicBezTo>
                <a:cubicBezTo>
                  <a:pt x="83" y="167"/>
                  <a:pt x="68" y="162"/>
                  <a:pt x="60" y="155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0" y="146"/>
                  <a:pt x="62" y="143"/>
                  <a:pt x="66" y="143"/>
                </a:cubicBezTo>
                <a:cubicBezTo>
                  <a:pt x="95" y="143"/>
                  <a:pt x="95" y="143"/>
                  <a:pt x="95" y="143"/>
                </a:cubicBezTo>
                <a:cubicBezTo>
                  <a:pt x="95" y="131"/>
                  <a:pt x="95" y="131"/>
                  <a:pt x="95" y="131"/>
                </a:cubicBezTo>
                <a:cubicBezTo>
                  <a:pt x="49" y="131"/>
                  <a:pt x="49" y="131"/>
                  <a:pt x="49" y="131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43"/>
                  <a:pt x="0" y="143"/>
                  <a:pt x="0" y="143"/>
                </a:cubicBezTo>
                <a:cubicBezTo>
                  <a:pt x="28" y="143"/>
                  <a:pt x="28" y="143"/>
                  <a:pt x="28" y="143"/>
                </a:cubicBezTo>
                <a:cubicBezTo>
                  <a:pt x="30" y="143"/>
                  <a:pt x="30" y="143"/>
                  <a:pt x="30" y="143"/>
                </a:cubicBezTo>
                <a:cubicBezTo>
                  <a:pt x="33" y="143"/>
                  <a:pt x="36" y="146"/>
                  <a:pt x="36" y="149"/>
                </a:cubicBezTo>
                <a:cubicBezTo>
                  <a:pt x="36" y="155"/>
                  <a:pt x="36" y="155"/>
                  <a:pt x="36" y="155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23" y="179"/>
                  <a:pt x="12" y="177"/>
                  <a:pt x="12" y="190"/>
                </a:cubicBezTo>
                <a:cubicBezTo>
                  <a:pt x="167" y="190"/>
                  <a:pt x="167" y="190"/>
                  <a:pt x="167" y="190"/>
                </a:cubicBezTo>
                <a:cubicBezTo>
                  <a:pt x="167" y="177"/>
                  <a:pt x="156" y="179"/>
                  <a:pt x="143" y="179"/>
                </a:cubicBezTo>
                <a:close/>
                <a:moveTo>
                  <a:pt x="101" y="16"/>
                </a:moveTo>
                <a:cubicBezTo>
                  <a:pt x="100" y="17"/>
                  <a:pt x="98" y="18"/>
                  <a:pt x="97" y="20"/>
                </a:cubicBezTo>
                <a:cubicBezTo>
                  <a:pt x="70" y="72"/>
                  <a:pt x="70" y="72"/>
                  <a:pt x="70" y="72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6"/>
                  <a:pt x="60" y="65"/>
                  <a:pt x="60" y="64"/>
                </a:cubicBezTo>
                <a:cubicBezTo>
                  <a:pt x="86" y="16"/>
                  <a:pt x="86" y="16"/>
                  <a:pt x="86" y="16"/>
                </a:cubicBezTo>
                <a:cubicBezTo>
                  <a:pt x="87" y="14"/>
                  <a:pt x="88" y="13"/>
                  <a:pt x="90" y="13"/>
                </a:cubicBezTo>
                <a:cubicBezTo>
                  <a:pt x="91" y="12"/>
                  <a:pt x="93" y="12"/>
                  <a:pt x="94" y="13"/>
                </a:cubicBezTo>
                <a:cubicBezTo>
                  <a:pt x="101" y="16"/>
                  <a:pt x="101" y="16"/>
                  <a:pt x="101" y="16"/>
                </a:cubicBezTo>
                <a:cubicBezTo>
                  <a:pt x="101" y="16"/>
                  <a:pt x="101" y="16"/>
                  <a:pt x="101" y="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6446838" y="5024438"/>
            <a:ext cx="1936750" cy="60325"/>
          </a:xfrm>
          <a:custGeom>
            <a:avLst/>
            <a:gdLst>
              <a:gd name="T0" fmla="*/ 0 w 1220"/>
              <a:gd name="T1" fmla="*/ 38 h 38"/>
              <a:gd name="T2" fmla="*/ 1220 w 1220"/>
              <a:gd name="T3" fmla="*/ 38 h 38"/>
              <a:gd name="T4" fmla="*/ 1220 w 1220"/>
              <a:gd name="T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0" h="38">
                <a:moveTo>
                  <a:pt x="0" y="38"/>
                </a:moveTo>
                <a:lnTo>
                  <a:pt x="1220" y="38"/>
                </a:lnTo>
                <a:lnTo>
                  <a:pt x="1220" y="0"/>
                </a:lnTo>
              </a:path>
            </a:pathLst>
          </a:custGeom>
          <a:noFill/>
          <a:ln w="28575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3"/>
          <p:cNvSpPr>
            <a:spLocks/>
          </p:cNvSpPr>
          <p:nvPr/>
        </p:nvSpPr>
        <p:spPr bwMode="auto">
          <a:xfrm>
            <a:off x="6446838" y="3227388"/>
            <a:ext cx="1936750" cy="60325"/>
          </a:xfrm>
          <a:custGeom>
            <a:avLst/>
            <a:gdLst>
              <a:gd name="T0" fmla="*/ 0 w 1220"/>
              <a:gd name="T1" fmla="*/ 38 h 38"/>
              <a:gd name="T2" fmla="*/ 1220 w 1220"/>
              <a:gd name="T3" fmla="*/ 38 h 38"/>
              <a:gd name="T4" fmla="*/ 1220 w 1220"/>
              <a:gd name="T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0" h="38">
                <a:moveTo>
                  <a:pt x="0" y="38"/>
                </a:moveTo>
                <a:lnTo>
                  <a:pt x="1220" y="38"/>
                </a:lnTo>
                <a:lnTo>
                  <a:pt x="1220" y="0"/>
                </a:lnTo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4"/>
          <p:cNvSpPr>
            <a:spLocks/>
          </p:cNvSpPr>
          <p:nvPr/>
        </p:nvSpPr>
        <p:spPr bwMode="auto">
          <a:xfrm>
            <a:off x="7427913" y="2795588"/>
            <a:ext cx="100013" cy="101600"/>
          </a:xfrm>
          <a:custGeom>
            <a:avLst/>
            <a:gdLst>
              <a:gd name="T0" fmla="*/ 40 w 43"/>
              <a:gd name="T1" fmla="*/ 44 h 44"/>
              <a:gd name="T2" fmla="*/ 37 w 43"/>
              <a:gd name="T3" fmla="*/ 41 h 44"/>
              <a:gd name="T4" fmla="*/ 3 w 43"/>
              <a:gd name="T5" fmla="*/ 7 h 44"/>
              <a:gd name="T6" fmla="*/ 0 w 43"/>
              <a:gd name="T7" fmla="*/ 4 h 44"/>
              <a:gd name="T8" fmla="*/ 3 w 43"/>
              <a:gd name="T9" fmla="*/ 0 h 44"/>
              <a:gd name="T10" fmla="*/ 43 w 43"/>
              <a:gd name="T11" fmla="*/ 41 h 44"/>
              <a:gd name="T12" fmla="*/ 40 w 43"/>
              <a:gd name="T1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4">
                <a:moveTo>
                  <a:pt x="40" y="44"/>
                </a:moveTo>
                <a:cubicBezTo>
                  <a:pt x="39" y="44"/>
                  <a:pt x="37" y="42"/>
                  <a:pt x="37" y="41"/>
                </a:cubicBezTo>
                <a:cubicBezTo>
                  <a:pt x="37" y="22"/>
                  <a:pt x="22" y="7"/>
                  <a:pt x="3" y="7"/>
                </a:cubicBezTo>
                <a:cubicBezTo>
                  <a:pt x="2" y="7"/>
                  <a:pt x="0" y="5"/>
                  <a:pt x="0" y="4"/>
                </a:cubicBezTo>
                <a:cubicBezTo>
                  <a:pt x="0" y="2"/>
                  <a:pt x="2" y="0"/>
                  <a:pt x="3" y="0"/>
                </a:cubicBezTo>
                <a:cubicBezTo>
                  <a:pt x="25" y="0"/>
                  <a:pt x="43" y="18"/>
                  <a:pt x="43" y="41"/>
                </a:cubicBezTo>
                <a:cubicBezTo>
                  <a:pt x="43" y="42"/>
                  <a:pt x="42" y="44"/>
                  <a:pt x="40" y="44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7451725" y="2943226"/>
            <a:ext cx="31750" cy="128588"/>
          </a:xfrm>
          <a:custGeom>
            <a:avLst/>
            <a:gdLst>
              <a:gd name="T0" fmla="*/ 7 w 20"/>
              <a:gd name="T1" fmla="*/ 81 h 81"/>
              <a:gd name="T2" fmla="*/ 0 w 20"/>
              <a:gd name="T3" fmla="*/ 80 h 81"/>
              <a:gd name="T4" fmla="*/ 13 w 20"/>
              <a:gd name="T5" fmla="*/ 0 h 81"/>
              <a:gd name="T6" fmla="*/ 20 w 20"/>
              <a:gd name="T7" fmla="*/ 1 h 81"/>
              <a:gd name="T8" fmla="*/ 7 w 20"/>
              <a:gd name="T9" fmla="*/ 81 h 81"/>
              <a:gd name="T10" fmla="*/ 7 w 20"/>
              <a:gd name="T11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" h="81">
                <a:moveTo>
                  <a:pt x="7" y="81"/>
                </a:moveTo>
                <a:lnTo>
                  <a:pt x="0" y="80"/>
                </a:lnTo>
                <a:lnTo>
                  <a:pt x="13" y="0"/>
                </a:lnTo>
                <a:lnTo>
                  <a:pt x="20" y="1"/>
                </a:lnTo>
                <a:lnTo>
                  <a:pt x="7" y="81"/>
                </a:lnTo>
                <a:lnTo>
                  <a:pt x="7" y="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>
            <a:off x="7389813" y="2943226"/>
            <a:ext cx="30163" cy="128588"/>
          </a:xfrm>
          <a:custGeom>
            <a:avLst/>
            <a:gdLst>
              <a:gd name="T0" fmla="*/ 13 w 19"/>
              <a:gd name="T1" fmla="*/ 81 h 81"/>
              <a:gd name="T2" fmla="*/ 0 w 19"/>
              <a:gd name="T3" fmla="*/ 1 h 81"/>
              <a:gd name="T4" fmla="*/ 6 w 19"/>
              <a:gd name="T5" fmla="*/ 0 h 81"/>
              <a:gd name="T6" fmla="*/ 19 w 19"/>
              <a:gd name="T7" fmla="*/ 80 h 81"/>
              <a:gd name="T8" fmla="*/ 13 w 19"/>
              <a:gd name="T9" fmla="*/ 81 h 81"/>
              <a:gd name="T10" fmla="*/ 13 w 19"/>
              <a:gd name="T11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81">
                <a:moveTo>
                  <a:pt x="13" y="81"/>
                </a:moveTo>
                <a:lnTo>
                  <a:pt x="0" y="1"/>
                </a:lnTo>
                <a:lnTo>
                  <a:pt x="6" y="0"/>
                </a:lnTo>
                <a:lnTo>
                  <a:pt x="19" y="80"/>
                </a:lnTo>
                <a:lnTo>
                  <a:pt x="13" y="81"/>
                </a:lnTo>
                <a:lnTo>
                  <a:pt x="13" y="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7396163" y="2944813"/>
            <a:ext cx="80963" cy="17463"/>
          </a:xfrm>
          <a:custGeom>
            <a:avLst/>
            <a:gdLst>
              <a:gd name="T0" fmla="*/ 35 w 35"/>
              <a:gd name="T1" fmla="*/ 7 h 7"/>
              <a:gd name="T2" fmla="*/ 32 w 35"/>
              <a:gd name="T3" fmla="*/ 4 h 7"/>
              <a:gd name="T4" fmla="*/ 31 w 35"/>
              <a:gd name="T5" fmla="*/ 2 h 7"/>
              <a:gd name="T6" fmla="*/ 30 w 35"/>
              <a:gd name="T7" fmla="*/ 4 h 7"/>
              <a:gd name="T8" fmla="*/ 27 w 35"/>
              <a:gd name="T9" fmla="*/ 7 h 7"/>
              <a:gd name="T10" fmla="*/ 23 w 35"/>
              <a:gd name="T11" fmla="*/ 4 h 7"/>
              <a:gd name="T12" fmla="*/ 22 w 35"/>
              <a:gd name="T13" fmla="*/ 2 h 7"/>
              <a:gd name="T14" fmla="*/ 21 w 35"/>
              <a:gd name="T15" fmla="*/ 4 h 7"/>
              <a:gd name="T16" fmla="*/ 18 w 35"/>
              <a:gd name="T17" fmla="*/ 7 h 7"/>
              <a:gd name="T18" fmla="*/ 14 w 35"/>
              <a:gd name="T19" fmla="*/ 4 h 7"/>
              <a:gd name="T20" fmla="*/ 13 w 35"/>
              <a:gd name="T21" fmla="*/ 2 h 7"/>
              <a:gd name="T22" fmla="*/ 12 w 35"/>
              <a:gd name="T23" fmla="*/ 4 h 7"/>
              <a:gd name="T24" fmla="*/ 9 w 35"/>
              <a:gd name="T25" fmla="*/ 7 h 7"/>
              <a:gd name="T26" fmla="*/ 6 w 35"/>
              <a:gd name="T27" fmla="*/ 4 h 7"/>
              <a:gd name="T28" fmla="*/ 5 w 35"/>
              <a:gd name="T29" fmla="*/ 2 h 7"/>
              <a:gd name="T30" fmla="*/ 3 w 35"/>
              <a:gd name="T31" fmla="*/ 4 h 7"/>
              <a:gd name="T32" fmla="*/ 0 w 35"/>
              <a:gd name="T33" fmla="*/ 7 h 7"/>
              <a:gd name="T34" fmla="*/ 0 w 35"/>
              <a:gd name="T35" fmla="*/ 5 h 7"/>
              <a:gd name="T36" fmla="*/ 1 w 35"/>
              <a:gd name="T37" fmla="*/ 3 h 7"/>
              <a:gd name="T38" fmla="*/ 5 w 35"/>
              <a:gd name="T39" fmla="*/ 0 h 7"/>
              <a:gd name="T40" fmla="*/ 8 w 35"/>
              <a:gd name="T41" fmla="*/ 3 h 7"/>
              <a:gd name="T42" fmla="*/ 9 w 35"/>
              <a:gd name="T43" fmla="*/ 5 h 7"/>
              <a:gd name="T44" fmla="*/ 10 w 35"/>
              <a:gd name="T45" fmla="*/ 3 h 7"/>
              <a:gd name="T46" fmla="*/ 13 w 35"/>
              <a:gd name="T47" fmla="*/ 0 h 7"/>
              <a:gd name="T48" fmla="*/ 17 w 35"/>
              <a:gd name="T49" fmla="*/ 3 h 7"/>
              <a:gd name="T50" fmla="*/ 18 w 35"/>
              <a:gd name="T51" fmla="*/ 5 h 7"/>
              <a:gd name="T52" fmla="*/ 19 w 35"/>
              <a:gd name="T53" fmla="*/ 3 h 7"/>
              <a:gd name="T54" fmla="*/ 22 w 35"/>
              <a:gd name="T55" fmla="*/ 0 h 7"/>
              <a:gd name="T56" fmla="*/ 25 w 35"/>
              <a:gd name="T57" fmla="*/ 3 h 7"/>
              <a:gd name="T58" fmla="*/ 27 w 35"/>
              <a:gd name="T59" fmla="*/ 5 h 7"/>
              <a:gd name="T60" fmla="*/ 28 w 35"/>
              <a:gd name="T61" fmla="*/ 3 h 7"/>
              <a:gd name="T62" fmla="*/ 31 w 35"/>
              <a:gd name="T63" fmla="*/ 0 h 7"/>
              <a:gd name="T64" fmla="*/ 34 w 35"/>
              <a:gd name="T65" fmla="*/ 3 h 7"/>
              <a:gd name="T66" fmla="*/ 35 w 35"/>
              <a:gd name="T67" fmla="*/ 5 h 7"/>
              <a:gd name="T68" fmla="*/ 35 w 35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" h="7">
                <a:moveTo>
                  <a:pt x="35" y="7"/>
                </a:moveTo>
                <a:cubicBezTo>
                  <a:pt x="33" y="7"/>
                  <a:pt x="33" y="5"/>
                  <a:pt x="32" y="4"/>
                </a:cubicBezTo>
                <a:cubicBezTo>
                  <a:pt x="32" y="3"/>
                  <a:pt x="31" y="2"/>
                  <a:pt x="31" y="2"/>
                </a:cubicBezTo>
                <a:cubicBezTo>
                  <a:pt x="31" y="2"/>
                  <a:pt x="30" y="3"/>
                  <a:pt x="30" y="4"/>
                </a:cubicBezTo>
                <a:cubicBezTo>
                  <a:pt x="29" y="5"/>
                  <a:pt x="28" y="7"/>
                  <a:pt x="27" y="7"/>
                </a:cubicBezTo>
                <a:cubicBezTo>
                  <a:pt x="25" y="7"/>
                  <a:pt x="24" y="5"/>
                  <a:pt x="23" y="4"/>
                </a:cubicBezTo>
                <a:cubicBezTo>
                  <a:pt x="23" y="3"/>
                  <a:pt x="22" y="2"/>
                  <a:pt x="22" y="2"/>
                </a:cubicBezTo>
                <a:cubicBezTo>
                  <a:pt x="22" y="2"/>
                  <a:pt x="21" y="3"/>
                  <a:pt x="21" y="4"/>
                </a:cubicBezTo>
                <a:cubicBezTo>
                  <a:pt x="20" y="5"/>
                  <a:pt x="20" y="7"/>
                  <a:pt x="18" y="7"/>
                </a:cubicBezTo>
                <a:cubicBezTo>
                  <a:pt x="16" y="7"/>
                  <a:pt x="15" y="5"/>
                  <a:pt x="14" y="4"/>
                </a:cubicBezTo>
                <a:cubicBezTo>
                  <a:pt x="14" y="3"/>
                  <a:pt x="14" y="2"/>
                  <a:pt x="13" y="2"/>
                </a:cubicBezTo>
                <a:cubicBezTo>
                  <a:pt x="13" y="2"/>
                  <a:pt x="13" y="3"/>
                  <a:pt x="12" y="4"/>
                </a:cubicBezTo>
                <a:cubicBezTo>
                  <a:pt x="12" y="5"/>
                  <a:pt x="11" y="7"/>
                  <a:pt x="9" y="7"/>
                </a:cubicBezTo>
                <a:cubicBezTo>
                  <a:pt x="7" y="7"/>
                  <a:pt x="6" y="5"/>
                  <a:pt x="6" y="4"/>
                </a:cubicBezTo>
                <a:cubicBezTo>
                  <a:pt x="5" y="3"/>
                  <a:pt x="5" y="2"/>
                  <a:pt x="5" y="2"/>
                </a:cubicBezTo>
                <a:cubicBezTo>
                  <a:pt x="4" y="2"/>
                  <a:pt x="4" y="3"/>
                  <a:pt x="3" y="4"/>
                </a:cubicBezTo>
                <a:cubicBezTo>
                  <a:pt x="3" y="5"/>
                  <a:pt x="2" y="7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5"/>
                  <a:pt x="1" y="4"/>
                  <a:pt x="1" y="3"/>
                </a:cubicBezTo>
                <a:cubicBezTo>
                  <a:pt x="2" y="2"/>
                  <a:pt x="3" y="0"/>
                  <a:pt x="5" y="0"/>
                </a:cubicBezTo>
                <a:cubicBezTo>
                  <a:pt x="6" y="0"/>
                  <a:pt x="7" y="2"/>
                  <a:pt x="8" y="3"/>
                </a:cubicBezTo>
                <a:cubicBezTo>
                  <a:pt x="8" y="4"/>
                  <a:pt x="9" y="5"/>
                  <a:pt x="9" y="5"/>
                </a:cubicBezTo>
                <a:cubicBezTo>
                  <a:pt x="9" y="5"/>
                  <a:pt x="10" y="4"/>
                  <a:pt x="10" y="3"/>
                </a:cubicBezTo>
                <a:cubicBezTo>
                  <a:pt x="11" y="2"/>
                  <a:pt x="11" y="0"/>
                  <a:pt x="13" y="0"/>
                </a:cubicBezTo>
                <a:cubicBezTo>
                  <a:pt x="15" y="0"/>
                  <a:pt x="16" y="2"/>
                  <a:pt x="17" y="3"/>
                </a:cubicBezTo>
                <a:cubicBezTo>
                  <a:pt x="17" y="4"/>
                  <a:pt x="17" y="5"/>
                  <a:pt x="18" y="5"/>
                </a:cubicBezTo>
                <a:cubicBezTo>
                  <a:pt x="18" y="5"/>
                  <a:pt x="19" y="4"/>
                  <a:pt x="19" y="3"/>
                </a:cubicBezTo>
                <a:cubicBezTo>
                  <a:pt x="19" y="2"/>
                  <a:pt x="20" y="0"/>
                  <a:pt x="22" y="0"/>
                </a:cubicBezTo>
                <a:cubicBezTo>
                  <a:pt x="24" y="0"/>
                  <a:pt x="25" y="2"/>
                  <a:pt x="25" y="3"/>
                </a:cubicBezTo>
                <a:cubicBezTo>
                  <a:pt x="26" y="4"/>
                  <a:pt x="26" y="5"/>
                  <a:pt x="27" y="5"/>
                </a:cubicBezTo>
                <a:cubicBezTo>
                  <a:pt x="27" y="5"/>
                  <a:pt x="27" y="4"/>
                  <a:pt x="28" y="3"/>
                </a:cubicBezTo>
                <a:cubicBezTo>
                  <a:pt x="28" y="2"/>
                  <a:pt x="29" y="0"/>
                  <a:pt x="31" y="0"/>
                </a:cubicBezTo>
                <a:cubicBezTo>
                  <a:pt x="33" y="0"/>
                  <a:pt x="34" y="2"/>
                  <a:pt x="34" y="3"/>
                </a:cubicBezTo>
                <a:cubicBezTo>
                  <a:pt x="35" y="4"/>
                  <a:pt x="35" y="5"/>
                  <a:pt x="35" y="5"/>
                </a:cubicBezTo>
                <a:cubicBezTo>
                  <a:pt x="35" y="7"/>
                  <a:pt x="35" y="7"/>
                  <a:pt x="35" y="7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7427913" y="2646363"/>
            <a:ext cx="14288" cy="87313"/>
          </a:xfrm>
          <a:custGeom>
            <a:avLst/>
            <a:gdLst>
              <a:gd name="T0" fmla="*/ 3 w 6"/>
              <a:gd name="T1" fmla="*/ 38 h 38"/>
              <a:gd name="T2" fmla="*/ 0 w 6"/>
              <a:gd name="T3" fmla="*/ 35 h 38"/>
              <a:gd name="T4" fmla="*/ 0 w 6"/>
              <a:gd name="T5" fmla="*/ 3 h 38"/>
              <a:gd name="T6" fmla="*/ 3 w 6"/>
              <a:gd name="T7" fmla="*/ 0 h 38"/>
              <a:gd name="T8" fmla="*/ 6 w 6"/>
              <a:gd name="T9" fmla="*/ 3 h 38"/>
              <a:gd name="T10" fmla="*/ 6 w 6"/>
              <a:gd name="T11" fmla="*/ 35 h 38"/>
              <a:gd name="T12" fmla="*/ 3 w 6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38">
                <a:moveTo>
                  <a:pt x="3" y="38"/>
                </a:moveTo>
                <a:cubicBezTo>
                  <a:pt x="2" y="38"/>
                  <a:pt x="0" y="37"/>
                  <a:pt x="0" y="35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5" y="0"/>
                  <a:pt x="6" y="2"/>
                  <a:pt x="6" y="3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7"/>
                  <a:pt x="5" y="38"/>
                  <a:pt x="3" y="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7512050" y="2679701"/>
            <a:ext cx="52388" cy="77788"/>
          </a:xfrm>
          <a:custGeom>
            <a:avLst/>
            <a:gdLst>
              <a:gd name="T0" fmla="*/ 4 w 23"/>
              <a:gd name="T1" fmla="*/ 34 h 34"/>
              <a:gd name="T2" fmla="*/ 2 w 23"/>
              <a:gd name="T3" fmla="*/ 34 h 34"/>
              <a:gd name="T4" fmla="*/ 1 w 23"/>
              <a:gd name="T5" fmla="*/ 30 h 34"/>
              <a:gd name="T6" fmla="*/ 17 w 23"/>
              <a:gd name="T7" fmla="*/ 2 h 34"/>
              <a:gd name="T8" fmla="*/ 21 w 23"/>
              <a:gd name="T9" fmla="*/ 1 h 34"/>
              <a:gd name="T10" fmla="*/ 22 w 23"/>
              <a:gd name="T11" fmla="*/ 5 h 34"/>
              <a:gd name="T12" fmla="*/ 6 w 23"/>
              <a:gd name="T13" fmla="*/ 33 h 34"/>
              <a:gd name="T14" fmla="*/ 4 w 23"/>
              <a:gd name="T1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4">
                <a:moveTo>
                  <a:pt x="4" y="34"/>
                </a:moveTo>
                <a:cubicBezTo>
                  <a:pt x="3" y="34"/>
                  <a:pt x="3" y="34"/>
                  <a:pt x="2" y="34"/>
                </a:cubicBezTo>
                <a:cubicBezTo>
                  <a:pt x="1" y="33"/>
                  <a:pt x="0" y="31"/>
                  <a:pt x="1" y="30"/>
                </a:cubicBezTo>
                <a:cubicBezTo>
                  <a:pt x="17" y="2"/>
                  <a:pt x="17" y="2"/>
                  <a:pt x="17" y="2"/>
                </a:cubicBezTo>
                <a:cubicBezTo>
                  <a:pt x="18" y="0"/>
                  <a:pt x="20" y="0"/>
                  <a:pt x="21" y="1"/>
                </a:cubicBezTo>
                <a:cubicBezTo>
                  <a:pt x="23" y="2"/>
                  <a:pt x="23" y="4"/>
                  <a:pt x="22" y="5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4"/>
                  <a:pt x="5" y="34"/>
                  <a:pt x="4" y="34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0"/>
          <p:cNvSpPr>
            <a:spLocks/>
          </p:cNvSpPr>
          <p:nvPr/>
        </p:nvSpPr>
        <p:spPr bwMode="auto">
          <a:xfrm>
            <a:off x="7573963" y="2767013"/>
            <a:ext cx="77788" cy="52388"/>
          </a:xfrm>
          <a:custGeom>
            <a:avLst/>
            <a:gdLst>
              <a:gd name="T0" fmla="*/ 3 w 34"/>
              <a:gd name="T1" fmla="*/ 23 h 23"/>
              <a:gd name="T2" fmla="*/ 1 w 34"/>
              <a:gd name="T3" fmla="*/ 21 h 23"/>
              <a:gd name="T4" fmla="*/ 2 w 34"/>
              <a:gd name="T5" fmla="*/ 17 h 23"/>
              <a:gd name="T6" fmla="*/ 29 w 34"/>
              <a:gd name="T7" fmla="*/ 1 h 23"/>
              <a:gd name="T8" fmla="*/ 34 w 34"/>
              <a:gd name="T9" fmla="*/ 2 h 23"/>
              <a:gd name="T10" fmla="*/ 33 w 34"/>
              <a:gd name="T11" fmla="*/ 6 h 23"/>
              <a:gd name="T12" fmla="*/ 5 w 34"/>
              <a:gd name="T13" fmla="*/ 22 h 23"/>
              <a:gd name="T14" fmla="*/ 3 w 34"/>
              <a:gd name="T15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3">
                <a:moveTo>
                  <a:pt x="3" y="23"/>
                </a:moveTo>
                <a:cubicBezTo>
                  <a:pt x="2" y="23"/>
                  <a:pt x="1" y="22"/>
                  <a:pt x="1" y="21"/>
                </a:cubicBezTo>
                <a:cubicBezTo>
                  <a:pt x="0" y="20"/>
                  <a:pt x="0" y="18"/>
                  <a:pt x="2" y="17"/>
                </a:cubicBezTo>
                <a:cubicBezTo>
                  <a:pt x="29" y="1"/>
                  <a:pt x="29" y="1"/>
                  <a:pt x="29" y="1"/>
                </a:cubicBezTo>
                <a:cubicBezTo>
                  <a:pt x="31" y="0"/>
                  <a:pt x="33" y="1"/>
                  <a:pt x="34" y="2"/>
                </a:cubicBezTo>
                <a:cubicBezTo>
                  <a:pt x="34" y="4"/>
                  <a:pt x="34" y="6"/>
                  <a:pt x="33" y="6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3"/>
                  <a:pt x="4" y="23"/>
                  <a:pt x="3" y="23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1"/>
          <p:cNvSpPr>
            <a:spLocks/>
          </p:cNvSpPr>
          <p:nvPr/>
        </p:nvSpPr>
        <p:spPr bwMode="auto">
          <a:xfrm>
            <a:off x="7596188" y="2887663"/>
            <a:ext cx="88900" cy="14288"/>
          </a:xfrm>
          <a:custGeom>
            <a:avLst/>
            <a:gdLst>
              <a:gd name="T0" fmla="*/ 36 w 39"/>
              <a:gd name="T1" fmla="*/ 6 h 6"/>
              <a:gd name="T2" fmla="*/ 3 w 39"/>
              <a:gd name="T3" fmla="*/ 6 h 6"/>
              <a:gd name="T4" fmla="*/ 0 w 39"/>
              <a:gd name="T5" fmla="*/ 3 h 6"/>
              <a:gd name="T6" fmla="*/ 3 w 39"/>
              <a:gd name="T7" fmla="*/ 0 h 6"/>
              <a:gd name="T8" fmla="*/ 36 w 39"/>
              <a:gd name="T9" fmla="*/ 0 h 6"/>
              <a:gd name="T10" fmla="*/ 39 w 39"/>
              <a:gd name="T11" fmla="*/ 3 h 6"/>
              <a:gd name="T12" fmla="*/ 36 w 39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6">
                <a:moveTo>
                  <a:pt x="36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"/>
                  <a:pt x="38" y="6"/>
                  <a:pt x="36" y="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7573963" y="2970213"/>
            <a:ext cx="79375" cy="53975"/>
          </a:xfrm>
          <a:custGeom>
            <a:avLst/>
            <a:gdLst>
              <a:gd name="T0" fmla="*/ 31 w 35"/>
              <a:gd name="T1" fmla="*/ 23 h 23"/>
              <a:gd name="T2" fmla="*/ 30 w 35"/>
              <a:gd name="T3" fmla="*/ 22 h 23"/>
              <a:gd name="T4" fmla="*/ 2 w 35"/>
              <a:gd name="T5" fmla="*/ 6 h 23"/>
              <a:gd name="T6" fmla="*/ 1 w 35"/>
              <a:gd name="T7" fmla="*/ 2 h 23"/>
              <a:gd name="T8" fmla="*/ 5 w 35"/>
              <a:gd name="T9" fmla="*/ 1 h 23"/>
              <a:gd name="T10" fmla="*/ 33 w 35"/>
              <a:gd name="T11" fmla="*/ 17 h 23"/>
              <a:gd name="T12" fmla="*/ 34 w 35"/>
              <a:gd name="T13" fmla="*/ 21 h 23"/>
              <a:gd name="T14" fmla="*/ 31 w 35"/>
              <a:gd name="T15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3">
                <a:moveTo>
                  <a:pt x="31" y="23"/>
                </a:moveTo>
                <a:cubicBezTo>
                  <a:pt x="31" y="23"/>
                  <a:pt x="30" y="22"/>
                  <a:pt x="30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5"/>
                  <a:pt x="0" y="4"/>
                  <a:pt x="1" y="2"/>
                </a:cubicBezTo>
                <a:cubicBezTo>
                  <a:pt x="2" y="1"/>
                  <a:pt x="3" y="0"/>
                  <a:pt x="5" y="1"/>
                </a:cubicBezTo>
                <a:cubicBezTo>
                  <a:pt x="33" y="17"/>
                  <a:pt x="33" y="17"/>
                  <a:pt x="33" y="17"/>
                </a:cubicBezTo>
                <a:cubicBezTo>
                  <a:pt x="34" y="18"/>
                  <a:pt x="35" y="20"/>
                  <a:pt x="34" y="21"/>
                </a:cubicBezTo>
                <a:cubicBezTo>
                  <a:pt x="33" y="22"/>
                  <a:pt x="32" y="23"/>
                  <a:pt x="31" y="23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3"/>
          <p:cNvSpPr>
            <a:spLocks/>
          </p:cNvSpPr>
          <p:nvPr/>
        </p:nvSpPr>
        <p:spPr bwMode="auto">
          <a:xfrm>
            <a:off x="7307263" y="2679701"/>
            <a:ext cx="52388" cy="77788"/>
          </a:xfrm>
          <a:custGeom>
            <a:avLst/>
            <a:gdLst>
              <a:gd name="T0" fmla="*/ 20 w 23"/>
              <a:gd name="T1" fmla="*/ 34 h 34"/>
              <a:gd name="T2" fmla="*/ 17 w 23"/>
              <a:gd name="T3" fmla="*/ 33 h 34"/>
              <a:gd name="T4" fmla="*/ 1 w 23"/>
              <a:gd name="T5" fmla="*/ 5 h 34"/>
              <a:gd name="T6" fmla="*/ 2 w 23"/>
              <a:gd name="T7" fmla="*/ 1 h 34"/>
              <a:gd name="T8" fmla="*/ 7 w 23"/>
              <a:gd name="T9" fmla="*/ 2 h 34"/>
              <a:gd name="T10" fmla="*/ 22 w 23"/>
              <a:gd name="T11" fmla="*/ 30 h 34"/>
              <a:gd name="T12" fmla="*/ 21 w 23"/>
              <a:gd name="T13" fmla="*/ 34 h 34"/>
              <a:gd name="T14" fmla="*/ 20 w 23"/>
              <a:gd name="T1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4">
                <a:moveTo>
                  <a:pt x="20" y="34"/>
                </a:moveTo>
                <a:cubicBezTo>
                  <a:pt x="19" y="34"/>
                  <a:pt x="18" y="34"/>
                  <a:pt x="17" y="3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1" y="2"/>
                  <a:pt x="2" y="1"/>
                </a:cubicBezTo>
                <a:cubicBezTo>
                  <a:pt x="4" y="0"/>
                  <a:pt x="6" y="0"/>
                  <a:pt x="7" y="2"/>
                </a:cubicBezTo>
                <a:cubicBezTo>
                  <a:pt x="22" y="30"/>
                  <a:pt x="22" y="30"/>
                  <a:pt x="22" y="30"/>
                </a:cubicBezTo>
                <a:cubicBezTo>
                  <a:pt x="23" y="31"/>
                  <a:pt x="23" y="33"/>
                  <a:pt x="21" y="34"/>
                </a:cubicBezTo>
                <a:cubicBezTo>
                  <a:pt x="21" y="34"/>
                  <a:pt x="20" y="34"/>
                  <a:pt x="20" y="34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7219950" y="2767013"/>
            <a:ext cx="79375" cy="52388"/>
          </a:xfrm>
          <a:custGeom>
            <a:avLst/>
            <a:gdLst>
              <a:gd name="T0" fmla="*/ 31 w 35"/>
              <a:gd name="T1" fmla="*/ 23 h 23"/>
              <a:gd name="T2" fmla="*/ 30 w 35"/>
              <a:gd name="T3" fmla="*/ 22 h 23"/>
              <a:gd name="T4" fmla="*/ 2 w 35"/>
              <a:gd name="T5" fmla="*/ 6 h 23"/>
              <a:gd name="T6" fmla="*/ 1 w 35"/>
              <a:gd name="T7" fmla="*/ 2 h 23"/>
              <a:gd name="T8" fmla="*/ 5 w 35"/>
              <a:gd name="T9" fmla="*/ 1 h 23"/>
              <a:gd name="T10" fmla="*/ 33 w 35"/>
              <a:gd name="T11" fmla="*/ 17 h 23"/>
              <a:gd name="T12" fmla="*/ 34 w 35"/>
              <a:gd name="T13" fmla="*/ 21 h 23"/>
              <a:gd name="T14" fmla="*/ 31 w 35"/>
              <a:gd name="T15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3">
                <a:moveTo>
                  <a:pt x="31" y="23"/>
                </a:moveTo>
                <a:cubicBezTo>
                  <a:pt x="31" y="23"/>
                  <a:pt x="30" y="23"/>
                  <a:pt x="30" y="22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0" y="4"/>
                  <a:pt x="1" y="2"/>
                </a:cubicBezTo>
                <a:cubicBezTo>
                  <a:pt x="2" y="1"/>
                  <a:pt x="4" y="0"/>
                  <a:pt x="5" y="1"/>
                </a:cubicBezTo>
                <a:cubicBezTo>
                  <a:pt x="33" y="17"/>
                  <a:pt x="33" y="17"/>
                  <a:pt x="33" y="17"/>
                </a:cubicBezTo>
                <a:cubicBezTo>
                  <a:pt x="34" y="18"/>
                  <a:pt x="35" y="20"/>
                  <a:pt x="34" y="21"/>
                </a:cubicBezTo>
                <a:cubicBezTo>
                  <a:pt x="33" y="22"/>
                  <a:pt x="32" y="23"/>
                  <a:pt x="31" y="23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5"/>
          <p:cNvSpPr>
            <a:spLocks/>
          </p:cNvSpPr>
          <p:nvPr/>
        </p:nvSpPr>
        <p:spPr bwMode="auto">
          <a:xfrm>
            <a:off x="7189788" y="2887663"/>
            <a:ext cx="87313" cy="14288"/>
          </a:xfrm>
          <a:custGeom>
            <a:avLst/>
            <a:gdLst>
              <a:gd name="T0" fmla="*/ 34 w 38"/>
              <a:gd name="T1" fmla="*/ 6 h 6"/>
              <a:gd name="T2" fmla="*/ 3 w 38"/>
              <a:gd name="T3" fmla="*/ 6 h 6"/>
              <a:gd name="T4" fmla="*/ 0 w 38"/>
              <a:gd name="T5" fmla="*/ 3 h 6"/>
              <a:gd name="T6" fmla="*/ 3 w 38"/>
              <a:gd name="T7" fmla="*/ 0 h 6"/>
              <a:gd name="T8" fmla="*/ 34 w 38"/>
              <a:gd name="T9" fmla="*/ 0 h 6"/>
              <a:gd name="T10" fmla="*/ 38 w 38"/>
              <a:gd name="T11" fmla="*/ 3 h 6"/>
              <a:gd name="T12" fmla="*/ 34 w 3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6">
                <a:moveTo>
                  <a:pt x="34" y="6"/>
                </a:move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2"/>
                  <a:pt x="38" y="3"/>
                </a:cubicBezTo>
                <a:cubicBezTo>
                  <a:pt x="38" y="5"/>
                  <a:pt x="36" y="6"/>
                  <a:pt x="34" y="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7219950" y="2970213"/>
            <a:ext cx="79375" cy="53975"/>
          </a:xfrm>
          <a:custGeom>
            <a:avLst/>
            <a:gdLst>
              <a:gd name="T0" fmla="*/ 4 w 35"/>
              <a:gd name="T1" fmla="*/ 23 h 23"/>
              <a:gd name="T2" fmla="*/ 1 w 35"/>
              <a:gd name="T3" fmla="*/ 21 h 23"/>
              <a:gd name="T4" fmla="*/ 2 w 35"/>
              <a:gd name="T5" fmla="*/ 17 h 23"/>
              <a:gd name="T6" fmla="*/ 30 w 35"/>
              <a:gd name="T7" fmla="*/ 1 h 23"/>
              <a:gd name="T8" fmla="*/ 34 w 35"/>
              <a:gd name="T9" fmla="*/ 2 h 23"/>
              <a:gd name="T10" fmla="*/ 33 w 35"/>
              <a:gd name="T11" fmla="*/ 6 h 23"/>
              <a:gd name="T12" fmla="*/ 5 w 35"/>
              <a:gd name="T13" fmla="*/ 22 h 23"/>
              <a:gd name="T14" fmla="*/ 4 w 35"/>
              <a:gd name="T15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3">
                <a:moveTo>
                  <a:pt x="4" y="23"/>
                </a:moveTo>
                <a:cubicBezTo>
                  <a:pt x="3" y="23"/>
                  <a:pt x="2" y="22"/>
                  <a:pt x="1" y="21"/>
                </a:cubicBezTo>
                <a:cubicBezTo>
                  <a:pt x="0" y="20"/>
                  <a:pt x="1" y="18"/>
                  <a:pt x="2" y="17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0"/>
                  <a:pt x="33" y="1"/>
                  <a:pt x="34" y="2"/>
                </a:cubicBezTo>
                <a:cubicBezTo>
                  <a:pt x="35" y="4"/>
                  <a:pt x="34" y="5"/>
                  <a:pt x="33" y="6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4" y="23"/>
                  <a:pt x="4" y="23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/>
          <p:cNvSpPr>
            <a:spLocks noEditPoints="1"/>
          </p:cNvSpPr>
          <p:nvPr/>
        </p:nvSpPr>
        <p:spPr bwMode="auto">
          <a:xfrm>
            <a:off x="7302500" y="2757488"/>
            <a:ext cx="266700" cy="315913"/>
          </a:xfrm>
          <a:custGeom>
            <a:avLst/>
            <a:gdLst>
              <a:gd name="T0" fmla="*/ 85 w 116"/>
              <a:gd name="T1" fmla="*/ 138 h 138"/>
              <a:gd name="T2" fmla="*/ 85 w 116"/>
              <a:gd name="T3" fmla="*/ 138 h 138"/>
              <a:gd name="T4" fmla="*/ 31 w 116"/>
              <a:gd name="T5" fmla="*/ 138 h 138"/>
              <a:gd name="T6" fmla="*/ 26 w 116"/>
              <a:gd name="T7" fmla="*/ 133 h 138"/>
              <a:gd name="T8" fmla="*/ 26 w 116"/>
              <a:gd name="T9" fmla="*/ 132 h 138"/>
              <a:gd name="T10" fmla="*/ 22 w 116"/>
              <a:gd name="T11" fmla="*/ 113 h 138"/>
              <a:gd name="T12" fmla="*/ 0 w 116"/>
              <a:gd name="T13" fmla="*/ 58 h 138"/>
              <a:gd name="T14" fmla="*/ 58 w 116"/>
              <a:gd name="T15" fmla="*/ 0 h 138"/>
              <a:gd name="T16" fmla="*/ 116 w 116"/>
              <a:gd name="T17" fmla="*/ 58 h 138"/>
              <a:gd name="T18" fmla="*/ 94 w 116"/>
              <a:gd name="T19" fmla="*/ 113 h 138"/>
              <a:gd name="T20" fmla="*/ 90 w 116"/>
              <a:gd name="T21" fmla="*/ 132 h 138"/>
              <a:gd name="T22" fmla="*/ 90 w 116"/>
              <a:gd name="T23" fmla="*/ 133 h 138"/>
              <a:gd name="T24" fmla="*/ 85 w 116"/>
              <a:gd name="T25" fmla="*/ 138 h 138"/>
              <a:gd name="T26" fmla="*/ 31 w 116"/>
              <a:gd name="T27" fmla="*/ 128 h 138"/>
              <a:gd name="T28" fmla="*/ 26 w 116"/>
              <a:gd name="T29" fmla="*/ 132 h 138"/>
              <a:gd name="T30" fmla="*/ 31 w 116"/>
              <a:gd name="T31" fmla="*/ 128 h 138"/>
              <a:gd name="T32" fmla="*/ 86 w 116"/>
              <a:gd name="T33" fmla="*/ 128 h 138"/>
              <a:gd name="T34" fmla="*/ 88 w 116"/>
              <a:gd name="T35" fmla="*/ 129 h 138"/>
              <a:gd name="T36" fmla="*/ 86 w 116"/>
              <a:gd name="T37" fmla="*/ 128 h 138"/>
              <a:gd name="T38" fmla="*/ 36 w 116"/>
              <a:gd name="T39" fmla="*/ 128 h 138"/>
              <a:gd name="T40" fmla="*/ 80 w 116"/>
              <a:gd name="T41" fmla="*/ 128 h 138"/>
              <a:gd name="T42" fmla="*/ 80 w 116"/>
              <a:gd name="T43" fmla="*/ 124 h 138"/>
              <a:gd name="T44" fmla="*/ 86 w 116"/>
              <a:gd name="T45" fmla="*/ 106 h 138"/>
              <a:gd name="T46" fmla="*/ 106 w 116"/>
              <a:gd name="T47" fmla="*/ 58 h 138"/>
              <a:gd name="T48" fmla="*/ 58 w 116"/>
              <a:gd name="T49" fmla="*/ 10 h 138"/>
              <a:gd name="T50" fmla="*/ 10 w 116"/>
              <a:gd name="T51" fmla="*/ 58 h 138"/>
              <a:gd name="T52" fmla="*/ 31 w 116"/>
              <a:gd name="T53" fmla="*/ 106 h 138"/>
              <a:gd name="T54" fmla="*/ 36 w 116"/>
              <a:gd name="T55" fmla="*/ 124 h 138"/>
              <a:gd name="T56" fmla="*/ 36 w 116"/>
              <a:gd name="T57" fmla="*/ 12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6" h="138">
                <a:moveTo>
                  <a:pt x="85" y="138"/>
                </a:moveTo>
                <a:cubicBezTo>
                  <a:pt x="85" y="138"/>
                  <a:pt x="85" y="138"/>
                  <a:pt x="85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28" y="138"/>
                  <a:pt x="26" y="136"/>
                  <a:pt x="26" y="133"/>
                </a:cubicBezTo>
                <a:cubicBezTo>
                  <a:pt x="26" y="133"/>
                  <a:pt x="26" y="132"/>
                  <a:pt x="26" y="132"/>
                </a:cubicBezTo>
                <a:cubicBezTo>
                  <a:pt x="27" y="129"/>
                  <a:pt x="26" y="118"/>
                  <a:pt x="22" y="113"/>
                </a:cubicBezTo>
                <a:cubicBezTo>
                  <a:pt x="1" y="85"/>
                  <a:pt x="0" y="58"/>
                  <a:pt x="0" y="58"/>
                </a:cubicBezTo>
                <a:cubicBezTo>
                  <a:pt x="0" y="26"/>
                  <a:pt x="26" y="0"/>
                  <a:pt x="58" y="0"/>
                </a:cubicBezTo>
                <a:cubicBezTo>
                  <a:pt x="90" y="0"/>
                  <a:pt x="116" y="26"/>
                  <a:pt x="116" y="58"/>
                </a:cubicBezTo>
                <a:cubicBezTo>
                  <a:pt x="116" y="58"/>
                  <a:pt x="116" y="85"/>
                  <a:pt x="94" y="113"/>
                </a:cubicBezTo>
                <a:cubicBezTo>
                  <a:pt x="90" y="118"/>
                  <a:pt x="90" y="129"/>
                  <a:pt x="90" y="132"/>
                </a:cubicBezTo>
                <a:cubicBezTo>
                  <a:pt x="90" y="132"/>
                  <a:pt x="90" y="133"/>
                  <a:pt x="90" y="133"/>
                </a:cubicBezTo>
                <a:cubicBezTo>
                  <a:pt x="90" y="136"/>
                  <a:pt x="88" y="138"/>
                  <a:pt x="85" y="138"/>
                </a:cubicBezTo>
                <a:close/>
                <a:moveTo>
                  <a:pt x="31" y="128"/>
                </a:moveTo>
                <a:cubicBezTo>
                  <a:pt x="28" y="128"/>
                  <a:pt x="27" y="130"/>
                  <a:pt x="26" y="132"/>
                </a:cubicBezTo>
                <a:cubicBezTo>
                  <a:pt x="27" y="130"/>
                  <a:pt x="29" y="128"/>
                  <a:pt x="31" y="128"/>
                </a:cubicBezTo>
                <a:close/>
                <a:moveTo>
                  <a:pt x="86" y="128"/>
                </a:moveTo>
                <a:cubicBezTo>
                  <a:pt x="87" y="128"/>
                  <a:pt x="87" y="128"/>
                  <a:pt x="88" y="129"/>
                </a:cubicBezTo>
                <a:cubicBezTo>
                  <a:pt x="87" y="128"/>
                  <a:pt x="87" y="128"/>
                  <a:pt x="86" y="128"/>
                </a:cubicBezTo>
                <a:close/>
                <a:moveTo>
                  <a:pt x="36" y="128"/>
                </a:moveTo>
                <a:cubicBezTo>
                  <a:pt x="80" y="128"/>
                  <a:pt x="80" y="128"/>
                  <a:pt x="80" y="128"/>
                </a:cubicBezTo>
                <a:cubicBezTo>
                  <a:pt x="80" y="126"/>
                  <a:pt x="80" y="124"/>
                  <a:pt x="80" y="124"/>
                </a:cubicBezTo>
                <a:cubicBezTo>
                  <a:pt x="81" y="116"/>
                  <a:pt x="83" y="110"/>
                  <a:pt x="86" y="106"/>
                </a:cubicBezTo>
                <a:cubicBezTo>
                  <a:pt x="106" y="81"/>
                  <a:pt x="106" y="58"/>
                  <a:pt x="106" y="58"/>
                </a:cubicBezTo>
                <a:cubicBezTo>
                  <a:pt x="106" y="31"/>
                  <a:pt x="85" y="10"/>
                  <a:pt x="58" y="10"/>
                </a:cubicBezTo>
                <a:cubicBezTo>
                  <a:pt x="32" y="10"/>
                  <a:pt x="10" y="31"/>
                  <a:pt x="10" y="58"/>
                </a:cubicBezTo>
                <a:cubicBezTo>
                  <a:pt x="10" y="58"/>
                  <a:pt x="11" y="81"/>
                  <a:pt x="31" y="106"/>
                </a:cubicBezTo>
                <a:cubicBezTo>
                  <a:pt x="34" y="110"/>
                  <a:pt x="35" y="116"/>
                  <a:pt x="36" y="124"/>
                </a:cubicBezTo>
                <a:cubicBezTo>
                  <a:pt x="36" y="124"/>
                  <a:pt x="36" y="126"/>
                  <a:pt x="36" y="12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7366000" y="3076576"/>
            <a:ext cx="141288" cy="22225"/>
          </a:xfrm>
          <a:custGeom>
            <a:avLst/>
            <a:gdLst>
              <a:gd name="T0" fmla="*/ 56 w 61"/>
              <a:gd name="T1" fmla="*/ 10 h 10"/>
              <a:gd name="T2" fmla="*/ 5 w 61"/>
              <a:gd name="T3" fmla="*/ 10 h 10"/>
              <a:gd name="T4" fmla="*/ 0 w 61"/>
              <a:gd name="T5" fmla="*/ 5 h 10"/>
              <a:gd name="T6" fmla="*/ 5 w 61"/>
              <a:gd name="T7" fmla="*/ 0 h 10"/>
              <a:gd name="T8" fmla="*/ 56 w 61"/>
              <a:gd name="T9" fmla="*/ 0 h 10"/>
              <a:gd name="T10" fmla="*/ 61 w 61"/>
              <a:gd name="T11" fmla="*/ 5 h 10"/>
              <a:gd name="T12" fmla="*/ 56 w 61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10">
                <a:moveTo>
                  <a:pt x="56" y="10"/>
                </a:move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8" y="0"/>
                  <a:pt x="61" y="2"/>
                  <a:pt x="61" y="5"/>
                </a:cubicBezTo>
                <a:cubicBezTo>
                  <a:pt x="61" y="8"/>
                  <a:pt x="58" y="10"/>
                  <a:pt x="56" y="1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/>
          <p:cNvSpPr>
            <a:spLocks/>
          </p:cNvSpPr>
          <p:nvPr/>
        </p:nvSpPr>
        <p:spPr bwMode="auto">
          <a:xfrm>
            <a:off x="7375525" y="3101976"/>
            <a:ext cx="122238" cy="22225"/>
          </a:xfrm>
          <a:custGeom>
            <a:avLst/>
            <a:gdLst>
              <a:gd name="T0" fmla="*/ 48 w 53"/>
              <a:gd name="T1" fmla="*/ 10 h 10"/>
              <a:gd name="T2" fmla="*/ 5 w 53"/>
              <a:gd name="T3" fmla="*/ 10 h 10"/>
              <a:gd name="T4" fmla="*/ 0 w 53"/>
              <a:gd name="T5" fmla="*/ 5 h 10"/>
              <a:gd name="T6" fmla="*/ 5 w 53"/>
              <a:gd name="T7" fmla="*/ 0 h 10"/>
              <a:gd name="T8" fmla="*/ 48 w 53"/>
              <a:gd name="T9" fmla="*/ 0 h 10"/>
              <a:gd name="T10" fmla="*/ 53 w 53"/>
              <a:gd name="T11" fmla="*/ 5 h 10"/>
              <a:gd name="T12" fmla="*/ 48 w 53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10">
                <a:moveTo>
                  <a:pt x="48" y="10"/>
                </a:move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3" y="2"/>
                  <a:pt x="53" y="5"/>
                </a:cubicBezTo>
                <a:cubicBezTo>
                  <a:pt x="53" y="7"/>
                  <a:pt x="51" y="10"/>
                  <a:pt x="48" y="1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/>
          <p:cNvSpPr>
            <a:spLocks/>
          </p:cNvSpPr>
          <p:nvPr/>
        </p:nvSpPr>
        <p:spPr bwMode="auto">
          <a:xfrm>
            <a:off x="7389813" y="3124201"/>
            <a:ext cx="93663" cy="23813"/>
          </a:xfrm>
          <a:custGeom>
            <a:avLst/>
            <a:gdLst>
              <a:gd name="T0" fmla="*/ 35 w 41"/>
              <a:gd name="T1" fmla="*/ 10 h 10"/>
              <a:gd name="T2" fmla="*/ 5 w 41"/>
              <a:gd name="T3" fmla="*/ 10 h 10"/>
              <a:gd name="T4" fmla="*/ 0 w 41"/>
              <a:gd name="T5" fmla="*/ 5 h 10"/>
              <a:gd name="T6" fmla="*/ 5 w 41"/>
              <a:gd name="T7" fmla="*/ 0 h 10"/>
              <a:gd name="T8" fmla="*/ 35 w 41"/>
              <a:gd name="T9" fmla="*/ 0 h 10"/>
              <a:gd name="T10" fmla="*/ 41 w 41"/>
              <a:gd name="T11" fmla="*/ 5 h 10"/>
              <a:gd name="T12" fmla="*/ 35 w 41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10">
                <a:moveTo>
                  <a:pt x="35" y="10"/>
                </a:move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cubicBezTo>
                  <a:pt x="41" y="8"/>
                  <a:pt x="38" y="10"/>
                  <a:pt x="35" y="1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/>
          <p:cNvSpPr>
            <a:spLocks/>
          </p:cNvSpPr>
          <p:nvPr/>
        </p:nvSpPr>
        <p:spPr bwMode="auto">
          <a:xfrm>
            <a:off x="3810000" y="2330451"/>
            <a:ext cx="1935163" cy="58738"/>
          </a:xfrm>
          <a:custGeom>
            <a:avLst/>
            <a:gdLst>
              <a:gd name="T0" fmla="*/ 1219 w 1219"/>
              <a:gd name="T1" fmla="*/ 37 h 37"/>
              <a:gd name="T2" fmla="*/ 0 w 1219"/>
              <a:gd name="T3" fmla="*/ 37 h 37"/>
              <a:gd name="T4" fmla="*/ 0 w 1219"/>
              <a:gd name="T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9" h="37">
                <a:moveTo>
                  <a:pt x="1219" y="37"/>
                </a:moveTo>
                <a:lnTo>
                  <a:pt x="0" y="37"/>
                </a:lnTo>
                <a:lnTo>
                  <a:pt x="0" y="0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/>
          <p:cNvSpPr>
            <a:spLocks noEditPoints="1"/>
          </p:cNvSpPr>
          <p:nvPr/>
        </p:nvSpPr>
        <p:spPr bwMode="auto">
          <a:xfrm>
            <a:off x="4768850" y="1776413"/>
            <a:ext cx="403225" cy="4048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72 h 176"/>
              <a:gd name="T12" fmla="*/ 4 w 176"/>
              <a:gd name="T13" fmla="*/ 88 h 176"/>
              <a:gd name="T14" fmla="*/ 88 w 176"/>
              <a:gd name="T15" fmla="*/ 4 h 176"/>
              <a:gd name="T16" fmla="*/ 172 w 176"/>
              <a:gd name="T17" fmla="*/ 88 h 176"/>
              <a:gd name="T18" fmla="*/ 88 w 176"/>
              <a:gd name="T19" fmla="*/ 1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72"/>
                </a:moveTo>
                <a:cubicBezTo>
                  <a:pt x="42" y="172"/>
                  <a:pt x="4" y="134"/>
                  <a:pt x="4" y="88"/>
                </a:cubicBezTo>
                <a:cubicBezTo>
                  <a:pt x="4" y="42"/>
                  <a:pt x="42" y="4"/>
                  <a:pt x="88" y="4"/>
                </a:cubicBezTo>
                <a:cubicBezTo>
                  <a:pt x="134" y="4"/>
                  <a:pt x="172" y="42"/>
                  <a:pt x="172" y="88"/>
                </a:cubicBezTo>
                <a:cubicBezTo>
                  <a:pt x="172" y="134"/>
                  <a:pt x="134" y="172"/>
                  <a:pt x="88" y="172"/>
                </a:cubicBezTo>
                <a:close/>
              </a:path>
            </a:pathLst>
          </a:custGeom>
          <a:solidFill>
            <a:srgbClr val="00A2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4756150" y="1782763"/>
            <a:ext cx="455613" cy="398463"/>
          </a:xfrm>
          <a:custGeom>
            <a:avLst/>
            <a:gdLst>
              <a:gd name="T0" fmla="*/ 57 w 198"/>
              <a:gd name="T1" fmla="*/ 14 h 173"/>
              <a:gd name="T2" fmla="*/ 54 w 198"/>
              <a:gd name="T3" fmla="*/ 21 h 173"/>
              <a:gd name="T4" fmla="*/ 50 w 198"/>
              <a:gd name="T5" fmla="*/ 26 h 173"/>
              <a:gd name="T6" fmla="*/ 47 w 198"/>
              <a:gd name="T7" fmla="*/ 23 h 173"/>
              <a:gd name="T8" fmla="*/ 46 w 198"/>
              <a:gd name="T9" fmla="*/ 29 h 173"/>
              <a:gd name="T10" fmla="*/ 37 w 198"/>
              <a:gd name="T11" fmla="*/ 30 h 173"/>
              <a:gd name="T12" fmla="*/ 31 w 198"/>
              <a:gd name="T13" fmla="*/ 36 h 173"/>
              <a:gd name="T14" fmla="*/ 24 w 198"/>
              <a:gd name="T15" fmla="*/ 47 h 173"/>
              <a:gd name="T16" fmla="*/ 19 w 198"/>
              <a:gd name="T17" fmla="*/ 54 h 173"/>
              <a:gd name="T18" fmla="*/ 24 w 198"/>
              <a:gd name="T19" fmla="*/ 58 h 173"/>
              <a:gd name="T20" fmla="*/ 24 w 198"/>
              <a:gd name="T21" fmla="*/ 61 h 173"/>
              <a:gd name="T22" fmla="*/ 20 w 198"/>
              <a:gd name="T23" fmla="*/ 57 h 173"/>
              <a:gd name="T24" fmla="*/ 17 w 198"/>
              <a:gd name="T25" fmla="*/ 53 h 173"/>
              <a:gd name="T26" fmla="*/ 15 w 198"/>
              <a:gd name="T27" fmla="*/ 60 h 173"/>
              <a:gd name="T28" fmla="*/ 16 w 198"/>
              <a:gd name="T29" fmla="*/ 73 h 173"/>
              <a:gd name="T30" fmla="*/ 21 w 198"/>
              <a:gd name="T31" fmla="*/ 70 h 173"/>
              <a:gd name="T32" fmla="*/ 28 w 198"/>
              <a:gd name="T33" fmla="*/ 77 h 173"/>
              <a:gd name="T34" fmla="*/ 36 w 198"/>
              <a:gd name="T35" fmla="*/ 85 h 173"/>
              <a:gd name="T36" fmla="*/ 44 w 198"/>
              <a:gd name="T37" fmla="*/ 92 h 173"/>
              <a:gd name="T38" fmla="*/ 54 w 198"/>
              <a:gd name="T39" fmla="*/ 102 h 173"/>
              <a:gd name="T40" fmla="*/ 50 w 198"/>
              <a:gd name="T41" fmla="*/ 117 h 173"/>
              <a:gd name="T42" fmla="*/ 43 w 198"/>
              <a:gd name="T43" fmla="*/ 135 h 173"/>
              <a:gd name="T44" fmla="*/ 45 w 198"/>
              <a:gd name="T45" fmla="*/ 148 h 173"/>
              <a:gd name="T46" fmla="*/ 40 w 198"/>
              <a:gd name="T47" fmla="*/ 149 h 173"/>
              <a:gd name="T48" fmla="*/ 28 w 198"/>
              <a:gd name="T49" fmla="*/ 129 h 173"/>
              <a:gd name="T50" fmla="*/ 15 w 198"/>
              <a:gd name="T51" fmla="*/ 98 h 173"/>
              <a:gd name="T52" fmla="*/ 10 w 198"/>
              <a:gd name="T53" fmla="*/ 76 h 173"/>
              <a:gd name="T54" fmla="*/ 64 w 198"/>
              <a:gd name="T55" fmla="*/ 159 h 173"/>
              <a:gd name="T56" fmla="*/ 78 w 198"/>
              <a:gd name="T57" fmla="*/ 157 h 173"/>
              <a:gd name="T58" fmla="*/ 96 w 198"/>
              <a:gd name="T59" fmla="*/ 155 h 173"/>
              <a:gd name="T60" fmla="*/ 94 w 198"/>
              <a:gd name="T61" fmla="*/ 163 h 173"/>
              <a:gd name="T62" fmla="*/ 105 w 198"/>
              <a:gd name="T63" fmla="*/ 162 h 173"/>
              <a:gd name="T64" fmla="*/ 121 w 198"/>
              <a:gd name="T65" fmla="*/ 160 h 173"/>
              <a:gd name="T66" fmla="*/ 119 w 198"/>
              <a:gd name="T67" fmla="*/ 3 h 173"/>
              <a:gd name="T68" fmla="*/ 171 w 198"/>
              <a:gd name="T69" fmla="*/ 56 h 173"/>
              <a:gd name="T70" fmla="*/ 164 w 198"/>
              <a:gd name="T71" fmla="*/ 51 h 173"/>
              <a:gd name="T72" fmla="*/ 158 w 198"/>
              <a:gd name="T73" fmla="*/ 65 h 173"/>
              <a:gd name="T74" fmla="*/ 148 w 198"/>
              <a:gd name="T75" fmla="*/ 52 h 173"/>
              <a:gd name="T76" fmla="*/ 152 w 198"/>
              <a:gd name="T77" fmla="*/ 65 h 173"/>
              <a:gd name="T78" fmla="*/ 162 w 198"/>
              <a:gd name="T79" fmla="*/ 69 h 173"/>
              <a:gd name="T80" fmla="*/ 158 w 198"/>
              <a:gd name="T81" fmla="*/ 87 h 173"/>
              <a:gd name="T82" fmla="*/ 153 w 198"/>
              <a:gd name="T83" fmla="*/ 107 h 173"/>
              <a:gd name="T84" fmla="*/ 146 w 198"/>
              <a:gd name="T85" fmla="*/ 120 h 173"/>
              <a:gd name="T86" fmla="*/ 128 w 198"/>
              <a:gd name="T87" fmla="*/ 134 h 173"/>
              <a:gd name="T88" fmla="*/ 123 w 198"/>
              <a:gd name="T89" fmla="*/ 121 h 173"/>
              <a:gd name="T90" fmla="*/ 124 w 198"/>
              <a:gd name="T91" fmla="*/ 105 h 173"/>
              <a:gd name="T92" fmla="*/ 117 w 198"/>
              <a:gd name="T93" fmla="*/ 88 h 173"/>
              <a:gd name="T94" fmla="*/ 109 w 198"/>
              <a:gd name="T95" fmla="*/ 78 h 173"/>
              <a:gd name="T96" fmla="*/ 86 w 198"/>
              <a:gd name="T97" fmla="*/ 79 h 173"/>
              <a:gd name="T98" fmla="*/ 78 w 198"/>
              <a:gd name="T99" fmla="*/ 67 h 173"/>
              <a:gd name="T100" fmla="*/ 87 w 198"/>
              <a:gd name="T101" fmla="*/ 43 h 173"/>
              <a:gd name="T102" fmla="*/ 104 w 198"/>
              <a:gd name="T103" fmla="*/ 36 h 173"/>
              <a:gd name="T104" fmla="*/ 114 w 198"/>
              <a:gd name="T105" fmla="*/ 41 h 173"/>
              <a:gd name="T106" fmla="*/ 127 w 198"/>
              <a:gd name="T107" fmla="*/ 41 h 173"/>
              <a:gd name="T108" fmla="*/ 141 w 198"/>
              <a:gd name="T109" fmla="*/ 39 h 173"/>
              <a:gd name="T110" fmla="*/ 128 w 198"/>
              <a:gd name="T111" fmla="*/ 33 h 173"/>
              <a:gd name="T112" fmla="*/ 127 w 198"/>
              <a:gd name="T113" fmla="*/ 28 h 173"/>
              <a:gd name="T114" fmla="*/ 111 w 198"/>
              <a:gd name="T115" fmla="*/ 29 h 173"/>
              <a:gd name="T116" fmla="*/ 97 w 198"/>
              <a:gd name="T117" fmla="*/ 33 h 173"/>
              <a:gd name="T118" fmla="*/ 94 w 198"/>
              <a:gd name="T119" fmla="*/ 18 h 173"/>
              <a:gd name="T120" fmla="*/ 84 w 198"/>
              <a:gd name="T121" fmla="*/ 10 h 173"/>
              <a:gd name="T122" fmla="*/ 95 w 198"/>
              <a:gd name="T123" fmla="*/ 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8" h="173">
                <a:moveTo>
                  <a:pt x="81" y="1"/>
                </a:moveTo>
                <a:cubicBezTo>
                  <a:pt x="81" y="1"/>
                  <a:pt x="51" y="5"/>
                  <a:pt x="31" y="28"/>
                </a:cubicBezTo>
                <a:cubicBezTo>
                  <a:pt x="31" y="28"/>
                  <a:pt x="46" y="12"/>
                  <a:pt x="56" y="12"/>
                </a:cubicBezTo>
                <a:cubicBezTo>
                  <a:pt x="58" y="13"/>
                  <a:pt x="58" y="13"/>
                  <a:pt x="58" y="13"/>
                </a:cubicBezTo>
                <a:cubicBezTo>
                  <a:pt x="58" y="13"/>
                  <a:pt x="58" y="14"/>
                  <a:pt x="57" y="14"/>
                </a:cubicBezTo>
                <a:cubicBezTo>
                  <a:pt x="57" y="14"/>
                  <a:pt x="56" y="16"/>
                  <a:pt x="56" y="16"/>
                </a:cubicBezTo>
                <a:cubicBezTo>
                  <a:pt x="56" y="17"/>
                  <a:pt x="56" y="18"/>
                  <a:pt x="56" y="18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4" y="19"/>
                  <a:pt x="54" y="19"/>
                </a:cubicBezTo>
                <a:cubicBezTo>
                  <a:pt x="54" y="20"/>
                  <a:pt x="54" y="20"/>
                  <a:pt x="54" y="21"/>
                </a:cubicBezTo>
                <a:cubicBezTo>
                  <a:pt x="54" y="21"/>
                  <a:pt x="54" y="22"/>
                  <a:pt x="54" y="22"/>
                </a:cubicBezTo>
                <a:cubicBezTo>
                  <a:pt x="54" y="24"/>
                  <a:pt x="54" y="24"/>
                  <a:pt x="54" y="24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6"/>
                  <a:pt x="52" y="26"/>
                  <a:pt x="52" y="26"/>
                </a:cubicBezTo>
                <a:cubicBezTo>
                  <a:pt x="52" y="26"/>
                  <a:pt x="51" y="26"/>
                  <a:pt x="50" y="26"/>
                </a:cubicBezTo>
                <a:cubicBezTo>
                  <a:pt x="49" y="25"/>
                  <a:pt x="49" y="24"/>
                  <a:pt x="49" y="24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2"/>
                </a:cubicBezTo>
                <a:cubicBezTo>
                  <a:pt x="50" y="22"/>
                  <a:pt x="50" y="21"/>
                  <a:pt x="49" y="21"/>
                </a:cubicBezTo>
                <a:cubicBezTo>
                  <a:pt x="48" y="22"/>
                  <a:pt x="47" y="23"/>
                  <a:pt x="47" y="23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6"/>
                  <a:pt x="45" y="26"/>
                </a:cubicBezTo>
                <a:cubicBezTo>
                  <a:pt x="45" y="26"/>
                  <a:pt x="46" y="26"/>
                  <a:pt x="46" y="26"/>
                </a:cubicBezTo>
                <a:cubicBezTo>
                  <a:pt x="46" y="26"/>
                  <a:pt x="46" y="27"/>
                  <a:pt x="46" y="27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5" y="29"/>
                </a:cubicBezTo>
                <a:cubicBezTo>
                  <a:pt x="44" y="29"/>
                  <a:pt x="43" y="29"/>
                  <a:pt x="42" y="28"/>
                </a:cubicBezTo>
                <a:cubicBezTo>
                  <a:pt x="41" y="28"/>
                  <a:pt x="41" y="28"/>
                  <a:pt x="40" y="28"/>
                </a:cubicBezTo>
                <a:cubicBezTo>
                  <a:pt x="40" y="28"/>
                  <a:pt x="39" y="28"/>
                  <a:pt x="39" y="29"/>
                </a:cubicBezTo>
                <a:cubicBezTo>
                  <a:pt x="39" y="29"/>
                  <a:pt x="37" y="30"/>
                  <a:pt x="37" y="30"/>
                </a:cubicBezTo>
                <a:cubicBezTo>
                  <a:pt x="37" y="30"/>
                  <a:pt x="36" y="31"/>
                  <a:pt x="36" y="31"/>
                </a:cubicBezTo>
                <a:cubicBezTo>
                  <a:pt x="36" y="31"/>
                  <a:pt x="36" y="33"/>
                  <a:pt x="36" y="33"/>
                </a:cubicBezTo>
                <a:cubicBezTo>
                  <a:pt x="36" y="33"/>
                  <a:pt x="35" y="34"/>
                  <a:pt x="34" y="34"/>
                </a:cubicBezTo>
                <a:cubicBezTo>
                  <a:pt x="32" y="34"/>
                  <a:pt x="32" y="35"/>
                  <a:pt x="32" y="35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0" y="37"/>
                  <a:pt x="30" y="38"/>
                </a:cubicBezTo>
                <a:cubicBezTo>
                  <a:pt x="29" y="39"/>
                  <a:pt x="27" y="40"/>
                  <a:pt x="27" y="40"/>
                </a:cubicBezTo>
                <a:cubicBezTo>
                  <a:pt x="26" y="40"/>
                  <a:pt x="25" y="41"/>
                  <a:pt x="25" y="42"/>
                </a:cubicBezTo>
                <a:cubicBezTo>
                  <a:pt x="25" y="43"/>
                  <a:pt x="25" y="44"/>
                  <a:pt x="25" y="44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8"/>
                  <a:pt x="23" y="49"/>
                  <a:pt x="23" y="49"/>
                </a:cubicBezTo>
                <a:cubicBezTo>
                  <a:pt x="22" y="49"/>
                  <a:pt x="22" y="50"/>
                  <a:pt x="22" y="50"/>
                </a:cubicBezTo>
                <a:cubicBezTo>
                  <a:pt x="21" y="50"/>
                  <a:pt x="19" y="51"/>
                  <a:pt x="19" y="51"/>
                </a:cubicBezTo>
                <a:cubicBezTo>
                  <a:pt x="18" y="51"/>
                  <a:pt x="18" y="52"/>
                  <a:pt x="18" y="53"/>
                </a:cubicBezTo>
                <a:cubicBezTo>
                  <a:pt x="18" y="53"/>
                  <a:pt x="19" y="54"/>
                  <a:pt x="19" y="54"/>
                </a:cubicBezTo>
                <a:cubicBezTo>
                  <a:pt x="19" y="54"/>
                  <a:pt x="20" y="54"/>
                  <a:pt x="20" y="54"/>
                </a:cubicBezTo>
                <a:cubicBezTo>
                  <a:pt x="20" y="54"/>
                  <a:pt x="20" y="56"/>
                  <a:pt x="20" y="56"/>
                </a:cubicBezTo>
                <a:cubicBezTo>
                  <a:pt x="20" y="56"/>
                  <a:pt x="20" y="58"/>
                  <a:pt x="20" y="58"/>
                </a:cubicBezTo>
                <a:cubicBezTo>
                  <a:pt x="21" y="58"/>
                  <a:pt x="22" y="58"/>
                  <a:pt x="22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60"/>
                  <a:pt x="26" y="60"/>
                  <a:pt x="26" y="60"/>
                </a:cubicBezTo>
                <a:cubicBezTo>
                  <a:pt x="26" y="60"/>
                  <a:pt x="26" y="61"/>
                  <a:pt x="25" y="61"/>
                </a:cubicBezTo>
                <a:cubicBezTo>
                  <a:pt x="25" y="61"/>
                  <a:pt x="25" y="62"/>
                  <a:pt x="24" y="62"/>
                </a:cubicBezTo>
                <a:cubicBezTo>
                  <a:pt x="24" y="62"/>
                  <a:pt x="24" y="62"/>
                  <a:pt x="24" y="61"/>
                </a:cubicBezTo>
                <a:cubicBezTo>
                  <a:pt x="24" y="61"/>
                  <a:pt x="24" y="60"/>
                  <a:pt x="23" y="60"/>
                </a:cubicBezTo>
                <a:cubicBezTo>
                  <a:pt x="22" y="60"/>
                  <a:pt x="22" y="61"/>
                  <a:pt x="21" y="60"/>
                </a:cubicBezTo>
                <a:cubicBezTo>
                  <a:pt x="21" y="60"/>
                  <a:pt x="21" y="60"/>
                  <a:pt x="20" y="60"/>
                </a:cubicBezTo>
                <a:cubicBezTo>
                  <a:pt x="20" y="59"/>
                  <a:pt x="19" y="60"/>
                  <a:pt x="20" y="59"/>
                </a:cubicBezTo>
                <a:cubicBezTo>
                  <a:pt x="20" y="58"/>
                  <a:pt x="20" y="58"/>
                  <a:pt x="20" y="57"/>
                </a:cubicBezTo>
                <a:cubicBezTo>
                  <a:pt x="20" y="57"/>
                  <a:pt x="19" y="56"/>
                  <a:pt x="19" y="56"/>
                </a:cubicBezTo>
                <a:cubicBezTo>
                  <a:pt x="18" y="56"/>
                  <a:pt x="19" y="57"/>
                  <a:pt x="18" y="56"/>
                </a:cubicBezTo>
                <a:cubicBezTo>
                  <a:pt x="18" y="55"/>
                  <a:pt x="17" y="55"/>
                  <a:pt x="17" y="55"/>
                </a:cubicBezTo>
                <a:cubicBezTo>
                  <a:pt x="17" y="55"/>
                  <a:pt x="16" y="55"/>
                  <a:pt x="16" y="55"/>
                </a:cubicBezTo>
                <a:cubicBezTo>
                  <a:pt x="16" y="54"/>
                  <a:pt x="17" y="53"/>
                  <a:pt x="17" y="53"/>
                </a:cubicBezTo>
                <a:cubicBezTo>
                  <a:pt x="17" y="52"/>
                  <a:pt x="17" y="51"/>
                  <a:pt x="17" y="51"/>
                </a:cubicBezTo>
                <a:cubicBezTo>
                  <a:pt x="17" y="51"/>
                  <a:pt x="17" y="48"/>
                  <a:pt x="17" y="48"/>
                </a:cubicBezTo>
                <a:cubicBezTo>
                  <a:pt x="17" y="48"/>
                  <a:pt x="15" y="53"/>
                  <a:pt x="14" y="58"/>
                </a:cubicBezTo>
                <a:cubicBezTo>
                  <a:pt x="14" y="58"/>
                  <a:pt x="15" y="57"/>
                  <a:pt x="15" y="58"/>
                </a:cubicBezTo>
                <a:cubicBezTo>
                  <a:pt x="15" y="59"/>
                  <a:pt x="15" y="59"/>
                  <a:pt x="15" y="60"/>
                </a:cubicBezTo>
                <a:cubicBezTo>
                  <a:pt x="15" y="61"/>
                  <a:pt x="15" y="61"/>
                  <a:pt x="15" y="63"/>
                </a:cubicBezTo>
                <a:cubicBezTo>
                  <a:pt x="15" y="65"/>
                  <a:pt x="15" y="65"/>
                  <a:pt x="15" y="66"/>
                </a:cubicBezTo>
                <a:cubicBezTo>
                  <a:pt x="15" y="67"/>
                  <a:pt x="14" y="68"/>
                  <a:pt x="14" y="69"/>
                </a:cubicBezTo>
                <a:cubicBezTo>
                  <a:pt x="14" y="69"/>
                  <a:pt x="15" y="71"/>
                  <a:pt x="15" y="72"/>
                </a:cubicBezTo>
                <a:cubicBezTo>
                  <a:pt x="15" y="72"/>
                  <a:pt x="15" y="72"/>
                  <a:pt x="16" y="73"/>
                </a:cubicBezTo>
                <a:cubicBezTo>
                  <a:pt x="16" y="73"/>
                  <a:pt x="15" y="75"/>
                  <a:pt x="16" y="73"/>
                </a:cubicBezTo>
                <a:cubicBezTo>
                  <a:pt x="17" y="72"/>
                  <a:pt x="17" y="71"/>
                  <a:pt x="17" y="71"/>
                </a:cubicBezTo>
                <a:cubicBezTo>
                  <a:pt x="18" y="70"/>
                  <a:pt x="18" y="70"/>
                  <a:pt x="18" y="70"/>
                </a:cubicBezTo>
                <a:cubicBezTo>
                  <a:pt x="18" y="70"/>
                  <a:pt x="18" y="69"/>
                  <a:pt x="20" y="69"/>
                </a:cubicBezTo>
                <a:cubicBezTo>
                  <a:pt x="21" y="69"/>
                  <a:pt x="21" y="69"/>
                  <a:pt x="21" y="70"/>
                </a:cubicBezTo>
                <a:cubicBezTo>
                  <a:pt x="22" y="70"/>
                  <a:pt x="21" y="72"/>
                  <a:pt x="22" y="72"/>
                </a:cubicBezTo>
                <a:cubicBezTo>
                  <a:pt x="22" y="72"/>
                  <a:pt x="24" y="71"/>
                  <a:pt x="25" y="71"/>
                </a:cubicBezTo>
                <a:cubicBezTo>
                  <a:pt x="25" y="71"/>
                  <a:pt x="26" y="71"/>
                  <a:pt x="26" y="72"/>
                </a:cubicBezTo>
                <a:cubicBezTo>
                  <a:pt x="27" y="73"/>
                  <a:pt x="27" y="75"/>
                  <a:pt x="27" y="75"/>
                </a:cubicBezTo>
                <a:cubicBezTo>
                  <a:pt x="28" y="75"/>
                  <a:pt x="28" y="76"/>
                  <a:pt x="28" y="77"/>
                </a:cubicBezTo>
                <a:cubicBezTo>
                  <a:pt x="28" y="78"/>
                  <a:pt x="30" y="79"/>
                  <a:pt x="31" y="79"/>
                </a:cubicBezTo>
                <a:cubicBezTo>
                  <a:pt x="31" y="79"/>
                  <a:pt x="33" y="79"/>
                  <a:pt x="34" y="79"/>
                </a:cubicBezTo>
                <a:cubicBezTo>
                  <a:pt x="34" y="79"/>
                  <a:pt x="34" y="80"/>
                  <a:pt x="35" y="81"/>
                </a:cubicBezTo>
                <a:cubicBezTo>
                  <a:pt x="36" y="81"/>
                  <a:pt x="36" y="83"/>
                  <a:pt x="36" y="83"/>
                </a:cubicBezTo>
                <a:cubicBezTo>
                  <a:pt x="36" y="83"/>
                  <a:pt x="36" y="85"/>
                  <a:pt x="36" y="85"/>
                </a:cubicBezTo>
                <a:cubicBezTo>
                  <a:pt x="36" y="86"/>
                  <a:pt x="36" y="87"/>
                  <a:pt x="37" y="87"/>
                </a:cubicBezTo>
                <a:cubicBezTo>
                  <a:pt x="37" y="87"/>
                  <a:pt x="39" y="87"/>
                  <a:pt x="39" y="87"/>
                </a:cubicBezTo>
                <a:cubicBezTo>
                  <a:pt x="39" y="87"/>
                  <a:pt x="38" y="89"/>
                  <a:pt x="40" y="89"/>
                </a:cubicBezTo>
                <a:cubicBezTo>
                  <a:pt x="41" y="90"/>
                  <a:pt x="43" y="90"/>
                  <a:pt x="43" y="91"/>
                </a:cubicBezTo>
                <a:cubicBezTo>
                  <a:pt x="43" y="91"/>
                  <a:pt x="42" y="92"/>
                  <a:pt x="44" y="92"/>
                </a:cubicBezTo>
                <a:cubicBezTo>
                  <a:pt x="45" y="92"/>
                  <a:pt x="47" y="92"/>
                  <a:pt x="48" y="92"/>
                </a:cubicBezTo>
                <a:cubicBezTo>
                  <a:pt x="49" y="93"/>
                  <a:pt x="48" y="94"/>
                  <a:pt x="50" y="95"/>
                </a:cubicBezTo>
                <a:cubicBezTo>
                  <a:pt x="52" y="96"/>
                  <a:pt x="53" y="97"/>
                  <a:pt x="54" y="97"/>
                </a:cubicBezTo>
                <a:cubicBezTo>
                  <a:pt x="54" y="97"/>
                  <a:pt x="55" y="97"/>
                  <a:pt x="55" y="99"/>
                </a:cubicBezTo>
                <a:cubicBezTo>
                  <a:pt x="55" y="100"/>
                  <a:pt x="54" y="101"/>
                  <a:pt x="54" y="102"/>
                </a:cubicBezTo>
                <a:cubicBezTo>
                  <a:pt x="53" y="103"/>
                  <a:pt x="52" y="105"/>
                  <a:pt x="51" y="106"/>
                </a:cubicBezTo>
                <a:cubicBezTo>
                  <a:pt x="51" y="106"/>
                  <a:pt x="50" y="107"/>
                  <a:pt x="51" y="108"/>
                </a:cubicBezTo>
                <a:cubicBezTo>
                  <a:pt x="51" y="110"/>
                  <a:pt x="52" y="111"/>
                  <a:pt x="52" y="111"/>
                </a:cubicBezTo>
                <a:cubicBezTo>
                  <a:pt x="52" y="112"/>
                  <a:pt x="52" y="114"/>
                  <a:pt x="52" y="115"/>
                </a:cubicBezTo>
                <a:cubicBezTo>
                  <a:pt x="51" y="116"/>
                  <a:pt x="50" y="117"/>
                  <a:pt x="50" y="117"/>
                </a:cubicBezTo>
                <a:cubicBezTo>
                  <a:pt x="50" y="117"/>
                  <a:pt x="52" y="118"/>
                  <a:pt x="51" y="120"/>
                </a:cubicBezTo>
                <a:cubicBezTo>
                  <a:pt x="50" y="121"/>
                  <a:pt x="48" y="122"/>
                  <a:pt x="47" y="122"/>
                </a:cubicBezTo>
                <a:cubicBezTo>
                  <a:pt x="47" y="122"/>
                  <a:pt x="45" y="124"/>
                  <a:pt x="45" y="124"/>
                </a:cubicBezTo>
                <a:cubicBezTo>
                  <a:pt x="45" y="124"/>
                  <a:pt x="45" y="127"/>
                  <a:pt x="45" y="128"/>
                </a:cubicBezTo>
                <a:cubicBezTo>
                  <a:pt x="45" y="129"/>
                  <a:pt x="42" y="134"/>
                  <a:pt x="43" y="135"/>
                </a:cubicBezTo>
                <a:cubicBezTo>
                  <a:pt x="44" y="136"/>
                  <a:pt x="44" y="138"/>
                  <a:pt x="44" y="138"/>
                </a:cubicBezTo>
                <a:cubicBezTo>
                  <a:pt x="43" y="139"/>
                  <a:pt x="43" y="139"/>
                  <a:pt x="43" y="140"/>
                </a:cubicBezTo>
                <a:cubicBezTo>
                  <a:pt x="43" y="141"/>
                  <a:pt x="40" y="140"/>
                  <a:pt x="42" y="142"/>
                </a:cubicBezTo>
                <a:cubicBezTo>
                  <a:pt x="43" y="144"/>
                  <a:pt x="44" y="144"/>
                  <a:pt x="44" y="145"/>
                </a:cubicBezTo>
                <a:cubicBezTo>
                  <a:pt x="45" y="146"/>
                  <a:pt x="45" y="147"/>
                  <a:pt x="45" y="148"/>
                </a:cubicBezTo>
                <a:cubicBezTo>
                  <a:pt x="46" y="149"/>
                  <a:pt x="47" y="150"/>
                  <a:pt x="47" y="151"/>
                </a:cubicBezTo>
                <a:cubicBezTo>
                  <a:pt x="48" y="152"/>
                  <a:pt x="50" y="152"/>
                  <a:pt x="50" y="153"/>
                </a:cubicBezTo>
                <a:cubicBezTo>
                  <a:pt x="50" y="154"/>
                  <a:pt x="52" y="156"/>
                  <a:pt x="49" y="154"/>
                </a:cubicBezTo>
                <a:cubicBezTo>
                  <a:pt x="47" y="153"/>
                  <a:pt x="49" y="154"/>
                  <a:pt x="46" y="152"/>
                </a:cubicBezTo>
                <a:cubicBezTo>
                  <a:pt x="43" y="149"/>
                  <a:pt x="42" y="150"/>
                  <a:pt x="40" y="149"/>
                </a:cubicBezTo>
                <a:cubicBezTo>
                  <a:pt x="39" y="147"/>
                  <a:pt x="41" y="153"/>
                  <a:pt x="39" y="146"/>
                </a:cubicBezTo>
                <a:cubicBezTo>
                  <a:pt x="36" y="139"/>
                  <a:pt x="35" y="140"/>
                  <a:pt x="35" y="139"/>
                </a:cubicBezTo>
                <a:cubicBezTo>
                  <a:pt x="34" y="137"/>
                  <a:pt x="35" y="139"/>
                  <a:pt x="33" y="135"/>
                </a:cubicBezTo>
                <a:cubicBezTo>
                  <a:pt x="31" y="132"/>
                  <a:pt x="32" y="134"/>
                  <a:pt x="31" y="132"/>
                </a:cubicBezTo>
                <a:cubicBezTo>
                  <a:pt x="29" y="130"/>
                  <a:pt x="29" y="133"/>
                  <a:pt x="28" y="129"/>
                </a:cubicBezTo>
                <a:cubicBezTo>
                  <a:pt x="27" y="125"/>
                  <a:pt x="27" y="128"/>
                  <a:pt x="26" y="123"/>
                </a:cubicBezTo>
                <a:cubicBezTo>
                  <a:pt x="25" y="119"/>
                  <a:pt x="27" y="119"/>
                  <a:pt x="25" y="116"/>
                </a:cubicBezTo>
                <a:cubicBezTo>
                  <a:pt x="22" y="114"/>
                  <a:pt x="22" y="115"/>
                  <a:pt x="22" y="114"/>
                </a:cubicBezTo>
                <a:cubicBezTo>
                  <a:pt x="21" y="112"/>
                  <a:pt x="22" y="114"/>
                  <a:pt x="20" y="110"/>
                </a:cubicBezTo>
                <a:cubicBezTo>
                  <a:pt x="17" y="106"/>
                  <a:pt x="15" y="105"/>
                  <a:pt x="15" y="98"/>
                </a:cubicBezTo>
                <a:cubicBezTo>
                  <a:pt x="15" y="92"/>
                  <a:pt x="15" y="91"/>
                  <a:pt x="15" y="91"/>
                </a:cubicBezTo>
                <a:cubicBezTo>
                  <a:pt x="15" y="91"/>
                  <a:pt x="12" y="88"/>
                  <a:pt x="13" y="84"/>
                </a:cubicBezTo>
                <a:cubicBezTo>
                  <a:pt x="14" y="81"/>
                  <a:pt x="14" y="82"/>
                  <a:pt x="14" y="81"/>
                </a:cubicBezTo>
                <a:cubicBezTo>
                  <a:pt x="13" y="79"/>
                  <a:pt x="13" y="80"/>
                  <a:pt x="12" y="78"/>
                </a:cubicBezTo>
                <a:cubicBezTo>
                  <a:pt x="11" y="77"/>
                  <a:pt x="11" y="77"/>
                  <a:pt x="10" y="76"/>
                </a:cubicBezTo>
                <a:cubicBezTo>
                  <a:pt x="10" y="75"/>
                  <a:pt x="10" y="73"/>
                  <a:pt x="10" y="73"/>
                </a:cubicBezTo>
                <a:cubicBezTo>
                  <a:pt x="9" y="74"/>
                  <a:pt x="9" y="74"/>
                  <a:pt x="9" y="74"/>
                </a:cubicBezTo>
                <a:cubicBezTo>
                  <a:pt x="9" y="74"/>
                  <a:pt x="0" y="159"/>
                  <a:pt x="85" y="171"/>
                </a:cubicBezTo>
                <a:cubicBezTo>
                  <a:pt x="85" y="171"/>
                  <a:pt x="65" y="167"/>
                  <a:pt x="64" y="163"/>
                </a:cubicBezTo>
                <a:cubicBezTo>
                  <a:pt x="64" y="163"/>
                  <a:pt x="63" y="159"/>
                  <a:pt x="64" y="159"/>
                </a:cubicBezTo>
                <a:cubicBezTo>
                  <a:pt x="65" y="159"/>
                  <a:pt x="66" y="160"/>
                  <a:pt x="67" y="159"/>
                </a:cubicBezTo>
                <a:cubicBezTo>
                  <a:pt x="69" y="158"/>
                  <a:pt x="70" y="157"/>
                  <a:pt x="70" y="157"/>
                </a:cubicBezTo>
                <a:cubicBezTo>
                  <a:pt x="70" y="158"/>
                  <a:pt x="70" y="158"/>
                  <a:pt x="70" y="158"/>
                </a:cubicBezTo>
                <a:cubicBezTo>
                  <a:pt x="70" y="158"/>
                  <a:pt x="69" y="159"/>
                  <a:pt x="73" y="158"/>
                </a:cubicBezTo>
                <a:cubicBezTo>
                  <a:pt x="77" y="157"/>
                  <a:pt x="77" y="158"/>
                  <a:pt x="78" y="157"/>
                </a:cubicBezTo>
                <a:cubicBezTo>
                  <a:pt x="80" y="157"/>
                  <a:pt x="81" y="154"/>
                  <a:pt x="82" y="155"/>
                </a:cubicBezTo>
                <a:cubicBezTo>
                  <a:pt x="83" y="157"/>
                  <a:pt x="81" y="156"/>
                  <a:pt x="83" y="157"/>
                </a:cubicBezTo>
                <a:cubicBezTo>
                  <a:pt x="85" y="158"/>
                  <a:pt x="88" y="157"/>
                  <a:pt x="88" y="157"/>
                </a:cubicBezTo>
                <a:cubicBezTo>
                  <a:pt x="88" y="157"/>
                  <a:pt x="94" y="157"/>
                  <a:pt x="94" y="157"/>
                </a:cubicBezTo>
                <a:cubicBezTo>
                  <a:pt x="95" y="156"/>
                  <a:pt x="95" y="155"/>
                  <a:pt x="96" y="155"/>
                </a:cubicBezTo>
                <a:cubicBezTo>
                  <a:pt x="97" y="155"/>
                  <a:pt x="98" y="157"/>
                  <a:pt x="98" y="157"/>
                </a:cubicBezTo>
                <a:cubicBezTo>
                  <a:pt x="94" y="159"/>
                  <a:pt x="94" y="159"/>
                  <a:pt x="94" y="159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91" y="161"/>
                  <a:pt x="90" y="161"/>
                  <a:pt x="91" y="162"/>
                </a:cubicBezTo>
                <a:cubicBezTo>
                  <a:pt x="92" y="163"/>
                  <a:pt x="93" y="162"/>
                  <a:pt x="94" y="163"/>
                </a:cubicBezTo>
                <a:cubicBezTo>
                  <a:pt x="96" y="163"/>
                  <a:pt x="99" y="166"/>
                  <a:pt x="100" y="164"/>
                </a:cubicBezTo>
                <a:cubicBezTo>
                  <a:pt x="101" y="162"/>
                  <a:pt x="101" y="162"/>
                  <a:pt x="102" y="161"/>
                </a:cubicBezTo>
                <a:cubicBezTo>
                  <a:pt x="102" y="160"/>
                  <a:pt x="102" y="159"/>
                  <a:pt x="104" y="159"/>
                </a:cubicBezTo>
                <a:cubicBezTo>
                  <a:pt x="105" y="159"/>
                  <a:pt x="106" y="159"/>
                  <a:pt x="106" y="159"/>
                </a:cubicBezTo>
                <a:cubicBezTo>
                  <a:pt x="105" y="162"/>
                  <a:pt x="105" y="162"/>
                  <a:pt x="105" y="162"/>
                </a:cubicBezTo>
                <a:cubicBezTo>
                  <a:pt x="105" y="162"/>
                  <a:pt x="108" y="162"/>
                  <a:pt x="109" y="162"/>
                </a:cubicBezTo>
                <a:cubicBezTo>
                  <a:pt x="110" y="162"/>
                  <a:pt x="110" y="163"/>
                  <a:pt x="111" y="162"/>
                </a:cubicBezTo>
                <a:cubicBezTo>
                  <a:pt x="113" y="160"/>
                  <a:pt x="113" y="160"/>
                  <a:pt x="114" y="160"/>
                </a:cubicBezTo>
                <a:cubicBezTo>
                  <a:pt x="116" y="160"/>
                  <a:pt x="118" y="159"/>
                  <a:pt x="118" y="160"/>
                </a:cubicBezTo>
                <a:cubicBezTo>
                  <a:pt x="119" y="160"/>
                  <a:pt x="120" y="160"/>
                  <a:pt x="121" y="160"/>
                </a:cubicBezTo>
                <a:cubicBezTo>
                  <a:pt x="121" y="160"/>
                  <a:pt x="124" y="162"/>
                  <a:pt x="125" y="162"/>
                </a:cubicBezTo>
                <a:cubicBezTo>
                  <a:pt x="126" y="161"/>
                  <a:pt x="129" y="162"/>
                  <a:pt x="129" y="162"/>
                </a:cubicBezTo>
                <a:cubicBezTo>
                  <a:pt x="129" y="162"/>
                  <a:pt x="119" y="171"/>
                  <a:pt x="98" y="171"/>
                </a:cubicBezTo>
                <a:cubicBezTo>
                  <a:pt x="98" y="171"/>
                  <a:pt x="145" y="173"/>
                  <a:pt x="172" y="128"/>
                </a:cubicBezTo>
                <a:cubicBezTo>
                  <a:pt x="198" y="82"/>
                  <a:pt x="180" y="23"/>
                  <a:pt x="119" y="3"/>
                </a:cubicBezTo>
                <a:cubicBezTo>
                  <a:pt x="119" y="3"/>
                  <a:pt x="164" y="19"/>
                  <a:pt x="176" y="63"/>
                </a:cubicBezTo>
                <a:cubicBezTo>
                  <a:pt x="176" y="63"/>
                  <a:pt x="176" y="63"/>
                  <a:pt x="176" y="63"/>
                </a:cubicBezTo>
                <a:cubicBezTo>
                  <a:pt x="175" y="62"/>
                  <a:pt x="175" y="63"/>
                  <a:pt x="174" y="61"/>
                </a:cubicBezTo>
                <a:cubicBezTo>
                  <a:pt x="173" y="59"/>
                  <a:pt x="174" y="59"/>
                  <a:pt x="173" y="58"/>
                </a:cubicBezTo>
                <a:cubicBezTo>
                  <a:pt x="172" y="56"/>
                  <a:pt x="172" y="57"/>
                  <a:pt x="171" y="56"/>
                </a:cubicBezTo>
                <a:cubicBezTo>
                  <a:pt x="170" y="55"/>
                  <a:pt x="170" y="55"/>
                  <a:pt x="169" y="54"/>
                </a:cubicBezTo>
                <a:cubicBezTo>
                  <a:pt x="168" y="53"/>
                  <a:pt x="168" y="51"/>
                  <a:pt x="167" y="50"/>
                </a:cubicBezTo>
                <a:cubicBezTo>
                  <a:pt x="166" y="49"/>
                  <a:pt x="164" y="49"/>
                  <a:pt x="164" y="49"/>
                </a:cubicBezTo>
                <a:cubicBezTo>
                  <a:pt x="163" y="48"/>
                  <a:pt x="163" y="47"/>
                  <a:pt x="163" y="48"/>
                </a:cubicBezTo>
                <a:cubicBezTo>
                  <a:pt x="162" y="49"/>
                  <a:pt x="164" y="51"/>
                  <a:pt x="164" y="51"/>
                </a:cubicBezTo>
                <a:cubicBezTo>
                  <a:pt x="164" y="54"/>
                  <a:pt x="164" y="54"/>
                  <a:pt x="164" y="54"/>
                </a:cubicBezTo>
                <a:cubicBezTo>
                  <a:pt x="164" y="54"/>
                  <a:pt x="165" y="57"/>
                  <a:pt x="165" y="58"/>
                </a:cubicBezTo>
                <a:cubicBezTo>
                  <a:pt x="165" y="59"/>
                  <a:pt x="164" y="61"/>
                  <a:pt x="164" y="61"/>
                </a:cubicBezTo>
                <a:cubicBezTo>
                  <a:pt x="164" y="61"/>
                  <a:pt x="164" y="63"/>
                  <a:pt x="163" y="64"/>
                </a:cubicBezTo>
                <a:cubicBezTo>
                  <a:pt x="162" y="64"/>
                  <a:pt x="158" y="65"/>
                  <a:pt x="158" y="65"/>
                </a:cubicBezTo>
                <a:cubicBezTo>
                  <a:pt x="158" y="65"/>
                  <a:pt x="156" y="63"/>
                  <a:pt x="155" y="62"/>
                </a:cubicBezTo>
                <a:cubicBezTo>
                  <a:pt x="155" y="61"/>
                  <a:pt x="152" y="60"/>
                  <a:pt x="152" y="60"/>
                </a:cubicBezTo>
                <a:cubicBezTo>
                  <a:pt x="151" y="59"/>
                  <a:pt x="152" y="58"/>
                  <a:pt x="151" y="56"/>
                </a:cubicBezTo>
                <a:cubicBezTo>
                  <a:pt x="150" y="55"/>
                  <a:pt x="151" y="55"/>
                  <a:pt x="149" y="54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48" y="52"/>
                  <a:pt x="144" y="51"/>
                  <a:pt x="145" y="53"/>
                </a:cubicBezTo>
                <a:cubicBezTo>
                  <a:pt x="147" y="55"/>
                  <a:pt x="145" y="57"/>
                  <a:pt x="146" y="57"/>
                </a:cubicBezTo>
                <a:cubicBezTo>
                  <a:pt x="147" y="58"/>
                  <a:pt x="148" y="57"/>
                  <a:pt x="149" y="59"/>
                </a:cubicBezTo>
                <a:cubicBezTo>
                  <a:pt x="149" y="60"/>
                  <a:pt x="150" y="61"/>
                  <a:pt x="150" y="62"/>
                </a:cubicBezTo>
                <a:cubicBezTo>
                  <a:pt x="151" y="62"/>
                  <a:pt x="151" y="65"/>
                  <a:pt x="152" y="65"/>
                </a:cubicBezTo>
                <a:cubicBezTo>
                  <a:pt x="153" y="65"/>
                  <a:pt x="155" y="65"/>
                  <a:pt x="155" y="66"/>
                </a:cubicBezTo>
                <a:cubicBezTo>
                  <a:pt x="154" y="67"/>
                  <a:pt x="153" y="69"/>
                  <a:pt x="155" y="69"/>
                </a:cubicBezTo>
                <a:cubicBezTo>
                  <a:pt x="156" y="69"/>
                  <a:pt x="156" y="70"/>
                  <a:pt x="157" y="70"/>
                </a:cubicBezTo>
                <a:cubicBezTo>
                  <a:pt x="158" y="70"/>
                  <a:pt x="157" y="70"/>
                  <a:pt x="159" y="69"/>
                </a:cubicBezTo>
                <a:cubicBezTo>
                  <a:pt x="160" y="69"/>
                  <a:pt x="162" y="69"/>
                  <a:pt x="162" y="69"/>
                </a:cubicBezTo>
                <a:cubicBezTo>
                  <a:pt x="162" y="69"/>
                  <a:pt x="164" y="70"/>
                  <a:pt x="164" y="71"/>
                </a:cubicBezTo>
                <a:cubicBezTo>
                  <a:pt x="164" y="72"/>
                  <a:pt x="163" y="75"/>
                  <a:pt x="163" y="75"/>
                </a:cubicBezTo>
                <a:cubicBezTo>
                  <a:pt x="161" y="78"/>
                  <a:pt x="161" y="78"/>
                  <a:pt x="161" y="78"/>
                </a:cubicBezTo>
                <a:cubicBezTo>
                  <a:pt x="161" y="78"/>
                  <a:pt x="161" y="84"/>
                  <a:pt x="160" y="84"/>
                </a:cubicBezTo>
                <a:cubicBezTo>
                  <a:pt x="159" y="84"/>
                  <a:pt x="158" y="87"/>
                  <a:pt x="158" y="87"/>
                </a:cubicBezTo>
                <a:cubicBezTo>
                  <a:pt x="157" y="88"/>
                  <a:pt x="157" y="92"/>
                  <a:pt x="157" y="92"/>
                </a:cubicBezTo>
                <a:cubicBezTo>
                  <a:pt x="155" y="94"/>
                  <a:pt x="155" y="94"/>
                  <a:pt x="155" y="94"/>
                </a:cubicBezTo>
                <a:cubicBezTo>
                  <a:pt x="155" y="94"/>
                  <a:pt x="155" y="97"/>
                  <a:pt x="155" y="98"/>
                </a:cubicBezTo>
                <a:cubicBezTo>
                  <a:pt x="155" y="99"/>
                  <a:pt x="156" y="102"/>
                  <a:pt x="155" y="104"/>
                </a:cubicBezTo>
                <a:cubicBezTo>
                  <a:pt x="155" y="105"/>
                  <a:pt x="153" y="107"/>
                  <a:pt x="153" y="107"/>
                </a:cubicBezTo>
                <a:cubicBezTo>
                  <a:pt x="153" y="107"/>
                  <a:pt x="156" y="110"/>
                  <a:pt x="154" y="110"/>
                </a:cubicBezTo>
                <a:cubicBezTo>
                  <a:pt x="152" y="110"/>
                  <a:pt x="151" y="113"/>
                  <a:pt x="150" y="113"/>
                </a:cubicBezTo>
                <a:cubicBezTo>
                  <a:pt x="150" y="114"/>
                  <a:pt x="150" y="115"/>
                  <a:pt x="149" y="115"/>
                </a:cubicBezTo>
                <a:cubicBezTo>
                  <a:pt x="148" y="116"/>
                  <a:pt x="146" y="116"/>
                  <a:pt x="146" y="117"/>
                </a:cubicBezTo>
                <a:cubicBezTo>
                  <a:pt x="146" y="117"/>
                  <a:pt x="146" y="120"/>
                  <a:pt x="146" y="120"/>
                </a:cubicBezTo>
                <a:cubicBezTo>
                  <a:pt x="143" y="124"/>
                  <a:pt x="143" y="124"/>
                  <a:pt x="143" y="124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39" y="127"/>
                  <a:pt x="140" y="130"/>
                  <a:pt x="138" y="130"/>
                </a:cubicBezTo>
                <a:cubicBezTo>
                  <a:pt x="137" y="130"/>
                  <a:pt x="133" y="132"/>
                  <a:pt x="133" y="132"/>
                </a:cubicBezTo>
                <a:cubicBezTo>
                  <a:pt x="132" y="133"/>
                  <a:pt x="129" y="134"/>
                  <a:pt x="128" y="134"/>
                </a:cubicBezTo>
                <a:cubicBezTo>
                  <a:pt x="127" y="134"/>
                  <a:pt x="129" y="137"/>
                  <a:pt x="127" y="134"/>
                </a:cubicBezTo>
                <a:cubicBezTo>
                  <a:pt x="125" y="131"/>
                  <a:pt x="127" y="133"/>
                  <a:pt x="125" y="130"/>
                </a:cubicBezTo>
                <a:cubicBezTo>
                  <a:pt x="124" y="127"/>
                  <a:pt x="124" y="129"/>
                  <a:pt x="124" y="127"/>
                </a:cubicBezTo>
                <a:cubicBezTo>
                  <a:pt x="124" y="124"/>
                  <a:pt x="124" y="127"/>
                  <a:pt x="124" y="124"/>
                </a:cubicBezTo>
                <a:cubicBezTo>
                  <a:pt x="124" y="122"/>
                  <a:pt x="124" y="124"/>
                  <a:pt x="123" y="121"/>
                </a:cubicBezTo>
                <a:cubicBezTo>
                  <a:pt x="122" y="119"/>
                  <a:pt x="122" y="119"/>
                  <a:pt x="121" y="118"/>
                </a:cubicBezTo>
                <a:cubicBezTo>
                  <a:pt x="119" y="116"/>
                  <a:pt x="118" y="118"/>
                  <a:pt x="119" y="115"/>
                </a:cubicBezTo>
                <a:cubicBezTo>
                  <a:pt x="120" y="112"/>
                  <a:pt x="119" y="115"/>
                  <a:pt x="120" y="112"/>
                </a:cubicBezTo>
                <a:cubicBezTo>
                  <a:pt x="120" y="110"/>
                  <a:pt x="119" y="109"/>
                  <a:pt x="121" y="108"/>
                </a:cubicBezTo>
                <a:cubicBezTo>
                  <a:pt x="123" y="107"/>
                  <a:pt x="124" y="107"/>
                  <a:pt x="124" y="105"/>
                </a:cubicBezTo>
                <a:cubicBezTo>
                  <a:pt x="124" y="104"/>
                  <a:pt x="124" y="103"/>
                  <a:pt x="123" y="102"/>
                </a:cubicBezTo>
                <a:cubicBezTo>
                  <a:pt x="123" y="101"/>
                  <a:pt x="121" y="99"/>
                  <a:pt x="121" y="99"/>
                </a:cubicBezTo>
                <a:cubicBezTo>
                  <a:pt x="121" y="98"/>
                  <a:pt x="121" y="99"/>
                  <a:pt x="120" y="97"/>
                </a:cubicBezTo>
                <a:cubicBezTo>
                  <a:pt x="118" y="95"/>
                  <a:pt x="118" y="94"/>
                  <a:pt x="118" y="94"/>
                </a:cubicBezTo>
                <a:cubicBezTo>
                  <a:pt x="118" y="94"/>
                  <a:pt x="117" y="90"/>
                  <a:pt x="117" y="88"/>
                </a:cubicBezTo>
                <a:cubicBezTo>
                  <a:pt x="117" y="86"/>
                  <a:pt x="117" y="89"/>
                  <a:pt x="117" y="86"/>
                </a:cubicBezTo>
                <a:cubicBezTo>
                  <a:pt x="118" y="84"/>
                  <a:pt x="118" y="82"/>
                  <a:pt x="118" y="82"/>
                </a:cubicBezTo>
                <a:cubicBezTo>
                  <a:pt x="118" y="82"/>
                  <a:pt x="115" y="80"/>
                  <a:pt x="114" y="80"/>
                </a:cubicBezTo>
                <a:cubicBezTo>
                  <a:pt x="113" y="81"/>
                  <a:pt x="113" y="82"/>
                  <a:pt x="111" y="81"/>
                </a:cubicBezTo>
                <a:cubicBezTo>
                  <a:pt x="109" y="80"/>
                  <a:pt x="110" y="79"/>
                  <a:pt x="109" y="78"/>
                </a:cubicBezTo>
                <a:cubicBezTo>
                  <a:pt x="108" y="78"/>
                  <a:pt x="107" y="78"/>
                  <a:pt x="106" y="78"/>
                </a:cubicBezTo>
                <a:cubicBezTo>
                  <a:pt x="105" y="79"/>
                  <a:pt x="103" y="79"/>
                  <a:pt x="101" y="80"/>
                </a:cubicBezTo>
                <a:cubicBezTo>
                  <a:pt x="99" y="81"/>
                  <a:pt x="99" y="81"/>
                  <a:pt x="96" y="81"/>
                </a:cubicBezTo>
                <a:cubicBezTo>
                  <a:pt x="94" y="81"/>
                  <a:pt x="91" y="81"/>
                  <a:pt x="89" y="80"/>
                </a:cubicBezTo>
                <a:cubicBezTo>
                  <a:pt x="87" y="79"/>
                  <a:pt x="87" y="81"/>
                  <a:pt x="86" y="79"/>
                </a:cubicBezTo>
                <a:cubicBezTo>
                  <a:pt x="86" y="77"/>
                  <a:pt x="86" y="77"/>
                  <a:pt x="85" y="76"/>
                </a:cubicBezTo>
                <a:cubicBezTo>
                  <a:pt x="83" y="75"/>
                  <a:pt x="82" y="76"/>
                  <a:pt x="82" y="74"/>
                </a:cubicBezTo>
                <a:cubicBezTo>
                  <a:pt x="82" y="72"/>
                  <a:pt x="83" y="73"/>
                  <a:pt x="82" y="71"/>
                </a:cubicBezTo>
                <a:cubicBezTo>
                  <a:pt x="80" y="69"/>
                  <a:pt x="82" y="72"/>
                  <a:pt x="80" y="69"/>
                </a:cubicBezTo>
                <a:cubicBezTo>
                  <a:pt x="78" y="67"/>
                  <a:pt x="77" y="69"/>
                  <a:pt x="78" y="67"/>
                </a:cubicBezTo>
                <a:cubicBezTo>
                  <a:pt x="79" y="65"/>
                  <a:pt x="79" y="66"/>
                  <a:pt x="79" y="64"/>
                </a:cubicBezTo>
                <a:cubicBezTo>
                  <a:pt x="79" y="61"/>
                  <a:pt x="83" y="65"/>
                  <a:pt x="81" y="60"/>
                </a:cubicBezTo>
                <a:cubicBezTo>
                  <a:pt x="79" y="55"/>
                  <a:pt x="78" y="56"/>
                  <a:pt x="80" y="52"/>
                </a:cubicBezTo>
                <a:cubicBezTo>
                  <a:pt x="82" y="49"/>
                  <a:pt x="85" y="48"/>
                  <a:pt x="85" y="47"/>
                </a:cubicBezTo>
                <a:cubicBezTo>
                  <a:pt x="86" y="46"/>
                  <a:pt x="86" y="44"/>
                  <a:pt x="87" y="43"/>
                </a:cubicBezTo>
                <a:cubicBezTo>
                  <a:pt x="88" y="43"/>
                  <a:pt x="87" y="42"/>
                  <a:pt x="89" y="42"/>
                </a:cubicBezTo>
                <a:cubicBezTo>
                  <a:pt x="91" y="42"/>
                  <a:pt x="93" y="42"/>
                  <a:pt x="94" y="40"/>
                </a:cubicBezTo>
                <a:cubicBezTo>
                  <a:pt x="95" y="39"/>
                  <a:pt x="97" y="37"/>
                  <a:pt x="98" y="37"/>
                </a:cubicBezTo>
                <a:cubicBezTo>
                  <a:pt x="99" y="37"/>
                  <a:pt x="98" y="37"/>
                  <a:pt x="100" y="37"/>
                </a:cubicBezTo>
                <a:cubicBezTo>
                  <a:pt x="102" y="37"/>
                  <a:pt x="102" y="36"/>
                  <a:pt x="104" y="36"/>
                </a:cubicBezTo>
                <a:cubicBezTo>
                  <a:pt x="105" y="36"/>
                  <a:pt x="102" y="37"/>
                  <a:pt x="106" y="36"/>
                </a:cubicBezTo>
                <a:cubicBezTo>
                  <a:pt x="109" y="36"/>
                  <a:pt x="108" y="36"/>
                  <a:pt x="109" y="36"/>
                </a:cubicBezTo>
                <a:cubicBezTo>
                  <a:pt x="110" y="36"/>
                  <a:pt x="110" y="36"/>
                  <a:pt x="111" y="36"/>
                </a:cubicBezTo>
                <a:cubicBezTo>
                  <a:pt x="112" y="36"/>
                  <a:pt x="112" y="33"/>
                  <a:pt x="112" y="36"/>
                </a:cubicBezTo>
                <a:cubicBezTo>
                  <a:pt x="113" y="39"/>
                  <a:pt x="111" y="41"/>
                  <a:pt x="114" y="41"/>
                </a:cubicBezTo>
                <a:cubicBezTo>
                  <a:pt x="116" y="41"/>
                  <a:pt x="114" y="41"/>
                  <a:pt x="116" y="41"/>
                </a:cubicBezTo>
                <a:cubicBezTo>
                  <a:pt x="118" y="41"/>
                  <a:pt x="118" y="41"/>
                  <a:pt x="119" y="42"/>
                </a:cubicBezTo>
                <a:cubicBezTo>
                  <a:pt x="120" y="43"/>
                  <a:pt x="121" y="43"/>
                  <a:pt x="123" y="43"/>
                </a:cubicBezTo>
                <a:cubicBezTo>
                  <a:pt x="125" y="43"/>
                  <a:pt x="122" y="46"/>
                  <a:pt x="125" y="43"/>
                </a:cubicBezTo>
                <a:cubicBezTo>
                  <a:pt x="127" y="41"/>
                  <a:pt x="123" y="40"/>
                  <a:pt x="127" y="41"/>
                </a:cubicBezTo>
                <a:cubicBezTo>
                  <a:pt x="132" y="41"/>
                  <a:pt x="132" y="42"/>
                  <a:pt x="133" y="42"/>
                </a:cubicBezTo>
                <a:cubicBezTo>
                  <a:pt x="134" y="41"/>
                  <a:pt x="134" y="42"/>
                  <a:pt x="136" y="41"/>
                </a:cubicBezTo>
                <a:cubicBezTo>
                  <a:pt x="138" y="40"/>
                  <a:pt x="138" y="40"/>
                  <a:pt x="139" y="41"/>
                </a:cubicBezTo>
                <a:cubicBezTo>
                  <a:pt x="140" y="41"/>
                  <a:pt x="140" y="43"/>
                  <a:pt x="141" y="41"/>
                </a:cubicBezTo>
                <a:cubicBezTo>
                  <a:pt x="142" y="39"/>
                  <a:pt x="143" y="40"/>
                  <a:pt x="141" y="39"/>
                </a:cubicBezTo>
                <a:cubicBezTo>
                  <a:pt x="138" y="37"/>
                  <a:pt x="138" y="39"/>
                  <a:pt x="137" y="37"/>
                </a:cubicBezTo>
                <a:cubicBezTo>
                  <a:pt x="137" y="36"/>
                  <a:pt x="139" y="36"/>
                  <a:pt x="137" y="36"/>
                </a:cubicBezTo>
                <a:cubicBezTo>
                  <a:pt x="134" y="35"/>
                  <a:pt x="135" y="35"/>
                  <a:pt x="133" y="35"/>
                </a:cubicBezTo>
                <a:cubicBezTo>
                  <a:pt x="131" y="34"/>
                  <a:pt x="129" y="36"/>
                  <a:pt x="129" y="35"/>
                </a:cubicBezTo>
                <a:cubicBezTo>
                  <a:pt x="128" y="33"/>
                  <a:pt x="125" y="36"/>
                  <a:pt x="128" y="33"/>
                </a:cubicBezTo>
                <a:cubicBezTo>
                  <a:pt x="132" y="30"/>
                  <a:pt x="130" y="29"/>
                  <a:pt x="132" y="29"/>
                </a:cubicBezTo>
                <a:cubicBezTo>
                  <a:pt x="135" y="30"/>
                  <a:pt x="134" y="32"/>
                  <a:pt x="135" y="31"/>
                </a:cubicBezTo>
                <a:cubicBezTo>
                  <a:pt x="137" y="29"/>
                  <a:pt x="139" y="29"/>
                  <a:pt x="137" y="27"/>
                </a:cubicBezTo>
                <a:cubicBezTo>
                  <a:pt x="134" y="25"/>
                  <a:pt x="136" y="26"/>
                  <a:pt x="133" y="25"/>
                </a:cubicBezTo>
                <a:cubicBezTo>
                  <a:pt x="131" y="23"/>
                  <a:pt x="128" y="29"/>
                  <a:pt x="127" y="28"/>
                </a:cubicBezTo>
                <a:cubicBezTo>
                  <a:pt x="126" y="28"/>
                  <a:pt x="125" y="27"/>
                  <a:pt x="125" y="27"/>
                </a:cubicBezTo>
                <a:cubicBezTo>
                  <a:pt x="124" y="28"/>
                  <a:pt x="124" y="30"/>
                  <a:pt x="124" y="32"/>
                </a:cubicBezTo>
                <a:cubicBezTo>
                  <a:pt x="123" y="33"/>
                  <a:pt x="125" y="34"/>
                  <a:pt x="122" y="32"/>
                </a:cubicBezTo>
                <a:cubicBezTo>
                  <a:pt x="120" y="31"/>
                  <a:pt x="125" y="32"/>
                  <a:pt x="119" y="30"/>
                </a:cubicBezTo>
                <a:cubicBezTo>
                  <a:pt x="113" y="27"/>
                  <a:pt x="111" y="28"/>
                  <a:pt x="111" y="29"/>
                </a:cubicBezTo>
                <a:cubicBezTo>
                  <a:pt x="110" y="30"/>
                  <a:pt x="109" y="29"/>
                  <a:pt x="108" y="30"/>
                </a:cubicBezTo>
                <a:cubicBezTo>
                  <a:pt x="107" y="31"/>
                  <a:pt x="110" y="32"/>
                  <a:pt x="107" y="31"/>
                </a:cubicBezTo>
                <a:cubicBezTo>
                  <a:pt x="105" y="29"/>
                  <a:pt x="103" y="31"/>
                  <a:pt x="103" y="31"/>
                </a:cubicBezTo>
                <a:cubicBezTo>
                  <a:pt x="103" y="31"/>
                  <a:pt x="102" y="31"/>
                  <a:pt x="101" y="32"/>
                </a:cubicBezTo>
                <a:cubicBezTo>
                  <a:pt x="100" y="33"/>
                  <a:pt x="98" y="33"/>
                  <a:pt x="97" y="33"/>
                </a:cubicBezTo>
                <a:cubicBezTo>
                  <a:pt x="95" y="32"/>
                  <a:pt x="93" y="33"/>
                  <a:pt x="95" y="30"/>
                </a:cubicBezTo>
                <a:cubicBezTo>
                  <a:pt x="97" y="28"/>
                  <a:pt x="95" y="29"/>
                  <a:pt x="99" y="28"/>
                </a:cubicBezTo>
                <a:cubicBezTo>
                  <a:pt x="102" y="26"/>
                  <a:pt x="107" y="26"/>
                  <a:pt x="103" y="25"/>
                </a:cubicBezTo>
                <a:cubicBezTo>
                  <a:pt x="99" y="24"/>
                  <a:pt x="105" y="24"/>
                  <a:pt x="100" y="21"/>
                </a:cubicBezTo>
                <a:cubicBezTo>
                  <a:pt x="94" y="18"/>
                  <a:pt x="93" y="22"/>
                  <a:pt x="94" y="18"/>
                </a:cubicBezTo>
                <a:cubicBezTo>
                  <a:pt x="94" y="15"/>
                  <a:pt x="93" y="14"/>
                  <a:pt x="92" y="15"/>
                </a:cubicBezTo>
                <a:cubicBezTo>
                  <a:pt x="91" y="15"/>
                  <a:pt x="87" y="16"/>
                  <a:pt x="86" y="16"/>
                </a:cubicBezTo>
                <a:cubicBezTo>
                  <a:pt x="84" y="16"/>
                  <a:pt x="86" y="17"/>
                  <a:pt x="83" y="16"/>
                </a:cubicBezTo>
                <a:cubicBezTo>
                  <a:pt x="81" y="14"/>
                  <a:pt x="80" y="16"/>
                  <a:pt x="81" y="14"/>
                </a:cubicBezTo>
                <a:cubicBezTo>
                  <a:pt x="82" y="12"/>
                  <a:pt x="82" y="11"/>
                  <a:pt x="84" y="10"/>
                </a:cubicBezTo>
                <a:cubicBezTo>
                  <a:pt x="85" y="8"/>
                  <a:pt x="85" y="3"/>
                  <a:pt x="89" y="5"/>
                </a:cubicBezTo>
                <a:cubicBezTo>
                  <a:pt x="93" y="7"/>
                  <a:pt x="91" y="7"/>
                  <a:pt x="94" y="7"/>
                </a:cubicBezTo>
                <a:cubicBezTo>
                  <a:pt x="98" y="7"/>
                  <a:pt x="99" y="6"/>
                  <a:pt x="99" y="6"/>
                </a:cubicBezTo>
                <a:cubicBezTo>
                  <a:pt x="99" y="5"/>
                  <a:pt x="95" y="3"/>
                  <a:pt x="95" y="3"/>
                </a:cubicBezTo>
                <a:cubicBezTo>
                  <a:pt x="95" y="3"/>
                  <a:pt x="94" y="4"/>
                  <a:pt x="95" y="3"/>
                </a:cubicBezTo>
                <a:cubicBezTo>
                  <a:pt x="95" y="3"/>
                  <a:pt x="96" y="1"/>
                  <a:pt x="96" y="1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0"/>
                  <a:pt x="83" y="0"/>
                  <a:pt x="81" y="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4"/>
          <p:cNvSpPr>
            <a:spLocks/>
          </p:cNvSpPr>
          <p:nvPr/>
        </p:nvSpPr>
        <p:spPr bwMode="auto">
          <a:xfrm>
            <a:off x="3810000" y="4067176"/>
            <a:ext cx="1935163" cy="58738"/>
          </a:xfrm>
          <a:custGeom>
            <a:avLst/>
            <a:gdLst>
              <a:gd name="T0" fmla="*/ 1219 w 1219"/>
              <a:gd name="T1" fmla="*/ 37 h 37"/>
              <a:gd name="T2" fmla="*/ 0 w 1219"/>
              <a:gd name="T3" fmla="*/ 37 h 37"/>
              <a:gd name="T4" fmla="*/ 0 w 1219"/>
              <a:gd name="T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9" h="37">
                <a:moveTo>
                  <a:pt x="1219" y="37"/>
                </a:moveTo>
                <a:lnTo>
                  <a:pt x="0" y="37"/>
                </a:lnTo>
                <a:lnTo>
                  <a:pt x="0" y="0"/>
                </a:lnTo>
              </a:path>
            </a:pathLst>
          </a:custGeom>
          <a:noFill/>
          <a:ln w="28575" cap="flat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4984750" y="3700463"/>
            <a:ext cx="63500" cy="63500"/>
          </a:xfrm>
          <a:prstGeom prst="ellipse">
            <a:avLst/>
          </a:prstGeom>
          <a:solidFill>
            <a:srgbClr val="00A2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6"/>
          <p:cNvSpPr>
            <a:spLocks noChangeArrowheads="1"/>
          </p:cNvSpPr>
          <p:nvPr/>
        </p:nvSpPr>
        <p:spPr bwMode="auto">
          <a:xfrm>
            <a:off x="4972050" y="3575051"/>
            <a:ext cx="46038" cy="46038"/>
          </a:xfrm>
          <a:prstGeom prst="ellipse">
            <a:avLst/>
          </a:prstGeom>
          <a:solidFill>
            <a:srgbClr val="00A2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4995863" y="3487738"/>
            <a:ext cx="25400" cy="26988"/>
          </a:xfrm>
          <a:prstGeom prst="ellipse">
            <a:avLst/>
          </a:prstGeom>
          <a:solidFill>
            <a:srgbClr val="00A2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8"/>
          <p:cNvSpPr>
            <a:spLocks noEditPoints="1"/>
          </p:cNvSpPr>
          <p:nvPr/>
        </p:nvSpPr>
        <p:spPr bwMode="auto">
          <a:xfrm>
            <a:off x="4827588" y="3473451"/>
            <a:ext cx="354013" cy="538163"/>
          </a:xfrm>
          <a:custGeom>
            <a:avLst/>
            <a:gdLst>
              <a:gd name="T0" fmla="*/ 105 w 154"/>
              <a:gd name="T1" fmla="*/ 86 h 234"/>
              <a:gd name="T2" fmla="*/ 105 w 154"/>
              <a:gd name="T3" fmla="*/ 14 h 234"/>
              <a:gd name="T4" fmla="*/ 106 w 154"/>
              <a:gd name="T5" fmla="*/ 14 h 234"/>
              <a:gd name="T6" fmla="*/ 107 w 154"/>
              <a:gd name="T7" fmla="*/ 13 h 234"/>
              <a:gd name="T8" fmla="*/ 107 w 154"/>
              <a:gd name="T9" fmla="*/ 1 h 234"/>
              <a:gd name="T10" fmla="*/ 106 w 154"/>
              <a:gd name="T11" fmla="*/ 0 h 234"/>
              <a:gd name="T12" fmla="*/ 104 w 154"/>
              <a:gd name="T13" fmla="*/ 0 h 234"/>
              <a:gd name="T14" fmla="*/ 50 w 154"/>
              <a:gd name="T15" fmla="*/ 0 h 234"/>
              <a:gd name="T16" fmla="*/ 48 w 154"/>
              <a:gd name="T17" fmla="*/ 0 h 234"/>
              <a:gd name="T18" fmla="*/ 47 w 154"/>
              <a:gd name="T19" fmla="*/ 1 h 234"/>
              <a:gd name="T20" fmla="*/ 47 w 154"/>
              <a:gd name="T21" fmla="*/ 13 h 234"/>
              <a:gd name="T22" fmla="*/ 48 w 154"/>
              <a:gd name="T23" fmla="*/ 14 h 234"/>
              <a:gd name="T24" fmla="*/ 49 w 154"/>
              <a:gd name="T25" fmla="*/ 14 h 234"/>
              <a:gd name="T26" fmla="*/ 49 w 154"/>
              <a:gd name="T27" fmla="*/ 86 h 234"/>
              <a:gd name="T28" fmla="*/ 0 w 154"/>
              <a:gd name="T29" fmla="*/ 158 h 234"/>
              <a:gd name="T30" fmla="*/ 77 w 154"/>
              <a:gd name="T31" fmla="*/ 234 h 234"/>
              <a:gd name="T32" fmla="*/ 154 w 154"/>
              <a:gd name="T33" fmla="*/ 158 h 234"/>
              <a:gd name="T34" fmla="*/ 105 w 154"/>
              <a:gd name="T35" fmla="*/ 86 h 234"/>
              <a:gd name="T36" fmla="*/ 59 w 154"/>
              <a:gd name="T37" fmla="*/ 194 h 234"/>
              <a:gd name="T38" fmla="*/ 49 w 154"/>
              <a:gd name="T39" fmla="*/ 184 h 234"/>
              <a:gd name="T40" fmla="*/ 59 w 154"/>
              <a:gd name="T41" fmla="*/ 174 h 234"/>
              <a:gd name="T42" fmla="*/ 69 w 154"/>
              <a:gd name="T43" fmla="*/ 184 h 234"/>
              <a:gd name="T44" fmla="*/ 59 w 154"/>
              <a:gd name="T45" fmla="*/ 194 h 234"/>
              <a:gd name="T46" fmla="*/ 65 w 154"/>
              <a:gd name="T47" fmla="*/ 152 h 234"/>
              <a:gd name="T48" fmla="*/ 71 w 154"/>
              <a:gd name="T49" fmla="*/ 146 h 234"/>
              <a:gd name="T50" fmla="*/ 77 w 154"/>
              <a:gd name="T51" fmla="*/ 152 h 234"/>
              <a:gd name="T52" fmla="*/ 71 w 154"/>
              <a:gd name="T53" fmla="*/ 158 h 234"/>
              <a:gd name="T54" fmla="*/ 65 w 154"/>
              <a:gd name="T55" fmla="*/ 152 h 234"/>
              <a:gd name="T56" fmla="*/ 83 w 154"/>
              <a:gd name="T57" fmla="*/ 217 h 234"/>
              <a:gd name="T58" fmla="*/ 73 w 154"/>
              <a:gd name="T59" fmla="*/ 208 h 234"/>
              <a:gd name="T60" fmla="*/ 83 w 154"/>
              <a:gd name="T61" fmla="*/ 198 h 234"/>
              <a:gd name="T62" fmla="*/ 92 w 154"/>
              <a:gd name="T63" fmla="*/ 208 h 234"/>
              <a:gd name="T64" fmla="*/ 83 w 154"/>
              <a:gd name="T65" fmla="*/ 217 h 234"/>
              <a:gd name="T66" fmla="*/ 98 w 154"/>
              <a:gd name="T67" fmla="*/ 155 h 234"/>
              <a:gd name="T68" fmla="*/ 92 w 154"/>
              <a:gd name="T69" fmla="*/ 149 h 234"/>
              <a:gd name="T70" fmla="*/ 98 w 154"/>
              <a:gd name="T71" fmla="*/ 143 h 234"/>
              <a:gd name="T72" fmla="*/ 104 w 154"/>
              <a:gd name="T73" fmla="*/ 149 h 234"/>
              <a:gd name="T74" fmla="*/ 98 w 154"/>
              <a:gd name="T75" fmla="*/ 155 h 234"/>
              <a:gd name="T76" fmla="*/ 13 w 154"/>
              <a:gd name="T77" fmla="*/ 136 h 234"/>
              <a:gd name="T78" fmla="*/ 58 w 154"/>
              <a:gd name="T79" fmla="*/ 92 h 234"/>
              <a:gd name="T80" fmla="*/ 58 w 154"/>
              <a:gd name="T81" fmla="*/ 7 h 234"/>
              <a:gd name="T82" fmla="*/ 59 w 154"/>
              <a:gd name="T83" fmla="*/ 6 h 234"/>
              <a:gd name="T84" fmla="*/ 95 w 154"/>
              <a:gd name="T85" fmla="*/ 6 h 234"/>
              <a:gd name="T86" fmla="*/ 96 w 154"/>
              <a:gd name="T87" fmla="*/ 7 h 234"/>
              <a:gd name="T88" fmla="*/ 96 w 154"/>
              <a:gd name="T89" fmla="*/ 92 h 234"/>
              <a:gd name="T90" fmla="*/ 141 w 154"/>
              <a:gd name="T91" fmla="*/ 136 h 234"/>
              <a:gd name="T92" fmla="*/ 13 w 154"/>
              <a:gd name="T93" fmla="*/ 13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4" h="234">
                <a:moveTo>
                  <a:pt x="105" y="86"/>
                </a:moveTo>
                <a:cubicBezTo>
                  <a:pt x="105" y="14"/>
                  <a:pt x="105" y="14"/>
                  <a:pt x="105" y="14"/>
                </a:cubicBezTo>
                <a:cubicBezTo>
                  <a:pt x="106" y="14"/>
                  <a:pt x="106" y="14"/>
                  <a:pt x="106" y="14"/>
                </a:cubicBezTo>
                <a:cubicBezTo>
                  <a:pt x="106" y="14"/>
                  <a:pt x="107" y="14"/>
                  <a:pt x="107" y="13"/>
                </a:cubicBezTo>
                <a:cubicBezTo>
                  <a:pt x="107" y="1"/>
                  <a:pt x="107" y="1"/>
                  <a:pt x="107" y="1"/>
                </a:cubicBezTo>
                <a:cubicBezTo>
                  <a:pt x="107" y="0"/>
                  <a:pt x="106" y="0"/>
                  <a:pt x="10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7" y="0"/>
                  <a:pt x="47" y="0"/>
                  <a:pt x="47" y="1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4"/>
                  <a:pt x="47" y="14"/>
                  <a:pt x="48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86"/>
                  <a:pt x="49" y="86"/>
                  <a:pt x="49" y="86"/>
                </a:cubicBezTo>
                <a:cubicBezTo>
                  <a:pt x="20" y="98"/>
                  <a:pt x="0" y="125"/>
                  <a:pt x="0" y="158"/>
                </a:cubicBezTo>
                <a:cubicBezTo>
                  <a:pt x="0" y="200"/>
                  <a:pt x="34" y="234"/>
                  <a:pt x="77" y="234"/>
                </a:cubicBezTo>
                <a:cubicBezTo>
                  <a:pt x="119" y="234"/>
                  <a:pt x="154" y="200"/>
                  <a:pt x="154" y="158"/>
                </a:cubicBezTo>
                <a:cubicBezTo>
                  <a:pt x="154" y="125"/>
                  <a:pt x="133" y="98"/>
                  <a:pt x="105" y="86"/>
                </a:cubicBezTo>
                <a:close/>
                <a:moveTo>
                  <a:pt x="59" y="194"/>
                </a:moveTo>
                <a:cubicBezTo>
                  <a:pt x="54" y="194"/>
                  <a:pt x="49" y="190"/>
                  <a:pt x="49" y="184"/>
                </a:cubicBezTo>
                <a:cubicBezTo>
                  <a:pt x="49" y="179"/>
                  <a:pt x="54" y="174"/>
                  <a:pt x="59" y="174"/>
                </a:cubicBezTo>
                <a:cubicBezTo>
                  <a:pt x="65" y="174"/>
                  <a:pt x="69" y="179"/>
                  <a:pt x="69" y="184"/>
                </a:cubicBezTo>
                <a:cubicBezTo>
                  <a:pt x="69" y="190"/>
                  <a:pt x="65" y="194"/>
                  <a:pt x="59" y="194"/>
                </a:cubicBezTo>
                <a:close/>
                <a:moveTo>
                  <a:pt x="65" y="152"/>
                </a:moveTo>
                <a:cubicBezTo>
                  <a:pt x="65" y="149"/>
                  <a:pt x="68" y="146"/>
                  <a:pt x="71" y="146"/>
                </a:cubicBezTo>
                <a:cubicBezTo>
                  <a:pt x="74" y="146"/>
                  <a:pt x="77" y="149"/>
                  <a:pt x="77" y="152"/>
                </a:cubicBezTo>
                <a:cubicBezTo>
                  <a:pt x="77" y="155"/>
                  <a:pt x="74" y="158"/>
                  <a:pt x="71" y="158"/>
                </a:cubicBezTo>
                <a:cubicBezTo>
                  <a:pt x="68" y="158"/>
                  <a:pt x="65" y="155"/>
                  <a:pt x="65" y="152"/>
                </a:cubicBezTo>
                <a:close/>
                <a:moveTo>
                  <a:pt x="83" y="217"/>
                </a:moveTo>
                <a:cubicBezTo>
                  <a:pt x="77" y="217"/>
                  <a:pt x="73" y="213"/>
                  <a:pt x="73" y="208"/>
                </a:cubicBezTo>
                <a:cubicBezTo>
                  <a:pt x="73" y="202"/>
                  <a:pt x="77" y="198"/>
                  <a:pt x="83" y="198"/>
                </a:cubicBezTo>
                <a:cubicBezTo>
                  <a:pt x="88" y="198"/>
                  <a:pt x="92" y="202"/>
                  <a:pt x="92" y="208"/>
                </a:cubicBezTo>
                <a:cubicBezTo>
                  <a:pt x="92" y="213"/>
                  <a:pt x="88" y="217"/>
                  <a:pt x="83" y="217"/>
                </a:cubicBezTo>
                <a:close/>
                <a:moveTo>
                  <a:pt x="98" y="155"/>
                </a:moveTo>
                <a:cubicBezTo>
                  <a:pt x="95" y="155"/>
                  <a:pt x="92" y="152"/>
                  <a:pt x="92" y="149"/>
                </a:cubicBezTo>
                <a:cubicBezTo>
                  <a:pt x="92" y="146"/>
                  <a:pt x="95" y="143"/>
                  <a:pt x="98" y="143"/>
                </a:cubicBezTo>
                <a:cubicBezTo>
                  <a:pt x="101" y="143"/>
                  <a:pt x="104" y="146"/>
                  <a:pt x="104" y="149"/>
                </a:cubicBezTo>
                <a:cubicBezTo>
                  <a:pt x="104" y="152"/>
                  <a:pt x="101" y="155"/>
                  <a:pt x="98" y="155"/>
                </a:cubicBezTo>
                <a:close/>
                <a:moveTo>
                  <a:pt x="13" y="136"/>
                </a:moveTo>
                <a:cubicBezTo>
                  <a:pt x="20" y="115"/>
                  <a:pt x="36" y="99"/>
                  <a:pt x="58" y="92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8" y="6"/>
                  <a:pt x="59" y="6"/>
                </a:cubicBezTo>
                <a:cubicBezTo>
                  <a:pt x="95" y="6"/>
                  <a:pt x="95" y="6"/>
                  <a:pt x="95" y="6"/>
                </a:cubicBezTo>
                <a:cubicBezTo>
                  <a:pt x="96" y="6"/>
                  <a:pt x="96" y="7"/>
                  <a:pt x="96" y="7"/>
                </a:cubicBezTo>
                <a:cubicBezTo>
                  <a:pt x="96" y="92"/>
                  <a:pt x="96" y="92"/>
                  <a:pt x="96" y="92"/>
                </a:cubicBezTo>
                <a:cubicBezTo>
                  <a:pt x="117" y="99"/>
                  <a:pt x="134" y="115"/>
                  <a:pt x="141" y="136"/>
                </a:cubicBezTo>
                <a:lnTo>
                  <a:pt x="13" y="13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lowchart: Delay 48"/>
          <p:cNvSpPr/>
          <p:nvPr/>
        </p:nvSpPr>
        <p:spPr>
          <a:xfrm rot="16200000">
            <a:off x="5632725" y="651149"/>
            <a:ext cx="926556" cy="1295397"/>
          </a:xfrm>
          <a:prstGeom prst="flowChartDelay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5762625" y="5821363"/>
            <a:ext cx="668338" cy="4191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749057" y="1898155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49057" y="3634880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09001" y="2819401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09001" y="4556126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38716" y="2563174"/>
            <a:ext cx="3288444" cy="4294826"/>
            <a:chOff x="5783670" y="2563174"/>
            <a:chExt cx="3288444" cy="4294826"/>
          </a:xfrm>
        </p:grpSpPr>
        <p:grpSp>
          <p:nvGrpSpPr>
            <p:cNvPr id="3" name="Group 2"/>
            <p:cNvGrpSpPr/>
            <p:nvPr/>
          </p:nvGrpSpPr>
          <p:grpSpPr>
            <a:xfrm>
              <a:off x="5783670" y="2563174"/>
              <a:ext cx="3288444" cy="2716932"/>
              <a:chOff x="5783670" y="2563174"/>
              <a:chExt cx="3288444" cy="271693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7235596" y="2563174"/>
                <a:ext cx="1" cy="1543400"/>
              </a:xfrm>
              <a:prstGeom prst="line">
                <a:avLst/>
              </a:prstGeom>
              <a:ln w="3175">
                <a:solidFill>
                  <a:schemeClr val="accent3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Pentagon 8"/>
              <p:cNvSpPr/>
              <p:nvPr/>
            </p:nvSpPr>
            <p:spPr>
              <a:xfrm rot="16200000">
                <a:off x="6578221" y="4061190"/>
                <a:ext cx="1314751" cy="1123081"/>
              </a:xfrm>
              <a:prstGeom prst="homePlate">
                <a:avLst>
                  <a:gd name="adj" fmla="val 7168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7061325" y="3985411"/>
                <a:ext cx="348542" cy="2406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394908" y="2827522"/>
                <a:ext cx="167720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83670" y="2873689"/>
                <a:ext cx="14501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800" dirty="0" smtClean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sz="4800" baseline="30000" dirty="0" smtClean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</a:t>
                </a:r>
                <a:endParaRPr lang="en-US" sz="4800" baseline="300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74057" y="4649625"/>
              <a:ext cx="1123080" cy="2208375"/>
              <a:chOff x="1465730" y="1559859"/>
              <a:chExt cx="584948" cy="1398494"/>
            </a:xfrm>
          </p:grpSpPr>
          <p:sp>
            <p:nvSpPr>
              <p:cNvPr id="5" name="Round Same Side Corner Rectangle 4"/>
              <p:cNvSpPr/>
              <p:nvPr/>
            </p:nvSpPr>
            <p:spPr>
              <a:xfrm>
                <a:off x="1465730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 Same Side Corner Rectangle 5"/>
              <p:cNvSpPr/>
              <p:nvPr/>
            </p:nvSpPr>
            <p:spPr>
              <a:xfrm>
                <a:off x="1667436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1848972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8558837" y="1838534"/>
            <a:ext cx="3301351" cy="5019466"/>
            <a:chOff x="8051458" y="1838534"/>
            <a:chExt cx="3301351" cy="501946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9514789" y="1878945"/>
              <a:ext cx="0" cy="1506074"/>
            </a:xfrm>
            <a:prstGeom prst="line">
              <a:avLst/>
            </a:prstGeom>
            <a:ln w="3175">
              <a:solidFill>
                <a:schemeClr val="accent4"/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entagon 14"/>
            <p:cNvSpPr/>
            <p:nvPr/>
          </p:nvSpPr>
          <p:spPr>
            <a:xfrm rot="16200000">
              <a:off x="8857414" y="2980298"/>
              <a:ext cx="1314751" cy="1123081"/>
            </a:xfrm>
            <a:prstGeom prst="homePlate">
              <a:avLst>
                <a:gd name="adj" fmla="val 7168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9340518" y="2904519"/>
              <a:ext cx="348542" cy="24069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953250" y="3595627"/>
              <a:ext cx="1123080" cy="3262373"/>
              <a:chOff x="1465730" y="1559859"/>
              <a:chExt cx="584948" cy="1398494"/>
            </a:xfrm>
          </p:grpSpPr>
          <p:sp>
            <p:nvSpPr>
              <p:cNvPr id="20" name="Round Same Side Corner Rectangle 19"/>
              <p:cNvSpPr/>
              <p:nvPr/>
            </p:nvSpPr>
            <p:spPr>
              <a:xfrm>
                <a:off x="1465730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Same Side Corner Rectangle 20"/>
              <p:cNvSpPr/>
              <p:nvPr/>
            </p:nvSpPr>
            <p:spPr>
              <a:xfrm>
                <a:off x="1667436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1848972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9675878" y="1838534"/>
              <a:ext cx="16769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51458" y="1884701"/>
              <a:ext cx="14501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8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48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4800" baseline="30000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4800" baseline="30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812" y="2085909"/>
            <a:ext cx="3175595" cy="4772092"/>
            <a:chOff x="959559" y="2085909"/>
            <a:chExt cx="3175595" cy="477209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677216" y="2085909"/>
              <a:ext cx="0" cy="1506074"/>
            </a:xfrm>
            <a:prstGeom prst="line">
              <a:avLst/>
            </a:prstGeom>
            <a:ln w="3175"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entagon 24"/>
            <p:cNvSpPr/>
            <p:nvPr/>
          </p:nvSpPr>
          <p:spPr>
            <a:xfrm rot="16200000">
              <a:off x="2019840" y="3430709"/>
              <a:ext cx="1314751" cy="1123081"/>
            </a:xfrm>
            <a:prstGeom prst="homePlate">
              <a:avLst>
                <a:gd name="adj" fmla="val 7168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115671" y="4047340"/>
              <a:ext cx="1123080" cy="2810661"/>
              <a:chOff x="1465730" y="1559859"/>
              <a:chExt cx="584948" cy="1398494"/>
            </a:xfrm>
          </p:grpSpPr>
          <p:sp>
            <p:nvSpPr>
              <p:cNvPr id="30" name="Round Same Side Corner Rectangle 29"/>
              <p:cNvSpPr/>
              <p:nvPr/>
            </p:nvSpPr>
            <p:spPr>
              <a:xfrm>
                <a:off x="1465730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 Same Side Corner Rectangle 30"/>
              <p:cNvSpPr/>
              <p:nvPr/>
            </p:nvSpPr>
            <p:spPr>
              <a:xfrm>
                <a:off x="1667436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 Same Side Corner Rectangle 31"/>
              <p:cNvSpPr/>
              <p:nvPr/>
            </p:nvSpPr>
            <p:spPr>
              <a:xfrm>
                <a:off x="1848972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>
              <a:off x="2502945" y="3334874"/>
              <a:ext cx="348542" cy="24069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59559" y="2170317"/>
              <a:ext cx="17138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5004" y="2216484"/>
              <a:ext cx="14501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r>
                <a:rPr lang="en-US" sz="4800" baseline="300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48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39084" y="929328"/>
            <a:ext cx="3167955" cy="5928673"/>
            <a:chOff x="3238751" y="929328"/>
            <a:chExt cx="3167955" cy="592867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956404" y="929328"/>
              <a:ext cx="0" cy="1506074"/>
            </a:xfrm>
            <a:prstGeom prst="line">
              <a:avLst/>
            </a:prstGeom>
            <a:ln w="3175">
              <a:solidFill>
                <a:schemeClr val="accent2"/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Pentagon 34"/>
            <p:cNvSpPr/>
            <p:nvPr/>
          </p:nvSpPr>
          <p:spPr>
            <a:xfrm rot="16200000">
              <a:off x="4299029" y="2497734"/>
              <a:ext cx="1314751" cy="1123081"/>
            </a:xfrm>
            <a:prstGeom prst="homePlate">
              <a:avLst>
                <a:gd name="adj" fmla="val 7168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4782133" y="2421955"/>
              <a:ext cx="348542" cy="24069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394864" y="3106271"/>
              <a:ext cx="1123080" cy="3751730"/>
              <a:chOff x="1465730" y="1559859"/>
              <a:chExt cx="584948" cy="1398494"/>
            </a:xfrm>
          </p:grpSpPr>
          <p:sp>
            <p:nvSpPr>
              <p:cNvPr id="40" name="Round Same Side Corner Rectangle 39"/>
              <p:cNvSpPr/>
              <p:nvPr/>
            </p:nvSpPr>
            <p:spPr>
              <a:xfrm>
                <a:off x="1465730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 Same Side Corner Rectangle 40"/>
              <p:cNvSpPr/>
              <p:nvPr/>
            </p:nvSpPr>
            <p:spPr>
              <a:xfrm>
                <a:off x="1667436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>
                <a:off x="1848972" y="1559859"/>
                <a:ext cx="201706" cy="13984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3238751" y="1026856"/>
              <a:ext cx="17044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56556" y="1117315"/>
              <a:ext cx="14501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4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4800" baseline="300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  <a:endParaRPr lang="en-US" sz="4800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33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29405" y="2311617"/>
            <a:ext cx="4619297" cy="1062202"/>
            <a:chOff x="1429405" y="2311617"/>
            <a:chExt cx="4619297" cy="1062202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2" name="Pentagon 1"/>
            <p:cNvSpPr/>
            <p:nvPr/>
          </p:nvSpPr>
          <p:spPr>
            <a:xfrm>
              <a:off x="2284157" y="2311617"/>
              <a:ext cx="3764545" cy="106220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flipH="1" flipV="1">
              <a:off x="1429405" y="2311617"/>
              <a:ext cx="854752" cy="10622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1429405" y="1828798"/>
            <a:ext cx="1182104" cy="4828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143298" y="2311617"/>
            <a:ext cx="4619297" cy="1062202"/>
            <a:chOff x="6143298" y="2311617"/>
            <a:chExt cx="4619297" cy="1062202"/>
          </a:xfr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7" name="Pentagon 6"/>
            <p:cNvSpPr/>
            <p:nvPr/>
          </p:nvSpPr>
          <p:spPr>
            <a:xfrm flipH="1">
              <a:off x="6143298" y="2311617"/>
              <a:ext cx="3764545" cy="106220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flipV="1">
              <a:off x="9907843" y="2311617"/>
              <a:ext cx="854752" cy="10622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 flipH="1">
            <a:off x="9580491" y="1828798"/>
            <a:ext cx="1182104" cy="4828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429405" y="3468415"/>
            <a:ext cx="4619297" cy="1062202"/>
            <a:chOff x="1429405" y="3468415"/>
            <a:chExt cx="4619297" cy="1062202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1" name="Pentagon 10"/>
            <p:cNvSpPr/>
            <p:nvPr/>
          </p:nvSpPr>
          <p:spPr>
            <a:xfrm flipV="1">
              <a:off x="2284157" y="3468415"/>
              <a:ext cx="3764545" cy="106220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flipH="1">
              <a:off x="1429405" y="3468415"/>
              <a:ext cx="854752" cy="10622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 flipV="1">
            <a:off x="1429405" y="4530617"/>
            <a:ext cx="1182104" cy="4828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143298" y="3468415"/>
            <a:ext cx="4619297" cy="1062202"/>
            <a:chOff x="6143298" y="3468415"/>
            <a:chExt cx="4619297" cy="1062202"/>
          </a:xfr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5" name="Pentagon 14"/>
            <p:cNvSpPr/>
            <p:nvPr/>
          </p:nvSpPr>
          <p:spPr>
            <a:xfrm flipH="1" flipV="1">
              <a:off x="6143298" y="3468415"/>
              <a:ext cx="3764545" cy="1062202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9907843" y="3468415"/>
              <a:ext cx="854752" cy="10622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flipH="1" flipV="1">
            <a:off x="9580491" y="4530617"/>
            <a:ext cx="1182104" cy="4828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74627" y="1182467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1432" y="1182467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4627" y="5013436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1432" y="5013436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985857" y="2527657"/>
            <a:ext cx="605377" cy="599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961425" y="3705144"/>
            <a:ext cx="605377" cy="599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600765" y="2527657"/>
            <a:ext cx="605377" cy="599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76333" y="3705144"/>
            <a:ext cx="605377" cy="599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>
            <a:off x="1692320" y="996442"/>
            <a:ext cx="617538" cy="612775"/>
            <a:chOff x="955" y="524"/>
            <a:chExt cx="389" cy="386"/>
          </a:xfrm>
          <a:solidFill>
            <a:schemeClr val="accent1"/>
          </a:solidFill>
        </p:grpSpPr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1102" y="677"/>
              <a:ext cx="89" cy="89"/>
            </a:xfrm>
            <a:custGeom>
              <a:avLst/>
              <a:gdLst>
                <a:gd name="T0" fmla="*/ 805 w 806"/>
                <a:gd name="T1" fmla="*/ 3 h 798"/>
                <a:gd name="T2" fmla="*/ 797 w 806"/>
                <a:gd name="T3" fmla="*/ 26 h 798"/>
                <a:gd name="T4" fmla="*/ 784 w 806"/>
                <a:gd name="T5" fmla="*/ 68 h 798"/>
                <a:gd name="T6" fmla="*/ 765 w 806"/>
                <a:gd name="T7" fmla="*/ 125 h 798"/>
                <a:gd name="T8" fmla="*/ 741 w 806"/>
                <a:gd name="T9" fmla="*/ 195 h 798"/>
                <a:gd name="T10" fmla="*/ 713 w 806"/>
                <a:gd name="T11" fmla="*/ 272 h 798"/>
                <a:gd name="T12" fmla="*/ 683 w 806"/>
                <a:gd name="T13" fmla="*/ 354 h 798"/>
                <a:gd name="T14" fmla="*/ 651 w 806"/>
                <a:gd name="T15" fmla="*/ 436 h 798"/>
                <a:gd name="T16" fmla="*/ 617 w 806"/>
                <a:gd name="T17" fmla="*/ 516 h 798"/>
                <a:gd name="T18" fmla="*/ 584 w 806"/>
                <a:gd name="T19" fmla="*/ 587 h 798"/>
                <a:gd name="T20" fmla="*/ 551 w 806"/>
                <a:gd name="T21" fmla="*/ 649 h 798"/>
                <a:gd name="T22" fmla="*/ 520 w 806"/>
                <a:gd name="T23" fmla="*/ 695 h 798"/>
                <a:gd name="T24" fmla="*/ 475 w 806"/>
                <a:gd name="T25" fmla="*/ 739 h 798"/>
                <a:gd name="T26" fmla="*/ 407 w 806"/>
                <a:gd name="T27" fmla="*/ 776 h 798"/>
                <a:gd name="T28" fmla="*/ 334 w 806"/>
                <a:gd name="T29" fmla="*/ 796 h 798"/>
                <a:gd name="T30" fmla="*/ 259 w 806"/>
                <a:gd name="T31" fmla="*/ 796 h 798"/>
                <a:gd name="T32" fmla="*/ 185 w 806"/>
                <a:gd name="T33" fmla="*/ 776 h 798"/>
                <a:gd name="T34" fmla="*/ 117 w 806"/>
                <a:gd name="T35" fmla="*/ 739 h 798"/>
                <a:gd name="T36" fmla="*/ 61 w 806"/>
                <a:gd name="T37" fmla="*/ 682 h 798"/>
                <a:gd name="T38" fmla="*/ 22 w 806"/>
                <a:gd name="T39" fmla="*/ 615 h 798"/>
                <a:gd name="T40" fmla="*/ 3 w 806"/>
                <a:gd name="T41" fmla="*/ 542 h 798"/>
                <a:gd name="T42" fmla="*/ 3 w 806"/>
                <a:gd name="T43" fmla="*/ 468 h 798"/>
                <a:gd name="T44" fmla="*/ 22 w 806"/>
                <a:gd name="T45" fmla="*/ 395 h 798"/>
                <a:gd name="T46" fmla="*/ 61 w 806"/>
                <a:gd name="T47" fmla="*/ 328 h 798"/>
                <a:gd name="T48" fmla="*/ 104 w 806"/>
                <a:gd name="T49" fmla="*/ 283 h 798"/>
                <a:gd name="T50" fmla="*/ 152 w 806"/>
                <a:gd name="T51" fmla="*/ 252 h 798"/>
                <a:gd name="T52" fmla="*/ 213 w 806"/>
                <a:gd name="T53" fmla="*/ 220 h 798"/>
                <a:gd name="T54" fmla="*/ 286 w 806"/>
                <a:gd name="T55" fmla="*/ 187 h 798"/>
                <a:gd name="T56" fmla="*/ 366 w 806"/>
                <a:gd name="T57" fmla="*/ 153 h 798"/>
                <a:gd name="T58" fmla="*/ 448 w 806"/>
                <a:gd name="T59" fmla="*/ 121 h 798"/>
                <a:gd name="T60" fmla="*/ 531 w 806"/>
                <a:gd name="T61" fmla="*/ 92 h 798"/>
                <a:gd name="T62" fmla="*/ 608 w 806"/>
                <a:gd name="T63" fmla="*/ 64 h 798"/>
                <a:gd name="T64" fmla="*/ 679 w 806"/>
                <a:gd name="T65" fmla="*/ 40 h 798"/>
                <a:gd name="T66" fmla="*/ 736 w 806"/>
                <a:gd name="T67" fmla="*/ 22 h 798"/>
                <a:gd name="T68" fmla="*/ 779 w 806"/>
                <a:gd name="T69" fmla="*/ 8 h 798"/>
                <a:gd name="T70" fmla="*/ 802 w 806"/>
                <a:gd name="T71" fmla="*/ 1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06" h="798">
                  <a:moveTo>
                    <a:pt x="806" y="0"/>
                  </a:moveTo>
                  <a:lnTo>
                    <a:pt x="805" y="3"/>
                  </a:lnTo>
                  <a:lnTo>
                    <a:pt x="801" y="12"/>
                  </a:lnTo>
                  <a:lnTo>
                    <a:pt x="797" y="26"/>
                  </a:lnTo>
                  <a:lnTo>
                    <a:pt x="791" y="45"/>
                  </a:lnTo>
                  <a:lnTo>
                    <a:pt x="784" y="68"/>
                  </a:lnTo>
                  <a:lnTo>
                    <a:pt x="775" y="95"/>
                  </a:lnTo>
                  <a:lnTo>
                    <a:pt x="765" y="125"/>
                  </a:lnTo>
                  <a:lnTo>
                    <a:pt x="753" y="159"/>
                  </a:lnTo>
                  <a:lnTo>
                    <a:pt x="741" y="195"/>
                  </a:lnTo>
                  <a:lnTo>
                    <a:pt x="727" y="233"/>
                  </a:lnTo>
                  <a:lnTo>
                    <a:pt x="713" y="272"/>
                  </a:lnTo>
                  <a:lnTo>
                    <a:pt x="699" y="314"/>
                  </a:lnTo>
                  <a:lnTo>
                    <a:pt x="683" y="354"/>
                  </a:lnTo>
                  <a:lnTo>
                    <a:pt x="667" y="396"/>
                  </a:lnTo>
                  <a:lnTo>
                    <a:pt x="651" y="436"/>
                  </a:lnTo>
                  <a:lnTo>
                    <a:pt x="635" y="477"/>
                  </a:lnTo>
                  <a:lnTo>
                    <a:pt x="617" y="516"/>
                  </a:lnTo>
                  <a:lnTo>
                    <a:pt x="600" y="553"/>
                  </a:lnTo>
                  <a:lnTo>
                    <a:pt x="584" y="587"/>
                  </a:lnTo>
                  <a:lnTo>
                    <a:pt x="567" y="620"/>
                  </a:lnTo>
                  <a:lnTo>
                    <a:pt x="551" y="649"/>
                  </a:lnTo>
                  <a:lnTo>
                    <a:pt x="535" y="675"/>
                  </a:lnTo>
                  <a:lnTo>
                    <a:pt x="520" y="695"/>
                  </a:lnTo>
                  <a:lnTo>
                    <a:pt x="506" y="713"/>
                  </a:lnTo>
                  <a:lnTo>
                    <a:pt x="475" y="739"/>
                  </a:lnTo>
                  <a:lnTo>
                    <a:pt x="442" y="760"/>
                  </a:lnTo>
                  <a:lnTo>
                    <a:pt x="407" y="776"/>
                  </a:lnTo>
                  <a:lnTo>
                    <a:pt x="371" y="788"/>
                  </a:lnTo>
                  <a:lnTo>
                    <a:pt x="334" y="796"/>
                  </a:lnTo>
                  <a:lnTo>
                    <a:pt x="296" y="798"/>
                  </a:lnTo>
                  <a:lnTo>
                    <a:pt x="259" y="796"/>
                  </a:lnTo>
                  <a:lnTo>
                    <a:pt x="221" y="788"/>
                  </a:lnTo>
                  <a:lnTo>
                    <a:pt x="185" y="776"/>
                  </a:lnTo>
                  <a:lnTo>
                    <a:pt x="150" y="760"/>
                  </a:lnTo>
                  <a:lnTo>
                    <a:pt x="117" y="739"/>
                  </a:lnTo>
                  <a:lnTo>
                    <a:pt x="88" y="713"/>
                  </a:lnTo>
                  <a:lnTo>
                    <a:pt x="61" y="682"/>
                  </a:lnTo>
                  <a:lnTo>
                    <a:pt x="39" y="649"/>
                  </a:lnTo>
                  <a:lnTo>
                    <a:pt x="22" y="615"/>
                  </a:lnTo>
                  <a:lnTo>
                    <a:pt x="10" y="579"/>
                  </a:lnTo>
                  <a:lnTo>
                    <a:pt x="3" y="542"/>
                  </a:lnTo>
                  <a:lnTo>
                    <a:pt x="0" y="505"/>
                  </a:lnTo>
                  <a:lnTo>
                    <a:pt x="3" y="468"/>
                  </a:lnTo>
                  <a:lnTo>
                    <a:pt x="10" y="431"/>
                  </a:lnTo>
                  <a:lnTo>
                    <a:pt x="22" y="395"/>
                  </a:lnTo>
                  <a:lnTo>
                    <a:pt x="39" y="361"/>
                  </a:lnTo>
                  <a:lnTo>
                    <a:pt x="61" y="328"/>
                  </a:lnTo>
                  <a:lnTo>
                    <a:pt x="88" y="298"/>
                  </a:lnTo>
                  <a:lnTo>
                    <a:pt x="104" y="283"/>
                  </a:lnTo>
                  <a:lnTo>
                    <a:pt x="125" y="268"/>
                  </a:lnTo>
                  <a:lnTo>
                    <a:pt x="152" y="252"/>
                  </a:lnTo>
                  <a:lnTo>
                    <a:pt x="180" y="236"/>
                  </a:lnTo>
                  <a:lnTo>
                    <a:pt x="213" y="220"/>
                  </a:lnTo>
                  <a:lnTo>
                    <a:pt x="249" y="203"/>
                  </a:lnTo>
                  <a:lnTo>
                    <a:pt x="286" y="187"/>
                  </a:lnTo>
                  <a:lnTo>
                    <a:pt x="325" y="169"/>
                  </a:lnTo>
                  <a:lnTo>
                    <a:pt x="366" y="153"/>
                  </a:lnTo>
                  <a:lnTo>
                    <a:pt x="406" y="138"/>
                  </a:lnTo>
                  <a:lnTo>
                    <a:pt x="448" y="121"/>
                  </a:lnTo>
                  <a:lnTo>
                    <a:pt x="490" y="106"/>
                  </a:lnTo>
                  <a:lnTo>
                    <a:pt x="531" y="92"/>
                  </a:lnTo>
                  <a:lnTo>
                    <a:pt x="571" y="77"/>
                  </a:lnTo>
                  <a:lnTo>
                    <a:pt x="608" y="64"/>
                  </a:lnTo>
                  <a:lnTo>
                    <a:pt x="645" y="52"/>
                  </a:lnTo>
                  <a:lnTo>
                    <a:pt x="679" y="40"/>
                  </a:lnTo>
                  <a:lnTo>
                    <a:pt x="710" y="30"/>
                  </a:lnTo>
                  <a:lnTo>
                    <a:pt x="736" y="22"/>
                  </a:lnTo>
                  <a:lnTo>
                    <a:pt x="760" y="14"/>
                  </a:lnTo>
                  <a:lnTo>
                    <a:pt x="779" y="8"/>
                  </a:lnTo>
                  <a:lnTo>
                    <a:pt x="794" y="4"/>
                  </a:lnTo>
                  <a:lnTo>
                    <a:pt x="802" y="1"/>
                  </a:lnTo>
                  <a:lnTo>
                    <a:pt x="8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955" y="524"/>
              <a:ext cx="389" cy="386"/>
            </a:xfrm>
            <a:custGeom>
              <a:avLst/>
              <a:gdLst>
                <a:gd name="T0" fmla="*/ 1233 w 3503"/>
                <a:gd name="T1" fmla="*/ 675 h 3473"/>
                <a:gd name="T2" fmla="*/ 860 w 3503"/>
                <a:gd name="T3" fmla="*/ 876 h 3473"/>
                <a:gd name="T4" fmla="*/ 735 w 3503"/>
                <a:gd name="T5" fmla="*/ 1019 h 3473"/>
                <a:gd name="T6" fmla="*/ 572 w 3503"/>
                <a:gd name="T7" fmla="*/ 1199 h 3473"/>
                <a:gd name="T8" fmla="*/ 427 w 3503"/>
                <a:gd name="T9" fmla="*/ 1553 h 3473"/>
                <a:gd name="T10" fmla="*/ 419 w 3503"/>
                <a:gd name="T11" fmla="*/ 1781 h 3473"/>
                <a:gd name="T12" fmla="*/ 411 w 3503"/>
                <a:gd name="T13" fmla="*/ 2038 h 3473"/>
                <a:gd name="T14" fmla="*/ 534 w 3503"/>
                <a:gd name="T15" fmla="*/ 2398 h 3473"/>
                <a:gd name="T16" fmla="*/ 726 w 3503"/>
                <a:gd name="T17" fmla="*/ 2644 h 3473"/>
                <a:gd name="T18" fmla="*/ 1031 w 3503"/>
                <a:gd name="T19" fmla="*/ 2500 h 3473"/>
                <a:gd name="T20" fmla="*/ 1068 w 3503"/>
                <a:gd name="T21" fmla="*/ 2921 h 3473"/>
                <a:gd name="T22" fmla="*/ 1460 w 3503"/>
                <a:gd name="T23" fmla="*/ 3041 h 3473"/>
                <a:gd name="T24" fmla="*/ 1680 w 3503"/>
                <a:gd name="T25" fmla="*/ 3051 h 3473"/>
                <a:gd name="T26" fmla="*/ 1958 w 3503"/>
                <a:gd name="T27" fmla="*/ 3017 h 3473"/>
                <a:gd name="T28" fmla="*/ 2343 w 3503"/>
                <a:gd name="T29" fmla="*/ 2843 h 3473"/>
                <a:gd name="T30" fmla="*/ 2533 w 3503"/>
                <a:gd name="T31" fmla="*/ 2654 h 3473"/>
                <a:gd name="T32" fmla="*/ 2612 w 3503"/>
                <a:gd name="T33" fmla="*/ 2594 h 3473"/>
                <a:gd name="T34" fmla="*/ 2814 w 3503"/>
                <a:gd name="T35" fmla="*/ 2225 h 3473"/>
                <a:gd name="T36" fmla="*/ 2854 w 3503"/>
                <a:gd name="T37" fmla="*/ 1892 h 3473"/>
                <a:gd name="T38" fmla="*/ 2869 w 3503"/>
                <a:gd name="T39" fmla="*/ 1696 h 3473"/>
                <a:gd name="T40" fmla="*/ 2750 w 3503"/>
                <a:gd name="T41" fmla="*/ 1293 h 3473"/>
                <a:gd name="T42" fmla="*/ 2545 w 3503"/>
                <a:gd name="T43" fmla="*/ 1025 h 3473"/>
                <a:gd name="T44" fmla="*/ 2241 w 3503"/>
                <a:gd name="T45" fmla="*/ 1169 h 3473"/>
                <a:gd name="T46" fmla="*/ 2204 w 3503"/>
                <a:gd name="T47" fmla="*/ 748 h 3473"/>
                <a:gd name="T48" fmla="*/ 1811 w 3503"/>
                <a:gd name="T49" fmla="*/ 627 h 3473"/>
                <a:gd name="T50" fmla="*/ 1592 w 3503"/>
                <a:gd name="T51" fmla="*/ 617 h 3473"/>
                <a:gd name="T52" fmla="*/ 2872 w 3503"/>
                <a:gd name="T53" fmla="*/ 102 h 3473"/>
                <a:gd name="T54" fmla="*/ 3189 w 3503"/>
                <a:gd name="T55" fmla="*/ 362 h 3473"/>
                <a:gd name="T56" fmla="*/ 3385 w 3503"/>
                <a:gd name="T57" fmla="*/ 590 h 3473"/>
                <a:gd name="T58" fmla="*/ 3482 w 3503"/>
                <a:gd name="T59" fmla="*/ 745 h 3473"/>
                <a:gd name="T60" fmla="*/ 3238 w 3503"/>
                <a:gd name="T61" fmla="*/ 1053 h 3473"/>
                <a:gd name="T62" fmla="*/ 3025 w 3503"/>
                <a:gd name="T63" fmla="*/ 1039 h 3473"/>
                <a:gd name="T64" fmla="*/ 3206 w 3503"/>
                <a:gd name="T65" fmla="*/ 1473 h 3473"/>
                <a:gd name="T66" fmla="*/ 3250 w 3503"/>
                <a:gd name="T67" fmla="*/ 1966 h 3473"/>
                <a:gd name="T68" fmla="*/ 3135 w 3503"/>
                <a:gd name="T69" fmla="*/ 2465 h 3473"/>
                <a:gd name="T70" fmla="*/ 2878 w 3503"/>
                <a:gd name="T71" fmla="*/ 2891 h 3473"/>
                <a:gd name="T72" fmla="*/ 2505 w 3503"/>
                <a:gd name="T73" fmla="*/ 3218 h 3473"/>
                <a:gd name="T74" fmla="*/ 2043 w 3503"/>
                <a:gd name="T75" fmla="*/ 3419 h 3473"/>
                <a:gd name="T76" fmla="*/ 1520 w 3503"/>
                <a:gd name="T77" fmla="*/ 3470 h 3473"/>
                <a:gd name="T78" fmla="*/ 1017 w 3503"/>
                <a:gd name="T79" fmla="*/ 3356 h 3473"/>
                <a:gd name="T80" fmla="*/ 587 w 3503"/>
                <a:gd name="T81" fmla="*/ 3101 h 3473"/>
                <a:gd name="T82" fmla="*/ 257 w 3503"/>
                <a:gd name="T83" fmla="*/ 2730 h 3473"/>
                <a:gd name="T84" fmla="*/ 54 w 3503"/>
                <a:gd name="T85" fmla="*/ 2272 h 3473"/>
                <a:gd name="T86" fmla="*/ 3 w 3503"/>
                <a:gd name="T87" fmla="*/ 1754 h 3473"/>
                <a:gd name="T88" fmla="*/ 118 w 3503"/>
                <a:gd name="T89" fmla="*/ 1256 h 3473"/>
                <a:gd name="T90" fmla="*/ 375 w 3503"/>
                <a:gd name="T91" fmla="*/ 830 h 3473"/>
                <a:gd name="T92" fmla="*/ 749 w 3503"/>
                <a:gd name="T93" fmla="*/ 503 h 3473"/>
                <a:gd name="T94" fmla="*/ 1211 w 3503"/>
                <a:gd name="T95" fmla="*/ 300 h 3473"/>
                <a:gd name="T96" fmla="*/ 1726 w 3503"/>
                <a:gd name="T97" fmla="*/ 251 h 3473"/>
                <a:gd name="T98" fmla="*/ 2201 w 3503"/>
                <a:gd name="T99" fmla="*/ 352 h 3473"/>
                <a:gd name="T100" fmla="*/ 2611 w 3503"/>
                <a:gd name="T101" fmla="*/ 578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3" h="3473">
                  <a:moveTo>
                    <a:pt x="1569" y="613"/>
                  </a:moveTo>
                  <a:lnTo>
                    <a:pt x="1483" y="621"/>
                  </a:lnTo>
                  <a:lnTo>
                    <a:pt x="1398" y="633"/>
                  </a:lnTo>
                  <a:lnTo>
                    <a:pt x="1315" y="651"/>
                  </a:lnTo>
                  <a:lnTo>
                    <a:pt x="1233" y="675"/>
                  </a:lnTo>
                  <a:lnTo>
                    <a:pt x="1154" y="705"/>
                  </a:lnTo>
                  <a:lnTo>
                    <a:pt x="1077" y="740"/>
                  </a:lnTo>
                  <a:lnTo>
                    <a:pt x="1002" y="779"/>
                  </a:lnTo>
                  <a:lnTo>
                    <a:pt x="930" y="825"/>
                  </a:lnTo>
                  <a:lnTo>
                    <a:pt x="860" y="876"/>
                  </a:lnTo>
                  <a:lnTo>
                    <a:pt x="795" y="931"/>
                  </a:lnTo>
                  <a:lnTo>
                    <a:pt x="1031" y="1165"/>
                  </a:lnTo>
                  <a:lnTo>
                    <a:pt x="961" y="1234"/>
                  </a:lnTo>
                  <a:lnTo>
                    <a:pt x="739" y="1014"/>
                  </a:lnTo>
                  <a:lnTo>
                    <a:pt x="735" y="1019"/>
                  </a:lnTo>
                  <a:lnTo>
                    <a:pt x="730" y="1024"/>
                  </a:lnTo>
                  <a:lnTo>
                    <a:pt x="716" y="1010"/>
                  </a:lnTo>
                  <a:lnTo>
                    <a:pt x="663" y="1070"/>
                  </a:lnTo>
                  <a:lnTo>
                    <a:pt x="616" y="1134"/>
                  </a:lnTo>
                  <a:lnTo>
                    <a:pt x="572" y="1199"/>
                  </a:lnTo>
                  <a:lnTo>
                    <a:pt x="534" y="1266"/>
                  </a:lnTo>
                  <a:lnTo>
                    <a:pt x="501" y="1336"/>
                  </a:lnTo>
                  <a:lnTo>
                    <a:pt x="471" y="1407"/>
                  </a:lnTo>
                  <a:lnTo>
                    <a:pt x="447" y="1479"/>
                  </a:lnTo>
                  <a:lnTo>
                    <a:pt x="427" y="1553"/>
                  </a:lnTo>
                  <a:lnTo>
                    <a:pt x="411" y="1627"/>
                  </a:lnTo>
                  <a:lnTo>
                    <a:pt x="402" y="1701"/>
                  </a:lnTo>
                  <a:lnTo>
                    <a:pt x="396" y="1777"/>
                  </a:lnTo>
                  <a:lnTo>
                    <a:pt x="419" y="1777"/>
                  </a:lnTo>
                  <a:lnTo>
                    <a:pt x="419" y="1781"/>
                  </a:lnTo>
                  <a:lnTo>
                    <a:pt x="729" y="1781"/>
                  </a:lnTo>
                  <a:lnTo>
                    <a:pt x="729" y="1888"/>
                  </a:lnTo>
                  <a:lnTo>
                    <a:pt x="396" y="1888"/>
                  </a:lnTo>
                  <a:lnTo>
                    <a:pt x="402" y="1964"/>
                  </a:lnTo>
                  <a:lnTo>
                    <a:pt x="411" y="2038"/>
                  </a:lnTo>
                  <a:lnTo>
                    <a:pt x="427" y="2112"/>
                  </a:lnTo>
                  <a:lnTo>
                    <a:pt x="447" y="2186"/>
                  </a:lnTo>
                  <a:lnTo>
                    <a:pt x="471" y="2258"/>
                  </a:lnTo>
                  <a:lnTo>
                    <a:pt x="500" y="2329"/>
                  </a:lnTo>
                  <a:lnTo>
                    <a:pt x="534" y="2398"/>
                  </a:lnTo>
                  <a:lnTo>
                    <a:pt x="572" y="2466"/>
                  </a:lnTo>
                  <a:lnTo>
                    <a:pt x="616" y="2530"/>
                  </a:lnTo>
                  <a:lnTo>
                    <a:pt x="663" y="2594"/>
                  </a:lnTo>
                  <a:lnTo>
                    <a:pt x="716" y="2655"/>
                  </a:lnTo>
                  <a:lnTo>
                    <a:pt x="726" y="2644"/>
                  </a:lnTo>
                  <a:lnTo>
                    <a:pt x="730" y="2648"/>
                  </a:lnTo>
                  <a:lnTo>
                    <a:pt x="735" y="2654"/>
                  </a:lnTo>
                  <a:lnTo>
                    <a:pt x="739" y="2659"/>
                  </a:lnTo>
                  <a:lnTo>
                    <a:pt x="965" y="2434"/>
                  </a:lnTo>
                  <a:lnTo>
                    <a:pt x="1031" y="2500"/>
                  </a:lnTo>
                  <a:lnTo>
                    <a:pt x="794" y="2734"/>
                  </a:lnTo>
                  <a:lnTo>
                    <a:pt x="858" y="2787"/>
                  </a:lnTo>
                  <a:lnTo>
                    <a:pt x="925" y="2836"/>
                  </a:lnTo>
                  <a:lnTo>
                    <a:pt x="995" y="2881"/>
                  </a:lnTo>
                  <a:lnTo>
                    <a:pt x="1068" y="2921"/>
                  </a:lnTo>
                  <a:lnTo>
                    <a:pt x="1143" y="2956"/>
                  </a:lnTo>
                  <a:lnTo>
                    <a:pt x="1220" y="2985"/>
                  </a:lnTo>
                  <a:lnTo>
                    <a:pt x="1298" y="3009"/>
                  </a:lnTo>
                  <a:lnTo>
                    <a:pt x="1379" y="3028"/>
                  </a:lnTo>
                  <a:lnTo>
                    <a:pt x="1460" y="3041"/>
                  </a:lnTo>
                  <a:lnTo>
                    <a:pt x="1526" y="3050"/>
                  </a:lnTo>
                  <a:lnTo>
                    <a:pt x="1592" y="3054"/>
                  </a:lnTo>
                  <a:lnTo>
                    <a:pt x="1592" y="2724"/>
                  </a:lnTo>
                  <a:lnTo>
                    <a:pt x="1680" y="2724"/>
                  </a:lnTo>
                  <a:lnTo>
                    <a:pt x="1680" y="3051"/>
                  </a:lnTo>
                  <a:lnTo>
                    <a:pt x="1703" y="3049"/>
                  </a:lnTo>
                  <a:lnTo>
                    <a:pt x="1703" y="3054"/>
                  </a:lnTo>
                  <a:lnTo>
                    <a:pt x="1790" y="3048"/>
                  </a:lnTo>
                  <a:lnTo>
                    <a:pt x="1875" y="3035"/>
                  </a:lnTo>
                  <a:lnTo>
                    <a:pt x="1958" y="3017"/>
                  </a:lnTo>
                  <a:lnTo>
                    <a:pt x="2040" y="2993"/>
                  </a:lnTo>
                  <a:lnTo>
                    <a:pt x="2119" y="2963"/>
                  </a:lnTo>
                  <a:lnTo>
                    <a:pt x="2196" y="2929"/>
                  </a:lnTo>
                  <a:lnTo>
                    <a:pt x="2270" y="2889"/>
                  </a:lnTo>
                  <a:lnTo>
                    <a:pt x="2343" y="2843"/>
                  </a:lnTo>
                  <a:lnTo>
                    <a:pt x="2411" y="2793"/>
                  </a:lnTo>
                  <a:lnTo>
                    <a:pt x="2478" y="2737"/>
                  </a:lnTo>
                  <a:lnTo>
                    <a:pt x="2241" y="2504"/>
                  </a:lnTo>
                  <a:lnTo>
                    <a:pt x="2311" y="2434"/>
                  </a:lnTo>
                  <a:lnTo>
                    <a:pt x="2533" y="2654"/>
                  </a:lnTo>
                  <a:lnTo>
                    <a:pt x="2536" y="2651"/>
                  </a:lnTo>
                  <a:lnTo>
                    <a:pt x="2538" y="2647"/>
                  </a:lnTo>
                  <a:lnTo>
                    <a:pt x="2541" y="2644"/>
                  </a:lnTo>
                  <a:lnTo>
                    <a:pt x="2556" y="2659"/>
                  </a:lnTo>
                  <a:lnTo>
                    <a:pt x="2612" y="2594"/>
                  </a:lnTo>
                  <a:lnTo>
                    <a:pt x="2663" y="2525"/>
                  </a:lnTo>
                  <a:lnTo>
                    <a:pt x="2709" y="2454"/>
                  </a:lnTo>
                  <a:lnTo>
                    <a:pt x="2750" y="2379"/>
                  </a:lnTo>
                  <a:lnTo>
                    <a:pt x="2785" y="2304"/>
                  </a:lnTo>
                  <a:lnTo>
                    <a:pt x="2814" y="2225"/>
                  </a:lnTo>
                  <a:lnTo>
                    <a:pt x="2838" y="2144"/>
                  </a:lnTo>
                  <a:lnTo>
                    <a:pt x="2857" y="2061"/>
                  </a:lnTo>
                  <a:lnTo>
                    <a:pt x="2870" y="1977"/>
                  </a:lnTo>
                  <a:lnTo>
                    <a:pt x="2877" y="1892"/>
                  </a:lnTo>
                  <a:lnTo>
                    <a:pt x="2854" y="1892"/>
                  </a:lnTo>
                  <a:lnTo>
                    <a:pt x="2854" y="1888"/>
                  </a:lnTo>
                  <a:lnTo>
                    <a:pt x="2543" y="1888"/>
                  </a:lnTo>
                  <a:lnTo>
                    <a:pt x="2543" y="1781"/>
                  </a:lnTo>
                  <a:lnTo>
                    <a:pt x="2877" y="1781"/>
                  </a:lnTo>
                  <a:lnTo>
                    <a:pt x="2869" y="1696"/>
                  </a:lnTo>
                  <a:lnTo>
                    <a:pt x="2857" y="1612"/>
                  </a:lnTo>
                  <a:lnTo>
                    <a:pt x="2838" y="1528"/>
                  </a:lnTo>
                  <a:lnTo>
                    <a:pt x="2814" y="1448"/>
                  </a:lnTo>
                  <a:lnTo>
                    <a:pt x="2784" y="1370"/>
                  </a:lnTo>
                  <a:lnTo>
                    <a:pt x="2750" y="1293"/>
                  </a:lnTo>
                  <a:lnTo>
                    <a:pt x="2709" y="1219"/>
                  </a:lnTo>
                  <a:lnTo>
                    <a:pt x="2663" y="1148"/>
                  </a:lnTo>
                  <a:lnTo>
                    <a:pt x="2612" y="1079"/>
                  </a:lnTo>
                  <a:lnTo>
                    <a:pt x="2556" y="1014"/>
                  </a:lnTo>
                  <a:lnTo>
                    <a:pt x="2545" y="1025"/>
                  </a:lnTo>
                  <a:lnTo>
                    <a:pt x="2541" y="1020"/>
                  </a:lnTo>
                  <a:lnTo>
                    <a:pt x="2537" y="1014"/>
                  </a:lnTo>
                  <a:lnTo>
                    <a:pt x="2533" y="1010"/>
                  </a:lnTo>
                  <a:lnTo>
                    <a:pt x="2307" y="1234"/>
                  </a:lnTo>
                  <a:lnTo>
                    <a:pt x="2241" y="1169"/>
                  </a:lnTo>
                  <a:lnTo>
                    <a:pt x="2478" y="936"/>
                  </a:lnTo>
                  <a:lnTo>
                    <a:pt x="2414" y="881"/>
                  </a:lnTo>
                  <a:lnTo>
                    <a:pt x="2346" y="832"/>
                  </a:lnTo>
                  <a:lnTo>
                    <a:pt x="2277" y="788"/>
                  </a:lnTo>
                  <a:lnTo>
                    <a:pt x="2204" y="748"/>
                  </a:lnTo>
                  <a:lnTo>
                    <a:pt x="2129" y="714"/>
                  </a:lnTo>
                  <a:lnTo>
                    <a:pt x="2053" y="684"/>
                  </a:lnTo>
                  <a:lnTo>
                    <a:pt x="1973" y="660"/>
                  </a:lnTo>
                  <a:lnTo>
                    <a:pt x="1893" y="640"/>
                  </a:lnTo>
                  <a:lnTo>
                    <a:pt x="1811" y="627"/>
                  </a:lnTo>
                  <a:lnTo>
                    <a:pt x="1746" y="619"/>
                  </a:lnTo>
                  <a:lnTo>
                    <a:pt x="1680" y="613"/>
                  </a:lnTo>
                  <a:lnTo>
                    <a:pt x="1680" y="944"/>
                  </a:lnTo>
                  <a:lnTo>
                    <a:pt x="1592" y="944"/>
                  </a:lnTo>
                  <a:lnTo>
                    <a:pt x="1592" y="617"/>
                  </a:lnTo>
                  <a:lnTo>
                    <a:pt x="1569" y="620"/>
                  </a:lnTo>
                  <a:lnTo>
                    <a:pt x="1569" y="613"/>
                  </a:lnTo>
                  <a:close/>
                  <a:moveTo>
                    <a:pt x="2707" y="0"/>
                  </a:moveTo>
                  <a:lnTo>
                    <a:pt x="2793" y="51"/>
                  </a:lnTo>
                  <a:lnTo>
                    <a:pt x="2872" y="102"/>
                  </a:lnTo>
                  <a:lnTo>
                    <a:pt x="2946" y="155"/>
                  </a:lnTo>
                  <a:lnTo>
                    <a:pt x="3015" y="207"/>
                  </a:lnTo>
                  <a:lnTo>
                    <a:pt x="3079" y="259"/>
                  </a:lnTo>
                  <a:lnTo>
                    <a:pt x="3136" y="311"/>
                  </a:lnTo>
                  <a:lnTo>
                    <a:pt x="3189" y="362"/>
                  </a:lnTo>
                  <a:lnTo>
                    <a:pt x="3238" y="411"/>
                  </a:lnTo>
                  <a:lnTo>
                    <a:pt x="3281" y="459"/>
                  </a:lnTo>
                  <a:lnTo>
                    <a:pt x="3320" y="505"/>
                  </a:lnTo>
                  <a:lnTo>
                    <a:pt x="3354" y="549"/>
                  </a:lnTo>
                  <a:lnTo>
                    <a:pt x="3385" y="590"/>
                  </a:lnTo>
                  <a:lnTo>
                    <a:pt x="3412" y="628"/>
                  </a:lnTo>
                  <a:lnTo>
                    <a:pt x="3435" y="663"/>
                  </a:lnTo>
                  <a:lnTo>
                    <a:pt x="3454" y="694"/>
                  </a:lnTo>
                  <a:lnTo>
                    <a:pt x="3470" y="721"/>
                  </a:lnTo>
                  <a:lnTo>
                    <a:pt x="3482" y="745"/>
                  </a:lnTo>
                  <a:lnTo>
                    <a:pt x="3492" y="764"/>
                  </a:lnTo>
                  <a:lnTo>
                    <a:pt x="3499" y="777"/>
                  </a:lnTo>
                  <a:lnTo>
                    <a:pt x="3502" y="786"/>
                  </a:lnTo>
                  <a:lnTo>
                    <a:pt x="3503" y="789"/>
                  </a:lnTo>
                  <a:lnTo>
                    <a:pt x="3238" y="1053"/>
                  </a:lnTo>
                  <a:lnTo>
                    <a:pt x="2929" y="745"/>
                  </a:lnTo>
                  <a:lnTo>
                    <a:pt x="2861" y="812"/>
                  </a:lnTo>
                  <a:lnTo>
                    <a:pt x="2920" y="884"/>
                  </a:lnTo>
                  <a:lnTo>
                    <a:pt x="2975" y="960"/>
                  </a:lnTo>
                  <a:lnTo>
                    <a:pt x="3025" y="1039"/>
                  </a:lnTo>
                  <a:lnTo>
                    <a:pt x="3071" y="1121"/>
                  </a:lnTo>
                  <a:lnTo>
                    <a:pt x="3112" y="1205"/>
                  </a:lnTo>
                  <a:lnTo>
                    <a:pt x="3148" y="1291"/>
                  </a:lnTo>
                  <a:lnTo>
                    <a:pt x="3180" y="1381"/>
                  </a:lnTo>
                  <a:lnTo>
                    <a:pt x="3206" y="1473"/>
                  </a:lnTo>
                  <a:lnTo>
                    <a:pt x="3227" y="1567"/>
                  </a:lnTo>
                  <a:lnTo>
                    <a:pt x="3241" y="1663"/>
                  </a:lnTo>
                  <a:lnTo>
                    <a:pt x="3250" y="1760"/>
                  </a:lnTo>
                  <a:lnTo>
                    <a:pt x="3253" y="1860"/>
                  </a:lnTo>
                  <a:lnTo>
                    <a:pt x="3250" y="1966"/>
                  </a:lnTo>
                  <a:lnTo>
                    <a:pt x="3240" y="2071"/>
                  </a:lnTo>
                  <a:lnTo>
                    <a:pt x="3222" y="2173"/>
                  </a:lnTo>
                  <a:lnTo>
                    <a:pt x="3199" y="2272"/>
                  </a:lnTo>
                  <a:lnTo>
                    <a:pt x="3170" y="2369"/>
                  </a:lnTo>
                  <a:lnTo>
                    <a:pt x="3135" y="2465"/>
                  </a:lnTo>
                  <a:lnTo>
                    <a:pt x="3094" y="2556"/>
                  </a:lnTo>
                  <a:lnTo>
                    <a:pt x="3048" y="2645"/>
                  </a:lnTo>
                  <a:lnTo>
                    <a:pt x="2996" y="2730"/>
                  </a:lnTo>
                  <a:lnTo>
                    <a:pt x="2940" y="2812"/>
                  </a:lnTo>
                  <a:lnTo>
                    <a:pt x="2878" y="2891"/>
                  </a:lnTo>
                  <a:lnTo>
                    <a:pt x="2812" y="2966"/>
                  </a:lnTo>
                  <a:lnTo>
                    <a:pt x="2741" y="3035"/>
                  </a:lnTo>
                  <a:lnTo>
                    <a:pt x="2666" y="3101"/>
                  </a:lnTo>
                  <a:lnTo>
                    <a:pt x="2587" y="3162"/>
                  </a:lnTo>
                  <a:lnTo>
                    <a:pt x="2505" y="3218"/>
                  </a:lnTo>
                  <a:lnTo>
                    <a:pt x="2418" y="3270"/>
                  </a:lnTo>
                  <a:lnTo>
                    <a:pt x="2329" y="3315"/>
                  </a:lnTo>
                  <a:lnTo>
                    <a:pt x="2236" y="3356"/>
                  </a:lnTo>
                  <a:lnTo>
                    <a:pt x="2141" y="3391"/>
                  </a:lnTo>
                  <a:lnTo>
                    <a:pt x="2043" y="3419"/>
                  </a:lnTo>
                  <a:lnTo>
                    <a:pt x="1941" y="3442"/>
                  </a:lnTo>
                  <a:lnTo>
                    <a:pt x="1839" y="3460"/>
                  </a:lnTo>
                  <a:lnTo>
                    <a:pt x="1734" y="3470"/>
                  </a:lnTo>
                  <a:lnTo>
                    <a:pt x="1627" y="3473"/>
                  </a:lnTo>
                  <a:lnTo>
                    <a:pt x="1520" y="3470"/>
                  </a:lnTo>
                  <a:lnTo>
                    <a:pt x="1414" y="3460"/>
                  </a:lnTo>
                  <a:lnTo>
                    <a:pt x="1312" y="3442"/>
                  </a:lnTo>
                  <a:lnTo>
                    <a:pt x="1211" y="3419"/>
                  </a:lnTo>
                  <a:lnTo>
                    <a:pt x="1112" y="3391"/>
                  </a:lnTo>
                  <a:lnTo>
                    <a:pt x="1017" y="3356"/>
                  </a:lnTo>
                  <a:lnTo>
                    <a:pt x="924" y="3315"/>
                  </a:lnTo>
                  <a:lnTo>
                    <a:pt x="835" y="3270"/>
                  </a:lnTo>
                  <a:lnTo>
                    <a:pt x="749" y="3218"/>
                  </a:lnTo>
                  <a:lnTo>
                    <a:pt x="666" y="3162"/>
                  </a:lnTo>
                  <a:lnTo>
                    <a:pt x="587" y="3101"/>
                  </a:lnTo>
                  <a:lnTo>
                    <a:pt x="512" y="3035"/>
                  </a:lnTo>
                  <a:lnTo>
                    <a:pt x="441" y="2966"/>
                  </a:lnTo>
                  <a:lnTo>
                    <a:pt x="375" y="2891"/>
                  </a:lnTo>
                  <a:lnTo>
                    <a:pt x="313" y="2812"/>
                  </a:lnTo>
                  <a:lnTo>
                    <a:pt x="257" y="2730"/>
                  </a:lnTo>
                  <a:lnTo>
                    <a:pt x="205" y="2645"/>
                  </a:lnTo>
                  <a:lnTo>
                    <a:pt x="159" y="2556"/>
                  </a:lnTo>
                  <a:lnTo>
                    <a:pt x="118" y="2465"/>
                  </a:lnTo>
                  <a:lnTo>
                    <a:pt x="83" y="2369"/>
                  </a:lnTo>
                  <a:lnTo>
                    <a:pt x="54" y="2272"/>
                  </a:lnTo>
                  <a:lnTo>
                    <a:pt x="31" y="2173"/>
                  </a:lnTo>
                  <a:lnTo>
                    <a:pt x="13" y="2071"/>
                  </a:lnTo>
                  <a:lnTo>
                    <a:pt x="3" y="1966"/>
                  </a:lnTo>
                  <a:lnTo>
                    <a:pt x="0" y="1860"/>
                  </a:lnTo>
                  <a:lnTo>
                    <a:pt x="3" y="1754"/>
                  </a:lnTo>
                  <a:lnTo>
                    <a:pt x="13" y="1650"/>
                  </a:lnTo>
                  <a:lnTo>
                    <a:pt x="31" y="1548"/>
                  </a:lnTo>
                  <a:lnTo>
                    <a:pt x="54" y="1448"/>
                  </a:lnTo>
                  <a:lnTo>
                    <a:pt x="83" y="1350"/>
                  </a:lnTo>
                  <a:lnTo>
                    <a:pt x="118" y="1256"/>
                  </a:lnTo>
                  <a:lnTo>
                    <a:pt x="159" y="1164"/>
                  </a:lnTo>
                  <a:lnTo>
                    <a:pt x="205" y="1076"/>
                  </a:lnTo>
                  <a:lnTo>
                    <a:pt x="257" y="989"/>
                  </a:lnTo>
                  <a:lnTo>
                    <a:pt x="313" y="908"/>
                  </a:lnTo>
                  <a:lnTo>
                    <a:pt x="375" y="830"/>
                  </a:lnTo>
                  <a:lnTo>
                    <a:pt x="441" y="755"/>
                  </a:lnTo>
                  <a:lnTo>
                    <a:pt x="512" y="685"/>
                  </a:lnTo>
                  <a:lnTo>
                    <a:pt x="587" y="620"/>
                  </a:lnTo>
                  <a:lnTo>
                    <a:pt x="666" y="558"/>
                  </a:lnTo>
                  <a:lnTo>
                    <a:pt x="749" y="503"/>
                  </a:lnTo>
                  <a:lnTo>
                    <a:pt x="835" y="451"/>
                  </a:lnTo>
                  <a:lnTo>
                    <a:pt x="924" y="405"/>
                  </a:lnTo>
                  <a:lnTo>
                    <a:pt x="1017" y="365"/>
                  </a:lnTo>
                  <a:lnTo>
                    <a:pt x="1112" y="330"/>
                  </a:lnTo>
                  <a:lnTo>
                    <a:pt x="1211" y="300"/>
                  </a:lnTo>
                  <a:lnTo>
                    <a:pt x="1312" y="277"/>
                  </a:lnTo>
                  <a:lnTo>
                    <a:pt x="1414" y="261"/>
                  </a:lnTo>
                  <a:lnTo>
                    <a:pt x="1520" y="251"/>
                  </a:lnTo>
                  <a:lnTo>
                    <a:pt x="1627" y="248"/>
                  </a:lnTo>
                  <a:lnTo>
                    <a:pt x="1726" y="251"/>
                  </a:lnTo>
                  <a:lnTo>
                    <a:pt x="1826" y="260"/>
                  </a:lnTo>
                  <a:lnTo>
                    <a:pt x="1923" y="274"/>
                  </a:lnTo>
                  <a:lnTo>
                    <a:pt x="2018" y="295"/>
                  </a:lnTo>
                  <a:lnTo>
                    <a:pt x="2110" y="320"/>
                  </a:lnTo>
                  <a:lnTo>
                    <a:pt x="2201" y="352"/>
                  </a:lnTo>
                  <a:lnTo>
                    <a:pt x="2288" y="388"/>
                  </a:lnTo>
                  <a:lnTo>
                    <a:pt x="2374" y="428"/>
                  </a:lnTo>
                  <a:lnTo>
                    <a:pt x="2455" y="473"/>
                  </a:lnTo>
                  <a:lnTo>
                    <a:pt x="2535" y="523"/>
                  </a:lnTo>
                  <a:lnTo>
                    <a:pt x="2611" y="578"/>
                  </a:lnTo>
                  <a:lnTo>
                    <a:pt x="2684" y="636"/>
                  </a:lnTo>
                  <a:lnTo>
                    <a:pt x="2751" y="569"/>
                  </a:lnTo>
                  <a:lnTo>
                    <a:pt x="2441" y="263"/>
                  </a:lnTo>
                  <a:lnTo>
                    <a:pt x="27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Freeform 12"/>
          <p:cNvSpPr>
            <a:spLocks noEditPoints="1"/>
          </p:cNvSpPr>
          <p:nvPr/>
        </p:nvSpPr>
        <p:spPr bwMode="auto">
          <a:xfrm>
            <a:off x="9993742" y="996443"/>
            <a:ext cx="443029" cy="578644"/>
          </a:xfrm>
          <a:custGeom>
            <a:avLst/>
            <a:gdLst>
              <a:gd name="T0" fmla="*/ 0 w 2012"/>
              <a:gd name="T1" fmla="*/ 2700 h 3085"/>
              <a:gd name="T2" fmla="*/ 737 w 2012"/>
              <a:gd name="T3" fmla="*/ 1053 h 3085"/>
              <a:gd name="T4" fmla="*/ 956 w 2012"/>
              <a:gd name="T5" fmla="*/ 1119 h 3085"/>
              <a:gd name="T6" fmla="*/ 1258 w 2012"/>
              <a:gd name="T7" fmla="*/ 1157 h 3085"/>
              <a:gd name="T8" fmla="*/ 1425 w 2012"/>
              <a:gd name="T9" fmla="*/ 1178 h 3085"/>
              <a:gd name="T10" fmla="*/ 1495 w 2012"/>
              <a:gd name="T11" fmla="*/ 1231 h 3085"/>
              <a:gd name="T12" fmla="*/ 1505 w 2012"/>
              <a:gd name="T13" fmla="*/ 1299 h 3085"/>
              <a:gd name="T14" fmla="*/ 1445 w 2012"/>
              <a:gd name="T15" fmla="*/ 1369 h 3085"/>
              <a:gd name="T16" fmla="*/ 1386 w 2012"/>
              <a:gd name="T17" fmla="*/ 1464 h 3085"/>
              <a:gd name="T18" fmla="*/ 1405 w 2012"/>
              <a:gd name="T19" fmla="*/ 1603 h 3085"/>
              <a:gd name="T20" fmla="*/ 1464 w 2012"/>
              <a:gd name="T21" fmla="*/ 1693 h 3085"/>
              <a:gd name="T22" fmla="*/ 1505 w 2012"/>
              <a:gd name="T23" fmla="*/ 1781 h 3085"/>
              <a:gd name="T24" fmla="*/ 1470 w 2012"/>
              <a:gd name="T25" fmla="*/ 1889 h 3085"/>
              <a:gd name="T26" fmla="*/ 1380 w 2012"/>
              <a:gd name="T27" fmla="*/ 1924 h 3085"/>
              <a:gd name="T28" fmla="*/ 1328 w 2012"/>
              <a:gd name="T29" fmla="*/ 1914 h 3085"/>
              <a:gd name="T30" fmla="*/ 1252 w 2012"/>
              <a:gd name="T31" fmla="*/ 1868 h 3085"/>
              <a:gd name="T32" fmla="*/ 1212 w 2012"/>
              <a:gd name="T33" fmla="*/ 1754 h 3085"/>
              <a:gd name="T34" fmla="*/ 1248 w 2012"/>
              <a:gd name="T35" fmla="*/ 1911 h 3085"/>
              <a:gd name="T36" fmla="*/ 1320 w 2012"/>
              <a:gd name="T37" fmla="*/ 1996 h 3085"/>
              <a:gd name="T38" fmla="*/ 1377 w 2012"/>
              <a:gd name="T39" fmla="*/ 2028 h 3085"/>
              <a:gd name="T40" fmla="*/ 628 w 2012"/>
              <a:gd name="T41" fmla="*/ 2440 h 3085"/>
              <a:gd name="T42" fmla="*/ 526 w 2012"/>
              <a:gd name="T43" fmla="*/ 2388 h 3085"/>
              <a:gd name="T44" fmla="*/ 507 w 2012"/>
              <a:gd name="T45" fmla="*/ 2296 h 3085"/>
              <a:gd name="T46" fmla="*/ 527 w 2012"/>
              <a:gd name="T47" fmla="*/ 2244 h 3085"/>
              <a:gd name="T48" fmla="*/ 559 w 2012"/>
              <a:gd name="T49" fmla="*/ 2175 h 3085"/>
              <a:gd name="T50" fmla="*/ 594 w 2012"/>
              <a:gd name="T51" fmla="*/ 2049 h 3085"/>
              <a:gd name="T52" fmla="*/ 620 w 2012"/>
              <a:gd name="T53" fmla="*/ 1823 h 3085"/>
              <a:gd name="T54" fmla="*/ 626 w 2012"/>
              <a:gd name="T55" fmla="*/ 1500 h 3085"/>
              <a:gd name="T56" fmla="*/ 579 w 2012"/>
              <a:gd name="T57" fmla="*/ 1337 h 3085"/>
              <a:gd name="T58" fmla="*/ 517 w 2012"/>
              <a:gd name="T59" fmla="*/ 1221 h 3085"/>
              <a:gd name="T60" fmla="*/ 508 w 2012"/>
              <a:gd name="T61" fmla="*/ 1111 h 3085"/>
              <a:gd name="T62" fmla="*/ 576 w 2012"/>
              <a:gd name="T63" fmla="*/ 1036 h 3085"/>
              <a:gd name="T64" fmla="*/ 1010 w 2012"/>
              <a:gd name="T65" fmla="*/ 9 h 3085"/>
              <a:gd name="T66" fmla="*/ 1062 w 2012"/>
              <a:gd name="T67" fmla="*/ 101 h 3085"/>
              <a:gd name="T68" fmla="*/ 1140 w 2012"/>
              <a:gd name="T69" fmla="*/ 260 h 3085"/>
              <a:gd name="T70" fmla="*/ 1215 w 2012"/>
              <a:gd name="T71" fmla="*/ 445 h 3085"/>
              <a:gd name="T72" fmla="*/ 1256 w 2012"/>
              <a:gd name="T73" fmla="*/ 616 h 3085"/>
              <a:gd name="T74" fmla="*/ 1227 w 2012"/>
              <a:gd name="T75" fmla="*/ 829 h 3085"/>
              <a:gd name="T76" fmla="*/ 1121 w 2012"/>
              <a:gd name="T77" fmla="*/ 988 h 3085"/>
              <a:gd name="T78" fmla="*/ 1074 w 2012"/>
              <a:gd name="T79" fmla="*/ 1003 h 3085"/>
              <a:gd name="T80" fmla="*/ 1135 w 2012"/>
              <a:gd name="T81" fmla="*/ 866 h 3085"/>
              <a:gd name="T82" fmla="*/ 1119 w 2012"/>
              <a:gd name="T83" fmla="*/ 737 h 3085"/>
              <a:gd name="T84" fmla="*/ 1066 w 2012"/>
              <a:gd name="T85" fmla="*/ 608 h 3085"/>
              <a:gd name="T86" fmla="*/ 1016 w 2012"/>
              <a:gd name="T87" fmla="*/ 513 h 3085"/>
              <a:gd name="T88" fmla="*/ 1000 w 2012"/>
              <a:gd name="T89" fmla="*/ 503 h 3085"/>
              <a:gd name="T90" fmla="*/ 957 w 2012"/>
              <a:gd name="T91" fmla="*/ 585 h 3085"/>
              <a:gd name="T92" fmla="*/ 902 w 2012"/>
              <a:gd name="T93" fmla="*/ 712 h 3085"/>
              <a:gd name="T94" fmla="*/ 874 w 2012"/>
              <a:gd name="T95" fmla="*/ 830 h 3085"/>
              <a:gd name="T96" fmla="*/ 919 w 2012"/>
              <a:gd name="T97" fmla="*/ 983 h 3085"/>
              <a:gd name="T98" fmla="*/ 918 w 2012"/>
              <a:gd name="T99" fmla="*/ 1006 h 3085"/>
              <a:gd name="T100" fmla="*/ 800 w 2012"/>
              <a:gd name="T101" fmla="*/ 868 h 3085"/>
              <a:gd name="T102" fmla="*/ 754 w 2012"/>
              <a:gd name="T103" fmla="*/ 645 h 3085"/>
              <a:gd name="T104" fmla="*/ 784 w 2012"/>
              <a:gd name="T105" fmla="*/ 482 h 3085"/>
              <a:gd name="T106" fmla="*/ 855 w 2012"/>
              <a:gd name="T107" fmla="*/ 295 h 3085"/>
              <a:gd name="T108" fmla="*/ 935 w 2012"/>
              <a:gd name="T109" fmla="*/ 129 h 3085"/>
              <a:gd name="T110" fmla="*/ 993 w 2012"/>
              <a:gd name="T111" fmla="*/ 20 h 3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12" h="3085">
                <a:moveTo>
                  <a:pt x="0" y="2700"/>
                </a:moveTo>
                <a:lnTo>
                  <a:pt x="2012" y="2700"/>
                </a:lnTo>
                <a:lnTo>
                  <a:pt x="1619" y="3085"/>
                </a:lnTo>
                <a:lnTo>
                  <a:pt x="392" y="3085"/>
                </a:lnTo>
                <a:lnTo>
                  <a:pt x="0" y="2700"/>
                </a:lnTo>
                <a:close/>
                <a:moveTo>
                  <a:pt x="628" y="1028"/>
                </a:moveTo>
                <a:lnTo>
                  <a:pt x="649" y="1030"/>
                </a:lnTo>
                <a:lnTo>
                  <a:pt x="675" y="1035"/>
                </a:lnTo>
                <a:lnTo>
                  <a:pt x="704" y="1043"/>
                </a:lnTo>
                <a:lnTo>
                  <a:pt x="737" y="1053"/>
                </a:lnTo>
                <a:lnTo>
                  <a:pt x="774" y="1066"/>
                </a:lnTo>
                <a:lnTo>
                  <a:pt x="814" y="1079"/>
                </a:lnTo>
                <a:lnTo>
                  <a:pt x="858" y="1092"/>
                </a:lnTo>
                <a:lnTo>
                  <a:pt x="905" y="1105"/>
                </a:lnTo>
                <a:lnTo>
                  <a:pt x="956" y="1119"/>
                </a:lnTo>
                <a:lnTo>
                  <a:pt x="1010" y="1131"/>
                </a:lnTo>
                <a:lnTo>
                  <a:pt x="1068" y="1141"/>
                </a:lnTo>
                <a:lnTo>
                  <a:pt x="1128" y="1149"/>
                </a:lnTo>
                <a:lnTo>
                  <a:pt x="1191" y="1155"/>
                </a:lnTo>
                <a:lnTo>
                  <a:pt x="1258" y="1157"/>
                </a:lnTo>
                <a:lnTo>
                  <a:pt x="1301" y="1158"/>
                </a:lnTo>
                <a:lnTo>
                  <a:pt x="1339" y="1161"/>
                </a:lnTo>
                <a:lnTo>
                  <a:pt x="1372" y="1165"/>
                </a:lnTo>
                <a:lnTo>
                  <a:pt x="1400" y="1171"/>
                </a:lnTo>
                <a:lnTo>
                  <a:pt x="1425" y="1178"/>
                </a:lnTo>
                <a:lnTo>
                  <a:pt x="1445" y="1186"/>
                </a:lnTo>
                <a:lnTo>
                  <a:pt x="1462" y="1196"/>
                </a:lnTo>
                <a:lnTo>
                  <a:pt x="1476" y="1208"/>
                </a:lnTo>
                <a:lnTo>
                  <a:pt x="1487" y="1219"/>
                </a:lnTo>
                <a:lnTo>
                  <a:pt x="1495" y="1231"/>
                </a:lnTo>
                <a:lnTo>
                  <a:pt x="1501" y="1245"/>
                </a:lnTo>
                <a:lnTo>
                  <a:pt x="1504" y="1258"/>
                </a:lnTo>
                <a:lnTo>
                  <a:pt x="1506" y="1271"/>
                </a:lnTo>
                <a:lnTo>
                  <a:pt x="1507" y="1285"/>
                </a:lnTo>
                <a:lnTo>
                  <a:pt x="1505" y="1299"/>
                </a:lnTo>
                <a:lnTo>
                  <a:pt x="1498" y="1312"/>
                </a:lnTo>
                <a:lnTo>
                  <a:pt x="1488" y="1325"/>
                </a:lnTo>
                <a:lnTo>
                  <a:pt x="1475" y="1339"/>
                </a:lnTo>
                <a:lnTo>
                  <a:pt x="1461" y="1354"/>
                </a:lnTo>
                <a:lnTo>
                  <a:pt x="1445" y="1369"/>
                </a:lnTo>
                <a:lnTo>
                  <a:pt x="1430" y="1386"/>
                </a:lnTo>
                <a:lnTo>
                  <a:pt x="1416" y="1403"/>
                </a:lnTo>
                <a:lnTo>
                  <a:pt x="1403" y="1422"/>
                </a:lnTo>
                <a:lnTo>
                  <a:pt x="1393" y="1443"/>
                </a:lnTo>
                <a:lnTo>
                  <a:pt x="1386" y="1464"/>
                </a:lnTo>
                <a:lnTo>
                  <a:pt x="1384" y="1488"/>
                </a:lnTo>
                <a:lnTo>
                  <a:pt x="1385" y="1523"/>
                </a:lnTo>
                <a:lnTo>
                  <a:pt x="1390" y="1553"/>
                </a:lnTo>
                <a:lnTo>
                  <a:pt x="1396" y="1580"/>
                </a:lnTo>
                <a:lnTo>
                  <a:pt x="1405" y="1603"/>
                </a:lnTo>
                <a:lnTo>
                  <a:pt x="1416" y="1625"/>
                </a:lnTo>
                <a:lnTo>
                  <a:pt x="1427" y="1644"/>
                </a:lnTo>
                <a:lnTo>
                  <a:pt x="1439" y="1662"/>
                </a:lnTo>
                <a:lnTo>
                  <a:pt x="1451" y="1677"/>
                </a:lnTo>
                <a:lnTo>
                  <a:pt x="1464" y="1693"/>
                </a:lnTo>
                <a:lnTo>
                  <a:pt x="1475" y="1709"/>
                </a:lnTo>
                <a:lnTo>
                  <a:pt x="1485" y="1725"/>
                </a:lnTo>
                <a:lnTo>
                  <a:pt x="1494" y="1742"/>
                </a:lnTo>
                <a:lnTo>
                  <a:pt x="1501" y="1761"/>
                </a:lnTo>
                <a:lnTo>
                  <a:pt x="1505" y="1781"/>
                </a:lnTo>
                <a:lnTo>
                  <a:pt x="1507" y="1804"/>
                </a:lnTo>
                <a:lnTo>
                  <a:pt x="1504" y="1828"/>
                </a:lnTo>
                <a:lnTo>
                  <a:pt x="1497" y="1851"/>
                </a:lnTo>
                <a:lnTo>
                  <a:pt x="1486" y="1871"/>
                </a:lnTo>
                <a:lnTo>
                  <a:pt x="1470" y="1889"/>
                </a:lnTo>
                <a:lnTo>
                  <a:pt x="1452" y="1903"/>
                </a:lnTo>
                <a:lnTo>
                  <a:pt x="1431" y="1913"/>
                </a:lnTo>
                <a:lnTo>
                  <a:pt x="1407" y="1921"/>
                </a:lnTo>
                <a:lnTo>
                  <a:pt x="1382" y="1924"/>
                </a:lnTo>
                <a:lnTo>
                  <a:pt x="1380" y="1924"/>
                </a:lnTo>
                <a:lnTo>
                  <a:pt x="1374" y="1923"/>
                </a:lnTo>
                <a:lnTo>
                  <a:pt x="1366" y="1923"/>
                </a:lnTo>
                <a:lnTo>
                  <a:pt x="1355" y="1921"/>
                </a:lnTo>
                <a:lnTo>
                  <a:pt x="1342" y="1918"/>
                </a:lnTo>
                <a:lnTo>
                  <a:pt x="1328" y="1914"/>
                </a:lnTo>
                <a:lnTo>
                  <a:pt x="1313" y="1909"/>
                </a:lnTo>
                <a:lnTo>
                  <a:pt x="1297" y="1902"/>
                </a:lnTo>
                <a:lnTo>
                  <a:pt x="1281" y="1894"/>
                </a:lnTo>
                <a:lnTo>
                  <a:pt x="1266" y="1883"/>
                </a:lnTo>
                <a:lnTo>
                  <a:pt x="1252" y="1868"/>
                </a:lnTo>
                <a:lnTo>
                  <a:pt x="1239" y="1852"/>
                </a:lnTo>
                <a:lnTo>
                  <a:pt x="1228" y="1833"/>
                </a:lnTo>
                <a:lnTo>
                  <a:pt x="1220" y="1810"/>
                </a:lnTo>
                <a:lnTo>
                  <a:pt x="1214" y="1783"/>
                </a:lnTo>
                <a:lnTo>
                  <a:pt x="1212" y="1754"/>
                </a:lnTo>
                <a:lnTo>
                  <a:pt x="1214" y="1792"/>
                </a:lnTo>
                <a:lnTo>
                  <a:pt x="1219" y="1826"/>
                </a:lnTo>
                <a:lnTo>
                  <a:pt x="1226" y="1858"/>
                </a:lnTo>
                <a:lnTo>
                  <a:pt x="1236" y="1886"/>
                </a:lnTo>
                <a:lnTo>
                  <a:pt x="1248" y="1911"/>
                </a:lnTo>
                <a:lnTo>
                  <a:pt x="1261" y="1934"/>
                </a:lnTo>
                <a:lnTo>
                  <a:pt x="1276" y="1953"/>
                </a:lnTo>
                <a:lnTo>
                  <a:pt x="1290" y="1970"/>
                </a:lnTo>
                <a:lnTo>
                  <a:pt x="1305" y="1984"/>
                </a:lnTo>
                <a:lnTo>
                  <a:pt x="1320" y="1996"/>
                </a:lnTo>
                <a:lnTo>
                  <a:pt x="1335" y="2006"/>
                </a:lnTo>
                <a:lnTo>
                  <a:pt x="1348" y="2015"/>
                </a:lnTo>
                <a:lnTo>
                  <a:pt x="1360" y="2021"/>
                </a:lnTo>
                <a:lnTo>
                  <a:pt x="1369" y="2025"/>
                </a:lnTo>
                <a:lnTo>
                  <a:pt x="1377" y="2028"/>
                </a:lnTo>
                <a:lnTo>
                  <a:pt x="1382" y="2030"/>
                </a:lnTo>
                <a:lnTo>
                  <a:pt x="1384" y="2031"/>
                </a:lnTo>
                <a:lnTo>
                  <a:pt x="1384" y="2571"/>
                </a:lnTo>
                <a:lnTo>
                  <a:pt x="628" y="2571"/>
                </a:lnTo>
                <a:lnTo>
                  <a:pt x="628" y="2440"/>
                </a:lnTo>
                <a:lnTo>
                  <a:pt x="603" y="2438"/>
                </a:lnTo>
                <a:lnTo>
                  <a:pt x="580" y="2431"/>
                </a:lnTo>
                <a:lnTo>
                  <a:pt x="559" y="2420"/>
                </a:lnTo>
                <a:lnTo>
                  <a:pt x="540" y="2405"/>
                </a:lnTo>
                <a:lnTo>
                  <a:pt x="526" y="2388"/>
                </a:lnTo>
                <a:lnTo>
                  <a:pt x="514" y="2367"/>
                </a:lnTo>
                <a:lnTo>
                  <a:pt x="507" y="2346"/>
                </a:lnTo>
                <a:lnTo>
                  <a:pt x="505" y="2321"/>
                </a:lnTo>
                <a:lnTo>
                  <a:pt x="505" y="2308"/>
                </a:lnTo>
                <a:lnTo>
                  <a:pt x="507" y="2296"/>
                </a:lnTo>
                <a:lnTo>
                  <a:pt x="509" y="2285"/>
                </a:lnTo>
                <a:lnTo>
                  <a:pt x="513" y="2274"/>
                </a:lnTo>
                <a:lnTo>
                  <a:pt x="517" y="2264"/>
                </a:lnTo>
                <a:lnTo>
                  <a:pt x="521" y="2254"/>
                </a:lnTo>
                <a:lnTo>
                  <a:pt x="527" y="2244"/>
                </a:lnTo>
                <a:lnTo>
                  <a:pt x="533" y="2232"/>
                </a:lnTo>
                <a:lnTo>
                  <a:pt x="539" y="2221"/>
                </a:lnTo>
                <a:lnTo>
                  <a:pt x="545" y="2208"/>
                </a:lnTo>
                <a:lnTo>
                  <a:pt x="552" y="2193"/>
                </a:lnTo>
                <a:lnTo>
                  <a:pt x="559" y="2175"/>
                </a:lnTo>
                <a:lnTo>
                  <a:pt x="566" y="2156"/>
                </a:lnTo>
                <a:lnTo>
                  <a:pt x="574" y="2134"/>
                </a:lnTo>
                <a:lnTo>
                  <a:pt x="581" y="2109"/>
                </a:lnTo>
                <a:lnTo>
                  <a:pt x="587" y="2081"/>
                </a:lnTo>
                <a:lnTo>
                  <a:pt x="594" y="2049"/>
                </a:lnTo>
                <a:lnTo>
                  <a:pt x="600" y="2014"/>
                </a:lnTo>
                <a:lnTo>
                  <a:pt x="606" y="1973"/>
                </a:lnTo>
                <a:lnTo>
                  <a:pt x="611" y="1928"/>
                </a:lnTo>
                <a:lnTo>
                  <a:pt x="616" y="1879"/>
                </a:lnTo>
                <a:lnTo>
                  <a:pt x="620" y="1823"/>
                </a:lnTo>
                <a:lnTo>
                  <a:pt x="624" y="1762"/>
                </a:lnTo>
                <a:lnTo>
                  <a:pt x="626" y="1696"/>
                </a:lnTo>
                <a:lnTo>
                  <a:pt x="628" y="1623"/>
                </a:lnTo>
                <a:lnTo>
                  <a:pt x="628" y="1543"/>
                </a:lnTo>
                <a:lnTo>
                  <a:pt x="626" y="1500"/>
                </a:lnTo>
                <a:lnTo>
                  <a:pt x="621" y="1461"/>
                </a:lnTo>
                <a:lnTo>
                  <a:pt x="613" y="1426"/>
                </a:lnTo>
                <a:lnTo>
                  <a:pt x="603" y="1393"/>
                </a:lnTo>
                <a:lnTo>
                  <a:pt x="591" y="1363"/>
                </a:lnTo>
                <a:lnTo>
                  <a:pt x="579" y="1337"/>
                </a:lnTo>
                <a:lnTo>
                  <a:pt x="565" y="1311"/>
                </a:lnTo>
                <a:lnTo>
                  <a:pt x="552" y="1286"/>
                </a:lnTo>
                <a:lnTo>
                  <a:pt x="539" y="1264"/>
                </a:lnTo>
                <a:lnTo>
                  <a:pt x="527" y="1242"/>
                </a:lnTo>
                <a:lnTo>
                  <a:pt x="517" y="1221"/>
                </a:lnTo>
                <a:lnTo>
                  <a:pt x="509" y="1200"/>
                </a:lnTo>
                <a:lnTo>
                  <a:pt x="504" y="1178"/>
                </a:lnTo>
                <a:lnTo>
                  <a:pt x="502" y="1157"/>
                </a:lnTo>
                <a:lnTo>
                  <a:pt x="504" y="1133"/>
                </a:lnTo>
                <a:lnTo>
                  <a:pt x="508" y="1111"/>
                </a:lnTo>
                <a:lnTo>
                  <a:pt x="515" y="1090"/>
                </a:lnTo>
                <a:lnTo>
                  <a:pt x="525" y="1073"/>
                </a:lnTo>
                <a:lnTo>
                  <a:pt x="539" y="1057"/>
                </a:lnTo>
                <a:lnTo>
                  <a:pt x="556" y="1045"/>
                </a:lnTo>
                <a:lnTo>
                  <a:pt x="576" y="1036"/>
                </a:lnTo>
                <a:lnTo>
                  <a:pt x="600" y="1030"/>
                </a:lnTo>
                <a:lnTo>
                  <a:pt x="628" y="1028"/>
                </a:lnTo>
                <a:close/>
                <a:moveTo>
                  <a:pt x="1005" y="0"/>
                </a:moveTo>
                <a:lnTo>
                  <a:pt x="1006" y="2"/>
                </a:lnTo>
                <a:lnTo>
                  <a:pt x="1010" y="9"/>
                </a:lnTo>
                <a:lnTo>
                  <a:pt x="1017" y="20"/>
                </a:lnTo>
                <a:lnTo>
                  <a:pt x="1026" y="36"/>
                </a:lnTo>
                <a:lnTo>
                  <a:pt x="1036" y="54"/>
                </a:lnTo>
                <a:lnTo>
                  <a:pt x="1048" y="77"/>
                </a:lnTo>
                <a:lnTo>
                  <a:pt x="1062" y="101"/>
                </a:lnTo>
                <a:lnTo>
                  <a:pt x="1076" y="129"/>
                </a:lnTo>
                <a:lnTo>
                  <a:pt x="1091" y="158"/>
                </a:lnTo>
                <a:lnTo>
                  <a:pt x="1107" y="191"/>
                </a:lnTo>
                <a:lnTo>
                  <a:pt x="1124" y="225"/>
                </a:lnTo>
                <a:lnTo>
                  <a:pt x="1140" y="260"/>
                </a:lnTo>
                <a:lnTo>
                  <a:pt x="1156" y="295"/>
                </a:lnTo>
                <a:lnTo>
                  <a:pt x="1172" y="332"/>
                </a:lnTo>
                <a:lnTo>
                  <a:pt x="1188" y="370"/>
                </a:lnTo>
                <a:lnTo>
                  <a:pt x="1202" y="408"/>
                </a:lnTo>
                <a:lnTo>
                  <a:pt x="1215" y="445"/>
                </a:lnTo>
                <a:lnTo>
                  <a:pt x="1227" y="482"/>
                </a:lnTo>
                <a:lnTo>
                  <a:pt x="1238" y="517"/>
                </a:lnTo>
                <a:lnTo>
                  <a:pt x="1246" y="551"/>
                </a:lnTo>
                <a:lnTo>
                  <a:pt x="1252" y="585"/>
                </a:lnTo>
                <a:lnTo>
                  <a:pt x="1256" y="616"/>
                </a:lnTo>
                <a:lnTo>
                  <a:pt x="1258" y="645"/>
                </a:lnTo>
                <a:lnTo>
                  <a:pt x="1256" y="694"/>
                </a:lnTo>
                <a:lnTo>
                  <a:pt x="1250" y="741"/>
                </a:lnTo>
                <a:lnTo>
                  <a:pt x="1240" y="786"/>
                </a:lnTo>
                <a:lnTo>
                  <a:pt x="1227" y="829"/>
                </a:lnTo>
                <a:lnTo>
                  <a:pt x="1211" y="868"/>
                </a:lnTo>
                <a:lnTo>
                  <a:pt x="1192" y="904"/>
                </a:lnTo>
                <a:lnTo>
                  <a:pt x="1171" y="936"/>
                </a:lnTo>
                <a:lnTo>
                  <a:pt x="1147" y="964"/>
                </a:lnTo>
                <a:lnTo>
                  <a:pt x="1121" y="988"/>
                </a:lnTo>
                <a:lnTo>
                  <a:pt x="1093" y="1006"/>
                </a:lnTo>
                <a:lnTo>
                  <a:pt x="1063" y="1020"/>
                </a:lnTo>
                <a:lnTo>
                  <a:pt x="1032" y="1028"/>
                </a:lnTo>
                <a:lnTo>
                  <a:pt x="1054" y="1017"/>
                </a:lnTo>
                <a:lnTo>
                  <a:pt x="1074" y="1003"/>
                </a:lnTo>
                <a:lnTo>
                  <a:pt x="1092" y="983"/>
                </a:lnTo>
                <a:lnTo>
                  <a:pt x="1107" y="959"/>
                </a:lnTo>
                <a:lnTo>
                  <a:pt x="1120" y="931"/>
                </a:lnTo>
                <a:lnTo>
                  <a:pt x="1129" y="900"/>
                </a:lnTo>
                <a:lnTo>
                  <a:pt x="1135" y="866"/>
                </a:lnTo>
                <a:lnTo>
                  <a:pt x="1137" y="830"/>
                </a:lnTo>
                <a:lnTo>
                  <a:pt x="1136" y="810"/>
                </a:lnTo>
                <a:lnTo>
                  <a:pt x="1132" y="787"/>
                </a:lnTo>
                <a:lnTo>
                  <a:pt x="1127" y="763"/>
                </a:lnTo>
                <a:lnTo>
                  <a:pt x="1119" y="737"/>
                </a:lnTo>
                <a:lnTo>
                  <a:pt x="1110" y="712"/>
                </a:lnTo>
                <a:lnTo>
                  <a:pt x="1100" y="685"/>
                </a:lnTo>
                <a:lnTo>
                  <a:pt x="1089" y="658"/>
                </a:lnTo>
                <a:lnTo>
                  <a:pt x="1077" y="633"/>
                </a:lnTo>
                <a:lnTo>
                  <a:pt x="1066" y="608"/>
                </a:lnTo>
                <a:lnTo>
                  <a:pt x="1054" y="585"/>
                </a:lnTo>
                <a:lnTo>
                  <a:pt x="1044" y="563"/>
                </a:lnTo>
                <a:lnTo>
                  <a:pt x="1033" y="544"/>
                </a:lnTo>
                <a:lnTo>
                  <a:pt x="1024" y="528"/>
                </a:lnTo>
                <a:lnTo>
                  <a:pt x="1016" y="513"/>
                </a:lnTo>
                <a:lnTo>
                  <a:pt x="1010" y="503"/>
                </a:lnTo>
                <a:lnTo>
                  <a:pt x="1006" y="497"/>
                </a:lnTo>
                <a:lnTo>
                  <a:pt x="1005" y="494"/>
                </a:lnTo>
                <a:lnTo>
                  <a:pt x="1004" y="497"/>
                </a:lnTo>
                <a:lnTo>
                  <a:pt x="1000" y="503"/>
                </a:lnTo>
                <a:lnTo>
                  <a:pt x="994" y="513"/>
                </a:lnTo>
                <a:lnTo>
                  <a:pt x="987" y="528"/>
                </a:lnTo>
                <a:lnTo>
                  <a:pt x="978" y="544"/>
                </a:lnTo>
                <a:lnTo>
                  <a:pt x="968" y="563"/>
                </a:lnTo>
                <a:lnTo>
                  <a:pt x="957" y="585"/>
                </a:lnTo>
                <a:lnTo>
                  <a:pt x="945" y="608"/>
                </a:lnTo>
                <a:lnTo>
                  <a:pt x="934" y="633"/>
                </a:lnTo>
                <a:lnTo>
                  <a:pt x="922" y="658"/>
                </a:lnTo>
                <a:lnTo>
                  <a:pt x="912" y="685"/>
                </a:lnTo>
                <a:lnTo>
                  <a:pt x="902" y="712"/>
                </a:lnTo>
                <a:lnTo>
                  <a:pt x="893" y="737"/>
                </a:lnTo>
                <a:lnTo>
                  <a:pt x="885" y="763"/>
                </a:lnTo>
                <a:lnTo>
                  <a:pt x="879" y="787"/>
                </a:lnTo>
                <a:lnTo>
                  <a:pt x="876" y="810"/>
                </a:lnTo>
                <a:lnTo>
                  <a:pt x="874" y="830"/>
                </a:lnTo>
                <a:lnTo>
                  <a:pt x="876" y="866"/>
                </a:lnTo>
                <a:lnTo>
                  <a:pt x="882" y="900"/>
                </a:lnTo>
                <a:lnTo>
                  <a:pt x="892" y="931"/>
                </a:lnTo>
                <a:lnTo>
                  <a:pt x="904" y="959"/>
                </a:lnTo>
                <a:lnTo>
                  <a:pt x="919" y="983"/>
                </a:lnTo>
                <a:lnTo>
                  <a:pt x="937" y="1003"/>
                </a:lnTo>
                <a:lnTo>
                  <a:pt x="957" y="1017"/>
                </a:lnTo>
                <a:lnTo>
                  <a:pt x="979" y="1028"/>
                </a:lnTo>
                <a:lnTo>
                  <a:pt x="948" y="1020"/>
                </a:lnTo>
                <a:lnTo>
                  <a:pt x="918" y="1006"/>
                </a:lnTo>
                <a:lnTo>
                  <a:pt x="890" y="988"/>
                </a:lnTo>
                <a:lnTo>
                  <a:pt x="864" y="964"/>
                </a:lnTo>
                <a:lnTo>
                  <a:pt x="841" y="936"/>
                </a:lnTo>
                <a:lnTo>
                  <a:pt x="819" y="904"/>
                </a:lnTo>
                <a:lnTo>
                  <a:pt x="800" y="868"/>
                </a:lnTo>
                <a:lnTo>
                  <a:pt x="784" y="829"/>
                </a:lnTo>
                <a:lnTo>
                  <a:pt x="771" y="786"/>
                </a:lnTo>
                <a:lnTo>
                  <a:pt x="762" y="741"/>
                </a:lnTo>
                <a:lnTo>
                  <a:pt x="756" y="694"/>
                </a:lnTo>
                <a:lnTo>
                  <a:pt x="754" y="645"/>
                </a:lnTo>
                <a:lnTo>
                  <a:pt x="755" y="616"/>
                </a:lnTo>
                <a:lnTo>
                  <a:pt x="759" y="585"/>
                </a:lnTo>
                <a:lnTo>
                  <a:pt x="766" y="551"/>
                </a:lnTo>
                <a:lnTo>
                  <a:pt x="774" y="517"/>
                </a:lnTo>
                <a:lnTo>
                  <a:pt x="784" y="482"/>
                </a:lnTo>
                <a:lnTo>
                  <a:pt x="796" y="445"/>
                </a:lnTo>
                <a:lnTo>
                  <a:pt x="810" y="408"/>
                </a:lnTo>
                <a:lnTo>
                  <a:pt x="824" y="370"/>
                </a:lnTo>
                <a:lnTo>
                  <a:pt x="839" y="332"/>
                </a:lnTo>
                <a:lnTo>
                  <a:pt x="855" y="295"/>
                </a:lnTo>
                <a:lnTo>
                  <a:pt x="871" y="260"/>
                </a:lnTo>
                <a:lnTo>
                  <a:pt x="888" y="225"/>
                </a:lnTo>
                <a:lnTo>
                  <a:pt x="904" y="191"/>
                </a:lnTo>
                <a:lnTo>
                  <a:pt x="920" y="158"/>
                </a:lnTo>
                <a:lnTo>
                  <a:pt x="935" y="129"/>
                </a:lnTo>
                <a:lnTo>
                  <a:pt x="949" y="101"/>
                </a:lnTo>
                <a:lnTo>
                  <a:pt x="963" y="77"/>
                </a:lnTo>
                <a:lnTo>
                  <a:pt x="975" y="54"/>
                </a:lnTo>
                <a:lnTo>
                  <a:pt x="985" y="36"/>
                </a:lnTo>
                <a:lnTo>
                  <a:pt x="993" y="20"/>
                </a:lnTo>
                <a:lnTo>
                  <a:pt x="1000" y="9"/>
                </a:lnTo>
                <a:lnTo>
                  <a:pt x="1004" y="2"/>
                </a:lnTo>
                <a:lnTo>
                  <a:pt x="100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7"/>
          <p:cNvSpPr>
            <a:spLocks noEditPoints="1"/>
          </p:cNvSpPr>
          <p:nvPr/>
        </p:nvSpPr>
        <p:spPr bwMode="auto">
          <a:xfrm>
            <a:off x="1733550" y="5195892"/>
            <a:ext cx="625475" cy="641350"/>
          </a:xfrm>
          <a:custGeom>
            <a:avLst/>
            <a:gdLst>
              <a:gd name="T0" fmla="*/ 1840 w 3150"/>
              <a:gd name="T1" fmla="*/ 3015 h 3233"/>
              <a:gd name="T2" fmla="*/ 1975 w 3150"/>
              <a:gd name="T3" fmla="*/ 3122 h 3233"/>
              <a:gd name="T4" fmla="*/ 2049 w 3150"/>
              <a:gd name="T5" fmla="*/ 2967 h 3233"/>
              <a:gd name="T6" fmla="*/ 3006 w 3150"/>
              <a:gd name="T7" fmla="*/ 1920 h 3233"/>
              <a:gd name="T8" fmla="*/ 3150 w 3150"/>
              <a:gd name="T9" fmla="*/ 2089 h 3233"/>
              <a:gd name="T10" fmla="*/ 3035 w 3150"/>
              <a:gd name="T11" fmla="*/ 2270 h 3233"/>
              <a:gd name="T12" fmla="*/ 2473 w 3150"/>
              <a:gd name="T13" fmla="*/ 2220 h 3233"/>
              <a:gd name="T14" fmla="*/ 2456 w 3150"/>
              <a:gd name="T15" fmla="*/ 2002 h 3233"/>
              <a:gd name="T16" fmla="*/ 1505 w 3150"/>
              <a:gd name="T17" fmla="*/ 1835 h 3233"/>
              <a:gd name="T18" fmla="*/ 1806 w 3150"/>
              <a:gd name="T19" fmla="*/ 2040 h 3233"/>
              <a:gd name="T20" fmla="*/ 1710 w 3150"/>
              <a:gd name="T21" fmla="*/ 2108 h 3233"/>
              <a:gd name="T22" fmla="*/ 1456 w 3150"/>
              <a:gd name="T23" fmla="*/ 1946 h 3233"/>
              <a:gd name="T24" fmla="*/ 1794 w 3150"/>
              <a:gd name="T25" fmla="*/ 1728 h 3233"/>
              <a:gd name="T26" fmla="*/ 2048 w 3150"/>
              <a:gd name="T27" fmla="*/ 2104 h 3233"/>
              <a:gd name="T28" fmla="*/ 1877 w 3150"/>
              <a:gd name="T29" fmla="*/ 1981 h 3233"/>
              <a:gd name="T30" fmla="*/ 1561 w 3150"/>
              <a:gd name="T31" fmla="*/ 1752 h 3233"/>
              <a:gd name="T32" fmla="*/ 3063 w 3150"/>
              <a:gd name="T33" fmla="*/ 1508 h 3233"/>
              <a:gd name="T34" fmla="*/ 3147 w 3150"/>
              <a:gd name="T35" fmla="*/ 1707 h 3233"/>
              <a:gd name="T36" fmla="*/ 2976 w 3150"/>
              <a:gd name="T37" fmla="*/ 1849 h 3233"/>
              <a:gd name="T38" fmla="*/ 2443 w 3150"/>
              <a:gd name="T39" fmla="*/ 1737 h 3233"/>
              <a:gd name="T40" fmla="*/ 2494 w 3150"/>
              <a:gd name="T41" fmla="*/ 1526 h 3233"/>
              <a:gd name="T42" fmla="*/ 1670 w 3150"/>
              <a:gd name="T43" fmla="*/ 1455 h 3233"/>
              <a:gd name="T44" fmla="*/ 2114 w 3150"/>
              <a:gd name="T45" fmla="*/ 1765 h 3233"/>
              <a:gd name="T46" fmla="*/ 2145 w 3150"/>
              <a:gd name="T47" fmla="*/ 2225 h 3233"/>
              <a:gd name="T48" fmla="*/ 1965 w 3150"/>
              <a:gd name="T49" fmla="*/ 1765 h 3233"/>
              <a:gd name="T50" fmla="*/ 1523 w 3150"/>
              <a:gd name="T51" fmla="*/ 1545 h 3233"/>
              <a:gd name="T52" fmla="*/ 1693 w 3150"/>
              <a:gd name="T53" fmla="*/ 194 h 3233"/>
              <a:gd name="T54" fmla="*/ 2209 w 3150"/>
              <a:gd name="T55" fmla="*/ 184 h 3233"/>
              <a:gd name="T56" fmla="*/ 2713 w 3150"/>
              <a:gd name="T57" fmla="*/ 3 h 3233"/>
              <a:gd name="T58" fmla="*/ 2895 w 3150"/>
              <a:gd name="T59" fmla="*/ 184 h 3233"/>
              <a:gd name="T60" fmla="*/ 3108 w 3150"/>
              <a:gd name="T61" fmla="*/ 1116 h 3233"/>
              <a:gd name="T62" fmla="*/ 3125 w 3150"/>
              <a:gd name="T63" fmla="*/ 1333 h 3233"/>
              <a:gd name="T64" fmla="*/ 2575 w 3150"/>
              <a:gd name="T65" fmla="*/ 1417 h 3233"/>
              <a:gd name="T66" fmla="*/ 2432 w 3150"/>
              <a:gd name="T67" fmla="*/ 1246 h 3233"/>
              <a:gd name="T68" fmla="*/ 2546 w 3150"/>
              <a:gd name="T69" fmla="*/ 1066 h 3233"/>
              <a:gd name="T70" fmla="*/ 1155 w 3150"/>
              <a:gd name="T71" fmla="*/ 733 h 3233"/>
              <a:gd name="T72" fmla="*/ 1482 w 3150"/>
              <a:gd name="T73" fmla="*/ 554 h 3233"/>
              <a:gd name="T74" fmla="*/ 1721 w 3150"/>
              <a:gd name="T75" fmla="*/ 519 h 3233"/>
              <a:gd name="T76" fmla="*/ 1800 w 3150"/>
              <a:gd name="T77" fmla="*/ 690 h 3233"/>
              <a:gd name="T78" fmla="*/ 1601 w 3150"/>
              <a:gd name="T79" fmla="*/ 941 h 3233"/>
              <a:gd name="T80" fmla="*/ 1267 w 3150"/>
              <a:gd name="T81" fmla="*/ 1189 h 3233"/>
              <a:gd name="T82" fmla="*/ 2575 w 3150"/>
              <a:gd name="T83" fmla="*/ 2709 h 3233"/>
              <a:gd name="T84" fmla="*/ 2432 w 3150"/>
              <a:gd name="T85" fmla="*/ 2539 h 3233"/>
              <a:gd name="T86" fmla="*/ 2545 w 3150"/>
              <a:gd name="T87" fmla="*/ 2359 h 3233"/>
              <a:gd name="T88" fmla="*/ 3108 w 3150"/>
              <a:gd name="T89" fmla="*/ 2409 h 3233"/>
              <a:gd name="T90" fmla="*/ 3125 w 3150"/>
              <a:gd name="T91" fmla="*/ 2626 h 3233"/>
              <a:gd name="T92" fmla="*/ 2898 w 3150"/>
              <a:gd name="T93" fmla="*/ 3015 h 3233"/>
              <a:gd name="T94" fmla="*/ 2747 w 3150"/>
              <a:gd name="T95" fmla="*/ 3222 h 3233"/>
              <a:gd name="T96" fmla="*/ 1066 w 3150"/>
              <a:gd name="T97" fmla="*/ 3169 h 3233"/>
              <a:gd name="T98" fmla="*/ 734 w 3150"/>
              <a:gd name="T99" fmla="*/ 2767 h 3233"/>
              <a:gd name="T100" fmla="*/ 551 w 3150"/>
              <a:gd name="T101" fmla="*/ 2737 h 3233"/>
              <a:gd name="T102" fmla="*/ 239 w 3150"/>
              <a:gd name="T103" fmla="*/ 2570 h 3233"/>
              <a:gd name="T104" fmla="*/ 101 w 3150"/>
              <a:gd name="T105" fmla="*/ 2394 h 3233"/>
              <a:gd name="T106" fmla="*/ 11 w 3150"/>
              <a:gd name="T107" fmla="*/ 2112 h 3233"/>
              <a:gd name="T108" fmla="*/ 27 w 3150"/>
              <a:gd name="T109" fmla="*/ 1676 h 3233"/>
              <a:gd name="T110" fmla="*/ 192 w 3150"/>
              <a:gd name="T111" fmla="*/ 1316 h 3233"/>
              <a:gd name="T112" fmla="*/ 405 w 3150"/>
              <a:gd name="T113" fmla="*/ 1154 h 3233"/>
              <a:gd name="T114" fmla="*/ 543 w 3150"/>
              <a:gd name="T115" fmla="*/ 1077 h 3233"/>
              <a:gd name="T116" fmla="*/ 863 w 3150"/>
              <a:gd name="T117" fmla="*/ 896 h 3233"/>
              <a:gd name="T118" fmla="*/ 1045 w 3150"/>
              <a:gd name="T119" fmla="*/ 90 h 3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50" h="3233">
                <a:moveTo>
                  <a:pt x="1950" y="2906"/>
                </a:moveTo>
                <a:lnTo>
                  <a:pt x="1925" y="2909"/>
                </a:lnTo>
                <a:lnTo>
                  <a:pt x="1902" y="2917"/>
                </a:lnTo>
                <a:lnTo>
                  <a:pt x="1881" y="2929"/>
                </a:lnTo>
                <a:lnTo>
                  <a:pt x="1864" y="2946"/>
                </a:lnTo>
                <a:lnTo>
                  <a:pt x="1850" y="2967"/>
                </a:lnTo>
                <a:lnTo>
                  <a:pt x="1842" y="2990"/>
                </a:lnTo>
                <a:lnTo>
                  <a:pt x="1840" y="3015"/>
                </a:lnTo>
                <a:lnTo>
                  <a:pt x="1842" y="3040"/>
                </a:lnTo>
                <a:lnTo>
                  <a:pt x="1850" y="3063"/>
                </a:lnTo>
                <a:lnTo>
                  <a:pt x="1864" y="3083"/>
                </a:lnTo>
                <a:lnTo>
                  <a:pt x="1881" y="3101"/>
                </a:lnTo>
                <a:lnTo>
                  <a:pt x="1902" y="3113"/>
                </a:lnTo>
                <a:lnTo>
                  <a:pt x="1925" y="3122"/>
                </a:lnTo>
                <a:lnTo>
                  <a:pt x="1950" y="3124"/>
                </a:lnTo>
                <a:lnTo>
                  <a:pt x="1975" y="3122"/>
                </a:lnTo>
                <a:lnTo>
                  <a:pt x="1999" y="3113"/>
                </a:lnTo>
                <a:lnTo>
                  <a:pt x="2019" y="3101"/>
                </a:lnTo>
                <a:lnTo>
                  <a:pt x="2036" y="3083"/>
                </a:lnTo>
                <a:lnTo>
                  <a:pt x="2049" y="3063"/>
                </a:lnTo>
                <a:lnTo>
                  <a:pt x="2058" y="3040"/>
                </a:lnTo>
                <a:lnTo>
                  <a:pt x="2061" y="3015"/>
                </a:lnTo>
                <a:lnTo>
                  <a:pt x="2058" y="2990"/>
                </a:lnTo>
                <a:lnTo>
                  <a:pt x="2049" y="2967"/>
                </a:lnTo>
                <a:lnTo>
                  <a:pt x="2036" y="2946"/>
                </a:lnTo>
                <a:lnTo>
                  <a:pt x="2019" y="2929"/>
                </a:lnTo>
                <a:lnTo>
                  <a:pt x="1999" y="2917"/>
                </a:lnTo>
                <a:lnTo>
                  <a:pt x="1975" y="2909"/>
                </a:lnTo>
                <a:lnTo>
                  <a:pt x="1950" y="2906"/>
                </a:lnTo>
                <a:close/>
                <a:moveTo>
                  <a:pt x="2607" y="1917"/>
                </a:moveTo>
                <a:lnTo>
                  <a:pt x="2976" y="1917"/>
                </a:lnTo>
                <a:lnTo>
                  <a:pt x="3006" y="1920"/>
                </a:lnTo>
                <a:lnTo>
                  <a:pt x="3035" y="1928"/>
                </a:lnTo>
                <a:lnTo>
                  <a:pt x="3063" y="1940"/>
                </a:lnTo>
                <a:lnTo>
                  <a:pt x="3087" y="1958"/>
                </a:lnTo>
                <a:lnTo>
                  <a:pt x="3108" y="1978"/>
                </a:lnTo>
                <a:lnTo>
                  <a:pt x="3125" y="2002"/>
                </a:lnTo>
                <a:lnTo>
                  <a:pt x="3138" y="2029"/>
                </a:lnTo>
                <a:lnTo>
                  <a:pt x="3147" y="2059"/>
                </a:lnTo>
                <a:lnTo>
                  <a:pt x="3150" y="2089"/>
                </a:lnTo>
                <a:lnTo>
                  <a:pt x="3150" y="2109"/>
                </a:lnTo>
                <a:lnTo>
                  <a:pt x="3147" y="2139"/>
                </a:lnTo>
                <a:lnTo>
                  <a:pt x="3138" y="2169"/>
                </a:lnTo>
                <a:lnTo>
                  <a:pt x="3125" y="2195"/>
                </a:lnTo>
                <a:lnTo>
                  <a:pt x="3108" y="2220"/>
                </a:lnTo>
                <a:lnTo>
                  <a:pt x="3087" y="2240"/>
                </a:lnTo>
                <a:lnTo>
                  <a:pt x="3063" y="2258"/>
                </a:lnTo>
                <a:lnTo>
                  <a:pt x="3035" y="2270"/>
                </a:lnTo>
                <a:lnTo>
                  <a:pt x="3006" y="2278"/>
                </a:lnTo>
                <a:lnTo>
                  <a:pt x="2976" y="2281"/>
                </a:lnTo>
                <a:lnTo>
                  <a:pt x="2607" y="2281"/>
                </a:lnTo>
                <a:lnTo>
                  <a:pt x="2575" y="2278"/>
                </a:lnTo>
                <a:lnTo>
                  <a:pt x="2546" y="2270"/>
                </a:lnTo>
                <a:lnTo>
                  <a:pt x="2518" y="2258"/>
                </a:lnTo>
                <a:lnTo>
                  <a:pt x="2494" y="2240"/>
                </a:lnTo>
                <a:lnTo>
                  <a:pt x="2473" y="2220"/>
                </a:lnTo>
                <a:lnTo>
                  <a:pt x="2456" y="2195"/>
                </a:lnTo>
                <a:lnTo>
                  <a:pt x="2443" y="2169"/>
                </a:lnTo>
                <a:lnTo>
                  <a:pt x="2435" y="2139"/>
                </a:lnTo>
                <a:lnTo>
                  <a:pt x="2433" y="2109"/>
                </a:lnTo>
                <a:lnTo>
                  <a:pt x="2433" y="2089"/>
                </a:lnTo>
                <a:lnTo>
                  <a:pt x="2435" y="2059"/>
                </a:lnTo>
                <a:lnTo>
                  <a:pt x="2443" y="2029"/>
                </a:lnTo>
                <a:lnTo>
                  <a:pt x="2456" y="2002"/>
                </a:lnTo>
                <a:lnTo>
                  <a:pt x="2473" y="1978"/>
                </a:lnTo>
                <a:lnTo>
                  <a:pt x="2494" y="1958"/>
                </a:lnTo>
                <a:lnTo>
                  <a:pt x="2518" y="1940"/>
                </a:lnTo>
                <a:lnTo>
                  <a:pt x="2546" y="1928"/>
                </a:lnTo>
                <a:lnTo>
                  <a:pt x="2575" y="1920"/>
                </a:lnTo>
                <a:lnTo>
                  <a:pt x="2607" y="1917"/>
                </a:lnTo>
                <a:close/>
                <a:moveTo>
                  <a:pt x="1456" y="1832"/>
                </a:moveTo>
                <a:lnTo>
                  <a:pt x="1505" y="1835"/>
                </a:lnTo>
                <a:lnTo>
                  <a:pt x="1554" y="1843"/>
                </a:lnTo>
                <a:lnTo>
                  <a:pt x="1599" y="1858"/>
                </a:lnTo>
                <a:lnTo>
                  <a:pt x="1642" y="1878"/>
                </a:lnTo>
                <a:lnTo>
                  <a:pt x="1682" y="1902"/>
                </a:lnTo>
                <a:lnTo>
                  <a:pt x="1720" y="1931"/>
                </a:lnTo>
                <a:lnTo>
                  <a:pt x="1753" y="1964"/>
                </a:lnTo>
                <a:lnTo>
                  <a:pt x="1781" y="2000"/>
                </a:lnTo>
                <a:lnTo>
                  <a:pt x="1806" y="2040"/>
                </a:lnTo>
                <a:lnTo>
                  <a:pt x="1827" y="2083"/>
                </a:lnTo>
                <a:lnTo>
                  <a:pt x="1841" y="2128"/>
                </a:lnTo>
                <a:lnTo>
                  <a:pt x="1849" y="2175"/>
                </a:lnTo>
                <a:lnTo>
                  <a:pt x="1852" y="2225"/>
                </a:lnTo>
                <a:lnTo>
                  <a:pt x="1737" y="2225"/>
                </a:lnTo>
                <a:lnTo>
                  <a:pt x="1734" y="2184"/>
                </a:lnTo>
                <a:lnTo>
                  <a:pt x="1725" y="2144"/>
                </a:lnTo>
                <a:lnTo>
                  <a:pt x="1710" y="2108"/>
                </a:lnTo>
                <a:lnTo>
                  <a:pt x="1692" y="2074"/>
                </a:lnTo>
                <a:lnTo>
                  <a:pt x="1668" y="2042"/>
                </a:lnTo>
                <a:lnTo>
                  <a:pt x="1640" y="2015"/>
                </a:lnTo>
                <a:lnTo>
                  <a:pt x="1608" y="1991"/>
                </a:lnTo>
                <a:lnTo>
                  <a:pt x="1574" y="1973"/>
                </a:lnTo>
                <a:lnTo>
                  <a:pt x="1537" y="1959"/>
                </a:lnTo>
                <a:lnTo>
                  <a:pt x="1497" y="1949"/>
                </a:lnTo>
                <a:lnTo>
                  <a:pt x="1456" y="1946"/>
                </a:lnTo>
                <a:lnTo>
                  <a:pt x="1456" y="1832"/>
                </a:lnTo>
                <a:close/>
                <a:moveTo>
                  <a:pt x="1456" y="1626"/>
                </a:moveTo>
                <a:lnTo>
                  <a:pt x="1518" y="1629"/>
                </a:lnTo>
                <a:lnTo>
                  <a:pt x="1577" y="1638"/>
                </a:lnTo>
                <a:lnTo>
                  <a:pt x="1635" y="1652"/>
                </a:lnTo>
                <a:lnTo>
                  <a:pt x="1691" y="1673"/>
                </a:lnTo>
                <a:lnTo>
                  <a:pt x="1743" y="1698"/>
                </a:lnTo>
                <a:lnTo>
                  <a:pt x="1794" y="1728"/>
                </a:lnTo>
                <a:lnTo>
                  <a:pt x="1840" y="1763"/>
                </a:lnTo>
                <a:lnTo>
                  <a:pt x="1883" y="1801"/>
                </a:lnTo>
                <a:lnTo>
                  <a:pt x="1923" y="1844"/>
                </a:lnTo>
                <a:lnTo>
                  <a:pt x="1957" y="1890"/>
                </a:lnTo>
                <a:lnTo>
                  <a:pt x="1987" y="1939"/>
                </a:lnTo>
                <a:lnTo>
                  <a:pt x="2013" y="1992"/>
                </a:lnTo>
                <a:lnTo>
                  <a:pt x="2033" y="2046"/>
                </a:lnTo>
                <a:lnTo>
                  <a:pt x="2048" y="2104"/>
                </a:lnTo>
                <a:lnTo>
                  <a:pt x="2058" y="2164"/>
                </a:lnTo>
                <a:lnTo>
                  <a:pt x="2061" y="2225"/>
                </a:lnTo>
                <a:lnTo>
                  <a:pt x="1944" y="2225"/>
                </a:lnTo>
                <a:lnTo>
                  <a:pt x="1941" y="2172"/>
                </a:lnTo>
                <a:lnTo>
                  <a:pt x="1933" y="2121"/>
                </a:lnTo>
                <a:lnTo>
                  <a:pt x="1919" y="2072"/>
                </a:lnTo>
                <a:lnTo>
                  <a:pt x="1900" y="2025"/>
                </a:lnTo>
                <a:lnTo>
                  <a:pt x="1877" y="1981"/>
                </a:lnTo>
                <a:lnTo>
                  <a:pt x="1849" y="1939"/>
                </a:lnTo>
                <a:lnTo>
                  <a:pt x="1818" y="1901"/>
                </a:lnTo>
                <a:lnTo>
                  <a:pt x="1782" y="1866"/>
                </a:lnTo>
                <a:lnTo>
                  <a:pt x="1744" y="1834"/>
                </a:lnTo>
                <a:lnTo>
                  <a:pt x="1702" y="1807"/>
                </a:lnTo>
                <a:lnTo>
                  <a:pt x="1658" y="1784"/>
                </a:lnTo>
                <a:lnTo>
                  <a:pt x="1610" y="1766"/>
                </a:lnTo>
                <a:lnTo>
                  <a:pt x="1561" y="1752"/>
                </a:lnTo>
                <a:lnTo>
                  <a:pt x="1509" y="1744"/>
                </a:lnTo>
                <a:lnTo>
                  <a:pt x="1456" y="1741"/>
                </a:lnTo>
                <a:lnTo>
                  <a:pt x="1456" y="1626"/>
                </a:lnTo>
                <a:close/>
                <a:moveTo>
                  <a:pt x="2607" y="1485"/>
                </a:moveTo>
                <a:lnTo>
                  <a:pt x="2976" y="1485"/>
                </a:lnTo>
                <a:lnTo>
                  <a:pt x="3006" y="1488"/>
                </a:lnTo>
                <a:lnTo>
                  <a:pt x="3035" y="1496"/>
                </a:lnTo>
                <a:lnTo>
                  <a:pt x="3063" y="1508"/>
                </a:lnTo>
                <a:lnTo>
                  <a:pt x="3087" y="1526"/>
                </a:lnTo>
                <a:lnTo>
                  <a:pt x="3108" y="1546"/>
                </a:lnTo>
                <a:lnTo>
                  <a:pt x="3125" y="1571"/>
                </a:lnTo>
                <a:lnTo>
                  <a:pt x="3138" y="1597"/>
                </a:lnTo>
                <a:lnTo>
                  <a:pt x="3147" y="1627"/>
                </a:lnTo>
                <a:lnTo>
                  <a:pt x="3150" y="1657"/>
                </a:lnTo>
                <a:lnTo>
                  <a:pt x="3150" y="1677"/>
                </a:lnTo>
                <a:lnTo>
                  <a:pt x="3147" y="1707"/>
                </a:lnTo>
                <a:lnTo>
                  <a:pt x="3138" y="1737"/>
                </a:lnTo>
                <a:lnTo>
                  <a:pt x="3125" y="1765"/>
                </a:lnTo>
                <a:lnTo>
                  <a:pt x="3108" y="1788"/>
                </a:lnTo>
                <a:lnTo>
                  <a:pt x="3087" y="1810"/>
                </a:lnTo>
                <a:lnTo>
                  <a:pt x="3063" y="1826"/>
                </a:lnTo>
                <a:lnTo>
                  <a:pt x="3035" y="1839"/>
                </a:lnTo>
                <a:lnTo>
                  <a:pt x="3006" y="1847"/>
                </a:lnTo>
                <a:lnTo>
                  <a:pt x="2976" y="1849"/>
                </a:lnTo>
                <a:lnTo>
                  <a:pt x="2607" y="1849"/>
                </a:lnTo>
                <a:lnTo>
                  <a:pt x="2575" y="1847"/>
                </a:lnTo>
                <a:lnTo>
                  <a:pt x="2546" y="1839"/>
                </a:lnTo>
                <a:lnTo>
                  <a:pt x="2518" y="1826"/>
                </a:lnTo>
                <a:lnTo>
                  <a:pt x="2494" y="1810"/>
                </a:lnTo>
                <a:lnTo>
                  <a:pt x="2473" y="1788"/>
                </a:lnTo>
                <a:lnTo>
                  <a:pt x="2456" y="1765"/>
                </a:lnTo>
                <a:lnTo>
                  <a:pt x="2443" y="1737"/>
                </a:lnTo>
                <a:lnTo>
                  <a:pt x="2435" y="1707"/>
                </a:lnTo>
                <a:lnTo>
                  <a:pt x="2433" y="1677"/>
                </a:lnTo>
                <a:lnTo>
                  <a:pt x="2433" y="1658"/>
                </a:lnTo>
                <a:lnTo>
                  <a:pt x="2435" y="1627"/>
                </a:lnTo>
                <a:lnTo>
                  <a:pt x="2443" y="1598"/>
                </a:lnTo>
                <a:lnTo>
                  <a:pt x="2456" y="1571"/>
                </a:lnTo>
                <a:lnTo>
                  <a:pt x="2473" y="1546"/>
                </a:lnTo>
                <a:lnTo>
                  <a:pt x="2494" y="1526"/>
                </a:lnTo>
                <a:lnTo>
                  <a:pt x="2518" y="1508"/>
                </a:lnTo>
                <a:lnTo>
                  <a:pt x="2546" y="1496"/>
                </a:lnTo>
                <a:lnTo>
                  <a:pt x="2575" y="1488"/>
                </a:lnTo>
                <a:lnTo>
                  <a:pt x="2607" y="1485"/>
                </a:lnTo>
                <a:close/>
                <a:moveTo>
                  <a:pt x="1456" y="1427"/>
                </a:moveTo>
                <a:lnTo>
                  <a:pt x="1529" y="1430"/>
                </a:lnTo>
                <a:lnTo>
                  <a:pt x="1601" y="1440"/>
                </a:lnTo>
                <a:lnTo>
                  <a:pt x="1670" y="1455"/>
                </a:lnTo>
                <a:lnTo>
                  <a:pt x="1737" y="1477"/>
                </a:lnTo>
                <a:lnTo>
                  <a:pt x="1801" y="1503"/>
                </a:lnTo>
                <a:lnTo>
                  <a:pt x="1863" y="1536"/>
                </a:lnTo>
                <a:lnTo>
                  <a:pt x="1920" y="1573"/>
                </a:lnTo>
                <a:lnTo>
                  <a:pt x="1975" y="1615"/>
                </a:lnTo>
                <a:lnTo>
                  <a:pt x="2026" y="1661"/>
                </a:lnTo>
                <a:lnTo>
                  <a:pt x="2072" y="1711"/>
                </a:lnTo>
                <a:lnTo>
                  <a:pt x="2114" y="1765"/>
                </a:lnTo>
                <a:lnTo>
                  <a:pt x="2151" y="1822"/>
                </a:lnTo>
                <a:lnTo>
                  <a:pt x="2184" y="1883"/>
                </a:lnTo>
                <a:lnTo>
                  <a:pt x="2211" y="1946"/>
                </a:lnTo>
                <a:lnTo>
                  <a:pt x="2233" y="2013"/>
                </a:lnTo>
                <a:lnTo>
                  <a:pt x="2248" y="2081"/>
                </a:lnTo>
                <a:lnTo>
                  <a:pt x="2258" y="2152"/>
                </a:lnTo>
                <a:lnTo>
                  <a:pt x="2262" y="2225"/>
                </a:lnTo>
                <a:lnTo>
                  <a:pt x="2145" y="2225"/>
                </a:lnTo>
                <a:lnTo>
                  <a:pt x="2142" y="2160"/>
                </a:lnTo>
                <a:lnTo>
                  <a:pt x="2133" y="2095"/>
                </a:lnTo>
                <a:lnTo>
                  <a:pt x="2117" y="2033"/>
                </a:lnTo>
                <a:lnTo>
                  <a:pt x="2097" y="1974"/>
                </a:lnTo>
                <a:lnTo>
                  <a:pt x="2071" y="1917"/>
                </a:lnTo>
                <a:lnTo>
                  <a:pt x="2040" y="1863"/>
                </a:lnTo>
                <a:lnTo>
                  <a:pt x="2005" y="1812"/>
                </a:lnTo>
                <a:lnTo>
                  <a:pt x="1965" y="1765"/>
                </a:lnTo>
                <a:lnTo>
                  <a:pt x="1920" y="1721"/>
                </a:lnTo>
                <a:lnTo>
                  <a:pt x="1873" y="1681"/>
                </a:lnTo>
                <a:lnTo>
                  <a:pt x="1822" y="1646"/>
                </a:lnTo>
                <a:lnTo>
                  <a:pt x="1767" y="1616"/>
                </a:lnTo>
                <a:lnTo>
                  <a:pt x="1709" y="1590"/>
                </a:lnTo>
                <a:lnTo>
                  <a:pt x="1650" y="1570"/>
                </a:lnTo>
                <a:lnTo>
                  <a:pt x="1587" y="1554"/>
                </a:lnTo>
                <a:lnTo>
                  <a:pt x="1523" y="1545"/>
                </a:lnTo>
                <a:lnTo>
                  <a:pt x="1456" y="1542"/>
                </a:lnTo>
                <a:lnTo>
                  <a:pt x="1456" y="1427"/>
                </a:lnTo>
                <a:close/>
                <a:moveTo>
                  <a:pt x="1718" y="157"/>
                </a:moveTo>
                <a:lnTo>
                  <a:pt x="1707" y="159"/>
                </a:lnTo>
                <a:lnTo>
                  <a:pt x="1698" y="165"/>
                </a:lnTo>
                <a:lnTo>
                  <a:pt x="1693" y="174"/>
                </a:lnTo>
                <a:lnTo>
                  <a:pt x="1691" y="184"/>
                </a:lnTo>
                <a:lnTo>
                  <a:pt x="1693" y="194"/>
                </a:lnTo>
                <a:lnTo>
                  <a:pt x="1698" y="202"/>
                </a:lnTo>
                <a:lnTo>
                  <a:pt x="1707" y="208"/>
                </a:lnTo>
                <a:lnTo>
                  <a:pt x="1718" y="210"/>
                </a:lnTo>
                <a:lnTo>
                  <a:pt x="2183" y="210"/>
                </a:lnTo>
                <a:lnTo>
                  <a:pt x="2194" y="208"/>
                </a:lnTo>
                <a:lnTo>
                  <a:pt x="2202" y="202"/>
                </a:lnTo>
                <a:lnTo>
                  <a:pt x="2207" y="194"/>
                </a:lnTo>
                <a:lnTo>
                  <a:pt x="2209" y="184"/>
                </a:lnTo>
                <a:lnTo>
                  <a:pt x="2207" y="174"/>
                </a:lnTo>
                <a:lnTo>
                  <a:pt x="2202" y="165"/>
                </a:lnTo>
                <a:lnTo>
                  <a:pt x="2194" y="159"/>
                </a:lnTo>
                <a:lnTo>
                  <a:pt x="2183" y="157"/>
                </a:lnTo>
                <a:lnTo>
                  <a:pt x="1718" y="157"/>
                </a:lnTo>
                <a:close/>
                <a:moveTo>
                  <a:pt x="1222" y="0"/>
                </a:moveTo>
                <a:lnTo>
                  <a:pt x="2678" y="0"/>
                </a:lnTo>
                <a:lnTo>
                  <a:pt x="2713" y="3"/>
                </a:lnTo>
                <a:lnTo>
                  <a:pt x="2747" y="11"/>
                </a:lnTo>
                <a:lnTo>
                  <a:pt x="2779" y="24"/>
                </a:lnTo>
                <a:lnTo>
                  <a:pt x="2808" y="43"/>
                </a:lnTo>
                <a:lnTo>
                  <a:pt x="2833" y="64"/>
                </a:lnTo>
                <a:lnTo>
                  <a:pt x="2855" y="90"/>
                </a:lnTo>
                <a:lnTo>
                  <a:pt x="2874" y="118"/>
                </a:lnTo>
                <a:lnTo>
                  <a:pt x="2887" y="150"/>
                </a:lnTo>
                <a:lnTo>
                  <a:pt x="2895" y="184"/>
                </a:lnTo>
                <a:lnTo>
                  <a:pt x="2898" y="218"/>
                </a:lnTo>
                <a:lnTo>
                  <a:pt x="2898" y="1054"/>
                </a:lnTo>
                <a:lnTo>
                  <a:pt x="2976" y="1054"/>
                </a:lnTo>
                <a:lnTo>
                  <a:pt x="3006" y="1057"/>
                </a:lnTo>
                <a:lnTo>
                  <a:pt x="3035" y="1066"/>
                </a:lnTo>
                <a:lnTo>
                  <a:pt x="3063" y="1078"/>
                </a:lnTo>
                <a:lnTo>
                  <a:pt x="3087" y="1095"/>
                </a:lnTo>
                <a:lnTo>
                  <a:pt x="3108" y="1116"/>
                </a:lnTo>
                <a:lnTo>
                  <a:pt x="3125" y="1140"/>
                </a:lnTo>
                <a:lnTo>
                  <a:pt x="3138" y="1167"/>
                </a:lnTo>
                <a:lnTo>
                  <a:pt x="3147" y="1196"/>
                </a:lnTo>
                <a:lnTo>
                  <a:pt x="3150" y="1227"/>
                </a:lnTo>
                <a:lnTo>
                  <a:pt x="3150" y="1246"/>
                </a:lnTo>
                <a:lnTo>
                  <a:pt x="3147" y="1278"/>
                </a:lnTo>
                <a:lnTo>
                  <a:pt x="3138" y="1306"/>
                </a:lnTo>
                <a:lnTo>
                  <a:pt x="3125" y="1333"/>
                </a:lnTo>
                <a:lnTo>
                  <a:pt x="3108" y="1357"/>
                </a:lnTo>
                <a:lnTo>
                  <a:pt x="3087" y="1378"/>
                </a:lnTo>
                <a:lnTo>
                  <a:pt x="3063" y="1395"/>
                </a:lnTo>
                <a:lnTo>
                  <a:pt x="3035" y="1408"/>
                </a:lnTo>
                <a:lnTo>
                  <a:pt x="3006" y="1416"/>
                </a:lnTo>
                <a:lnTo>
                  <a:pt x="2976" y="1419"/>
                </a:lnTo>
                <a:lnTo>
                  <a:pt x="2607" y="1419"/>
                </a:lnTo>
                <a:lnTo>
                  <a:pt x="2575" y="1417"/>
                </a:lnTo>
                <a:lnTo>
                  <a:pt x="2546" y="1408"/>
                </a:lnTo>
                <a:lnTo>
                  <a:pt x="2518" y="1395"/>
                </a:lnTo>
                <a:lnTo>
                  <a:pt x="2494" y="1379"/>
                </a:lnTo>
                <a:lnTo>
                  <a:pt x="2473" y="1357"/>
                </a:lnTo>
                <a:lnTo>
                  <a:pt x="2455" y="1334"/>
                </a:lnTo>
                <a:lnTo>
                  <a:pt x="2443" y="1306"/>
                </a:lnTo>
                <a:lnTo>
                  <a:pt x="2435" y="1278"/>
                </a:lnTo>
                <a:lnTo>
                  <a:pt x="2432" y="1246"/>
                </a:lnTo>
                <a:lnTo>
                  <a:pt x="2432" y="1228"/>
                </a:lnTo>
                <a:lnTo>
                  <a:pt x="2435" y="1196"/>
                </a:lnTo>
                <a:lnTo>
                  <a:pt x="2443" y="1167"/>
                </a:lnTo>
                <a:lnTo>
                  <a:pt x="2455" y="1140"/>
                </a:lnTo>
                <a:lnTo>
                  <a:pt x="2473" y="1116"/>
                </a:lnTo>
                <a:lnTo>
                  <a:pt x="2494" y="1095"/>
                </a:lnTo>
                <a:lnTo>
                  <a:pt x="2518" y="1078"/>
                </a:lnTo>
                <a:lnTo>
                  <a:pt x="2546" y="1066"/>
                </a:lnTo>
                <a:lnTo>
                  <a:pt x="2575" y="1057"/>
                </a:lnTo>
                <a:lnTo>
                  <a:pt x="2607" y="1054"/>
                </a:lnTo>
                <a:lnTo>
                  <a:pt x="2649" y="1054"/>
                </a:lnTo>
                <a:lnTo>
                  <a:pt x="2649" y="1054"/>
                </a:lnTo>
                <a:lnTo>
                  <a:pt x="2745" y="1054"/>
                </a:lnTo>
                <a:lnTo>
                  <a:pt x="2745" y="346"/>
                </a:lnTo>
                <a:lnTo>
                  <a:pt x="1155" y="346"/>
                </a:lnTo>
                <a:lnTo>
                  <a:pt x="1155" y="733"/>
                </a:lnTo>
                <a:lnTo>
                  <a:pt x="1205" y="705"/>
                </a:lnTo>
                <a:lnTo>
                  <a:pt x="1254" y="678"/>
                </a:lnTo>
                <a:lnTo>
                  <a:pt x="1299" y="653"/>
                </a:lnTo>
                <a:lnTo>
                  <a:pt x="1342" y="629"/>
                </a:lnTo>
                <a:lnTo>
                  <a:pt x="1383" y="607"/>
                </a:lnTo>
                <a:lnTo>
                  <a:pt x="1420" y="587"/>
                </a:lnTo>
                <a:lnTo>
                  <a:pt x="1453" y="569"/>
                </a:lnTo>
                <a:lnTo>
                  <a:pt x="1482" y="554"/>
                </a:lnTo>
                <a:lnTo>
                  <a:pt x="1506" y="542"/>
                </a:lnTo>
                <a:lnTo>
                  <a:pt x="1543" y="525"/>
                </a:lnTo>
                <a:lnTo>
                  <a:pt x="1579" y="512"/>
                </a:lnTo>
                <a:lnTo>
                  <a:pt x="1612" y="505"/>
                </a:lnTo>
                <a:lnTo>
                  <a:pt x="1643" y="503"/>
                </a:lnTo>
                <a:lnTo>
                  <a:pt x="1671" y="504"/>
                </a:lnTo>
                <a:lnTo>
                  <a:pt x="1698" y="510"/>
                </a:lnTo>
                <a:lnTo>
                  <a:pt x="1721" y="519"/>
                </a:lnTo>
                <a:lnTo>
                  <a:pt x="1741" y="533"/>
                </a:lnTo>
                <a:lnTo>
                  <a:pt x="1759" y="548"/>
                </a:lnTo>
                <a:lnTo>
                  <a:pt x="1773" y="566"/>
                </a:lnTo>
                <a:lnTo>
                  <a:pt x="1786" y="588"/>
                </a:lnTo>
                <a:lnTo>
                  <a:pt x="1794" y="610"/>
                </a:lnTo>
                <a:lnTo>
                  <a:pt x="1799" y="636"/>
                </a:lnTo>
                <a:lnTo>
                  <a:pt x="1801" y="662"/>
                </a:lnTo>
                <a:lnTo>
                  <a:pt x="1800" y="690"/>
                </a:lnTo>
                <a:lnTo>
                  <a:pt x="1795" y="717"/>
                </a:lnTo>
                <a:lnTo>
                  <a:pt x="1784" y="748"/>
                </a:lnTo>
                <a:lnTo>
                  <a:pt x="1767" y="778"/>
                </a:lnTo>
                <a:lnTo>
                  <a:pt x="1744" y="809"/>
                </a:lnTo>
                <a:lnTo>
                  <a:pt x="1715" y="841"/>
                </a:lnTo>
                <a:lnTo>
                  <a:pt x="1681" y="874"/>
                </a:lnTo>
                <a:lnTo>
                  <a:pt x="1643" y="907"/>
                </a:lnTo>
                <a:lnTo>
                  <a:pt x="1601" y="941"/>
                </a:lnTo>
                <a:lnTo>
                  <a:pt x="1556" y="977"/>
                </a:lnTo>
                <a:lnTo>
                  <a:pt x="1507" y="1013"/>
                </a:lnTo>
                <a:lnTo>
                  <a:pt x="1457" y="1051"/>
                </a:lnTo>
                <a:lnTo>
                  <a:pt x="1404" y="1090"/>
                </a:lnTo>
                <a:lnTo>
                  <a:pt x="1352" y="1130"/>
                </a:lnTo>
                <a:lnTo>
                  <a:pt x="1328" y="1147"/>
                </a:lnTo>
                <a:lnTo>
                  <a:pt x="1299" y="1168"/>
                </a:lnTo>
                <a:lnTo>
                  <a:pt x="1267" y="1189"/>
                </a:lnTo>
                <a:lnTo>
                  <a:pt x="1232" y="1211"/>
                </a:lnTo>
                <a:lnTo>
                  <a:pt x="1195" y="1236"/>
                </a:lnTo>
                <a:lnTo>
                  <a:pt x="1155" y="1261"/>
                </a:lnTo>
                <a:lnTo>
                  <a:pt x="1155" y="2829"/>
                </a:lnTo>
                <a:lnTo>
                  <a:pt x="2745" y="2829"/>
                </a:lnTo>
                <a:lnTo>
                  <a:pt x="2745" y="2712"/>
                </a:lnTo>
                <a:lnTo>
                  <a:pt x="2607" y="2712"/>
                </a:lnTo>
                <a:lnTo>
                  <a:pt x="2575" y="2709"/>
                </a:lnTo>
                <a:lnTo>
                  <a:pt x="2545" y="2702"/>
                </a:lnTo>
                <a:lnTo>
                  <a:pt x="2518" y="2688"/>
                </a:lnTo>
                <a:lnTo>
                  <a:pt x="2493" y="2671"/>
                </a:lnTo>
                <a:lnTo>
                  <a:pt x="2473" y="2651"/>
                </a:lnTo>
                <a:lnTo>
                  <a:pt x="2455" y="2626"/>
                </a:lnTo>
                <a:lnTo>
                  <a:pt x="2443" y="2599"/>
                </a:lnTo>
                <a:lnTo>
                  <a:pt x="2435" y="2570"/>
                </a:lnTo>
                <a:lnTo>
                  <a:pt x="2432" y="2539"/>
                </a:lnTo>
                <a:lnTo>
                  <a:pt x="2432" y="2520"/>
                </a:lnTo>
                <a:lnTo>
                  <a:pt x="2435" y="2489"/>
                </a:lnTo>
                <a:lnTo>
                  <a:pt x="2443" y="2460"/>
                </a:lnTo>
                <a:lnTo>
                  <a:pt x="2455" y="2433"/>
                </a:lnTo>
                <a:lnTo>
                  <a:pt x="2473" y="2409"/>
                </a:lnTo>
                <a:lnTo>
                  <a:pt x="2493" y="2388"/>
                </a:lnTo>
                <a:lnTo>
                  <a:pt x="2518" y="2371"/>
                </a:lnTo>
                <a:lnTo>
                  <a:pt x="2545" y="2359"/>
                </a:lnTo>
                <a:lnTo>
                  <a:pt x="2575" y="2350"/>
                </a:lnTo>
                <a:lnTo>
                  <a:pt x="2607" y="2347"/>
                </a:lnTo>
                <a:lnTo>
                  <a:pt x="2974" y="2347"/>
                </a:lnTo>
                <a:lnTo>
                  <a:pt x="3006" y="2350"/>
                </a:lnTo>
                <a:lnTo>
                  <a:pt x="3035" y="2359"/>
                </a:lnTo>
                <a:lnTo>
                  <a:pt x="3063" y="2371"/>
                </a:lnTo>
                <a:lnTo>
                  <a:pt x="3087" y="2388"/>
                </a:lnTo>
                <a:lnTo>
                  <a:pt x="3108" y="2409"/>
                </a:lnTo>
                <a:lnTo>
                  <a:pt x="3125" y="2433"/>
                </a:lnTo>
                <a:lnTo>
                  <a:pt x="3138" y="2460"/>
                </a:lnTo>
                <a:lnTo>
                  <a:pt x="3147" y="2489"/>
                </a:lnTo>
                <a:lnTo>
                  <a:pt x="3150" y="2520"/>
                </a:lnTo>
                <a:lnTo>
                  <a:pt x="3150" y="2539"/>
                </a:lnTo>
                <a:lnTo>
                  <a:pt x="3147" y="2570"/>
                </a:lnTo>
                <a:lnTo>
                  <a:pt x="3138" y="2599"/>
                </a:lnTo>
                <a:lnTo>
                  <a:pt x="3125" y="2626"/>
                </a:lnTo>
                <a:lnTo>
                  <a:pt x="3108" y="2651"/>
                </a:lnTo>
                <a:lnTo>
                  <a:pt x="3087" y="2671"/>
                </a:lnTo>
                <a:lnTo>
                  <a:pt x="3063" y="2688"/>
                </a:lnTo>
                <a:lnTo>
                  <a:pt x="3035" y="2702"/>
                </a:lnTo>
                <a:lnTo>
                  <a:pt x="3006" y="2709"/>
                </a:lnTo>
                <a:lnTo>
                  <a:pt x="2974" y="2712"/>
                </a:lnTo>
                <a:lnTo>
                  <a:pt x="2898" y="2712"/>
                </a:lnTo>
                <a:lnTo>
                  <a:pt x="2898" y="3015"/>
                </a:lnTo>
                <a:lnTo>
                  <a:pt x="2895" y="3051"/>
                </a:lnTo>
                <a:lnTo>
                  <a:pt x="2887" y="3084"/>
                </a:lnTo>
                <a:lnTo>
                  <a:pt x="2874" y="3115"/>
                </a:lnTo>
                <a:lnTo>
                  <a:pt x="2855" y="3143"/>
                </a:lnTo>
                <a:lnTo>
                  <a:pt x="2833" y="3169"/>
                </a:lnTo>
                <a:lnTo>
                  <a:pt x="2808" y="3191"/>
                </a:lnTo>
                <a:lnTo>
                  <a:pt x="2779" y="3209"/>
                </a:lnTo>
                <a:lnTo>
                  <a:pt x="2747" y="3222"/>
                </a:lnTo>
                <a:lnTo>
                  <a:pt x="2713" y="3230"/>
                </a:lnTo>
                <a:lnTo>
                  <a:pt x="2678" y="3233"/>
                </a:lnTo>
                <a:lnTo>
                  <a:pt x="1222" y="3233"/>
                </a:lnTo>
                <a:lnTo>
                  <a:pt x="1187" y="3230"/>
                </a:lnTo>
                <a:lnTo>
                  <a:pt x="1153" y="3222"/>
                </a:lnTo>
                <a:lnTo>
                  <a:pt x="1121" y="3209"/>
                </a:lnTo>
                <a:lnTo>
                  <a:pt x="1092" y="3191"/>
                </a:lnTo>
                <a:lnTo>
                  <a:pt x="1066" y="3169"/>
                </a:lnTo>
                <a:lnTo>
                  <a:pt x="1045" y="3143"/>
                </a:lnTo>
                <a:lnTo>
                  <a:pt x="1026" y="3115"/>
                </a:lnTo>
                <a:lnTo>
                  <a:pt x="1013" y="3084"/>
                </a:lnTo>
                <a:lnTo>
                  <a:pt x="1005" y="3051"/>
                </a:lnTo>
                <a:lnTo>
                  <a:pt x="1001" y="3015"/>
                </a:lnTo>
                <a:lnTo>
                  <a:pt x="1001" y="2767"/>
                </a:lnTo>
                <a:lnTo>
                  <a:pt x="737" y="2767"/>
                </a:lnTo>
                <a:lnTo>
                  <a:pt x="734" y="2767"/>
                </a:lnTo>
                <a:lnTo>
                  <a:pt x="725" y="2766"/>
                </a:lnTo>
                <a:lnTo>
                  <a:pt x="712" y="2766"/>
                </a:lnTo>
                <a:lnTo>
                  <a:pt x="694" y="2764"/>
                </a:lnTo>
                <a:lnTo>
                  <a:pt x="673" y="2762"/>
                </a:lnTo>
                <a:lnTo>
                  <a:pt x="647" y="2758"/>
                </a:lnTo>
                <a:lnTo>
                  <a:pt x="617" y="2753"/>
                </a:lnTo>
                <a:lnTo>
                  <a:pt x="585" y="2745"/>
                </a:lnTo>
                <a:lnTo>
                  <a:pt x="551" y="2737"/>
                </a:lnTo>
                <a:lnTo>
                  <a:pt x="514" y="2726"/>
                </a:lnTo>
                <a:lnTo>
                  <a:pt x="477" y="2713"/>
                </a:lnTo>
                <a:lnTo>
                  <a:pt x="437" y="2697"/>
                </a:lnTo>
                <a:lnTo>
                  <a:pt x="398" y="2678"/>
                </a:lnTo>
                <a:lnTo>
                  <a:pt x="358" y="2657"/>
                </a:lnTo>
                <a:lnTo>
                  <a:pt x="317" y="2631"/>
                </a:lnTo>
                <a:lnTo>
                  <a:pt x="277" y="2603"/>
                </a:lnTo>
                <a:lnTo>
                  <a:pt x="239" y="2570"/>
                </a:lnTo>
                <a:lnTo>
                  <a:pt x="202" y="2534"/>
                </a:lnTo>
                <a:lnTo>
                  <a:pt x="166" y="2493"/>
                </a:lnTo>
                <a:lnTo>
                  <a:pt x="133" y="2447"/>
                </a:lnTo>
                <a:lnTo>
                  <a:pt x="131" y="2444"/>
                </a:lnTo>
                <a:lnTo>
                  <a:pt x="129" y="2441"/>
                </a:lnTo>
                <a:lnTo>
                  <a:pt x="127" y="2438"/>
                </a:lnTo>
                <a:lnTo>
                  <a:pt x="113" y="2417"/>
                </a:lnTo>
                <a:lnTo>
                  <a:pt x="101" y="2394"/>
                </a:lnTo>
                <a:lnTo>
                  <a:pt x="81" y="2355"/>
                </a:lnTo>
                <a:lnTo>
                  <a:pt x="63" y="2315"/>
                </a:lnTo>
                <a:lnTo>
                  <a:pt x="47" y="2272"/>
                </a:lnTo>
                <a:lnTo>
                  <a:pt x="34" y="2226"/>
                </a:lnTo>
                <a:lnTo>
                  <a:pt x="31" y="2212"/>
                </a:lnTo>
                <a:lnTo>
                  <a:pt x="28" y="2197"/>
                </a:lnTo>
                <a:lnTo>
                  <a:pt x="19" y="2156"/>
                </a:lnTo>
                <a:lnTo>
                  <a:pt x="11" y="2112"/>
                </a:lnTo>
                <a:lnTo>
                  <a:pt x="7" y="2077"/>
                </a:lnTo>
                <a:lnTo>
                  <a:pt x="3" y="2035"/>
                </a:lnTo>
                <a:lnTo>
                  <a:pt x="1" y="1993"/>
                </a:lnTo>
                <a:lnTo>
                  <a:pt x="0" y="1948"/>
                </a:lnTo>
                <a:lnTo>
                  <a:pt x="2" y="1874"/>
                </a:lnTo>
                <a:lnTo>
                  <a:pt x="7" y="1803"/>
                </a:lnTo>
                <a:lnTo>
                  <a:pt x="15" y="1738"/>
                </a:lnTo>
                <a:lnTo>
                  <a:pt x="27" y="1676"/>
                </a:lnTo>
                <a:lnTo>
                  <a:pt x="40" y="1619"/>
                </a:lnTo>
                <a:lnTo>
                  <a:pt x="57" y="1565"/>
                </a:lnTo>
                <a:lnTo>
                  <a:pt x="75" y="1515"/>
                </a:lnTo>
                <a:lnTo>
                  <a:pt x="95" y="1468"/>
                </a:lnTo>
                <a:lnTo>
                  <a:pt x="117" y="1425"/>
                </a:lnTo>
                <a:lnTo>
                  <a:pt x="141" y="1385"/>
                </a:lnTo>
                <a:lnTo>
                  <a:pt x="166" y="1349"/>
                </a:lnTo>
                <a:lnTo>
                  <a:pt x="192" y="1316"/>
                </a:lnTo>
                <a:lnTo>
                  <a:pt x="218" y="1286"/>
                </a:lnTo>
                <a:lnTo>
                  <a:pt x="245" y="1259"/>
                </a:lnTo>
                <a:lnTo>
                  <a:pt x="272" y="1235"/>
                </a:lnTo>
                <a:lnTo>
                  <a:pt x="300" y="1214"/>
                </a:lnTo>
                <a:lnTo>
                  <a:pt x="327" y="1195"/>
                </a:lnTo>
                <a:lnTo>
                  <a:pt x="353" y="1180"/>
                </a:lnTo>
                <a:lnTo>
                  <a:pt x="380" y="1166"/>
                </a:lnTo>
                <a:lnTo>
                  <a:pt x="405" y="1154"/>
                </a:lnTo>
                <a:lnTo>
                  <a:pt x="407" y="1153"/>
                </a:lnTo>
                <a:lnTo>
                  <a:pt x="415" y="1149"/>
                </a:lnTo>
                <a:lnTo>
                  <a:pt x="427" y="1142"/>
                </a:lnTo>
                <a:lnTo>
                  <a:pt x="443" y="1133"/>
                </a:lnTo>
                <a:lnTo>
                  <a:pt x="463" y="1122"/>
                </a:lnTo>
                <a:lnTo>
                  <a:pt x="486" y="1108"/>
                </a:lnTo>
                <a:lnTo>
                  <a:pt x="513" y="1093"/>
                </a:lnTo>
                <a:lnTo>
                  <a:pt x="543" y="1077"/>
                </a:lnTo>
                <a:lnTo>
                  <a:pt x="576" y="1057"/>
                </a:lnTo>
                <a:lnTo>
                  <a:pt x="612" y="1038"/>
                </a:lnTo>
                <a:lnTo>
                  <a:pt x="649" y="1017"/>
                </a:lnTo>
                <a:lnTo>
                  <a:pt x="689" y="994"/>
                </a:lnTo>
                <a:lnTo>
                  <a:pt x="730" y="971"/>
                </a:lnTo>
                <a:lnTo>
                  <a:pt x="774" y="946"/>
                </a:lnTo>
                <a:lnTo>
                  <a:pt x="818" y="922"/>
                </a:lnTo>
                <a:lnTo>
                  <a:pt x="863" y="896"/>
                </a:lnTo>
                <a:lnTo>
                  <a:pt x="909" y="871"/>
                </a:lnTo>
                <a:lnTo>
                  <a:pt x="955" y="844"/>
                </a:lnTo>
                <a:lnTo>
                  <a:pt x="1001" y="819"/>
                </a:lnTo>
                <a:lnTo>
                  <a:pt x="1001" y="218"/>
                </a:lnTo>
                <a:lnTo>
                  <a:pt x="1005" y="184"/>
                </a:lnTo>
                <a:lnTo>
                  <a:pt x="1013" y="150"/>
                </a:lnTo>
                <a:lnTo>
                  <a:pt x="1026" y="118"/>
                </a:lnTo>
                <a:lnTo>
                  <a:pt x="1045" y="90"/>
                </a:lnTo>
                <a:lnTo>
                  <a:pt x="1066" y="64"/>
                </a:lnTo>
                <a:lnTo>
                  <a:pt x="1092" y="43"/>
                </a:lnTo>
                <a:lnTo>
                  <a:pt x="1121" y="24"/>
                </a:lnTo>
                <a:lnTo>
                  <a:pt x="1153" y="11"/>
                </a:lnTo>
                <a:lnTo>
                  <a:pt x="1187" y="3"/>
                </a:lnTo>
                <a:lnTo>
                  <a:pt x="122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2"/>
          <p:cNvSpPr>
            <a:spLocks noEditPoints="1"/>
          </p:cNvSpPr>
          <p:nvPr/>
        </p:nvSpPr>
        <p:spPr bwMode="auto">
          <a:xfrm>
            <a:off x="9829275" y="5107322"/>
            <a:ext cx="684535" cy="729920"/>
          </a:xfrm>
          <a:custGeom>
            <a:avLst/>
            <a:gdLst>
              <a:gd name="T0" fmla="*/ 1388 w 3487"/>
              <a:gd name="T1" fmla="*/ 2010 h 3395"/>
              <a:gd name="T2" fmla="*/ 1673 w 3487"/>
              <a:gd name="T3" fmla="*/ 1962 h 3395"/>
              <a:gd name="T4" fmla="*/ 1873 w 3487"/>
              <a:gd name="T5" fmla="*/ 1931 h 3395"/>
              <a:gd name="T6" fmla="*/ 2144 w 3487"/>
              <a:gd name="T7" fmla="*/ 2013 h 3395"/>
              <a:gd name="T8" fmla="*/ 2448 w 3487"/>
              <a:gd name="T9" fmla="*/ 1948 h 3395"/>
              <a:gd name="T10" fmla="*/ 2576 w 3487"/>
              <a:gd name="T11" fmla="*/ 2430 h 3395"/>
              <a:gd name="T12" fmla="*/ 1008 w 3487"/>
              <a:gd name="T13" fmla="*/ 1967 h 3395"/>
              <a:gd name="T14" fmla="*/ 143 w 3487"/>
              <a:gd name="T15" fmla="*/ 1819 h 3395"/>
              <a:gd name="T16" fmla="*/ 184 w 3487"/>
              <a:gd name="T17" fmla="*/ 1998 h 3395"/>
              <a:gd name="T18" fmla="*/ 350 w 3487"/>
              <a:gd name="T19" fmla="*/ 1919 h 3395"/>
              <a:gd name="T20" fmla="*/ 235 w 3487"/>
              <a:gd name="T21" fmla="*/ 1775 h 3395"/>
              <a:gd name="T22" fmla="*/ 3269 w 3487"/>
              <a:gd name="T23" fmla="*/ 2160 h 3395"/>
              <a:gd name="T24" fmla="*/ 3315 w 3487"/>
              <a:gd name="T25" fmla="*/ 1634 h 3395"/>
              <a:gd name="T26" fmla="*/ 2219 w 3487"/>
              <a:gd name="T27" fmla="*/ 1500 h 3395"/>
              <a:gd name="T28" fmla="*/ 1970 w 3487"/>
              <a:gd name="T29" fmla="*/ 1560 h 3395"/>
              <a:gd name="T30" fmla="*/ 1901 w 3487"/>
              <a:gd name="T31" fmla="*/ 1745 h 3395"/>
              <a:gd name="T32" fmla="*/ 2143 w 3487"/>
              <a:gd name="T33" fmla="*/ 1919 h 3395"/>
              <a:gd name="T34" fmla="*/ 2378 w 3487"/>
              <a:gd name="T35" fmla="*/ 1762 h 3395"/>
              <a:gd name="T36" fmla="*/ 2293 w 3487"/>
              <a:gd name="T37" fmla="*/ 1524 h 3395"/>
              <a:gd name="T38" fmla="*/ 1287 w 3487"/>
              <a:gd name="T39" fmla="*/ 1532 h 3395"/>
              <a:gd name="T40" fmla="*/ 1090 w 3487"/>
              <a:gd name="T41" fmla="*/ 1680 h 3395"/>
              <a:gd name="T42" fmla="*/ 1266 w 3487"/>
              <a:gd name="T43" fmla="*/ 1907 h 3395"/>
              <a:gd name="T44" fmla="*/ 1543 w 3487"/>
              <a:gd name="T45" fmla="*/ 1822 h 3395"/>
              <a:gd name="T46" fmla="*/ 1504 w 3487"/>
              <a:gd name="T47" fmla="*/ 1614 h 3395"/>
              <a:gd name="T48" fmla="*/ 1346 w 3487"/>
              <a:gd name="T49" fmla="*/ 1456 h 3395"/>
              <a:gd name="T50" fmla="*/ 2378 w 3487"/>
              <a:gd name="T51" fmla="*/ 1462 h 3395"/>
              <a:gd name="T52" fmla="*/ 2425 w 3487"/>
              <a:gd name="T53" fmla="*/ 1797 h 3395"/>
              <a:gd name="T54" fmla="*/ 2143 w 3487"/>
              <a:gd name="T55" fmla="*/ 1976 h 3395"/>
              <a:gd name="T56" fmla="*/ 1859 w 3487"/>
              <a:gd name="T57" fmla="*/ 1797 h 3395"/>
              <a:gd name="T58" fmla="*/ 1907 w 3487"/>
              <a:gd name="T59" fmla="*/ 1462 h 3395"/>
              <a:gd name="T60" fmla="*/ 1345 w 3487"/>
              <a:gd name="T61" fmla="*/ 1355 h 3395"/>
              <a:gd name="T62" fmla="*/ 1541 w 3487"/>
              <a:gd name="T63" fmla="*/ 1420 h 3395"/>
              <a:gd name="T64" fmla="*/ 1716 w 3487"/>
              <a:gd name="T65" fmla="*/ 1631 h 3395"/>
              <a:gd name="T66" fmla="*/ 1762 w 3487"/>
              <a:gd name="T67" fmla="*/ 1935 h 3395"/>
              <a:gd name="T68" fmla="*/ 1731 w 3487"/>
              <a:gd name="T69" fmla="*/ 1949 h 3395"/>
              <a:gd name="T70" fmla="*/ 1569 w 3487"/>
              <a:gd name="T71" fmla="*/ 1880 h 3395"/>
              <a:gd name="T72" fmla="*/ 1344 w 3487"/>
              <a:gd name="T73" fmla="*/ 1975 h 3395"/>
              <a:gd name="T74" fmla="*/ 1120 w 3487"/>
              <a:gd name="T75" fmla="*/ 1880 h 3395"/>
              <a:gd name="T76" fmla="*/ 957 w 3487"/>
              <a:gd name="T77" fmla="*/ 1949 h 3395"/>
              <a:gd name="T78" fmla="*/ 926 w 3487"/>
              <a:gd name="T79" fmla="*/ 1935 h 3395"/>
              <a:gd name="T80" fmla="*/ 972 w 3487"/>
              <a:gd name="T81" fmla="*/ 1631 h 3395"/>
              <a:gd name="T82" fmla="*/ 1147 w 3487"/>
              <a:gd name="T83" fmla="*/ 1420 h 3395"/>
              <a:gd name="T84" fmla="*/ 1343 w 3487"/>
              <a:gd name="T85" fmla="*/ 1355 h 3395"/>
              <a:gd name="T86" fmla="*/ 2227 w 3487"/>
              <a:gd name="T87" fmla="*/ 2734 h 3395"/>
              <a:gd name="T88" fmla="*/ 3326 w 3487"/>
              <a:gd name="T89" fmla="*/ 896 h 3395"/>
              <a:gd name="T90" fmla="*/ 3487 w 3487"/>
              <a:gd name="T91" fmla="*/ 1120 h 3395"/>
              <a:gd name="T92" fmla="*/ 3359 w 3487"/>
              <a:gd name="T93" fmla="*/ 2873 h 3395"/>
              <a:gd name="T94" fmla="*/ 197 w 3487"/>
              <a:gd name="T95" fmla="*/ 2896 h 3395"/>
              <a:gd name="T96" fmla="*/ 3 w 3487"/>
              <a:gd name="T97" fmla="*/ 2704 h 3395"/>
              <a:gd name="T98" fmla="*/ 97 w 3487"/>
              <a:gd name="T99" fmla="*/ 930 h 3395"/>
              <a:gd name="T100" fmla="*/ 1874 w 3487"/>
              <a:gd name="T101" fmla="*/ 434 h 3395"/>
              <a:gd name="T102" fmla="*/ 1850 w 3487"/>
              <a:gd name="T103" fmla="*/ 550 h 3395"/>
              <a:gd name="T104" fmla="*/ 1572 w 3487"/>
              <a:gd name="T105" fmla="*/ 587 h 3395"/>
              <a:gd name="T106" fmla="*/ 1699 w 3487"/>
              <a:gd name="T107" fmla="*/ 414 h 3395"/>
              <a:gd name="T108" fmla="*/ 2087 w 3487"/>
              <a:gd name="T109" fmla="*/ 307 h 3395"/>
              <a:gd name="T110" fmla="*/ 1869 w 3487"/>
              <a:gd name="T111" fmla="*/ 336 h 3395"/>
              <a:gd name="T112" fmla="*/ 1476 w 3487"/>
              <a:gd name="T113" fmla="*/ 398 h 3395"/>
              <a:gd name="T114" fmla="*/ 1552 w 3487"/>
              <a:gd name="T115" fmla="*/ 232 h 3395"/>
              <a:gd name="T116" fmla="*/ 1972 w 3487"/>
              <a:gd name="T117" fmla="*/ 32 h 3395"/>
              <a:gd name="T118" fmla="*/ 2190 w 3487"/>
              <a:gd name="T119" fmla="*/ 277 h 3395"/>
              <a:gd name="T120" fmla="*/ 1743 w 3487"/>
              <a:gd name="T121" fmla="*/ 117 h 3395"/>
              <a:gd name="T122" fmla="*/ 1297 w 3487"/>
              <a:gd name="T123" fmla="*/ 277 h 3395"/>
              <a:gd name="T124" fmla="*/ 1515 w 3487"/>
              <a:gd name="T125" fmla="*/ 32 h 3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87" h="3395">
                <a:moveTo>
                  <a:pt x="1110" y="1922"/>
                </a:moveTo>
                <a:lnTo>
                  <a:pt x="1142" y="1949"/>
                </a:lnTo>
                <a:lnTo>
                  <a:pt x="1178" y="1971"/>
                </a:lnTo>
                <a:lnTo>
                  <a:pt x="1217" y="1989"/>
                </a:lnTo>
                <a:lnTo>
                  <a:pt x="1257" y="2002"/>
                </a:lnTo>
                <a:lnTo>
                  <a:pt x="1299" y="2010"/>
                </a:lnTo>
                <a:lnTo>
                  <a:pt x="1344" y="2013"/>
                </a:lnTo>
                <a:lnTo>
                  <a:pt x="1388" y="2010"/>
                </a:lnTo>
                <a:lnTo>
                  <a:pt x="1431" y="2002"/>
                </a:lnTo>
                <a:lnTo>
                  <a:pt x="1472" y="1989"/>
                </a:lnTo>
                <a:lnTo>
                  <a:pt x="1510" y="1971"/>
                </a:lnTo>
                <a:lnTo>
                  <a:pt x="1545" y="1949"/>
                </a:lnTo>
                <a:lnTo>
                  <a:pt x="1578" y="1922"/>
                </a:lnTo>
                <a:lnTo>
                  <a:pt x="1613" y="1931"/>
                </a:lnTo>
                <a:lnTo>
                  <a:pt x="1644" y="1944"/>
                </a:lnTo>
                <a:lnTo>
                  <a:pt x="1673" y="1962"/>
                </a:lnTo>
                <a:lnTo>
                  <a:pt x="1699" y="1984"/>
                </a:lnTo>
                <a:lnTo>
                  <a:pt x="1723" y="2009"/>
                </a:lnTo>
                <a:lnTo>
                  <a:pt x="1742" y="2036"/>
                </a:lnTo>
                <a:lnTo>
                  <a:pt x="1762" y="2009"/>
                </a:lnTo>
                <a:lnTo>
                  <a:pt x="1785" y="1984"/>
                </a:lnTo>
                <a:lnTo>
                  <a:pt x="1812" y="1963"/>
                </a:lnTo>
                <a:lnTo>
                  <a:pt x="1841" y="1944"/>
                </a:lnTo>
                <a:lnTo>
                  <a:pt x="1873" y="1931"/>
                </a:lnTo>
                <a:lnTo>
                  <a:pt x="1907" y="1922"/>
                </a:lnTo>
                <a:lnTo>
                  <a:pt x="1939" y="1949"/>
                </a:lnTo>
                <a:lnTo>
                  <a:pt x="1975" y="1971"/>
                </a:lnTo>
                <a:lnTo>
                  <a:pt x="2013" y="1989"/>
                </a:lnTo>
                <a:lnTo>
                  <a:pt x="2054" y="2002"/>
                </a:lnTo>
                <a:lnTo>
                  <a:pt x="2096" y="2010"/>
                </a:lnTo>
                <a:lnTo>
                  <a:pt x="2140" y="2013"/>
                </a:lnTo>
                <a:lnTo>
                  <a:pt x="2144" y="2013"/>
                </a:lnTo>
                <a:lnTo>
                  <a:pt x="2188" y="2010"/>
                </a:lnTo>
                <a:lnTo>
                  <a:pt x="2231" y="2002"/>
                </a:lnTo>
                <a:lnTo>
                  <a:pt x="2271" y="1989"/>
                </a:lnTo>
                <a:lnTo>
                  <a:pt x="2310" y="1971"/>
                </a:lnTo>
                <a:lnTo>
                  <a:pt x="2345" y="1949"/>
                </a:lnTo>
                <a:lnTo>
                  <a:pt x="2377" y="1922"/>
                </a:lnTo>
                <a:lnTo>
                  <a:pt x="2414" y="1932"/>
                </a:lnTo>
                <a:lnTo>
                  <a:pt x="2448" y="1948"/>
                </a:lnTo>
                <a:lnTo>
                  <a:pt x="2479" y="1967"/>
                </a:lnTo>
                <a:lnTo>
                  <a:pt x="2507" y="1991"/>
                </a:lnTo>
                <a:lnTo>
                  <a:pt x="2531" y="2019"/>
                </a:lnTo>
                <a:lnTo>
                  <a:pt x="2550" y="2050"/>
                </a:lnTo>
                <a:lnTo>
                  <a:pt x="2564" y="2085"/>
                </a:lnTo>
                <a:lnTo>
                  <a:pt x="2574" y="2122"/>
                </a:lnTo>
                <a:lnTo>
                  <a:pt x="2576" y="2161"/>
                </a:lnTo>
                <a:lnTo>
                  <a:pt x="2576" y="2430"/>
                </a:lnTo>
                <a:lnTo>
                  <a:pt x="911" y="2430"/>
                </a:lnTo>
                <a:lnTo>
                  <a:pt x="911" y="2161"/>
                </a:lnTo>
                <a:lnTo>
                  <a:pt x="913" y="2123"/>
                </a:lnTo>
                <a:lnTo>
                  <a:pt x="923" y="2085"/>
                </a:lnTo>
                <a:lnTo>
                  <a:pt x="937" y="2052"/>
                </a:lnTo>
                <a:lnTo>
                  <a:pt x="956" y="2020"/>
                </a:lnTo>
                <a:lnTo>
                  <a:pt x="980" y="1991"/>
                </a:lnTo>
                <a:lnTo>
                  <a:pt x="1008" y="1967"/>
                </a:lnTo>
                <a:lnTo>
                  <a:pt x="1038" y="1948"/>
                </a:lnTo>
                <a:lnTo>
                  <a:pt x="1072" y="1932"/>
                </a:lnTo>
                <a:lnTo>
                  <a:pt x="1110" y="1922"/>
                </a:lnTo>
                <a:close/>
                <a:moveTo>
                  <a:pt x="235" y="1775"/>
                </a:moveTo>
                <a:lnTo>
                  <a:pt x="208" y="1778"/>
                </a:lnTo>
                <a:lnTo>
                  <a:pt x="184" y="1787"/>
                </a:lnTo>
                <a:lnTo>
                  <a:pt x="162" y="1801"/>
                </a:lnTo>
                <a:lnTo>
                  <a:pt x="143" y="1819"/>
                </a:lnTo>
                <a:lnTo>
                  <a:pt x="130" y="1840"/>
                </a:lnTo>
                <a:lnTo>
                  <a:pt x="121" y="1866"/>
                </a:lnTo>
                <a:lnTo>
                  <a:pt x="118" y="1893"/>
                </a:lnTo>
                <a:lnTo>
                  <a:pt x="121" y="1919"/>
                </a:lnTo>
                <a:lnTo>
                  <a:pt x="130" y="1944"/>
                </a:lnTo>
                <a:lnTo>
                  <a:pt x="143" y="1966"/>
                </a:lnTo>
                <a:lnTo>
                  <a:pt x="162" y="1984"/>
                </a:lnTo>
                <a:lnTo>
                  <a:pt x="184" y="1998"/>
                </a:lnTo>
                <a:lnTo>
                  <a:pt x="208" y="2007"/>
                </a:lnTo>
                <a:lnTo>
                  <a:pt x="235" y="2010"/>
                </a:lnTo>
                <a:lnTo>
                  <a:pt x="263" y="2007"/>
                </a:lnTo>
                <a:lnTo>
                  <a:pt x="287" y="1998"/>
                </a:lnTo>
                <a:lnTo>
                  <a:pt x="309" y="1984"/>
                </a:lnTo>
                <a:lnTo>
                  <a:pt x="328" y="1966"/>
                </a:lnTo>
                <a:lnTo>
                  <a:pt x="341" y="1944"/>
                </a:lnTo>
                <a:lnTo>
                  <a:pt x="350" y="1919"/>
                </a:lnTo>
                <a:lnTo>
                  <a:pt x="353" y="1893"/>
                </a:lnTo>
                <a:lnTo>
                  <a:pt x="350" y="1866"/>
                </a:lnTo>
                <a:lnTo>
                  <a:pt x="341" y="1840"/>
                </a:lnTo>
                <a:lnTo>
                  <a:pt x="328" y="1819"/>
                </a:lnTo>
                <a:lnTo>
                  <a:pt x="309" y="1801"/>
                </a:lnTo>
                <a:lnTo>
                  <a:pt x="287" y="1787"/>
                </a:lnTo>
                <a:lnTo>
                  <a:pt x="263" y="1778"/>
                </a:lnTo>
                <a:lnTo>
                  <a:pt x="235" y="1775"/>
                </a:lnTo>
                <a:close/>
                <a:moveTo>
                  <a:pt x="3289" y="1616"/>
                </a:moveTo>
                <a:lnTo>
                  <a:pt x="3278" y="1618"/>
                </a:lnTo>
                <a:lnTo>
                  <a:pt x="3269" y="1625"/>
                </a:lnTo>
                <a:lnTo>
                  <a:pt x="3262" y="1634"/>
                </a:lnTo>
                <a:lnTo>
                  <a:pt x="3260" y="1645"/>
                </a:lnTo>
                <a:lnTo>
                  <a:pt x="3260" y="2139"/>
                </a:lnTo>
                <a:lnTo>
                  <a:pt x="3262" y="2150"/>
                </a:lnTo>
                <a:lnTo>
                  <a:pt x="3269" y="2160"/>
                </a:lnTo>
                <a:lnTo>
                  <a:pt x="3278" y="2165"/>
                </a:lnTo>
                <a:lnTo>
                  <a:pt x="3289" y="2168"/>
                </a:lnTo>
                <a:lnTo>
                  <a:pt x="3300" y="2165"/>
                </a:lnTo>
                <a:lnTo>
                  <a:pt x="3309" y="2160"/>
                </a:lnTo>
                <a:lnTo>
                  <a:pt x="3315" y="2150"/>
                </a:lnTo>
                <a:lnTo>
                  <a:pt x="3317" y="2139"/>
                </a:lnTo>
                <a:lnTo>
                  <a:pt x="3317" y="1645"/>
                </a:lnTo>
                <a:lnTo>
                  <a:pt x="3315" y="1634"/>
                </a:lnTo>
                <a:lnTo>
                  <a:pt x="3309" y="1625"/>
                </a:lnTo>
                <a:lnTo>
                  <a:pt x="3300" y="1618"/>
                </a:lnTo>
                <a:lnTo>
                  <a:pt x="3289" y="1616"/>
                </a:lnTo>
                <a:close/>
                <a:moveTo>
                  <a:pt x="2278" y="1466"/>
                </a:moveTo>
                <a:lnTo>
                  <a:pt x="2272" y="1475"/>
                </a:lnTo>
                <a:lnTo>
                  <a:pt x="2259" y="1483"/>
                </a:lnTo>
                <a:lnTo>
                  <a:pt x="2242" y="1491"/>
                </a:lnTo>
                <a:lnTo>
                  <a:pt x="2219" y="1500"/>
                </a:lnTo>
                <a:lnTo>
                  <a:pt x="2191" y="1509"/>
                </a:lnTo>
                <a:lnTo>
                  <a:pt x="2161" y="1518"/>
                </a:lnTo>
                <a:lnTo>
                  <a:pt x="2129" y="1526"/>
                </a:lnTo>
                <a:lnTo>
                  <a:pt x="2096" y="1534"/>
                </a:lnTo>
                <a:lnTo>
                  <a:pt x="2063" y="1542"/>
                </a:lnTo>
                <a:lnTo>
                  <a:pt x="2030" y="1548"/>
                </a:lnTo>
                <a:lnTo>
                  <a:pt x="2000" y="1555"/>
                </a:lnTo>
                <a:lnTo>
                  <a:pt x="1970" y="1560"/>
                </a:lnTo>
                <a:lnTo>
                  <a:pt x="1945" y="1565"/>
                </a:lnTo>
                <a:lnTo>
                  <a:pt x="1923" y="1567"/>
                </a:lnTo>
                <a:lnTo>
                  <a:pt x="1906" y="1569"/>
                </a:lnTo>
                <a:lnTo>
                  <a:pt x="1895" y="1600"/>
                </a:lnTo>
                <a:lnTo>
                  <a:pt x="1890" y="1631"/>
                </a:lnTo>
                <a:lnTo>
                  <a:pt x="1887" y="1665"/>
                </a:lnTo>
                <a:lnTo>
                  <a:pt x="1891" y="1707"/>
                </a:lnTo>
                <a:lnTo>
                  <a:pt x="1901" y="1745"/>
                </a:lnTo>
                <a:lnTo>
                  <a:pt x="1916" y="1781"/>
                </a:lnTo>
                <a:lnTo>
                  <a:pt x="1937" y="1815"/>
                </a:lnTo>
                <a:lnTo>
                  <a:pt x="1962" y="1845"/>
                </a:lnTo>
                <a:lnTo>
                  <a:pt x="1992" y="1870"/>
                </a:lnTo>
                <a:lnTo>
                  <a:pt x="2025" y="1891"/>
                </a:lnTo>
                <a:lnTo>
                  <a:pt x="2061" y="1906"/>
                </a:lnTo>
                <a:lnTo>
                  <a:pt x="2101" y="1916"/>
                </a:lnTo>
                <a:lnTo>
                  <a:pt x="2143" y="1919"/>
                </a:lnTo>
                <a:lnTo>
                  <a:pt x="2181" y="1916"/>
                </a:lnTo>
                <a:lnTo>
                  <a:pt x="2219" y="1907"/>
                </a:lnTo>
                <a:lnTo>
                  <a:pt x="2254" y="1894"/>
                </a:lnTo>
                <a:lnTo>
                  <a:pt x="2286" y="1875"/>
                </a:lnTo>
                <a:lnTo>
                  <a:pt x="2315" y="1852"/>
                </a:lnTo>
                <a:lnTo>
                  <a:pt x="2341" y="1825"/>
                </a:lnTo>
                <a:lnTo>
                  <a:pt x="2362" y="1794"/>
                </a:lnTo>
                <a:lnTo>
                  <a:pt x="2378" y="1762"/>
                </a:lnTo>
                <a:lnTo>
                  <a:pt x="2390" y="1726"/>
                </a:lnTo>
                <a:lnTo>
                  <a:pt x="2397" y="1687"/>
                </a:lnTo>
                <a:lnTo>
                  <a:pt x="2376" y="1666"/>
                </a:lnTo>
                <a:lnTo>
                  <a:pt x="2356" y="1642"/>
                </a:lnTo>
                <a:lnTo>
                  <a:pt x="2337" y="1614"/>
                </a:lnTo>
                <a:lnTo>
                  <a:pt x="2321" y="1584"/>
                </a:lnTo>
                <a:lnTo>
                  <a:pt x="2305" y="1554"/>
                </a:lnTo>
                <a:lnTo>
                  <a:pt x="2293" y="1524"/>
                </a:lnTo>
                <a:lnTo>
                  <a:pt x="2285" y="1495"/>
                </a:lnTo>
                <a:lnTo>
                  <a:pt x="2278" y="1466"/>
                </a:lnTo>
                <a:close/>
                <a:moveTo>
                  <a:pt x="1344" y="1454"/>
                </a:moveTo>
                <a:lnTo>
                  <a:pt x="1342" y="1456"/>
                </a:lnTo>
                <a:lnTo>
                  <a:pt x="1335" y="1474"/>
                </a:lnTo>
                <a:lnTo>
                  <a:pt x="1324" y="1493"/>
                </a:lnTo>
                <a:lnTo>
                  <a:pt x="1308" y="1512"/>
                </a:lnTo>
                <a:lnTo>
                  <a:pt x="1287" y="1532"/>
                </a:lnTo>
                <a:lnTo>
                  <a:pt x="1264" y="1553"/>
                </a:lnTo>
                <a:lnTo>
                  <a:pt x="1239" y="1574"/>
                </a:lnTo>
                <a:lnTo>
                  <a:pt x="1211" y="1594"/>
                </a:lnTo>
                <a:lnTo>
                  <a:pt x="1185" y="1614"/>
                </a:lnTo>
                <a:lnTo>
                  <a:pt x="1157" y="1633"/>
                </a:lnTo>
                <a:lnTo>
                  <a:pt x="1132" y="1650"/>
                </a:lnTo>
                <a:lnTo>
                  <a:pt x="1110" y="1665"/>
                </a:lnTo>
                <a:lnTo>
                  <a:pt x="1090" y="1680"/>
                </a:lnTo>
                <a:lnTo>
                  <a:pt x="1096" y="1719"/>
                </a:lnTo>
                <a:lnTo>
                  <a:pt x="1107" y="1756"/>
                </a:lnTo>
                <a:lnTo>
                  <a:pt x="1123" y="1790"/>
                </a:lnTo>
                <a:lnTo>
                  <a:pt x="1144" y="1822"/>
                </a:lnTo>
                <a:lnTo>
                  <a:pt x="1169" y="1849"/>
                </a:lnTo>
                <a:lnTo>
                  <a:pt x="1198" y="1873"/>
                </a:lnTo>
                <a:lnTo>
                  <a:pt x="1231" y="1892"/>
                </a:lnTo>
                <a:lnTo>
                  <a:pt x="1266" y="1907"/>
                </a:lnTo>
                <a:lnTo>
                  <a:pt x="1305" y="1916"/>
                </a:lnTo>
                <a:lnTo>
                  <a:pt x="1344" y="1919"/>
                </a:lnTo>
                <a:lnTo>
                  <a:pt x="1384" y="1916"/>
                </a:lnTo>
                <a:lnTo>
                  <a:pt x="1421" y="1906"/>
                </a:lnTo>
                <a:lnTo>
                  <a:pt x="1456" y="1892"/>
                </a:lnTo>
                <a:lnTo>
                  <a:pt x="1489" y="1873"/>
                </a:lnTo>
                <a:lnTo>
                  <a:pt x="1518" y="1849"/>
                </a:lnTo>
                <a:lnTo>
                  <a:pt x="1543" y="1822"/>
                </a:lnTo>
                <a:lnTo>
                  <a:pt x="1565" y="1790"/>
                </a:lnTo>
                <a:lnTo>
                  <a:pt x="1581" y="1756"/>
                </a:lnTo>
                <a:lnTo>
                  <a:pt x="1592" y="1719"/>
                </a:lnTo>
                <a:lnTo>
                  <a:pt x="1597" y="1680"/>
                </a:lnTo>
                <a:lnTo>
                  <a:pt x="1578" y="1665"/>
                </a:lnTo>
                <a:lnTo>
                  <a:pt x="1555" y="1650"/>
                </a:lnTo>
                <a:lnTo>
                  <a:pt x="1530" y="1633"/>
                </a:lnTo>
                <a:lnTo>
                  <a:pt x="1504" y="1614"/>
                </a:lnTo>
                <a:lnTo>
                  <a:pt x="1476" y="1594"/>
                </a:lnTo>
                <a:lnTo>
                  <a:pt x="1450" y="1574"/>
                </a:lnTo>
                <a:lnTo>
                  <a:pt x="1423" y="1553"/>
                </a:lnTo>
                <a:lnTo>
                  <a:pt x="1400" y="1532"/>
                </a:lnTo>
                <a:lnTo>
                  <a:pt x="1380" y="1512"/>
                </a:lnTo>
                <a:lnTo>
                  <a:pt x="1364" y="1493"/>
                </a:lnTo>
                <a:lnTo>
                  <a:pt x="1352" y="1474"/>
                </a:lnTo>
                <a:lnTo>
                  <a:pt x="1346" y="1456"/>
                </a:lnTo>
                <a:lnTo>
                  <a:pt x="1344" y="1454"/>
                </a:lnTo>
                <a:close/>
                <a:moveTo>
                  <a:pt x="2143" y="1355"/>
                </a:moveTo>
                <a:lnTo>
                  <a:pt x="2189" y="1358"/>
                </a:lnTo>
                <a:lnTo>
                  <a:pt x="2233" y="1368"/>
                </a:lnTo>
                <a:lnTo>
                  <a:pt x="2274" y="1383"/>
                </a:lnTo>
                <a:lnTo>
                  <a:pt x="2312" y="1405"/>
                </a:lnTo>
                <a:lnTo>
                  <a:pt x="2347" y="1431"/>
                </a:lnTo>
                <a:lnTo>
                  <a:pt x="2378" y="1462"/>
                </a:lnTo>
                <a:lnTo>
                  <a:pt x="2404" y="1496"/>
                </a:lnTo>
                <a:lnTo>
                  <a:pt x="2425" y="1534"/>
                </a:lnTo>
                <a:lnTo>
                  <a:pt x="2442" y="1576"/>
                </a:lnTo>
                <a:lnTo>
                  <a:pt x="2452" y="1619"/>
                </a:lnTo>
                <a:lnTo>
                  <a:pt x="2455" y="1665"/>
                </a:lnTo>
                <a:lnTo>
                  <a:pt x="2452" y="1711"/>
                </a:lnTo>
                <a:lnTo>
                  <a:pt x="2442" y="1755"/>
                </a:lnTo>
                <a:lnTo>
                  <a:pt x="2425" y="1797"/>
                </a:lnTo>
                <a:lnTo>
                  <a:pt x="2404" y="1834"/>
                </a:lnTo>
                <a:lnTo>
                  <a:pt x="2378" y="1869"/>
                </a:lnTo>
                <a:lnTo>
                  <a:pt x="2347" y="1900"/>
                </a:lnTo>
                <a:lnTo>
                  <a:pt x="2312" y="1926"/>
                </a:lnTo>
                <a:lnTo>
                  <a:pt x="2274" y="1947"/>
                </a:lnTo>
                <a:lnTo>
                  <a:pt x="2233" y="1963"/>
                </a:lnTo>
                <a:lnTo>
                  <a:pt x="2189" y="1973"/>
                </a:lnTo>
                <a:lnTo>
                  <a:pt x="2143" y="1976"/>
                </a:lnTo>
                <a:lnTo>
                  <a:pt x="2096" y="1973"/>
                </a:lnTo>
                <a:lnTo>
                  <a:pt x="2052" y="1963"/>
                </a:lnTo>
                <a:lnTo>
                  <a:pt x="2011" y="1947"/>
                </a:lnTo>
                <a:lnTo>
                  <a:pt x="1972" y="1926"/>
                </a:lnTo>
                <a:lnTo>
                  <a:pt x="1938" y="1900"/>
                </a:lnTo>
                <a:lnTo>
                  <a:pt x="1907" y="1869"/>
                </a:lnTo>
                <a:lnTo>
                  <a:pt x="1881" y="1834"/>
                </a:lnTo>
                <a:lnTo>
                  <a:pt x="1859" y="1797"/>
                </a:lnTo>
                <a:lnTo>
                  <a:pt x="1843" y="1755"/>
                </a:lnTo>
                <a:lnTo>
                  <a:pt x="1834" y="1711"/>
                </a:lnTo>
                <a:lnTo>
                  <a:pt x="1830" y="1665"/>
                </a:lnTo>
                <a:lnTo>
                  <a:pt x="1834" y="1619"/>
                </a:lnTo>
                <a:lnTo>
                  <a:pt x="1843" y="1576"/>
                </a:lnTo>
                <a:lnTo>
                  <a:pt x="1859" y="1534"/>
                </a:lnTo>
                <a:lnTo>
                  <a:pt x="1881" y="1496"/>
                </a:lnTo>
                <a:lnTo>
                  <a:pt x="1907" y="1462"/>
                </a:lnTo>
                <a:lnTo>
                  <a:pt x="1938" y="1431"/>
                </a:lnTo>
                <a:lnTo>
                  <a:pt x="1972" y="1405"/>
                </a:lnTo>
                <a:lnTo>
                  <a:pt x="2011" y="1383"/>
                </a:lnTo>
                <a:lnTo>
                  <a:pt x="2052" y="1368"/>
                </a:lnTo>
                <a:lnTo>
                  <a:pt x="2096" y="1358"/>
                </a:lnTo>
                <a:lnTo>
                  <a:pt x="2143" y="1355"/>
                </a:lnTo>
                <a:close/>
                <a:moveTo>
                  <a:pt x="1343" y="1355"/>
                </a:moveTo>
                <a:lnTo>
                  <a:pt x="1345" y="1355"/>
                </a:lnTo>
                <a:lnTo>
                  <a:pt x="1384" y="1358"/>
                </a:lnTo>
                <a:lnTo>
                  <a:pt x="1421" y="1365"/>
                </a:lnTo>
                <a:lnTo>
                  <a:pt x="1457" y="1377"/>
                </a:lnTo>
                <a:lnTo>
                  <a:pt x="1492" y="1392"/>
                </a:lnTo>
                <a:lnTo>
                  <a:pt x="1490" y="1390"/>
                </a:lnTo>
                <a:lnTo>
                  <a:pt x="1505" y="1397"/>
                </a:lnTo>
                <a:lnTo>
                  <a:pt x="1521" y="1407"/>
                </a:lnTo>
                <a:lnTo>
                  <a:pt x="1541" y="1420"/>
                </a:lnTo>
                <a:lnTo>
                  <a:pt x="1562" y="1437"/>
                </a:lnTo>
                <a:lnTo>
                  <a:pt x="1584" y="1455"/>
                </a:lnTo>
                <a:lnTo>
                  <a:pt x="1607" y="1477"/>
                </a:lnTo>
                <a:lnTo>
                  <a:pt x="1630" y="1502"/>
                </a:lnTo>
                <a:lnTo>
                  <a:pt x="1653" y="1530"/>
                </a:lnTo>
                <a:lnTo>
                  <a:pt x="1676" y="1560"/>
                </a:lnTo>
                <a:lnTo>
                  <a:pt x="1697" y="1594"/>
                </a:lnTo>
                <a:lnTo>
                  <a:pt x="1716" y="1631"/>
                </a:lnTo>
                <a:lnTo>
                  <a:pt x="1732" y="1672"/>
                </a:lnTo>
                <a:lnTo>
                  <a:pt x="1746" y="1716"/>
                </a:lnTo>
                <a:lnTo>
                  <a:pt x="1757" y="1763"/>
                </a:lnTo>
                <a:lnTo>
                  <a:pt x="1762" y="1813"/>
                </a:lnTo>
                <a:lnTo>
                  <a:pt x="1764" y="1867"/>
                </a:lnTo>
                <a:lnTo>
                  <a:pt x="1764" y="1892"/>
                </a:lnTo>
                <a:lnTo>
                  <a:pt x="1763" y="1914"/>
                </a:lnTo>
                <a:lnTo>
                  <a:pt x="1762" y="1935"/>
                </a:lnTo>
                <a:lnTo>
                  <a:pt x="1760" y="1951"/>
                </a:lnTo>
                <a:lnTo>
                  <a:pt x="1759" y="1964"/>
                </a:lnTo>
                <a:lnTo>
                  <a:pt x="1758" y="1973"/>
                </a:lnTo>
                <a:lnTo>
                  <a:pt x="1758" y="1975"/>
                </a:lnTo>
                <a:lnTo>
                  <a:pt x="1755" y="1973"/>
                </a:lnTo>
                <a:lnTo>
                  <a:pt x="1751" y="1967"/>
                </a:lnTo>
                <a:lnTo>
                  <a:pt x="1742" y="1960"/>
                </a:lnTo>
                <a:lnTo>
                  <a:pt x="1731" y="1949"/>
                </a:lnTo>
                <a:lnTo>
                  <a:pt x="1717" y="1937"/>
                </a:lnTo>
                <a:lnTo>
                  <a:pt x="1701" y="1925"/>
                </a:lnTo>
                <a:lnTo>
                  <a:pt x="1682" y="1913"/>
                </a:lnTo>
                <a:lnTo>
                  <a:pt x="1662" y="1902"/>
                </a:lnTo>
                <a:lnTo>
                  <a:pt x="1640" y="1892"/>
                </a:lnTo>
                <a:lnTo>
                  <a:pt x="1617" y="1884"/>
                </a:lnTo>
                <a:lnTo>
                  <a:pt x="1593" y="1881"/>
                </a:lnTo>
                <a:lnTo>
                  <a:pt x="1569" y="1880"/>
                </a:lnTo>
                <a:lnTo>
                  <a:pt x="1538" y="1907"/>
                </a:lnTo>
                <a:lnTo>
                  <a:pt x="1505" y="1930"/>
                </a:lnTo>
                <a:lnTo>
                  <a:pt x="1468" y="1950"/>
                </a:lnTo>
                <a:lnTo>
                  <a:pt x="1429" y="1963"/>
                </a:lnTo>
                <a:lnTo>
                  <a:pt x="1388" y="1972"/>
                </a:lnTo>
                <a:lnTo>
                  <a:pt x="1345" y="1975"/>
                </a:lnTo>
                <a:lnTo>
                  <a:pt x="1345" y="1976"/>
                </a:lnTo>
                <a:lnTo>
                  <a:pt x="1344" y="1975"/>
                </a:lnTo>
                <a:lnTo>
                  <a:pt x="1343" y="1976"/>
                </a:lnTo>
                <a:lnTo>
                  <a:pt x="1343" y="1975"/>
                </a:lnTo>
                <a:lnTo>
                  <a:pt x="1300" y="1972"/>
                </a:lnTo>
                <a:lnTo>
                  <a:pt x="1258" y="1963"/>
                </a:lnTo>
                <a:lnTo>
                  <a:pt x="1220" y="1950"/>
                </a:lnTo>
                <a:lnTo>
                  <a:pt x="1184" y="1930"/>
                </a:lnTo>
                <a:lnTo>
                  <a:pt x="1149" y="1907"/>
                </a:lnTo>
                <a:lnTo>
                  <a:pt x="1120" y="1880"/>
                </a:lnTo>
                <a:lnTo>
                  <a:pt x="1094" y="1881"/>
                </a:lnTo>
                <a:lnTo>
                  <a:pt x="1070" y="1884"/>
                </a:lnTo>
                <a:lnTo>
                  <a:pt x="1047" y="1892"/>
                </a:lnTo>
                <a:lnTo>
                  <a:pt x="1026" y="1902"/>
                </a:lnTo>
                <a:lnTo>
                  <a:pt x="1005" y="1913"/>
                </a:lnTo>
                <a:lnTo>
                  <a:pt x="988" y="1925"/>
                </a:lnTo>
                <a:lnTo>
                  <a:pt x="971" y="1937"/>
                </a:lnTo>
                <a:lnTo>
                  <a:pt x="957" y="1949"/>
                </a:lnTo>
                <a:lnTo>
                  <a:pt x="946" y="1960"/>
                </a:lnTo>
                <a:lnTo>
                  <a:pt x="937" y="1967"/>
                </a:lnTo>
                <a:lnTo>
                  <a:pt x="932" y="1973"/>
                </a:lnTo>
                <a:lnTo>
                  <a:pt x="931" y="1975"/>
                </a:lnTo>
                <a:lnTo>
                  <a:pt x="929" y="1973"/>
                </a:lnTo>
                <a:lnTo>
                  <a:pt x="928" y="1964"/>
                </a:lnTo>
                <a:lnTo>
                  <a:pt x="927" y="1951"/>
                </a:lnTo>
                <a:lnTo>
                  <a:pt x="926" y="1935"/>
                </a:lnTo>
                <a:lnTo>
                  <a:pt x="924" y="1914"/>
                </a:lnTo>
                <a:lnTo>
                  <a:pt x="924" y="1892"/>
                </a:lnTo>
                <a:lnTo>
                  <a:pt x="923" y="1867"/>
                </a:lnTo>
                <a:lnTo>
                  <a:pt x="925" y="1813"/>
                </a:lnTo>
                <a:lnTo>
                  <a:pt x="932" y="1763"/>
                </a:lnTo>
                <a:lnTo>
                  <a:pt x="942" y="1716"/>
                </a:lnTo>
                <a:lnTo>
                  <a:pt x="955" y="1672"/>
                </a:lnTo>
                <a:lnTo>
                  <a:pt x="972" y="1631"/>
                </a:lnTo>
                <a:lnTo>
                  <a:pt x="991" y="1594"/>
                </a:lnTo>
                <a:lnTo>
                  <a:pt x="1012" y="1560"/>
                </a:lnTo>
                <a:lnTo>
                  <a:pt x="1034" y="1530"/>
                </a:lnTo>
                <a:lnTo>
                  <a:pt x="1057" y="1502"/>
                </a:lnTo>
                <a:lnTo>
                  <a:pt x="1080" y="1477"/>
                </a:lnTo>
                <a:lnTo>
                  <a:pt x="1103" y="1455"/>
                </a:lnTo>
                <a:lnTo>
                  <a:pt x="1126" y="1437"/>
                </a:lnTo>
                <a:lnTo>
                  <a:pt x="1147" y="1420"/>
                </a:lnTo>
                <a:lnTo>
                  <a:pt x="1166" y="1407"/>
                </a:lnTo>
                <a:lnTo>
                  <a:pt x="1184" y="1397"/>
                </a:lnTo>
                <a:lnTo>
                  <a:pt x="1198" y="1390"/>
                </a:lnTo>
                <a:lnTo>
                  <a:pt x="1197" y="1392"/>
                </a:lnTo>
                <a:lnTo>
                  <a:pt x="1231" y="1377"/>
                </a:lnTo>
                <a:lnTo>
                  <a:pt x="1266" y="1365"/>
                </a:lnTo>
                <a:lnTo>
                  <a:pt x="1303" y="1358"/>
                </a:lnTo>
                <a:lnTo>
                  <a:pt x="1343" y="1355"/>
                </a:lnTo>
                <a:close/>
                <a:moveTo>
                  <a:pt x="436" y="1048"/>
                </a:moveTo>
                <a:lnTo>
                  <a:pt x="436" y="2736"/>
                </a:lnTo>
                <a:lnTo>
                  <a:pt x="1262" y="2736"/>
                </a:lnTo>
                <a:lnTo>
                  <a:pt x="1259" y="2734"/>
                </a:lnTo>
                <a:lnTo>
                  <a:pt x="1413" y="2734"/>
                </a:lnTo>
                <a:lnTo>
                  <a:pt x="1743" y="3185"/>
                </a:lnTo>
                <a:lnTo>
                  <a:pt x="2073" y="2734"/>
                </a:lnTo>
                <a:lnTo>
                  <a:pt x="2227" y="2734"/>
                </a:lnTo>
                <a:lnTo>
                  <a:pt x="2225" y="2736"/>
                </a:lnTo>
                <a:lnTo>
                  <a:pt x="3114" y="2736"/>
                </a:lnTo>
                <a:lnTo>
                  <a:pt x="3114" y="1048"/>
                </a:lnTo>
                <a:lnTo>
                  <a:pt x="436" y="1048"/>
                </a:lnTo>
                <a:close/>
                <a:moveTo>
                  <a:pt x="235" y="884"/>
                </a:moveTo>
                <a:lnTo>
                  <a:pt x="3251" y="884"/>
                </a:lnTo>
                <a:lnTo>
                  <a:pt x="3290" y="888"/>
                </a:lnTo>
                <a:lnTo>
                  <a:pt x="3326" y="896"/>
                </a:lnTo>
                <a:lnTo>
                  <a:pt x="3359" y="911"/>
                </a:lnTo>
                <a:lnTo>
                  <a:pt x="3390" y="930"/>
                </a:lnTo>
                <a:lnTo>
                  <a:pt x="3418" y="953"/>
                </a:lnTo>
                <a:lnTo>
                  <a:pt x="3442" y="981"/>
                </a:lnTo>
                <a:lnTo>
                  <a:pt x="3460" y="1011"/>
                </a:lnTo>
                <a:lnTo>
                  <a:pt x="3475" y="1045"/>
                </a:lnTo>
                <a:lnTo>
                  <a:pt x="3484" y="1081"/>
                </a:lnTo>
                <a:lnTo>
                  <a:pt x="3487" y="1120"/>
                </a:lnTo>
                <a:lnTo>
                  <a:pt x="3487" y="2665"/>
                </a:lnTo>
                <a:lnTo>
                  <a:pt x="3484" y="2704"/>
                </a:lnTo>
                <a:lnTo>
                  <a:pt x="3475" y="2739"/>
                </a:lnTo>
                <a:lnTo>
                  <a:pt x="3460" y="2772"/>
                </a:lnTo>
                <a:lnTo>
                  <a:pt x="3442" y="2803"/>
                </a:lnTo>
                <a:lnTo>
                  <a:pt x="3418" y="2830"/>
                </a:lnTo>
                <a:lnTo>
                  <a:pt x="3390" y="2855"/>
                </a:lnTo>
                <a:lnTo>
                  <a:pt x="3359" y="2873"/>
                </a:lnTo>
                <a:lnTo>
                  <a:pt x="3326" y="2887"/>
                </a:lnTo>
                <a:lnTo>
                  <a:pt x="3290" y="2896"/>
                </a:lnTo>
                <a:lnTo>
                  <a:pt x="3251" y="2899"/>
                </a:lnTo>
                <a:lnTo>
                  <a:pt x="2106" y="2899"/>
                </a:lnTo>
                <a:lnTo>
                  <a:pt x="1743" y="3395"/>
                </a:lnTo>
                <a:lnTo>
                  <a:pt x="1380" y="2899"/>
                </a:lnTo>
                <a:lnTo>
                  <a:pt x="235" y="2899"/>
                </a:lnTo>
                <a:lnTo>
                  <a:pt x="197" y="2896"/>
                </a:lnTo>
                <a:lnTo>
                  <a:pt x="161" y="2887"/>
                </a:lnTo>
                <a:lnTo>
                  <a:pt x="128" y="2873"/>
                </a:lnTo>
                <a:lnTo>
                  <a:pt x="97" y="2855"/>
                </a:lnTo>
                <a:lnTo>
                  <a:pt x="69" y="2830"/>
                </a:lnTo>
                <a:lnTo>
                  <a:pt x="45" y="2803"/>
                </a:lnTo>
                <a:lnTo>
                  <a:pt x="26" y="2772"/>
                </a:lnTo>
                <a:lnTo>
                  <a:pt x="12" y="2739"/>
                </a:lnTo>
                <a:lnTo>
                  <a:pt x="3" y="2704"/>
                </a:lnTo>
                <a:lnTo>
                  <a:pt x="0" y="2665"/>
                </a:lnTo>
                <a:lnTo>
                  <a:pt x="0" y="1120"/>
                </a:lnTo>
                <a:lnTo>
                  <a:pt x="3" y="1081"/>
                </a:lnTo>
                <a:lnTo>
                  <a:pt x="12" y="1045"/>
                </a:lnTo>
                <a:lnTo>
                  <a:pt x="26" y="1011"/>
                </a:lnTo>
                <a:lnTo>
                  <a:pt x="45" y="981"/>
                </a:lnTo>
                <a:lnTo>
                  <a:pt x="69" y="953"/>
                </a:lnTo>
                <a:lnTo>
                  <a:pt x="97" y="930"/>
                </a:lnTo>
                <a:lnTo>
                  <a:pt x="128" y="911"/>
                </a:lnTo>
                <a:lnTo>
                  <a:pt x="161" y="896"/>
                </a:lnTo>
                <a:lnTo>
                  <a:pt x="197" y="888"/>
                </a:lnTo>
                <a:lnTo>
                  <a:pt x="235" y="884"/>
                </a:lnTo>
                <a:close/>
                <a:moveTo>
                  <a:pt x="1743" y="412"/>
                </a:moveTo>
                <a:lnTo>
                  <a:pt x="1787" y="414"/>
                </a:lnTo>
                <a:lnTo>
                  <a:pt x="1831" y="422"/>
                </a:lnTo>
                <a:lnTo>
                  <a:pt x="1874" y="434"/>
                </a:lnTo>
                <a:lnTo>
                  <a:pt x="1916" y="450"/>
                </a:lnTo>
                <a:lnTo>
                  <a:pt x="1956" y="472"/>
                </a:lnTo>
                <a:lnTo>
                  <a:pt x="1993" y="498"/>
                </a:lnTo>
                <a:lnTo>
                  <a:pt x="2028" y="529"/>
                </a:lnTo>
                <a:lnTo>
                  <a:pt x="1945" y="611"/>
                </a:lnTo>
                <a:lnTo>
                  <a:pt x="1915" y="587"/>
                </a:lnTo>
                <a:lnTo>
                  <a:pt x="1884" y="566"/>
                </a:lnTo>
                <a:lnTo>
                  <a:pt x="1850" y="550"/>
                </a:lnTo>
                <a:lnTo>
                  <a:pt x="1816" y="539"/>
                </a:lnTo>
                <a:lnTo>
                  <a:pt x="1780" y="531"/>
                </a:lnTo>
                <a:lnTo>
                  <a:pt x="1743" y="529"/>
                </a:lnTo>
                <a:lnTo>
                  <a:pt x="1707" y="531"/>
                </a:lnTo>
                <a:lnTo>
                  <a:pt x="1671" y="539"/>
                </a:lnTo>
                <a:lnTo>
                  <a:pt x="1637" y="550"/>
                </a:lnTo>
                <a:lnTo>
                  <a:pt x="1603" y="566"/>
                </a:lnTo>
                <a:lnTo>
                  <a:pt x="1572" y="587"/>
                </a:lnTo>
                <a:lnTo>
                  <a:pt x="1542" y="611"/>
                </a:lnTo>
                <a:lnTo>
                  <a:pt x="1460" y="529"/>
                </a:lnTo>
                <a:lnTo>
                  <a:pt x="1495" y="498"/>
                </a:lnTo>
                <a:lnTo>
                  <a:pt x="1532" y="472"/>
                </a:lnTo>
                <a:lnTo>
                  <a:pt x="1572" y="450"/>
                </a:lnTo>
                <a:lnTo>
                  <a:pt x="1614" y="434"/>
                </a:lnTo>
                <a:lnTo>
                  <a:pt x="1655" y="422"/>
                </a:lnTo>
                <a:lnTo>
                  <a:pt x="1699" y="414"/>
                </a:lnTo>
                <a:lnTo>
                  <a:pt x="1743" y="412"/>
                </a:lnTo>
                <a:close/>
                <a:moveTo>
                  <a:pt x="1771" y="203"/>
                </a:moveTo>
                <a:lnTo>
                  <a:pt x="1826" y="208"/>
                </a:lnTo>
                <a:lnTo>
                  <a:pt x="1881" y="218"/>
                </a:lnTo>
                <a:lnTo>
                  <a:pt x="1935" y="232"/>
                </a:lnTo>
                <a:lnTo>
                  <a:pt x="1986" y="252"/>
                </a:lnTo>
                <a:lnTo>
                  <a:pt x="2038" y="277"/>
                </a:lnTo>
                <a:lnTo>
                  <a:pt x="2087" y="307"/>
                </a:lnTo>
                <a:lnTo>
                  <a:pt x="2133" y="342"/>
                </a:lnTo>
                <a:lnTo>
                  <a:pt x="2177" y="381"/>
                </a:lnTo>
                <a:lnTo>
                  <a:pt x="2093" y="463"/>
                </a:lnTo>
                <a:lnTo>
                  <a:pt x="2052" y="428"/>
                </a:lnTo>
                <a:lnTo>
                  <a:pt x="2010" y="398"/>
                </a:lnTo>
                <a:lnTo>
                  <a:pt x="1964" y="371"/>
                </a:lnTo>
                <a:lnTo>
                  <a:pt x="1917" y="352"/>
                </a:lnTo>
                <a:lnTo>
                  <a:pt x="1869" y="336"/>
                </a:lnTo>
                <a:lnTo>
                  <a:pt x="1819" y="325"/>
                </a:lnTo>
                <a:lnTo>
                  <a:pt x="1769" y="321"/>
                </a:lnTo>
                <a:lnTo>
                  <a:pt x="1718" y="321"/>
                </a:lnTo>
                <a:lnTo>
                  <a:pt x="1668" y="325"/>
                </a:lnTo>
                <a:lnTo>
                  <a:pt x="1618" y="336"/>
                </a:lnTo>
                <a:lnTo>
                  <a:pt x="1569" y="352"/>
                </a:lnTo>
                <a:lnTo>
                  <a:pt x="1522" y="371"/>
                </a:lnTo>
                <a:lnTo>
                  <a:pt x="1476" y="398"/>
                </a:lnTo>
                <a:lnTo>
                  <a:pt x="1433" y="428"/>
                </a:lnTo>
                <a:lnTo>
                  <a:pt x="1394" y="463"/>
                </a:lnTo>
                <a:lnTo>
                  <a:pt x="1310" y="381"/>
                </a:lnTo>
                <a:lnTo>
                  <a:pt x="1354" y="342"/>
                </a:lnTo>
                <a:lnTo>
                  <a:pt x="1400" y="307"/>
                </a:lnTo>
                <a:lnTo>
                  <a:pt x="1450" y="277"/>
                </a:lnTo>
                <a:lnTo>
                  <a:pt x="1500" y="252"/>
                </a:lnTo>
                <a:lnTo>
                  <a:pt x="1552" y="232"/>
                </a:lnTo>
                <a:lnTo>
                  <a:pt x="1606" y="218"/>
                </a:lnTo>
                <a:lnTo>
                  <a:pt x="1661" y="208"/>
                </a:lnTo>
                <a:lnTo>
                  <a:pt x="1716" y="203"/>
                </a:lnTo>
                <a:lnTo>
                  <a:pt x="1771" y="203"/>
                </a:lnTo>
                <a:close/>
                <a:moveTo>
                  <a:pt x="1776" y="0"/>
                </a:moveTo>
                <a:lnTo>
                  <a:pt x="1842" y="6"/>
                </a:lnTo>
                <a:lnTo>
                  <a:pt x="1907" y="17"/>
                </a:lnTo>
                <a:lnTo>
                  <a:pt x="1972" y="32"/>
                </a:lnTo>
                <a:lnTo>
                  <a:pt x="2035" y="53"/>
                </a:lnTo>
                <a:lnTo>
                  <a:pt x="2096" y="79"/>
                </a:lnTo>
                <a:lnTo>
                  <a:pt x="2157" y="111"/>
                </a:lnTo>
                <a:lnTo>
                  <a:pt x="2214" y="148"/>
                </a:lnTo>
                <a:lnTo>
                  <a:pt x="2269" y="190"/>
                </a:lnTo>
                <a:lnTo>
                  <a:pt x="2321" y="237"/>
                </a:lnTo>
                <a:lnTo>
                  <a:pt x="2237" y="320"/>
                </a:lnTo>
                <a:lnTo>
                  <a:pt x="2190" y="277"/>
                </a:lnTo>
                <a:lnTo>
                  <a:pt x="2140" y="240"/>
                </a:lnTo>
                <a:lnTo>
                  <a:pt x="2089" y="207"/>
                </a:lnTo>
                <a:lnTo>
                  <a:pt x="2034" y="180"/>
                </a:lnTo>
                <a:lnTo>
                  <a:pt x="1978" y="157"/>
                </a:lnTo>
                <a:lnTo>
                  <a:pt x="1920" y="139"/>
                </a:lnTo>
                <a:lnTo>
                  <a:pt x="1862" y="127"/>
                </a:lnTo>
                <a:lnTo>
                  <a:pt x="1803" y="120"/>
                </a:lnTo>
                <a:lnTo>
                  <a:pt x="1743" y="117"/>
                </a:lnTo>
                <a:lnTo>
                  <a:pt x="1684" y="120"/>
                </a:lnTo>
                <a:lnTo>
                  <a:pt x="1625" y="127"/>
                </a:lnTo>
                <a:lnTo>
                  <a:pt x="1566" y="139"/>
                </a:lnTo>
                <a:lnTo>
                  <a:pt x="1509" y="157"/>
                </a:lnTo>
                <a:lnTo>
                  <a:pt x="1453" y="180"/>
                </a:lnTo>
                <a:lnTo>
                  <a:pt x="1398" y="207"/>
                </a:lnTo>
                <a:lnTo>
                  <a:pt x="1346" y="240"/>
                </a:lnTo>
                <a:lnTo>
                  <a:pt x="1297" y="277"/>
                </a:lnTo>
                <a:lnTo>
                  <a:pt x="1250" y="320"/>
                </a:lnTo>
                <a:lnTo>
                  <a:pt x="1167" y="237"/>
                </a:lnTo>
                <a:lnTo>
                  <a:pt x="1219" y="190"/>
                </a:lnTo>
                <a:lnTo>
                  <a:pt x="1274" y="148"/>
                </a:lnTo>
                <a:lnTo>
                  <a:pt x="1331" y="111"/>
                </a:lnTo>
                <a:lnTo>
                  <a:pt x="1390" y="79"/>
                </a:lnTo>
                <a:lnTo>
                  <a:pt x="1452" y="53"/>
                </a:lnTo>
                <a:lnTo>
                  <a:pt x="1515" y="32"/>
                </a:lnTo>
                <a:lnTo>
                  <a:pt x="1580" y="17"/>
                </a:lnTo>
                <a:lnTo>
                  <a:pt x="1644" y="6"/>
                </a:lnTo>
                <a:lnTo>
                  <a:pt x="1710" y="0"/>
                </a:lnTo>
                <a:lnTo>
                  <a:pt x="177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555484" y="3814850"/>
            <a:ext cx="240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55484" y="2642535"/>
            <a:ext cx="240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67366" y="3814850"/>
            <a:ext cx="240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67366" y="2642535"/>
            <a:ext cx="240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06755" y="25407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innerShdw blurRad="1270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70845" y="25407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innerShdw blurRad="1270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2" idx="4"/>
            <a:endCxn id="4" idx="0"/>
          </p:cNvCxnSpPr>
          <p:nvPr/>
        </p:nvCxnSpPr>
        <p:spPr>
          <a:xfrm rot="16200000" flipH="1">
            <a:off x="6631106" y="1443818"/>
            <a:ext cx="561833" cy="16320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4"/>
            <a:endCxn id="3" idx="0"/>
          </p:cNvCxnSpPr>
          <p:nvPr/>
        </p:nvCxnSpPr>
        <p:spPr>
          <a:xfrm rot="5400000">
            <a:off x="4999062" y="1443819"/>
            <a:ext cx="561833" cy="16320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92355" y="4262649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innerShdw blurRad="1270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3" idx="2"/>
            <a:endCxn id="14" idx="0"/>
          </p:cNvCxnSpPr>
          <p:nvPr/>
        </p:nvCxnSpPr>
        <p:spPr>
          <a:xfrm rot="10800000" flipV="1">
            <a:off x="1132763" y="2997957"/>
            <a:ext cx="2873992" cy="12646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4"/>
            <a:endCxn id="15" idx="6"/>
          </p:cNvCxnSpPr>
          <p:nvPr/>
        </p:nvCxnSpPr>
        <p:spPr>
          <a:xfrm rot="5400000">
            <a:off x="3603010" y="3858903"/>
            <a:ext cx="1264691" cy="45720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185245" y="4262649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innerShdw blurRad="1270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602037" y="4262647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innerShdw blurRad="1270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4" idx="6"/>
            <a:endCxn id="24" idx="0"/>
          </p:cNvCxnSpPr>
          <p:nvPr/>
        </p:nvCxnSpPr>
        <p:spPr>
          <a:xfrm>
            <a:off x="8185245" y="2997958"/>
            <a:ext cx="2873992" cy="126468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4"/>
            <a:endCxn id="23" idx="2"/>
          </p:cNvCxnSpPr>
          <p:nvPr/>
        </p:nvCxnSpPr>
        <p:spPr>
          <a:xfrm rot="16200000" flipH="1">
            <a:off x="7324300" y="3858903"/>
            <a:ext cx="1264691" cy="45720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90967" y="2190466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78653" y="2190466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24165" y="2351626"/>
            <a:ext cx="194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7975" y="4396681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74453" y="4396681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7720" y="5301807"/>
            <a:ext cx="194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70610" y="5301807"/>
            <a:ext cx="194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638800" y="1064525"/>
            <a:ext cx="914400" cy="914400"/>
            <a:chOff x="5638800" y="1064525"/>
            <a:chExt cx="914400" cy="914400"/>
          </a:xfrm>
        </p:grpSpPr>
        <p:sp>
          <p:nvSpPr>
            <p:cNvPr id="2" name="Oval 1"/>
            <p:cNvSpPr/>
            <p:nvPr/>
          </p:nvSpPr>
          <p:spPr>
            <a:xfrm>
              <a:off x="5638800" y="1064525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>
              <a:innerShdw blurRad="1270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5918200" y="1281219"/>
              <a:ext cx="355600" cy="481013"/>
            </a:xfrm>
            <a:custGeom>
              <a:avLst/>
              <a:gdLst>
                <a:gd name="T0" fmla="*/ 882 w 2462"/>
                <a:gd name="T1" fmla="*/ 3022 h 3335"/>
                <a:gd name="T2" fmla="*/ 841 w 2462"/>
                <a:gd name="T3" fmla="*/ 3110 h 3335"/>
                <a:gd name="T4" fmla="*/ 882 w 2462"/>
                <a:gd name="T5" fmla="*/ 3198 h 3335"/>
                <a:gd name="T6" fmla="*/ 977 w 2462"/>
                <a:gd name="T7" fmla="*/ 3220 h 3335"/>
                <a:gd name="T8" fmla="*/ 1051 w 2462"/>
                <a:gd name="T9" fmla="*/ 3160 h 3335"/>
                <a:gd name="T10" fmla="*/ 1051 w 2462"/>
                <a:gd name="T11" fmla="*/ 3060 h 3335"/>
                <a:gd name="T12" fmla="*/ 977 w 2462"/>
                <a:gd name="T13" fmla="*/ 3000 h 3335"/>
                <a:gd name="T14" fmla="*/ 2097 w 2462"/>
                <a:gd name="T15" fmla="*/ 1878 h 3335"/>
                <a:gd name="T16" fmla="*/ 2135 w 2462"/>
                <a:gd name="T17" fmla="*/ 1934 h 3335"/>
                <a:gd name="T18" fmla="*/ 2097 w 2462"/>
                <a:gd name="T19" fmla="*/ 1990 h 3335"/>
                <a:gd name="T20" fmla="*/ 979 w 2462"/>
                <a:gd name="T21" fmla="*/ 1981 h 3335"/>
                <a:gd name="T22" fmla="*/ 959 w 2462"/>
                <a:gd name="T23" fmla="*/ 1915 h 3335"/>
                <a:gd name="T24" fmla="*/ 1011 w 2462"/>
                <a:gd name="T25" fmla="*/ 1875 h 3335"/>
                <a:gd name="T26" fmla="*/ 2112 w 2462"/>
                <a:gd name="T27" fmla="*/ 1567 h 3335"/>
                <a:gd name="T28" fmla="*/ 2132 w 2462"/>
                <a:gd name="T29" fmla="*/ 1633 h 3335"/>
                <a:gd name="T30" fmla="*/ 2080 w 2462"/>
                <a:gd name="T31" fmla="*/ 1674 h 3335"/>
                <a:gd name="T32" fmla="*/ 967 w 2462"/>
                <a:gd name="T33" fmla="*/ 1650 h 3335"/>
                <a:gd name="T34" fmla="*/ 967 w 2462"/>
                <a:gd name="T35" fmla="*/ 1580 h 3335"/>
                <a:gd name="T36" fmla="*/ 1011 w 2462"/>
                <a:gd name="T37" fmla="*/ 1236 h 3335"/>
                <a:gd name="T38" fmla="*/ 2124 w 2462"/>
                <a:gd name="T39" fmla="*/ 1260 h 3335"/>
                <a:gd name="T40" fmla="*/ 2124 w 2462"/>
                <a:gd name="T41" fmla="*/ 1330 h 3335"/>
                <a:gd name="T42" fmla="*/ 1011 w 2462"/>
                <a:gd name="T43" fmla="*/ 1354 h 3335"/>
                <a:gd name="T44" fmla="*/ 959 w 2462"/>
                <a:gd name="T45" fmla="*/ 1314 h 3335"/>
                <a:gd name="T46" fmla="*/ 979 w 2462"/>
                <a:gd name="T47" fmla="*/ 1248 h 3335"/>
                <a:gd name="T48" fmla="*/ 810 w 2462"/>
                <a:gd name="T49" fmla="*/ 959 h 3335"/>
                <a:gd name="T50" fmla="*/ 732 w 2462"/>
                <a:gd name="T51" fmla="*/ 1022 h 3335"/>
                <a:gd name="T52" fmla="*/ 723 w 2462"/>
                <a:gd name="T53" fmla="*/ 2199 h 3335"/>
                <a:gd name="T54" fmla="*/ 786 w 2462"/>
                <a:gd name="T55" fmla="*/ 2278 h 3335"/>
                <a:gd name="T56" fmla="*/ 1059 w 2462"/>
                <a:gd name="T57" fmla="*/ 2524 h 3335"/>
                <a:gd name="T58" fmla="*/ 2302 w 2462"/>
                <a:gd name="T59" fmla="*/ 2278 h 3335"/>
                <a:gd name="T60" fmla="*/ 2365 w 2462"/>
                <a:gd name="T61" fmla="*/ 2199 h 3335"/>
                <a:gd name="T62" fmla="*/ 2357 w 2462"/>
                <a:gd name="T63" fmla="*/ 1022 h 3335"/>
                <a:gd name="T64" fmla="*/ 2278 w 2462"/>
                <a:gd name="T65" fmla="*/ 959 h 3335"/>
                <a:gd name="T66" fmla="*/ 154 w 2462"/>
                <a:gd name="T67" fmla="*/ 2918 h 3335"/>
                <a:gd name="T68" fmla="*/ 966 w 2462"/>
                <a:gd name="T69" fmla="*/ 2754 h 3335"/>
                <a:gd name="T70" fmla="*/ 771 w 2462"/>
                <a:gd name="T71" fmla="*/ 2375 h 3335"/>
                <a:gd name="T72" fmla="*/ 667 w 2462"/>
                <a:gd name="T73" fmla="*/ 2297 h 3335"/>
                <a:gd name="T74" fmla="*/ 626 w 2462"/>
                <a:gd name="T75" fmla="*/ 2172 h 3335"/>
                <a:gd name="T76" fmla="*/ 650 w 2462"/>
                <a:gd name="T77" fmla="*/ 975 h 3335"/>
                <a:gd name="T78" fmla="*/ 740 w 2462"/>
                <a:gd name="T79" fmla="*/ 883 h 3335"/>
                <a:gd name="T80" fmla="*/ 1749 w 2462"/>
                <a:gd name="T81" fmla="*/ 860 h 3335"/>
                <a:gd name="T82" fmla="*/ 707 w 2462"/>
                <a:gd name="T83" fmla="*/ 164 h 3335"/>
                <a:gd name="T84" fmla="*/ 693 w 2462"/>
                <a:gd name="T85" fmla="*/ 201 h 3335"/>
                <a:gd name="T86" fmla="*/ 1186 w 2462"/>
                <a:gd name="T87" fmla="*/ 217 h 3335"/>
                <a:gd name="T88" fmla="*/ 1212 w 2462"/>
                <a:gd name="T89" fmla="*/ 189 h 3335"/>
                <a:gd name="T90" fmla="*/ 1186 w 2462"/>
                <a:gd name="T91" fmla="*/ 162 h 3335"/>
                <a:gd name="T92" fmla="*/ 1718 w 2462"/>
                <a:gd name="T93" fmla="*/ 3 h 3335"/>
                <a:gd name="T94" fmla="*/ 1839 w 2462"/>
                <a:gd name="T95" fmla="*/ 66 h 3335"/>
                <a:gd name="T96" fmla="*/ 1900 w 2462"/>
                <a:gd name="T97" fmla="*/ 188 h 3335"/>
                <a:gd name="T98" fmla="*/ 2285 w 2462"/>
                <a:gd name="T99" fmla="*/ 862 h 3335"/>
                <a:gd name="T100" fmla="*/ 2400 w 2462"/>
                <a:gd name="T101" fmla="*/ 922 h 3335"/>
                <a:gd name="T102" fmla="*/ 2460 w 2462"/>
                <a:gd name="T103" fmla="*/ 1039 h 3335"/>
                <a:gd name="T104" fmla="*/ 2452 w 2462"/>
                <a:gd name="T105" fmla="*/ 2239 h 3335"/>
                <a:gd name="T106" fmla="*/ 2375 w 2462"/>
                <a:gd name="T107" fmla="*/ 2345 h 3335"/>
                <a:gd name="T108" fmla="*/ 2251 w 2462"/>
                <a:gd name="T109" fmla="*/ 2385 h 3335"/>
                <a:gd name="T110" fmla="*/ 1892 w 2462"/>
                <a:gd name="T111" fmla="*/ 3181 h 3335"/>
                <a:gd name="T112" fmla="*/ 1813 w 2462"/>
                <a:gd name="T113" fmla="*/ 3292 h 3335"/>
                <a:gd name="T114" fmla="*/ 1682 w 2462"/>
                <a:gd name="T115" fmla="*/ 3335 h 3335"/>
                <a:gd name="T116" fmla="*/ 120 w 2462"/>
                <a:gd name="T117" fmla="*/ 3310 h 3335"/>
                <a:gd name="T118" fmla="*/ 25 w 2462"/>
                <a:gd name="T119" fmla="*/ 3213 h 3335"/>
                <a:gd name="T120" fmla="*/ 0 w 2462"/>
                <a:gd name="T121" fmla="*/ 225 h 3335"/>
                <a:gd name="T122" fmla="*/ 43 w 2462"/>
                <a:gd name="T123" fmla="*/ 92 h 3335"/>
                <a:gd name="T124" fmla="*/ 152 w 2462"/>
                <a:gd name="T125" fmla="*/ 12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62" h="3335">
                  <a:moveTo>
                    <a:pt x="952" y="2998"/>
                  </a:moveTo>
                  <a:lnTo>
                    <a:pt x="927" y="3000"/>
                  </a:lnTo>
                  <a:lnTo>
                    <a:pt x="903" y="3009"/>
                  </a:lnTo>
                  <a:lnTo>
                    <a:pt x="882" y="3022"/>
                  </a:lnTo>
                  <a:lnTo>
                    <a:pt x="866" y="3040"/>
                  </a:lnTo>
                  <a:lnTo>
                    <a:pt x="852" y="3060"/>
                  </a:lnTo>
                  <a:lnTo>
                    <a:pt x="844" y="3083"/>
                  </a:lnTo>
                  <a:lnTo>
                    <a:pt x="841" y="3110"/>
                  </a:lnTo>
                  <a:lnTo>
                    <a:pt x="844" y="3136"/>
                  </a:lnTo>
                  <a:lnTo>
                    <a:pt x="852" y="3160"/>
                  </a:lnTo>
                  <a:lnTo>
                    <a:pt x="866" y="3180"/>
                  </a:lnTo>
                  <a:lnTo>
                    <a:pt x="882" y="3198"/>
                  </a:lnTo>
                  <a:lnTo>
                    <a:pt x="903" y="3211"/>
                  </a:lnTo>
                  <a:lnTo>
                    <a:pt x="927" y="3220"/>
                  </a:lnTo>
                  <a:lnTo>
                    <a:pt x="952" y="3223"/>
                  </a:lnTo>
                  <a:lnTo>
                    <a:pt x="977" y="3220"/>
                  </a:lnTo>
                  <a:lnTo>
                    <a:pt x="1001" y="3211"/>
                  </a:lnTo>
                  <a:lnTo>
                    <a:pt x="1021" y="3198"/>
                  </a:lnTo>
                  <a:lnTo>
                    <a:pt x="1039" y="3180"/>
                  </a:lnTo>
                  <a:lnTo>
                    <a:pt x="1051" y="3160"/>
                  </a:lnTo>
                  <a:lnTo>
                    <a:pt x="1059" y="3136"/>
                  </a:lnTo>
                  <a:lnTo>
                    <a:pt x="1062" y="3110"/>
                  </a:lnTo>
                  <a:lnTo>
                    <a:pt x="1059" y="3083"/>
                  </a:lnTo>
                  <a:lnTo>
                    <a:pt x="1051" y="3060"/>
                  </a:lnTo>
                  <a:lnTo>
                    <a:pt x="1039" y="3040"/>
                  </a:lnTo>
                  <a:lnTo>
                    <a:pt x="1021" y="3022"/>
                  </a:lnTo>
                  <a:lnTo>
                    <a:pt x="1001" y="3009"/>
                  </a:lnTo>
                  <a:lnTo>
                    <a:pt x="977" y="3000"/>
                  </a:lnTo>
                  <a:lnTo>
                    <a:pt x="952" y="2998"/>
                  </a:lnTo>
                  <a:close/>
                  <a:moveTo>
                    <a:pt x="1011" y="1875"/>
                  </a:moveTo>
                  <a:lnTo>
                    <a:pt x="2080" y="1875"/>
                  </a:lnTo>
                  <a:lnTo>
                    <a:pt x="2097" y="1878"/>
                  </a:lnTo>
                  <a:lnTo>
                    <a:pt x="2112" y="1886"/>
                  </a:lnTo>
                  <a:lnTo>
                    <a:pt x="2124" y="1900"/>
                  </a:lnTo>
                  <a:lnTo>
                    <a:pt x="2132" y="1915"/>
                  </a:lnTo>
                  <a:lnTo>
                    <a:pt x="2135" y="1934"/>
                  </a:lnTo>
                  <a:lnTo>
                    <a:pt x="2132" y="1953"/>
                  </a:lnTo>
                  <a:lnTo>
                    <a:pt x="2124" y="1969"/>
                  </a:lnTo>
                  <a:lnTo>
                    <a:pt x="2112" y="1981"/>
                  </a:lnTo>
                  <a:lnTo>
                    <a:pt x="2097" y="1990"/>
                  </a:lnTo>
                  <a:lnTo>
                    <a:pt x="2080" y="1993"/>
                  </a:lnTo>
                  <a:lnTo>
                    <a:pt x="1011" y="1993"/>
                  </a:lnTo>
                  <a:lnTo>
                    <a:pt x="993" y="1990"/>
                  </a:lnTo>
                  <a:lnTo>
                    <a:pt x="979" y="1981"/>
                  </a:lnTo>
                  <a:lnTo>
                    <a:pt x="967" y="1969"/>
                  </a:lnTo>
                  <a:lnTo>
                    <a:pt x="959" y="1953"/>
                  </a:lnTo>
                  <a:lnTo>
                    <a:pt x="956" y="1934"/>
                  </a:lnTo>
                  <a:lnTo>
                    <a:pt x="959" y="1915"/>
                  </a:lnTo>
                  <a:lnTo>
                    <a:pt x="967" y="1900"/>
                  </a:lnTo>
                  <a:lnTo>
                    <a:pt x="979" y="1886"/>
                  </a:lnTo>
                  <a:lnTo>
                    <a:pt x="993" y="1878"/>
                  </a:lnTo>
                  <a:lnTo>
                    <a:pt x="1011" y="1875"/>
                  </a:lnTo>
                  <a:close/>
                  <a:moveTo>
                    <a:pt x="1011" y="1555"/>
                  </a:moveTo>
                  <a:lnTo>
                    <a:pt x="2080" y="1555"/>
                  </a:lnTo>
                  <a:lnTo>
                    <a:pt x="2097" y="1558"/>
                  </a:lnTo>
                  <a:lnTo>
                    <a:pt x="2112" y="1567"/>
                  </a:lnTo>
                  <a:lnTo>
                    <a:pt x="2124" y="1580"/>
                  </a:lnTo>
                  <a:lnTo>
                    <a:pt x="2132" y="1596"/>
                  </a:lnTo>
                  <a:lnTo>
                    <a:pt x="2135" y="1614"/>
                  </a:lnTo>
                  <a:lnTo>
                    <a:pt x="2132" y="1633"/>
                  </a:lnTo>
                  <a:lnTo>
                    <a:pt x="2124" y="1650"/>
                  </a:lnTo>
                  <a:lnTo>
                    <a:pt x="2112" y="1662"/>
                  </a:lnTo>
                  <a:lnTo>
                    <a:pt x="2097" y="1670"/>
                  </a:lnTo>
                  <a:lnTo>
                    <a:pt x="2080" y="1674"/>
                  </a:lnTo>
                  <a:lnTo>
                    <a:pt x="1011" y="1674"/>
                  </a:lnTo>
                  <a:lnTo>
                    <a:pt x="993" y="1670"/>
                  </a:lnTo>
                  <a:lnTo>
                    <a:pt x="979" y="1662"/>
                  </a:lnTo>
                  <a:lnTo>
                    <a:pt x="967" y="1650"/>
                  </a:lnTo>
                  <a:lnTo>
                    <a:pt x="959" y="1633"/>
                  </a:lnTo>
                  <a:lnTo>
                    <a:pt x="956" y="1614"/>
                  </a:lnTo>
                  <a:lnTo>
                    <a:pt x="959" y="1596"/>
                  </a:lnTo>
                  <a:lnTo>
                    <a:pt x="967" y="1580"/>
                  </a:lnTo>
                  <a:lnTo>
                    <a:pt x="979" y="1567"/>
                  </a:lnTo>
                  <a:lnTo>
                    <a:pt x="993" y="1558"/>
                  </a:lnTo>
                  <a:lnTo>
                    <a:pt x="1011" y="1555"/>
                  </a:lnTo>
                  <a:close/>
                  <a:moveTo>
                    <a:pt x="1011" y="1236"/>
                  </a:moveTo>
                  <a:lnTo>
                    <a:pt x="2080" y="1236"/>
                  </a:lnTo>
                  <a:lnTo>
                    <a:pt x="2097" y="1239"/>
                  </a:lnTo>
                  <a:lnTo>
                    <a:pt x="2112" y="1248"/>
                  </a:lnTo>
                  <a:lnTo>
                    <a:pt x="2124" y="1260"/>
                  </a:lnTo>
                  <a:lnTo>
                    <a:pt x="2132" y="1277"/>
                  </a:lnTo>
                  <a:lnTo>
                    <a:pt x="2135" y="1296"/>
                  </a:lnTo>
                  <a:lnTo>
                    <a:pt x="2132" y="1314"/>
                  </a:lnTo>
                  <a:lnTo>
                    <a:pt x="2124" y="1330"/>
                  </a:lnTo>
                  <a:lnTo>
                    <a:pt x="2112" y="1343"/>
                  </a:lnTo>
                  <a:lnTo>
                    <a:pt x="2097" y="1351"/>
                  </a:lnTo>
                  <a:lnTo>
                    <a:pt x="2080" y="1354"/>
                  </a:lnTo>
                  <a:lnTo>
                    <a:pt x="1011" y="1354"/>
                  </a:lnTo>
                  <a:lnTo>
                    <a:pt x="993" y="1351"/>
                  </a:lnTo>
                  <a:lnTo>
                    <a:pt x="979" y="1343"/>
                  </a:lnTo>
                  <a:lnTo>
                    <a:pt x="967" y="1330"/>
                  </a:lnTo>
                  <a:lnTo>
                    <a:pt x="959" y="1314"/>
                  </a:lnTo>
                  <a:lnTo>
                    <a:pt x="956" y="1296"/>
                  </a:lnTo>
                  <a:lnTo>
                    <a:pt x="959" y="1277"/>
                  </a:lnTo>
                  <a:lnTo>
                    <a:pt x="967" y="1260"/>
                  </a:lnTo>
                  <a:lnTo>
                    <a:pt x="979" y="1248"/>
                  </a:lnTo>
                  <a:lnTo>
                    <a:pt x="993" y="1239"/>
                  </a:lnTo>
                  <a:lnTo>
                    <a:pt x="1011" y="1236"/>
                  </a:lnTo>
                  <a:close/>
                  <a:moveTo>
                    <a:pt x="838" y="956"/>
                  </a:moveTo>
                  <a:lnTo>
                    <a:pt x="810" y="959"/>
                  </a:lnTo>
                  <a:lnTo>
                    <a:pt x="786" y="967"/>
                  </a:lnTo>
                  <a:lnTo>
                    <a:pt x="764" y="982"/>
                  </a:lnTo>
                  <a:lnTo>
                    <a:pt x="746" y="1000"/>
                  </a:lnTo>
                  <a:lnTo>
                    <a:pt x="732" y="1022"/>
                  </a:lnTo>
                  <a:lnTo>
                    <a:pt x="723" y="1047"/>
                  </a:lnTo>
                  <a:lnTo>
                    <a:pt x="720" y="1074"/>
                  </a:lnTo>
                  <a:lnTo>
                    <a:pt x="720" y="2172"/>
                  </a:lnTo>
                  <a:lnTo>
                    <a:pt x="723" y="2199"/>
                  </a:lnTo>
                  <a:lnTo>
                    <a:pt x="732" y="2223"/>
                  </a:lnTo>
                  <a:lnTo>
                    <a:pt x="746" y="2245"/>
                  </a:lnTo>
                  <a:lnTo>
                    <a:pt x="764" y="2264"/>
                  </a:lnTo>
                  <a:lnTo>
                    <a:pt x="786" y="2278"/>
                  </a:lnTo>
                  <a:lnTo>
                    <a:pt x="810" y="2287"/>
                  </a:lnTo>
                  <a:lnTo>
                    <a:pt x="838" y="2290"/>
                  </a:lnTo>
                  <a:lnTo>
                    <a:pt x="1059" y="2290"/>
                  </a:lnTo>
                  <a:lnTo>
                    <a:pt x="1059" y="2524"/>
                  </a:lnTo>
                  <a:lnTo>
                    <a:pt x="1287" y="2290"/>
                  </a:lnTo>
                  <a:lnTo>
                    <a:pt x="2251" y="2290"/>
                  </a:lnTo>
                  <a:lnTo>
                    <a:pt x="2278" y="2287"/>
                  </a:lnTo>
                  <a:lnTo>
                    <a:pt x="2302" y="2278"/>
                  </a:lnTo>
                  <a:lnTo>
                    <a:pt x="2324" y="2264"/>
                  </a:lnTo>
                  <a:lnTo>
                    <a:pt x="2343" y="2245"/>
                  </a:lnTo>
                  <a:lnTo>
                    <a:pt x="2357" y="2223"/>
                  </a:lnTo>
                  <a:lnTo>
                    <a:pt x="2365" y="2199"/>
                  </a:lnTo>
                  <a:lnTo>
                    <a:pt x="2368" y="2172"/>
                  </a:lnTo>
                  <a:lnTo>
                    <a:pt x="2368" y="1074"/>
                  </a:lnTo>
                  <a:lnTo>
                    <a:pt x="2365" y="1047"/>
                  </a:lnTo>
                  <a:lnTo>
                    <a:pt x="2357" y="1022"/>
                  </a:lnTo>
                  <a:lnTo>
                    <a:pt x="2343" y="1000"/>
                  </a:lnTo>
                  <a:lnTo>
                    <a:pt x="2324" y="982"/>
                  </a:lnTo>
                  <a:lnTo>
                    <a:pt x="2302" y="967"/>
                  </a:lnTo>
                  <a:lnTo>
                    <a:pt x="2278" y="959"/>
                  </a:lnTo>
                  <a:lnTo>
                    <a:pt x="2251" y="956"/>
                  </a:lnTo>
                  <a:lnTo>
                    <a:pt x="838" y="956"/>
                  </a:lnTo>
                  <a:close/>
                  <a:moveTo>
                    <a:pt x="154" y="357"/>
                  </a:moveTo>
                  <a:lnTo>
                    <a:pt x="154" y="2918"/>
                  </a:lnTo>
                  <a:lnTo>
                    <a:pt x="1749" y="2918"/>
                  </a:lnTo>
                  <a:lnTo>
                    <a:pt x="1749" y="2385"/>
                  </a:lnTo>
                  <a:lnTo>
                    <a:pt x="1327" y="2385"/>
                  </a:lnTo>
                  <a:lnTo>
                    <a:pt x="966" y="2754"/>
                  </a:lnTo>
                  <a:lnTo>
                    <a:pt x="966" y="2385"/>
                  </a:lnTo>
                  <a:lnTo>
                    <a:pt x="838" y="2385"/>
                  </a:lnTo>
                  <a:lnTo>
                    <a:pt x="803" y="2382"/>
                  </a:lnTo>
                  <a:lnTo>
                    <a:pt x="771" y="2375"/>
                  </a:lnTo>
                  <a:lnTo>
                    <a:pt x="740" y="2361"/>
                  </a:lnTo>
                  <a:lnTo>
                    <a:pt x="713" y="2345"/>
                  </a:lnTo>
                  <a:lnTo>
                    <a:pt x="688" y="2323"/>
                  </a:lnTo>
                  <a:lnTo>
                    <a:pt x="667" y="2297"/>
                  </a:lnTo>
                  <a:lnTo>
                    <a:pt x="650" y="2270"/>
                  </a:lnTo>
                  <a:lnTo>
                    <a:pt x="637" y="2239"/>
                  </a:lnTo>
                  <a:lnTo>
                    <a:pt x="629" y="2206"/>
                  </a:lnTo>
                  <a:lnTo>
                    <a:pt x="626" y="2172"/>
                  </a:lnTo>
                  <a:lnTo>
                    <a:pt x="626" y="1074"/>
                  </a:lnTo>
                  <a:lnTo>
                    <a:pt x="629" y="1039"/>
                  </a:lnTo>
                  <a:lnTo>
                    <a:pt x="637" y="1006"/>
                  </a:lnTo>
                  <a:lnTo>
                    <a:pt x="650" y="975"/>
                  </a:lnTo>
                  <a:lnTo>
                    <a:pt x="667" y="947"/>
                  </a:lnTo>
                  <a:lnTo>
                    <a:pt x="688" y="922"/>
                  </a:lnTo>
                  <a:lnTo>
                    <a:pt x="713" y="901"/>
                  </a:lnTo>
                  <a:lnTo>
                    <a:pt x="740" y="883"/>
                  </a:lnTo>
                  <a:lnTo>
                    <a:pt x="771" y="871"/>
                  </a:lnTo>
                  <a:lnTo>
                    <a:pt x="803" y="862"/>
                  </a:lnTo>
                  <a:lnTo>
                    <a:pt x="838" y="860"/>
                  </a:lnTo>
                  <a:lnTo>
                    <a:pt x="1749" y="860"/>
                  </a:lnTo>
                  <a:lnTo>
                    <a:pt x="1749" y="357"/>
                  </a:lnTo>
                  <a:lnTo>
                    <a:pt x="154" y="357"/>
                  </a:lnTo>
                  <a:close/>
                  <a:moveTo>
                    <a:pt x="719" y="162"/>
                  </a:moveTo>
                  <a:lnTo>
                    <a:pt x="707" y="164"/>
                  </a:lnTo>
                  <a:lnTo>
                    <a:pt x="699" y="171"/>
                  </a:lnTo>
                  <a:lnTo>
                    <a:pt x="693" y="179"/>
                  </a:lnTo>
                  <a:lnTo>
                    <a:pt x="691" y="189"/>
                  </a:lnTo>
                  <a:lnTo>
                    <a:pt x="693" y="201"/>
                  </a:lnTo>
                  <a:lnTo>
                    <a:pt x="699" y="209"/>
                  </a:lnTo>
                  <a:lnTo>
                    <a:pt x="707" y="215"/>
                  </a:lnTo>
                  <a:lnTo>
                    <a:pt x="719" y="217"/>
                  </a:lnTo>
                  <a:lnTo>
                    <a:pt x="1186" y="217"/>
                  </a:lnTo>
                  <a:lnTo>
                    <a:pt x="1196" y="215"/>
                  </a:lnTo>
                  <a:lnTo>
                    <a:pt x="1204" y="209"/>
                  </a:lnTo>
                  <a:lnTo>
                    <a:pt x="1210" y="201"/>
                  </a:lnTo>
                  <a:lnTo>
                    <a:pt x="1212" y="189"/>
                  </a:lnTo>
                  <a:lnTo>
                    <a:pt x="1210" y="179"/>
                  </a:lnTo>
                  <a:lnTo>
                    <a:pt x="1204" y="171"/>
                  </a:lnTo>
                  <a:lnTo>
                    <a:pt x="1196" y="164"/>
                  </a:lnTo>
                  <a:lnTo>
                    <a:pt x="1186" y="162"/>
                  </a:lnTo>
                  <a:lnTo>
                    <a:pt x="719" y="162"/>
                  </a:lnTo>
                  <a:close/>
                  <a:moveTo>
                    <a:pt x="221" y="0"/>
                  </a:moveTo>
                  <a:lnTo>
                    <a:pt x="1682" y="0"/>
                  </a:lnTo>
                  <a:lnTo>
                    <a:pt x="1718" y="3"/>
                  </a:lnTo>
                  <a:lnTo>
                    <a:pt x="1752" y="12"/>
                  </a:lnTo>
                  <a:lnTo>
                    <a:pt x="1784" y="25"/>
                  </a:lnTo>
                  <a:lnTo>
                    <a:pt x="1813" y="44"/>
                  </a:lnTo>
                  <a:lnTo>
                    <a:pt x="1839" y="66"/>
                  </a:lnTo>
                  <a:lnTo>
                    <a:pt x="1861" y="92"/>
                  </a:lnTo>
                  <a:lnTo>
                    <a:pt x="1879" y="122"/>
                  </a:lnTo>
                  <a:lnTo>
                    <a:pt x="1892" y="154"/>
                  </a:lnTo>
                  <a:lnTo>
                    <a:pt x="1900" y="188"/>
                  </a:lnTo>
                  <a:lnTo>
                    <a:pt x="1903" y="225"/>
                  </a:lnTo>
                  <a:lnTo>
                    <a:pt x="1903" y="860"/>
                  </a:lnTo>
                  <a:lnTo>
                    <a:pt x="2251" y="860"/>
                  </a:lnTo>
                  <a:lnTo>
                    <a:pt x="2285" y="862"/>
                  </a:lnTo>
                  <a:lnTo>
                    <a:pt x="2317" y="871"/>
                  </a:lnTo>
                  <a:lnTo>
                    <a:pt x="2348" y="883"/>
                  </a:lnTo>
                  <a:lnTo>
                    <a:pt x="2375" y="901"/>
                  </a:lnTo>
                  <a:lnTo>
                    <a:pt x="2400" y="922"/>
                  </a:lnTo>
                  <a:lnTo>
                    <a:pt x="2422" y="947"/>
                  </a:lnTo>
                  <a:lnTo>
                    <a:pt x="2438" y="975"/>
                  </a:lnTo>
                  <a:lnTo>
                    <a:pt x="2452" y="1006"/>
                  </a:lnTo>
                  <a:lnTo>
                    <a:pt x="2460" y="1039"/>
                  </a:lnTo>
                  <a:lnTo>
                    <a:pt x="2462" y="1074"/>
                  </a:lnTo>
                  <a:lnTo>
                    <a:pt x="2462" y="2172"/>
                  </a:lnTo>
                  <a:lnTo>
                    <a:pt x="2460" y="2206"/>
                  </a:lnTo>
                  <a:lnTo>
                    <a:pt x="2452" y="2239"/>
                  </a:lnTo>
                  <a:lnTo>
                    <a:pt x="2438" y="2270"/>
                  </a:lnTo>
                  <a:lnTo>
                    <a:pt x="2422" y="2297"/>
                  </a:lnTo>
                  <a:lnTo>
                    <a:pt x="2400" y="2323"/>
                  </a:lnTo>
                  <a:lnTo>
                    <a:pt x="2375" y="2345"/>
                  </a:lnTo>
                  <a:lnTo>
                    <a:pt x="2348" y="2361"/>
                  </a:lnTo>
                  <a:lnTo>
                    <a:pt x="2317" y="2375"/>
                  </a:lnTo>
                  <a:lnTo>
                    <a:pt x="2285" y="2382"/>
                  </a:lnTo>
                  <a:lnTo>
                    <a:pt x="2251" y="2385"/>
                  </a:lnTo>
                  <a:lnTo>
                    <a:pt x="1903" y="2385"/>
                  </a:lnTo>
                  <a:lnTo>
                    <a:pt x="1903" y="3110"/>
                  </a:lnTo>
                  <a:lnTo>
                    <a:pt x="1900" y="3146"/>
                  </a:lnTo>
                  <a:lnTo>
                    <a:pt x="1892" y="3181"/>
                  </a:lnTo>
                  <a:lnTo>
                    <a:pt x="1879" y="3213"/>
                  </a:lnTo>
                  <a:lnTo>
                    <a:pt x="1861" y="3243"/>
                  </a:lnTo>
                  <a:lnTo>
                    <a:pt x="1839" y="3269"/>
                  </a:lnTo>
                  <a:lnTo>
                    <a:pt x="1813" y="3292"/>
                  </a:lnTo>
                  <a:lnTo>
                    <a:pt x="1784" y="3310"/>
                  </a:lnTo>
                  <a:lnTo>
                    <a:pt x="1752" y="3323"/>
                  </a:lnTo>
                  <a:lnTo>
                    <a:pt x="1718" y="3332"/>
                  </a:lnTo>
                  <a:lnTo>
                    <a:pt x="1682" y="3335"/>
                  </a:lnTo>
                  <a:lnTo>
                    <a:pt x="221" y="3335"/>
                  </a:lnTo>
                  <a:lnTo>
                    <a:pt x="186" y="3332"/>
                  </a:lnTo>
                  <a:lnTo>
                    <a:pt x="152" y="3323"/>
                  </a:lnTo>
                  <a:lnTo>
                    <a:pt x="120" y="3310"/>
                  </a:lnTo>
                  <a:lnTo>
                    <a:pt x="91" y="3292"/>
                  </a:lnTo>
                  <a:lnTo>
                    <a:pt x="66" y="3269"/>
                  </a:lnTo>
                  <a:lnTo>
                    <a:pt x="43" y="3243"/>
                  </a:lnTo>
                  <a:lnTo>
                    <a:pt x="25" y="3213"/>
                  </a:lnTo>
                  <a:lnTo>
                    <a:pt x="11" y="3181"/>
                  </a:lnTo>
                  <a:lnTo>
                    <a:pt x="3" y="3146"/>
                  </a:lnTo>
                  <a:lnTo>
                    <a:pt x="0" y="3110"/>
                  </a:lnTo>
                  <a:lnTo>
                    <a:pt x="0" y="225"/>
                  </a:lnTo>
                  <a:lnTo>
                    <a:pt x="3" y="188"/>
                  </a:lnTo>
                  <a:lnTo>
                    <a:pt x="11" y="154"/>
                  </a:lnTo>
                  <a:lnTo>
                    <a:pt x="25" y="122"/>
                  </a:lnTo>
                  <a:lnTo>
                    <a:pt x="43" y="92"/>
                  </a:lnTo>
                  <a:lnTo>
                    <a:pt x="66" y="66"/>
                  </a:lnTo>
                  <a:lnTo>
                    <a:pt x="91" y="44"/>
                  </a:lnTo>
                  <a:lnTo>
                    <a:pt x="120" y="25"/>
                  </a:lnTo>
                  <a:lnTo>
                    <a:pt x="152" y="12"/>
                  </a:lnTo>
                  <a:lnTo>
                    <a:pt x="186" y="3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4292902" y="2723094"/>
            <a:ext cx="342106" cy="549729"/>
            <a:chOff x="719" y="309"/>
            <a:chExt cx="145" cy="233"/>
          </a:xfrm>
          <a:solidFill>
            <a:schemeClr val="accent2"/>
          </a:solidFill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30" y="488"/>
              <a:ext cx="20" cy="30"/>
            </a:xfrm>
            <a:custGeom>
              <a:avLst/>
              <a:gdLst>
                <a:gd name="T0" fmla="*/ 13 w 272"/>
                <a:gd name="T1" fmla="*/ 0 h 419"/>
                <a:gd name="T2" fmla="*/ 33 w 272"/>
                <a:gd name="T3" fmla="*/ 26 h 419"/>
                <a:gd name="T4" fmla="*/ 55 w 272"/>
                <a:gd name="T5" fmla="*/ 49 h 419"/>
                <a:gd name="T6" fmla="*/ 81 w 272"/>
                <a:gd name="T7" fmla="*/ 68 h 419"/>
                <a:gd name="T8" fmla="*/ 109 w 272"/>
                <a:gd name="T9" fmla="*/ 84 h 419"/>
                <a:gd name="T10" fmla="*/ 139 w 272"/>
                <a:gd name="T11" fmla="*/ 96 h 419"/>
                <a:gd name="T12" fmla="*/ 171 w 272"/>
                <a:gd name="T13" fmla="*/ 103 h 419"/>
                <a:gd name="T14" fmla="*/ 206 w 272"/>
                <a:gd name="T15" fmla="*/ 105 h 419"/>
                <a:gd name="T16" fmla="*/ 229 w 272"/>
                <a:gd name="T17" fmla="*/ 104 h 419"/>
                <a:gd name="T18" fmla="*/ 250 w 272"/>
                <a:gd name="T19" fmla="*/ 100 h 419"/>
                <a:gd name="T20" fmla="*/ 272 w 272"/>
                <a:gd name="T21" fmla="*/ 95 h 419"/>
                <a:gd name="T22" fmla="*/ 140 w 272"/>
                <a:gd name="T23" fmla="*/ 419 h 419"/>
                <a:gd name="T24" fmla="*/ 0 w 272"/>
                <a:gd name="T25" fmla="*/ 364 h 419"/>
                <a:gd name="T26" fmla="*/ 13 w 272"/>
                <a:gd name="T27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2" h="419">
                  <a:moveTo>
                    <a:pt x="13" y="0"/>
                  </a:moveTo>
                  <a:lnTo>
                    <a:pt x="33" y="26"/>
                  </a:lnTo>
                  <a:lnTo>
                    <a:pt x="55" y="49"/>
                  </a:lnTo>
                  <a:lnTo>
                    <a:pt x="81" y="68"/>
                  </a:lnTo>
                  <a:lnTo>
                    <a:pt x="109" y="84"/>
                  </a:lnTo>
                  <a:lnTo>
                    <a:pt x="139" y="96"/>
                  </a:lnTo>
                  <a:lnTo>
                    <a:pt x="171" y="103"/>
                  </a:lnTo>
                  <a:lnTo>
                    <a:pt x="206" y="105"/>
                  </a:lnTo>
                  <a:lnTo>
                    <a:pt x="229" y="104"/>
                  </a:lnTo>
                  <a:lnTo>
                    <a:pt x="250" y="100"/>
                  </a:lnTo>
                  <a:lnTo>
                    <a:pt x="272" y="95"/>
                  </a:lnTo>
                  <a:lnTo>
                    <a:pt x="140" y="419"/>
                  </a:lnTo>
                  <a:lnTo>
                    <a:pt x="0" y="364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833" y="488"/>
              <a:ext cx="19" cy="30"/>
            </a:xfrm>
            <a:custGeom>
              <a:avLst/>
              <a:gdLst>
                <a:gd name="T0" fmla="*/ 259 w 271"/>
                <a:gd name="T1" fmla="*/ 0 h 410"/>
                <a:gd name="T2" fmla="*/ 271 w 271"/>
                <a:gd name="T3" fmla="*/ 355 h 410"/>
                <a:gd name="T4" fmla="*/ 132 w 271"/>
                <a:gd name="T5" fmla="*/ 410 h 410"/>
                <a:gd name="T6" fmla="*/ 0 w 271"/>
                <a:gd name="T7" fmla="*/ 83 h 410"/>
                <a:gd name="T8" fmla="*/ 23 w 271"/>
                <a:gd name="T9" fmla="*/ 90 h 410"/>
                <a:gd name="T10" fmla="*/ 48 w 271"/>
                <a:gd name="T11" fmla="*/ 95 h 410"/>
                <a:gd name="T12" fmla="*/ 74 w 271"/>
                <a:gd name="T13" fmla="*/ 96 h 410"/>
                <a:gd name="T14" fmla="*/ 110 w 271"/>
                <a:gd name="T15" fmla="*/ 93 h 410"/>
                <a:gd name="T16" fmla="*/ 146 w 271"/>
                <a:gd name="T17" fmla="*/ 85 h 410"/>
                <a:gd name="T18" fmla="*/ 179 w 271"/>
                <a:gd name="T19" fmla="*/ 71 h 410"/>
                <a:gd name="T20" fmla="*/ 210 w 271"/>
                <a:gd name="T21" fmla="*/ 51 h 410"/>
                <a:gd name="T22" fmla="*/ 237 w 271"/>
                <a:gd name="T23" fmla="*/ 28 h 410"/>
                <a:gd name="T24" fmla="*/ 259 w 271"/>
                <a:gd name="T2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410">
                  <a:moveTo>
                    <a:pt x="259" y="0"/>
                  </a:moveTo>
                  <a:lnTo>
                    <a:pt x="271" y="355"/>
                  </a:lnTo>
                  <a:lnTo>
                    <a:pt x="132" y="410"/>
                  </a:lnTo>
                  <a:lnTo>
                    <a:pt x="0" y="83"/>
                  </a:lnTo>
                  <a:lnTo>
                    <a:pt x="23" y="90"/>
                  </a:lnTo>
                  <a:lnTo>
                    <a:pt x="48" y="95"/>
                  </a:lnTo>
                  <a:lnTo>
                    <a:pt x="74" y="96"/>
                  </a:lnTo>
                  <a:lnTo>
                    <a:pt x="110" y="93"/>
                  </a:lnTo>
                  <a:lnTo>
                    <a:pt x="146" y="85"/>
                  </a:lnTo>
                  <a:lnTo>
                    <a:pt x="179" y="71"/>
                  </a:lnTo>
                  <a:lnTo>
                    <a:pt x="210" y="51"/>
                  </a:lnTo>
                  <a:lnTo>
                    <a:pt x="237" y="28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730" y="523"/>
              <a:ext cx="5" cy="19"/>
            </a:xfrm>
            <a:custGeom>
              <a:avLst/>
              <a:gdLst>
                <a:gd name="T0" fmla="*/ 7 w 79"/>
                <a:gd name="T1" fmla="*/ 0 h 263"/>
                <a:gd name="T2" fmla="*/ 79 w 79"/>
                <a:gd name="T3" fmla="*/ 36 h 263"/>
                <a:gd name="T4" fmla="*/ 0 w 79"/>
                <a:gd name="T5" fmla="*/ 263 h 263"/>
                <a:gd name="T6" fmla="*/ 7 w 79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263">
                  <a:moveTo>
                    <a:pt x="7" y="0"/>
                  </a:moveTo>
                  <a:lnTo>
                    <a:pt x="79" y="36"/>
                  </a:lnTo>
                  <a:lnTo>
                    <a:pt x="0" y="26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47" y="523"/>
              <a:ext cx="11" cy="17"/>
            </a:xfrm>
            <a:custGeom>
              <a:avLst/>
              <a:gdLst>
                <a:gd name="T0" fmla="*/ 73 w 150"/>
                <a:gd name="T1" fmla="*/ 0 h 242"/>
                <a:gd name="T2" fmla="*/ 148 w 150"/>
                <a:gd name="T3" fmla="*/ 197 h 242"/>
                <a:gd name="T4" fmla="*/ 150 w 150"/>
                <a:gd name="T5" fmla="*/ 209 h 242"/>
                <a:gd name="T6" fmla="*/ 144 w 150"/>
                <a:gd name="T7" fmla="*/ 220 h 242"/>
                <a:gd name="T8" fmla="*/ 135 w 150"/>
                <a:gd name="T9" fmla="*/ 231 h 242"/>
                <a:gd name="T10" fmla="*/ 122 w 150"/>
                <a:gd name="T11" fmla="*/ 238 h 242"/>
                <a:gd name="T12" fmla="*/ 111 w 150"/>
                <a:gd name="T13" fmla="*/ 242 h 242"/>
                <a:gd name="T14" fmla="*/ 99 w 150"/>
                <a:gd name="T15" fmla="*/ 242 h 242"/>
                <a:gd name="T16" fmla="*/ 89 w 150"/>
                <a:gd name="T17" fmla="*/ 240 h 242"/>
                <a:gd name="T18" fmla="*/ 81 w 150"/>
                <a:gd name="T19" fmla="*/ 235 h 242"/>
                <a:gd name="T20" fmla="*/ 76 w 150"/>
                <a:gd name="T21" fmla="*/ 228 h 242"/>
                <a:gd name="T22" fmla="*/ 0 w 150"/>
                <a:gd name="T23" fmla="*/ 30 h 242"/>
                <a:gd name="T24" fmla="*/ 73 w 150"/>
                <a:gd name="T2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242">
                  <a:moveTo>
                    <a:pt x="73" y="0"/>
                  </a:moveTo>
                  <a:lnTo>
                    <a:pt x="148" y="197"/>
                  </a:lnTo>
                  <a:lnTo>
                    <a:pt x="150" y="209"/>
                  </a:lnTo>
                  <a:lnTo>
                    <a:pt x="144" y="220"/>
                  </a:lnTo>
                  <a:lnTo>
                    <a:pt x="135" y="231"/>
                  </a:lnTo>
                  <a:lnTo>
                    <a:pt x="122" y="238"/>
                  </a:lnTo>
                  <a:lnTo>
                    <a:pt x="111" y="242"/>
                  </a:lnTo>
                  <a:lnTo>
                    <a:pt x="99" y="242"/>
                  </a:lnTo>
                  <a:lnTo>
                    <a:pt x="89" y="240"/>
                  </a:lnTo>
                  <a:lnTo>
                    <a:pt x="81" y="235"/>
                  </a:lnTo>
                  <a:lnTo>
                    <a:pt x="76" y="228"/>
                  </a:lnTo>
                  <a:lnTo>
                    <a:pt x="0" y="3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737" y="471"/>
              <a:ext cx="16" cy="16"/>
            </a:xfrm>
            <a:custGeom>
              <a:avLst/>
              <a:gdLst>
                <a:gd name="T0" fmla="*/ 117 w 233"/>
                <a:gd name="T1" fmla="*/ 0 h 231"/>
                <a:gd name="T2" fmla="*/ 144 w 233"/>
                <a:gd name="T3" fmla="*/ 3 h 231"/>
                <a:gd name="T4" fmla="*/ 167 w 233"/>
                <a:gd name="T5" fmla="*/ 11 h 231"/>
                <a:gd name="T6" fmla="*/ 189 w 233"/>
                <a:gd name="T7" fmla="*/ 24 h 231"/>
                <a:gd name="T8" fmla="*/ 207 w 233"/>
                <a:gd name="T9" fmla="*/ 43 h 231"/>
                <a:gd name="T10" fmla="*/ 221 w 233"/>
                <a:gd name="T11" fmla="*/ 64 h 231"/>
                <a:gd name="T12" fmla="*/ 230 w 233"/>
                <a:gd name="T13" fmla="*/ 89 h 231"/>
                <a:gd name="T14" fmla="*/ 233 w 233"/>
                <a:gd name="T15" fmla="*/ 115 h 231"/>
                <a:gd name="T16" fmla="*/ 230 w 233"/>
                <a:gd name="T17" fmla="*/ 141 h 231"/>
                <a:gd name="T18" fmla="*/ 221 w 233"/>
                <a:gd name="T19" fmla="*/ 166 h 231"/>
                <a:gd name="T20" fmla="*/ 207 w 233"/>
                <a:gd name="T21" fmla="*/ 187 h 231"/>
                <a:gd name="T22" fmla="*/ 189 w 233"/>
                <a:gd name="T23" fmla="*/ 206 h 231"/>
                <a:gd name="T24" fmla="*/ 167 w 233"/>
                <a:gd name="T25" fmla="*/ 219 h 231"/>
                <a:gd name="T26" fmla="*/ 144 w 233"/>
                <a:gd name="T27" fmla="*/ 228 h 231"/>
                <a:gd name="T28" fmla="*/ 117 w 233"/>
                <a:gd name="T29" fmla="*/ 231 h 231"/>
                <a:gd name="T30" fmla="*/ 90 w 233"/>
                <a:gd name="T31" fmla="*/ 228 h 231"/>
                <a:gd name="T32" fmla="*/ 66 w 233"/>
                <a:gd name="T33" fmla="*/ 219 h 231"/>
                <a:gd name="T34" fmla="*/ 44 w 233"/>
                <a:gd name="T35" fmla="*/ 206 h 231"/>
                <a:gd name="T36" fmla="*/ 26 w 233"/>
                <a:gd name="T37" fmla="*/ 187 h 231"/>
                <a:gd name="T38" fmla="*/ 13 w 233"/>
                <a:gd name="T39" fmla="*/ 166 h 231"/>
                <a:gd name="T40" fmla="*/ 3 w 233"/>
                <a:gd name="T41" fmla="*/ 141 h 231"/>
                <a:gd name="T42" fmla="*/ 0 w 233"/>
                <a:gd name="T43" fmla="*/ 115 h 231"/>
                <a:gd name="T44" fmla="*/ 3 w 233"/>
                <a:gd name="T45" fmla="*/ 89 h 231"/>
                <a:gd name="T46" fmla="*/ 13 w 233"/>
                <a:gd name="T47" fmla="*/ 64 h 231"/>
                <a:gd name="T48" fmla="*/ 26 w 233"/>
                <a:gd name="T49" fmla="*/ 43 h 231"/>
                <a:gd name="T50" fmla="*/ 44 w 233"/>
                <a:gd name="T51" fmla="*/ 24 h 231"/>
                <a:gd name="T52" fmla="*/ 66 w 233"/>
                <a:gd name="T53" fmla="*/ 11 h 231"/>
                <a:gd name="T54" fmla="*/ 90 w 233"/>
                <a:gd name="T55" fmla="*/ 3 h 231"/>
                <a:gd name="T56" fmla="*/ 117 w 233"/>
                <a:gd name="T5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3" h="231">
                  <a:moveTo>
                    <a:pt x="117" y="0"/>
                  </a:moveTo>
                  <a:lnTo>
                    <a:pt x="144" y="3"/>
                  </a:lnTo>
                  <a:lnTo>
                    <a:pt x="167" y="11"/>
                  </a:lnTo>
                  <a:lnTo>
                    <a:pt x="189" y="24"/>
                  </a:lnTo>
                  <a:lnTo>
                    <a:pt x="207" y="43"/>
                  </a:lnTo>
                  <a:lnTo>
                    <a:pt x="221" y="64"/>
                  </a:lnTo>
                  <a:lnTo>
                    <a:pt x="230" y="89"/>
                  </a:lnTo>
                  <a:lnTo>
                    <a:pt x="233" y="115"/>
                  </a:lnTo>
                  <a:lnTo>
                    <a:pt x="230" y="141"/>
                  </a:lnTo>
                  <a:lnTo>
                    <a:pt x="221" y="166"/>
                  </a:lnTo>
                  <a:lnTo>
                    <a:pt x="207" y="187"/>
                  </a:lnTo>
                  <a:lnTo>
                    <a:pt x="189" y="206"/>
                  </a:lnTo>
                  <a:lnTo>
                    <a:pt x="167" y="219"/>
                  </a:lnTo>
                  <a:lnTo>
                    <a:pt x="144" y="228"/>
                  </a:lnTo>
                  <a:lnTo>
                    <a:pt x="117" y="231"/>
                  </a:lnTo>
                  <a:lnTo>
                    <a:pt x="90" y="228"/>
                  </a:lnTo>
                  <a:lnTo>
                    <a:pt x="66" y="219"/>
                  </a:lnTo>
                  <a:lnTo>
                    <a:pt x="44" y="206"/>
                  </a:lnTo>
                  <a:lnTo>
                    <a:pt x="26" y="187"/>
                  </a:lnTo>
                  <a:lnTo>
                    <a:pt x="13" y="166"/>
                  </a:lnTo>
                  <a:lnTo>
                    <a:pt x="3" y="14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3" y="64"/>
                  </a:lnTo>
                  <a:lnTo>
                    <a:pt x="26" y="43"/>
                  </a:lnTo>
                  <a:lnTo>
                    <a:pt x="44" y="24"/>
                  </a:lnTo>
                  <a:lnTo>
                    <a:pt x="66" y="11"/>
                  </a:lnTo>
                  <a:lnTo>
                    <a:pt x="90" y="3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29" y="471"/>
              <a:ext cx="17" cy="16"/>
            </a:xfrm>
            <a:custGeom>
              <a:avLst/>
              <a:gdLst>
                <a:gd name="T0" fmla="*/ 117 w 232"/>
                <a:gd name="T1" fmla="*/ 0 h 231"/>
                <a:gd name="T2" fmla="*/ 143 w 232"/>
                <a:gd name="T3" fmla="*/ 3 h 231"/>
                <a:gd name="T4" fmla="*/ 168 w 232"/>
                <a:gd name="T5" fmla="*/ 11 h 231"/>
                <a:gd name="T6" fmla="*/ 189 w 232"/>
                <a:gd name="T7" fmla="*/ 24 h 231"/>
                <a:gd name="T8" fmla="*/ 207 w 232"/>
                <a:gd name="T9" fmla="*/ 43 h 231"/>
                <a:gd name="T10" fmla="*/ 221 w 232"/>
                <a:gd name="T11" fmla="*/ 64 h 231"/>
                <a:gd name="T12" fmla="*/ 229 w 232"/>
                <a:gd name="T13" fmla="*/ 89 h 231"/>
                <a:gd name="T14" fmla="*/ 232 w 232"/>
                <a:gd name="T15" fmla="*/ 115 h 231"/>
                <a:gd name="T16" fmla="*/ 229 w 232"/>
                <a:gd name="T17" fmla="*/ 141 h 231"/>
                <a:gd name="T18" fmla="*/ 221 w 232"/>
                <a:gd name="T19" fmla="*/ 166 h 231"/>
                <a:gd name="T20" fmla="*/ 207 w 232"/>
                <a:gd name="T21" fmla="*/ 187 h 231"/>
                <a:gd name="T22" fmla="*/ 189 w 232"/>
                <a:gd name="T23" fmla="*/ 206 h 231"/>
                <a:gd name="T24" fmla="*/ 168 w 232"/>
                <a:gd name="T25" fmla="*/ 219 h 231"/>
                <a:gd name="T26" fmla="*/ 143 w 232"/>
                <a:gd name="T27" fmla="*/ 228 h 231"/>
                <a:gd name="T28" fmla="*/ 117 w 232"/>
                <a:gd name="T29" fmla="*/ 231 h 231"/>
                <a:gd name="T30" fmla="*/ 90 w 232"/>
                <a:gd name="T31" fmla="*/ 228 h 231"/>
                <a:gd name="T32" fmla="*/ 65 w 232"/>
                <a:gd name="T33" fmla="*/ 219 h 231"/>
                <a:gd name="T34" fmla="*/ 44 w 232"/>
                <a:gd name="T35" fmla="*/ 206 h 231"/>
                <a:gd name="T36" fmla="*/ 25 w 232"/>
                <a:gd name="T37" fmla="*/ 187 h 231"/>
                <a:gd name="T38" fmla="*/ 12 w 232"/>
                <a:gd name="T39" fmla="*/ 166 h 231"/>
                <a:gd name="T40" fmla="*/ 3 w 232"/>
                <a:gd name="T41" fmla="*/ 141 h 231"/>
                <a:gd name="T42" fmla="*/ 0 w 232"/>
                <a:gd name="T43" fmla="*/ 115 h 231"/>
                <a:gd name="T44" fmla="*/ 3 w 232"/>
                <a:gd name="T45" fmla="*/ 89 h 231"/>
                <a:gd name="T46" fmla="*/ 12 w 232"/>
                <a:gd name="T47" fmla="*/ 64 h 231"/>
                <a:gd name="T48" fmla="*/ 25 w 232"/>
                <a:gd name="T49" fmla="*/ 43 h 231"/>
                <a:gd name="T50" fmla="*/ 44 w 232"/>
                <a:gd name="T51" fmla="*/ 24 h 231"/>
                <a:gd name="T52" fmla="*/ 65 w 232"/>
                <a:gd name="T53" fmla="*/ 11 h 231"/>
                <a:gd name="T54" fmla="*/ 90 w 232"/>
                <a:gd name="T55" fmla="*/ 3 h 231"/>
                <a:gd name="T56" fmla="*/ 117 w 232"/>
                <a:gd name="T5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31">
                  <a:moveTo>
                    <a:pt x="117" y="0"/>
                  </a:moveTo>
                  <a:lnTo>
                    <a:pt x="143" y="3"/>
                  </a:lnTo>
                  <a:lnTo>
                    <a:pt x="168" y="11"/>
                  </a:lnTo>
                  <a:lnTo>
                    <a:pt x="189" y="24"/>
                  </a:lnTo>
                  <a:lnTo>
                    <a:pt x="207" y="43"/>
                  </a:lnTo>
                  <a:lnTo>
                    <a:pt x="221" y="64"/>
                  </a:lnTo>
                  <a:lnTo>
                    <a:pt x="229" y="89"/>
                  </a:lnTo>
                  <a:lnTo>
                    <a:pt x="232" y="115"/>
                  </a:lnTo>
                  <a:lnTo>
                    <a:pt x="229" y="141"/>
                  </a:lnTo>
                  <a:lnTo>
                    <a:pt x="221" y="166"/>
                  </a:lnTo>
                  <a:lnTo>
                    <a:pt x="207" y="187"/>
                  </a:lnTo>
                  <a:lnTo>
                    <a:pt x="189" y="206"/>
                  </a:lnTo>
                  <a:lnTo>
                    <a:pt x="168" y="219"/>
                  </a:lnTo>
                  <a:lnTo>
                    <a:pt x="143" y="228"/>
                  </a:lnTo>
                  <a:lnTo>
                    <a:pt x="117" y="231"/>
                  </a:lnTo>
                  <a:lnTo>
                    <a:pt x="90" y="228"/>
                  </a:lnTo>
                  <a:lnTo>
                    <a:pt x="65" y="219"/>
                  </a:lnTo>
                  <a:lnTo>
                    <a:pt x="44" y="206"/>
                  </a:lnTo>
                  <a:lnTo>
                    <a:pt x="25" y="187"/>
                  </a:lnTo>
                  <a:lnTo>
                    <a:pt x="12" y="166"/>
                  </a:lnTo>
                  <a:lnTo>
                    <a:pt x="3" y="141"/>
                  </a:lnTo>
                  <a:lnTo>
                    <a:pt x="0" y="115"/>
                  </a:lnTo>
                  <a:lnTo>
                    <a:pt x="3" y="89"/>
                  </a:lnTo>
                  <a:lnTo>
                    <a:pt x="12" y="64"/>
                  </a:lnTo>
                  <a:lnTo>
                    <a:pt x="25" y="43"/>
                  </a:lnTo>
                  <a:lnTo>
                    <a:pt x="44" y="24"/>
                  </a:lnTo>
                  <a:lnTo>
                    <a:pt x="65" y="11"/>
                  </a:lnTo>
                  <a:lnTo>
                    <a:pt x="90" y="3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779" y="309"/>
              <a:ext cx="29" cy="39"/>
            </a:xfrm>
            <a:custGeom>
              <a:avLst/>
              <a:gdLst>
                <a:gd name="T0" fmla="*/ 0 w 395"/>
                <a:gd name="T1" fmla="*/ 0 h 536"/>
                <a:gd name="T2" fmla="*/ 395 w 395"/>
                <a:gd name="T3" fmla="*/ 0 h 536"/>
                <a:gd name="T4" fmla="*/ 395 w 395"/>
                <a:gd name="T5" fmla="*/ 448 h 536"/>
                <a:gd name="T6" fmla="*/ 282 w 395"/>
                <a:gd name="T7" fmla="*/ 448 h 536"/>
                <a:gd name="T8" fmla="*/ 282 w 395"/>
                <a:gd name="T9" fmla="*/ 536 h 536"/>
                <a:gd name="T10" fmla="*/ 234 w 395"/>
                <a:gd name="T11" fmla="*/ 529 h 536"/>
                <a:gd name="T12" fmla="*/ 184 w 395"/>
                <a:gd name="T13" fmla="*/ 527 h 536"/>
                <a:gd name="T14" fmla="*/ 148 w 395"/>
                <a:gd name="T15" fmla="*/ 528 h 536"/>
                <a:gd name="T16" fmla="*/ 113 w 395"/>
                <a:gd name="T17" fmla="*/ 532 h 536"/>
                <a:gd name="T18" fmla="*/ 113 w 395"/>
                <a:gd name="T19" fmla="*/ 448 h 536"/>
                <a:gd name="T20" fmla="*/ 0 w 395"/>
                <a:gd name="T21" fmla="*/ 448 h 536"/>
                <a:gd name="T22" fmla="*/ 0 w 395"/>
                <a:gd name="T2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536">
                  <a:moveTo>
                    <a:pt x="0" y="0"/>
                  </a:moveTo>
                  <a:lnTo>
                    <a:pt x="395" y="0"/>
                  </a:lnTo>
                  <a:lnTo>
                    <a:pt x="395" y="448"/>
                  </a:lnTo>
                  <a:lnTo>
                    <a:pt x="282" y="448"/>
                  </a:lnTo>
                  <a:lnTo>
                    <a:pt x="282" y="536"/>
                  </a:lnTo>
                  <a:lnTo>
                    <a:pt x="234" y="529"/>
                  </a:lnTo>
                  <a:lnTo>
                    <a:pt x="184" y="527"/>
                  </a:lnTo>
                  <a:lnTo>
                    <a:pt x="148" y="528"/>
                  </a:lnTo>
                  <a:lnTo>
                    <a:pt x="113" y="532"/>
                  </a:lnTo>
                  <a:lnTo>
                    <a:pt x="113" y="448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761" y="355"/>
              <a:ext cx="63" cy="62"/>
            </a:xfrm>
            <a:custGeom>
              <a:avLst/>
              <a:gdLst>
                <a:gd name="T0" fmla="*/ 402 w 875"/>
                <a:gd name="T1" fmla="*/ 241 h 867"/>
                <a:gd name="T2" fmla="*/ 338 w 875"/>
                <a:gd name="T3" fmla="*/ 265 h 867"/>
                <a:gd name="T4" fmla="*/ 287 w 875"/>
                <a:gd name="T5" fmla="*/ 307 h 867"/>
                <a:gd name="T6" fmla="*/ 252 w 875"/>
                <a:gd name="T7" fmla="*/ 366 h 867"/>
                <a:gd name="T8" fmla="*/ 240 w 875"/>
                <a:gd name="T9" fmla="*/ 434 h 867"/>
                <a:gd name="T10" fmla="*/ 252 w 875"/>
                <a:gd name="T11" fmla="*/ 502 h 867"/>
                <a:gd name="T12" fmla="*/ 287 w 875"/>
                <a:gd name="T13" fmla="*/ 560 h 867"/>
                <a:gd name="T14" fmla="*/ 338 w 875"/>
                <a:gd name="T15" fmla="*/ 603 h 867"/>
                <a:gd name="T16" fmla="*/ 402 w 875"/>
                <a:gd name="T17" fmla="*/ 626 h 867"/>
                <a:gd name="T18" fmla="*/ 474 w 875"/>
                <a:gd name="T19" fmla="*/ 626 h 867"/>
                <a:gd name="T20" fmla="*/ 537 w 875"/>
                <a:gd name="T21" fmla="*/ 603 h 867"/>
                <a:gd name="T22" fmla="*/ 588 w 875"/>
                <a:gd name="T23" fmla="*/ 560 h 867"/>
                <a:gd name="T24" fmla="*/ 622 w 875"/>
                <a:gd name="T25" fmla="*/ 502 h 867"/>
                <a:gd name="T26" fmla="*/ 635 w 875"/>
                <a:gd name="T27" fmla="*/ 434 h 867"/>
                <a:gd name="T28" fmla="*/ 622 w 875"/>
                <a:gd name="T29" fmla="*/ 366 h 867"/>
                <a:gd name="T30" fmla="*/ 588 w 875"/>
                <a:gd name="T31" fmla="*/ 307 h 867"/>
                <a:gd name="T32" fmla="*/ 537 w 875"/>
                <a:gd name="T33" fmla="*/ 265 h 867"/>
                <a:gd name="T34" fmla="*/ 474 w 875"/>
                <a:gd name="T35" fmla="*/ 241 h 867"/>
                <a:gd name="T36" fmla="*/ 438 w 875"/>
                <a:gd name="T37" fmla="*/ 0 h 867"/>
                <a:gd name="T38" fmla="*/ 538 w 875"/>
                <a:gd name="T39" fmla="*/ 11 h 867"/>
                <a:gd name="T40" fmla="*/ 629 w 875"/>
                <a:gd name="T41" fmla="*/ 44 h 867"/>
                <a:gd name="T42" fmla="*/ 710 w 875"/>
                <a:gd name="T43" fmla="*/ 95 h 867"/>
                <a:gd name="T44" fmla="*/ 779 w 875"/>
                <a:gd name="T45" fmla="*/ 162 h 867"/>
                <a:gd name="T46" fmla="*/ 830 w 875"/>
                <a:gd name="T47" fmla="*/ 243 h 867"/>
                <a:gd name="T48" fmla="*/ 863 w 875"/>
                <a:gd name="T49" fmla="*/ 334 h 867"/>
                <a:gd name="T50" fmla="*/ 875 w 875"/>
                <a:gd name="T51" fmla="*/ 434 h 867"/>
                <a:gd name="T52" fmla="*/ 865 w 875"/>
                <a:gd name="T53" fmla="*/ 524 h 867"/>
                <a:gd name="T54" fmla="*/ 838 w 875"/>
                <a:gd name="T55" fmla="*/ 609 h 867"/>
                <a:gd name="T56" fmla="*/ 794 w 875"/>
                <a:gd name="T57" fmla="*/ 684 h 867"/>
                <a:gd name="T58" fmla="*/ 728 w 875"/>
                <a:gd name="T59" fmla="*/ 758 h 867"/>
                <a:gd name="T60" fmla="*/ 648 w 875"/>
                <a:gd name="T61" fmla="*/ 814 h 867"/>
                <a:gd name="T62" fmla="*/ 555 w 875"/>
                <a:gd name="T63" fmla="*/ 851 h 867"/>
                <a:gd name="T64" fmla="*/ 478 w 875"/>
                <a:gd name="T65" fmla="*/ 866 h 867"/>
                <a:gd name="T66" fmla="*/ 386 w 875"/>
                <a:gd name="T67" fmla="*/ 864 h 867"/>
                <a:gd name="T68" fmla="*/ 289 w 875"/>
                <a:gd name="T69" fmla="*/ 842 h 867"/>
                <a:gd name="T70" fmla="*/ 210 w 875"/>
                <a:gd name="T71" fmla="*/ 804 h 867"/>
                <a:gd name="T72" fmla="*/ 140 w 875"/>
                <a:gd name="T73" fmla="*/ 752 h 867"/>
                <a:gd name="T74" fmla="*/ 83 w 875"/>
                <a:gd name="T75" fmla="*/ 687 h 867"/>
                <a:gd name="T76" fmla="*/ 39 w 875"/>
                <a:gd name="T77" fmla="*/ 612 h 867"/>
                <a:gd name="T78" fmla="*/ 10 w 875"/>
                <a:gd name="T79" fmla="*/ 526 h 867"/>
                <a:gd name="T80" fmla="*/ 0 w 875"/>
                <a:gd name="T81" fmla="*/ 434 h 867"/>
                <a:gd name="T82" fmla="*/ 12 w 875"/>
                <a:gd name="T83" fmla="*/ 334 h 867"/>
                <a:gd name="T84" fmla="*/ 45 w 875"/>
                <a:gd name="T85" fmla="*/ 243 h 867"/>
                <a:gd name="T86" fmla="*/ 96 w 875"/>
                <a:gd name="T87" fmla="*/ 162 h 867"/>
                <a:gd name="T88" fmla="*/ 164 w 875"/>
                <a:gd name="T89" fmla="*/ 95 h 867"/>
                <a:gd name="T90" fmla="*/ 245 w 875"/>
                <a:gd name="T91" fmla="*/ 44 h 867"/>
                <a:gd name="T92" fmla="*/ 337 w 875"/>
                <a:gd name="T93" fmla="*/ 11 h 867"/>
                <a:gd name="T94" fmla="*/ 438 w 875"/>
                <a:gd name="T95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5" h="867">
                  <a:moveTo>
                    <a:pt x="438" y="238"/>
                  </a:moveTo>
                  <a:lnTo>
                    <a:pt x="402" y="241"/>
                  </a:lnTo>
                  <a:lnTo>
                    <a:pt x="369" y="250"/>
                  </a:lnTo>
                  <a:lnTo>
                    <a:pt x="338" y="265"/>
                  </a:lnTo>
                  <a:lnTo>
                    <a:pt x="310" y="284"/>
                  </a:lnTo>
                  <a:lnTo>
                    <a:pt x="287" y="307"/>
                  </a:lnTo>
                  <a:lnTo>
                    <a:pt x="267" y="335"/>
                  </a:lnTo>
                  <a:lnTo>
                    <a:pt x="252" y="366"/>
                  </a:lnTo>
                  <a:lnTo>
                    <a:pt x="244" y="398"/>
                  </a:lnTo>
                  <a:lnTo>
                    <a:pt x="240" y="434"/>
                  </a:lnTo>
                  <a:lnTo>
                    <a:pt x="244" y="469"/>
                  </a:lnTo>
                  <a:lnTo>
                    <a:pt x="252" y="502"/>
                  </a:lnTo>
                  <a:lnTo>
                    <a:pt x="267" y="532"/>
                  </a:lnTo>
                  <a:lnTo>
                    <a:pt x="287" y="560"/>
                  </a:lnTo>
                  <a:lnTo>
                    <a:pt x="310" y="583"/>
                  </a:lnTo>
                  <a:lnTo>
                    <a:pt x="338" y="603"/>
                  </a:lnTo>
                  <a:lnTo>
                    <a:pt x="369" y="617"/>
                  </a:lnTo>
                  <a:lnTo>
                    <a:pt x="402" y="626"/>
                  </a:lnTo>
                  <a:lnTo>
                    <a:pt x="438" y="630"/>
                  </a:lnTo>
                  <a:lnTo>
                    <a:pt x="474" y="626"/>
                  </a:lnTo>
                  <a:lnTo>
                    <a:pt x="506" y="617"/>
                  </a:lnTo>
                  <a:lnTo>
                    <a:pt x="537" y="603"/>
                  </a:lnTo>
                  <a:lnTo>
                    <a:pt x="565" y="583"/>
                  </a:lnTo>
                  <a:lnTo>
                    <a:pt x="588" y="560"/>
                  </a:lnTo>
                  <a:lnTo>
                    <a:pt x="608" y="532"/>
                  </a:lnTo>
                  <a:lnTo>
                    <a:pt x="622" y="502"/>
                  </a:lnTo>
                  <a:lnTo>
                    <a:pt x="632" y="469"/>
                  </a:lnTo>
                  <a:lnTo>
                    <a:pt x="635" y="434"/>
                  </a:lnTo>
                  <a:lnTo>
                    <a:pt x="632" y="398"/>
                  </a:lnTo>
                  <a:lnTo>
                    <a:pt x="622" y="366"/>
                  </a:lnTo>
                  <a:lnTo>
                    <a:pt x="608" y="335"/>
                  </a:lnTo>
                  <a:lnTo>
                    <a:pt x="588" y="307"/>
                  </a:lnTo>
                  <a:lnTo>
                    <a:pt x="565" y="284"/>
                  </a:lnTo>
                  <a:lnTo>
                    <a:pt x="537" y="265"/>
                  </a:lnTo>
                  <a:lnTo>
                    <a:pt x="506" y="250"/>
                  </a:lnTo>
                  <a:lnTo>
                    <a:pt x="474" y="241"/>
                  </a:lnTo>
                  <a:lnTo>
                    <a:pt x="438" y="238"/>
                  </a:lnTo>
                  <a:close/>
                  <a:moveTo>
                    <a:pt x="438" y="0"/>
                  </a:moveTo>
                  <a:lnTo>
                    <a:pt x="489" y="3"/>
                  </a:lnTo>
                  <a:lnTo>
                    <a:pt x="538" y="11"/>
                  </a:lnTo>
                  <a:lnTo>
                    <a:pt x="585" y="25"/>
                  </a:lnTo>
                  <a:lnTo>
                    <a:pt x="629" y="44"/>
                  </a:lnTo>
                  <a:lnTo>
                    <a:pt x="672" y="67"/>
                  </a:lnTo>
                  <a:lnTo>
                    <a:pt x="710" y="95"/>
                  </a:lnTo>
                  <a:lnTo>
                    <a:pt x="746" y="127"/>
                  </a:lnTo>
                  <a:lnTo>
                    <a:pt x="779" y="162"/>
                  </a:lnTo>
                  <a:lnTo>
                    <a:pt x="807" y="202"/>
                  </a:lnTo>
                  <a:lnTo>
                    <a:pt x="830" y="243"/>
                  </a:lnTo>
                  <a:lnTo>
                    <a:pt x="849" y="287"/>
                  </a:lnTo>
                  <a:lnTo>
                    <a:pt x="863" y="334"/>
                  </a:lnTo>
                  <a:lnTo>
                    <a:pt x="871" y="383"/>
                  </a:lnTo>
                  <a:lnTo>
                    <a:pt x="875" y="434"/>
                  </a:lnTo>
                  <a:lnTo>
                    <a:pt x="873" y="480"/>
                  </a:lnTo>
                  <a:lnTo>
                    <a:pt x="865" y="524"/>
                  </a:lnTo>
                  <a:lnTo>
                    <a:pt x="853" y="567"/>
                  </a:lnTo>
                  <a:lnTo>
                    <a:pt x="838" y="609"/>
                  </a:lnTo>
                  <a:lnTo>
                    <a:pt x="817" y="648"/>
                  </a:lnTo>
                  <a:lnTo>
                    <a:pt x="794" y="684"/>
                  </a:lnTo>
                  <a:lnTo>
                    <a:pt x="763" y="723"/>
                  </a:lnTo>
                  <a:lnTo>
                    <a:pt x="728" y="758"/>
                  </a:lnTo>
                  <a:lnTo>
                    <a:pt x="690" y="788"/>
                  </a:lnTo>
                  <a:lnTo>
                    <a:pt x="648" y="814"/>
                  </a:lnTo>
                  <a:lnTo>
                    <a:pt x="603" y="835"/>
                  </a:lnTo>
                  <a:lnTo>
                    <a:pt x="555" y="851"/>
                  </a:lnTo>
                  <a:lnTo>
                    <a:pt x="517" y="860"/>
                  </a:lnTo>
                  <a:lnTo>
                    <a:pt x="478" y="866"/>
                  </a:lnTo>
                  <a:lnTo>
                    <a:pt x="438" y="867"/>
                  </a:lnTo>
                  <a:lnTo>
                    <a:pt x="386" y="864"/>
                  </a:lnTo>
                  <a:lnTo>
                    <a:pt x="336" y="856"/>
                  </a:lnTo>
                  <a:lnTo>
                    <a:pt x="289" y="842"/>
                  </a:lnTo>
                  <a:lnTo>
                    <a:pt x="248" y="825"/>
                  </a:lnTo>
                  <a:lnTo>
                    <a:pt x="210" y="804"/>
                  </a:lnTo>
                  <a:lnTo>
                    <a:pt x="174" y="780"/>
                  </a:lnTo>
                  <a:lnTo>
                    <a:pt x="140" y="752"/>
                  </a:lnTo>
                  <a:lnTo>
                    <a:pt x="111" y="721"/>
                  </a:lnTo>
                  <a:lnTo>
                    <a:pt x="83" y="687"/>
                  </a:lnTo>
                  <a:lnTo>
                    <a:pt x="59" y="652"/>
                  </a:lnTo>
                  <a:lnTo>
                    <a:pt x="39" y="612"/>
                  </a:lnTo>
                  <a:lnTo>
                    <a:pt x="22" y="570"/>
                  </a:lnTo>
                  <a:lnTo>
                    <a:pt x="10" y="526"/>
                  </a:lnTo>
                  <a:lnTo>
                    <a:pt x="3" y="481"/>
                  </a:lnTo>
                  <a:lnTo>
                    <a:pt x="0" y="434"/>
                  </a:lnTo>
                  <a:lnTo>
                    <a:pt x="3" y="383"/>
                  </a:lnTo>
                  <a:lnTo>
                    <a:pt x="12" y="334"/>
                  </a:lnTo>
                  <a:lnTo>
                    <a:pt x="25" y="287"/>
                  </a:lnTo>
                  <a:lnTo>
                    <a:pt x="45" y="243"/>
                  </a:lnTo>
                  <a:lnTo>
                    <a:pt x="68" y="202"/>
                  </a:lnTo>
                  <a:lnTo>
                    <a:pt x="96" y="162"/>
                  </a:lnTo>
                  <a:lnTo>
                    <a:pt x="128" y="127"/>
                  </a:lnTo>
                  <a:lnTo>
                    <a:pt x="164" y="95"/>
                  </a:lnTo>
                  <a:lnTo>
                    <a:pt x="203" y="67"/>
                  </a:lnTo>
                  <a:lnTo>
                    <a:pt x="245" y="44"/>
                  </a:lnTo>
                  <a:lnTo>
                    <a:pt x="290" y="25"/>
                  </a:lnTo>
                  <a:lnTo>
                    <a:pt x="337" y="11"/>
                  </a:lnTo>
                  <a:lnTo>
                    <a:pt x="386" y="3"/>
                  </a:lnTo>
                  <a:lnTo>
                    <a:pt x="4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719" y="410"/>
              <a:ext cx="145" cy="62"/>
            </a:xfrm>
            <a:custGeom>
              <a:avLst/>
              <a:gdLst>
                <a:gd name="T0" fmla="*/ 634 w 2031"/>
                <a:gd name="T1" fmla="*/ 36 h 856"/>
                <a:gd name="T2" fmla="*/ 709 w 2031"/>
                <a:gd name="T3" fmla="*/ 100 h 856"/>
                <a:gd name="T4" fmla="*/ 793 w 2031"/>
                <a:gd name="T5" fmla="*/ 151 h 856"/>
                <a:gd name="T6" fmla="*/ 733 w 2031"/>
                <a:gd name="T7" fmla="*/ 433 h 856"/>
                <a:gd name="T8" fmla="*/ 959 w 2031"/>
                <a:gd name="T9" fmla="*/ 315 h 856"/>
                <a:gd name="T10" fmla="*/ 969 w 2031"/>
                <a:gd name="T11" fmla="*/ 285 h 856"/>
                <a:gd name="T12" fmla="*/ 994 w 2031"/>
                <a:gd name="T13" fmla="*/ 267 h 856"/>
                <a:gd name="T14" fmla="*/ 1020 w 2031"/>
                <a:gd name="T15" fmla="*/ 265 h 856"/>
                <a:gd name="T16" fmla="*/ 1051 w 2031"/>
                <a:gd name="T17" fmla="*/ 275 h 856"/>
                <a:gd name="T18" fmla="*/ 1070 w 2031"/>
                <a:gd name="T19" fmla="*/ 299 h 856"/>
                <a:gd name="T20" fmla="*/ 1072 w 2031"/>
                <a:gd name="T21" fmla="*/ 433 h 856"/>
                <a:gd name="T22" fmla="*/ 1190 w 2031"/>
                <a:gd name="T23" fmla="*/ 180 h 856"/>
                <a:gd name="T24" fmla="*/ 1280 w 2031"/>
                <a:gd name="T25" fmla="*/ 143 h 856"/>
                <a:gd name="T26" fmla="*/ 1362 w 2031"/>
                <a:gd name="T27" fmla="*/ 91 h 856"/>
                <a:gd name="T28" fmla="*/ 1434 w 2031"/>
                <a:gd name="T29" fmla="*/ 27 h 856"/>
                <a:gd name="T30" fmla="*/ 1861 w 2031"/>
                <a:gd name="T31" fmla="*/ 433 h 856"/>
                <a:gd name="T32" fmla="*/ 2031 w 2031"/>
                <a:gd name="T33" fmla="*/ 377 h 856"/>
                <a:gd name="T34" fmla="*/ 1861 w 2031"/>
                <a:gd name="T35" fmla="*/ 545 h 856"/>
                <a:gd name="T36" fmla="*/ 1620 w 2031"/>
                <a:gd name="T37" fmla="*/ 489 h 856"/>
                <a:gd name="T38" fmla="*/ 1693 w 2031"/>
                <a:gd name="T39" fmla="*/ 736 h 856"/>
                <a:gd name="T40" fmla="*/ 1628 w 2031"/>
                <a:gd name="T41" fmla="*/ 736 h 856"/>
                <a:gd name="T42" fmla="*/ 1560 w 2031"/>
                <a:gd name="T43" fmla="*/ 758 h 856"/>
                <a:gd name="T44" fmla="*/ 1503 w 2031"/>
                <a:gd name="T45" fmla="*/ 800 h 856"/>
                <a:gd name="T46" fmla="*/ 1462 w 2031"/>
                <a:gd name="T47" fmla="*/ 856 h 856"/>
                <a:gd name="T48" fmla="*/ 1072 w 2031"/>
                <a:gd name="T49" fmla="*/ 489 h 856"/>
                <a:gd name="T50" fmla="*/ 1070 w 2031"/>
                <a:gd name="T51" fmla="*/ 678 h 856"/>
                <a:gd name="T52" fmla="*/ 1051 w 2031"/>
                <a:gd name="T53" fmla="*/ 702 h 856"/>
                <a:gd name="T54" fmla="*/ 1020 w 2031"/>
                <a:gd name="T55" fmla="*/ 713 h 856"/>
                <a:gd name="T56" fmla="*/ 994 w 2031"/>
                <a:gd name="T57" fmla="*/ 710 h 856"/>
                <a:gd name="T58" fmla="*/ 969 w 2031"/>
                <a:gd name="T59" fmla="*/ 691 h 856"/>
                <a:gd name="T60" fmla="*/ 959 w 2031"/>
                <a:gd name="T61" fmla="*/ 662 h 856"/>
                <a:gd name="T62" fmla="*/ 711 w 2031"/>
                <a:gd name="T63" fmla="*/ 489 h 856"/>
                <a:gd name="T64" fmla="*/ 547 w 2031"/>
                <a:gd name="T65" fmla="*/ 822 h 856"/>
                <a:gd name="T66" fmla="*/ 497 w 2031"/>
                <a:gd name="T67" fmla="*/ 775 h 856"/>
                <a:gd name="T68" fmla="*/ 437 w 2031"/>
                <a:gd name="T69" fmla="*/ 744 h 856"/>
                <a:gd name="T70" fmla="*/ 367 w 2031"/>
                <a:gd name="T71" fmla="*/ 733 h 856"/>
                <a:gd name="T72" fmla="*/ 301 w 2031"/>
                <a:gd name="T73" fmla="*/ 744 h 856"/>
                <a:gd name="T74" fmla="*/ 169 w 2031"/>
                <a:gd name="T75" fmla="*/ 489 h 856"/>
                <a:gd name="T76" fmla="*/ 0 w 2031"/>
                <a:gd name="T77" fmla="*/ 545 h 856"/>
                <a:gd name="T78" fmla="*/ 169 w 2031"/>
                <a:gd name="T79" fmla="*/ 377 h 856"/>
                <a:gd name="T80" fmla="*/ 427 w 2031"/>
                <a:gd name="T81" fmla="*/ 43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1" h="856">
                  <a:moveTo>
                    <a:pt x="601" y="0"/>
                  </a:moveTo>
                  <a:lnTo>
                    <a:pt x="634" y="36"/>
                  </a:lnTo>
                  <a:lnTo>
                    <a:pt x="670" y="70"/>
                  </a:lnTo>
                  <a:lnTo>
                    <a:pt x="709" y="100"/>
                  </a:lnTo>
                  <a:lnTo>
                    <a:pt x="750" y="127"/>
                  </a:lnTo>
                  <a:lnTo>
                    <a:pt x="793" y="151"/>
                  </a:lnTo>
                  <a:lnTo>
                    <a:pt x="839" y="169"/>
                  </a:lnTo>
                  <a:lnTo>
                    <a:pt x="733" y="433"/>
                  </a:lnTo>
                  <a:lnTo>
                    <a:pt x="959" y="433"/>
                  </a:lnTo>
                  <a:lnTo>
                    <a:pt x="959" y="315"/>
                  </a:lnTo>
                  <a:lnTo>
                    <a:pt x="962" y="299"/>
                  </a:lnTo>
                  <a:lnTo>
                    <a:pt x="969" y="285"/>
                  </a:lnTo>
                  <a:lnTo>
                    <a:pt x="980" y="275"/>
                  </a:lnTo>
                  <a:lnTo>
                    <a:pt x="994" y="267"/>
                  </a:lnTo>
                  <a:lnTo>
                    <a:pt x="1010" y="265"/>
                  </a:lnTo>
                  <a:lnTo>
                    <a:pt x="1020" y="265"/>
                  </a:lnTo>
                  <a:lnTo>
                    <a:pt x="1037" y="267"/>
                  </a:lnTo>
                  <a:lnTo>
                    <a:pt x="1051" y="275"/>
                  </a:lnTo>
                  <a:lnTo>
                    <a:pt x="1061" y="285"/>
                  </a:lnTo>
                  <a:lnTo>
                    <a:pt x="1070" y="299"/>
                  </a:lnTo>
                  <a:lnTo>
                    <a:pt x="1072" y="315"/>
                  </a:lnTo>
                  <a:lnTo>
                    <a:pt x="1072" y="433"/>
                  </a:lnTo>
                  <a:lnTo>
                    <a:pt x="1291" y="433"/>
                  </a:lnTo>
                  <a:lnTo>
                    <a:pt x="1190" y="180"/>
                  </a:lnTo>
                  <a:lnTo>
                    <a:pt x="1236" y="164"/>
                  </a:lnTo>
                  <a:lnTo>
                    <a:pt x="1280" y="143"/>
                  </a:lnTo>
                  <a:lnTo>
                    <a:pt x="1323" y="119"/>
                  </a:lnTo>
                  <a:lnTo>
                    <a:pt x="1362" y="91"/>
                  </a:lnTo>
                  <a:lnTo>
                    <a:pt x="1400" y="61"/>
                  </a:lnTo>
                  <a:lnTo>
                    <a:pt x="1434" y="27"/>
                  </a:lnTo>
                  <a:lnTo>
                    <a:pt x="1597" y="433"/>
                  </a:lnTo>
                  <a:lnTo>
                    <a:pt x="1861" y="433"/>
                  </a:lnTo>
                  <a:lnTo>
                    <a:pt x="1861" y="377"/>
                  </a:lnTo>
                  <a:lnTo>
                    <a:pt x="2031" y="377"/>
                  </a:lnTo>
                  <a:lnTo>
                    <a:pt x="2031" y="545"/>
                  </a:lnTo>
                  <a:lnTo>
                    <a:pt x="1861" y="545"/>
                  </a:lnTo>
                  <a:lnTo>
                    <a:pt x="1861" y="489"/>
                  </a:lnTo>
                  <a:lnTo>
                    <a:pt x="1620" y="489"/>
                  </a:lnTo>
                  <a:lnTo>
                    <a:pt x="1722" y="742"/>
                  </a:lnTo>
                  <a:lnTo>
                    <a:pt x="1693" y="736"/>
                  </a:lnTo>
                  <a:lnTo>
                    <a:pt x="1665" y="733"/>
                  </a:lnTo>
                  <a:lnTo>
                    <a:pt x="1628" y="736"/>
                  </a:lnTo>
                  <a:lnTo>
                    <a:pt x="1593" y="745"/>
                  </a:lnTo>
                  <a:lnTo>
                    <a:pt x="1560" y="758"/>
                  </a:lnTo>
                  <a:lnTo>
                    <a:pt x="1530" y="778"/>
                  </a:lnTo>
                  <a:lnTo>
                    <a:pt x="1503" y="800"/>
                  </a:lnTo>
                  <a:lnTo>
                    <a:pt x="1481" y="827"/>
                  </a:lnTo>
                  <a:lnTo>
                    <a:pt x="1462" y="856"/>
                  </a:lnTo>
                  <a:lnTo>
                    <a:pt x="1314" y="489"/>
                  </a:lnTo>
                  <a:lnTo>
                    <a:pt x="1072" y="489"/>
                  </a:lnTo>
                  <a:lnTo>
                    <a:pt x="1072" y="662"/>
                  </a:lnTo>
                  <a:lnTo>
                    <a:pt x="1070" y="678"/>
                  </a:lnTo>
                  <a:lnTo>
                    <a:pt x="1061" y="691"/>
                  </a:lnTo>
                  <a:lnTo>
                    <a:pt x="1051" y="702"/>
                  </a:lnTo>
                  <a:lnTo>
                    <a:pt x="1037" y="710"/>
                  </a:lnTo>
                  <a:lnTo>
                    <a:pt x="1020" y="713"/>
                  </a:lnTo>
                  <a:lnTo>
                    <a:pt x="1010" y="713"/>
                  </a:lnTo>
                  <a:lnTo>
                    <a:pt x="994" y="710"/>
                  </a:lnTo>
                  <a:lnTo>
                    <a:pt x="980" y="702"/>
                  </a:lnTo>
                  <a:lnTo>
                    <a:pt x="969" y="691"/>
                  </a:lnTo>
                  <a:lnTo>
                    <a:pt x="962" y="678"/>
                  </a:lnTo>
                  <a:lnTo>
                    <a:pt x="959" y="662"/>
                  </a:lnTo>
                  <a:lnTo>
                    <a:pt x="959" y="489"/>
                  </a:lnTo>
                  <a:lnTo>
                    <a:pt x="711" y="489"/>
                  </a:lnTo>
                  <a:lnTo>
                    <a:pt x="565" y="849"/>
                  </a:lnTo>
                  <a:lnTo>
                    <a:pt x="547" y="822"/>
                  </a:lnTo>
                  <a:lnTo>
                    <a:pt x="523" y="796"/>
                  </a:lnTo>
                  <a:lnTo>
                    <a:pt x="497" y="775"/>
                  </a:lnTo>
                  <a:lnTo>
                    <a:pt x="469" y="757"/>
                  </a:lnTo>
                  <a:lnTo>
                    <a:pt x="437" y="744"/>
                  </a:lnTo>
                  <a:lnTo>
                    <a:pt x="402" y="736"/>
                  </a:lnTo>
                  <a:lnTo>
                    <a:pt x="367" y="733"/>
                  </a:lnTo>
                  <a:lnTo>
                    <a:pt x="333" y="736"/>
                  </a:lnTo>
                  <a:lnTo>
                    <a:pt x="301" y="744"/>
                  </a:lnTo>
                  <a:lnTo>
                    <a:pt x="404" y="489"/>
                  </a:lnTo>
                  <a:lnTo>
                    <a:pt x="169" y="489"/>
                  </a:lnTo>
                  <a:lnTo>
                    <a:pt x="169" y="545"/>
                  </a:lnTo>
                  <a:lnTo>
                    <a:pt x="0" y="545"/>
                  </a:lnTo>
                  <a:lnTo>
                    <a:pt x="0" y="377"/>
                  </a:lnTo>
                  <a:lnTo>
                    <a:pt x="169" y="377"/>
                  </a:lnTo>
                  <a:lnTo>
                    <a:pt x="169" y="433"/>
                  </a:lnTo>
                  <a:lnTo>
                    <a:pt x="427" y="433"/>
                  </a:lnTo>
                  <a:lnTo>
                    <a:pt x="6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Freeform 24"/>
          <p:cNvSpPr>
            <a:spLocks noEditPoints="1"/>
          </p:cNvSpPr>
          <p:nvPr/>
        </p:nvSpPr>
        <p:spPr bwMode="auto">
          <a:xfrm>
            <a:off x="7524182" y="2758515"/>
            <a:ext cx="407727" cy="478887"/>
          </a:xfrm>
          <a:custGeom>
            <a:avLst/>
            <a:gdLst>
              <a:gd name="T0" fmla="*/ 1375 w 2962"/>
              <a:gd name="T1" fmla="*/ 242 h 3357"/>
              <a:gd name="T2" fmla="*/ 1275 w 2962"/>
              <a:gd name="T3" fmla="*/ 340 h 3357"/>
              <a:gd name="T4" fmla="*/ 1251 w 2962"/>
              <a:gd name="T5" fmla="*/ 482 h 3357"/>
              <a:gd name="T6" fmla="*/ 1317 w 2962"/>
              <a:gd name="T7" fmla="*/ 605 h 3357"/>
              <a:gd name="T8" fmla="*/ 1444 w 2962"/>
              <a:gd name="T9" fmla="*/ 669 h 3357"/>
              <a:gd name="T10" fmla="*/ 1589 w 2962"/>
              <a:gd name="T11" fmla="*/ 647 h 3357"/>
              <a:gd name="T12" fmla="*/ 1688 w 2962"/>
              <a:gd name="T13" fmla="*/ 549 h 3357"/>
              <a:gd name="T14" fmla="*/ 1711 w 2962"/>
              <a:gd name="T15" fmla="*/ 408 h 3357"/>
              <a:gd name="T16" fmla="*/ 1646 w 2962"/>
              <a:gd name="T17" fmla="*/ 283 h 3357"/>
              <a:gd name="T18" fmla="*/ 1519 w 2962"/>
              <a:gd name="T19" fmla="*/ 220 h 3357"/>
              <a:gd name="T20" fmla="*/ 1586 w 2962"/>
              <a:gd name="T21" fmla="*/ 12 h 3357"/>
              <a:gd name="T22" fmla="*/ 1765 w 2962"/>
              <a:gd name="T23" fmla="*/ 98 h 3357"/>
              <a:gd name="T24" fmla="*/ 1889 w 2962"/>
              <a:gd name="T25" fmla="*/ 249 h 3357"/>
              <a:gd name="T26" fmla="*/ 1934 w 2962"/>
              <a:gd name="T27" fmla="*/ 445 h 3357"/>
              <a:gd name="T28" fmla="*/ 1890 w 2962"/>
              <a:gd name="T29" fmla="*/ 636 h 3357"/>
              <a:gd name="T30" fmla="*/ 1771 w 2962"/>
              <a:gd name="T31" fmla="*/ 785 h 3357"/>
              <a:gd name="T32" fmla="*/ 1645 w 2962"/>
              <a:gd name="T33" fmla="*/ 1037 h 3357"/>
              <a:gd name="T34" fmla="*/ 2075 w 2962"/>
              <a:gd name="T35" fmla="*/ 994 h 3357"/>
              <a:gd name="T36" fmla="*/ 2188 w 2962"/>
              <a:gd name="T37" fmla="*/ 1012 h 3357"/>
              <a:gd name="T38" fmla="*/ 2257 w 2962"/>
              <a:gd name="T39" fmla="*/ 1094 h 3357"/>
              <a:gd name="T40" fmla="*/ 2257 w 2962"/>
              <a:gd name="T41" fmla="*/ 1203 h 3357"/>
              <a:gd name="T42" fmla="*/ 2188 w 2962"/>
              <a:gd name="T43" fmla="*/ 1284 h 3357"/>
              <a:gd name="T44" fmla="*/ 2081 w 2962"/>
              <a:gd name="T45" fmla="*/ 1303 h 3357"/>
              <a:gd name="T46" fmla="*/ 1993 w 2962"/>
              <a:gd name="T47" fmla="*/ 1259 h 3357"/>
              <a:gd name="T48" fmla="*/ 1783 w 2962"/>
              <a:gd name="T49" fmla="*/ 2732 h 3357"/>
              <a:gd name="T50" fmla="*/ 2042 w 2962"/>
              <a:gd name="T51" fmla="*/ 2672 h 3357"/>
              <a:gd name="T52" fmla="*/ 2270 w 2962"/>
              <a:gd name="T53" fmla="*/ 2564 h 3357"/>
              <a:gd name="T54" fmla="*/ 2457 w 2962"/>
              <a:gd name="T55" fmla="*/ 2402 h 3357"/>
              <a:gd name="T56" fmla="*/ 2825 w 2962"/>
              <a:gd name="T57" fmla="*/ 1870 h 3357"/>
              <a:gd name="T58" fmla="*/ 2727 w 2962"/>
              <a:gd name="T59" fmla="*/ 2529 h 3357"/>
              <a:gd name="T60" fmla="*/ 2491 w 2962"/>
              <a:gd name="T61" fmla="*/ 2793 h 3357"/>
              <a:gd name="T62" fmla="*/ 2197 w 2962"/>
              <a:gd name="T63" fmla="*/ 3003 h 3357"/>
              <a:gd name="T64" fmla="*/ 1859 w 2962"/>
              <a:gd name="T65" fmla="*/ 3140 h 3357"/>
              <a:gd name="T66" fmla="*/ 1499 w 2962"/>
              <a:gd name="T67" fmla="*/ 3357 h 3357"/>
              <a:gd name="T68" fmla="*/ 1141 w 2962"/>
              <a:gd name="T69" fmla="*/ 3140 h 3357"/>
              <a:gd name="T70" fmla="*/ 806 w 2962"/>
              <a:gd name="T71" fmla="*/ 3005 h 3357"/>
              <a:gd name="T72" fmla="*/ 513 w 2962"/>
              <a:gd name="T73" fmla="*/ 2798 h 3357"/>
              <a:gd name="T74" fmla="*/ 278 w 2962"/>
              <a:gd name="T75" fmla="*/ 2535 h 3357"/>
              <a:gd name="T76" fmla="*/ 0 w 2962"/>
              <a:gd name="T77" fmla="*/ 2344 h 3357"/>
              <a:gd name="T78" fmla="*/ 474 w 2962"/>
              <a:gd name="T79" fmla="*/ 2306 h 3357"/>
              <a:gd name="T80" fmla="*/ 649 w 2962"/>
              <a:gd name="T81" fmla="*/ 2499 h 3357"/>
              <a:gd name="T82" fmla="*/ 874 w 2962"/>
              <a:gd name="T83" fmla="*/ 2635 h 3357"/>
              <a:gd name="T84" fmla="*/ 1138 w 2962"/>
              <a:gd name="T85" fmla="*/ 2717 h 3357"/>
              <a:gd name="T86" fmla="*/ 1355 w 2962"/>
              <a:gd name="T87" fmla="*/ 1259 h 3357"/>
              <a:gd name="T88" fmla="*/ 906 w 2962"/>
              <a:gd name="T89" fmla="*/ 1297 h 3357"/>
              <a:gd name="T90" fmla="*/ 801 w 2962"/>
              <a:gd name="T91" fmla="*/ 1295 h 3357"/>
              <a:gd name="T92" fmla="*/ 717 w 2962"/>
              <a:gd name="T93" fmla="*/ 1227 h 3357"/>
              <a:gd name="T94" fmla="*/ 698 w 2962"/>
              <a:gd name="T95" fmla="*/ 1120 h 3357"/>
              <a:gd name="T96" fmla="*/ 753 w 2962"/>
              <a:gd name="T97" fmla="*/ 1028 h 3357"/>
              <a:gd name="T98" fmla="*/ 856 w 2962"/>
              <a:gd name="T99" fmla="*/ 991 h 3357"/>
              <a:gd name="T100" fmla="*/ 951 w 2962"/>
              <a:gd name="T101" fmla="*/ 1021 h 3357"/>
              <a:gd name="T102" fmla="*/ 1308 w 2962"/>
              <a:gd name="T103" fmla="*/ 852 h 3357"/>
              <a:gd name="T104" fmla="*/ 1151 w 2962"/>
              <a:gd name="T105" fmla="*/ 747 h 3357"/>
              <a:gd name="T106" fmla="*/ 1053 w 2962"/>
              <a:gd name="T107" fmla="*/ 588 h 3357"/>
              <a:gd name="T108" fmla="*/ 1031 w 2962"/>
              <a:gd name="T109" fmla="*/ 393 h 3357"/>
              <a:gd name="T110" fmla="*/ 1099 w 2962"/>
              <a:gd name="T111" fmla="*/ 207 h 3357"/>
              <a:gd name="T112" fmla="*/ 1239 w 2962"/>
              <a:gd name="T113" fmla="*/ 69 h 3357"/>
              <a:gd name="T114" fmla="*/ 1429 w 2962"/>
              <a:gd name="T115" fmla="*/ 3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62" h="3357">
                <a:moveTo>
                  <a:pt x="1482" y="217"/>
                </a:moveTo>
                <a:lnTo>
                  <a:pt x="1444" y="220"/>
                </a:lnTo>
                <a:lnTo>
                  <a:pt x="1408" y="228"/>
                </a:lnTo>
                <a:lnTo>
                  <a:pt x="1375" y="242"/>
                </a:lnTo>
                <a:lnTo>
                  <a:pt x="1345" y="260"/>
                </a:lnTo>
                <a:lnTo>
                  <a:pt x="1317" y="283"/>
                </a:lnTo>
                <a:lnTo>
                  <a:pt x="1294" y="309"/>
                </a:lnTo>
                <a:lnTo>
                  <a:pt x="1275" y="340"/>
                </a:lnTo>
                <a:lnTo>
                  <a:pt x="1261" y="372"/>
                </a:lnTo>
                <a:lnTo>
                  <a:pt x="1251" y="408"/>
                </a:lnTo>
                <a:lnTo>
                  <a:pt x="1249" y="445"/>
                </a:lnTo>
                <a:lnTo>
                  <a:pt x="1251" y="482"/>
                </a:lnTo>
                <a:lnTo>
                  <a:pt x="1261" y="517"/>
                </a:lnTo>
                <a:lnTo>
                  <a:pt x="1274" y="549"/>
                </a:lnTo>
                <a:lnTo>
                  <a:pt x="1294" y="579"/>
                </a:lnTo>
                <a:lnTo>
                  <a:pt x="1317" y="605"/>
                </a:lnTo>
                <a:lnTo>
                  <a:pt x="1344" y="629"/>
                </a:lnTo>
                <a:lnTo>
                  <a:pt x="1375" y="647"/>
                </a:lnTo>
                <a:lnTo>
                  <a:pt x="1408" y="660"/>
                </a:lnTo>
                <a:lnTo>
                  <a:pt x="1444" y="669"/>
                </a:lnTo>
                <a:lnTo>
                  <a:pt x="1482" y="672"/>
                </a:lnTo>
                <a:lnTo>
                  <a:pt x="1519" y="669"/>
                </a:lnTo>
                <a:lnTo>
                  <a:pt x="1555" y="660"/>
                </a:lnTo>
                <a:lnTo>
                  <a:pt x="1589" y="647"/>
                </a:lnTo>
                <a:lnTo>
                  <a:pt x="1619" y="629"/>
                </a:lnTo>
                <a:lnTo>
                  <a:pt x="1646" y="605"/>
                </a:lnTo>
                <a:lnTo>
                  <a:pt x="1669" y="579"/>
                </a:lnTo>
                <a:lnTo>
                  <a:pt x="1688" y="549"/>
                </a:lnTo>
                <a:lnTo>
                  <a:pt x="1702" y="517"/>
                </a:lnTo>
                <a:lnTo>
                  <a:pt x="1711" y="482"/>
                </a:lnTo>
                <a:lnTo>
                  <a:pt x="1714" y="445"/>
                </a:lnTo>
                <a:lnTo>
                  <a:pt x="1711" y="408"/>
                </a:lnTo>
                <a:lnTo>
                  <a:pt x="1702" y="372"/>
                </a:lnTo>
                <a:lnTo>
                  <a:pt x="1688" y="340"/>
                </a:lnTo>
                <a:lnTo>
                  <a:pt x="1669" y="309"/>
                </a:lnTo>
                <a:lnTo>
                  <a:pt x="1646" y="283"/>
                </a:lnTo>
                <a:lnTo>
                  <a:pt x="1619" y="260"/>
                </a:lnTo>
                <a:lnTo>
                  <a:pt x="1589" y="242"/>
                </a:lnTo>
                <a:lnTo>
                  <a:pt x="1555" y="228"/>
                </a:lnTo>
                <a:lnTo>
                  <a:pt x="1519" y="220"/>
                </a:lnTo>
                <a:lnTo>
                  <a:pt x="1482" y="217"/>
                </a:lnTo>
                <a:close/>
                <a:moveTo>
                  <a:pt x="1482" y="0"/>
                </a:moveTo>
                <a:lnTo>
                  <a:pt x="1535" y="3"/>
                </a:lnTo>
                <a:lnTo>
                  <a:pt x="1586" y="12"/>
                </a:lnTo>
                <a:lnTo>
                  <a:pt x="1634" y="26"/>
                </a:lnTo>
                <a:lnTo>
                  <a:pt x="1681" y="46"/>
                </a:lnTo>
                <a:lnTo>
                  <a:pt x="1725" y="69"/>
                </a:lnTo>
                <a:lnTo>
                  <a:pt x="1765" y="98"/>
                </a:lnTo>
                <a:lnTo>
                  <a:pt x="1801" y="130"/>
                </a:lnTo>
                <a:lnTo>
                  <a:pt x="1835" y="167"/>
                </a:lnTo>
                <a:lnTo>
                  <a:pt x="1864" y="207"/>
                </a:lnTo>
                <a:lnTo>
                  <a:pt x="1889" y="249"/>
                </a:lnTo>
                <a:lnTo>
                  <a:pt x="1908" y="295"/>
                </a:lnTo>
                <a:lnTo>
                  <a:pt x="1923" y="343"/>
                </a:lnTo>
                <a:lnTo>
                  <a:pt x="1931" y="393"/>
                </a:lnTo>
                <a:lnTo>
                  <a:pt x="1934" y="445"/>
                </a:lnTo>
                <a:lnTo>
                  <a:pt x="1931" y="495"/>
                </a:lnTo>
                <a:lnTo>
                  <a:pt x="1923" y="544"/>
                </a:lnTo>
                <a:lnTo>
                  <a:pt x="1909" y="591"/>
                </a:lnTo>
                <a:lnTo>
                  <a:pt x="1890" y="636"/>
                </a:lnTo>
                <a:lnTo>
                  <a:pt x="1867" y="678"/>
                </a:lnTo>
                <a:lnTo>
                  <a:pt x="1839" y="717"/>
                </a:lnTo>
                <a:lnTo>
                  <a:pt x="1807" y="753"/>
                </a:lnTo>
                <a:lnTo>
                  <a:pt x="1771" y="785"/>
                </a:lnTo>
                <a:lnTo>
                  <a:pt x="1732" y="814"/>
                </a:lnTo>
                <a:lnTo>
                  <a:pt x="1689" y="838"/>
                </a:lnTo>
                <a:lnTo>
                  <a:pt x="1645" y="858"/>
                </a:lnTo>
                <a:lnTo>
                  <a:pt x="1645" y="1037"/>
                </a:lnTo>
                <a:lnTo>
                  <a:pt x="1993" y="1037"/>
                </a:lnTo>
                <a:lnTo>
                  <a:pt x="2017" y="1018"/>
                </a:lnTo>
                <a:lnTo>
                  <a:pt x="2044" y="1003"/>
                </a:lnTo>
                <a:lnTo>
                  <a:pt x="2075" y="994"/>
                </a:lnTo>
                <a:lnTo>
                  <a:pt x="2107" y="991"/>
                </a:lnTo>
                <a:lnTo>
                  <a:pt x="2136" y="994"/>
                </a:lnTo>
                <a:lnTo>
                  <a:pt x="2163" y="1001"/>
                </a:lnTo>
                <a:lnTo>
                  <a:pt x="2188" y="1012"/>
                </a:lnTo>
                <a:lnTo>
                  <a:pt x="2211" y="1028"/>
                </a:lnTo>
                <a:lnTo>
                  <a:pt x="2229" y="1047"/>
                </a:lnTo>
                <a:lnTo>
                  <a:pt x="2245" y="1069"/>
                </a:lnTo>
                <a:lnTo>
                  <a:pt x="2257" y="1094"/>
                </a:lnTo>
                <a:lnTo>
                  <a:pt x="2265" y="1120"/>
                </a:lnTo>
                <a:lnTo>
                  <a:pt x="2267" y="1149"/>
                </a:lnTo>
                <a:lnTo>
                  <a:pt x="2265" y="1177"/>
                </a:lnTo>
                <a:lnTo>
                  <a:pt x="2257" y="1203"/>
                </a:lnTo>
                <a:lnTo>
                  <a:pt x="2245" y="1227"/>
                </a:lnTo>
                <a:lnTo>
                  <a:pt x="2229" y="1249"/>
                </a:lnTo>
                <a:lnTo>
                  <a:pt x="2211" y="1268"/>
                </a:lnTo>
                <a:lnTo>
                  <a:pt x="2188" y="1284"/>
                </a:lnTo>
                <a:lnTo>
                  <a:pt x="2163" y="1295"/>
                </a:lnTo>
                <a:lnTo>
                  <a:pt x="2136" y="1302"/>
                </a:lnTo>
                <a:lnTo>
                  <a:pt x="2107" y="1305"/>
                </a:lnTo>
                <a:lnTo>
                  <a:pt x="2081" y="1303"/>
                </a:lnTo>
                <a:lnTo>
                  <a:pt x="2056" y="1297"/>
                </a:lnTo>
                <a:lnTo>
                  <a:pt x="2033" y="1287"/>
                </a:lnTo>
                <a:lnTo>
                  <a:pt x="2011" y="1275"/>
                </a:lnTo>
                <a:lnTo>
                  <a:pt x="1993" y="1259"/>
                </a:lnTo>
                <a:lnTo>
                  <a:pt x="1645" y="1259"/>
                </a:lnTo>
                <a:lnTo>
                  <a:pt x="1645" y="2748"/>
                </a:lnTo>
                <a:lnTo>
                  <a:pt x="1714" y="2742"/>
                </a:lnTo>
                <a:lnTo>
                  <a:pt x="1783" y="2732"/>
                </a:lnTo>
                <a:lnTo>
                  <a:pt x="1850" y="2721"/>
                </a:lnTo>
                <a:lnTo>
                  <a:pt x="1916" y="2708"/>
                </a:lnTo>
                <a:lnTo>
                  <a:pt x="1980" y="2692"/>
                </a:lnTo>
                <a:lnTo>
                  <a:pt x="2042" y="2672"/>
                </a:lnTo>
                <a:lnTo>
                  <a:pt x="2103" y="2649"/>
                </a:lnTo>
                <a:lnTo>
                  <a:pt x="2161" y="2624"/>
                </a:lnTo>
                <a:lnTo>
                  <a:pt x="2217" y="2595"/>
                </a:lnTo>
                <a:lnTo>
                  <a:pt x="2270" y="2564"/>
                </a:lnTo>
                <a:lnTo>
                  <a:pt x="2322" y="2528"/>
                </a:lnTo>
                <a:lnTo>
                  <a:pt x="2369" y="2489"/>
                </a:lnTo>
                <a:lnTo>
                  <a:pt x="2415" y="2448"/>
                </a:lnTo>
                <a:lnTo>
                  <a:pt x="2457" y="2402"/>
                </a:lnTo>
                <a:lnTo>
                  <a:pt x="2496" y="2353"/>
                </a:lnTo>
                <a:lnTo>
                  <a:pt x="2532" y="2299"/>
                </a:lnTo>
                <a:lnTo>
                  <a:pt x="2406" y="2263"/>
                </a:lnTo>
                <a:lnTo>
                  <a:pt x="2825" y="1870"/>
                </a:lnTo>
                <a:lnTo>
                  <a:pt x="2962" y="2423"/>
                </a:lnTo>
                <a:lnTo>
                  <a:pt x="2818" y="2381"/>
                </a:lnTo>
                <a:lnTo>
                  <a:pt x="2774" y="2456"/>
                </a:lnTo>
                <a:lnTo>
                  <a:pt x="2727" y="2529"/>
                </a:lnTo>
                <a:lnTo>
                  <a:pt x="2674" y="2599"/>
                </a:lnTo>
                <a:lnTo>
                  <a:pt x="2617" y="2667"/>
                </a:lnTo>
                <a:lnTo>
                  <a:pt x="2555" y="2731"/>
                </a:lnTo>
                <a:lnTo>
                  <a:pt x="2491" y="2793"/>
                </a:lnTo>
                <a:lnTo>
                  <a:pt x="2422" y="2851"/>
                </a:lnTo>
                <a:lnTo>
                  <a:pt x="2350" y="2906"/>
                </a:lnTo>
                <a:lnTo>
                  <a:pt x="2275" y="2956"/>
                </a:lnTo>
                <a:lnTo>
                  <a:pt x="2197" y="3003"/>
                </a:lnTo>
                <a:lnTo>
                  <a:pt x="2116" y="3045"/>
                </a:lnTo>
                <a:lnTo>
                  <a:pt x="2033" y="3082"/>
                </a:lnTo>
                <a:lnTo>
                  <a:pt x="1947" y="3114"/>
                </a:lnTo>
                <a:lnTo>
                  <a:pt x="1859" y="3140"/>
                </a:lnTo>
                <a:lnTo>
                  <a:pt x="1769" y="3162"/>
                </a:lnTo>
                <a:lnTo>
                  <a:pt x="1678" y="3177"/>
                </a:lnTo>
                <a:lnTo>
                  <a:pt x="1586" y="3187"/>
                </a:lnTo>
                <a:lnTo>
                  <a:pt x="1499" y="3357"/>
                </a:lnTo>
                <a:lnTo>
                  <a:pt x="1412" y="3185"/>
                </a:lnTo>
                <a:lnTo>
                  <a:pt x="1321" y="3176"/>
                </a:lnTo>
                <a:lnTo>
                  <a:pt x="1230" y="3162"/>
                </a:lnTo>
                <a:lnTo>
                  <a:pt x="1141" y="3140"/>
                </a:lnTo>
                <a:lnTo>
                  <a:pt x="1054" y="3114"/>
                </a:lnTo>
                <a:lnTo>
                  <a:pt x="969" y="3082"/>
                </a:lnTo>
                <a:lnTo>
                  <a:pt x="886" y="3046"/>
                </a:lnTo>
                <a:lnTo>
                  <a:pt x="806" y="3005"/>
                </a:lnTo>
                <a:lnTo>
                  <a:pt x="728" y="2959"/>
                </a:lnTo>
                <a:lnTo>
                  <a:pt x="653" y="2909"/>
                </a:lnTo>
                <a:lnTo>
                  <a:pt x="581" y="2855"/>
                </a:lnTo>
                <a:lnTo>
                  <a:pt x="513" y="2798"/>
                </a:lnTo>
                <a:lnTo>
                  <a:pt x="449" y="2736"/>
                </a:lnTo>
                <a:lnTo>
                  <a:pt x="388" y="2672"/>
                </a:lnTo>
                <a:lnTo>
                  <a:pt x="331" y="2605"/>
                </a:lnTo>
                <a:lnTo>
                  <a:pt x="278" y="2535"/>
                </a:lnTo>
                <a:lnTo>
                  <a:pt x="230" y="2463"/>
                </a:lnTo>
                <a:lnTo>
                  <a:pt x="187" y="2389"/>
                </a:lnTo>
                <a:lnTo>
                  <a:pt x="148" y="2312"/>
                </a:lnTo>
                <a:lnTo>
                  <a:pt x="0" y="2344"/>
                </a:lnTo>
                <a:lnTo>
                  <a:pt x="174" y="1802"/>
                </a:lnTo>
                <a:lnTo>
                  <a:pt x="567" y="2222"/>
                </a:lnTo>
                <a:lnTo>
                  <a:pt x="440" y="2249"/>
                </a:lnTo>
                <a:lnTo>
                  <a:pt x="474" y="2306"/>
                </a:lnTo>
                <a:lnTo>
                  <a:pt x="513" y="2360"/>
                </a:lnTo>
                <a:lnTo>
                  <a:pt x="555" y="2411"/>
                </a:lnTo>
                <a:lnTo>
                  <a:pt x="600" y="2457"/>
                </a:lnTo>
                <a:lnTo>
                  <a:pt x="649" y="2499"/>
                </a:lnTo>
                <a:lnTo>
                  <a:pt x="701" y="2538"/>
                </a:lnTo>
                <a:lnTo>
                  <a:pt x="756" y="2574"/>
                </a:lnTo>
                <a:lnTo>
                  <a:pt x="814" y="2606"/>
                </a:lnTo>
                <a:lnTo>
                  <a:pt x="874" y="2635"/>
                </a:lnTo>
                <a:lnTo>
                  <a:pt x="937" y="2660"/>
                </a:lnTo>
                <a:lnTo>
                  <a:pt x="1002" y="2683"/>
                </a:lnTo>
                <a:lnTo>
                  <a:pt x="1069" y="2701"/>
                </a:lnTo>
                <a:lnTo>
                  <a:pt x="1138" y="2717"/>
                </a:lnTo>
                <a:lnTo>
                  <a:pt x="1209" y="2729"/>
                </a:lnTo>
                <a:lnTo>
                  <a:pt x="1281" y="2740"/>
                </a:lnTo>
                <a:lnTo>
                  <a:pt x="1355" y="2746"/>
                </a:lnTo>
                <a:lnTo>
                  <a:pt x="1355" y="1259"/>
                </a:lnTo>
                <a:lnTo>
                  <a:pt x="970" y="1259"/>
                </a:lnTo>
                <a:lnTo>
                  <a:pt x="951" y="1275"/>
                </a:lnTo>
                <a:lnTo>
                  <a:pt x="930" y="1287"/>
                </a:lnTo>
                <a:lnTo>
                  <a:pt x="906" y="1297"/>
                </a:lnTo>
                <a:lnTo>
                  <a:pt x="883" y="1303"/>
                </a:lnTo>
                <a:lnTo>
                  <a:pt x="856" y="1305"/>
                </a:lnTo>
                <a:lnTo>
                  <a:pt x="828" y="1302"/>
                </a:lnTo>
                <a:lnTo>
                  <a:pt x="801" y="1295"/>
                </a:lnTo>
                <a:lnTo>
                  <a:pt x="776" y="1284"/>
                </a:lnTo>
                <a:lnTo>
                  <a:pt x="753" y="1268"/>
                </a:lnTo>
                <a:lnTo>
                  <a:pt x="733" y="1249"/>
                </a:lnTo>
                <a:lnTo>
                  <a:pt x="717" y="1227"/>
                </a:lnTo>
                <a:lnTo>
                  <a:pt x="706" y="1203"/>
                </a:lnTo>
                <a:lnTo>
                  <a:pt x="698" y="1177"/>
                </a:lnTo>
                <a:lnTo>
                  <a:pt x="696" y="1149"/>
                </a:lnTo>
                <a:lnTo>
                  <a:pt x="698" y="1120"/>
                </a:lnTo>
                <a:lnTo>
                  <a:pt x="706" y="1094"/>
                </a:lnTo>
                <a:lnTo>
                  <a:pt x="717" y="1069"/>
                </a:lnTo>
                <a:lnTo>
                  <a:pt x="733" y="1047"/>
                </a:lnTo>
                <a:lnTo>
                  <a:pt x="753" y="1028"/>
                </a:lnTo>
                <a:lnTo>
                  <a:pt x="776" y="1012"/>
                </a:lnTo>
                <a:lnTo>
                  <a:pt x="801" y="1001"/>
                </a:lnTo>
                <a:lnTo>
                  <a:pt x="828" y="994"/>
                </a:lnTo>
                <a:lnTo>
                  <a:pt x="856" y="991"/>
                </a:lnTo>
                <a:lnTo>
                  <a:pt x="883" y="993"/>
                </a:lnTo>
                <a:lnTo>
                  <a:pt x="906" y="999"/>
                </a:lnTo>
                <a:lnTo>
                  <a:pt x="930" y="1008"/>
                </a:lnTo>
                <a:lnTo>
                  <a:pt x="951" y="1021"/>
                </a:lnTo>
                <a:lnTo>
                  <a:pt x="970" y="1037"/>
                </a:lnTo>
                <a:lnTo>
                  <a:pt x="1355" y="1037"/>
                </a:lnTo>
                <a:lnTo>
                  <a:pt x="1355" y="869"/>
                </a:lnTo>
                <a:lnTo>
                  <a:pt x="1308" y="852"/>
                </a:lnTo>
                <a:lnTo>
                  <a:pt x="1265" y="832"/>
                </a:lnTo>
                <a:lnTo>
                  <a:pt x="1224" y="808"/>
                </a:lnTo>
                <a:lnTo>
                  <a:pt x="1186" y="779"/>
                </a:lnTo>
                <a:lnTo>
                  <a:pt x="1151" y="747"/>
                </a:lnTo>
                <a:lnTo>
                  <a:pt x="1120" y="712"/>
                </a:lnTo>
                <a:lnTo>
                  <a:pt x="1093" y="673"/>
                </a:lnTo>
                <a:lnTo>
                  <a:pt x="1070" y="632"/>
                </a:lnTo>
                <a:lnTo>
                  <a:pt x="1053" y="588"/>
                </a:lnTo>
                <a:lnTo>
                  <a:pt x="1039" y="542"/>
                </a:lnTo>
                <a:lnTo>
                  <a:pt x="1031" y="494"/>
                </a:lnTo>
                <a:lnTo>
                  <a:pt x="1028" y="445"/>
                </a:lnTo>
                <a:lnTo>
                  <a:pt x="1031" y="393"/>
                </a:lnTo>
                <a:lnTo>
                  <a:pt x="1039" y="343"/>
                </a:lnTo>
                <a:lnTo>
                  <a:pt x="1054" y="295"/>
                </a:lnTo>
                <a:lnTo>
                  <a:pt x="1074" y="249"/>
                </a:lnTo>
                <a:lnTo>
                  <a:pt x="1099" y="207"/>
                </a:lnTo>
                <a:lnTo>
                  <a:pt x="1128" y="167"/>
                </a:lnTo>
                <a:lnTo>
                  <a:pt x="1161" y="130"/>
                </a:lnTo>
                <a:lnTo>
                  <a:pt x="1198" y="98"/>
                </a:lnTo>
                <a:lnTo>
                  <a:pt x="1239" y="69"/>
                </a:lnTo>
                <a:lnTo>
                  <a:pt x="1282" y="46"/>
                </a:lnTo>
                <a:lnTo>
                  <a:pt x="1329" y="26"/>
                </a:lnTo>
                <a:lnTo>
                  <a:pt x="1378" y="12"/>
                </a:lnTo>
                <a:lnTo>
                  <a:pt x="1429" y="3"/>
                </a:lnTo>
                <a:lnTo>
                  <a:pt x="148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27"/>
          <p:cNvGrpSpPr>
            <a:grpSpLocks noChangeAspect="1"/>
          </p:cNvGrpSpPr>
          <p:nvPr/>
        </p:nvGrpSpPr>
        <p:grpSpPr bwMode="auto">
          <a:xfrm>
            <a:off x="3353393" y="4528022"/>
            <a:ext cx="392325" cy="383655"/>
            <a:chOff x="3326" y="2749"/>
            <a:chExt cx="362" cy="354"/>
          </a:xfrm>
          <a:solidFill>
            <a:schemeClr val="accent3"/>
          </a:solidFill>
        </p:grpSpPr>
        <p:sp>
          <p:nvSpPr>
            <p:cNvPr id="66" name="Freeform 29"/>
            <p:cNvSpPr>
              <a:spLocks noEditPoints="1"/>
            </p:cNvSpPr>
            <p:nvPr/>
          </p:nvSpPr>
          <p:spPr bwMode="auto">
            <a:xfrm>
              <a:off x="3445" y="2865"/>
              <a:ext cx="124" cy="122"/>
            </a:xfrm>
            <a:custGeom>
              <a:avLst/>
              <a:gdLst>
                <a:gd name="T0" fmla="*/ 563 w 1242"/>
                <a:gd name="T1" fmla="*/ 126 h 1219"/>
                <a:gd name="T2" fmla="*/ 453 w 1242"/>
                <a:gd name="T3" fmla="*/ 151 h 1219"/>
                <a:gd name="T4" fmla="*/ 354 w 1242"/>
                <a:gd name="T5" fmla="*/ 198 h 1219"/>
                <a:gd name="T6" fmla="*/ 268 w 1242"/>
                <a:gd name="T7" fmla="*/ 265 h 1219"/>
                <a:gd name="T8" fmla="*/ 200 w 1242"/>
                <a:gd name="T9" fmla="*/ 348 h 1219"/>
                <a:gd name="T10" fmla="*/ 152 w 1242"/>
                <a:gd name="T11" fmla="*/ 446 h 1219"/>
                <a:gd name="T12" fmla="*/ 126 w 1242"/>
                <a:gd name="T13" fmla="*/ 552 h 1219"/>
                <a:gd name="T14" fmla="*/ 126 w 1242"/>
                <a:gd name="T15" fmla="*/ 665 h 1219"/>
                <a:gd name="T16" fmla="*/ 152 w 1242"/>
                <a:gd name="T17" fmla="*/ 773 h 1219"/>
                <a:gd name="T18" fmla="*/ 200 w 1242"/>
                <a:gd name="T19" fmla="*/ 869 h 1219"/>
                <a:gd name="T20" fmla="*/ 268 w 1242"/>
                <a:gd name="T21" fmla="*/ 953 h 1219"/>
                <a:gd name="T22" fmla="*/ 354 w 1242"/>
                <a:gd name="T23" fmla="*/ 1020 h 1219"/>
                <a:gd name="T24" fmla="*/ 453 w 1242"/>
                <a:gd name="T25" fmla="*/ 1068 h 1219"/>
                <a:gd name="T26" fmla="*/ 563 w 1242"/>
                <a:gd name="T27" fmla="*/ 1092 h 1219"/>
                <a:gd name="T28" fmla="*/ 680 w 1242"/>
                <a:gd name="T29" fmla="*/ 1092 h 1219"/>
                <a:gd name="T30" fmla="*/ 789 w 1242"/>
                <a:gd name="T31" fmla="*/ 1068 h 1219"/>
                <a:gd name="T32" fmla="*/ 888 w 1242"/>
                <a:gd name="T33" fmla="*/ 1020 h 1219"/>
                <a:gd name="T34" fmla="*/ 974 w 1242"/>
                <a:gd name="T35" fmla="*/ 954 h 1219"/>
                <a:gd name="T36" fmla="*/ 1042 w 1242"/>
                <a:gd name="T37" fmla="*/ 869 h 1219"/>
                <a:gd name="T38" fmla="*/ 1091 w 1242"/>
                <a:gd name="T39" fmla="*/ 773 h 1219"/>
                <a:gd name="T40" fmla="*/ 1117 w 1242"/>
                <a:gd name="T41" fmla="*/ 665 h 1219"/>
                <a:gd name="T42" fmla="*/ 1117 w 1242"/>
                <a:gd name="T43" fmla="*/ 552 h 1219"/>
                <a:gd name="T44" fmla="*/ 1091 w 1242"/>
                <a:gd name="T45" fmla="*/ 446 h 1219"/>
                <a:gd name="T46" fmla="*/ 1042 w 1242"/>
                <a:gd name="T47" fmla="*/ 348 h 1219"/>
                <a:gd name="T48" fmla="*/ 974 w 1242"/>
                <a:gd name="T49" fmla="*/ 265 h 1219"/>
                <a:gd name="T50" fmla="*/ 888 w 1242"/>
                <a:gd name="T51" fmla="*/ 198 h 1219"/>
                <a:gd name="T52" fmla="*/ 789 w 1242"/>
                <a:gd name="T53" fmla="*/ 151 h 1219"/>
                <a:gd name="T54" fmla="*/ 680 w 1242"/>
                <a:gd name="T55" fmla="*/ 126 h 1219"/>
                <a:gd name="T56" fmla="*/ 621 w 1242"/>
                <a:gd name="T57" fmla="*/ 0 h 1219"/>
                <a:gd name="T58" fmla="*/ 746 w 1242"/>
                <a:gd name="T59" fmla="*/ 12 h 1219"/>
                <a:gd name="T60" fmla="*/ 863 w 1242"/>
                <a:gd name="T61" fmla="*/ 49 h 1219"/>
                <a:gd name="T62" fmla="*/ 968 w 1242"/>
                <a:gd name="T63" fmla="*/ 104 h 1219"/>
                <a:gd name="T64" fmla="*/ 1060 w 1242"/>
                <a:gd name="T65" fmla="*/ 178 h 1219"/>
                <a:gd name="T66" fmla="*/ 1137 w 1242"/>
                <a:gd name="T67" fmla="*/ 268 h 1219"/>
                <a:gd name="T68" fmla="*/ 1193 w 1242"/>
                <a:gd name="T69" fmla="*/ 373 h 1219"/>
                <a:gd name="T70" fmla="*/ 1230 w 1242"/>
                <a:gd name="T71" fmla="*/ 487 h 1219"/>
                <a:gd name="T72" fmla="*/ 1242 w 1242"/>
                <a:gd name="T73" fmla="*/ 609 h 1219"/>
                <a:gd name="T74" fmla="*/ 1230 w 1242"/>
                <a:gd name="T75" fmla="*/ 732 h 1219"/>
                <a:gd name="T76" fmla="*/ 1193 w 1242"/>
                <a:gd name="T77" fmla="*/ 846 h 1219"/>
                <a:gd name="T78" fmla="*/ 1137 w 1242"/>
                <a:gd name="T79" fmla="*/ 949 h 1219"/>
                <a:gd name="T80" fmla="*/ 1060 w 1242"/>
                <a:gd name="T81" fmla="*/ 1039 h 1219"/>
                <a:gd name="T82" fmla="*/ 968 w 1242"/>
                <a:gd name="T83" fmla="*/ 1115 h 1219"/>
                <a:gd name="T84" fmla="*/ 863 w 1242"/>
                <a:gd name="T85" fmla="*/ 1170 h 1219"/>
                <a:gd name="T86" fmla="*/ 746 w 1242"/>
                <a:gd name="T87" fmla="*/ 1206 h 1219"/>
                <a:gd name="T88" fmla="*/ 621 w 1242"/>
                <a:gd name="T89" fmla="*/ 1219 h 1219"/>
                <a:gd name="T90" fmla="*/ 497 w 1242"/>
                <a:gd name="T91" fmla="*/ 1206 h 1219"/>
                <a:gd name="T92" fmla="*/ 379 w 1242"/>
                <a:gd name="T93" fmla="*/ 1170 h 1219"/>
                <a:gd name="T94" fmla="*/ 274 w 1242"/>
                <a:gd name="T95" fmla="*/ 1115 h 1219"/>
                <a:gd name="T96" fmla="*/ 182 w 1242"/>
                <a:gd name="T97" fmla="*/ 1039 h 1219"/>
                <a:gd name="T98" fmla="*/ 106 w 1242"/>
                <a:gd name="T99" fmla="*/ 949 h 1219"/>
                <a:gd name="T100" fmla="*/ 49 w 1242"/>
                <a:gd name="T101" fmla="*/ 846 h 1219"/>
                <a:gd name="T102" fmla="*/ 12 w 1242"/>
                <a:gd name="T103" fmla="*/ 732 h 1219"/>
                <a:gd name="T104" fmla="*/ 0 w 1242"/>
                <a:gd name="T105" fmla="*/ 609 h 1219"/>
                <a:gd name="T106" fmla="*/ 12 w 1242"/>
                <a:gd name="T107" fmla="*/ 487 h 1219"/>
                <a:gd name="T108" fmla="*/ 49 w 1242"/>
                <a:gd name="T109" fmla="*/ 373 h 1219"/>
                <a:gd name="T110" fmla="*/ 106 w 1242"/>
                <a:gd name="T111" fmla="*/ 269 h 1219"/>
                <a:gd name="T112" fmla="*/ 182 w 1242"/>
                <a:gd name="T113" fmla="*/ 178 h 1219"/>
                <a:gd name="T114" fmla="*/ 274 w 1242"/>
                <a:gd name="T115" fmla="*/ 104 h 1219"/>
                <a:gd name="T116" fmla="*/ 379 w 1242"/>
                <a:gd name="T117" fmla="*/ 49 h 1219"/>
                <a:gd name="T118" fmla="*/ 497 w 1242"/>
                <a:gd name="T119" fmla="*/ 13 h 1219"/>
                <a:gd name="T120" fmla="*/ 621 w 1242"/>
                <a:gd name="T121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2" h="1219">
                  <a:moveTo>
                    <a:pt x="621" y="123"/>
                  </a:moveTo>
                  <a:lnTo>
                    <a:pt x="563" y="126"/>
                  </a:lnTo>
                  <a:lnTo>
                    <a:pt x="507" y="135"/>
                  </a:lnTo>
                  <a:lnTo>
                    <a:pt x="453" y="151"/>
                  </a:lnTo>
                  <a:lnTo>
                    <a:pt x="402" y="172"/>
                  </a:lnTo>
                  <a:lnTo>
                    <a:pt x="354" y="198"/>
                  </a:lnTo>
                  <a:lnTo>
                    <a:pt x="309" y="230"/>
                  </a:lnTo>
                  <a:lnTo>
                    <a:pt x="268" y="265"/>
                  </a:lnTo>
                  <a:lnTo>
                    <a:pt x="232" y="305"/>
                  </a:lnTo>
                  <a:lnTo>
                    <a:pt x="200" y="348"/>
                  </a:lnTo>
                  <a:lnTo>
                    <a:pt x="173" y="396"/>
                  </a:lnTo>
                  <a:lnTo>
                    <a:pt x="152" y="446"/>
                  </a:lnTo>
                  <a:lnTo>
                    <a:pt x="135" y="498"/>
                  </a:lnTo>
                  <a:lnTo>
                    <a:pt x="126" y="552"/>
                  </a:lnTo>
                  <a:lnTo>
                    <a:pt x="123" y="609"/>
                  </a:lnTo>
                  <a:lnTo>
                    <a:pt x="126" y="665"/>
                  </a:lnTo>
                  <a:lnTo>
                    <a:pt x="135" y="721"/>
                  </a:lnTo>
                  <a:lnTo>
                    <a:pt x="152" y="773"/>
                  </a:lnTo>
                  <a:lnTo>
                    <a:pt x="173" y="823"/>
                  </a:lnTo>
                  <a:lnTo>
                    <a:pt x="200" y="869"/>
                  </a:lnTo>
                  <a:lnTo>
                    <a:pt x="232" y="914"/>
                  </a:lnTo>
                  <a:lnTo>
                    <a:pt x="268" y="953"/>
                  </a:lnTo>
                  <a:lnTo>
                    <a:pt x="309" y="989"/>
                  </a:lnTo>
                  <a:lnTo>
                    <a:pt x="354" y="1020"/>
                  </a:lnTo>
                  <a:lnTo>
                    <a:pt x="402" y="1046"/>
                  </a:lnTo>
                  <a:lnTo>
                    <a:pt x="453" y="1068"/>
                  </a:lnTo>
                  <a:lnTo>
                    <a:pt x="507" y="1084"/>
                  </a:lnTo>
                  <a:lnTo>
                    <a:pt x="563" y="1092"/>
                  </a:lnTo>
                  <a:lnTo>
                    <a:pt x="621" y="1096"/>
                  </a:lnTo>
                  <a:lnTo>
                    <a:pt x="680" y="1092"/>
                  </a:lnTo>
                  <a:lnTo>
                    <a:pt x="735" y="1084"/>
                  </a:lnTo>
                  <a:lnTo>
                    <a:pt x="789" y="1068"/>
                  </a:lnTo>
                  <a:lnTo>
                    <a:pt x="840" y="1047"/>
                  </a:lnTo>
                  <a:lnTo>
                    <a:pt x="888" y="1020"/>
                  </a:lnTo>
                  <a:lnTo>
                    <a:pt x="932" y="989"/>
                  </a:lnTo>
                  <a:lnTo>
                    <a:pt x="974" y="954"/>
                  </a:lnTo>
                  <a:lnTo>
                    <a:pt x="1010" y="914"/>
                  </a:lnTo>
                  <a:lnTo>
                    <a:pt x="1042" y="869"/>
                  </a:lnTo>
                  <a:lnTo>
                    <a:pt x="1069" y="823"/>
                  </a:lnTo>
                  <a:lnTo>
                    <a:pt x="1091" y="773"/>
                  </a:lnTo>
                  <a:lnTo>
                    <a:pt x="1107" y="721"/>
                  </a:lnTo>
                  <a:lnTo>
                    <a:pt x="1117" y="665"/>
                  </a:lnTo>
                  <a:lnTo>
                    <a:pt x="1120" y="609"/>
                  </a:lnTo>
                  <a:lnTo>
                    <a:pt x="1117" y="552"/>
                  </a:lnTo>
                  <a:lnTo>
                    <a:pt x="1107" y="498"/>
                  </a:lnTo>
                  <a:lnTo>
                    <a:pt x="1091" y="446"/>
                  </a:lnTo>
                  <a:lnTo>
                    <a:pt x="1069" y="396"/>
                  </a:lnTo>
                  <a:lnTo>
                    <a:pt x="1042" y="348"/>
                  </a:lnTo>
                  <a:lnTo>
                    <a:pt x="1010" y="305"/>
                  </a:lnTo>
                  <a:lnTo>
                    <a:pt x="974" y="265"/>
                  </a:lnTo>
                  <a:lnTo>
                    <a:pt x="932" y="230"/>
                  </a:lnTo>
                  <a:lnTo>
                    <a:pt x="888" y="198"/>
                  </a:lnTo>
                  <a:lnTo>
                    <a:pt x="840" y="172"/>
                  </a:lnTo>
                  <a:lnTo>
                    <a:pt x="789" y="151"/>
                  </a:lnTo>
                  <a:lnTo>
                    <a:pt x="735" y="135"/>
                  </a:lnTo>
                  <a:lnTo>
                    <a:pt x="680" y="126"/>
                  </a:lnTo>
                  <a:lnTo>
                    <a:pt x="621" y="123"/>
                  </a:lnTo>
                  <a:close/>
                  <a:moveTo>
                    <a:pt x="621" y="0"/>
                  </a:moveTo>
                  <a:lnTo>
                    <a:pt x="685" y="3"/>
                  </a:lnTo>
                  <a:lnTo>
                    <a:pt x="746" y="12"/>
                  </a:lnTo>
                  <a:lnTo>
                    <a:pt x="806" y="28"/>
                  </a:lnTo>
                  <a:lnTo>
                    <a:pt x="863" y="49"/>
                  </a:lnTo>
                  <a:lnTo>
                    <a:pt x="917" y="74"/>
                  </a:lnTo>
                  <a:lnTo>
                    <a:pt x="968" y="104"/>
                  </a:lnTo>
                  <a:lnTo>
                    <a:pt x="1016" y="140"/>
                  </a:lnTo>
                  <a:lnTo>
                    <a:pt x="1060" y="178"/>
                  </a:lnTo>
                  <a:lnTo>
                    <a:pt x="1100" y="222"/>
                  </a:lnTo>
                  <a:lnTo>
                    <a:pt x="1137" y="268"/>
                  </a:lnTo>
                  <a:lnTo>
                    <a:pt x="1168" y="319"/>
                  </a:lnTo>
                  <a:lnTo>
                    <a:pt x="1193" y="373"/>
                  </a:lnTo>
                  <a:lnTo>
                    <a:pt x="1214" y="428"/>
                  </a:lnTo>
                  <a:lnTo>
                    <a:pt x="1230" y="487"/>
                  </a:lnTo>
                  <a:lnTo>
                    <a:pt x="1239" y="547"/>
                  </a:lnTo>
                  <a:lnTo>
                    <a:pt x="1242" y="609"/>
                  </a:lnTo>
                  <a:lnTo>
                    <a:pt x="1239" y="671"/>
                  </a:lnTo>
                  <a:lnTo>
                    <a:pt x="1230" y="732"/>
                  </a:lnTo>
                  <a:lnTo>
                    <a:pt x="1214" y="790"/>
                  </a:lnTo>
                  <a:lnTo>
                    <a:pt x="1193" y="846"/>
                  </a:lnTo>
                  <a:lnTo>
                    <a:pt x="1168" y="899"/>
                  </a:lnTo>
                  <a:lnTo>
                    <a:pt x="1137" y="949"/>
                  </a:lnTo>
                  <a:lnTo>
                    <a:pt x="1100" y="996"/>
                  </a:lnTo>
                  <a:lnTo>
                    <a:pt x="1060" y="1039"/>
                  </a:lnTo>
                  <a:lnTo>
                    <a:pt x="1016" y="1079"/>
                  </a:lnTo>
                  <a:lnTo>
                    <a:pt x="968" y="1115"/>
                  </a:lnTo>
                  <a:lnTo>
                    <a:pt x="917" y="1145"/>
                  </a:lnTo>
                  <a:lnTo>
                    <a:pt x="863" y="1170"/>
                  </a:lnTo>
                  <a:lnTo>
                    <a:pt x="806" y="1191"/>
                  </a:lnTo>
                  <a:lnTo>
                    <a:pt x="746" y="1206"/>
                  </a:lnTo>
                  <a:lnTo>
                    <a:pt x="685" y="1215"/>
                  </a:lnTo>
                  <a:lnTo>
                    <a:pt x="621" y="1219"/>
                  </a:lnTo>
                  <a:lnTo>
                    <a:pt x="558" y="1215"/>
                  </a:lnTo>
                  <a:lnTo>
                    <a:pt x="497" y="1206"/>
                  </a:lnTo>
                  <a:lnTo>
                    <a:pt x="437" y="1191"/>
                  </a:lnTo>
                  <a:lnTo>
                    <a:pt x="379" y="1170"/>
                  </a:lnTo>
                  <a:lnTo>
                    <a:pt x="325" y="1145"/>
                  </a:lnTo>
                  <a:lnTo>
                    <a:pt x="274" y="1115"/>
                  </a:lnTo>
                  <a:lnTo>
                    <a:pt x="226" y="1079"/>
                  </a:lnTo>
                  <a:lnTo>
                    <a:pt x="182" y="1039"/>
                  </a:lnTo>
                  <a:lnTo>
                    <a:pt x="142" y="996"/>
                  </a:lnTo>
                  <a:lnTo>
                    <a:pt x="106" y="949"/>
                  </a:lnTo>
                  <a:lnTo>
                    <a:pt x="75" y="899"/>
                  </a:lnTo>
                  <a:lnTo>
                    <a:pt x="49" y="846"/>
                  </a:lnTo>
                  <a:lnTo>
                    <a:pt x="27" y="790"/>
                  </a:lnTo>
                  <a:lnTo>
                    <a:pt x="12" y="732"/>
                  </a:lnTo>
                  <a:lnTo>
                    <a:pt x="3" y="671"/>
                  </a:lnTo>
                  <a:lnTo>
                    <a:pt x="0" y="609"/>
                  </a:lnTo>
                  <a:lnTo>
                    <a:pt x="3" y="547"/>
                  </a:lnTo>
                  <a:lnTo>
                    <a:pt x="12" y="487"/>
                  </a:lnTo>
                  <a:lnTo>
                    <a:pt x="27" y="428"/>
                  </a:lnTo>
                  <a:lnTo>
                    <a:pt x="49" y="373"/>
                  </a:lnTo>
                  <a:lnTo>
                    <a:pt x="75" y="319"/>
                  </a:lnTo>
                  <a:lnTo>
                    <a:pt x="106" y="269"/>
                  </a:lnTo>
                  <a:lnTo>
                    <a:pt x="142" y="222"/>
                  </a:lnTo>
                  <a:lnTo>
                    <a:pt x="182" y="178"/>
                  </a:lnTo>
                  <a:lnTo>
                    <a:pt x="226" y="140"/>
                  </a:lnTo>
                  <a:lnTo>
                    <a:pt x="274" y="104"/>
                  </a:lnTo>
                  <a:lnTo>
                    <a:pt x="325" y="74"/>
                  </a:lnTo>
                  <a:lnTo>
                    <a:pt x="379" y="49"/>
                  </a:lnTo>
                  <a:lnTo>
                    <a:pt x="437" y="28"/>
                  </a:lnTo>
                  <a:lnTo>
                    <a:pt x="497" y="13"/>
                  </a:lnTo>
                  <a:lnTo>
                    <a:pt x="558" y="3"/>
                  </a:lnTo>
                  <a:lnTo>
                    <a:pt x="621" y="0"/>
                  </a:lnTo>
                  <a:close/>
                </a:path>
              </a:pathLst>
            </a:custGeom>
            <a:grpFill/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0"/>
            <p:cNvSpPr>
              <a:spLocks noEditPoints="1"/>
            </p:cNvSpPr>
            <p:nvPr/>
          </p:nvSpPr>
          <p:spPr bwMode="auto">
            <a:xfrm>
              <a:off x="3326" y="2749"/>
              <a:ext cx="362" cy="354"/>
            </a:xfrm>
            <a:custGeom>
              <a:avLst/>
              <a:gdLst>
                <a:gd name="T0" fmla="*/ 1497 w 3616"/>
                <a:gd name="T1" fmla="*/ 467 h 3542"/>
                <a:gd name="T2" fmla="*/ 1130 w 3616"/>
                <a:gd name="T3" fmla="*/ 657 h 3542"/>
                <a:gd name="T4" fmla="*/ 749 w 3616"/>
                <a:gd name="T5" fmla="*/ 508 h 3542"/>
                <a:gd name="T6" fmla="*/ 619 w 3616"/>
                <a:gd name="T7" fmla="*/ 1007 h 3542"/>
                <a:gd name="T8" fmla="*/ 562 w 3616"/>
                <a:gd name="T9" fmla="*/ 1438 h 3542"/>
                <a:gd name="T10" fmla="*/ 146 w 3616"/>
                <a:gd name="T11" fmla="*/ 1610 h 3542"/>
                <a:gd name="T12" fmla="*/ 427 w 3616"/>
                <a:gd name="T13" fmla="*/ 2057 h 3542"/>
                <a:gd name="T14" fmla="*/ 685 w 3616"/>
                <a:gd name="T15" fmla="*/ 2397 h 3542"/>
                <a:gd name="T16" fmla="*/ 517 w 3616"/>
                <a:gd name="T17" fmla="*/ 2806 h 3542"/>
                <a:gd name="T18" fmla="*/ 1038 w 3616"/>
                <a:gd name="T19" fmla="*/ 2930 h 3542"/>
                <a:gd name="T20" fmla="*/ 1466 w 3616"/>
                <a:gd name="T21" fmla="*/ 2990 h 3542"/>
                <a:gd name="T22" fmla="*/ 1643 w 3616"/>
                <a:gd name="T23" fmla="*/ 3397 h 3542"/>
                <a:gd name="T24" fmla="*/ 2096 w 3616"/>
                <a:gd name="T25" fmla="*/ 3135 h 3542"/>
                <a:gd name="T26" fmla="*/ 2448 w 3616"/>
                <a:gd name="T27" fmla="*/ 2868 h 3542"/>
                <a:gd name="T28" fmla="*/ 2840 w 3616"/>
                <a:gd name="T29" fmla="*/ 3025 h 3542"/>
                <a:gd name="T30" fmla="*/ 3012 w 3616"/>
                <a:gd name="T31" fmla="*/ 2567 h 3542"/>
                <a:gd name="T32" fmla="*/ 3039 w 3616"/>
                <a:gd name="T33" fmla="*/ 2111 h 3542"/>
                <a:gd name="T34" fmla="*/ 3442 w 3616"/>
                <a:gd name="T35" fmla="*/ 1945 h 3542"/>
                <a:gd name="T36" fmla="*/ 3251 w 3616"/>
                <a:gd name="T37" fmla="*/ 1509 h 3542"/>
                <a:gd name="T38" fmla="*/ 2926 w 3616"/>
                <a:gd name="T39" fmla="*/ 1161 h 3542"/>
                <a:gd name="T40" fmla="*/ 3089 w 3616"/>
                <a:gd name="T41" fmla="*/ 765 h 3542"/>
                <a:gd name="T42" fmla="*/ 2624 w 3616"/>
                <a:gd name="T43" fmla="*/ 593 h 3542"/>
                <a:gd name="T44" fmla="*/ 2157 w 3616"/>
                <a:gd name="T45" fmla="*/ 567 h 3542"/>
                <a:gd name="T46" fmla="*/ 1987 w 3616"/>
                <a:gd name="T47" fmla="*/ 173 h 3542"/>
                <a:gd name="T48" fmla="*/ 2023 w 3616"/>
                <a:gd name="T49" fmla="*/ 6 h 3542"/>
                <a:gd name="T50" fmla="*/ 2122 w 3616"/>
                <a:gd name="T51" fmla="*/ 170 h 3542"/>
                <a:gd name="T52" fmla="*/ 2492 w 3616"/>
                <a:gd name="T53" fmla="*/ 516 h 3542"/>
                <a:gd name="T54" fmla="*/ 2828 w 3616"/>
                <a:gd name="T55" fmla="*/ 378 h 3542"/>
                <a:gd name="T56" fmla="*/ 2915 w 3616"/>
                <a:gd name="T57" fmla="*/ 363 h 3542"/>
                <a:gd name="T58" fmla="*/ 3236 w 3616"/>
                <a:gd name="T59" fmla="*/ 685 h 3542"/>
                <a:gd name="T60" fmla="*/ 3168 w 3616"/>
                <a:gd name="T61" fmla="*/ 902 h 3542"/>
                <a:gd name="T62" fmla="*/ 3262 w 3616"/>
                <a:gd name="T63" fmla="*/ 1382 h 3542"/>
                <a:gd name="T64" fmla="*/ 3578 w 3616"/>
                <a:gd name="T65" fmla="*/ 1515 h 3542"/>
                <a:gd name="T66" fmla="*/ 3616 w 3616"/>
                <a:gd name="T67" fmla="*/ 1950 h 3542"/>
                <a:gd name="T68" fmla="*/ 3565 w 3616"/>
                <a:gd name="T69" fmla="*/ 2020 h 3542"/>
                <a:gd name="T70" fmla="*/ 3203 w 3616"/>
                <a:gd name="T71" fmla="*/ 2177 h 3542"/>
                <a:gd name="T72" fmla="*/ 3191 w 3616"/>
                <a:gd name="T73" fmla="*/ 2667 h 3542"/>
                <a:gd name="T74" fmla="*/ 3247 w 3616"/>
                <a:gd name="T75" fmla="*/ 2852 h 3542"/>
                <a:gd name="T76" fmla="*/ 2908 w 3616"/>
                <a:gd name="T77" fmla="*/ 3169 h 3542"/>
                <a:gd name="T78" fmla="*/ 2509 w 3616"/>
                <a:gd name="T79" fmla="*/ 3026 h 3542"/>
                <a:gd name="T80" fmla="*/ 2135 w 3616"/>
                <a:gd name="T81" fmla="*/ 3372 h 3542"/>
                <a:gd name="T82" fmla="*/ 2040 w 3616"/>
                <a:gd name="T83" fmla="*/ 3536 h 3542"/>
                <a:gd name="T84" fmla="*/ 1599 w 3616"/>
                <a:gd name="T85" fmla="*/ 3539 h 3542"/>
                <a:gd name="T86" fmla="*/ 1508 w 3616"/>
                <a:gd name="T87" fmla="*/ 3405 h 3542"/>
                <a:gd name="T88" fmla="*/ 1181 w 3616"/>
                <a:gd name="T89" fmla="*/ 3000 h 3542"/>
                <a:gd name="T90" fmla="*/ 805 w 3616"/>
                <a:gd name="T91" fmla="*/ 3158 h 3542"/>
                <a:gd name="T92" fmla="*/ 719 w 3616"/>
                <a:gd name="T93" fmla="*/ 3180 h 3542"/>
                <a:gd name="T94" fmla="*/ 380 w 3616"/>
                <a:gd name="T95" fmla="*/ 2864 h 3542"/>
                <a:gd name="T96" fmla="*/ 434 w 3616"/>
                <a:gd name="T97" fmla="*/ 2676 h 3542"/>
                <a:gd name="T98" fmla="*/ 414 w 3616"/>
                <a:gd name="T99" fmla="*/ 2182 h 3542"/>
                <a:gd name="T100" fmla="*/ 52 w 3616"/>
                <a:gd name="T101" fmla="*/ 2036 h 3542"/>
                <a:gd name="T102" fmla="*/ 0 w 3616"/>
                <a:gd name="T103" fmla="*/ 1967 h 3542"/>
                <a:gd name="T104" fmla="*/ 27 w 3616"/>
                <a:gd name="T105" fmla="*/ 1538 h 3542"/>
                <a:gd name="T106" fmla="*/ 301 w 3616"/>
                <a:gd name="T107" fmla="*/ 1409 h 3542"/>
                <a:gd name="T108" fmla="*/ 458 w 3616"/>
                <a:gd name="T109" fmla="*/ 951 h 3542"/>
                <a:gd name="T110" fmla="*/ 368 w 3616"/>
                <a:gd name="T111" fmla="*/ 708 h 3542"/>
                <a:gd name="T112" fmla="*/ 673 w 3616"/>
                <a:gd name="T113" fmla="*/ 381 h 3542"/>
                <a:gd name="T114" fmla="*/ 982 w 3616"/>
                <a:gd name="T115" fmla="*/ 464 h 3542"/>
                <a:gd name="T116" fmla="*/ 1450 w 3616"/>
                <a:gd name="T117" fmla="*/ 248 h 3542"/>
                <a:gd name="T118" fmla="*/ 1564 w 3616"/>
                <a:gd name="T119" fmla="*/ 17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16" h="3542">
                  <a:moveTo>
                    <a:pt x="1638" y="122"/>
                  </a:moveTo>
                  <a:lnTo>
                    <a:pt x="1628" y="146"/>
                  </a:lnTo>
                  <a:lnTo>
                    <a:pt x="1615" y="175"/>
                  </a:lnTo>
                  <a:lnTo>
                    <a:pt x="1600" y="208"/>
                  </a:lnTo>
                  <a:lnTo>
                    <a:pt x="1584" y="246"/>
                  </a:lnTo>
                  <a:lnTo>
                    <a:pt x="1567" y="287"/>
                  </a:lnTo>
                  <a:lnTo>
                    <a:pt x="1549" y="330"/>
                  </a:lnTo>
                  <a:lnTo>
                    <a:pt x="1532" y="376"/>
                  </a:lnTo>
                  <a:lnTo>
                    <a:pt x="1514" y="421"/>
                  </a:lnTo>
                  <a:lnTo>
                    <a:pt x="1497" y="467"/>
                  </a:lnTo>
                  <a:lnTo>
                    <a:pt x="1481" y="511"/>
                  </a:lnTo>
                  <a:lnTo>
                    <a:pt x="1464" y="553"/>
                  </a:lnTo>
                  <a:lnTo>
                    <a:pt x="1456" y="567"/>
                  </a:lnTo>
                  <a:lnTo>
                    <a:pt x="1445" y="580"/>
                  </a:lnTo>
                  <a:lnTo>
                    <a:pt x="1431" y="587"/>
                  </a:lnTo>
                  <a:lnTo>
                    <a:pt x="1217" y="675"/>
                  </a:lnTo>
                  <a:lnTo>
                    <a:pt x="1201" y="678"/>
                  </a:lnTo>
                  <a:lnTo>
                    <a:pt x="1186" y="678"/>
                  </a:lnTo>
                  <a:lnTo>
                    <a:pt x="1170" y="674"/>
                  </a:lnTo>
                  <a:lnTo>
                    <a:pt x="1130" y="657"/>
                  </a:lnTo>
                  <a:lnTo>
                    <a:pt x="1088" y="640"/>
                  </a:lnTo>
                  <a:lnTo>
                    <a:pt x="1046" y="622"/>
                  </a:lnTo>
                  <a:lnTo>
                    <a:pt x="1003" y="605"/>
                  </a:lnTo>
                  <a:lnTo>
                    <a:pt x="959" y="587"/>
                  </a:lnTo>
                  <a:lnTo>
                    <a:pt x="918" y="571"/>
                  </a:lnTo>
                  <a:lnTo>
                    <a:pt x="878" y="555"/>
                  </a:lnTo>
                  <a:lnTo>
                    <a:pt x="841" y="541"/>
                  </a:lnTo>
                  <a:lnTo>
                    <a:pt x="805" y="528"/>
                  </a:lnTo>
                  <a:lnTo>
                    <a:pt x="775" y="516"/>
                  </a:lnTo>
                  <a:lnTo>
                    <a:pt x="749" y="508"/>
                  </a:lnTo>
                  <a:lnTo>
                    <a:pt x="724" y="500"/>
                  </a:lnTo>
                  <a:lnTo>
                    <a:pt x="497" y="722"/>
                  </a:lnTo>
                  <a:lnTo>
                    <a:pt x="507" y="747"/>
                  </a:lnTo>
                  <a:lnTo>
                    <a:pt x="517" y="773"/>
                  </a:lnTo>
                  <a:lnTo>
                    <a:pt x="529" y="804"/>
                  </a:lnTo>
                  <a:lnTo>
                    <a:pt x="545" y="838"/>
                  </a:lnTo>
                  <a:lnTo>
                    <a:pt x="561" y="876"/>
                  </a:lnTo>
                  <a:lnTo>
                    <a:pt x="579" y="918"/>
                  </a:lnTo>
                  <a:lnTo>
                    <a:pt x="599" y="961"/>
                  </a:lnTo>
                  <a:lnTo>
                    <a:pt x="619" y="1007"/>
                  </a:lnTo>
                  <a:lnTo>
                    <a:pt x="640" y="1052"/>
                  </a:lnTo>
                  <a:lnTo>
                    <a:pt x="662" y="1099"/>
                  </a:lnTo>
                  <a:lnTo>
                    <a:pt x="684" y="1145"/>
                  </a:lnTo>
                  <a:lnTo>
                    <a:pt x="690" y="1162"/>
                  </a:lnTo>
                  <a:lnTo>
                    <a:pt x="690" y="1180"/>
                  </a:lnTo>
                  <a:lnTo>
                    <a:pt x="685" y="1196"/>
                  </a:lnTo>
                  <a:lnTo>
                    <a:pt x="597" y="1405"/>
                  </a:lnTo>
                  <a:lnTo>
                    <a:pt x="589" y="1419"/>
                  </a:lnTo>
                  <a:lnTo>
                    <a:pt x="577" y="1430"/>
                  </a:lnTo>
                  <a:lnTo>
                    <a:pt x="562" y="1438"/>
                  </a:lnTo>
                  <a:lnTo>
                    <a:pt x="518" y="1456"/>
                  </a:lnTo>
                  <a:lnTo>
                    <a:pt x="472" y="1474"/>
                  </a:lnTo>
                  <a:lnTo>
                    <a:pt x="426" y="1492"/>
                  </a:lnTo>
                  <a:lnTo>
                    <a:pt x="378" y="1511"/>
                  </a:lnTo>
                  <a:lnTo>
                    <a:pt x="333" y="1530"/>
                  </a:lnTo>
                  <a:lnTo>
                    <a:pt x="288" y="1548"/>
                  </a:lnTo>
                  <a:lnTo>
                    <a:pt x="246" y="1566"/>
                  </a:lnTo>
                  <a:lnTo>
                    <a:pt x="209" y="1582"/>
                  </a:lnTo>
                  <a:lnTo>
                    <a:pt x="174" y="1597"/>
                  </a:lnTo>
                  <a:lnTo>
                    <a:pt x="146" y="1610"/>
                  </a:lnTo>
                  <a:lnTo>
                    <a:pt x="123" y="1621"/>
                  </a:lnTo>
                  <a:lnTo>
                    <a:pt x="123" y="1935"/>
                  </a:lnTo>
                  <a:lnTo>
                    <a:pt x="148" y="1946"/>
                  </a:lnTo>
                  <a:lnTo>
                    <a:pt x="176" y="1959"/>
                  </a:lnTo>
                  <a:lnTo>
                    <a:pt x="210" y="1974"/>
                  </a:lnTo>
                  <a:lnTo>
                    <a:pt x="248" y="1989"/>
                  </a:lnTo>
                  <a:lnTo>
                    <a:pt x="291" y="2005"/>
                  </a:lnTo>
                  <a:lnTo>
                    <a:pt x="335" y="2023"/>
                  </a:lnTo>
                  <a:lnTo>
                    <a:pt x="380" y="2040"/>
                  </a:lnTo>
                  <a:lnTo>
                    <a:pt x="427" y="2057"/>
                  </a:lnTo>
                  <a:lnTo>
                    <a:pt x="474" y="2075"/>
                  </a:lnTo>
                  <a:lnTo>
                    <a:pt x="519" y="2091"/>
                  </a:lnTo>
                  <a:lnTo>
                    <a:pt x="562" y="2107"/>
                  </a:lnTo>
                  <a:lnTo>
                    <a:pt x="578" y="2115"/>
                  </a:lnTo>
                  <a:lnTo>
                    <a:pt x="590" y="2126"/>
                  </a:lnTo>
                  <a:lnTo>
                    <a:pt x="598" y="2140"/>
                  </a:lnTo>
                  <a:lnTo>
                    <a:pt x="687" y="2350"/>
                  </a:lnTo>
                  <a:lnTo>
                    <a:pt x="691" y="2365"/>
                  </a:lnTo>
                  <a:lnTo>
                    <a:pt x="690" y="2382"/>
                  </a:lnTo>
                  <a:lnTo>
                    <a:pt x="685" y="2397"/>
                  </a:lnTo>
                  <a:lnTo>
                    <a:pt x="668" y="2440"/>
                  </a:lnTo>
                  <a:lnTo>
                    <a:pt x="648" y="2484"/>
                  </a:lnTo>
                  <a:lnTo>
                    <a:pt x="628" y="2531"/>
                  </a:lnTo>
                  <a:lnTo>
                    <a:pt x="609" y="2576"/>
                  </a:lnTo>
                  <a:lnTo>
                    <a:pt x="590" y="2620"/>
                  </a:lnTo>
                  <a:lnTo>
                    <a:pt x="571" y="2665"/>
                  </a:lnTo>
                  <a:lnTo>
                    <a:pt x="555" y="2706"/>
                  </a:lnTo>
                  <a:lnTo>
                    <a:pt x="540" y="2743"/>
                  </a:lnTo>
                  <a:lnTo>
                    <a:pt x="527" y="2777"/>
                  </a:lnTo>
                  <a:lnTo>
                    <a:pt x="517" y="2806"/>
                  </a:lnTo>
                  <a:lnTo>
                    <a:pt x="508" y="2831"/>
                  </a:lnTo>
                  <a:lnTo>
                    <a:pt x="735" y="3054"/>
                  </a:lnTo>
                  <a:lnTo>
                    <a:pt x="760" y="3045"/>
                  </a:lnTo>
                  <a:lnTo>
                    <a:pt x="789" y="3034"/>
                  </a:lnTo>
                  <a:lnTo>
                    <a:pt x="823" y="3021"/>
                  </a:lnTo>
                  <a:lnTo>
                    <a:pt x="862" y="3005"/>
                  </a:lnTo>
                  <a:lnTo>
                    <a:pt x="903" y="2987"/>
                  </a:lnTo>
                  <a:lnTo>
                    <a:pt x="946" y="2969"/>
                  </a:lnTo>
                  <a:lnTo>
                    <a:pt x="992" y="2950"/>
                  </a:lnTo>
                  <a:lnTo>
                    <a:pt x="1038" y="2930"/>
                  </a:lnTo>
                  <a:lnTo>
                    <a:pt x="1084" y="2909"/>
                  </a:lnTo>
                  <a:lnTo>
                    <a:pt x="1128" y="2889"/>
                  </a:lnTo>
                  <a:lnTo>
                    <a:pt x="1170" y="2870"/>
                  </a:lnTo>
                  <a:lnTo>
                    <a:pt x="1186" y="2865"/>
                  </a:lnTo>
                  <a:lnTo>
                    <a:pt x="1203" y="2864"/>
                  </a:lnTo>
                  <a:lnTo>
                    <a:pt x="1219" y="2869"/>
                  </a:lnTo>
                  <a:lnTo>
                    <a:pt x="1433" y="2955"/>
                  </a:lnTo>
                  <a:lnTo>
                    <a:pt x="1447" y="2964"/>
                  </a:lnTo>
                  <a:lnTo>
                    <a:pt x="1458" y="2975"/>
                  </a:lnTo>
                  <a:lnTo>
                    <a:pt x="1466" y="2990"/>
                  </a:lnTo>
                  <a:lnTo>
                    <a:pt x="1484" y="3032"/>
                  </a:lnTo>
                  <a:lnTo>
                    <a:pt x="1502" y="3076"/>
                  </a:lnTo>
                  <a:lnTo>
                    <a:pt x="1521" y="3122"/>
                  </a:lnTo>
                  <a:lnTo>
                    <a:pt x="1541" y="3168"/>
                  </a:lnTo>
                  <a:lnTo>
                    <a:pt x="1559" y="3214"/>
                  </a:lnTo>
                  <a:lnTo>
                    <a:pt x="1578" y="3257"/>
                  </a:lnTo>
                  <a:lnTo>
                    <a:pt x="1597" y="3298"/>
                  </a:lnTo>
                  <a:lnTo>
                    <a:pt x="1614" y="3336"/>
                  </a:lnTo>
                  <a:lnTo>
                    <a:pt x="1629" y="3369"/>
                  </a:lnTo>
                  <a:lnTo>
                    <a:pt x="1643" y="3397"/>
                  </a:lnTo>
                  <a:lnTo>
                    <a:pt x="1654" y="3420"/>
                  </a:lnTo>
                  <a:lnTo>
                    <a:pt x="1978" y="3420"/>
                  </a:lnTo>
                  <a:lnTo>
                    <a:pt x="1989" y="3396"/>
                  </a:lnTo>
                  <a:lnTo>
                    <a:pt x="2000" y="3371"/>
                  </a:lnTo>
                  <a:lnTo>
                    <a:pt x="2013" y="3341"/>
                  </a:lnTo>
                  <a:lnTo>
                    <a:pt x="2027" y="3307"/>
                  </a:lnTo>
                  <a:lnTo>
                    <a:pt x="2044" y="3268"/>
                  </a:lnTo>
                  <a:lnTo>
                    <a:pt x="2061" y="3226"/>
                  </a:lnTo>
                  <a:lnTo>
                    <a:pt x="2078" y="3182"/>
                  </a:lnTo>
                  <a:lnTo>
                    <a:pt x="2096" y="3135"/>
                  </a:lnTo>
                  <a:lnTo>
                    <a:pt x="2115" y="3087"/>
                  </a:lnTo>
                  <a:lnTo>
                    <a:pt x="2134" y="3039"/>
                  </a:lnTo>
                  <a:lnTo>
                    <a:pt x="2152" y="2990"/>
                  </a:lnTo>
                  <a:lnTo>
                    <a:pt x="2159" y="2974"/>
                  </a:lnTo>
                  <a:lnTo>
                    <a:pt x="2172" y="2963"/>
                  </a:lnTo>
                  <a:lnTo>
                    <a:pt x="2186" y="2954"/>
                  </a:lnTo>
                  <a:lnTo>
                    <a:pt x="2400" y="2868"/>
                  </a:lnTo>
                  <a:lnTo>
                    <a:pt x="2416" y="2863"/>
                  </a:lnTo>
                  <a:lnTo>
                    <a:pt x="2432" y="2863"/>
                  </a:lnTo>
                  <a:lnTo>
                    <a:pt x="2448" y="2868"/>
                  </a:lnTo>
                  <a:lnTo>
                    <a:pt x="2487" y="2884"/>
                  </a:lnTo>
                  <a:lnTo>
                    <a:pt x="2528" y="2902"/>
                  </a:lnTo>
                  <a:lnTo>
                    <a:pt x="2570" y="2919"/>
                  </a:lnTo>
                  <a:lnTo>
                    <a:pt x="2612" y="2936"/>
                  </a:lnTo>
                  <a:lnTo>
                    <a:pt x="2655" y="2954"/>
                  </a:lnTo>
                  <a:lnTo>
                    <a:pt x="2696" y="2971"/>
                  </a:lnTo>
                  <a:lnTo>
                    <a:pt x="2737" y="2986"/>
                  </a:lnTo>
                  <a:lnTo>
                    <a:pt x="2775" y="3001"/>
                  </a:lnTo>
                  <a:lnTo>
                    <a:pt x="2809" y="3014"/>
                  </a:lnTo>
                  <a:lnTo>
                    <a:pt x="2840" y="3025"/>
                  </a:lnTo>
                  <a:lnTo>
                    <a:pt x="2868" y="3035"/>
                  </a:lnTo>
                  <a:lnTo>
                    <a:pt x="2891" y="3043"/>
                  </a:lnTo>
                  <a:lnTo>
                    <a:pt x="3119" y="2820"/>
                  </a:lnTo>
                  <a:lnTo>
                    <a:pt x="3110" y="2796"/>
                  </a:lnTo>
                  <a:lnTo>
                    <a:pt x="3099" y="2766"/>
                  </a:lnTo>
                  <a:lnTo>
                    <a:pt x="3084" y="2732"/>
                  </a:lnTo>
                  <a:lnTo>
                    <a:pt x="3068" y="2695"/>
                  </a:lnTo>
                  <a:lnTo>
                    <a:pt x="3051" y="2654"/>
                  </a:lnTo>
                  <a:lnTo>
                    <a:pt x="3031" y="2612"/>
                  </a:lnTo>
                  <a:lnTo>
                    <a:pt x="3012" y="2567"/>
                  </a:lnTo>
                  <a:lnTo>
                    <a:pt x="2991" y="2523"/>
                  </a:lnTo>
                  <a:lnTo>
                    <a:pt x="2971" y="2480"/>
                  </a:lnTo>
                  <a:lnTo>
                    <a:pt x="2951" y="2437"/>
                  </a:lnTo>
                  <a:lnTo>
                    <a:pt x="2932" y="2396"/>
                  </a:lnTo>
                  <a:lnTo>
                    <a:pt x="2927" y="2380"/>
                  </a:lnTo>
                  <a:lnTo>
                    <a:pt x="2927" y="2363"/>
                  </a:lnTo>
                  <a:lnTo>
                    <a:pt x="2931" y="2346"/>
                  </a:lnTo>
                  <a:lnTo>
                    <a:pt x="3019" y="2137"/>
                  </a:lnTo>
                  <a:lnTo>
                    <a:pt x="3027" y="2124"/>
                  </a:lnTo>
                  <a:lnTo>
                    <a:pt x="3039" y="2111"/>
                  </a:lnTo>
                  <a:lnTo>
                    <a:pt x="3053" y="2104"/>
                  </a:lnTo>
                  <a:lnTo>
                    <a:pt x="3097" y="2087"/>
                  </a:lnTo>
                  <a:lnTo>
                    <a:pt x="3142" y="2069"/>
                  </a:lnTo>
                  <a:lnTo>
                    <a:pt x="3189" y="2050"/>
                  </a:lnTo>
                  <a:lnTo>
                    <a:pt x="3235" y="2031"/>
                  </a:lnTo>
                  <a:lnTo>
                    <a:pt x="3282" y="2013"/>
                  </a:lnTo>
                  <a:lnTo>
                    <a:pt x="3326" y="1995"/>
                  </a:lnTo>
                  <a:lnTo>
                    <a:pt x="3368" y="1977"/>
                  </a:lnTo>
                  <a:lnTo>
                    <a:pt x="3407" y="1960"/>
                  </a:lnTo>
                  <a:lnTo>
                    <a:pt x="3442" y="1945"/>
                  </a:lnTo>
                  <a:lnTo>
                    <a:pt x="3470" y="1932"/>
                  </a:lnTo>
                  <a:lnTo>
                    <a:pt x="3494" y="1921"/>
                  </a:lnTo>
                  <a:lnTo>
                    <a:pt x="3494" y="1607"/>
                  </a:lnTo>
                  <a:lnTo>
                    <a:pt x="3469" y="1596"/>
                  </a:lnTo>
                  <a:lnTo>
                    <a:pt x="3444" y="1584"/>
                  </a:lnTo>
                  <a:lnTo>
                    <a:pt x="3413" y="1572"/>
                  </a:lnTo>
                  <a:lnTo>
                    <a:pt x="3377" y="1558"/>
                  </a:lnTo>
                  <a:lnTo>
                    <a:pt x="3338" y="1542"/>
                  </a:lnTo>
                  <a:lnTo>
                    <a:pt x="3295" y="1526"/>
                  </a:lnTo>
                  <a:lnTo>
                    <a:pt x="3251" y="1509"/>
                  </a:lnTo>
                  <a:lnTo>
                    <a:pt x="3203" y="1491"/>
                  </a:lnTo>
                  <a:lnTo>
                    <a:pt x="3154" y="1472"/>
                  </a:lnTo>
                  <a:lnTo>
                    <a:pt x="3104" y="1455"/>
                  </a:lnTo>
                  <a:lnTo>
                    <a:pt x="3054" y="1437"/>
                  </a:lnTo>
                  <a:lnTo>
                    <a:pt x="3039" y="1429"/>
                  </a:lnTo>
                  <a:lnTo>
                    <a:pt x="3027" y="1417"/>
                  </a:lnTo>
                  <a:lnTo>
                    <a:pt x="3018" y="1403"/>
                  </a:lnTo>
                  <a:lnTo>
                    <a:pt x="2930" y="1194"/>
                  </a:lnTo>
                  <a:lnTo>
                    <a:pt x="2926" y="1177"/>
                  </a:lnTo>
                  <a:lnTo>
                    <a:pt x="2926" y="1161"/>
                  </a:lnTo>
                  <a:lnTo>
                    <a:pt x="2930" y="1144"/>
                  </a:lnTo>
                  <a:lnTo>
                    <a:pt x="2949" y="1102"/>
                  </a:lnTo>
                  <a:lnTo>
                    <a:pt x="2968" y="1058"/>
                  </a:lnTo>
                  <a:lnTo>
                    <a:pt x="2988" y="1012"/>
                  </a:lnTo>
                  <a:lnTo>
                    <a:pt x="3007" y="967"/>
                  </a:lnTo>
                  <a:lnTo>
                    <a:pt x="3026" y="921"/>
                  </a:lnTo>
                  <a:lnTo>
                    <a:pt x="3044" y="878"/>
                  </a:lnTo>
                  <a:lnTo>
                    <a:pt x="3061" y="837"/>
                  </a:lnTo>
                  <a:lnTo>
                    <a:pt x="3076" y="799"/>
                  </a:lnTo>
                  <a:lnTo>
                    <a:pt x="3089" y="765"/>
                  </a:lnTo>
                  <a:lnTo>
                    <a:pt x="3100" y="736"/>
                  </a:lnTo>
                  <a:lnTo>
                    <a:pt x="3109" y="711"/>
                  </a:lnTo>
                  <a:lnTo>
                    <a:pt x="2880" y="489"/>
                  </a:lnTo>
                  <a:lnTo>
                    <a:pt x="2856" y="498"/>
                  </a:lnTo>
                  <a:lnTo>
                    <a:pt x="2827" y="508"/>
                  </a:lnTo>
                  <a:lnTo>
                    <a:pt x="2793" y="522"/>
                  </a:lnTo>
                  <a:lnTo>
                    <a:pt x="2755" y="538"/>
                  </a:lnTo>
                  <a:lnTo>
                    <a:pt x="2714" y="554"/>
                  </a:lnTo>
                  <a:lnTo>
                    <a:pt x="2670" y="573"/>
                  </a:lnTo>
                  <a:lnTo>
                    <a:pt x="2624" y="593"/>
                  </a:lnTo>
                  <a:lnTo>
                    <a:pt x="2579" y="613"/>
                  </a:lnTo>
                  <a:lnTo>
                    <a:pt x="2532" y="633"/>
                  </a:lnTo>
                  <a:lnTo>
                    <a:pt x="2488" y="653"/>
                  </a:lnTo>
                  <a:lnTo>
                    <a:pt x="2444" y="673"/>
                  </a:lnTo>
                  <a:lnTo>
                    <a:pt x="2430" y="677"/>
                  </a:lnTo>
                  <a:lnTo>
                    <a:pt x="2412" y="677"/>
                  </a:lnTo>
                  <a:lnTo>
                    <a:pt x="2397" y="673"/>
                  </a:lnTo>
                  <a:lnTo>
                    <a:pt x="2183" y="587"/>
                  </a:lnTo>
                  <a:lnTo>
                    <a:pt x="2169" y="579"/>
                  </a:lnTo>
                  <a:lnTo>
                    <a:pt x="2157" y="567"/>
                  </a:lnTo>
                  <a:lnTo>
                    <a:pt x="2149" y="553"/>
                  </a:lnTo>
                  <a:lnTo>
                    <a:pt x="2132" y="511"/>
                  </a:lnTo>
                  <a:lnTo>
                    <a:pt x="2114" y="465"/>
                  </a:lnTo>
                  <a:lnTo>
                    <a:pt x="2095" y="420"/>
                  </a:lnTo>
                  <a:lnTo>
                    <a:pt x="2075" y="374"/>
                  </a:lnTo>
                  <a:lnTo>
                    <a:pt x="2056" y="329"/>
                  </a:lnTo>
                  <a:lnTo>
                    <a:pt x="2037" y="286"/>
                  </a:lnTo>
                  <a:lnTo>
                    <a:pt x="2020" y="245"/>
                  </a:lnTo>
                  <a:lnTo>
                    <a:pt x="2003" y="207"/>
                  </a:lnTo>
                  <a:lnTo>
                    <a:pt x="1987" y="173"/>
                  </a:lnTo>
                  <a:lnTo>
                    <a:pt x="1973" y="145"/>
                  </a:lnTo>
                  <a:lnTo>
                    <a:pt x="1962" y="122"/>
                  </a:lnTo>
                  <a:lnTo>
                    <a:pt x="1638" y="122"/>
                  </a:lnTo>
                  <a:close/>
                  <a:moveTo>
                    <a:pt x="1608" y="0"/>
                  </a:moveTo>
                  <a:lnTo>
                    <a:pt x="1992" y="0"/>
                  </a:lnTo>
                  <a:lnTo>
                    <a:pt x="1999" y="0"/>
                  </a:lnTo>
                  <a:lnTo>
                    <a:pt x="2004" y="1"/>
                  </a:lnTo>
                  <a:lnTo>
                    <a:pt x="2011" y="2"/>
                  </a:lnTo>
                  <a:lnTo>
                    <a:pt x="2016" y="3"/>
                  </a:lnTo>
                  <a:lnTo>
                    <a:pt x="2023" y="6"/>
                  </a:lnTo>
                  <a:lnTo>
                    <a:pt x="2030" y="11"/>
                  </a:lnTo>
                  <a:lnTo>
                    <a:pt x="2036" y="17"/>
                  </a:lnTo>
                  <a:lnTo>
                    <a:pt x="2044" y="26"/>
                  </a:lnTo>
                  <a:lnTo>
                    <a:pt x="2052" y="36"/>
                  </a:lnTo>
                  <a:lnTo>
                    <a:pt x="2061" y="51"/>
                  </a:lnTo>
                  <a:lnTo>
                    <a:pt x="2071" y="67"/>
                  </a:lnTo>
                  <a:lnTo>
                    <a:pt x="2082" y="87"/>
                  </a:lnTo>
                  <a:lnTo>
                    <a:pt x="2094" y="111"/>
                  </a:lnTo>
                  <a:lnTo>
                    <a:pt x="2107" y="138"/>
                  </a:lnTo>
                  <a:lnTo>
                    <a:pt x="2122" y="170"/>
                  </a:lnTo>
                  <a:lnTo>
                    <a:pt x="2138" y="206"/>
                  </a:lnTo>
                  <a:lnTo>
                    <a:pt x="2156" y="248"/>
                  </a:lnTo>
                  <a:lnTo>
                    <a:pt x="2175" y="294"/>
                  </a:lnTo>
                  <a:lnTo>
                    <a:pt x="2197" y="346"/>
                  </a:lnTo>
                  <a:lnTo>
                    <a:pt x="2220" y="403"/>
                  </a:lnTo>
                  <a:lnTo>
                    <a:pt x="2246" y="467"/>
                  </a:lnTo>
                  <a:lnTo>
                    <a:pt x="2253" y="483"/>
                  </a:lnTo>
                  <a:lnTo>
                    <a:pt x="2419" y="550"/>
                  </a:lnTo>
                  <a:lnTo>
                    <a:pt x="2434" y="543"/>
                  </a:lnTo>
                  <a:lnTo>
                    <a:pt x="2492" y="516"/>
                  </a:lnTo>
                  <a:lnTo>
                    <a:pt x="2544" y="493"/>
                  </a:lnTo>
                  <a:lnTo>
                    <a:pt x="2592" y="472"/>
                  </a:lnTo>
                  <a:lnTo>
                    <a:pt x="2635" y="454"/>
                  </a:lnTo>
                  <a:lnTo>
                    <a:pt x="2674" y="438"/>
                  </a:lnTo>
                  <a:lnTo>
                    <a:pt x="2708" y="423"/>
                  </a:lnTo>
                  <a:lnTo>
                    <a:pt x="2739" y="411"/>
                  </a:lnTo>
                  <a:lnTo>
                    <a:pt x="2766" y="400"/>
                  </a:lnTo>
                  <a:lnTo>
                    <a:pt x="2789" y="391"/>
                  </a:lnTo>
                  <a:lnTo>
                    <a:pt x="2810" y="383"/>
                  </a:lnTo>
                  <a:lnTo>
                    <a:pt x="2828" y="378"/>
                  </a:lnTo>
                  <a:lnTo>
                    <a:pt x="2843" y="372"/>
                  </a:lnTo>
                  <a:lnTo>
                    <a:pt x="2856" y="369"/>
                  </a:lnTo>
                  <a:lnTo>
                    <a:pt x="2866" y="366"/>
                  </a:lnTo>
                  <a:lnTo>
                    <a:pt x="2875" y="363"/>
                  </a:lnTo>
                  <a:lnTo>
                    <a:pt x="2881" y="362"/>
                  </a:lnTo>
                  <a:lnTo>
                    <a:pt x="2887" y="361"/>
                  </a:lnTo>
                  <a:lnTo>
                    <a:pt x="2891" y="361"/>
                  </a:lnTo>
                  <a:lnTo>
                    <a:pt x="2895" y="361"/>
                  </a:lnTo>
                  <a:lnTo>
                    <a:pt x="2897" y="361"/>
                  </a:lnTo>
                  <a:lnTo>
                    <a:pt x="2915" y="363"/>
                  </a:lnTo>
                  <a:lnTo>
                    <a:pt x="2931" y="370"/>
                  </a:lnTo>
                  <a:lnTo>
                    <a:pt x="2945" y="380"/>
                  </a:lnTo>
                  <a:lnTo>
                    <a:pt x="3216" y="644"/>
                  </a:lnTo>
                  <a:lnTo>
                    <a:pt x="3221" y="650"/>
                  </a:lnTo>
                  <a:lnTo>
                    <a:pt x="3224" y="654"/>
                  </a:lnTo>
                  <a:lnTo>
                    <a:pt x="3229" y="658"/>
                  </a:lnTo>
                  <a:lnTo>
                    <a:pt x="3231" y="664"/>
                  </a:lnTo>
                  <a:lnTo>
                    <a:pt x="3234" y="669"/>
                  </a:lnTo>
                  <a:lnTo>
                    <a:pt x="3235" y="677"/>
                  </a:lnTo>
                  <a:lnTo>
                    <a:pt x="3236" y="685"/>
                  </a:lnTo>
                  <a:lnTo>
                    <a:pt x="3235" y="696"/>
                  </a:lnTo>
                  <a:lnTo>
                    <a:pt x="3234" y="707"/>
                  </a:lnTo>
                  <a:lnTo>
                    <a:pt x="3231" y="722"/>
                  </a:lnTo>
                  <a:lnTo>
                    <a:pt x="3227" y="738"/>
                  </a:lnTo>
                  <a:lnTo>
                    <a:pt x="3222" y="757"/>
                  </a:lnTo>
                  <a:lnTo>
                    <a:pt x="3214" y="779"/>
                  </a:lnTo>
                  <a:lnTo>
                    <a:pt x="3205" y="805"/>
                  </a:lnTo>
                  <a:lnTo>
                    <a:pt x="3195" y="834"/>
                  </a:lnTo>
                  <a:lnTo>
                    <a:pt x="3182" y="866"/>
                  </a:lnTo>
                  <a:lnTo>
                    <a:pt x="3168" y="902"/>
                  </a:lnTo>
                  <a:lnTo>
                    <a:pt x="3151" y="943"/>
                  </a:lnTo>
                  <a:lnTo>
                    <a:pt x="3132" y="988"/>
                  </a:lnTo>
                  <a:lnTo>
                    <a:pt x="3110" y="1038"/>
                  </a:lnTo>
                  <a:lnTo>
                    <a:pt x="3087" y="1093"/>
                  </a:lnTo>
                  <a:lnTo>
                    <a:pt x="3060" y="1153"/>
                  </a:lnTo>
                  <a:lnTo>
                    <a:pt x="3052" y="1170"/>
                  </a:lnTo>
                  <a:lnTo>
                    <a:pt x="3120" y="1331"/>
                  </a:lnTo>
                  <a:lnTo>
                    <a:pt x="3138" y="1336"/>
                  </a:lnTo>
                  <a:lnTo>
                    <a:pt x="3202" y="1359"/>
                  </a:lnTo>
                  <a:lnTo>
                    <a:pt x="3262" y="1382"/>
                  </a:lnTo>
                  <a:lnTo>
                    <a:pt x="3315" y="1400"/>
                  </a:lnTo>
                  <a:lnTo>
                    <a:pt x="3362" y="1419"/>
                  </a:lnTo>
                  <a:lnTo>
                    <a:pt x="3404" y="1435"/>
                  </a:lnTo>
                  <a:lnTo>
                    <a:pt x="3442" y="1450"/>
                  </a:lnTo>
                  <a:lnTo>
                    <a:pt x="3475" y="1464"/>
                  </a:lnTo>
                  <a:lnTo>
                    <a:pt x="3503" y="1476"/>
                  </a:lnTo>
                  <a:lnTo>
                    <a:pt x="3527" y="1487"/>
                  </a:lnTo>
                  <a:lnTo>
                    <a:pt x="3547" y="1497"/>
                  </a:lnTo>
                  <a:lnTo>
                    <a:pt x="3565" y="1507"/>
                  </a:lnTo>
                  <a:lnTo>
                    <a:pt x="3578" y="1515"/>
                  </a:lnTo>
                  <a:lnTo>
                    <a:pt x="3590" y="1522"/>
                  </a:lnTo>
                  <a:lnTo>
                    <a:pt x="3598" y="1530"/>
                  </a:lnTo>
                  <a:lnTo>
                    <a:pt x="3605" y="1537"/>
                  </a:lnTo>
                  <a:lnTo>
                    <a:pt x="3610" y="1543"/>
                  </a:lnTo>
                  <a:lnTo>
                    <a:pt x="3612" y="1550"/>
                  </a:lnTo>
                  <a:lnTo>
                    <a:pt x="3615" y="1556"/>
                  </a:lnTo>
                  <a:lnTo>
                    <a:pt x="3616" y="1562"/>
                  </a:lnTo>
                  <a:lnTo>
                    <a:pt x="3616" y="1569"/>
                  </a:lnTo>
                  <a:lnTo>
                    <a:pt x="3616" y="1576"/>
                  </a:lnTo>
                  <a:lnTo>
                    <a:pt x="3616" y="1950"/>
                  </a:lnTo>
                  <a:lnTo>
                    <a:pt x="3616" y="1957"/>
                  </a:lnTo>
                  <a:lnTo>
                    <a:pt x="3616" y="1964"/>
                  </a:lnTo>
                  <a:lnTo>
                    <a:pt x="3615" y="1970"/>
                  </a:lnTo>
                  <a:lnTo>
                    <a:pt x="3612" y="1976"/>
                  </a:lnTo>
                  <a:lnTo>
                    <a:pt x="3610" y="1983"/>
                  </a:lnTo>
                  <a:lnTo>
                    <a:pt x="3605" y="1989"/>
                  </a:lnTo>
                  <a:lnTo>
                    <a:pt x="3598" y="1996"/>
                  </a:lnTo>
                  <a:lnTo>
                    <a:pt x="3590" y="2004"/>
                  </a:lnTo>
                  <a:lnTo>
                    <a:pt x="3579" y="2011"/>
                  </a:lnTo>
                  <a:lnTo>
                    <a:pt x="3565" y="2020"/>
                  </a:lnTo>
                  <a:lnTo>
                    <a:pt x="3547" y="2030"/>
                  </a:lnTo>
                  <a:lnTo>
                    <a:pt x="3527" y="2040"/>
                  </a:lnTo>
                  <a:lnTo>
                    <a:pt x="3503" y="2053"/>
                  </a:lnTo>
                  <a:lnTo>
                    <a:pt x="3475" y="2066"/>
                  </a:lnTo>
                  <a:lnTo>
                    <a:pt x="3442" y="2080"/>
                  </a:lnTo>
                  <a:lnTo>
                    <a:pt x="3405" y="2096"/>
                  </a:lnTo>
                  <a:lnTo>
                    <a:pt x="3363" y="2114"/>
                  </a:lnTo>
                  <a:lnTo>
                    <a:pt x="3315" y="2132"/>
                  </a:lnTo>
                  <a:lnTo>
                    <a:pt x="3262" y="2153"/>
                  </a:lnTo>
                  <a:lnTo>
                    <a:pt x="3203" y="2177"/>
                  </a:lnTo>
                  <a:lnTo>
                    <a:pt x="3138" y="2202"/>
                  </a:lnTo>
                  <a:lnTo>
                    <a:pt x="3122" y="2209"/>
                  </a:lnTo>
                  <a:lnTo>
                    <a:pt x="3054" y="2369"/>
                  </a:lnTo>
                  <a:lnTo>
                    <a:pt x="3062" y="2385"/>
                  </a:lnTo>
                  <a:lnTo>
                    <a:pt x="3090" y="2444"/>
                  </a:lnTo>
                  <a:lnTo>
                    <a:pt x="3115" y="2498"/>
                  </a:lnTo>
                  <a:lnTo>
                    <a:pt x="3138" y="2547"/>
                  </a:lnTo>
                  <a:lnTo>
                    <a:pt x="3158" y="2590"/>
                  </a:lnTo>
                  <a:lnTo>
                    <a:pt x="3175" y="2630"/>
                  </a:lnTo>
                  <a:lnTo>
                    <a:pt x="3191" y="2667"/>
                  </a:lnTo>
                  <a:lnTo>
                    <a:pt x="3204" y="2698"/>
                  </a:lnTo>
                  <a:lnTo>
                    <a:pt x="3215" y="2727"/>
                  </a:lnTo>
                  <a:lnTo>
                    <a:pt x="3225" y="2751"/>
                  </a:lnTo>
                  <a:lnTo>
                    <a:pt x="3233" y="2772"/>
                  </a:lnTo>
                  <a:lnTo>
                    <a:pt x="3239" y="2791"/>
                  </a:lnTo>
                  <a:lnTo>
                    <a:pt x="3243" y="2808"/>
                  </a:lnTo>
                  <a:lnTo>
                    <a:pt x="3246" y="2822"/>
                  </a:lnTo>
                  <a:lnTo>
                    <a:pt x="3247" y="2833"/>
                  </a:lnTo>
                  <a:lnTo>
                    <a:pt x="3249" y="2843"/>
                  </a:lnTo>
                  <a:lnTo>
                    <a:pt x="3247" y="2852"/>
                  </a:lnTo>
                  <a:lnTo>
                    <a:pt x="3246" y="2860"/>
                  </a:lnTo>
                  <a:lnTo>
                    <a:pt x="3244" y="2865"/>
                  </a:lnTo>
                  <a:lnTo>
                    <a:pt x="3241" y="2871"/>
                  </a:lnTo>
                  <a:lnTo>
                    <a:pt x="3237" y="2875"/>
                  </a:lnTo>
                  <a:lnTo>
                    <a:pt x="3233" y="2881"/>
                  </a:lnTo>
                  <a:lnTo>
                    <a:pt x="3229" y="2885"/>
                  </a:lnTo>
                  <a:lnTo>
                    <a:pt x="2957" y="3152"/>
                  </a:lnTo>
                  <a:lnTo>
                    <a:pt x="2942" y="3161"/>
                  </a:lnTo>
                  <a:lnTo>
                    <a:pt x="2926" y="3167"/>
                  </a:lnTo>
                  <a:lnTo>
                    <a:pt x="2908" y="3169"/>
                  </a:lnTo>
                  <a:lnTo>
                    <a:pt x="2895" y="3168"/>
                  </a:lnTo>
                  <a:lnTo>
                    <a:pt x="2875" y="3164"/>
                  </a:lnTo>
                  <a:lnTo>
                    <a:pt x="2849" y="3157"/>
                  </a:lnTo>
                  <a:lnTo>
                    <a:pt x="2817" y="3147"/>
                  </a:lnTo>
                  <a:lnTo>
                    <a:pt x="2780" y="3134"/>
                  </a:lnTo>
                  <a:lnTo>
                    <a:pt x="2737" y="3118"/>
                  </a:lnTo>
                  <a:lnTo>
                    <a:pt x="2688" y="3100"/>
                  </a:lnTo>
                  <a:lnTo>
                    <a:pt x="2634" y="3078"/>
                  </a:lnTo>
                  <a:lnTo>
                    <a:pt x="2574" y="3054"/>
                  </a:lnTo>
                  <a:lnTo>
                    <a:pt x="2509" y="3026"/>
                  </a:lnTo>
                  <a:lnTo>
                    <a:pt x="2438" y="2997"/>
                  </a:lnTo>
                  <a:lnTo>
                    <a:pt x="2422" y="2991"/>
                  </a:lnTo>
                  <a:lnTo>
                    <a:pt x="2257" y="3057"/>
                  </a:lnTo>
                  <a:lnTo>
                    <a:pt x="2250" y="3074"/>
                  </a:lnTo>
                  <a:lnTo>
                    <a:pt x="2227" y="3138"/>
                  </a:lnTo>
                  <a:lnTo>
                    <a:pt x="2205" y="3196"/>
                  </a:lnTo>
                  <a:lnTo>
                    <a:pt x="2185" y="3248"/>
                  </a:lnTo>
                  <a:lnTo>
                    <a:pt x="2166" y="3294"/>
                  </a:lnTo>
                  <a:lnTo>
                    <a:pt x="2149" y="3336"/>
                  </a:lnTo>
                  <a:lnTo>
                    <a:pt x="2135" y="3372"/>
                  </a:lnTo>
                  <a:lnTo>
                    <a:pt x="2121" y="3403"/>
                  </a:lnTo>
                  <a:lnTo>
                    <a:pt x="2108" y="3431"/>
                  </a:lnTo>
                  <a:lnTo>
                    <a:pt x="2097" y="3456"/>
                  </a:lnTo>
                  <a:lnTo>
                    <a:pt x="2086" y="3475"/>
                  </a:lnTo>
                  <a:lnTo>
                    <a:pt x="2077" y="3492"/>
                  </a:lnTo>
                  <a:lnTo>
                    <a:pt x="2068" y="3505"/>
                  </a:lnTo>
                  <a:lnTo>
                    <a:pt x="2061" y="3517"/>
                  </a:lnTo>
                  <a:lnTo>
                    <a:pt x="2053" y="3525"/>
                  </a:lnTo>
                  <a:lnTo>
                    <a:pt x="2046" y="3531"/>
                  </a:lnTo>
                  <a:lnTo>
                    <a:pt x="2040" y="3536"/>
                  </a:lnTo>
                  <a:lnTo>
                    <a:pt x="2033" y="3539"/>
                  </a:lnTo>
                  <a:lnTo>
                    <a:pt x="2027" y="3541"/>
                  </a:lnTo>
                  <a:lnTo>
                    <a:pt x="2021" y="3542"/>
                  </a:lnTo>
                  <a:lnTo>
                    <a:pt x="2014" y="3542"/>
                  </a:lnTo>
                  <a:lnTo>
                    <a:pt x="2007" y="3542"/>
                  </a:lnTo>
                  <a:lnTo>
                    <a:pt x="1624" y="3542"/>
                  </a:lnTo>
                  <a:lnTo>
                    <a:pt x="1618" y="3542"/>
                  </a:lnTo>
                  <a:lnTo>
                    <a:pt x="1612" y="3542"/>
                  </a:lnTo>
                  <a:lnTo>
                    <a:pt x="1605" y="3541"/>
                  </a:lnTo>
                  <a:lnTo>
                    <a:pt x="1599" y="3539"/>
                  </a:lnTo>
                  <a:lnTo>
                    <a:pt x="1593" y="3536"/>
                  </a:lnTo>
                  <a:lnTo>
                    <a:pt x="1586" y="3532"/>
                  </a:lnTo>
                  <a:lnTo>
                    <a:pt x="1579" y="3525"/>
                  </a:lnTo>
                  <a:lnTo>
                    <a:pt x="1572" y="3517"/>
                  </a:lnTo>
                  <a:lnTo>
                    <a:pt x="1564" y="3505"/>
                  </a:lnTo>
                  <a:lnTo>
                    <a:pt x="1555" y="3492"/>
                  </a:lnTo>
                  <a:lnTo>
                    <a:pt x="1545" y="3475"/>
                  </a:lnTo>
                  <a:lnTo>
                    <a:pt x="1534" y="3456"/>
                  </a:lnTo>
                  <a:lnTo>
                    <a:pt x="1522" y="3431"/>
                  </a:lnTo>
                  <a:lnTo>
                    <a:pt x="1508" y="3405"/>
                  </a:lnTo>
                  <a:lnTo>
                    <a:pt x="1494" y="3372"/>
                  </a:lnTo>
                  <a:lnTo>
                    <a:pt x="1478" y="3336"/>
                  </a:lnTo>
                  <a:lnTo>
                    <a:pt x="1461" y="3295"/>
                  </a:lnTo>
                  <a:lnTo>
                    <a:pt x="1441" y="3248"/>
                  </a:lnTo>
                  <a:lnTo>
                    <a:pt x="1419" y="3197"/>
                  </a:lnTo>
                  <a:lnTo>
                    <a:pt x="1395" y="3139"/>
                  </a:lnTo>
                  <a:lnTo>
                    <a:pt x="1370" y="3075"/>
                  </a:lnTo>
                  <a:lnTo>
                    <a:pt x="1363" y="3060"/>
                  </a:lnTo>
                  <a:lnTo>
                    <a:pt x="1197" y="2992"/>
                  </a:lnTo>
                  <a:lnTo>
                    <a:pt x="1181" y="3000"/>
                  </a:lnTo>
                  <a:lnTo>
                    <a:pt x="1124" y="3025"/>
                  </a:lnTo>
                  <a:lnTo>
                    <a:pt x="1071" y="3048"/>
                  </a:lnTo>
                  <a:lnTo>
                    <a:pt x="1024" y="3070"/>
                  </a:lnTo>
                  <a:lnTo>
                    <a:pt x="980" y="3088"/>
                  </a:lnTo>
                  <a:lnTo>
                    <a:pt x="942" y="3105"/>
                  </a:lnTo>
                  <a:lnTo>
                    <a:pt x="907" y="3118"/>
                  </a:lnTo>
                  <a:lnTo>
                    <a:pt x="876" y="3132"/>
                  </a:lnTo>
                  <a:lnTo>
                    <a:pt x="850" y="3142"/>
                  </a:lnTo>
                  <a:lnTo>
                    <a:pt x="826" y="3151"/>
                  </a:lnTo>
                  <a:lnTo>
                    <a:pt x="805" y="3158"/>
                  </a:lnTo>
                  <a:lnTo>
                    <a:pt x="787" y="3165"/>
                  </a:lnTo>
                  <a:lnTo>
                    <a:pt x="773" y="3169"/>
                  </a:lnTo>
                  <a:lnTo>
                    <a:pt x="760" y="3173"/>
                  </a:lnTo>
                  <a:lnTo>
                    <a:pt x="750" y="3176"/>
                  </a:lnTo>
                  <a:lnTo>
                    <a:pt x="741" y="3178"/>
                  </a:lnTo>
                  <a:lnTo>
                    <a:pt x="734" y="3179"/>
                  </a:lnTo>
                  <a:lnTo>
                    <a:pt x="729" y="3180"/>
                  </a:lnTo>
                  <a:lnTo>
                    <a:pt x="724" y="3180"/>
                  </a:lnTo>
                  <a:lnTo>
                    <a:pt x="721" y="3180"/>
                  </a:lnTo>
                  <a:lnTo>
                    <a:pt x="719" y="3180"/>
                  </a:lnTo>
                  <a:lnTo>
                    <a:pt x="702" y="3178"/>
                  </a:lnTo>
                  <a:lnTo>
                    <a:pt x="684" y="3172"/>
                  </a:lnTo>
                  <a:lnTo>
                    <a:pt x="671" y="3163"/>
                  </a:lnTo>
                  <a:lnTo>
                    <a:pt x="400" y="2898"/>
                  </a:lnTo>
                  <a:lnTo>
                    <a:pt x="395" y="2892"/>
                  </a:lnTo>
                  <a:lnTo>
                    <a:pt x="392" y="2888"/>
                  </a:lnTo>
                  <a:lnTo>
                    <a:pt x="387" y="2883"/>
                  </a:lnTo>
                  <a:lnTo>
                    <a:pt x="385" y="2878"/>
                  </a:lnTo>
                  <a:lnTo>
                    <a:pt x="382" y="2871"/>
                  </a:lnTo>
                  <a:lnTo>
                    <a:pt x="380" y="2864"/>
                  </a:lnTo>
                  <a:lnTo>
                    <a:pt x="379" y="2856"/>
                  </a:lnTo>
                  <a:lnTo>
                    <a:pt x="380" y="2846"/>
                  </a:lnTo>
                  <a:lnTo>
                    <a:pt x="382" y="2833"/>
                  </a:lnTo>
                  <a:lnTo>
                    <a:pt x="385" y="2820"/>
                  </a:lnTo>
                  <a:lnTo>
                    <a:pt x="388" y="2803"/>
                  </a:lnTo>
                  <a:lnTo>
                    <a:pt x="394" y="2783"/>
                  </a:lnTo>
                  <a:lnTo>
                    <a:pt x="401" y="2762"/>
                  </a:lnTo>
                  <a:lnTo>
                    <a:pt x="410" y="2737"/>
                  </a:lnTo>
                  <a:lnTo>
                    <a:pt x="421" y="2708"/>
                  </a:lnTo>
                  <a:lnTo>
                    <a:pt x="434" y="2676"/>
                  </a:lnTo>
                  <a:lnTo>
                    <a:pt x="448" y="2639"/>
                  </a:lnTo>
                  <a:lnTo>
                    <a:pt x="466" y="2598"/>
                  </a:lnTo>
                  <a:lnTo>
                    <a:pt x="485" y="2554"/>
                  </a:lnTo>
                  <a:lnTo>
                    <a:pt x="506" y="2504"/>
                  </a:lnTo>
                  <a:lnTo>
                    <a:pt x="529" y="2448"/>
                  </a:lnTo>
                  <a:lnTo>
                    <a:pt x="556" y="2389"/>
                  </a:lnTo>
                  <a:lnTo>
                    <a:pt x="563" y="2372"/>
                  </a:lnTo>
                  <a:lnTo>
                    <a:pt x="496" y="2212"/>
                  </a:lnTo>
                  <a:lnTo>
                    <a:pt x="479" y="2207"/>
                  </a:lnTo>
                  <a:lnTo>
                    <a:pt x="414" y="2182"/>
                  </a:lnTo>
                  <a:lnTo>
                    <a:pt x="355" y="2161"/>
                  </a:lnTo>
                  <a:lnTo>
                    <a:pt x="302" y="2141"/>
                  </a:lnTo>
                  <a:lnTo>
                    <a:pt x="254" y="2124"/>
                  </a:lnTo>
                  <a:lnTo>
                    <a:pt x="212" y="2107"/>
                  </a:lnTo>
                  <a:lnTo>
                    <a:pt x="174" y="2092"/>
                  </a:lnTo>
                  <a:lnTo>
                    <a:pt x="142" y="2079"/>
                  </a:lnTo>
                  <a:lnTo>
                    <a:pt x="113" y="2066"/>
                  </a:lnTo>
                  <a:lnTo>
                    <a:pt x="90" y="2055"/>
                  </a:lnTo>
                  <a:lnTo>
                    <a:pt x="69" y="2045"/>
                  </a:lnTo>
                  <a:lnTo>
                    <a:pt x="52" y="2036"/>
                  </a:lnTo>
                  <a:lnTo>
                    <a:pt x="38" y="2027"/>
                  </a:lnTo>
                  <a:lnTo>
                    <a:pt x="27" y="2019"/>
                  </a:lnTo>
                  <a:lnTo>
                    <a:pt x="18" y="2013"/>
                  </a:lnTo>
                  <a:lnTo>
                    <a:pt x="11" y="2005"/>
                  </a:lnTo>
                  <a:lnTo>
                    <a:pt x="7" y="1998"/>
                  </a:lnTo>
                  <a:lnTo>
                    <a:pt x="3" y="1993"/>
                  </a:lnTo>
                  <a:lnTo>
                    <a:pt x="1" y="1986"/>
                  </a:lnTo>
                  <a:lnTo>
                    <a:pt x="0" y="1979"/>
                  </a:lnTo>
                  <a:lnTo>
                    <a:pt x="0" y="1974"/>
                  </a:lnTo>
                  <a:lnTo>
                    <a:pt x="0" y="1967"/>
                  </a:lnTo>
                  <a:lnTo>
                    <a:pt x="0" y="1791"/>
                  </a:lnTo>
                  <a:lnTo>
                    <a:pt x="0" y="1591"/>
                  </a:lnTo>
                  <a:lnTo>
                    <a:pt x="0" y="1584"/>
                  </a:lnTo>
                  <a:lnTo>
                    <a:pt x="0" y="1578"/>
                  </a:lnTo>
                  <a:lnTo>
                    <a:pt x="1" y="1571"/>
                  </a:lnTo>
                  <a:lnTo>
                    <a:pt x="3" y="1566"/>
                  </a:lnTo>
                  <a:lnTo>
                    <a:pt x="7" y="1559"/>
                  </a:lnTo>
                  <a:lnTo>
                    <a:pt x="11" y="1552"/>
                  </a:lnTo>
                  <a:lnTo>
                    <a:pt x="18" y="1546"/>
                  </a:lnTo>
                  <a:lnTo>
                    <a:pt x="27" y="1538"/>
                  </a:lnTo>
                  <a:lnTo>
                    <a:pt x="38" y="1530"/>
                  </a:lnTo>
                  <a:lnTo>
                    <a:pt x="52" y="1521"/>
                  </a:lnTo>
                  <a:lnTo>
                    <a:pt x="69" y="1512"/>
                  </a:lnTo>
                  <a:lnTo>
                    <a:pt x="89" y="1501"/>
                  </a:lnTo>
                  <a:lnTo>
                    <a:pt x="113" y="1489"/>
                  </a:lnTo>
                  <a:lnTo>
                    <a:pt x="142" y="1477"/>
                  </a:lnTo>
                  <a:lnTo>
                    <a:pt x="174" y="1462"/>
                  </a:lnTo>
                  <a:lnTo>
                    <a:pt x="212" y="1446"/>
                  </a:lnTo>
                  <a:lnTo>
                    <a:pt x="254" y="1429"/>
                  </a:lnTo>
                  <a:lnTo>
                    <a:pt x="301" y="1409"/>
                  </a:lnTo>
                  <a:lnTo>
                    <a:pt x="354" y="1388"/>
                  </a:lnTo>
                  <a:lnTo>
                    <a:pt x="413" y="1365"/>
                  </a:lnTo>
                  <a:lnTo>
                    <a:pt x="478" y="1340"/>
                  </a:lnTo>
                  <a:lnTo>
                    <a:pt x="495" y="1334"/>
                  </a:lnTo>
                  <a:lnTo>
                    <a:pt x="561" y="1174"/>
                  </a:lnTo>
                  <a:lnTo>
                    <a:pt x="553" y="1156"/>
                  </a:lnTo>
                  <a:lnTo>
                    <a:pt x="526" y="1098"/>
                  </a:lnTo>
                  <a:lnTo>
                    <a:pt x="501" y="1044"/>
                  </a:lnTo>
                  <a:lnTo>
                    <a:pt x="478" y="996"/>
                  </a:lnTo>
                  <a:lnTo>
                    <a:pt x="458" y="951"/>
                  </a:lnTo>
                  <a:lnTo>
                    <a:pt x="440" y="911"/>
                  </a:lnTo>
                  <a:lnTo>
                    <a:pt x="426" y="876"/>
                  </a:lnTo>
                  <a:lnTo>
                    <a:pt x="413" y="844"/>
                  </a:lnTo>
                  <a:lnTo>
                    <a:pt x="400" y="816"/>
                  </a:lnTo>
                  <a:lnTo>
                    <a:pt x="392" y="790"/>
                  </a:lnTo>
                  <a:lnTo>
                    <a:pt x="384" y="769"/>
                  </a:lnTo>
                  <a:lnTo>
                    <a:pt x="378" y="750"/>
                  </a:lnTo>
                  <a:lnTo>
                    <a:pt x="374" y="734"/>
                  </a:lnTo>
                  <a:lnTo>
                    <a:pt x="370" y="719"/>
                  </a:lnTo>
                  <a:lnTo>
                    <a:pt x="368" y="708"/>
                  </a:lnTo>
                  <a:lnTo>
                    <a:pt x="368" y="698"/>
                  </a:lnTo>
                  <a:lnTo>
                    <a:pt x="368" y="689"/>
                  </a:lnTo>
                  <a:lnTo>
                    <a:pt x="370" y="682"/>
                  </a:lnTo>
                  <a:lnTo>
                    <a:pt x="373" y="676"/>
                  </a:lnTo>
                  <a:lnTo>
                    <a:pt x="376" y="671"/>
                  </a:lnTo>
                  <a:lnTo>
                    <a:pt x="379" y="666"/>
                  </a:lnTo>
                  <a:lnTo>
                    <a:pt x="384" y="662"/>
                  </a:lnTo>
                  <a:lnTo>
                    <a:pt x="388" y="656"/>
                  </a:lnTo>
                  <a:lnTo>
                    <a:pt x="660" y="391"/>
                  </a:lnTo>
                  <a:lnTo>
                    <a:pt x="673" y="381"/>
                  </a:lnTo>
                  <a:lnTo>
                    <a:pt x="690" y="374"/>
                  </a:lnTo>
                  <a:lnTo>
                    <a:pt x="708" y="372"/>
                  </a:lnTo>
                  <a:lnTo>
                    <a:pt x="722" y="374"/>
                  </a:lnTo>
                  <a:lnTo>
                    <a:pt x="742" y="378"/>
                  </a:lnTo>
                  <a:lnTo>
                    <a:pt x="767" y="386"/>
                  </a:lnTo>
                  <a:lnTo>
                    <a:pt x="799" y="396"/>
                  </a:lnTo>
                  <a:lnTo>
                    <a:pt x="836" y="409"/>
                  </a:lnTo>
                  <a:lnTo>
                    <a:pt x="878" y="424"/>
                  </a:lnTo>
                  <a:lnTo>
                    <a:pt x="927" y="442"/>
                  </a:lnTo>
                  <a:lnTo>
                    <a:pt x="982" y="464"/>
                  </a:lnTo>
                  <a:lnTo>
                    <a:pt x="1041" y="489"/>
                  </a:lnTo>
                  <a:lnTo>
                    <a:pt x="1107" y="515"/>
                  </a:lnTo>
                  <a:lnTo>
                    <a:pt x="1179" y="545"/>
                  </a:lnTo>
                  <a:lnTo>
                    <a:pt x="1194" y="552"/>
                  </a:lnTo>
                  <a:lnTo>
                    <a:pt x="1359" y="484"/>
                  </a:lnTo>
                  <a:lnTo>
                    <a:pt x="1365" y="468"/>
                  </a:lnTo>
                  <a:lnTo>
                    <a:pt x="1390" y="404"/>
                  </a:lnTo>
                  <a:lnTo>
                    <a:pt x="1411" y="347"/>
                  </a:lnTo>
                  <a:lnTo>
                    <a:pt x="1432" y="295"/>
                  </a:lnTo>
                  <a:lnTo>
                    <a:pt x="1450" y="248"/>
                  </a:lnTo>
                  <a:lnTo>
                    <a:pt x="1466" y="207"/>
                  </a:lnTo>
                  <a:lnTo>
                    <a:pt x="1482" y="170"/>
                  </a:lnTo>
                  <a:lnTo>
                    <a:pt x="1496" y="138"/>
                  </a:lnTo>
                  <a:lnTo>
                    <a:pt x="1508" y="111"/>
                  </a:lnTo>
                  <a:lnTo>
                    <a:pt x="1519" y="87"/>
                  </a:lnTo>
                  <a:lnTo>
                    <a:pt x="1531" y="67"/>
                  </a:lnTo>
                  <a:lnTo>
                    <a:pt x="1539" y="51"/>
                  </a:lnTo>
                  <a:lnTo>
                    <a:pt x="1548" y="36"/>
                  </a:lnTo>
                  <a:lnTo>
                    <a:pt x="1556" y="26"/>
                  </a:lnTo>
                  <a:lnTo>
                    <a:pt x="1564" y="17"/>
                  </a:lnTo>
                  <a:lnTo>
                    <a:pt x="1570" y="11"/>
                  </a:lnTo>
                  <a:lnTo>
                    <a:pt x="1577" y="6"/>
                  </a:lnTo>
                  <a:lnTo>
                    <a:pt x="1583" y="3"/>
                  </a:lnTo>
                  <a:lnTo>
                    <a:pt x="1589" y="2"/>
                  </a:lnTo>
                  <a:lnTo>
                    <a:pt x="1595" y="1"/>
                  </a:lnTo>
                  <a:lnTo>
                    <a:pt x="1602" y="0"/>
                  </a:lnTo>
                  <a:lnTo>
                    <a:pt x="1608" y="0"/>
                  </a:lnTo>
                  <a:close/>
                </a:path>
              </a:pathLst>
            </a:custGeom>
            <a:grpFill/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563" y="4262651"/>
            <a:ext cx="914400" cy="914400"/>
            <a:chOff x="675563" y="4262651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675563" y="4262651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  <a:effectLst>
              <a:innerShdw blurRad="1270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33"/>
            <p:cNvGrpSpPr>
              <a:grpSpLocks noChangeAspect="1"/>
            </p:cNvGrpSpPr>
            <p:nvPr/>
          </p:nvGrpSpPr>
          <p:grpSpPr bwMode="auto">
            <a:xfrm>
              <a:off x="931151" y="4461883"/>
              <a:ext cx="403225" cy="515937"/>
              <a:chOff x="723" y="813"/>
              <a:chExt cx="254" cy="325"/>
            </a:xfrm>
            <a:solidFill>
              <a:schemeClr val="accent3"/>
            </a:solidFill>
          </p:grpSpPr>
          <p:sp>
            <p:nvSpPr>
              <p:cNvPr id="72" name="Freeform 35"/>
              <p:cNvSpPr>
                <a:spLocks noEditPoints="1"/>
              </p:cNvSpPr>
              <p:nvPr/>
            </p:nvSpPr>
            <p:spPr bwMode="auto">
              <a:xfrm>
                <a:off x="723" y="813"/>
                <a:ext cx="254" cy="247"/>
              </a:xfrm>
              <a:custGeom>
                <a:avLst/>
                <a:gdLst>
                  <a:gd name="T0" fmla="*/ 1095 w 2539"/>
                  <a:gd name="T1" fmla="*/ 152 h 2476"/>
                  <a:gd name="T2" fmla="*/ 850 w 2539"/>
                  <a:gd name="T3" fmla="*/ 218 h 2476"/>
                  <a:gd name="T4" fmla="*/ 631 w 2539"/>
                  <a:gd name="T5" fmla="*/ 333 h 2476"/>
                  <a:gd name="T6" fmla="*/ 445 w 2539"/>
                  <a:gd name="T7" fmla="*/ 491 h 2476"/>
                  <a:gd name="T8" fmla="*/ 297 w 2539"/>
                  <a:gd name="T9" fmla="*/ 684 h 2476"/>
                  <a:gd name="T10" fmla="*/ 196 w 2539"/>
                  <a:gd name="T11" fmla="*/ 906 h 2476"/>
                  <a:gd name="T12" fmla="*/ 146 w 2539"/>
                  <a:gd name="T13" fmla="*/ 1152 h 2476"/>
                  <a:gd name="T14" fmla="*/ 157 w 2539"/>
                  <a:gd name="T15" fmla="*/ 1407 h 2476"/>
                  <a:gd name="T16" fmla="*/ 224 w 2539"/>
                  <a:gd name="T17" fmla="*/ 1645 h 2476"/>
                  <a:gd name="T18" fmla="*/ 341 w 2539"/>
                  <a:gd name="T19" fmla="*/ 1859 h 2476"/>
                  <a:gd name="T20" fmla="*/ 503 w 2539"/>
                  <a:gd name="T21" fmla="*/ 2041 h 2476"/>
                  <a:gd name="T22" fmla="*/ 702 w 2539"/>
                  <a:gd name="T23" fmla="*/ 2185 h 2476"/>
                  <a:gd name="T24" fmla="*/ 929 w 2539"/>
                  <a:gd name="T25" fmla="*/ 2284 h 2476"/>
                  <a:gd name="T26" fmla="*/ 1181 w 2539"/>
                  <a:gd name="T27" fmla="*/ 2332 h 2476"/>
                  <a:gd name="T28" fmla="*/ 1442 w 2539"/>
                  <a:gd name="T29" fmla="*/ 2323 h 2476"/>
                  <a:gd name="T30" fmla="*/ 1687 w 2539"/>
                  <a:gd name="T31" fmla="*/ 2256 h 2476"/>
                  <a:gd name="T32" fmla="*/ 1906 w 2539"/>
                  <a:gd name="T33" fmla="*/ 2142 h 2476"/>
                  <a:gd name="T34" fmla="*/ 2093 w 2539"/>
                  <a:gd name="T35" fmla="*/ 1984 h 2476"/>
                  <a:gd name="T36" fmla="*/ 2240 w 2539"/>
                  <a:gd name="T37" fmla="*/ 1790 h 2476"/>
                  <a:gd name="T38" fmla="*/ 2342 w 2539"/>
                  <a:gd name="T39" fmla="*/ 1569 h 2476"/>
                  <a:gd name="T40" fmla="*/ 2391 w 2539"/>
                  <a:gd name="T41" fmla="*/ 1323 h 2476"/>
                  <a:gd name="T42" fmla="*/ 2381 w 2539"/>
                  <a:gd name="T43" fmla="*/ 1068 h 2476"/>
                  <a:gd name="T44" fmla="*/ 2314 w 2539"/>
                  <a:gd name="T45" fmla="*/ 829 h 2476"/>
                  <a:gd name="T46" fmla="*/ 2196 w 2539"/>
                  <a:gd name="T47" fmla="*/ 616 h 2476"/>
                  <a:gd name="T48" fmla="*/ 2035 w 2539"/>
                  <a:gd name="T49" fmla="*/ 434 h 2476"/>
                  <a:gd name="T50" fmla="*/ 1837 w 2539"/>
                  <a:gd name="T51" fmla="*/ 290 h 2476"/>
                  <a:gd name="T52" fmla="*/ 1609 w 2539"/>
                  <a:gd name="T53" fmla="*/ 190 h 2476"/>
                  <a:gd name="T54" fmla="*/ 1357 w 2539"/>
                  <a:gd name="T55" fmla="*/ 143 h 2476"/>
                  <a:gd name="T56" fmla="*/ 1269 w 2539"/>
                  <a:gd name="T57" fmla="*/ 0 h 2476"/>
                  <a:gd name="T58" fmla="*/ 1535 w 2539"/>
                  <a:gd name="T59" fmla="*/ 27 h 2476"/>
                  <a:gd name="T60" fmla="*/ 1783 w 2539"/>
                  <a:gd name="T61" fmla="*/ 105 h 2476"/>
                  <a:gd name="T62" fmla="*/ 2005 w 2539"/>
                  <a:gd name="T63" fmla="*/ 229 h 2476"/>
                  <a:gd name="T64" fmla="*/ 2196 w 2539"/>
                  <a:gd name="T65" fmla="*/ 392 h 2476"/>
                  <a:gd name="T66" fmla="*/ 2350 w 2539"/>
                  <a:gd name="T67" fmla="*/ 589 h 2476"/>
                  <a:gd name="T68" fmla="*/ 2463 w 2539"/>
                  <a:gd name="T69" fmla="*/ 814 h 2476"/>
                  <a:gd name="T70" fmla="*/ 2526 w 2539"/>
                  <a:gd name="T71" fmla="*/ 1062 h 2476"/>
                  <a:gd name="T72" fmla="*/ 2536 w 2539"/>
                  <a:gd name="T73" fmla="*/ 1326 h 2476"/>
                  <a:gd name="T74" fmla="*/ 2490 w 2539"/>
                  <a:gd name="T75" fmla="*/ 1580 h 2476"/>
                  <a:gd name="T76" fmla="*/ 2393 w 2539"/>
                  <a:gd name="T77" fmla="*/ 1814 h 2476"/>
                  <a:gd name="T78" fmla="*/ 2252 w 2539"/>
                  <a:gd name="T79" fmla="*/ 2021 h 2476"/>
                  <a:gd name="T80" fmla="*/ 2072 w 2539"/>
                  <a:gd name="T81" fmla="*/ 2196 h 2476"/>
                  <a:gd name="T82" fmla="*/ 1860 w 2539"/>
                  <a:gd name="T83" fmla="*/ 2334 h 2476"/>
                  <a:gd name="T84" fmla="*/ 1620 w 2539"/>
                  <a:gd name="T85" fmla="*/ 2428 h 2476"/>
                  <a:gd name="T86" fmla="*/ 1359 w 2539"/>
                  <a:gd name="T87" fmla="*/ 2473 h 2476"/>
                  <a:gd name="T88" fmla="*/ 1089 w 2539"/>
                  <a:gd name="T89" fmla="*/ 2463 h 2476"/>
                  <a:gd name="T90" fmla="*/ 834 w 2539"/>
                  <a:gd name="T91" fmla="*/ 2401 h 2476"/>
                  <a:gd name="T92" fmla="*/ 603 w 2539"/>
                  <a:gd name="T93" fmla="*/ 2292 h 2476"/>
                  <a:gd name="T94" fmla="*/ 402 w 2539"/>
                  <a:gd name="T95" fmla="*/ 2142 h 2476"/>
                  <a:gd name="T96" fmla="*/ 235 w 2539"/>
                  <a:gd name="T97" fmla="*/ 1956 h 2476"/>
                  <a:gd name="T98" fmla="*/ 107 w 2539"/>
                  <a:gd name="T99" fmla="*/ 1739 h 2476"/>
                  <a:gd name="T100" fmla="*/ 28 w 2539"/>
                  <a:gd name="T101" fmla="*/ 1497 h 2476"/>
                  <a:gd name="T102" fmla="*/ 0 w 2539"/>
                  <a:gd name="T103" fmla="*/ 1237 h 2476"/>
                  <a:gd name="T104" fmla="*/ 28 w 2539"/>
                  <a:gd name="T105" fmla="*/ 978 h 2476"/>
                  <a:gd name="T106" fmla="*/ 107 w 2539"/>
                  <a:gd name="T107" fmla="*/ 736 h 2476"/>
                  <a:gd name="T108" fmla="*/ 235 w 2539"/>
                  <a:gd name="T109" fmla="*/ 519 h 2476"/>
                  <a:gd name="T110" fmla="*/ 402 w 2539"/>
                  <a:gd name="T111" fmla="*/ 333 h 2476"/>
                  <a:gd name="T112" fmla="*/ 603 w 2539"/>
                  <a:gd name="T113" fmla="*/ 183 h 2476"/>
                  <a:gd name="T114" fmla="*/ 834 w 2539"/>
                  <a:gd name="T115" fmla="*/ 73 h 2476"/>
                  <a:gd name="T116" fmla="*/ 1089 w 2539"/>
                  <a:gd name="T117" fmla="*/ 11 h 2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39" h="2476">
                    <a:moveTo>
                      <a:pt x="1269" y="140"/>
                    </a:moveTo>
                    <a:lnTo>
                      <a:pt x="1181" y="143"/>
                    </a:lnTo>
                    <a:lnTo>
                      <a:pt x="1095" y="152"/>
                    </a:lnTo>
                    <a:lnTo>
                      <a:pt x="1011" y="168"/>
                    </a:lnTo>
                    <a:lnTo>
                      <a:pt x="929" y="190"/>
                    </a:lnTo>
                    <a:lnTo>
                      <a:pt x="850" y="218"/>
                    </a:lnTo>
                    <a:lnTo>
                      <a:pt x="774" y="251"/>
                    </a:lnTo>
                    <a:lnTo>
                      <a:pt x="702" y="290"/>
                    </a:lnTo>
                    <a:lnTo>
                      <a:pt x="631" y="333"/>
                    </a:lnTo>
                    <a:lnTo>
                      <a:pt x="566" y="381"/>
                    </a:lnTo>
                    <a:lnTo>
                      <a:pt x="503" y="434"/>
                    </a:lnTo>
                    <a:lnTo>
                      <a:pt x="445" y="491"/>
                    </a:lnTo>
                    <a:lnTo>
                      <a:pt x="391" y="551"/>
                    </a:lnTo>
                    <a:lnTo>
                      <a:pt x="341" y="616"/>
                    </a:lnTo>
                    <a:lnTo>
                      <a:pt x="297" y="684"/>
                    </a:lnTo>
                    <a:lnTo>
                      <a:pt x="257" y="755"/>
                    </a:lnTo>
                    <a:lnTo>
                      <a:pt x="224" y="829"/>
                    </a:lnTo>
                    <a:lnTo>
                      <a:pt x="196" y="906"/>
                    </a:lnTo>
                    <a:lnTo>
                      <a:pt x="173" y="986"/>
                    </a:lnTo>
                    <a:lnTo>
                      <a:pt x="157" y="1068"/>
                    </a:lnTo>
                    <a:lnTo>
                      <a:pt x="146" y="1152"/>
                    </a:lnTo>
                    <a:lnTo>
                      <a:pt x="143" y="1237"/>
                    </a:lnTo>
                    <a:lnTo>
                      <a:pt x="146" y="1323"/>
                    </a:lnTo>
                    <a:lnTo>
                      <a:pt x="157" y="1407"/>
                    </a:lnTo>
                    <a:lnTo>
                      <a:pt x="173" y="1489"/>
                    </a:lnTo>
                    <a:lnTo>
                      <a:pt x="196" y="1569"/>
                    </a:lnTo>
                    <a:lnTo>
                      <a:pt x="224" y="1645"/>
                    </a:lnTo>
                    <a:lnTo>
                      <a:pt x="257" y="1720"/>
                    </a:lnTo>
                    <a:lnTo>
                      <a:pt x="297" y="1790"/>
                    </a:lnTo>
                    <a:lnTo>
                      <a:pt x="341" y="1859"/>
                    </a:lnTo>
                    <a:lnTo>
                      <a:pt x="391" y="1923"/>
                    </a:lnTo>
                    <a:lnTo>
                      <a:pt x="445" y="1984"/>
                    </a:lnTo>
                    <a:lnTo>
                      <a:pt x="503" y="2041"/>
                    </a:lnTo>
                    <a:lnTo>
                      <a:pt x="566" y="2093"/>
                    </a:lnTo>
                    <a:lnTo>
                      <a:pt x="631" y="2142"/>
                    </a:lnTo>
                    <a:lnTo>
                      <a:pt x="702" y="2185"/>
                    </a:lnTo>
                    <a:lnTo>
                      <a:pt x="774" y="2224"/>
                    </a:lnTo>
                    <a:lnTo>
                      <a:pt x="850" y="2256"/>
                    </a:lnTo>
                    <a:lnTo>
                      <a:pt x="929" y="2284"/>
                    </a:lnTo>
                    <a:lnTo>
                      <a:pt x="1011" y="2306"/>
                    </a:lnTo>
                    <a:lnTo>
                      <a:pt x="1095" y="2323"/>
                    </a:lnTo>
                    <a:lnTo>
                      <a:pt x="1181" y="2332"/>
                    </a:lnTo>
                    <a:lnTo>
                      <a:pt x="1269" y="2335"/>
                    </a:lnTo>
                    <a:lnTo>
                      <a:pt x="1357" y="2332"/>
                    </a:lnTo>
                    <a:lnTo>
                      <a:pt x="1442" y="2323"/>
                    </a:lnTo>
                    <a:lnTo>
                      <a:pt x="1527" y="2306"/>
                    </a:lnTo>
                    <a:lnTo>
                      <a:pt x="1609" y="2284"/>
                    </a:lnTo>
                    <a:lnTo>
                      <a:pt x="1687" y="2256"/>
                    </a:lnTo>
                    <a:lnTo>
                      <a:pt x="1764" y="2224"/>
                    </a:lnTo>
                    <a:lnTo>
                      <a:pt x="1837" y="2185"/>
                    </a:lnTo>
                    <a:lnTo>
                      <a:pt x="1906" y="2142"/>
                    </a:lnTo>
                    <a:lnTo>
                      <a:pt x="1973" y="2093"/>
                    </a:lnTo>
                    <a:lnTo>
                      <a:pt x="2035" y="2041"/>
                    </a:lnTo>
                    <a:lnTo>
                      <a:pt x="2093" y="1984"/>
                    </a:lnTo>
                    <a:lnTo>
                      <a:pt x="2147" y="1923"/>
                    </a:lnTo>
                    <a:lnTo>
                      <a:pt x="2196" y="1859"/>
                    </a:lnTo>
                    <a:lnTo>
                      <a:pt x="2240" y="1790"/>
                    </a:lnTo>
                    <a:lnTo>
                      <a:pt x="2280" y="1720"/>
                    </a:lnTo>
                    <a:lnTo>
                      <a:pt x="2314" y="1645"/>
                    </a:lnTo>
                    <a:lnTo>
                      <a:pt x="2342" y="1569"/>
                    </a:lnTo>
                    <a:lnTo>
                      <a:pt x="2365" y="1489"/>
                    </a:lnTo>
                    <a:lnTo>
                      <a:pt x="2381" y="1407"/>
                    </a:lnTo>
                    <a:lnTo>
                      <a:pt x="2391" y="1323"/>
                    </a:lnTo>
                    <a:lnTo>
                      <a:pt x="2395" y="1237"/>
                    </a:lnTo>
                    <a:lnTo>
                      <a:pt x="2391" y="1152"/>
                    </a:lnTo>
                    <a:lnTo>
                      <a:pt x="2381" y="1068"/>
                    </a:lnTo>
                    <a:lnTo>
                      <a:pt x="2365" y="986"/>
                    </a:lnTo>
                    <a:lnTo>
                      <a:pt x="2342" y="906"/>
                    </a:lnTo>
                    <a:lnTo>
                      <a:pt x="2314" y="829"/>
                    </a:lnTo>
                    <a:lnTo>
                      <a:pt x="2280" y="755"/>
                    </a:lnTo>
                    <a:lnTo>
                      <a:pt x="2240" y="684"/>
                    </a:lnTo>
                    <a:lnTo>
                      <a:pt x="2196" y="616"/>
                    </a:lnTo>
                    <a:lnTo>
                      <a:pt x="2147" y="551"/>
                    </a:lnTo>
                    <a:lnTo>
                      <a:pt x="2093" y="491"/>
                    </a:lnTo>
                    <a:lnTo>
                      <a:pt x="2035" y="434"/>
                    </a:lnTo>
                    <a:lnTo>
                      <a:pt x="1973" y="381"/>
                    </a:lnTo>
                    <a:lnTo>
                      <a:pt x="1906" y="333"/>
                    </a:lnTo>
                    <a:lnTo>
                      <a:pt x="1837" y="290"/>
                    </a:lnTo>
                    <a:lnTo>
                      <a:pt x="1764" y="251"/>
                    </a:lnTo>
                    <a:lnTo>
                      <a:pt x="1687" y="218"/>
                    </a:lnTo>
                    <a:lnTo>
                      <a:pt x="1609" y="190"/>
                    </a:lnTo>
                    <a:lnTo>
                      <a:pt x="1527" y="168"/>
                    </a:lnTo>
                    <a:lnTo>
                      <a:pt x="1442" y="152"/>
                    </a:lnTo>
                    <a:lnTo>
                      <a:pt x="1357" y="143"/>
                    </a:lnTo>
                    <a:lnTo>
                      <a:pt x="1269" y="140"/>
                    </a:lnTo>
                    <a:close/>
                    <a:moveTo>
                      <a:pt x="1269" y="0"/>
                    </a:moveTo>
                    <a:lnTo>
                      <a:pt x="1269" y="0"/>
                    </a:lnTo>
                    <a:lnTo>
                      <a:pt x="1359" y="3"/>
                    </a:lnTo>
                    <a:lnTo>
                      <a:pt x="1449" y="11"/>
                    </a:lnTo>
                    <a:lnTo>
                      <a:pt x="1535" y="27"/>
                    </a:lnTo>
                    <a:lnTo>
                      <a:pt x="1620" y="47"/>
                    </a:lnTo>
                    <a:lnTo>
                      <a:pt x="1703" y="73"/>
                    </a:lnTo>
                    <a:lnTo>
                      <a:pt x="1783" y="105"/>
                    </a:lnTo>
                    <a:lnTo>
                      <a:pt x="1860" y="142"/>
                    </a:lnTo>
                    <a:lnTo>
                      <a:pt x="1934" y="183"/>
                    </a:lnTo>
                    <a:lnTo>
                      <a:pt x="2005" y="229"/>
                    </a:lnTo>
                    <a:lnTo>
                      <a:pt x="2072" y="278"/>
                    </a:lnTo>
                    <a:lnTo>
                      <a:pt x="2136" y="333"/>
                    </a:lnTo>
                    <a:lnTo>
                      <a:pt x="2196" y="392"/>
                    </a:lnTo>
                    <a:lnTo>
                      <a:pt x="2252" y="454"/>
                    </a:lnTo>
                    <a:lnTo>
                      <a:pt x="2304" y="519"/>
                    </a:lnTo>
                    <a:lnTo>
                      <a:pt x="2350" y="589"/>
                    </a:lnTo>
                    <a:lnTo>
                      <a:pt x="2393" y="661"/>
                    </a:lnTo>
                    <a:lnTo>
                      <a:pt x="2430" y="736"/>
                    </a:lnTo>
                    <a:lnTo>
                      <a:pt x="2463" y="814"/>
                    </a:lnTo>
                    <a:lnTo>
                      <a:pt x="2490" y="895"/>
                    </a:lnTo>
                    <a:lnTo>
                      <a:pt x="2510" y="978"/>
                    </a:lnTo>
                    <a:lnTo>
                      <a:pt x="2526" y="1062"/>
                    </a:lnTo>
                    <a:lnTo>
                      <a:pt x="2536" y="1149"/>
                    </a:lnTo>
                    <a:lnTo>
                      <a:pt x="2539" y="1237"/>
                    </a:lnTo>
                    <a:lnTo>
                      <a:pt x="2536" y="1326"/>
                    </a:lnTo>
                    <a:lnTo>
                      <a:pt x="2526" y="1413"/>
                    </a:lnTo>
                    <a:lnTo>
                      <a:pt x="2510" y="1497"/>
                    </a:lnTo>
                    <a:lnTo>
                      <a:pt x="2490" y="1580"/>
                    </a:lnTo>
                    <a:lnTo>
                      <a:pt x="2463" y="1661"/>
                    </a:lnTo>
                    <a:lnTo>
                      <a:pt x="2430" y="1739"/>
                    </a:lnTo>
                    <a:lnTo>
                      <a:pt x="2393" y="1814"/>
                    </a:lnTo>
                    <a:lnTo>
                      <a:pt x="2350" y="1886"/>
                    </a:lnTo>
                    <a:lnTo>
                      <a:pt x="2303" y="1956"/>
                    </a:lnTo>
                    <a:lnTo>
                      <a:pt x="2252" y="2021"/>
                    </a:lnTo>
                    <a:lnTo>
                      <a:pt x="2196" y="2084"/>
                    </a:lnTo>
                    <a:lnTo>
                      <a:pt x="2136" y="2142"/>
                    </a:lnTo>
                    <a:lnTo>
                      <a:pt x="2072" y="2196"/>
                    </a:lnTo>
                    <a:lnTo>
                      <a:pt x="2004" y="2247"/>
                    </a:lnTo>
                    <a:lnTo>
                      <a:pt x="1934" y="2292"/>
                    </a:lnTo>
                    <a:lnTo>
                      <a:pt x="1860" y="2334"/>
                    </a:lnTo>
                    <a:lnTo>
                      <a:pt x="1782" y="2370"/>
                    </a:lnTo>
                    <a:lnTo>
                      <a:pt x="1702" y="2401"/>
                    </a:lnTo>
                    <a:lnTo>
                      <a:pt x="1620" y="2428"/>
                    </a:lnTo>
                    <a:lnTo>
                      <a:pt x="1535" y="2449"/>
                    </a:lnTo>
                    <a:lnTo>
                      <a:pt x="1448" y="2463"/>
                    </a:lnTo>
                    <a:lnTo>
                      <a:pt x="1359" y="2473"/>
                    </a:lnTo>
                    <a:lnTo>
                      <a:pt x="1269" y="2476"/>
                    </a:lnTo>
                    <a:lnTo>
                      <a:pt x="1178" y="2473"/>
                    </a:lnTo>
                    <a:lnTo>
                      <a:pt x="1089" y="2463"/>
                    </a:lnTo>
                    <a:lnTo>
                      <a:pt x="1002" y="2449"/>
                    </a:lnTo>
                    <a:lnTo>
                      <a:pt x="917" y="2428"/>
                    </a:lnTo>
                    <a:lnTo>
                      <a:pt x="834" y="2401"/>
                    </a:lnTo>
                    <a:lnTo>
                      <a:pt x="754" y="2370"/>
                    </a:lnTo>
                    <a:lnTo>
                      <a:pt x="678" y="2334"/>
                    </a:lnTo>
                    <a:lnTo>
                      <a:pt x="603" y="2292"/>
                    </a:lnTo>
                    <a:lnTo>
                      <a:pt x="532" y="2247"/>
                    </a:lnTo>
                    <a:lnTo>
                      <a:pt x="465" y="2196"/>
                    </a:lnTo>
                    <a:lnTo>
                      <a:pt x="402" y="2142"/>
                    </a:lnTo>
                    <a:lnTo>
                      <a:pt x="341" y="2084"/>
                    </a:lnTo>
                    <a:lnTo>
                      <a:pt x="285" y="2021"/>
                    </a:lnTo>
                    <a:lnTo>
                      <a:pt x="235" y="1956"/>
                    </a:lnTo>
                    <a:lnTo>
                      <a:pt x="187" y="1886"/>
                    </a:lnTo>
                    <a:lnTo>
                      <a:pt x="145" y="1814"/>
                    </a:lnTo>
                    <a:lnTo>
                      <a:pt x="107" y="1739"/>
                    </a:lnTo>
                    <a:lnTo>
                      <a:pt x="75" y="1661"/>
                    </a:lnTo>
                    <a:lnTo>
                      <a:pt x="48" y="1580"/>
                    </a:lnTo>
                    <a:lnTo>
                      <a:pt x="28" y="1497"/>
                    </a:lnTo>
                    <a:lnTo>
                      <a:pt x="11" y="1413"/>
                    </a:lnTo>
                    <a:lnTo>
                      <a:pt x="3" y="1326"/>
                    </a:lnTo>
                    <a:lnTo>
                      <a:pt x="0" y="1237"/>
                    </a:lnTo>
                    <a:lnTo>
                      <a:pt x="3" y="1149"/>
                    </a:lnTo>
                    <a:lnTo>
                      <a:pt x="11" y="1062"/>
                    </a:lnTo>
                    <a:lnTo>
                      <a:pt x="28" y="978"/>
                    </a:lnTo>
                    <a:lnTo>
                      <a:pt x="48" y="895"/>
                    </a:lnTo>
                    <a:lnTo>
                      <a:pt x="75" y="814"/>
                    </a:lnTo>
                    <a:lnTo>
                      <a:pt x="107" y="736"/>
                    </a:lnTo>
                    <a:lnTo>
                      <a:pt x="145" y="661"/>
                    </a:lnTo>
                    <a:lnTo>
                      <a:pt x="187" y="589"/>
                    </a:lnTo>
                    <a:lnTo>
                      <a:pt x="235" y="519"/>
                    </a:lnTo>
                    <a:lnTo>
                      <a:pt x="285" y="454"/>
                    </a:lnTo>
                    <a:lnTo>
                      <a:pt x="341" y="392"/>
                    </a:lnTo>
                    <a:lnTo>
                      <a:pt x="402" y="333"/>
                    </a:lnTo>
                    <a:lnTo>
                      <a:pt x="465" y="278"/>
                    </a:lnTo>
                    <a:lnTo>
                      <a:pt x="532" y="229"/>
                    </a:lnTo>
                    <a:lnTo>
                      <a:pt x="603" y="183"/>
                    </a:lnTo>
                    <a:lnTo>
                      <a:pt x="678" y="142"/>
                    </a:lnTo>
                    <a:lnTo>
                      <a:pt x="754" y="105"/>
                    </a:lnTo>
                    <a:lnTo>
                      <a:pt x="834" y="73"/>
                    </a:lnTo>
                    <a:lnTo>
                      <a:pt x="917" y="47"/>
                    </a:lnTo>
                    <a:lnTo>
                      <a:pt x="1002" y="27"/>
                    </a:lnTo>
                    <a:lnTo>
                      <a:pt x="1089" y="11"/>
                    </a:lnTo>
                    <a:lnTo>
                      <a:pt x="1178" y="3"/>
                    </a:lnTo>
                    <a:lnTo>
                      <a:pt x="12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6"/>
              <p:cNvSpPr>
                <a:spLocks/>
              </p:cNvSpPr>
              <p:nvPr/>
            </p:nvSpPr>
            <p:spPr bwMode="auto">
              <a:xfrm>
                <a:off x="794" y="847"/>
                <a:ext cx="72" cy="72"/>
              </a:xfrm>
              <a:custGeom>
                <a:avLst/>
                <a:gdLst>
                  <a:gd name="T0" fmla="*/ 290 w 718"/>
                  <a:gd name="T1" fmla="*/ 0 h 711"/>
                  <a:gd name="T2" fmla="*/ 339 w 718"/>
                  <a:gd name="T3" fmla="*/ 2 h 711"/>
                  <a:gd name="T4" fmla="*/ 385 w 718"/>
                  <a:gd name="T5" fmla="*/ 9 h 711"/>
                  <a:gd name="T6" fmla="*/ 430 w 718"/>
                  <a:gd name="T7" fmla="*/ 20 h 711"/>
                  <a:gd name="T8" fmla="*/ 472 w 718"/>
                  <a:gd name="T9" fmla="*/ 36 h 711"/>
                  <a:gd name="T10" fmla="*/ 512 w 718"/>
                  <a:gd name="T11" fmla="*/ 56 h 711"/>
                  <a:gd name="T12" fmla="*/ 549 w 718"/>
                  <a:gd name="T13" fmla="*/ 80 h 711"/>
                  <a:gd name="T14" fmla="*/ 584 w 718"/>
                  <a:gd name="T15" fmla="*/ 108 h 711"/>
                  <a:gd name="T16" fmla="*/ 614 w 718"/>
                  <a:gd name="T17" fmla="*/ 141 h 711"/>
                  <a:gd name="T18" fmla="*/ 642 w 718"/>
                  <a:gd name="T19" fmla="*/ 175 h 711"/>
                  <a:gd name="T20" fmla="*/ 664 w 718"/>
                  <a:gd name="T21" fmla="*/ 215 h 711"/>
                  <a:gd name="T22" fmla="*/ 685 w 718"/>
                  <a:gd name="T23" fmla="*/ 257 h 711"/>
                  <a:gd name="T24" fmla="*/ 700 w 718"/>
                  <a:gd name="T25" fmla="*/ 304 h 711"/>
                  <a:gd name="T26" fmla="*/ 711 w 718"/>
                  <a:gd name="T27" fmla="*/ 353 h 711"/>
                  <a:gd name="T28" fmla="*/ 716 w 718"/>
                  <a:gd name="T29" fmla="*/ 406 h 711"/>
                  <a:gd name="T30" fmla="*/ 718 w 718"/>
                  <a:gd name="T31" fmla="*/ 461 h 711"/>
                  <a:gd name="T32" fmla="*/ 714 w 718"/>
                  <a:gd name="T33" fmla="*/ 519 h 711"/>
                  <a:gd name="T34" fmla="*/ 704 w 718"/>
                  <a:gd name="T35" fmla="*/ 580 h 711"/>
                  <a:gd name="T36" fmla="*/ 689 w 718"/>
                  <a:gd name="T37" fmla="*/ 643 h 711"/>
                  <a:gd name="T38" fmla="*/ 650 w 718"/>
                  <a:gd name="T39" fmla="*/ 628 h 711"/>
                  <a:gd name="T40" fmla="*/ 614 w 718"/>
                  <a:gd name="T41" fmla="*/ 617 h 711"/>
                  <a:gd name="T42" fmla="*/ 579 w 718"/>
                  <a:gd name="T43" fmla="*/ 611 h 711"/>
                  <a:gd name="T44" fmla="*/ 547 w 718"/>
                  <a:gd name="T45" fmla="*/ 609 h 711"/>
                  <a:gd name="T46" fmla="*/ 518 w 718"/>
                  <a:gd name="T47" fmla="*/ 611 h 711"/>
                  <a:gd name="T48" fmla="*/ 490 w 718"/>
                  <a:gd name="T49" fmla="*/ 616 h 711"/>
                  <a:gd name="T50" fmla="*/ 465 w 718"/>
                  <a:gd name="T51" fmla="*/ 624 h 711"/>
                  <a:gd name="T52" fmla="*/ 441 w 718"/>
                  <a:gd name="T53" fmla="*/ 636 h 711"/>
                  <a:gd name="T54" fmla="*/ 421 w 718"/>
                  <a:gd name="T55" fmla="*/ 649 h 711"/>
                  <a:gd name="T56" fmla="*/ 401 w 718"/>
                  <a:gd name="T57" fmla="*/ 662 h 711"/>
                  <a:gd name="T58" fmla="*/ 385 w 718"/>
                  <a:gd name="T59" fmla="*/ 678 h 711"/>
                  <a:gd name="T60" fmla="*/ 370 w 718"/>
                  <a:gd name="T61" fmla="*/ 694 h 711"/>
                  <a:gd name="T62" fmla="*/ 357 w 718"/>
                  <a:gd name="T63" fmla="*/ 711 h 711"/>
                  <a:gd name="T64" fmla="*/ 345 w 718"/>
                  <a:gd name="T65" fmla="*/ 678 h 711"/>
                  <a:gd name="T66" fmla="*/ 330 w 718"/>
                  <a:gd name="T67" fmla="*/ 650 h 711"/>
                  <a:gd name="T68" fmla="*/ 313 w 718"/>
                  <a:gd name="T69" fmla="*/ 625 h 711"/>
                  <a:gd name="T70" fmla="*/ 295 w 718"/>
                  <a:gd name="T71" fmla="*/ 603 h 711"/>
                  <a:gd name="T72" fmla="*/ 273 w 718"/>
                  <a:gd name="T73" fmla="*/ 584 h 711"/>
                  <a:gd name="T74" fmla="*/ 251 w 718"/>
                  <a:gd name="T75" fmla="*/ 568 h 711"/>
                  <a:gd name="T76" fmla="*/ 229 w 718"/>
                  <a:gd name="T77" fmla="*/ 551 h 711"/>
                  <a:gd name="T78" fmla="*/ 205 w 718"/>
                  <a:gd name="T79" fmla="*/ 536 h 711"/>
                  <a:gd name="T80" fmla="*/ 180 w 718"/>
                  <a:gd name="T81" fmla="*/ 521 h 711"/>
                  <a:gd name="T82" fmla="*/ 156 w 718"/>
                  <a:gd name="T83" fmla="*/ 507 h 711"/>
                  <a:gd name="T84" fmla="*/ 133 w 718"/>
                  <a:gd name="T85" fmla="*/ 491 h 711"/>
                  <a:gd name="T86" fmla="*/ 109 w 718"/>
                  <a:gd name="T87" fmla="*/ 473 h 711"/>
                  <a:gd name="T88" fmla="*/ 86 w 718"/>
                  <a:gd name="T89" fmla="*/ 454 h 711"/>
                  <a:gd name="T90" fmla="*/ 66 w 718"/>
                  <a:gd name="T91" fmla="*/ 432 h 711"/>
                  <a:gd name="T92" fmla="*/ 46 w 718"/>
                  <a:gd name="T93" fmla="*/ 408 h 711"/>
                  <a:gd name="T94" fmla="*/ 29 w 718"/>
                  <a:gd name="T95" fmla="*/ 379 h 711"/>
                  <a:gd name="T96" fmla="*/ 12 w 718"/>
                  <a:gd name="T97" fmla="*/ 342 h 711"/>
                  <a:gd name="T98" fmla="*/ 3 w 718"/>
                  <a:gd name="T99" fmla="*/ 304 h 711"/>
                  <a:gd name="T100" fmla="*/ 0 w 718"/>
                  <a:gd name="T101" fmla="*/ 267 h 711"/>
                  <a:gd name="T102" fmla="*/ 3 w 718"/>
                  <a:gd name="T103" fmla="*/ 231 h 711"/>
                  <a:gd name="T104" fmla="*/ 11 w 718"/>
                  <a:gd name="T105" fmla="*/ 195 h 711"/>
                  <a:gd name="T106" fmla="*/ 25 w 718"/>
                  <a:gd name="T107" fmla="*/ 162 h 711"/>
                  <a:gd name="T108" fmla="*/ 42 w 718"/>
                  <a:gd name="T109" fmla="*/ 130 h 711"/>
                  <a:gd name="T110" fmla="*/ 64 w 718"/>
                  <a:gd name="T111" fmla="*/ 102 h 711"/>
                  <a:gd name="T112" fmla="*/ 87 w 718"/>
                  <a:gd name="T113" fmla="*/ 76 h 711"/>
                  <a:gd name="T114" fmla="*/ 116 w 718"/>
                  <a:gd name="T115" fmla="*/ 52 h 711"/>
                  <a:gd name="T116" fmla="*/ 145 w 718"/>
                  <a:gd name="T117" fmla="*/ 33 h 711"/>
                  <a:gd name="T118" fmla="*/ 175 w 718"/>
                  <a:gd name="T119" fmla="*/ 18 h 711"/>
                  <a:gd name="T120" fmla="*/ 207 w 718"/>
                  <a:gd name="T121" fmla="*/ 7 h 711"/>
                  <a:gd name="T122" fmla="*/ 240 w 718"/>
                  <a:gd name="T123" fmla="*/ 2 h 711"/>
                  <a:gd name="T124" fmla="*/ 290 w 718"/>
                  <a:gd name="T125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8" h="711">
                    <a:moveTo>
                      <a:pt x="290" y="0"/>
                    </a:moveTo>
                    <a:lnTo>
                      <a:pt x="339" y="2"/>
                    </a:lnTo>
                    <a:lnTo>
                      <a:pt x="385" y="9"/>
                    </a:lnTo>
                    <a:lnTo>
                      <a:pt x="430" y="20"/>
                    </a:lnTo>
                    <a:lnTo>
                      <a:pt x="472" y="36"/>
                    </a:lnTo>
                    <a:lnTo>
                      <a:pt x="512" y="56"/>
                    </a:lnTo>
                    <a:lnTo>
                      <a:pt x="549" y="80"/>
                    </a:lnTo>
                    <a:lnTo>
                      <a:pt x="584" y="108"/>
                    </a:lnTo>
                    <a:lnTo>
                      <a:pt x="614" y="141"/>
                    </a:lnTo>
                    <a:lnTo>
                      <a:pt x="642" y="175"/>
                    </a:lnTo>
                    <a:lnTo>
                      <a:pt x="664" y="215"/>
                    </a:lnTo>
                    <a:lnTo>
                      <a:pt x="685" y="257"/>
                    </a:lnTo>
                    <a:lnTo>
                      <a:pt x="700" y="304"/>
                    </a:lnTo>
                    <a:lnTo>
                      <a:pt x="711" y="353"/>
                    </a:lnTo>
                    <a:lnTo>
                      <a:pt x="716" y="406"/>
                    </a:lnTo>
                    <a:lnTo>
                      <a:pt x="718" y="461"/>
                    </a:lnTo>
                    <a:lnTo>
                      <a:pt x="714" y="519"/>
                    </a:lnTo>
                    <a:lnTo>
                      <a:pt x="704" y="580"/>
                    </a:lnTo>
                    <a:lnTo>
                      <a:pt x="689" y="643"/>
                    </a:lnTo>
                    <a:lnTo>
                      <a:pt x="650" y="628"/>
                    </a:lnTo>
                    <a:lnTo>
                      <a:pt x="614" y="617"/>
                    </a:lnTo>
                    <a:lnTo>
                      <a:pt x="579" y="611"/>
                    </a:lnTo>
                    <a:lnTo>
                      <a:pt x="547" y="609"/>
                    </a:lnTo>
                    <a:lnTo>
                      <a:pt x="518" y="611"/>
                    </a:lnTo>
                    <a:lnTo>
                      <a:pt x="490" y="616"/>
                    </a:lnTo>
                    <a:lnTo>
                      <a:pt x="465" y="624"/>
                    </a:lnTo>
                    <a:lnTo>
                      <a:pt x="441" y="636"/>
                    </a:lnTo>
                    <a:lnTo>
                      <a:pt x="421" y="649"/>
                    </a:lnTo>
                    <a:lnTo>
                      <a:pt x="401" y="662"/>
                    </a:lnTo>
                    <a:lnTo>
                      <a:pt x="385" y="678"/>
                    </a:lnTo>
                    <a:lnTo>
                      <a:pt x="370" y="694"/>
                    </a:lnTo>
                    <a:lnTo>
                      <a:pt x="357" y="711"/>
                    </a:lnTo>
                    <a:lnTo>
                      <a:pt x="345" y="678"/>
                    </a:lnTo>
                    <a:lnTo>
                      <a:pt x="330" y="650"/>
                    </a:lnTo>
                    <a:lnTo>
                      <a:pt x="313" y="625"/>
                    </a:lnTo>
                    <a:lnTo>
                      <a:pt x="295" y="603"/>
                    </a:lnTo>
                    <a:lnTo>
                      <a:pt x="273" y="584"/>
                    </a:lnTo>
                    <a:lnTo>
                      <a:pt x="251" y="568"/>
                    </a:lnTo>
                    <a:lnTo>
                      <a:pt x="229" y="551"/>
                    </a:lnTo>
                    <a:lnTo>
                      <a:pt x="205" y="536"/>
                    </a:lnTo>
                    <a:lnTo>
                      <a:pt x="180" y="521"/>
                    </a:lnTo>
                    <a:lnTo>
                      <a:pt x="156" y="507"/>
                    </a:lnTo>
                    <a:lnTo>
                      <a:pt x="133" y="491"/>
                    </a:lnTo>
                    <a:lnTo>
                      <a:pt x="109" y="473"/>
                    </a:lnTo>
                    <a:lnTo>
                      <a:pt x="86" y="454"/>
                    </a:lnTo>
                    <a:lnTo>
                      <a:pt x="66" y="432"/>
                    </a:lnTo>
                    <a:lnTo>
                      <a:pt x="46" y="408"/>
                    </a:lnTo>
                    <a:lnTo>
                      <a:pt x="29" y="379"/>
                    </a:lnTo>
                    <a:lnTo>
                      <a:pt x="12" y="342"/>
                    </a:lnTo>
                    <a:lnTo>
                      <a:pt x="3" y="304"/>
                    </a:lnTo>
                    <a:lnTo>
                      <a:pt x="0" y="267"/>
                    </a:lnTo>
                    <a:lnTo>
                      <a:pt x="3" y="231"/>
                    </a:lnTo>
                    <a:lnTo>
                      <a:pt x="11" y="195"/>
                    </a:lnTo>
                    <a:lnTo>
                      <a:pt x="25" y="162"/>
                    </a:lnTo>
                    <a:lnTo>
                      <a:pt x="42" y="130"/>
                    </a:lnTo>
                    <a:lnTo>
                      <a:pt x="64" y="102"/>
                    </a:lnTo>
                    <a:lnTo>
                      <a:pt x="87" y="76"/>
                    </a:lnTo>
                    <a:lnTo>
                      <a:pt x="116" y="52"/>
                    </a:lnTo>
                    <a:lnTo>
                      <a:pt x="145" y="33"/>
                    </a:lnTo>
                    <a:lnTo>
                      <a:pt x="175" y="18"/>
                    </a:lnTo>
                    <a:lnTo>
                      <a:pt x="207" y="7"/>
                    </a:lnTo>
                    <a:lnTo>
                      <a:pt x="240" y="2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7"/>
              <p:cNvSpPr>
                <a:spLocks/>
              </p:cNvSpPr>
              <p:nvPr/>
            </p:nvSpPr>
            <p:spPr bwMode="auto">
              <a:xfrm>
                <a:off x="778" y="938"/>
                <a:ext cx="66" cy="80"/>
              </a:xfrm>
              <a:custGeom>
                <a:avLst/>
                <a:gdLst>
                  <a:gd name="T0" fmla="*/ 439 w 660"/>
                  <a:gd name="T1" fmla="*/ 38 h 803"/>
                  <a:gd name="T2" fmla="*/ 457 w 660"/>
                  <a:gd name="T3" fmla="*/ 103 h 803"/>
                  <a:gd name="T4" fmla="*/ 484 w 660"/>
                  <a:gd name="T5" fmla="*/ 154 h 803"/>
                  <a:gd name="T6" fmla="*/ 518 w 660"/>
                  <a:gd name="T7" fmla="*/ 191 h 803"/>
                  <a:gd name="T8" fmla="*/ 558 w 660"/>
                  <a:gd name="T9" fmla="*/ 218 h 803"/>
                  <a:gd name="T10" fmla="*/ 599 w 660"/>
                  <a:gd name="T11" fmla="*/ 234 h 803"/>
                  <a:gd name="T12" fmla="*/ 640 w 660"/>
                  <a:gd name="T13" fmla="*/ 245 h 803"/>
                  <a:gd name="T14" fmla="*/ 634 w 660"/>
                  <a:gd name="T15" fmla="*/ 278 h 803"/>
                  <a:gd name="T16" fmla="*/ 600 w 660"/>
                  <a:gd name="T17" fmla="*/ 339 h 803"/>
                  <a:gd name="T18" fmla="*/ 585 w 660"/>
                  <a:gd name="T19" fmla="*/ 401 h 803"/>
                  <a:gd name="T20" fmla="*/ 580 w 660"/>
                  <a:gd name="T21" fmla="*/ 463 h 803"/>
                  <a:gd name="T22" fmla="*/ 578 w 660"/>
                  <a:gd name="T23" fmla="*/ 527 h 803"/>
                  <a:gd name="T24" fmla="*/ 569 w 660"/>
                  <a:gd name="T25" fmla="*/ 592 h 803"/>
                  <a:gd name="T26" fmla="*/ 547 w 660"/>
                  <a:gd name="T27" fmla="*/ 657 h 803"/>
                  <a:gd name="T28" fmla="*/ 507 w 660"/>
                  <a:gd name="T29" fmla="*/ 719 h 803"/>
                  <a:gd name="T30" fmla="*/ 456 w 660"/>
                  <a:gd name="T31" fmla="*/ 763 h 803"/>
                  <a:gd name="T32" fmla="*/ 397 w 660"/>
                  <a:gd name="T33" fmla="*/ 791 h 803"/>
                  <a:gd name="T34" fmla="*/ 334 w 660"/>
                  <a:gd name="T35" fmla="*/ 802 h 803"/>
                  <a:gd name="T36" fmla="*/ 269 w 660"/>
                  <a:gd name="T37" fmla="*/ 800 h 803"/>
                  <a:gd name="T38" fmla="*/ 208 w 660"/>
                  <a:gd name="T39" fmla="*/ 785 h 803"/>
                  <a:gd name="T40" fmla="*/ 153 w 660"/>
                  <a:gd name="T41" fmla="*/ 759 h 803"/>
                  <a:gd name="T42" fmla="*/ 107 w 660"/>
                  <a:gd name="T43" fmla="*/ 722 h 803"/>
                  <a:gd name="T44" fmla="*/ 62 w 660"/>
                  <a:gd name="T45" fmla="*/ 661 h 803"/>
                  <a:gd name="T46" fmla="*/ 23 w 660"/>
                  <a:gd name="T47" fmla="*/ 580 h 803"/>
                  <a:gd name="T48" fmla="*/ 3 w 660"/>
                  <a:gd name="T49" fmla="*/ 498 h 803"/>
                  <a:gd name="T50" fmla="*/ 2 w 660"/>
                  <a:gd name="T51" fmla="*/ 415 h 803"/>
                  <a:gd name="T52" fmla="*/ 18 w 660"/>
                  <a:gd name="T53" fmla="*/ 334 h 803"/>
                  <a:gd name="T54" fmla="*/ 52 w 660"/>
                  <a:gd name="T55" fmla="*/ 257 h 803"/>
                  <a:gd name="T56" fmla="*/ 104 w 660"/>
                  <a:gd name="T57" fmla="*/ 184 h 803"/>
                  <a:gd name="T58" fmla="*/ 176 w 660"/>
                  <a:gd name="T59" fmla="*/ 119 h 803"/>
                  <a:gd name="T60" fmla="*/ 265 w 660"/>
                  <a:gd name="T61" fmla="*/ 63 h 803"/>
                  <a:gd name="T62" fmla="*/ 373 w 660"/>
                  <a:gd name="T63" fmla="*/ 18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0" h="803">
                    <a:moveTo>
                      <a:pt x="433" y="0"/>
                    </a:moveTo>
                    <a:lnTo>
                      <a:pt x="439" y="38"/>
                    </a:lnTo>
                    <a:lnTo>
                      <a:pt x="446" y="73"/>
                    </a:lnTo>
                    <a:lnTo>
                      <a:pt x="457" y="103"/>
                    </a:lnTo>
                    <a:lnTo>
                      <a:pt x="469" y="130"/>
                    </a:lnTo>
                    <a:lnTo>
                      <a:pt x="484" y="154"/>
                    </a:lnTo>
                    <a:lnTo>
                      <a:pt x="501" y="173"/>
                    </a:lnTo>
                    <a:lnTo>
                      <a:pt x="518" y="191"/>
                    </a:lnTo>
                    <a:lnTo>
                      <a:pt x="538" y="206"/>
                    </a:lnTo>
                    <a:lnTo>
                      <a:pt x="558" y="218"/>
                    </a:lnTo>
                    <a:lnTo>
                      <a:pt x="579" y="227"/>
                    </a:lnTo>
                    <a:lnTo>
                      <a:pt x="599" y="234"/>
                    </a:lnTo>
                    <a:lnTo>
                      <a:pt x="620" y="241"/>
                    </a:lnTo>
                    <a:lnTo>
                      <a:pt x="640" y="245"/>
                    </a:lnTo>
                    <a:lnTo>
                      <a:pt x="660" y="247"/>
                    </a:lnTo>
                    <a:lnTo>
                      <a:pt x="634" y="278"/>
                    </a:lnTo>
                    <a:lnTo>
                      <a:pt x="614" y="308"/>
                    </a:lnTo>
                    <a:lnTo>
                      <a:pt x="600" y="339"/>
                    </a:lnTo>
                    <a:lnTo>
                      <a:pt x="592" y="369"/>
                    </a:lnTo>
                    <a:lnTo>
                      <a:pt x="585" y="401"/>
                    </a:lnTo>
                    <a:lnTo>
                      <a:pt x="582" y="431"/>
                    </a:lnTo>
                    <a:lnTo>
                      <a:pt x="580" y="463"/>
                    </a:lnTo>
                    <a:lnTo>
                      <a:pt x="579" y="495"/>
                    </a:lnTo>
                    <a:lnTo>
                      <a:pt x="578" y="527"/>
                    </a:lnTo>
                    <a:lnTo>
                      <a:pt x="575" y="559"/>
                    </a:lnTo>
                    <a:lnTo>
                      <a:pt x="569" y="592"/>
                    </a:lnTo>
                    <a:lnTo>
                      <a:pt x="561" y="625"/>
                    </a:lnTo>
                    <a:lnTo>
                      <a:pt x="547" y="657"/>
                    </a:lnTo>
                    <a:lnTo>
                      <a:pt x="528" y="691"/>
                    </a:lnTo>
                    <a:lnTo>
                      <a:pt x="507" y="719"/>
                    </a:lnTo>
                    <a:lnTo>
                      <a:pt x="483" y="743"/>
                    </a:lnTo>
                    <a:lnTo>
                      <a:pt x="456" y="763"/>
                    </a:lnTo>
                    <a:lnTo>
                      <a:pt x="427" y="779"/>
                    </a:lnTo>
                    <a:lnTo>
                      <a:pt x="397" y="791"/>
                    </a:lnTo>
                    <a:lnTo>
                      <a:pt x="365" y="798"/>
                    </a:lnTo>
                    <a:lnTo>
                      <a:pt x="334" y="802"/>
                    </a:lnTo>
                    <a:lnTo>
                      <a:pt x="302" y="803"/>
                    </a:lnTo>
                    <a:lnTo>
                      <a:pt x="269" y="800"/>
                    </a:lnTo>
                    <a:lnTo>
                      <a:pt x="238" y="795"/>
                    </a:lnTo>
                    <a:lnTo>
                      <a:pt x="208" y="785"/>
                    </a:lnTo>
                    <a:lnTo>
                      <a:pt x="179" y="774"/>
                    </a:lnTo>
                    <a:lnTo>
                      <a:pt x="153" y="759"/>
                    </a:lnTo>
                    <a:lnTo>
                      <a:pt x="128" y="742"/>
                    </a:lnTo>
                    <a:lnTo>
                      <a:pt x="107" y="722"/>
                    </a:lnTo>
                    <a:lnTo>
                      <a:pt x="88" y="700"/>
                    </a:lnTo>
                    <a:lnTo>
                      <a:pt x="62" y="661"/>
                    </a:lnTo>
                    <a:lnTo>
                      <a:pt x="41" y="621"/>
                    </a:lnTo>
                    <a:lnTo>
                      <a:pt x="23" y="580"/>
                    </a:lnTo>
                    <a:lnTo>
                      <a:pt x="12" y="539"/>
                    </a:lnTo>
                    <a:lnTo>
                      <a:pt x="3" y="498"/>
                    </a:lnTo>
                    <a:lnTo>
                      <a:pt x="0" y="456"/>
                    </a:lnTo>
                    <a:lnTo>
                      <a:pt x="2" y="415"/>
                    </a:lnTo>
                    <a:lnTo>
                      <a:pt x="7" y="374"/>
                    </a:lnTo>
                    <a:lnTo>
                      <a:pt x="18" y="334"/>
                    </a:lnTo>
                    <a:lnTo>
                      <a:pt x="32" y="294"/>
                    </a:lnTo>
                    <a:lnTo>
                      <a:pt x="52" y="257"/>
                    </a:lnTo>
                    <a:lnTo>
                      <a:pt x="76" y="220"/>
                    </a:lnTo>
                    <a:lnTo>
                      <a:pt x="104" y="184"/>
                    </a:lnTo>
                    <a:lnTo>
                      <a:pt x="138" y="150"/>
                    </a:lnTo>
                    <a:lnTo>
                      <a:pt x="176" y="119"/>
                    </a:lnTo>
                    <a:lnTo>
                      <a:pt x="218" y="90"/>
                    </a:lnTo>
                    <a:lnTo>
                      <a:pt x="265" y="63"/>
                    </a:lnTo>
                    <a:lnTo>
                      <a:pt x="317" y="39"/>
                    </a:lnTo>
                    <a:lnTo>
                      <a:pt x="373" y="18"/>
                    </a:lnTo>
                    <a:lnTo>
                      <a:pt x="4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8"/>
              <p:cNvSpPr>
                <a:spLocks/>
              </p:cNvSpPr>
              <p:nvPr/>
            </p:nvSpPr>
            <p:spPr bwMode="auto">
              <a:xfrm>
                <a:off x="865" y="917"/>
                <a:ext cx="82" cy="62"/>
              </a:xfrm>
              <a:custGeom>
                <a:avLst/>
                <a:gdLst>
                  <a:gd name="T0" fmla="*/ 565 w 815"/>
                  <a:gd name="T1" fmla="*/ 0 h 619"/>
                  <a:gd name="T2" fmla="*/ 602 w 815"/>
                  <a:gd name="T3" fmla="*/ 4 h 619"/>
                  <a:gd name="T4" fmla="*/ 635 w 815"/>
                  <a:gd name="T5" fmla="*/ 13 h 619"/>
                  <a:gd name="T6" fmla="*/ 666 w 815"/>
                  <a:gd name="T7" fmla="*/ 25 h 619"/>
                  <a:gd name="T8" fmla="*/ 695 w 815"/>
                  <a:gd name="T9" fmla="*/ 41 h 619"/>
                  <a:gd name="T10" fmla="*/ 720 w 815"/>
                  <a:gd name="T11" fmla="*/ 61 h 619"/>
                  <a:gd name="T12" fmla="*/ 743 w 815"/>
                  <a:gd name="T13" fmla="*/ 83 h 619"/>
                  <a:gd name="T14" fmla="*/ 762 w 815"/>
                  <a:gd name="T15" fmla="*/ 108 h 619"/>
                  <a:gd name="T16" fmla="*/ 780 w 815"/>
                  <a:gd name="T17" fmla="*/ 136 h 619"/>
                  <a:gd name="T18" fmla="*/ 793 w 815"/>
                  <a:gd name="T19" fmla="*/ 164 h 619"/>
                  <a:gd name="T20" fmla="*/ 803 w 815"/>
                  <a:gd name="T21" fmla="*/ 193 h 619"/>
                  <a:gd name="T22" fmla="*/ 811 w 815"/>
                  <a:gd name="T23" fmla="*/ 223 h 619"/>
                  <a:gd name="T24" fmla="*/ 814 w 815"/>
                  <a:gd name="T25" fmla="*/ 253 h 619"/>
                  <a:gd name="T26" fmla="*/ 815 w 815"/>
                  <a:gd name="T27" fmla="*/ 283 h 619"/>
                  <a:gd name="T28" fmla="*/ 812 w 815"/>
                  <a:gd name="T29" fmla="*/ 312 h 619"/>
                  <a:gd name="T30" fmla="*/ 805 w 815"/>
                  <a:gd name="T31" fmla="*/ 341 h 619"/>
                  <a:gd name="T32" fmla="*/ 796 w 815"/>
                  <a:gd name="T33" fmla="*/ 367 h 619"/>
                  <a:gd name="T34" fmla="*/ 771 w 815"/>
                  <a:gd name="T35" fmla="*/ 412 h 619"/>
                  <a:gd name="T36" fmla="*/ 743 w 815"/>
                  <a:gd name="T37" fmla="*/ 454 h 619"/>
                  <a:gd name="T38" fmla="*/ 712 w 815"/>
                  <a:gd name="T39" fmla="*/ 492 h 619"/>
                  <a:gd name="T40" fmla="*/ 676 w 815"/>
                  <a:gd name="T41" fmla="*/ 525 h 619"/>
                  <a:gd name="T42" fmla="*/ 638 w 815"/>
                  <a:gd name="T43" fmla="*/ 553 h 619"/>
                  <a:gd name="T44" fmla="*/ 597 w 815"/>
                  <a:gd name="T45" fmla="*/ 576 h 619"/>
                  <a:gd name="T46" fmla="*/ 555 w 815"/>
                  <a:gd name="T47" fmla="*/ 595 h 619"/>
                  <a:gd name="T48" fmla="*/ 510 w 815"/>
                  <a:gd name="T49" fmla="*/ 609 h 619"/>
                  <a:gd name="T50" fmla="*/ 463 w 815"/>
                  <a:gd name="T51" fmla="*/ 616 h 619"/>
                  <a:gd name="T52" fmla="*/ 414 w 815"/>
                  <a:gd name="T53" fmla="*/ 619 h 619"/>
                  <a:gd name="T54" fmla="*/ 364 w 815"/>
                  <a:gd name="T55" fmla="*/ 616 h 619"/>
                  <a:gd name="T56" fmla="*/ 313 w 815"/>
                  <a:gd name="T57" fmla="*/ 608 h 619"/>
                  <a:gd name="T58" fmla="*/ 261 w 815"/>
                  <a:gd name="T59" fmla="*/ 593 h 619"/>
                  <a:gd name="T60" fmla="*/ 209 w 815"/>
                  <a:gd name="T61" fmla="*/ 572 h 619"/>
                  <a:gd name="T62" fmla="*/ 156 w 815"/>
                  <a:gd name="T63" fmla="*/ 545 h 619"/>
                  <a:gd name="T64" fmla="*/ 103 w 815"/>
                  <a:gd name="T65" fmla="*/ 512 h 619"/>
                  <a:gd name="T66" fmla="*/ 52 w 815"/>
                  <a:gd name="T67" fmla="*/ 472 h 619"/>
                  <a:gd name="T68" fmla="*/ 0 w 815"/>
                  <a:gd name="T69" fmla="*/ 425 h 619"/>
                  <a:gd name="T70" fmla="*/ 37 w 815"/>
                  <a:gd name="T71" fmla="*/ 397 h 619"/>
                  <a:gd name="T72" fmla="*/ 67 w 815"/>
                  <a:gd name="T73" fmla="*/ 370 h 619"/>
                  <a:gd name="T74" fmla="*/ 89 w 815"/>
                  <a:gd name="T75" fmla="*/ 342 h 619"/>
                  <a:gd name="T76" fmla="*/ 108 w 815"/>
                  <a:gd name="T77" fmla="*/ 313 h 619"/>
                  <a:gd name="T78" fmla="*/ 120 w 815"/>
                  <a:gd name="T79" fmla="*/ 285 h 619"/>
                  <a:gd name="T80" fmla="*/ 127 w 815"/>
                  <a:gd name="T81" fmla="*/ 258 h 619"/>
                  <a:gd name="T82" fmla="*/ 131 w 815"/>
                  <a:gd name="T83" fmla="*/ 230 h 619"/>
                  <a:gd name="T84" fmla="*/ 131 w 815"/>
                  <a:gd name="T85" fmla="*/ 204 h 619"/>
                  <a:gd name="T86" fmla="*/ 128 w 815"/>
                  <a:gd name="T87" fmla="*/ 179 h 619"/>
                  <a:gd name="T88" fmla="*/ 123 w 815"/>
                  <a:gd name="T89" fmla="*/ 154 h 619"/>
                  <a:gd name="T90" fmla="*/ 116 w 815"/>
                  <a:gd name="T91" fmla="*/ 131 h 619"/>
                  <a:gd name="T92" fmla="*/ 108 w 815"/>
                  <a:gd name="T93" fmla="*/ 111 h 619"/>
                  <a:gd name="T94" fmla="*/ 142 w 815"/>
                  <a:gd name="T95" fmla="*/ 117 h 619"/>
                  <a:gd name="T96" fmla="*/ 175 w 815"/>
                  <a:gd name="T97" fmla="*/ 119 h 619"/>
                  <a:gd name="T98" fmla="*/ 205 w 815"/>
                  <a:gd name="T99" fmla="*/ 117 h 619"/>
                  <a:gd name="T100" fmla="*/ 234 w 815"/>
                  <a:gd name="T101" fmla="*/ 111 h 619"/>
                  <a:gd name="T102" fmla="*/ 261 w 815"/>
                  <a:gd name="T103" fmla="*/ 104 h 619"/>
                  <a:gd name="T104" fmla="*/ 287 w 815"/>
                  <a:gd name="T105" fmla="*/ 93 h 619"/>
                  <a:gd name="T106" fmla="*/ 313 w 815"/>
                  <a:gd name="T107" fmla="*/ 82 h 619"/>
                  <a:gd name="T108" fmla="*/ 339 w 815"/>
                  <a:gd name="T109" fmla="*/ 69 h 619"/>
                  <a:gd name="T110" fmla="*/ 363 w 815"/>
                  <a:gd name="T111" fmla="*/ 57 h 619"/>
                  <a:gd name="T112" fmla="*/ 388 w 815"/>
                  <a:gd name="T113" fmla="*/ 44 h 619"/>
                  <a:gd name="T114" fmla="*/ 415 w 815"/>
                  <a:gd name="T115" fmla="*/ 31 h 619"/>
                  <a:gd name="T116" fmla="*/ 442 w 815"/>
                  <a:gd name="T117" fmla="*/ 21 h 619"/>
                  <a:gd name="T118" fmla="*/ 470 w 815"/>
                  <a:gd name="T119" fmla="*/ 11 h 619"/>
                  <a:gd name="T120" fmla="*/ 499 w 815"/>
                  <a:gd name="T121" fmla="*/ 4 h 619"/>
                  <a:gd name="T122" fmla="*/ 532 w 815"/>
                  <a:gd name="T123" fmla="*/ 1 h 619"/>
                  <a:gd name="T124" fmla="*/ 565 w 815"/>
                  <a:gd name="T125" fmla="*/ 0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15" h="619">
                    <a:moveTo>
                      <a:pt x="565" y="0"/>
                    </a:moveTo>
                    <a:lnTo>
                      <a:pt x="602" y="4"/>
                    </a:lnTo>
                    <a:lnTo>
                      <a:pt x="635" y="13"/>
                    </a:lnTo>
                    <a:lnTo>
                      <a:pt x="666" y="25"/>
                    </a:lnTo>
                    <a:lnTo>
                      <a:pt x="695" y="41"/>
                    </a:lnTo>
                    <a:lnTo>
                      <a:pt x="720" y="61"/>
                    </a:lnTo>
                    <a:lnTo>
                      <a:pt x="743" y="83"/>
                    </a:lnTo>
                    <a:lnTo>
                      <a:pt x="762" y="108"/>
                    </a:lnTo>
                    <a:lnTo>
                      <a:pt x="780" y="136"/>
                    </a:lnTo>
                    <a:lnTo>
                      <a:pt x="793" y="164"/>
                    </a:lnTo>
                    <a:lnTo>
                      <a:pt x="803" y="193"/>
                    </a:lnTo>
                    <a:lnTo>
                      <a:pt x="811" y="223"/>
                    </a:lnTo>
                    <a:lnTo>
                      <a:pt x="814" y="253"/>
                    </a:lnTo>
                    <a:lnTo>
                      <a:pt x="815" y="283"/>
                    </a:lnTo>
                    <a:lnTo>
                      <a:pt x="812" y="312"/>
                    </a:lnTo>
                    <a:lnTo>
                      <a:pt x="805" y="341"/>
                    </a:lnTo>
                    <a:lnTo>
                      <a:pt x="796" y="367"/>
                    </a:lnTo>
                    <a:lnTo>
                      <a:pt x="771" y="412"/>
                    </a:lnTo>
                    <a:lnTo>
                      <a:pt x="743" y="454"/>
                    </a:lnTo>
                    <a:lnTo>
                      <a:pt x="712" y="492"/>
                    </a:lnTo>
                    <a:lnTo>
                      <a:pt x="676" y="525"/>
                    </a:lnTo>
                    <a:lnTo>
                      <a:pt x="638" y="553"/>
                    </a:lnTo>
                    <a:lnTo>
                      <a:pt x="597" y="576"/>
                    </a:lnTo>
                    <a:lnTo>
                      <a:pt x="555" y="595"/>
                    </a:lnTo>
                    <a:lnTo>
                      <a:pt x="510" y="609"/>
                    </a:lnTo>
                    <a:lnTo>
                      <a:pt x="463" y="616"/>
                    </a:lnTo>
                    <a:lnTo>
                      <a:pt x="414" y="619"/>
                    </a:lnTo>
                    <a:lnTo>
                      <a:pt x="364" y="616"/>
                    </a:lnTo>
                    <a:lnTo>
                      <a:pt x="313" y="608"/>
                    </a:lnTo>
                    <a:lnTo>
                      <a:pt x="261" y="593"/>
                    </a:lnTo>
                    <a:lnTo>
                      <a:pt x="209" y="572"/>
                    </a:lnTo>
                    <a:lnTo>
                      <a:pt x="156" y="545"/>
                    </a:lnTo>
                    <a:lnTo>
                      <a:pt x="103" y="512"/>
                    </a:lnTo>
                    <a:lnTo>
                      <a:pt x="52" y="472"/>
                    </a:lnTo>
                    <a:lnTo>
                      <a:pt x="0" y="425"/>
                    </a:lnTo>
                    <a:lnTo>
                      <a:pt x="37" y="397"/>
                    </a:lnTo>
                    <a:lnTo>
                      <a:pt x="67" y="370"/>
                    </a:lnTo>
                    <a:lnTo>
                      <a:pt x="89" y="342"/>
                    </a:lnTo>
                    <a:lnTo>
                      <a:pt x="108" y="313"/>
                    </a:lnTo>
                    <a:lnTo>
                      <a:pt x="120" y="285"/>
                    </a:lnTo>
                    <a:lnTo>
                      <a:pt x="127" y="258"/>
                    </a:lnTo>
                    <a:lnTo>
                      <a:pt x="131" y="230"/>
                    </a:lnTo>
                    <a:lnTo>
                      <a:pt x="131" y="204"/>
                    </a:lnTo>
                    <a:lnTo>
                      <a:pt x="128" y="179"/>
                    </a:lnTo>
                    <a:lnTo>
                      <a:pt x="123" y="154"/>
                    </a:lnTo>
                    <a:lnTo>
                      <a:pt x="116" y="131"/>
                    </a:lnTo>
                    <a:lnTo>
                      <a:pt x="108" y="111"/>
                    </a:lnTo>
                    <a:lnTo>
                      <a:pt x="142" y="117"/>
                    </a:lnTo>
                    <a:lnTo>
                      <a:pt x="175" y="119"/>
                    </a:lnTo>
                    <a:lnTo>
                      <a:pt x="205" y="117"/>
                    </a:lnTo>
                    <a:lnTo>
                      <a:pt x="234" y="111"/>
                    </a:lnTo>
                    <a:lnTo>
                      <a:pt x="261" y="104"/>
                    </a:lnTo>
                    <a:lnTo>
                      <a:pt x="287" y="93"/>
                    </a:lnTo>
                    <a:lnTo>
                      <a:pt x="313" y="82"/>
                    </a:lnTo>
                    <a:lnTo>
                      <a:pt x="339" y="69"/>
                    </a:lnTo>
                    <a:lnTo>
                      <a:pt x="363" y="57"/>
                    </a:lnTo>
                    <a:lnTo>
                      <a:pt x="388" y="44"/>
                    </a:lnTo>
                    <a:lnTo>
                      <a:pt x="415" y="31"/>
                    </a:lnTo>
                    <a:lnTo>
                      <a:pt x="442" y="21"/>
                    </a:lnTo>
                    <a:lnTo>
                      <a:pt x="470" y="11"/>
                    </a:lnTo>
                    <a:lnTo>
                      <a:pt x="499" y="4"/>
                    </a:lnTo>
                    <a:lnTo>
                      <a:pt x="532" y="1"/>
                    </a:lnTo>
                    <a:lnTo>
                      <a:pt x="5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9"/>
              <p:cNvSpPr>
                <a:spLocks/>
              </p:cNvSpPr>
              <p:nvPr/>
            </p:nvSpPr>
            <p:spPr bwMode="auto">
              <a:xfrm>
                <a:off x="833" y="920"/>
                <a:ext cx="34" cy="33"/>
              </a:xfrm>
              <a:custGeom>
                <a:avLst/>
                <a:gdLst>
                  <a:gd name="T0" fmla="*/ 168 w 336"/>
                  <a:gd name="T1" fmla="*/ 0 h 326"/>
                  <a:gd name="T2" fmla="*/ 198 w 336"/>
                  <a:gd name="T3" fmla="*/ 2 h 326"/>
                  <a:gd name="T4" fmla="*/ 226 w 336"/>
                  <a:gd name="T5" fmla="*/ 10 h 326"/>
                  <a:gd name="T6" fmla="*/ 252 w 336"/>
                  <a:gd name="T7" fmla="*/ 22 h 326"/>
                  <a:gd name="T8" fmla="*/ 276 w 336"/>
                  <a:gd name="T9" fmla="*/ 38 h 326"/>
                  <a:gd name="T10" fmla="*/ 296 w 336"/>
                  <a:gd name="T11" fmla="*/ 58 h 326"/>
                  <a:gd name="T12" fmla="*/ 312 w 336"/>
                  <a:gd name="T13" fmla="*/ 80 h 326"/>
                  <a:gd name="T14" fmla="*/ 325 w 336"/>
                  <a:gd name="T15" fmla="*/ 107 h 326"/>
                  <a:gd name="T16" fmla="*/ 333 w 336"/>
                  <a:gd name="T17" fmla="*/ 134 h 326"/>
                  <a:gd name="T18" fmla="*/ 336 w 336"/>
                  <a:gd name="T19" fmla="*/ 163 h 326"/>
                  <a:gd name="T20" fmla="*/ 333 w 336"/>
                  <a:gd name="T21" fmla="*/ 193 h 326"/>
                  <a:gd name="T22" fmla="*/ 325 w 336"/>
                  <a:gd name="T23" fmla="*/ 220 h 326"/>
                  <a:gd name="T24" fmla="*/ 312 w 336"/>
                  <a:gd name="T25" fmla="*/ 246 h 326"/>
                  <a:gd name="T26" fmla="*/ 296 w 336"/>
                  <a:gd name="T27" fmla="*/ 269 h 326"/>
                  <a:gd name="T28" fmla="*/ 276 w 336"/>
                  <a:gd name="T29" fmla="*/ 288 h 326"/>
                  <a:gd name="T30" fmla="*/ 252 w 336"/>
                  <a:gd name="T31" fmla="*/ 304 h 326"/>
                  <a:gd name="T32" fmla="*/ 226 w 336"/>
                  <a:gd name="T33" fmla="*/ 317 h 326"/>
                  <a:gd name="T34" fmla="*/ 198 w 336"/>
                  <a:gd name="T35" fmla="*/ 324 h 326"/>
                  <a:gd name="T36" fmla="*/ 168 w 336"/>
                  <a:gd name="T37" fmla="*/ 326 h 326"/>
                  <a:gd name="T38" fmla="*/ 138 w 336"/>
                  <a:gd name="T39" fmla="*/ 324 h 326"/>
                  <a:gd name="T40" fmla="*/ 110 w 336"/>
                  <a:gd name="T41" fmla="*/ 317 h 326"/>
                  <a:gd name="T42" fmla="*/ 83 w 336"/>
                  <a:gd name="T43" fmla="*/ 304 h 326"/>
                  <a:gd name="T44" fmla="*/ 60 w 336"/>
                  <a:gd name="T45" fmla="*/ 288 h 326"/>
                  <a:gd name="T46" fmla="*/ 39 w 336"/>
                  <a:gd name="T47" fmla="*/ 269 h 326"/>
                  <a:gd name="T48" fmla="*/ 23 w 336"/>
                  <a:gd name="T49" fmla="*/ 246 h 326"/>
                  <a:gd name="T50" fmla="*/ 10 w 336"/>
                  <a:gd name="T51" fmla="*/ 220 h 326"/>
                  <a:gd name="T52" fmla="*/ 3 w 336"/>
                  <a:gd name="T53" fmla="*/ 193 h 326"/>
                  <a:gd name="T54" fmla="*/ 0 w 336"/>
                  <a:gd name="T55" fmla="*/ 163 h 326"/>
                  <a:gd name="T56" fmla="*/ 3 w 336"/>
                  <a:gd name="T57" fmla="*/ 134 h 326"/>
                  <a:gd name="T58" fmla="*/ 10 w 336"/>
                  <a:gd name="T59" fmla="*/ 107 h 326"/>
                  <a:gd name="T60" fmla="*/ 23 w 336"/>
                  <a:gd name="T61" fmla="*/ 80 h 326"/>
                  <a:gd name="T62" fmla="*/ 39 w 336"/>
                  <a:gd name="T63" fmla="*/ 58 h 326"/>
                  <a:gd name="T64" fmla="*/ 60 w 336"/>
                  <a:gd name="T65" fmla="*/ 38 h 326"/>
                  <a:gd name="T66" fmla="*/ 83 w 336"/>
                  <a:gd name="T67" fmla="*/ 22 h 326"/>
                  <a:gd name="T68" fmla="*/ 110 w 336"/>
                  <a:gd name="T69" fmla="*/ 10 h 326"/>
                  <a:gd name="T70" fmla="*/ 138 w 336"/>
                  <a:gd name="T71" fmla="*/ 2 h 326"/>
                  <a:gd name="T72" fmla="*/ 168 w 336"/>
                  <a:gd name="T7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6" h="326">
                    <a:moveTo>
                      <a:pt x="168" y="0"/>
                    </a:moveTo>
                    <a:lnTo>
                      <a:pt x="198" y="2"/>
                    </a:lnTo>
                    <a:lnTo>
                      <a:pt x="226" y="10"/>
                    </a:lnTo>
                    <a:lnTo>
                      <a:pt x="252" y="22"/>
                    </a:lnTo>
                    <a:lnTo>
                      <a:pt x="276" y="38"/>
                    </a:lnTo>
                    <a:lnTo>
                      <a:pt x="296" y="58"/>
                    </a:lnTo>
                    <a:lnTo>
                      <a:pt x="312" y="80"/>
                    </a:lnTo>
                    <a:lnTo>
                      <a:pt x="325" y="107"/>
                    </a:lnTo>
                    <a:lnTo>
                      <a:pt x="333" y="134"/>
                    </a:lnTo>
                    <a:lnTo>
                      <a:pt x="336" y="163"/>
                    </a:lnTo>
                    <a:lnTo>
                      <a:pt x="333" y="193"/>
                    </a:lnTo>
                    <a:lnTo>
                      <a:pt x="325" y="220"/>
                    </a:lnTo>
                    <a:lnTo>
                      <a:pt x="312" y="246"/>
                    </a:lnTo>
                    <a:lnTo>
                      <a:pt x="296" y="269"/>
                    </a:lnTo>
                    <a:lnTo>
                      <a:pt x="276" y="288"/>
                    </a:lnTo>
                    <a:lnTo>
                      <a:pt x="252" y="304"/>
                    </a:lnTo>
                    <a:lnTo>
                      <a:pt x="226" y="317"/>
                    </a:lnTo>
                    <a:lnTo>
                      <a:pt x="198" y="324"/>
                    </a:lnTo>
                    <a:lnTo>
                      <a:pt x="168" y="326"/>
                    </a:lnTo>
                    <a:lnTo>
                      <a:pt x="138" y="324"/>
                    </a:lnTo>
                    <a:lnTo>
                      <a:pt x="110" y="317"/>
                    </a:lnTo>
                    <a:lnTo>
                      <a:pt x="83" y="304"/>
                    </a:lnTo>
                    <a:lnTo>
                      <a:pt x="60" y="288"/>
                    </a:lnTo>
                    <a:lnTo>
                      <a:pt x="39" y="269"/>
                    </a:lnTo>
                    <a:lnTo>
                      <a:pt x="23" y="246"/>
                    </a:lnTo>
                    <a:lnTo>
                      <a:pt x="10" y="220"/>
                    </a:lnTo>
                    <a:lnTo>
                      <a:pt x="3" y="193"/>
                    </a:lnTo>
                    <a:lnTo>
                      <a:pt x="0" y="163"/>
                    </a:lnTo>
                    <a:lnTo>
                      <a:pt x="3" y="134"/>
                    </a:lnTo>
                    <a:lnTo>
                      <a:pt x="10" y="107"/>
                    </a:lnTo>
                    <a:lnTo>
                      <a:pt x="23" y="80"/>
                    </a:lnTo>
                    <a:lnTo>
                      <a:pt x="39" y="58"/>
                    </a:lnTo>
                    <a:lnTo>
                      <a:pt x="60" y="38"/>
                    </a:lnTo>
                    <a:lnTo>
                      <a:pt x="83" y="22"/>
                    </a:lnTo>
                    <a:lnTo>
                      <a:pt x="110" y="10"/>
                    </a:lnTo>
                    <a:lnTo>
                      <a:pt x="138" y="2"/>
                    </a:lnTo>
                    <a:lnTo>
                      <a:pt x="1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0"/>
              <p:cNvSpPr>
                <a:spLocks/>
              </p:cNvSpPr>
              <p:nvPr/>
            </p:nvSpPr>
            <p:spPr bwMode="auto">
              <a:xfrm>
                <a:off x="772" y="1075"/>
                <a:ext cx="156" cy="63"/>
              </a:xfrm>
              <a:custGeom>
                <a:avLst/>
                <a:gdLst>
                  <a:gd name="T0" fmla="*/ 519 w 1553"/>
                  <a:gd name="T1" fmla="*/ 1 h 631"/>
                  <a:gd name="T2" fmla="*/ 529 w 1553"/>
                  <a:gd name="T3" fmla="*/ 7 h 631"/>
                  <a:gd name="T4" fmla="*/ 551 w 1553"/>
                  <a:gd name="T5" fmla="*/ 15 h 631"/>
                  <a:gd name="T6" fmla="*/ 590 w 1553"/>
                  <a:gd name="T7" fmla="*/ 26 h 631"/>
                  <a:gd name="T8" fmla="*/ 647 w 1553"/>
                  <a:gd name="T9" fmla="*/ 34 h 631"/>
                  <a:gd name="T10" fmla="*/ 727 w 1553"/>
                  <a:gd name="T11" fmla="*/ 39 h 631"/>
                  <a:gd name="T12" fmla="*/ 825 w 1553"/>
                  <a:gd name="T13" fmla="*/ 39 h 631"/>
                  <a:gd name="T14" fmla="*/ 905 w 1553"/>
                  <a:gd name="T15" fmla="*/ 34 h 631"/>
                  <a:gd name="T16" fmla="*/ 963 w 1553"/>
                  <a:gd name="T17" fmla="*/ 26 h 631"/>
                  <a:gd name="T18" fmla="*/ 1002 w 1553"/>
                  <a:gd name="T19" fmla="*/ 15 h 631"/>
                  <a:gd name="T20" fmla="*/ 1025 w 1553"/>
                  <a:gd name="T21" fmla="*/ 7 h 631"/>
                  <a:gd name="T22" fmla="*/ 1035 w 1553"/>
                  <a:gd name="T23" fmla="*/ 1 h 631"/>
                  <a:gd name="T24" fmla="*/ 1039 w 1553"/>
                  <a:gd name="T25" fmla="*/ 32 h 631"/>
                  <a:gd name="T26" fmla="*/ 1059 w 1553"/>
                  <a:gd name="T27" fmla="*/ 90 h 631"/>
                  <a:gd name="T28" fmla="*/ 1098 w 1553"/>
                  <a:gd name="T29" fmla="*/ 139 h 631"/>
                  <a:gd name="T30" fmla="*/ 1150 w 1553"/>
                  <a:gd name="T31" fmla="*/ 183 h 631"/>
                  <a:gd name="T32" fmla="*/ 1211 w 1553"/>
                  <a:gd name="T33" fmla="*/ 223 h 631"/>
                  <a:gd name="T34" fmla="*/ 1277 w 1553"/>
                  <a:gd name="T35" fmla="*/ 260 h 631"/>
                  <a:gd name="T36" fmla="*/ 1345 w 1553"/>
                  <a:gd name="T37" fmla="*/ 296 h 631"/>
                  <a:gd name="T38" fmla="*/ 1409 w 1553"/>
                  <a:gd name="T39" fmla="*/ 332 h 631"/>
                  <a:gd name="T40" fmla="*/ 1466 w 1553"/>
                  <a:gd name="T41" fmla="*/ 368 h 631"/>
                  <a:gd name="T42" fmla="*/ 1511 w 1553"/>
                  <a:gd name="T43" fmla="*/ 409 h 631"/>
                  <a:gd name="T44" fmla="*/ 1543 w 1553"/>
                  <a:gd name="T45" fmla="*/ 455 h 631"/>
                  <a:gd name="T46" fmla="*/ 1553 w 1553"/>
                  <a:gd name="T47" fmla="*/ 505 h 631"/>
                  <a:gd name="T48" fmla="*/ 0 w 1553"/>
                  <a:gd name="T49" fmla="*/ 631 h 631"/>
                  <a:gd name="T50" fmla="*/ 4 w 1553"/>
                  <a:gd name="T51" fmla="*/ 479 h 631"/>
                  <a:gd name="T52" fmla="*/ 25 w 1553"/>
                  <a:gd name="T53" fmla="*/ 431 h 631"/>
                  <a:gd name="T54" fmla="*/ 63 w 1553"/>
                  <a:gd name="T55" fmla="*/ 388 h 631"/>
                  <a:gd name="T56" fmla="*/ 116 w 1553"/>
                  <a:gd name="T57" fmla="*/ 349 h 631"/>
                  <a:gd name="T58" fmla="*/ 176 w 1553"/>
                  <a:gd name="T59" fmla="*/ 314 h 631"/>
                  <a:gd name="T60" fmla="*/ 243 w 1553"/>
                  <a:gd name="T61" fmla="*/ 278 h 631"/>
                  <a:gd name="T62" fmla="*/ 310 w 1553"/>
                  <a:gd name="T63" fmla="*/ 242 h 631"/>
                  <a:gd name="T64" fmla="*/ 373 w 1553"/>
                  <a:gd name="T65" fmla="*/ 204 h 631"/>
                  <a:gd name="T66" fmla="*/ 431 w 1553"/>
                  <a:gd name="T67" fmla="*/ 162 h 631"/>
                  <a:gd name="T68" fmla="*/ 477 w 1553"/>
                  <a:gd name="T69" fmla="*/ 115 h 631"/>
                  <a:gd name="T70" fmla="*/ 507 w 1553"/>
                  <a:gd name="T71" fmla="*/ 62 h 631"/>
                  <a:gd name="T72" fmla="*/ 518 w 1553"/>
                  <a:gd name="T73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53" h="631">
                    <a:moveTo>
                      <a:pt x="518" y="0"/>
                    </a:moveTo>
                    <a:lnTo>
                      <a:pt x="519" y="1"/>
                    </a:lnTo>
                    <a:lnTo>
                      <a:pt x="522" y="4"/>
                    </a:lnTo>
                    <a:lnTo>
                      <a:pt x="529" y="7"/>
                    </a:lnTo>
                    <a:lnTo>
                      <a:pt x="538" y="11"/>
                    </a:lnTo>
                    <a:lnTo>
                      <a:pt x="551" y="15"/>
                    </a:lnTo>
                    <a:lnTo>
                      <a:pt x="569" y="20"/>
                    </a:lnTo>
                    <a:lnTo>
                      <a:pt x="590" y="26"/>
                    </a:lnTo>
                    <a:lnTo>
                      <a:pt x="616" y="30"/>
                    </a:lnTo>
                    <a:lnTo>
                      <a:pt x="647" y="34"/>
                    </a:lnTo>
                    <a:lnTo>
                      <a:pt x="684" y="37"/>
                    </a:lnTo>
                    <a:lnTo>
                      <a:pt x="727" y="39"/>
                    </a:lnTo>
                    <a:lnTo>
                      <a:pt x="777" y="40"/>
                    </a:lnTo>
                    <a:lnTo>
                      <a:pt x="825" y="39"/>
                    </a:lnTo>
                    <a:lnTo>
                      <a:pt x="868" y="37"/>
                    </a:lnTo>
                    <a:lnTo>
                      <a:pt x="905" y="34"/>
                    </a:lnTo>
                    <a:lnTo>
                      <a:pt x="936" y="30"/>
                    </a:lnTo>
                    <a:lnTo>
                      <a:pt x="963" y="26"/>
                    </a:lnTo>
                    <a:lnTo>
                      <a:pt x="985" y="20"/>
                    </a:lnTo>
                    <a:lnTo>
                      <a:pt x="1002" y="15"/>
                    </a:lnTo>
                    <a:lnTo>
                      <a:pt x="1015" y="11"/>
                    </a:lnTo>
                    <a:lnTo>
                      <a:pt x="1025" y="7"/>
                    </a:lnTo>
                    <a:lnTo>
                      <a:pt x="1031" y="4"/>
                    </a:lnTo>
                    <a:lnTo>
                      <a:pt x="1035" y="1"/>
                    </a:lnTo>
                    <a:lnTo>
                      <a:pt x="1036" y="0"/>
                    </a:lnTo>
                    <a:lnTo>
                      <a:pt x="1039" y="32"/>
                    </a:lnTo>
                    <a:lnTo>
                      <a:pt x="1046" y="62"/>
                    </a:lnTo>
                    <a:lnTo>
                      <a:pt x="1059" y="90"/>
                    </a:lnTo>
                    <a:lnTo>
                      <a:pt x="1077" y="115"/>
                    </a:lnTo>
                    <a:lnTo>
                      <a:pt x="1098" y="139"/>
                    </a:lnTo>
                    <a:lnTo>
                      <a:pt x="1123" y="162"/>
                    </a:lnTo>
                    <a:lnTo>
                      <a:pt x="1150" y="183"/>
                    </a:lnTo>
                    <a:lnTo>
                      <a:pt x="1180" y="204"/>
                    </a:lnTo>
                    <a:lnTo>
                      <a:pt x="1211" y="223"/>
                    </a:lnTo>
                    <a:lnTo>
                      <a:pt x="1244" y="242"/>
                    </a:lnTo>
                    <a:lnTo>
                      <a:pt x="1277" y="260"/>
                    </a:lnTo>
                    <a:lnTo>
                      <a:pt x="1312" y="278"/>
                    </a:lnTo>
                    <a:lnTo>
                      <a:pt x="1345" y="296"/>
                    </a:lnTo>
                    <a:lnTo>
                      <a:pt x="1378" y="314"/>
                    </a:lnTo>
                    <a:lnTo>
                      <a:pt x="1409" y="332"/>
                    </a:lnTo>
                    <a:lnTo>
                      <a:pt x="1439" y="349"/>
                    </a:lnTo>
                    <a:lnTo>
                      <a:pt x="1466" y="368"/>
                    </a:lnTo>
                    <a:lnTo>
                      <a:pt x="1491" y="388"/>
                    </a:lnTo>
                    <a:lnTo>
                      <a:pt x="1511" y="409"/>
                    </a:lnTo>
                    <a:lnTo>
                      <a:pt x="1528" y="431"/>
                    </a:lnTo>
                    <a:lnTo>
                      <a:pt x="1543" y="455"/>
                    </a:lnTo>
                    <a:lnTo>
                      <a:pt x="1550" y="479"/>
                    </a:lnTo>
                    <a:lnTo>
                      <a:pt x="1553" y="505"/>
                    </a:lnTo>
                    <a:lnTo>
                      <a:pt x="1553" y="631"/>
                    </a:lnTo>
                    <a:lnTo>
                      <a:pt x="0" y="631"/>
                    </a:lnTo>
                    <a:lnTo>
                      <a:pt x="0" y="505"/>
                    </a:lnTo>
                    <a:lnTo>
                      <a:pt x="4" y="479"/>
                    </a:lnTo>
                    <a:lnTo>
                      <a:pt x="12" y="455"/>
                    </a:lnTo>
                    <a:lnTo>
                      <a:pt x="25" y="431"/>
                    </a:lnTo>
                    <a:lnTo>
                      <a:pt x="42" y="409"/>
                    </a:lnTo>
                    <a:lnTo>
                      <a:pt x="63" y="388"/>
                    </a:lnTo>
                    <a:lnTo>
                      <a:pt x="88" y="368"/>
                    </a:lnTo>
                    <a:lnTo>
                      <a:pt x="116" y="349"/>
                    </a:lnTo>
                    <a:lnTo>
                      <a:pt x="145" y="332"/>
                    </a:lnTo>
                    <a:lnTo>
                      <a:pt x="176" y="314"/>
                    </a:lnTo>
                    <a:lnTo>
                      <a:pt x="210" y="296"/>
                    </a:lnTo>
                    <a:lnTo>
                      <a:pt x="243" y="278"/>
                    </a:lnTo>
                    <a:lnTo>
                      <a:pt x="276" y="260"/>
                    </a:lnTo>
                    <a:lnTo>
                      <a:pt x="310" y="242"/>
                    </a:lnTo>
                    <a:lnTo>
                      <a:pt x="342" y="223"/>
                    </a:lnTo>
                    <a:lnTo>
                      <a:pt x="373" y="204"/>
                    </a:lnTo>
                    <a:lnTo>
                      <a:pt x="404" y="183"/>
                    </a:lnTo>
                    <a:lnTo>
                      <a:pt x="431" y="162"/>
                    </a:lnTo>
                    <a:lnTo>
                      <a:pt x="455" y="139"/>
                    </a:lnTo>
                    <a:lnTo>
                      <a:pt x="477" y="115"/>
                    </a:lnTo>
                    <a:lnTo>
                      <a:pt x="494" y="90"/>
                    </a:lnTo>
                    <a:lnTo>
                      <a:pt x="507" y="62"/>
                    </a:lnTo>
                    <a:lnTo>
                      <a:pt x="516" y="32"/>
                    </a:lnTo>
                    <a:lnTo>
                      <a:pt x="5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3" name="Freeform 45"/>
          <p:cNvSpPr>
            <a:spLocks noEditPoints="1"/>
          </p:cNvSpPr>
          <p:nvPr/>
        </p:nvSpPr>
        <p:spPr bwMode="auto">
          <a:xfrm>
            <a:off x="8428392" y="4543075"/>
            <a:ext cx="428106" cy="353541"/>
          </a:xfrm>
          <a:custGeom>
            <a:avLst/>
            <a:gdLst>
              <a:gd name="T0" fmla="*/ 1930 w 3415"/>
              <a:gd name="T1" fmla="*/ 2230 h 2702"/>
              <a:gd name="T2" fmla="*/ 1360 w 3415"/>
              <a:gd name="T3" fmla="*/ 2011 h 2702"/>
              <a:gd name="T4" fmla="*/ 2318 w 3415"/>
              <a:gd name="T5" fmla="*/ 1977 h 2702"/>
              <a:gd name="T6" fmla="*/ 2215 w 3415"/>
              <a:gd name="T7" fmla="*/ 2200 h 2702"/>
              <a:gd name="T8" fmla="*/ 2318 w 3415"/>
              <a:gd name="T9" fmla="*/ 2424 h 2702"/>
              <a:gd name="T10" fmla="*/ 2556 w 3415"/>
              <a:gd name="T11" fmla="*/ 2492 h 2702"/>
              <a:gd name="T12" fmla="*/ 2762 w 3415"/>
              <a:gd name="T13" fmla="*/ 2361 h 2702"/>
              <a:gd name="T14" fmla="*/ 2796 w 3415"/>
              <a:gd name="T15" fmla="*/ 2115 h 2702"/>
              <a:gd name="T16" fmla="*/ 2637 w 3415"/>
              <a:gd name="T17" fmla="*/ 1932 h 2702"/>
              <a:gd name="T18" fmla="*/ 2624 w 3415"/>
              <a:gd name="T19" fmla="*/ 1724 h 2702"/>
              <a:gd name="T20" fmla="*/ 2896 w 3415"/>
              <a:gd name="T21" fmla="*/ 1894 h 2702"/>
              <a:gd name="T22" fmla="*/ 3005 w 3415"/>
              <a:gd name="T23" fmla="*/ 2200 h 2702"/>
              <a:gd name="T24" fmla="*/ 2896 w 3415"/>
              <a:gd name="T25" fmla="*/ 2506 h 2702"/>
              <a:gd name="T26" fmla="*/ 2624 w 3415"/>
              <a:gd name="T27" fmla="*/ 2677 h 2702"/>
              <a:gd name="T28" fmla="*/ 2297 w 3415"/>
              <a:gd name="T29" fmla="*/ 2640 h 2702"/>
              <a:gd name="T30" fmla="*/ 2070 w 3415"/>
              <a:gd name="T31" fmla="*/ 2415 h 2702"/>
              <a:gd name="T32" fmla="*/ 2034 w 3415"/>
              <a:gd name="T33" fmla="*/ 2088 h 2702"/>
              <a:gd name="T34" fmla="*/ 2205 w 3415"/>
              <a:gd name="T35" fmla="*/ 1819 h 2702"/>
              <a:gd name="T36" fmla="*/ 2512 w 3415"/>
              <a:gd name="T37" fmla="*/ 1710 h 2702"/>
              <a:gd name="T38" fmla="*/ 403 w 3415"/>
              <a:gd name="T39" fmla="*/ 1715 h 2702"/>
              <a:gd name="T40" fmla="*/ 235 w 3415"/>
              <a:gd name="T41" fmla="*/ 1957 h 2702"/>
              <a:gd name="T42" fmla="*/ 271 w 3415"/>
              <a:gd name="T43" fmla="*/ 2258 h 2702"/>
              <a:gd name="T44" fmla="*/ 492 w 3415"/>
              <a:gd name="T45" fmla="*/ 2453 h 2702"/>
              <a:gd name="T46" fmla="*/ 797 w 3415"/>
              <a:gd name="T47" fmla="*/ 2453 h 2702"/>
              <a:gd name="T48" fmla="*/ 1017 w 3415"/>
              <a:gd name="T49" fmla="*/ 2258 h 2702"/>
              <a:gd name="T50" fmla="*/ 1054 w 3415"/>
              <a:gd name="T51" fmla="*/ 1957 h 2702"/>
              <a:gd name="T52" fmla="*/ 886 w 3415"/>
              <a:gd name="T53" fmla="*/ 1715 h 2702"/>
              <a:gd name="T54" fmla="*/ 644 w 3415"/>
              <a:gd name="T55" fmla="*/ 1419 h 2702"/>
              <a:gd name="T56" fmla="*/ 1004 w 3415"/>
              <a:gd name="T57" fmla="*/ 1529 h 2702"/>
              <a:gd name="T58" fmla="*/ 1238 w 3415"/>
              <a:gd name="T59" fmla="*/ 1811 h 2702"/>
              <a:gd name="T60" fmla="*/ 1276 w 3415"/>
              <a:gd name="T61" fmla="*/ 2190 h 2702"/>
              <a:gd name="T62" fmla="*/ 1100 w 3415"/>
              <a:gd name="T63" fmla="*/ 2514 h 2702"/>
              <a:gd name="T64" fmla="*/ 774 w 3415"/>
              <a:gd name="T65" fmla="*/ 2690 h 2702"/>
              <a:gd name="T66" fmla="*/ 394 w 3415"/>
              <a:gd name="T67" fmla="*/ 2652 h 2702"/>
              <a:gd name="T68" fmla="*/ 110 w 3415"/>
              <a:gd name="T69" fmla="*/ 2419 h 2702"/>
              <a:gd name="T70" fmla="*/ 0 w 3415"/>
              <a:gd name="T71" fmla="*/ 2061 h 2702"/>
              <a:gd name="T72" fmla="*/ 110 w 3415"/>
              <a:gd name="T73" fmla="*/ 1702 h 2702"/>
              <a:gd name="T74" fmla="*/ 394 w 3415"/>
              <a:gd name="T75" fmla="*/ 1469 h 2702"/>
              <a:gd name="T76" fmla="*/ 829 w 3415"/>
              <a:gd name="T77" fmla="*/ 766 h 2702"/>
              <a:gd name="T78" fmla="*/ 962 w 3415"/>
              <a:gd name="T79" fmla="*/ 774 h 2702"/>
              <a:gd name="T80" fmla="*/ 1158 w 3415"/>
              <a:gd name="T81" fmla="*/ 822 h 2702"/>
              <a:gd name="T82" fmla="*/ 1369 w 3415"/>
              <a:gd name="T83" fmla="*/ 942 h 2702"/>
              <a:gd name="T84" fmla="*/ 1972 w 3415"/>
              <a:gd name="T85" fmla="*/ 1119 h 2702"/>
              <a:gd name="T86" fmla="*/ 1743 w 3415"/>
              <a:gd name="T87" fmla="*/ 9 h 2702"/>
              <a:gd name="T88" fmla="*/ 3302 w 3415"/>
              <a:gd name="T89" fmla="*/ 1396 h 2702"/>
              <a:gd name="T90" fmla="*/ 3392 w 3415"/>
              <a:gd name="T91" fmla="*/ 1486 h 2702"/>
              <a:gd name="T92" fmla="*/ 3348 w 3415"/>
              <a:gd name="T93" fmla="*/ 2182 h 2702"/>
              <a:gd name="T94" fmla="*/ 3180 w 3415"/>
              <a:gd name="T95" fmla="*/ 2185 h 2702"/>
              <a:gd name="T96" fmla="*/ 3247 w 3415"/>
              <a:gd name="T97" fmla="*/ 2184 h 2702"/>
              <a:gd name="T98" fmla="*/ 3007 w 3415"/>
              <a:gd name="T99" fmla="*/ 1912 h 2702"/>
              <a:gd name="T100" fmla="*/ 2775 w 3415"/>
              <a:gd name="T101" fmla="*/ 1683 h 2702"/>
              <a:gd name="T102" fmla="*/ 2443 w 3415"/>
              <a:gd name="T103" fmla="*/ 1617 h 2702"/>
              <a:gd name="T104" fmla="*/ 2134 w 3415"/>
              <a:gd name="T105" fmla="*/ 1748 h 2702"/>
              <a:gd name="T106" fmla="*/ 1342 w 3415"/>
              <a:gd name="T107" fmla="*/ 1858 h 2702"/>
              <a:gd name="T108" fmla="*/ 1164 w 3415"/>
              <a:gd name="T109" fmla="*/ 1536 h 2702"/>
              <a:gd name="T110" fmla="*/ 847 w 3415"/>
              <a:gd name="T111" fmla="*/ 1348 h 2702"/>
              <a:gd name="T112" fmla="*/ 468 w 3415"/>
              <a:gd name="T113" fmla="*/ 1347 h 2702"/>
              <a:gd name="T114" fmla="*/ 156 w 3415"/>
              <a:gd name="T115" fmla="*/ 1530 h 2702"/>
              <a:gd name="T116" fmla="*/ 57 w 3415"/>
              <a:gd name="T117" fmla="*/ 1389 h 2702"/>
              <a:gd name="T118" fmla="*/ 213 w 3415"/>
              <a:gd name="T119" fmla="*/ 1122 h 2702"/>
              <a:gd name="T120" fmla="*/ 499 w 3415"/>
              <a:gd name="T121" fmla="*/ 994 h 2702"/>
              <a:gd name="T122" fmla="*/ 471 w 3415"/>
              <a:gd name="T123" fmla="*/ 177 h 2702"/>
              <a:gd name="T124" fmla="*/ 407 w 3415"/>
              <a:gd name="T125" fmla="*/ 67 h 2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15" h="2702">
                <a:moveTo>
                  <a:pt x="1360" y="2011"/>
                </a:moveTo>
                <a:lnTo>
                  <a:pt x="1974" y="2011"/>
                </a:lnTo>
                <a:lnTo>
                  <a:pt x="1955" y="2063"/>
                </a:lnTo>
                <a:lnTo>
                  <a:pt x="1942" y="2116"/>
                </a:lnTo>
                <a:lnTo>
                  <a:pt x="1933" y="2172"/>
                </a:lnTo>
                <a:lnTo>
                  <a:pt x="1930" y="2230"/>
                </a:lnTo>
                <a:lnTo>
                  <a:pt x="1345" y="2230"/>
                </a:lnTo>
                <a:lnTo>
                  <a:pt x="1355" y="2178"/>
                </a:lnTo>
                <a:lnTo>
                  <a:pt x="1361" y="2125"/>
                </a:lnTo>
                <a:lnTo>
                  <a:pt x="1364" y="2072"/>
                </a:lnTo>
                <a:lnTo>
                  <a:pt x="1363" y="2041"/>
                </a:lnTo>
                <a:lnTo>
                  <a:pt x="1360" y="2011"/>
                </a:lnTo>
                <a:close/>
                <a:moveTo>
                  <a:pt x="2512" y="1904"/>
                </a:moveTo>
                <a:lnTo>
                  <a:pt x="2468" y="1907"/>
                </a:lnTo>
                <a:lnTo>
                  <a:pt x="2427" y="1917"/>
                </a:lnTo>
                <a:lnTo>
                  <a:pt x="2388" y="1932"/>
                </a:lnTo>
                <a:lnTo>
                  <a:pt x="2351" y="1952"/>
                </a:lnTo>
                <a:lnTo>
                  <a:pt x="2318" y="1977"/>
                </a:lnTo>
                <a:lnTo>
                  <a:pt x="2288" y="2006"/>
                </a:lnTo>
                <a:lnTo>
                  <a:pt x="2263" y="2040"/>
                </a:lnTo>
                <a:lnTo>
                  <a:pt x="2243" y="2075"/>
                </a:lnTo>
                <a:lnTo>
                  <a:pt x="2228" y="2115"/>
                </a:lnTo>
                <a:lnTo>
                  <a:pt x="2218" y="2157"/>
                </a:lnTo>
                <a:lnTo>
                  <a:pt x="2215" y="2200"/>
                </a:lnTo>
                <a:lnTo>
                  <a:pt x="2218" y="2244"/>
                </a:lnTo>
                <a:lnTo>
                  <a:pt x="2228" y="2286"/>
                </a:lnTo>
                <a:lnTo>
                  <a:pt x="2243" y="2325"/>
                </a:lnTo>
                <a:lnTo>
                  <a:pt x="2263" y="2361"/>
                </a:lnTo>
                <a:lnTo>
                  <a:pt x="2288" y="2394"/>
                </a:lnTo>
                <a:lnTo>
                  <a:pt x="2318" y="2424"/>
                </a:lnTo>
                <a:lnTo>
                  <a:pt x="2351" y="2449"/>
                </a:lnTo>
                <a:lnTo>
                  <a:pt x="2387" y="2468"/>
                </a:lnTo>
                <a:lnTo>
                  <a:pt x="2427" y="2483"/>
                </a:lnTo>
                <a:lnTo>
                  <a:pt x="2468" y="2492"/>
                </a:lnTo>
                <a:lnTo>
                  <a:pt x="2512" y="2496"/>
                </a:lnTo>
                <a:lnTo>
                  <a:pt x="2556" y="2492"/>
                </a:lnTo>
                <a:lnTo>
                  <a:pt x="2598" y="2483"/>
                </a:lnTo>
                <a:lnTo>
                  <a:pt x="2637" y="2468"/>
                </a:lnTo>
                <a:lnTo>
                  <a:pt x="2674" y="2449"/>
                </a:lnTo>
                <a:lnTo>
                  <a:pt x="2707" y="2424"/>
                </a:lnTo>
                <a:lnTo>
                  <a:pt x="2737" y="2394"/>
                </a:lnTo>
                <a:lnTo>
                  <a:pt x="2762" y="2361"/>
                </a:lnTo>
                <a:lnTo>
                  <a:pt x="2782" y="2325"/>
                </a:lnTo>
                <a:lnTo>
                  <a:pt x="2796" y="2286"/>
                </a:lnTo>
                <a:lnTo>
                  <a:pt x="2806" y="2244"/>
                </a:lnTo>
                <a:lnTo>
                  <a:pt x="2809" y="2200"/>
                </a:lnTo>
                <a:lnTo>
                  <a:pt x="2806" y="2157"/>
                </a:lnTo>
                <a:lnTo>
                  <a:pt x="2796" y="2115"/>
                </a:lnTo>
                <a:lnTo>
                  <a:pt x="2782" y="2075"/>
                </a:lnTo>
                <a:lnTo>
                  <a:pt x="2762" y="2040"/>
                </a:lnTo>
                <a:lnTo>
                  <a:pt x="2737" y="2006"/>
                </a:lnTo>
                <a:lnTo>
                  <a:pt x="2707" y="1977"/>
                </a:lnTo>
                <a:lnTo>
                  <a:pt x="2674" y="1952"/>
                </a:lnTo>
                <a:lnTo>
                  <a:pt x="2637" y="1932"/>
                </a:lnTo>
                <a:lnTo>
                  <a:pt x="2598" y="1917"/>
                </a:lnTo>
                <a:lnTo>
                  <a:pt x="2556" y="1907"/>
                </a:lnTo>
                <a:lnTo>
                  <a:pt x="2512" y="1904"/>
                </a:lnTo>
                <a:close/>
                <a:moveTo>
                  <a:pt x="2512" y="1710"/>
                </a:moveTo>
                <a:lnTo>
                  <a:pt x="2570" y="1713"/>
                </a:lnTo>
                <a:lnTo>
                  <a:pt x="2624" y="1724"/>
                </a:lnTo>
                <a:lnTo>
                  <a:pt x="2678" y="1739"/>
                </a:lnTo>
                <a:lnTo>
                  <a:pt x="2728" y="1760"/>
                </a:lnTo>
                <a:lnTo>
                  <a:pt x="2776" y="1786"/>
                </a:lnTo>
                <a:lnTo>
                  <a:pt x="2820" y="1819"/>
                </a:lnTo>
                <a:lnTo>
                  <a:pt x="2860" y="1854"/>
                </a:lnTo>
                <a:lnTo>
                  <a:pt x="2896" y="1894"/>
                </a:lnTo>
                <a:lnTo>
                  <a:pt x="2927" y="1938"/>
                </a:lnTo>
                <a:lnTo>
                  <a:pt x="2954" y="1986"/>
                </a:lnTo>
                <a:lnTo>
                  <a:pt x="2975" y="2036"/>
                </a:lnTo>
                <a:lnTo>
                  <a:pt x="2991" y="2088"/>
                </a:lnTo>
                <a:lnTo>
                  <a:pt x="3000" y="2143"/>
                </a:lnTo>
                <a:lnTo>
                  <a:pt x="3005" y="2200"/>
                </a:lnTo>
                <a:lnTo>
                  <a:pt x="3000" y="2258"/>
                </a:lnTo>
                <a:lnTo>
                  <a:pt x="2991" y="2312"/>
                </a:lnTo>
                <a:lnTo>
                  <a:pt x="2975" y="2365"/>
                </a:lnTo>
                <a:lnTo>
                  <a:pt x="2954" y="2415"/>
                </a:lnTo>
                <a:lnTo>
                  <a:pt x="2927" y="2462"/>
                </a:lnTo>
                <a:lnTo>
                  <a:pt x="2896" y="2506"/>
                </a:lnTo>
                <a:lnTo>
                  <a:pt x="2860" y="2547"/>
                </a:lnTo>
                <a:lnTo>
                  <a:pt x="2819" y="2582"/>
                </a:lnTo>
                <a:lnTo>
                  <a:pt x="2775" y="2613"/>
                </a:lnTo>
                <a:lnTo>
                  <a:pt x="2728" y="2640"/>
                </a:lnTo>
                <a:lnTo>
                  <a:pt x="2678" y="2661"/>
                </a:lnTo>
                <a:lnTo>
                  <a:pt x="2624" y="2677"/>
                </a:lnTo>
                <a:lnTo>
                  <a:pt x="2570" y="2686"/>
                </a:lnTo>
                <a:lnTo>
                  <a:pt x="2512" y="2690"/>
                </a:lnTo>
                <a:lnTo>
                  <a:pt x="2455" y="2686"/>
                </a:lnTo>
                <a:lnTo>
                  <a:pt x="2399" y="2677"/>
                </a:lnTo>
                <a:lnTo>
                  <a:pt x="2347" y="2661"/>
                </a:lnTo>
                <a:lnTo>
                  <a:pt x="2297" y="2640"/>
                </a:lnTo>
                <a:lnTo>
                  <a:pt x="2248" y="2613"/>
                </a:lnTo>
                <a:lnTo>
                  <a:pt x="2205" y="2582"/>
                </a:lnTo>
                <a:lnTo>
                  <a:pt x="2165" y="2547"/>
                </a:lnTo>
                <a:lnTo>
                  <a:pt x="2129" y="2506"/>
                </a:lnTo>
                <a:lnTo>
                  <a:pt x="2097" y="2462"/>
                </a:lnTo>
                <a:lnTo>
                  <a:pt x="2070" y="2415"/>
                </a:lnTo>
                <a:lnTo>
                  <a:pt x="2050" y="2365"/>
                </a:lnTo>
                <a:lnTo>
                  <a:pt x="2034" y="2312"/>
                </a:lnTo>
                <a:lnTo>
                  <a:pt x="2023" y="2258"/>
                </a:lnTo>
                <a:lnTo>
                  <a:pt x="2020" y="2200"/>
                </a:lnTo>
                <a:lnTo>
                  <a:pt x="2023" y="2143"/>
                </a:lnTo>
                <a:lnTo>
                  <a:pt x="2034" y="2088"/>
                </a:lnTo>
                <a:lnTo>
                  <a:pt x="2050" y="2036"/>
                </a:lnTo>
                <a:lnTo>
                  <a:pt x="2070" y="1986"/>
                </a:lnTo>
                <a:lnTo>
                  <a:pt x="2097" y="1938"/>
                </a:lnTo>
                <a:lnTo>
                  <a:pt x="2129" y="1894"/>
                </a:lnTo>
                <a:lnTo>
                  <a:pt x="2165" y="1854"/>
                </a:lnTo>
                <a:lnTo>
                  <a:pt x="2205" y="1819"/>
                </a:lnTo>
                <a:lnTo>
                  <a:pt x="2248" y="1786"/>
                </a:lnTo>
                <a:lnTo>
                  <a:pt x="2297" y="1760"/>
                </a:lnTo>
                <a:lnTo>
                  <a:pt x="2347" y="1739"/>
                </a:lnTo>
                <a:lnTo>
                  <a:pt x="2399" y="1724"/>
                </a:lnTo>
                <a:lnTo>
                  <a:pt x="2455" y="1713"/>
                </a:lnTo>
                <a:lnTo>
                  <a:pt x="2512" y="1710"/>
                </a:lnTo>
                <a:close/>
                <a:moveTo>
                  <a:pt x="644" y="1640"/>
                </a:moveTo>
                <a:lnTo>
                  <a:pt x="592" y="1643"/>
                </a:lnTo>
                <a:lnTo>
                  <a:pt x="540" y="1653"/>
                </a:lnTo>
                <a:lnTo>
                  <a:pt x="492" y="1669"/>
                </a:lnTo>
                <a:lnTo>
                  <a:pt x="446" y="1689"/>
                </a:lnTo>
                <a:lnTo>
                  <a:pt x="403" y="1715"/>
                </a:lnTo>
                <a:lnTo>
                  <a:pt x="364" y="1747"/>
                </a:lnTo>
                <a:lnTo>
                  <a:pt x="329" y="1781"/>
                </a:lnTo>
                <a:lnTo>
                  <a:pt x="297" y="1821"/>
                </a:lnTo>
                <a:lnTo>
                  <a:pt x="271" y="1864"/>
                </a:lnTo>
                <a:lnTo>
                  <a:pt x="250" y="1908"/>
                </a:lnTo>
                <a:lnTo>
                  <a:pt x="235" y="1957"/>
                </a:lnTo>
                <a:lnTo>
                  <a:pt x="225" y="2007"/>
                </a:lnTo>
                <a:lnTo>
                  <a:pt x="222" y="2061"/>
                </a:lnTo>
                <a:lnTo>
                  <a:pt x="225" y="2113"/>
                </a:lnTo>
                <a:lnTo>
                  <a:pt x="235" y="2164"/>
                </a:lnTo>
                <a:lnTo>
                  <a:pt x="250" y="2213"/>
                </a:lnTo>
                <a:lnTo>
                  <a:pt x="271" y="2258"/>
                </a:lnTo>
                <a:lnTo>
                  <a:pt x="297" y="2301"/>
                </a:lnTo>
                <a:lnTo>
                  <a:pt x="329" y="2340"/>
                </a:lnTo>
                <a:lnTo>
                  <a:pt x="364" y="2375"/>
                </a:lnTo>
                <a:lnTo>
                  <a:pt x="403" y="2406"/>
                </a:lnTo>
                <a:lnTo>
                  <a:pt x="446" y="2432"/>
                </a:lnTo>
                <a:lnTo>
                  <a:pt x="492" y="2453"/>
                </a:lnTo>
                <a:lnTo>
                  <a:pt x="540" y="2468"/>
                </a:lnTo>
                <a:lnTo>
                  <a:pt x="592" y="2478"/>
                </a:lnTo>
                <a:lnTo>
                  <a:pt x="644" y="2481"/>
                </a:lnTo>
                <a:lnTo>
                  <a:pt x="697" y="2478"/>
                </a:lnTo>
                <a:lnTo>
                  <a:pt x="749" y="2468"/>
                </a:lnTo>
                <a:lnTo>
                  <a:pt x="797" y="2453"/>
                </a:lnTo>
                <a:lnTo>
                  <a:pt x="843" y="2432"/>
                </a:lnTo>
                <a:lnTo>
                  <a:pt x="886" y="2406"/>
                </a:lnTo>
                <a:lnTo>
                  <a:pt x="925" y="2375"/>
                </a:lnTo>
                <a:lnTo>
                  <a:pt x="960" y="2340"/>
                </a:lnTo>
                <a:lnTo>
                  <a:pt x="991" y="2301"/>
                </a:lnTo>
                <a:lnTo>
                  <a:pt x="1017" y="2258"/>
                </a:lnTo>
                <a:lnTo>
                  <a:pt x="1038" y="2213"/>
                </a:lnTo>
                <a:lnTo>
                  <a:pt x="1054" y="2164"/>
                </a:lnTo>
                <a:lnTo>
                  <a:pt x="1063" y="2113"/>
                </a:lnTo>
                <a:lnTo>
                  <a:pt x="1067" y="2061"/>
                </a:lnTo>
                <a:lnTo>
                  <a:pt x="1063" y="2007"/>
                </a:lnTo>
                <a:lnTo>
                  <a:pt x="1054" y="1957"/>
                </a:lnTo>
                <a:lnTo>
                  <a:pt x="1038" y="1908"/>
                </a:lnTo>
                <a:lnTo>
                  <a:pt x="1017" y="1864"/>
                </a:lnTo>
                <a:lnTo>
                  <a:pt x="991" y="1821"/>
                </a:lnTo>
                <a:lnTo>
                  <a:pt x="960" y="1781"/>
                </a:lnTo>
                <a:lnTo>
                  <a:pt x="925" y="1747"/>
                </a:lnTo>
                <a:lnTo>
                  <a:pt x="886" y="1715"/>
                </a:lnTo>
                <a:lnTo>
                  <a:pt x="843" y="1689"/>
                </a:lnTo>
                <a:lnTo>
                  <a:pt x="797" y="1669"/>
                </a:lnTo>
                <a:lnTo>
                  <a:pt x="749" y="1653"/>
                </a:lnTo>
                <a:lnTo>
                  <a:pt x="697" y="1643"/>
                </a:lnTo>
                <a:lnTo>
                  <a:pt x="644" y="1640"/>
                </a:lnTo>
                <a:close/>
                <a:moveTo>
                  <a:pt x="644" y="1419"/>
                </a:moveTo>
                <a:lnTo>
                  <a:pt x="710" y="1422"/>
                </a:lnTo>
                <a:lnTo>
                  <a:pt x="774" y="1432"/>
                </a:lnTo>
                <a:lnTo>
                  <a:pt x="836" y="1447"/>
                </a:lnTo>
                <a:lnTo>
                  <a:pt x="895" y="1469"/>
                </a:lnTo>
                <a:lnTo>
                  <a:pt x="951" y="1496"/>
                </a:lnTo>
                <a:lnTo>
                  <a:pt x="1004" y="1529"/>
                </a:lnTo>
                <a:lnTo>
                  <a:pt x="1055" y="1565"/>
                </a:lnTo>
                <a:lnTo>
                  <a:pt x="1100" y="1607"/>
                </a:lnTo>
                <a:lnTo>
                  <a:pt x="1142" y="1653"/>
                </a:lnTo>
                <a:lnTo>
                  <a:pt x="1179" y="1702"/>
                </a:lnTo>
                <a:lnTo>
                  <a:pt x="1211" y="1755"/>
                </a:lnTo>
                <a:lnTo>
                  <a:pt x="1238" y="1811"/>
                </a:lnTo>
                <a:lnTo>
                  <a:pt x="1260" y="1870"/>
                </a:lnTo>
                <a:lnTo>
                  <a:pt x="1276" y="1931"/>
                </a:lnTo>
                <a:lnTo>
                  <a:pt x="1286" y="1995"/>
                </a:lnTo>
                <a:lnTo>
                  <a:pt x="1289" y="2061"/>
                </a:lnTo>
                <a:lnTo>
                  <a:pt x="1286" y="2126"/>
                </a:lnTo>
                <a:lnTo>
                  <a:pt x="1276" y="2190"/>
                </a:lnTo>
                <a:lnTo>
                  <a:pt x="1260" y="2251"/>
                </a:lnTo>
                <a:lnTo>
                  <a:pt x="1238" y="2310"/>
                </a:lnTo>
                <a:lnTo>
                  <a:pt x="1211" y="2366"/>
                </a:lnTo>
                <a:lnTo>
                  <a:pt x="1179" y="2419"/>
                </a:lnTo>
                <a:lnTo>
                  <a:pt x="1142" y="2468"/>
                </a:lnTo>
                <a:lnTo>
                  <a:pt x="1100" y="2514"/>
                </a:lnTo>
                <a:lnTo>
                  <a:pt x="1055" y="2556"/>
                </a:lnTo>
                <a:lnTo>
                  <a:pt x="1004" y="2593"/>
                </a:lnTo>
                <a:lnTo>
                  <a:pt x="951" y="2625"/>
                </a:lnTo>
                <a:lnTo>
                  <a:pt x="895" y="2652"/>
                </a:lnTo>
                <a:lnTo>
                  <a:pt x="836" y="2674"/>
                </a:lnTo>
                <a:lnTo>
                  <a:pt x="774" y="2690"/>
                </a:lnTo>
                <a:lnTo>
                  <a:pt x="710" y="2699"/>
                </a:lnTo>
                <a:lnTo>
                  <a:pt x="644" y="2702"/>
                </a:lnTo>
                <a:lnTo>
                  <a:pt x="579" y="2699"/>
                </a:lnTo>
                <a:lnTo>
                  <a:pt x="514" y="2690"/>
                </a:lnTo>
                <a:lnTo>
                  <a:pt x="453" y="2674"/>
                </a:lnTo>
                <a:lnTo>
                  <a:pt x="394" y="2652"/>
                </a:lnTo>
                <a:lnTo>
                  <a:pt x="337" y="2625"/>
                </a:lnTo>
                <a:lnTo>
                  <a:pt x="285" y="2593"/>
                </a:lnTo>
                <a:lnTo>
                  <a:pt x="235" y="2556"/>
                </a:lnTo>
                <a:lnTo>
                  <a:pt x="189" y="2514"/>
                </a:lnTo>
                <a:lnTo>
                  <a:pt x="148" y="2468"/>
                </a:lnTo>
                <a:lnTo>
                  <a:pt x="110" y="2419"/>
                </a:lnTo>
                <a:lnTo>
                  <a:pt x="77" y="2366"/>
                </a:lnTo>
                <a:lnTo>
                  <a:pt x="50" y="2310"/>
                </a:lnTo>
                <a:lnTo>
                  <a:pt x="29" y="2251"/>
                </a:lnTo>
                <a:lnTo>
                  <a:pt x="14" y="2190"/>
                </a:lnTo>
                <a:lnTo>
                  <a:pt x="3" y="2126"/>
                </a:lnTo>
                <a:lnTo>
                  <a:pt x="0" y="2061"/>
                </a:lnTo>
                <a:lnTo>
                  <a:pt x="3" y="1995"/>
                </a:lnTo>
                <a:lnTo>
                  <a:pt x="14" y="1931"/>
                </a:lnTo>
                <a:lnTo>
                  <a:pt x="29" y="1870"/>
                </a:lnTo>
                <a:lnTo>
                  <a:pt x="50" y="1811"/>
                </a:lnTo>
                <a:lnTo>
                  <a:pt x="77" y="1755"/>
                </a:lnTo>
                <a:lnTo>
                  <a:pt x="110" y="1702"/>
                </a:lnTo>
                <a:lnTo>
                  <a:pt x="148" y="1653"/>
                </a:lnTo>
                <a:lnTo>
                  <a:pt x="189" y="1607"/>
                </a:lnTo>
                <a:lnTo>
                  <a:pt x="235" y="1565"/>
                </a:lnTo>
                <a:lnTo>
                  <a:pt x="285" y="1529"/>
                </a:lnTo>
                <a:lnTo>
                  <a:pt x="337" y="1496"/>
                </a:lnTo>
                <a:lnTo>
                  <a:pt x="394" y="1469"/>
                </a:lnTo>
                <a:lnTo>
                  <a:pt x="453" y="1447"/>
                </a:lnTo>
                <a:lnTo>
                  <a:pt x="514" y="1432"/>
                </a:lnTo>
                <a:lnTo>
                  <a:pt x="579" y="1422"/>
                </a:lnTo>
                <a:lnTo>
                  <a:pt x="644" y="1419"/>
                </a:lnTo>
                <a:close/>
                <a:moveTo>
                  <a:pt x="829" y="180"/>
                </a:moveTo>
                <a:lnTo>
                  <a:pt x="829" y="766"/>
                </a:lnTo>
                <a:lnTo>
                  <a:pt x="877" y="766"/>
                </a:lnTo>
                <a:lnTo>
                  <a:pt x="885" y="766"/>
                </a:lnTo>
                <a:lnTo>
                  <a:pt x="899" y="767"/>
                </a:lnTo>
                <a:lnTo>
                  <a:pt x="916" y="769"/>
                </a:lnTo>
                <a:lnTo>
                  <a:pt x="937" y="771"/>
                </a:lnTo>
                <a:lnTo>
                  <a:pt x="962" y="774"/>
                </a:lnTo>
                <a:lnTo>
                  <a:pt x="990" y="779"/>
                </a:lnTo>
                <a:lnTo>
                  <a:pt x="1020" y="784"/>
                </a:lnTo>
                <a:lnTo>
                  <a:pt x="1053" y="791"/>
                </a:lnTo>
                <a:lnTo>
                  <a:pt x="1087" y="800"/>
                </a:lnTo>
                <a:lnTo>
                  <a:pt x="1123" y="810"/>
                </a:lnTo>
                <a:lnTo>
                  <a:pt x="1158" y="822"/>
                </a:lnTo>
                <a:lnTo>
                  <a:pt x="1195" y="836"/>
                </a:lnTo>
                <a:lnTo>
                  <a:pt x="1232" y="853"/>
                </a:lnTo>
                <a:lnTo>
                  <a:pt x="1268" y="871"/>
                </a:lnTo>
                <a:lnTo>
                  <a:pt x="1303" y="892"/>
                </a:lnTo>
                <a:lnTo>
                  <a:pt x="1336" y="916"/>
                </a:lnTo>
                <a:lnTo>
                  <a:pt x="1369" y="942"/>
                </a:lnTo>
                <a:lnTo>
                  <a:pt x="1399" y="971"/>
                </a:lnTo>
                <a:lnTo>
                  <a:pt x="1426" y="1003"/>
                </a:lnTo>
                <a:lnTo>
                  <a:pt x="1450" y="1039"/>
                </a:lnTo>
                <a:lnTo>
                  <a:pt x="1470" y="1076"/>
                </a:lnTo>
                <a:lnTo>
                  <a:pt x="1487" y="1119"/>
                </a:lnTo>
                <a:lnTo>
                  <a:pt x="1972" y="1119"/>
                </a:lnTo>
                <a:lnTo>
                  <a:pt x="1634" y="180"/>
                </a:lnTo>
                <a:lnTo>
                  <a:pt x="829" y="180"/>
                </a:lnTo>
                <a:close/>
                <a:moveTo>
                  <a:pt x="495" y="0"/>
                </a:moveTo>
                <a:lnTo>
                  <a:pt x="1704" y="0"/>
                </a:lnTo>
                <a:lnTo>
                  <a:pt x="1724" y="2"/>
                </a:lnTo>
                <a:lnTo>
                  <a:pt x="1743" y="9"/>
                </a:lnTo>
                <a:lnTo>
                  <a:pt x="1759" y="19"/>
                </a:lnTo>
                <a:lnTo>
                  <a:pt x="1773" y="32"/>
                </a:lnTo>
                <a:lnTo>
                  <a:pt x="1785" y="49"/>
                </a:lnTo>
                <a:lnTo>
                  <a:pt x="1791" y="68"/>
                </a:lnTo>
                <a:lnTo>
                  <a:pt x="2164" y="1149"/>
                </a:lnTo>
                <a:lnTo>
                  <a:pt x="3302" y="1396"/>
                </a:lnTo>
                <a:lnTo>
                  <a:pt x="3326" y="1399"/>
                </a:lnTo>
                <a:lnTo>
                  <a:pt x="3348" y="1409"/>
                </a:lnTo>
                <a:lnTo>
                  <a:pt x="3366" y="1422"/>
                </a:lnTo>
                <a:lnTo>
                  <a:pt x="3381" y="1441"/>
                </a:lnTo>
                <a:lnTo>
                  <a:pt x="3389" y="1462"/>
                </a:lnTo>
                <a:lnTo>
                  <a:pt x="3392" y="1486"/>
                </a:lnTo>
                <a:lnTo>
                  <a:pt x="3415" y="2094"/>
                </a:lnTo>
                <a:lnTo>
                  <a:pt x="3412" y="2118"/>
                </a:lnTo>
                <a:lnTo>
                  <a:pt x="3403" y="2140"/>
                </a:lnTo>
                <a:lnTo>
                  <a:pt x="3389" y="2158"/>
                </a:lnTo>
                <a:lnTo>
                  <a:pt x="3370" y="2172"/>
                </a:lnTo>
                <a:lnTo>
                  <a:pt x="3348" y="2182"/>
                </a:lnTo>
                <a:lnTo>
                  <a:pt x="3325" y="2185"/>
                </a:lnTo>
                <a:lnTo>
                  <a:pt x="3144" y="2185"/>
                </a:lnTo>
                <a:lnTo>
                  <a:pt x="3146" y="2185"/>
                </a:lnTo>
                <a:lnTo>
                  <a:pt x="3153" y="2185"/>
                </a:lnTo>
                <a:lnTo>
                  <a:pt x="3165" y="2185"/>
                </a:lnTo>
                <a:lnTo>
                  <a:pt x="3180" y="2185"/>
                </a:lnTo>
                <a:lnTo>
                  <a:pt x="3195" y="2184"/>
                </a:lnTo>
                <a:lnTo>
                  <a:pt x="3211" y="2184"/>
                </a:lnTo>
                <a:lnTo>
                  <a:pt x="3226" y="2184"/>
                </a:lnTo>
                <a:lnTo>
                  <a:pt x="3237" y="2184"/>
                </a:lnTo>
                <a:lnTo>
                  <a:pt x="3244" y="2184"/>
                </a:lnTo>
                <a:lnTo>
                  <a:pt x="3247" y="2184"/>
                </a:lnTo>
                <a:lnTo>
                  <a:pt x="3076" y="2184"/>
                </a:lnTo>
                <a:lnTo>
                  <a:pt x="3073" y="2125"/>
                </a:lnTo>
                <a:lnTo>
                  <a:pt x="3064" y="2069"/>
                </a:lnTo>
                <a:lnTo>
                  <a:pt x="3050" y="2014"/>
                </a:lnTo>
                <a:lnTo>
                  <a:pt x="3031" y="1962"/>
                </a:lnTo>
                <a:lnTo>
                  <a:pt x="3007" y="1912"/>
                </a:lnTo>
                <a:lnTo>
                  <a:pt x="2977" y="1865"/>
                </a:lnTo>
                <a:lnTo>
                  <a:pt x="2945" y="1821"/>
                </a:lnTo>
                <a:lnTo>
                  <a:pt x="2907" y="1781"/>
                </a:lnTo>
                <a:lnTo>
                  <a:pt x="2867" y="1744"/>
                </a:lnTo>
                <a:lnTo>
                  <a:pt x="2823" y="1711"/>
                </a:lnTo>
                <a:lnTo>
                  <a:pt x="2775" y="1683"/>
                </a:lnTo>
                <a:lnTo>
                  <a:pt x="2726" y="1659"/>
                </a:lnTo>
                <a:lnTo>
                  <a:pt x="2673" y="1639"/>
                </a:lnTo>
                <a:lnTo>
                  <a:pt x="2618" y="1626"/>
                </a:lnTo>
                <a:lnTo>
                  <a:pt x="2562" y="1616"/>
                </a:lnTo>
                <a:lnTo>
                  <a:pt x="2503" y="1614"/>
                </a:lnTo>
                <a:lnTo>
                  <a:pt x="2443" y="1617"/>
                </a:lnTo>
                <a:lnTo>
                  <a:pt x="2386" y="1626"/>
                </a:lnTo>
                <a:lnTo>
                  <a:pt x="2330" y="1640"/>
                </a:lnTo>
                <a:lnTo>
                  <a:pt x="2277" y="1660"/>
                </a:lnTo>
                <a:lnTo>
                  <a:pt x="2227" y="1685"/>
                </a:lnTo>
                <a:lnTo>
                  <a:pt x="2178" y="1714"/>
                </a:lnTo>
                <a:lnTo>
                  <a:pt x="2134" y="1748"/>
                </a:lnTo>
                <a:lnTo>
                  <a:pt x="2093" y="1785"/>
                </a:lnTo>
                <a:lnTo>
                  <a:pt x="2057" y="1827"/>
                </a:lnTo>
                <a:lnTo>
                  <a:pt x="2023" y="1872"/>
                </a:lnTo>
                <a:lnTo>
                  <a:pt x="1995" y="1920"/>
                </a:lnTo>
                <a:lnTo>
                  <a:pt x="1354" y="1920"/>
                </a:lnTo>
                <a:lnTo>
                  <a:pt x="1342" y="1858"/>
                </a:lnTo>
                <a:lnTo>
                  <a:pt x="1324" y="1798"/>
                </a:lnTo>
                <a:lnTo>
                  <a:pt x="1301" y="1739"/>
                </a:lnTo>
                <a:lnTo>
                  <a:pt x="1273" y="1684"/>
                </a:lnTo>
                <a:lnTo>
                  <a:pt x="1241" y="1632"/>
                </a:lnTo>
                <a:lnTo>
                  <a:pt x="1204" y="1582"/>
                </a:lnTo>
                <a:lnTo>
                  <a:pt x="1164" y="1536"/>
                </a:lnTo>
                <a:lnTo>
                  <a:pt x="1118" y="1494"/>
                </a:lnTo>
                <a:lnTo>
                  <a:pt x="1070" y="1456"/>
                </a:lnTo>
                <a:lnTo>
                  <a:pt x="1019" y="1422"/>
                </a:lnTo>
                <a:lnTo>
                  <a:pt x="965" y="1393"/>
                </a:lnTo>
                <a:lnTo>
                  <a:pt x="907" y="1368"/>
                </a:lnTo>
                <a:lnTo>
                  <a:pt x="847" y="1348"/>
                </a:lnTo>
                <a:lnTo>
                  <a:pt x="785" y="1334"/>
                </a:lnTo>
                <a:lnTo>
                  <a:pt x="722" y="1325"/>
                </a:lnTo>
                <a:lnTo>
                  <a:pt x="656" y="1322"/>
                </a:lnTo>
                <a:lnTo>
                  <a:pt x="592" y="1325"/>
                </a:lnTo>
                <a:lnTo>
                  <a:pt x="529" y="1334"/>
                </a:lnTo>
                <a:lnTo>
                  <a:pt x="468" y="1347"/>
                </a:lnTo>
                <a:lnTo>
                  <a:pt x="408" y="1366"/>
                </a:lnTo>
                <a:lnTo>
                  <a:pt x="353" y="1390"/>
                </a:lnTo>
                <a:lnTo>
                  <a:pt x="298" y="1419"/>
                </a:lnTo>
                <a:lnTo>
                  <a:pt x="248" y="1452"/>
                </a:lnTo>
                <a:lnTo>
                  <a:pt x="200" y="1488"/>
                </a:lnTo>
                <a:lnTo>
                  <a:pt x="156" y="1530"/>
                </a:lnTo>
                <a:lnTo>
                  <a:pt x="115" y="1574"/>
                </a:lnTo>
                <a:lnTo>
                  <a:pt x="77" y="1622"/>
                </a:lnTo>
                <a:lnTo>
                  <a:pt x="45" y="1673"/>
                </a:lnTo>
                <a:lnTo>
                  <a:pt x="45" y="1497"/>
                </a:lnTo>
                <a:lnTo>
                  <a:pt x="48" y="1442"/>
                </a:lnTo>
                <a:lnTo>
                  <a:pt x="57" y="1389"/>
                </a:lnTo>
                <a:lnTo>
                  <a:pt x="71" y="1338"/>
                </a:lnTo>
                <a:lnTo>
                  <a:pt x="90" y="1289"/>
                </a:lnTo>
                <a:lnTo>
                  <a:pt x="114" y="1242"/>
                </a:lnTo>
                <a:lnTo>
                  <a:pt x="143" y="1198"/>
                </a:lnTo>
                <a:lnTo>
                  <a:pt x="176" y="1159"/>
                </a:lnTo>
                <a:lnTo>
                  <a:pt x="213" y="1122"/>
                </a:lnTo>
                <a:lnTo>
                  <a:pt x="253" y="1089"/>
                </a:lnTo>
                <a:lnTo>
                  <a:pt x="297" y="1061"/>
                </a:lnTo>
                <a:lnTo>
                  <a:pt x="344" y="1037"/>
                </a:lnTo>
                <a:lnTo>
                  <a:pt x="393" y="1017"/>
                </a:lnTo>
                <a:lnTo>
                  <a:pt x="445" y="1003"/>
                </a:lnTo>
                <a:lnTo>
                  <a:pt x="499" y="994"/>
                </a:lnTo>
                <a:lnTo>
                  <a:pt x="554" y="991"/>
                </a:lnTo>
                <a:lnTo>
                  <a:pt x="602" y="994"/>
                </a:lnTo>
                <a:lnTo>
                  <a:pt x="648" y="1000"/>
                </a:lnTo>
                <a:lnTo>
                  <a:pt x="648" y="180"/>
                </a:lnTo>
                <a:lnTo>
                  <a:pt x="495" y="180"/>
                </a:lnTo>
                <a:lnTo>
                  <a:pt x="471" y="177"/>
                </a:lnTo>
                <a:lnTo>
                  <a:pt x="449" y="168"/>
                </a:lnTo>
                <a:lnTo>
                  <a:pt x="431" y="154"/>
                </a:lnTo>
                <a:lnTo>
                  <a:pt x="417" y="135"/>
                </a:lnTo>
                <a:lnTo>
                  <a:pt x="407" y="115"/>
                </a:lnTo>
                <a:lnTo>
                  <a:pt x="404" y="91"/>
                </a:lnTo>
                <a:lnTo>
                  <a:pt x="407" y="67"/>
                </a:lnTo>
                <a:lnTo>
                  <a:pt x="417" y="45"/>
                </a:lnTo>
                <a:lnTo>
                  <a:pt x="431" y="27"/>
                </a:lnTo>
                <a:lnTo>
                  <a:pt x="449" y="12"/>
                </a:lnTo>
                <a:lnTo>
                  <a:pt x="471" y="3"/>
                </a:lnTo>
                <a:lnTo>
                  <a:pt x="495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0"/>
          <p:cNvSpPr>
            <a:spLocks/>
          </p:cNvSpPr>
          <p:nvPr/>
        </p:nvSpPr>
        <p:spPr bwMode="auto">
          <a:xfrm>
            <a:off x="10867944" y="4550778"/>
            <a:ext cx="382587" cy="338138"/>
          </a:xfrm>
          <a:custGeom>
            <a:avLst/>
            <a:gdLst>
              <a:gd name="T0" fmla="*/ 1186 w 3375"/>
              <a:gd name="T1" fmla="*/ 27 h 2771"/>
              <a:gd name="T2" fmla="*/ 1464 w 3375"/>
              <a:gd name="T3" fmla="*/ 141 h 2771"/>
              <a:gd name="T4" fmla="*/ 1688 w 3375"/>
              <a:gd name="T5" fmla="*/ 328 h 2771"/>
              <a:gd name="T6" fmla="*/ 1911 w 3375"/>
              <a:gd name="T7" fmla="*/ 141 h 2771"/>
              <a:gd name="T8" fmla="*/ 2188 w 3375"/>
              <a:gd name="T9" fmla="*/ 27 h 2771"/>
              <a:gd name="T10" fmla="*/ 2493 w 3375"/>
              <a:gd name="T11" fmla="*/ 2 h 2771"/>
              <a:gd name="T12" fmla="*/ 2760 w 3375"/>
              <a:gd name="T13" fmla="*/ 58 h 2771"/>
              <a:gd name="T14" fmla="*/ 3002 w 3375"/>
              <a:gd name="T15" fmla="*/ 187 h 2771"/>
              <a:gd name="T16" fmla="*/ 3200 w 3375"/>
              <a:gd name="T17" fmla="*/ 383 h 2771"/>
              <a:gd name="T18" fmla="*/ 3329 w 3375"/>
              <a:gd name="T19" fmla="*/ 627 h 2771"/>
              <a:gd name="T20" fmla="*/ 3375 w 3375"/>
              <a:gd name="T21" fmla="*/ 907 h 2771"/>
              <a:gd name="T22" fmla="*/ 3328 w 3375"/>
              <a:gd name="T23" fmla="*/ 1187 h 2771"/>
              <a:gd name="T24" fmla="*/ 3248 w 3375"/>
              <a:gd name="T25" fmla="*/ 1391 h 2771"/>
              <a:gd name="T26" fmla="*/ 3110 w 3375"/>
              <a:gd name="T27" fmla="*/ 1600 h 2771"/>
              <a:gd name="T28" fmla="*/ 2932 w 3375"/>
              <a:gd name="T29" fmla="*/ 1808 h 2771"/>
              <a:gd name="T30" fmla="*/ 2724 w 3375"/>
              <a:gd name="T31" fmla="*/ 2008 h 2771"/>
              <a:gd name="T32" fmla="*/ 2502 w 3375"/>
              <a:gd name="T33" fmla="*/ 2197 h 2771"/>
              <a:gd name="T34" fmla="*/ 2282 w 3375"/>
              <a:gd name="T35" fmla="*/ 2368 h 2771"/>
              <a:gd name="T36" fmla="*/ 2076 w 3375"/>
              <a:gd name="T37" fmla="*/ 2516 h 2771"/>
              <a:gd name="T38" fmla="*/ 1901 w 3375"/>
              <a:gd name="T39" fmla="*/ 2635 h 2771"/>
              <a:gd name="T40" fmla="*/ 1770 w 3375"/>
              <a:gd name="T41" fmla="*/ 2720 h 2771"/>
              <a:gd name="T42" fmla="*/ 1697 w 3375"/>
              <a:gd name="T43" fmla="*/ 2765 h 2771"/>
              <a:gd name="T44" fmla="*/ 1678 w 3375"/>
              <a:gd name="T45" fmla="*/ 2765 h 2771"/>
              <a:gd name="T46" fmla="*/ 1606 w 3375"/>
              <a:gd name="T47" fmla="*/ 2720 h 2771"/>
              <a:gd name="T48" fmla="*/ 1475 w 3375"/>
              <a:gd name="T49" fmla="*/ 2635 h 2771"/>
              <a:gd name="T50" fmla="*/ 1300 w 3375"/>
              <a:gd name="T51" fmla="*/ 2516 h 2771"/>
              <a:gd name="T52" fmla="*/ 1095 w 3375"/>
              <a:gd name="T53" fmla="*/ 2369 h 2771"/>
              <a:gd name="T54" fmla="*/ 874 w 3375"/>
              <a:gd name="T55" fmla="*/ 2198 h 2771"/>
              <a:gd name="T56" fmla="*/ 654 w 3375"/>
              <a:gd name="T57" fmla="*/ 2010 h 2771"/>
              <a:gd name="T58" fmla="*/ 446 w 3375"/>
              <a:gd name="T59" fmla="*/ 1810 h 2771"/>
              <a:gd name="T60" fmla="*/ 266 w 3375"/>
              <a:gd name="T61" fmla="*/ 1603 h 2771"/>
              <a:gd name="T62" fmla="*/ 873 w 3375"/>
              <a:gd name="T63" fmla="*/ 1579 h 2771"/>
              <a:gd name="T64" fmla="*/ 1246 w 3375"/>
              <a:gd name="T65" fmla="*/ 1772 h 2771"/>
              <a:gd name="T66" fmla="*/ 1328 w 3375"/>
              <a:gd name="T67" fmla="*/ 1825 h 2771"/>
              <a:gd name="T68" fmla="*/ 1367 w 3375"/>
              <a:gd name="T69" fmla="*/ 1827 h 2771"/>
              <a:gd name="T70" fmla="*/ 1449 w 3375"/>
              <a:gd name="T71" fmla="*/ 1786 h 2771"/>
              <a:gd name="T72" fmla="*/ 1872 w 3375"/>
              <a:gd name="T73" fmla="*/ 1524 h 2771"/>
              <a:gd name="T74" fmla="*/ 1941 w 3375"/>
              <a:gd name="T75" fmla="*/ 1593 h 2771"/>
              <a:gd name="T76" fmla="*/ 2529 w 3375"/>
              <a:gd name="T77" fmla="*/ 1600 h 2771"/>
              <a:gd name="T78" fmla="*/ 2609 w 3375"/>
              <a:gd name="T79" fmla="*/ 1549 h 2771"/>
              <a:gd name="T80" fmla="*/ 2629 w 3375"/>
              <a:gd name="T81" fmla="*/ 1456 h 2771"/>
              <a:gd name="T82" fmla="*/ 2575 w 3375"/>
              <a:gd name="T83" fmla="*/ 1380 h 2771"/>
              <a:gd name="T84" fmla="*/ 2081 w 3375"/>
              <a:gd name="T85" fmla="*/ 1358 h 2771"/>
              <a:gd name="T86" fmla="*/ 1788 w 3375"/>
              <a:gd name="T87" fmla="*/ 673 h 2771"/>
              <a:gd name="T88" fmla="*/ 1714 w 3375"/>
              <a:gd name="T89" fmla="*/ 652 h 2771"/>
              <a:gd name="T90" fmla="*/ 1623 w 3375"/>
              <a:gd name="T91" fmla="*/ 689 h 2771"/>
              <a:gd name="T92" fmla="*/ 1098 w 3375"/>
              <a:gd name="T93" fmla="*/ 1109 h 2771"/>
              <a:gd name="T94" fmla="*/ 1013 w 3375"/>
              <a:gd name="T95" fmla="*/ 1054 h 2771"/>
              <a:gd name="T96" fmla="*/ 916 w 3375"/>
              <a:gd name="T97" fmla="*/ 1077 h 2771"/>
              <a:gd name="T98" fmla="*/ 111 w 3375"/>
              <a:gd name="T99" fmla="*/ 1358 h 2771"/>
              <a:gd name="T100" fmla="*/ 27 w 3375"/>
              <a:gd name="T101" fmla="*/ 1120 h 2771"/>
              <a:gd name="T102" fmla="*/ 3 w 3375"/>
              <a:gd name="T103" fmla="*/ 834 h 2771"/>
              <a:gd name="T104" fmla="*/ 71 w 3375"/>
              <a:gd name="T105" fmla="*/ 562 h 2771"/>
              <a:gd name="T106" fmla="*/ 219 w 3375"/>
              <a:gd name="T107" fmla="*/ 328 h 2771"/>
              <a:gd name="T108" fmla="*/ 431 w 3375"/>
              <a:gd name="T109" fmla="*/ 148 h 2771"/>
              <a:gd name="T110" fmla="*/ 678 w 3375"/>
              <a:gd name="T111" fmla="*/ 37 h 2771"/>
              <a:gd name="T112" fmla="*/ 953 w 3375"/>
              <a:gd name="T113" fmla="*/ 0 h 2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75" h="2771">
                <a:moveTo>
                  <a:pt x="953" y="0"/>
                </a:moveTo>
                <a:lnTo>
                  <a:pt x="1033" y="3"/>
                </a:lnTo>
                <a:lnTo>
                  <a:pt x="1111" y="12"/>
                </a:lnTo>
                <a:lnTo>
                  <a:pt x="1186" y="27"/>
                </a:lnTo>
                <a:lnTo>
                  <a:pt x="1260" y="47"/>
                </a:lnTo>
                <a:lnTo>
                  <a:pt x="1331" y="74"/>
                </a:lnTo>
                <a:lnTo>
                  <a:pt x="1399" y="104"/>
                </a:lnTo>
                <a:lnTo>
                  <a:pt x="1464" y="141"/>
                </a:lnTo>
                <a:lnTo>
                  <a:pt x="1526" y="181"/>
                </a:lnTo>
                <a:lnTo>
                  <a:pt x="1583" y="226"/>
                </a:lnTo>
                <a:lnTo>
                  <a:pt x="1638" y="275"/>
                </a:lnTo>
                <a:lnTo>
                  <a:pt x="1688" y="328"/>
                </a:lnTo>
                <a:lnTo>
                  <a:pt x="1738" y="275"/>
                </a:lnTo>
                <a:lnTo>
                  <a:pt x="1791" y="226"/>
                </a:lnTo>
                <a:lnTo>
                  <a:pt x="1850" y="181"/>
                </a:lnTo>
                <a:lnTo>
                  <a:pt x="1911" y="141"/>
                </a:lnTo>
                <a:lnTo>
                  <a:pt x="1975" y="104"/>
                </a:lnTo>
                <a:lnTo>
                  <a:pt x="2043" y="74"/>
                </a:lnTo>
                <a:lnTo>
                  <a:pt x="2115" y="47"/>
                </a:lnTo>
                <a:lnTo>
                  <a:pt x="2188" y="27"/>
                </a:lnTo>
                <a:lnTo>
                  <a:pt x="2264" y="12"/>
                </a:lnTo>
                <a:lnTo>
                  <a:pt x="2342" y="3"/>
                </a:lnTo>
                <a:lnTo>
                  <a:pt x="2421" y="0"/>
                </a:lnTo>
                <a:lnTo>
                  <a:pt x="2493" y="2"/>
                </a:lnTo>
                <a:lnTo>
                  <a:pt x="2562" y="9"/>
                </a:lnTo>
                <a:lnTo>
                  <a:pt x="2630" y="21"/>
                </a:lnTo>
                <a:lnTo>
                  <a:pt x="2696" y="37"/>
                </a:lnTo>
                <a:lnTo>
                  <a:pt x="2760" y="58"/>
                </a:lnTo>
                <a:lnTo>
                  <a:pt x="2822" y="84"/>
                </a:lnTo>
                <a:lnTo>
                  <a:pt x="2881" y="112"/>
                </a:lnTo>
                <a:lnTo>
                  <a:pt x="2943" y="148"/>
                </a:lnTo>
                <a:lnTo>
                  <a:pt x="3002" y="187"/>
                </a:lnTo>
                <a:lnTo>
                  <a:pt x="3057" y="231"/>
                </a:lnTo>
                <a:lnTo>
                  <a:pt x="3108" y="277"/>
                </a:lnTo>
                <a:lnTo>
                  <a:pt x="3156" y="328"/>
                </a:lnTo>
                <a:lnTo>
                  <a:pt x="3200" y="383"/>
                </a:lnTo>
                <a:lnTo>
                  <a:pt x="3238" y="440"/>
                </a:lnTo>
                <a:lnTo>
                  <a:pt x="3273" y="500"/>
                </a:lnTo>
                <a:lnTo>
                  <a:pt x="3303" y="562"/>
                </a:lnTo>
                <a:lnTo>
                  <a:pt x="3329" y="627"/>
                </a:lnTo>
                <a:lnTo>
                  <a:pt x="3349" y="694"/>
                </a:lnTo>
                <a:lnTo>
                  <a:pt x="3363" y="763"/>
                </a:lnTo>
                <a:lnTo>
                  <a:pt x="3372" y="834"/>
                </a:lnTo>
                <a:lnTo>
                  <a:pt x="3375" y="907"/>
                </a:lnTo>
                <a:lnTo>
                  <a:pt x="3371" y="980"/>
                </a:lnTo>
                <a:lnTo>
                  <a:pt x="3363" y="1051"/>
                </a:lnTo>
                <a:lnTo>
                  <a:pt x="3348" y="1120"/>
                </a:lnTo>
                <a:lnTo>
                  <a:pt x="3328" y="1187"/>
                </a:lnTo>
                <a:lnTo>
                  <a:pt x="3314" y="1238"/>
                </a:lnTo>
                <a:lnTo>
                  <a:pt x="3296" y="1288"/>
                </a:lnTo>
                <a:lnTo>
                  <a:pt x="3273" y="1339"/>
                </a:lnTo>
                <a:lnTo>
                  <a:pt x="3248" y="1391"/>
                </a:lnTo>
                <a:lnTo>
                  <a:pt x="3218" y="1444"/>
                </a:lnTo>
                <a:lnTo>
                  <a:pt x="3186" y="1495"/>
                </a:lnTo>
                <a:lnTo>
                  <a:pt x="3150" y="1548"/>
                </a:lnTo>
                <a:lnTo>
                  <a:pt x="3110" y="1600"/>
                </a:lnTo>
                <a:lnTo>
                  <a:pt x="3069" y="1652"/>
                </a:lnTo>
                <a:lnTo>
                  <a:pt x="3025" y="1704"/>
                </a:lnTo>
                <a:lnTo>
                  <a:pt x="2979" y="1756"/>
                </a:lnTo>
                <a:lnTo>
                  <a:pt x="2932" y="1808"/>
                </a:lnTo>
                <a:lnTo>
                  <a:pt x="2881" y="1858"/>
                </a:lnTo>
                <a:lnTo>
                  <a:pt x="2830" y="1909"/>
                </a:lnTo>
                <a:lnTo>
                  <a:pt x="2777" y="1959"/>
                </a:lnTo>
                <a:lnTo>
                  <a:pt x="2724" y="2008"/>
                </a:lnTo>
                <a:lnTo>
                  <a:pt x="2669" y="2057"/>
                </a:lnTo>
                <a:lnTo>
                  <a:pt x="2613" y="2105"/>
                </a:lnTo>
                <a:lnTo>
                  <a:pt x="2558" y="2151"/>
                </a:lnTo>
                <a:lnTo>
                  <a:pt x="2502" y="2197"/>
                </a:lnTo>
                <a:lnTo>
                  <a:pt x="2446" y="2242"/>
                </a:lnTo>
                <a:lnTo>
                  <a:pt x="2391" y="2285"/>
                </a:lnTo>
                <a:lnTo>
                  <a:pt x="2336" y="2328"/>
                </a:lnTo>
                <a:lnTo>
                  <a:pt x="2282" y="2368"/>
                </a:lnTo>
                <a:lnTo>
                  <a:pt x="2229" y="2408"/>
                </a:lnTo>
                <a:lnTo>
                  <a:pt x="2177" y="2445"/>
                </a:lnTo>
                <a:lnTo>
                  <a:pt x="2125" y="2482"/>
                </a:lnTo>
                <a:lnTo>
                  <a:pt x="2076" y="2516"/>
                </a:lnTo>
                <a:lnTo>
                  <a:pt x="2030" y="2549"/>
                </a:lnTo>
                <a:lnTo>
                  <a:pt x="1984" y="2579"/>
                </a:lnTo>
                <a:lnTo>
                  <a:pt x="1941" y="2609"/>
                </a:lnTo>
                <a:lnTo>
                  <a:pt x="1901" y="2635"/>
                </a:lnTo>
                <a:lnTo>
                  <a:pt x="1863" y="2659"/>
                </a:lnTo>
                <a:lnTo>
                  <a:pt x="1829" y="2683"/>
                </a:lnTo>
                <a:lnTo>
                  <a:pt x="1797" y="2702"/>
                </a:lnTo>
                <a:lnTo>
                  <a:pt x="1770" y="2720"/>
                </a:lnTo>
                <a:lnTo>
                  <a:pt x="1745" y="2735"/>
                </a:lnTo>
                <a:lnTo>
                  <a:pt x="1725" y="2748"/>
                </a:lnTo>
                <a:lnTo>
                  <a:pt x="1709" y="2758"/>
                </a:lnTo>
                <a:lnTo>
                  <a:pt x="1697" y="2765"/>
                </a:lnTo>
                <a:lnTo>
                  <a:pt x="1690" y="2770"/>
                </a:lnTo>
                <a:lnTo>
                  <a:pt x="1688" y="2771"/>
                </a:lnTo>
                <a:lnTo>
                  <a:pt x="1686" y="2770"/>
                </a:lnTo>
                <a:lnTo>
                  <a:pt x="1678" y="2765"/>
                </a:lnTo>
                <a:lnTo>
                  <a:pt x="1666" y="2758"/>
                </a:lnTo>
                <a:lnTo>
                  <a:pt x="1651" y="2748"/>
                </a:lnTo>
                <a:lnTo>
                  <a:pt x="1629" y="2735"/>
                </a:lnTo>
                <a:lnTo>
                  <a:pt x="1606" y="2720"/>
                </a:lnTo>
                <a:lnTo>
                  <a:pt x="1578" y="2703"/>
                </a:lnTo>
                <a:lnTo>
                  <a:pt x="1546" y="2683"/>
                </a:lnTo>
                <a:lnTo>
                  <a:pt x="1512" y="2660"/>
                </a:lnTo>
                <a:lnTo>
                  <a:pt x="1475" y="2635"/>
                </a:lnTo>
                <a:lnTo>
                  <a:pt x="1434" y="2609"/>
                </a:lnTo>
                <a:lnTo>
                  <a:pt x="1392" y="2580"/>
                </a:lnTo>
                <a:lnTo>
                  <a:pt x="1347" y="2549"/>
                </a:lnTo>
                <a:lnTo>
                  <a:pt x="1300" y="2516"/>
                </a:lnTo>
                <a:lnTo>
                  <a:pt x="1251" y="2482"/>
                </a:lnTo>
                <a:lnTo>
                  <a:pt x="1200" y="2446"/>
                </a:lnTo>
                <a:lnTo>
                  <a:pt x="1148" y="2408"/>
                </a:lnTo>
                <a:lnTo>
                  <a:pt x="1095" y="2369"/>
                </a:lnTo>
                <a:lnTo>
                  <a:pt x="1040" y="2329"/>
                </a:lnTo>
                <a:lnTo>
                  <a:pt x="986" y="2286"/>
                </a:lnTo>
                <a:lnTo>
                  <a:pt x="931" y="2243"/>
                </a:lnTo>
                <a:lnTo>
                  <a:pt x="874" y="2198"/>
                </a:lnTo>
                <a:lnTo>
                  <a:pt x="819" y="2152"/>
                </a:lnTo>
                <a:lnTo>
                  <a:pt x="763" y="2106"/>
                </a:lnTo>
                <a:lnTo>
                  <a:pt x="708" y="2058"/>
                </a:lnTo>
                <a:lnTo>
                  <a:pt x="654" y="2010"/>
                </a:lnTo>
                <a:lnTo>
                  <a:pt x="600" y="1961"/>
                </a:lnTo>
                <a:lnTo>
                  <a:pt x="547" y="1911"/>
                </a:lnTo>
                <a:lnTo>
                  <a:pt x="496" y="1860"/>
                </a:lnTo>
                <a:lnTo>
                  <a:pt x="446" y="1810"/>
                </a:lnTo>
                <a:lnTo>
                  <a:pt x="398" y="1758"/>
                </a:lnTo>
                <a:lnTo>
                  <a:pt x="351" y="1706"/>
                </a:lnTo>
                <a:lnTo>
                  <a:pt x="308" y="1654"/>
                </a:lnTo>
                <a:lnTo>
                  <a:pt x="266" y="1603"/>
                </a:lnTo>
                <a:lnTo>
                  <a:pt x="800" y="1603"/>
                </a:lnTo>
                <a:lnTo>
                  <a:pt x="825" y="1600"/>
                </a:lnTo>
                <a:lnTo>
                  <a:pt x="851" y="1592"/>
                </a:lnTo>
                <a:lnTo>
                  <a:pt x="873" y="1579"/>
                </a:lnTo>
                <a:lnTo>
                  <a:pt x="893" y="1563"/>
                </a:lnTo>
                <a:lnTo>
                  <a:pt x="909" y="1543"/>
                </a:lnTo>
                <a:lnTo>
                  <a:pt x="996" y="1405"/>
                </a:lnTo>
                <a:lnTo>
                  <a:pt x="1246" y="1772"/>
                </a:lnTo>
                <a:lnTo>
                  <a:pt x="1262" y="1791"/>
                </a:lnTo>
                <a:lnTo>
                  <a:pt x="1282" y="1807"/>
                </a:lnTo>
                <a:lnTo>
                  <a:pt x="1303" y="1818"/>
                </a:lnTo>
                <a:lnTo>
                  <a:pt x="1328" y="1825"/>
                </a:lnTo>
                <a:lnTo>
                  <a:pt x="1353" y="1828"/>
                </a:lnTo>
                <a:lnTo>
                  <a:pt x="1358" y="1828"/>
                </a:lnTo>
                <a:lnTo>
                  <a:pt x="1363" y="1827"/>
                </a:lnTo>
                <a:lnTo>
                  <a:pt x="1367" y="1827"/>
                </a:lnTo>
                <a:lnTo>
                  <a:pt x="1391" y="1822"/>
                </a:lnTo>
                <a:lnTo>
                  <a:pt x="1412" y="1814"/>
                </a:lnTo>
                <a:lnTo>
                  <a:pt x="1432" y="1802"/>
                </a:lnTo>
                <a:lnTo>
                  <a:pt x="1449" y="1786"/>
                </a:lnTo>
                <a:lnTo>
                  <a:pt x="1463" y="1768"/>
                </a:lnTo>
                <a:lnTo>
                  <a:pt x="1473" y="1748"/>
                </a:lnTo>
                <a:lnTo>
                  <a:pt x="1715" y="1123"/>
                </a:lnTo>
                <a:lnTo>
                  <a:pt x="1872" y="1524"/>
                </a:lnTo>
                <a:lnTo>
                  <a:pt x="1884" y="1546"/>
                </a:lnTo>
                <a:lnTo>
                  <a:pt x="1900" y="1564"/>
                </a:lnTo>
                <a:lnTo>
                  <a:pt x="1919" y="1580"/>
                </a:lnTo>
                <a:lnTo>
                  <a:pt x="1941" y="1593"/>
                </a:lnTo>
                <a:lnTo>
                  <a:pt x="1966" y="1600"/>
                </a:lnTo>
                <a:lnTo>
                  <a:pt x="1992" y="1603"/>
                </a:lnTo>
                <a:lnTo>
                  <a:pt x="2503" y="1603"/>
                </a:lnTo>
                <a:lnTo>
                  <a:pt x="2529" y="1600"/>
                </a:lnTo>
                <a:lnTo>
                  <a:pt x="2552" y="1593"/>
                </a:lnTo>
                <a:lnTo>
                  <a:pt x="2575" y="1581"/>
                </a:lnTo>
                <a:lnTo>
                  <a:pt x="2594" y="1566"/>
                </a:lnTo>
                <a:lnTo>
                  <a:pt x="2609" y="1549"/>
                </a:lnTo>
                <a:lnTo>
                  <a:pt x="2621" y="1528"/>
                </a:lnTo>
                <a:lnTo>
                  <a:pt x="2629" y="1505"/>
                </a:lnTo>
                <a:lnTo>
                  <a:pt x="2631" y="1481"/>
                </a:lnTo>
                <a:lnTo>
                  <a:pt x="2629" y="1456"/>
                </a:lnTo>
                <a:lnTo>
                  <a:pt x="2621" y="1433"/>
                </a:lnTo>
                <a:lnTo>
                  <a:pt x="2609" y="1412"/>
                </a:lnTo>
                <a:lnTo>
                  <a:pt x="2594" y="1395"/>
                </a:lnTo>
                <a:lnTo>
                  <a:pt x="2575" y="1380"/>
                </a:lnTo>
                <a:lnTo>
                  <a:pt x="2552" y="1369"/>
                </a:lnTo>
                <a:lnTo>
                  <a:pt x="2529" y="1361"/>
                </a:lnTo>
                <a:lnTo>
                  <a:pt x="2503" y="1358"/>
                </a:lnTo>
                <a:lnTo>
                  <a:pt x="2081" y="1358"/>
                </a:lnTo>
                <a:lnTo>
                  <a:pt x="1835" y="730"/>
                </a:lnTo>
                <a:lnTo>
                  <a:pt x="1823" y="707"/>
                </a:lnTo>
                <a:lnTo>
                  <a:pt x="1807" y="688"/>
                </a:lnTo>
                <a:lnTo>
                  <a:pt x="1788" y="673"/>
                </a:lnTo>
                <a:lnTo>
                  <a:pt x="1766" y="661"/>
                </a:lnTo>
                <a:lnTo>
                  <a:pt x="1741" y="654"/>
                </a:lnTo>
                <a:lnTo>
                  <a:pt x="1715" y="652"/>
                </a:lnTo>
                <a:lnTo>
                  <a:pt x="1714" y="652"/>
                </a:lnTo>
                <a:lnTo>
                  <a:pt x="1689" y="654"/>
                </a:lnTo>
                <a:lnTo>
                  <a:pt x="1664" y="661"/>
                </a:lnTo>
                <a:lnTo>
                  <a:pt x="1642" y="673"/>
                </a:lnTo>
                <a:lnTo>
                  <a:pt x="1623" y="689"/>
                </a:lnTo>
                <a:lnTo>
                  <a:pt x="1607" y="708"/>
                </a:lnTo>
                <a:lnTo>
                  <a:pt x="1595" y="731"/>
                </a:lnTo>
                <a:lnTo>
                  <a:pt x="1321" y="1436"/>
                </a:lnTo>
                <a:lnTo>
                  <a:pt x="1098" y="1109"/>
                </a:lnTo>
                <a:lnTo>
                  <a:pt x="1082" y="1089"/>
                </a:lnTo>
                <a:lnTo>
                  <a:pt x="1061" y="1073"/>
                </a:lnTo>
                <a:lnTo>
                  <a:pt x="1037" y="1061"/>
                </a:lnTo>
                <a:lnTo>
                  <a:pt x="1013" y="1054"/>
                </a:lnTo>
                <a:lnTo>
                  <a:pt x="988" y="1053"/>
                </a:lnTo>
                <a:lnTo>
                  <a:pt x="963" y="1056"/>
                </a:lnTo>
                <a:lnTo>
                  <a:pt x="938" y="1064"/>
                </a:lnTo>
                <a:lnTo>
                  <a:pt x="916" y="1077"/>
                </a:lnTo>
                <a:lnTo>
                  <a:pt x="897" y="1093"/>
                </a:lnTo>
                <a:lnTo>
                  <a:pt x="881" y="1113"/>
                </a:lnTo>
                <a:lnTo>
                  <a:pt x="727" y="1358"/>
                </a:lnTo>
                <a:lnTo>
                  <a:pt x="111" y="1358"/>
                </a:lnTo>
                <a:lnTo>
                  <a:pt x="84" y="1302"/>
                </a:lnTo>
                <a:lnTo>
                  <a:pt x="63" y="1244"/>
                </a:lnTo>
                <a:lnTo>
                  <a:pt x="48" y="1187"/>
                </a:lnTo>
                <a:lnTo>
                  <a:pt x="27" y="1120"/>
                </a:lnTo>
                <a:lnTo>
                  <a:pt x="12" y="1051"/>
                </a:lnTo>
                <a:lnTo>
                  <a:pt x="3" y="980"/>
                </a:lnTo>
                <a:lnTo>
                  <a:pt x="0" y="907"/>
                </a:lnTo>
                <a:lnTo>
                  <a:pt x="3" y="834"/>
                </a:lnTo>
                <a:lnTo>
                  <a:pt x="12" y="763"/>
                </a:lnTo>
                <a:lnTo>
                  <a:pt x="27" y="694"/>
                </a:lnTo>
                <a:lnTo>
                  <a:pt x="46" y="627"/>
                </a:lnTo>
                <a:lnTo>
                  <a:pt x="71" y="562"/>
                </a:lnTo>
                <a:lnTo>
                  <a:pt x="101" y="500"/>
                </a:lnTo>
                <a:lnTo>
                  <a:pt x="136" y="440"/>
                </a:lnTo>
                <a:lnTo>
                  <a:pt x="176" y="383"/>
                </a:lnTo>
                <a:lnTo>
                  <a:pt x="219" y="328"/>
                </a:lnTo>
                <a:lnTo>
                  <a:pt x="266" y="277"/>
                </a:lnTo>
                <a:lnTo>
                  <a:pt x="318" y="231"/>
                </a:lnTo>
                <a:lnTo>
                  <a:pt x="373" y="187"/>
                </a:lnTo>
                <a:lnTo>
                  <a:pt x="431" y="148"/>
                </a:lnTo>
                <a:lnTo>
                  <a:pt x="493" y="112"/>
                </a:lnTo>
                <a:lnTo>
                  <a:pt x="553" y="84"/>
                </a:lnTo>
                <a:lnTo>
                  <a:pt x="614" y="58"/>
                </a:lnTo>
                <a:lnTo>
                  <a:pt x="678" y="37"/>
                </a:lnTo>
                <a:lnTo>
                  <a:pt x="745" y="21"/>
                </a:lnTo>
                <a:lnTo>
                  <a:pt x="812" y="9"/>
                </a:lnTo>
                <a:lnTo>
                  <a:pt x="883" y="2"/>
                </a:lnTo>
                <a:lnTo>
                  <a:pt x="95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519328" y="1364537"/>
            <a:ext cx="3153344" cy="4626259"/>
            <a:chOff x="2166" y="722"/>
            <a:chExt cx="1398" cy="2051"/>
          </a:xfrm>
          <a:effectLst>
            <a:outerShdw blurRad="457200" dist="38100" dir="5400000" sx="106000" sy="106000" algn="t" rotWithShape="0">
              <a:prstClr val="black">
                <a:alpha val="29000"/>
              </a:prstClr>
            </a:outerShdw>
          </a:effectLst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66" y="722"/>
              <a:ext cx="1398" cy="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166" y="730"/>
              <a:ext cx="1382" cy="204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66" y="730"/>
              <a:ext cx="1382" cy="204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12700" cap="flat">
              <a:solidFill>
                <a:srgbClr val="BCBE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237" y="934"/>
              <a:ext cx="1248" cy="1642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0000" r="-50000"/>
              </a:stretch>
            </a:blip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845" y="824"/>
              <a:ext cx="24" cy="24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806" y="2631"/>
              <a:ext cx="103" cy="102"/>
            </a:xfrm>
            <a:prstGeom prst="ellipse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2988860" y="1842727"/>
            <a:ext cx="822960" cy="8229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19321" y="1927084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19321" y="3354500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19321" y="4807838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3140" y="1927084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3140" y="3354500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40" y="4807838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12"/>
          <p:cNvGrpSpPr>
            <a:grpSpLocks noChangeAspect="1"/>
          </p:cNvGrpSpPr>
          <p:nvPr/>
        </p:nvGrpSpPr>
        <p:grpSpPr bwMode="auto">
          <a:xfrm>
            <a:off x="3214559" y="2056159"/>
            <a:ext cx="371561" cy="388180"/>
            <a:chOff x="502" y="270"/>
            <a:chExt cx="313" cy="327"/>
          </a:xfrm>
          <a:solidFill>
            <a:schemeClr val="bg1"/>
          </a:solidFill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536" y="560"/>
              <a:ext cx="36" cy="37"/>
            </a:xfrm>
            <a:custGeom>
              <a:avLst/>
              <a:gdLst>
                <a:gd name="T0" fmla="*/ 200 w 400"/>
                <a:gd name="T1" fmla="*/ 0 h 399"/>
                <a:gd name="T2" fmla="*/ 236 w 400"/>
                <a:gd name="T3" fmla="*/ 3 h 399"/>
                <a:gd name="T4" fmla="*/ 270 w 400"/>
                <a:gd name="T5" fmla="*/ 12 h 399"/>
                <a:gd name="T6" fmla="*/ 300 w 400"/>
                <a:gd name="T7" fmla="*/ 27 h 399"/>
                <a:gd name="T8" fmla="*/ 329 w 400"/>
                <a:gd name="T9" fmla="*/ 46 h 399"/>
                <a:gd name="T10" fmla="*/ 353 w 400"/>
                <a:gd name="T11" fmla="*/ 70 h 399"/>
                <a:gd name="T12" fmla="*/ 373 w 400"/>
                <a:gd name="T13" fmla="*/ 99 h 399"/>
                <a:gd name="T14" fmla="*/ 387 w 400"/>
                <a:gd name="T15" fmla="*/ 129 h 399"/>
                <a:gd name="T16" fmla="*/ 397 w 400"/>
                <a:gd name="T17" fmla="*/ 163 h 399"/>
                <a:gd name="T18" fmla="*/ 400 w 400"/>
                <a:gd name="T19" fmla="*/ 199 h 399"/>
                <a:gd name="T20" fmla="*/ 397 w 400"/>
                <a:gd name="T21" fmla="*/ 235 h 399"/>
                <a:gd name="T22" fmla="*/ 387 w 400"/>
                <a:gd name="T23" fmla="*/ 269 h 399"/>
                <a:gd name="T24" fmla="*/ 373 w 400"/>
                <a:gd name="T25" fmla="*/ 299 h 399"/>
                <a:gd name="T26" fmla="*/ 353 w 400"/>
                <a:gd name="T27" fmla="*/ 328 h 399"/>
                <a:gd name="T28" fmla="*/ 329 w 400"/>
                <a:gd name="T29" fmla="*/ 352 h 399"/>
                <a:gd name="T30" fmla="*/ 300 w 400"/>
                <a:gd name="T31" fmla="*/ 371 h 399"/>
                <a:gd name="T32" fmla="*/ 270 w 400"/>
                <a:gd name="T33" fmla="*/ 385 h 399"/>
                <a:gd name="T34" fmla="*/ 236 w 400"/>
                <a:gd name="T35" fmla="*/ 395 h 399"/>
                <a:gd name="T36" fmla="*/ 200 w 400"/>
                <a:gd name="T37" fmla="*/ 399 h 399"/>
                <a:gd name="T38" fmla="*/ 164 w 400"/>
                <a:gd name="T39" fmla="*/ 395 h 399"/>
                <a:gd name="T40" fmla="*/ 130 w 400"/>
                <a:gd name="T41" fmla="*/ 385 h 399"/>
                <a:gd name="T42" fmla="*/ 99 w 400"/>
                <a:gd name="T43" fmla="*/ 371 h 399"/>
                <a:gd name="T44" fmla="*/ 71 w 400"/>
                <a:gd name="T45" fmla="*/ 352 h 399"/>
                <a:gd name="T46" fmla="*/ 47 w 400"/>
                <a:gd name="T47" fmla="*/ 328 h 399"/>
                <a:gd name="T48" fmla="*/ 27 w 400"/>
                <a:gd name="T49" fmla="*/ 299 h 399"/>
                <a:gd name="T50" fmla="*/ 13 w 400"/>
                <a:gd name="T51" fmla="*/ 269 h 399"/>
                <a:gd name="T52" fmla="*/ 3 w 400"/>
                <a:gd name="T53" fmla="*/ 235 h 399"/>
                <a:gd name="T54" fmla="*/ 0 w 400"/>
                <a:gd name="T55" fmla="*/ 199 h 399"/>
                <a:gd name="T56" fmla="*/ 3 w 400"/>
                <a:gd name="T57" fmla="*/ 163 h 399"/>
                <a:gd name="T58" fmla="*/ 13 w 400"/>
                <a:gd name="T59" fmla="*/ 129 h 399"/>
                <a:gd name="T60" fmla="*/ 27 w 400"/>
                <a:gd name="T61" fmla="*/ 99 h 399"/>
                <a:gd name="T62" fmla="*/ 47 w 400"/>
                <a:gd name="T63" fmla="*/ 70 h 399"/>
                <a:gd name="T64" fmla="*/ 71 w 400"/>
                <a:gd name="T65" fmla="*/ 46 h 399"/>
                <a:gd name="T66" fmla="*/ 99 w 400"/>
                <a:gd name="T67" fmla="*/ 27 h 399"/>
                <a:gd name="T68" fmla="*/ 130 w 400"/>
                <a:gd name="T69" fmla="*/ 12 h 399"/>
                <a:gd name="T70" fmla="*/ 164 w 400"/>
                <a:gd name="T71" fmla="*/ 3 h 399"/>
                <a:gd name="T72" fmla="*/ 200 w 400"/>
                <a:gd name="T7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0" h="399">
                  <a:moveTo>
                    <a:pt x="200" y="0"/>
                  </a:moveTo>
                  <a:lnTo>
                    <a:pt x="236" y="3"/>
                  </a:lnTo>
                  <a:lnTo>
                    <a:pt x="270" y="12"/>
                  </a:lnTo>
                  <a:lnTo>
                    <a:pt x="300" y="27"/>
                  </a:lnTo>
                  <a:lnTo>
                    <a:pt x="329" y="46"/>
                  </a:lnTo>
                  <a:lnTo>
                    <a:pt x="353" y="70"/>
                  </a:lnTo>
                  <a:lnTo>
                    <a:pt x="373" y="99"/>
                  </a:lnTo>
                  <a:lnTo>
                    <a:pt x="387" y="129"/>
                  </a:lnTo>
                  <a:lnTo>
                    <a:pt x="397" y="163"/>
                  </a:lnTo>
                  <a:lnTo>
                    <a:pt x="400" y="199"/>
                  </a:lnTo>
                  <a:lnTo>
                    <a:pt x="397" y="235"/>
                  </a:lnTo>
                  <a:lnTo>
                    <a:pt x="387" y="269"/>
                  </a:lnTo>
                  <a:lnTo>
                    <a:pt x="373" y="299"/>
                  </a:lnTo>
                  <a:lnTo>
                    <a:pt x="353" y="328"/>
                  </a:lnTo>
                  <a:lnTo>
                    <a:pt x="329" y="352"/>
                  </a:lnTo>
                  <a:lnTo>
                    <a:pt x="300" y="371"/>
                  </a:lnTo>
                  <a:lnTo>
                    <a:pt x="270" y="385"/>
                  </a:lnTo>
                  <a:lnTo>
                    <a:pt x="236" y="395"/>
                  </a:lnTo>
                  <a:lnTo>
                    <a:pt x="200" y="399"/>
                  </a:lnTo>
                  <a:lnTo>
                    <a:pt x="164" y="395"/>
                  </a:lnTo>
                  <a:lnTo>
                    <a:pt x="130" y="385"/>
                  </a:lnTo>
                  <a:lnTo>
                    <a:pt x="99" y="371"/>
                  </a:lnTo>
                  <a:lnTo>
                    <a:pt x="71" y="352"/>
                  </a:lnTo>
                  <a:lnTo>
                    <a:pt x="47" y="328"/>
                  </a:lnTo>
                  <a:lnTo>
                    <a:pt x="27" y="299"/>
                  </a:lnTo>
                  <a:lnTo>
                    <a:pt x="13" y="269"/>
                  </a:lnTo>
                  <a:lnTo>
                    <a:pt x="3" y="235"/>
                  </a:lnTo>
                  <a:lnTo>
                    <a:pt x="0" y="199"/>
                  </a:lnTo>
                  <a:lnTo>
                    <a:pt x="3" y="163"/>
                  </a:lnTo>
                  <a:lnTo>
                    <a:pt x="13" y="129"/>
                  </a:lnTo>
                  <a:lnTo>
                    <a:pt x="27" y="99"/>
                  </a:lnTo>
                  <a:lnTo>
                    <a:pt x="47" y="70"/>
                  </a:lnTo>
                  <a:lnTo>
                    <a:pt x="71" y="46"/>
                  </a:lnTo>
                  <a:lnTo>
                    <a:pt x="99" y="27"/>
                  </a:lnTo>
                  <a:lnTo>
                    <a:pt x="130" y="12"/>
                  </a:lnTo>
                  <a:lnTo>
                    <a:pt x="164" y="3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585" y="560"/>
              <a:ext cx="36" cy="37"/>
            </a:xfrm>
            <a:custGeom>
              <a:avLst/>
              <a:gdLst>
                <a:gd name="T0" fmla="*/ 200 w 399"/>
                <a:gd name="T1" fmla="*/ 0 h 399"/>
                <a:gd name="T2" fmla="*/ 235 w 399"/>
                <a:gd name="T3" fmla="*/ 3 h 399"/>
                <a:gd name="T4" fmla="*/ 269 w 399"/>
                <a:gd name="T5" fmla="*/ 12 h 399"/>
                <a:gd name="T6" fmla="*/ 300 w 399"/>
                <a:gd name="T7" fmla="*/ 27 h 399"/>
                <a:gd name="T8" fmla="*/ 328 w 399"/>
                <a:gd name="T9" fmla="*/ 46 h 399"/>
                <a:gd name="T10" fmla="*/ 352 w 399"/>
                <a:gd name="T11" fmla="*/ 70 h 399"/>
                <a:gd name="T12" fmla="*/ 371 w 399"/>
                <a:gd name="T13" fmla="*/ 99 h 399"/>
                <a:gd name="T14" fmla="*/ 387 w 399"/>
                <a:gd name="T15" fmla="*/ 129 h 399"/>
                <a:gd name="T16" fmla="*/ 395 w 399"/>
                <a:gd name="T17" fmla="*/ 163 h 399"/>
                <a:gd name="T18" fmla="*/ 399 w 399"/>
                <a:gd name="T19" fmla="*/ 199 h 399"/>
                <a:gd name="T20" fmla="*/ 395 w 399"/>
                <a:gd name="T21" fmla="*/ 235 h 399"/>
                <a:gd name="T22" fmla="*/ 387 w 399"/>
                <a:gd name="T23" fmla="*/ 269 h 399"/>
                <a:gd name="T24" fmla="*/ 371 w 399"/>
                <a:gd name="T25" fmla="*/ 299 h 399"/>
                <a:gd name="T26" fmla="*/ 352 w 399"/>
                <a:gd name="T27" fmla="*/ 328 h 399"/>
                <a:gd name="T28" fmla="*/ 328 w 399"/>
                <a:gd name="T29" fmla="*/ 352 h 399"/>
                <a:gd name="T30" fmla="*/ 300 w 399"/>
                <a:gd name="T31" fmla="*/ 371 h 399"/>
                <a:gd name="T32" fmla="*/ 269 w 399"/>
                <a:gd name="T33" fmla="*/ 385 h 399"/>
                <a:gd name="T34" fmla="*/ 235 w 399"/>
                <a:gd name="T35" fmla="*/ 395 h 399"/>
                <a:gd name="T36" fmla="*/ 200 w 399"/>
                <a:gd name="T37" fmla="*/ 399 h 399"/>
                <a:gd name="T38" fmla="*/ 164 w 399"/>
                <a:gd name="T39" fmla="*/ 395 h 399"/>
                <a:gd name="T40" fmla="*/ 130 w 399"/>
                <a:gd name="T41" fmla="*/ 385 h 399"/>
                <a:gd name="T42" fmla="*/ 98 w 399"/>
                <a:gd name="T43" fmla="*/ 371 h 399"/>
                <a:gd name="T44" fmla="*/ 71 w 399"/>
                <a:gd name="T45" fmla="*/ 352 h 399"/>
                <a:gd name="T46" fmla="*/ 47 w 399"/>
                <a:gd name="T47" fmla="*/ 328 h 399"/>
                <a:gd name="T48" fmla="*/ 27 w 399"/>
                <a:gd name="T49" fmla="*/ 299 h 399"/>
                <a:gd name="T50" fmla="*/ 12 w 399"/>
                <a:gd name="T51" fmla="*/ 269 h 399"/>
                <a:gd name="T52" fmla="*/ 3 w 399"/>
                <a:gd name="T53" fmla="*/ 235 h 399"/>
                <a:gd name="T54" fmla="*/ 0 w 399"/>
                <a:gd name="T55" fmla="*/ 199 h 399"/>
                <a:gd name="T56" fmla="*/ 3 w 399"/>
                <a:gd name="T57" fmla="*/ 163 h 399"/>
                <a:gd name="T58" fmla="*/ 12 w 399"/>
                <a:gd name="T59" fmla="*/ 129 h 399"/>
                <a:gd name="T60" fmla="*/ 27 w 399"/>
                <a:gd name="T61" fmla="*/ 99 h 399"/>
                <a:gd name="T62" fmla="*/ 47 w 399"/>
                <a:gd name="T63" fmla="*/ 70 h 399"/>
                <a:gd name="T64" fmla="*/ 71 w 399"/>
                <a:gd name="T65" fmla="*/ 46 h 399"/>
                <a:gd name="T66" fmla="*/ 98 w 399"/>
                <a:gd name="T67" fmla="*/ 27 h 399"/>
                <a:gd name="T68" fmla="*/ 130 w 399"/>
                <a:gd name="T69" fmla="*/ 12 h 399"/>
                <a:gd name="T70" fmla="*/ 164 w 399"/>
                <a:gd name="T71" fmla="*/ 3 h 399"/>
                <a:gd name="T72" fmla="*/ 200 w 399"/>
                <a:gd name="T7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9" h="399">
                  <a:moveTo>
                    <a:pt x="200" y="0"/>
                  </a:moveTo>
                  <a:lnTo>
                    <a:pt x="235" y="3"/>
                  </a:lnTo>
                  <a:lnTo>
                    <a:pt x="269" y="12"/>
                  </a:lnTo>
                  <a:lnTo>
                    <a:pt x="300" y="27"/>
                  </a:lnTo>
                  <a:lnTo>
                    <a:pt x="328" y="46"/>
                  </a:lnTo>
                  <a:lnTo>
                    <a:pt x="352" y="70"/>
                  </a:lnTo>
                  <a:lnTo>
                    <a:pt x="371" y="99"/>
                  </a:lnTo>
                  <a:lnTo>
                    <a:pt x="387" y="129"/>
                  </a:lnTo>
                  <a:lnTo>
                    <a:pt x="395" y="163"/>
                  </a:lnTo>
                  <a:lnTo>
                    <a:pt x="399" y="199"/>
                  </a:lnTo>
                  <a:lnTo>
                    <a:pt x="395" y="235"/>
                  </a:lnTo>
                  <a:lnTo>
                    <a:pt x="387" y="269"/>
                  </a:lnTo>
                  <a:lnTo>
                    <a:pt x="371" y="299"/>
                  </a:lnTo>
                  <a:lnTo>
                    <a:pt x="352" y="328"/>
                  </a:lnTo>
                  <a:lnTo>
                    <a:pt x="328" y="352"/>
                  </a:lnTo>
                  <a:lnTo>
                    <a:pt x="300" y="371"/>
                  </a:lnTo>
                  <a:lnTo>
                    <a:pt x="269" y="385"/>
                  </a:lnTo>
                  <a:lnTo>
                    <a:pt x="235" y="395"/>
                  </a:lnTo>
                  <a:lnTo>
                    <a:pt x="200" y="399"/>
                  </a:lnTo>
                  <a:lnTo>
                    <a:pt x="164" y="395"/>
                  </a:lnTo>
                  <a:lnTo>
                    <a:pt x="130" y="385"/>
                  </a:lnTo>
                  <a:lnTo>
                    <a:pt x="98" y="371"/>
                  </a:lnTo>
                  <a:lnTo>
                    <a:pt x="71" y="352"/>
                  </a:lnTo>
                  <a:lnTo>
                    <a:pt x="47" y="328"/>
                  </a:lnTo>
                  <a:lnTo>
                    <a:pt x="27" y="299"/>
                  </a:lnTo>
                  <a:lnTo>
                    <a:pt x="12" y="269"/>
                  </a:lnTo>
                  <a:lnTo>
                    <a:pt x="3" y="235"/>
                  </a:lnTo>
                  <a:lnTo>
                    <a:pt x="0" y="199"/>
                  </a:lnTo>
                  <a:lnTo>
                    <a:pt x="3" y="163"/>
                  </a:lnTo>
                  <a:lnTo>
                    <a:pt x="12" y="129"/>
                  </a:lnTo>
                  <a:lnTo>
                    <a:pt x="27" y="99"/>
                  </a:lnTo>
                  <a:lnTo>
                    <a:pt x="47" y="70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3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729" y="560"/>
              <a:ext cx="37" cy="37"/>
            </a:xfrm>
            <a:custGeom>
              <a:avLst/>
              <a:gdLst>
                <a:gd name="T0" fmla="*/ 199 w 400"/>
                <a:gd name="T1" fmla="*/ 0 h 399"/>
                <a:gd name="T2" fmla="*/ 236 w 400"/>
                <a:gd name="T3" fmla="*/ 3 h 399"/>
                <a:gd name="T4" fmla="*/ 269 w 400"/>
                <a:gd name="T5" fmla="*/ 12 h 399"/>
                <a:gd name="T6" fmla="*/ 301 w 400"/>
                <a:gd name="T7" fmla="*/ 27 h 399"/>
                <a:gd name="T8" fmla="*/ 328 w 400"/>
                <a:gd name="T9" fmla="*/ 46 h 399"/>
                <a:gd name="T10" fmla="*/ 352 w 400"/>
                <a:gd name="T11" fmla="*/ 70 h 399"/>
                <a:gd name="T12" fmla="*/ 372 w 400"/>
                <a:gd name="T13" fmla="*/ 99 h 399"/>
                <a:gd name="T14" fmla="*/ 387 w 400"/>
                <a:gd name="T15" fmla="*/ 129 h 399"/>
                <a:gd name="T16" fmla="*/ 396 w 400"/>
                <a:gd name="T17" fmla="*/ 163 h 399"/>
                <a:gd name="T18" fmla="*/ 400 w 400"/>
                <a:gd name="T19" fmla="*/ 199 h 399"/>
                <a:gd name="T20" fmla="*/ 396 w 400"/>
                <a:gd name="T21" fmla="*/ 235 h 399"/>
                <a:gd name="T22" fmla="*/ 387 w 400"/>
                <a:gd name="T23" fmla="*/ 269 h 399"/>
                <a:gd name="T24" fmla="*/ 372 w 400"/>
                <a:gd name="T25" fmla="*/ 299 h 399"/>
                <a:gd name="T26" fmla="*/ 352 w 400"/>
                <a:gd name="T27" fmla="*/ 328 h 399"/>
                <a:gd name="T28" fmla="*/ 328 w 400"/>
                <a:gd name="T29" fmla="*/ 352 h 399"/>
                <a:gd name="T30" fmla="*/ 301 w 400"/>
                <a:gd name="T31" fmla="*/ 371 h 399"/>
                <a:gd name="T32" fmla="*/ 269 w 400"/>
                <a:gd name="T33" fmla="*/ 385 h 399"/>
                <a:gd name="T34" fmla="*/ 236 w 400"/>
                <a:gd name="T35" fmla="*/ 395 h 399"/>
                <a:gd name="T36" fmla="*/ 199 w 400"/>
                <a:gd name="T37" fmla="*/ 399 h 399"/>
                <a:gd name="T38" fmla="*/ 164 w 400"/>
                <a:gd name="T39" fmla="*/ 395 h 399"/>
                <a:gd name="T40" fmla="*/ 131 w 400"/>
                <a:gd name="T41" fmla="*/ 385 h 399"/>
                <a:gd name="T42" fmla="*/ 99 w 400"/>
                <a:gd name="T43" fmla="*/ 371 h 399"/>
                <a:gd name="T44" fmla="*/ 71 w 400"/>
                <a:gd name="T45" fmla="*/ 352 h 399"/>
                <a:gd name="T46" fmla="*/ 47 w 400"/>
                <a:gd name="T47" fmla="*/ 328 h 399"/>
                <a:gd name="T48" fmla="*/ 28 w 400"/>
                <a:gd name="T49" fmla="*/ 299 h 399"/>
                <a:gd name="T50" fmla="*/ 12 w 400"/>
                <a:gd name="T51" fmla="*/ 269 h 399"/>
                <a:gd name="T52" fmla="*/ 4 w 400"/>
                <a:gd name="T53" fmla="*/ 235 h 399"/>
                <a:gd name="T54" fmla="*/ 0 w 400"/>
                <a:gd name="T55" fmla="*/ 199 h 399"/>
                <a:gd name="T56" fmla="*/ 4 w 400"/>
                <a:gd name="T57" fmla="*/ 163 h 399"/>
                <a:gd name="T58" fmla="*/ 12 w 400"/>
                <a:gd name="T59" fmla="*/ 129 h 399"/>
                <a:gd name="T60" fmla="*/ 28 w 400"/>
                <a:gd name="T61" fmla="*/ 99 h 399"/>
                <a:gd name="T62" fmla="*/ 47 w 400"/>
                <a:gd name="T63" fmla="*/ 70 h 399"/>
                <a:gd name="T64" fmla="*/ 71 w 400"/>
                <a:gd name="T65" fmla="*/ 46 h 399"/>
                <a:gd name="T66" fmla="*/ 99 w 400"/>
                <a:gd name="T67" fmla="*/ 27 h 399"/>
                <a:gd name="T68" fmla="*/ 131 w 400"/>
                <a:gd name="T69" fmla="*/ 12 h 399"/>
                <a:gd name="T70" fmla="*/ 164 w 400"/>
                <a:gd name="T71" fmla="*/ 3 h 399"/>
                <a:gd name="T72" fmla="*/ 199 w 400"/>
                <a:gd name="T7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0" h="399">
                  <a:moveTo>
                    <a:pt x="199" y="0"/>
                  </a:moveTo>
                  <a:lnTo>
                    <a:pt x="236" y="3"/>
                  </a:lnTo>
                  <a:lnTo>
                    <a:pt x="269" y="12"/>
                  </a:lnTo>
                  <a:lnTo>
                    <a:pt x="301" y="27"/>
                  </a:lnTo>
                  <a:lnTo>
                    <a:pt x="328" y="46"/>
                  </a:lnTo>
                  <a:lnTo>
                    <a:pt x="352" y="70"/>
                  </a:lnTo>
                  <a:lnTo>
                    <a:pt x="372" y="99"/>
                  </a:lnTo>
                  <a:lnTo>
                    <a:pt x="387" y="129"/>
                  </a:lnTo>
                  <a:lnTo>
                    <a:pt x="396" y="163"/>
                  </a:lnTo>
                  <a:lnTo>
                    <a:pt x="400" y="199"/>
                  </a:lnTo>
                  <a:lnTo>
                    <a:pt x="396" y="235"/>
                  </a:lnTo>
                  <a:lnTo>
                    <a:pt x="387" y="269"/>
                  </a:lnTo>
                  <a:lnTo>
                    <a:pt x="372" y="299"/>
                  </a:lnTo>
                  <a:lnTo>
                    <a:pt x="352" y="328"/>
                  </a:lnTo>
                  <a:lnTo>
                    <a:pt x="328" y="352"/>
                  </a:lnTo>
                  <a:lnTo>
                    <a:pt x="301" y="371"/>
                  </a:lnTo>
                  <a:lnTo>
                    <a:pt x="269" y="385"/>
                  </a:lnTo>
                  <a:lnTo>
                    <a:pt x="236" y="395"/>
                  </a:lnTo>
                  <a:lnTo>
                    <a:pt x="199" y="399"/>
                  </a:lnTo>
                  <a:lnTo>
                    <a:pt x="164" y="395"/>
                  </a:lnTo>
                  <a:lnTo>
                    <a:pt x="131" y="385"/>
                  </a:lnTo>
                  <a:lnTo>
                    <a:pt x="99" y="371"/>
                  </a:lnTo>
                  <a:lnTo>
                    <a:pt x="71" y="352"/>
                  </a:lnTo>
                  <a:lnTo>
                    <a:pt x="47" y="328"/>
                  </a:lnTo>
                  <a:lnTo>
                    <a:pt x="28" y="299"/>
                  </a:lnTo>
                  <a:lnTo>
                    <a:pt x="12" y="269"/>
                  </a:lnTo>
                  <a:lnTo>
                    <a:pt x="4" y="235"/>
                  </a:lnTo>
                  <a:lnTo>
                    <a:pt x="0" y="199"/>
                  </a:lnTo>
                  <a:lnTo>
                    <a:pt x="4" y="163"/>
                  </a:lnTo>
                  <a:lnTo>
                    <a:pt x="12" y="129"/>
                  </a:lnTo>
                  <a:lnTo>
                    <a:pt x="28" y="99"/>
                  </a:lnTo>
                  <a:lnTo>
                    <a:pt x="47" y="70"/>
                  </a:lnTo>
                  <a:lnTo>
                    <a:pt x="71" y="46"/>
                  </a:lnTo>
                  <a:lnTo>
                    <a:pt x="99" y="27"/>
                  </a:lnTo>
                  <a:lnTo>
                    <a:pt x="131" y="12"/>
                  </a:lnTo>
                  <a:lnTo>
                    <a:pt x="164" y="3"/>
                  </a:lnTo>
                  <a:lnTo>
                    <a:pt x="1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551" y="548"/>
              <a:ext cx="55" cy="0"/>
            </a:xfrm>
            <a:custGeom>
              <a:avLst/>
              <a:gdLst>
                <a:gd name="T0" fmla="*/ 37 w 610"/>
                <a:gd name="T1" fmla="*/ 0 h 2"/>
                <a:gd name="T2" fmla="*/ 574 w 610"/>
                <a:gd name="T3" fmla="*/ 0 h 2"/>
                <a:gd name="T4" fmla="*/ 610 w 610"/>
                <a:gd name="T5" fmla="*/ 2 h 2"/>
                <a:gd name="T6" fmla="*/ 0 w 610"/>
                <a:gd name="T7" fmla="*/ 2 h 2"/>
                <a:gd name="T8" fmla="*/ 37 w 61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" h="2">
                  <a:moveTo>
                    <a:pt x="37" y="0"/>
                  </a:moveTo>
                  <a:lnTo>
                    <a:pt x="574" y="0"/>
                  </a:lnTo>
                  <a:lnTo>
                    <a:pt x="610" y="2"/>
                  </a:lnTo>
                  <a:lnTo>
                    <a:pt x="0" y="2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8"/>
            <p:cNvSpPr>
              <a:spLocks noEditPoints="1"/>
            </p:cNvSpPr>
            <p:nvPr/>
          </p:nvSpPr>
          <p:spPr bwMode="auto">
            <a:xfrm>
              <a:off x="502" y="270"/>
              <a:ext cx="307" cy="261"/>
            </a:xfrm>
            <a:custGeom>
              <a:avLst/>
              <a:gdLst>
                <a:gd name="T0" fmla="*/ 537 w 3373"/>
                <a:gd name="T1" fmla="*/ 2238 h 2872"/>
                <a:gd name="T2" fmla="*/ 891 w 3373"/>
                <a:gd name="T3" fmla="*/ 2782 h 2872"/>
                <a:gd name="T4" fmla="*/ 720 w 3373"/>
                <a:gd name="T5" fmla="*/ 2068 h 2872"/>
                <a:gd name="T6" fmla="*/ 1039 w 3373"/>
                <a:gd name="T7" fmla="*/ 2317 h 2872"/>
                <a:gd name="T8" fmla="*/ 1091 w 3373"/>
                <a:gd name="T9" fmla="*/ 2245 h 2872"/>
                <a:gd name="T10" fmla="*/ 1187 w 3373"/>
                <a:gd name="T11" fmla="*/ 2114 h 2872"/>
                <a:gd name="T12" fmla="*/ 1318 w 3373"/>
                <a:gd name="T13" fmla="*/ 1940 h 2872"/>
                <a:gd name="T14" fmla="*/ 1475 w 3373"/>
                <a:gd name="T15" fmla="*/ 1738 h 2872"/>
                <a:gd name="T16" fmla="*/ 1651 w 3373"/>
                <a:gd name="T17" fmla="*/ 1521 h 2872"/>
                <a:gd name="T18" fmla="*/ 1837 w 3373"/>
                <a:gd name="T19" fmla="*/ 1304 h 2872"/>
                <a:gd name="T20" fmla="*/ 2025 w 3373"/>
                <a:gd name="T21" fmla="*/ 1102 h 2872"/>
                <a:gd name="T22" fmla="*/ 2207 w 3373"/>
                <a:gd name="T23" fmla="*/ 931 h 2872"/>
                <a:gd name="T24" fmla="*/ 3149 w 3373"/>
                <a:gd name="T25" fmla="*/ 75 h 2872"/>
                <a:gd name="T26" fmla="*/ 3067 w 3373"/>
                <a:gd name="T27" fmla="*/ 141 h 2872"/>
                <a:gd name="T28" fmla="*/ 3067 w 3373"/>
                <a:gd name="T29" fmla="*/ 249 h 2872"/>
                <a:gd name="T30" fmla="*/ 3149 w 3373"/>
                <a:gd name="T31" fmla="*/ 314 h 2872"/>
                <a:gd name="T32" fmla="*/ 3254 w 3373"/>
                <a:gd name="T33" fmla="*/ 290 h 2872"/>
                <a:gd name="T34" fmla="*/ 3300 w 3373"/>
                <a:gd name="T35" fmla="*/ 194 h 2872"/>
                <a:gd name="T36" fmla="*/ 3254 w 3373"/>
                <a:gd name="T37" fmla="*/ 99 h 2872"/>
                <a:gd name="T38" fmla="*/ 3178 w 3373"/>
                <a:gd name="T39" fmla="*/ 0 h 2872"/>
                <a:gd name="T40" fmla="*/ 3276 w 3373"/>
                <a:gd name="T41" fmla="*/ 26 h 2872"/>
                <a:gd name="T42" fmla="*/ 3360 w 3373"/>
                <a:gd name="T43" fmla="*/ 127 h 2872"/>
                <a:gd name="T44" fmla="*/ 3361 w 3373"/>
                <a:gd name="T45" fmla="*/ 262 h 2872"/>
                <a:gd name="T46" fmla="*/ 3277 w 3373"/>
                <a:gd name="T47" fmla="*/ 362 h 2872"/>
                <a:gd name="T48" fmla="*/ 3238 w 3373"/>
                <a:gd name="T49" fmla="*/ 1366 h 2872"/>
                <a:gd name="T50" fmla="*/ 3297 w 3373"/>
                <a:gd name="T51" fmla="*/ 1446 h 2872"/>
                <a:gd name="T52" fmla="*/ 3278 w 3373"/>
                <a:gd name="T53" fmla="*/ 1542 h 2872"/>
                <a:gd name="T54" fmla="*/ 3229 w 3373"/>
                <a:gd name="T55" fmla="*/ 1621 h 2872"/>
                <a:gd name="T56" fmla="*/ 3261 w 3373"/>
                <a:gd name="T57" fmla="*/ 1681 h 2872"/>
                <a:gd name="T58" fmla="*/ 3339 w 3373"/>
                <a:gd name="T59" fmla="*/ 1696 h 2872"/>
                <a:gd name="T60" fmla="*/ 3323 w 3373"/>
                <a:gd name="T61" fmla="*/ 1809 h 2872"/>
                <a:gd name="T62" fmla="*/ 3259 w 3373"/>
                <a:gd name="T63" fmla="*/ 1891 h 2872"/>
                <a:gd name="T64" fmla="*/ 3161 w 3373"/>
                <a:gd name="T65" fmla="*/ 1912 h 2872"/>
                <a:gd name="T66" fmla="*/ 3089 w 3373"/>
                <a:gd name="T67" fmla="*/ 1860 h 2872"/>
                <a:gd name="T68" fmla="*/ 3053 w 3373"/>
                <a:gd name="T69" fmla="*/ 1780 h 2872"/>
                <a:gd name="T70" fmla="*/ 3126 w 3373"/>
                <a:gd name="T71" fmla="*/ 1772 h 2872"/>
                <a:gd name="T72" fmla="*/ 3159 w 3373"/>
                <a:gd name="T73" fmla="*/ 1830 h 2872"/>
                <a:gd name="T74" fmla="*/ 3219 w 3373"/>
                <a:gd name="T75" fmla="*/ 1831 h 2872"/>
                <a:gd name="T76" fmla="*/ 3263 w 3373"/>
                <a:gd name="T77" fmla="*/ 1758 h 2872"/>
                <a:gd name="T78" fmla="*/ 3197 w 3373"/>
                <a:gd name="T79" fmla="*/ 1727 h 2872"/>
                <a:gd name="T80" fmla="*/ 3158 w 3373"/>
                <a:gd name="T81" fmla="*/ 1630 h 2872"/>
                <a:gd name="T82" fmla="*/ 3082 w 3373"/>
                <a:gd name="T83" fmla="*/ 1549 h 2872"/>
                <a:gd name="T84" fmla="*/ 3057 w 3373"/>
                <a:gd name="T85" fmla="*/ 1446 h 2872"/>
                <a:gd name="T86" fmla="*/ 3117 w 3373"/>
                <a:gd name="T87" fmla="*/ 1366 h 2872"/>
                <a:gd name="T88" fmla="*/ 3087 w 3373"/>
                <a:gd name="T89" fmla="*/ 367 h 2872"/>
                <a:gd name="T90" fmla="*/ 3044 w 3373"/>
                <a:gd name="T91" fmla="*/ 370 h 2872"/>
                <a:gd name="T92" fmla="*/ 2965 w 3373"/>
                <a:gd name="T93" fmla="*/ 445 h 2872"/>
                <a:gd name="T94" fmla="*/ 2836 w 3373"/>
                <a:gd name="T95" fmla="*/ 571 h 2872"/>
                <a:gd name="T96" fmla="*/ 2666 w 3373"/>
                <a:gd name="T97" fmla="*/ 740 h 2872"/>
                <a:gd name="T98" fmla="*/ 2466 w 3373"/>
                <a:gd name="T99" fmla="*/ 944 h 2872"/>
                <a:gd name="T100" fmla="*/ 2247 w 3373"/>
                <a:gd name="T101" fmla="*/ 1174 h 2872"/>
                <a:gd name="T102" fmla="*/ 2020 w 3373"/>
                <a:gd name="T103" fmla="*/ 1423 h 2872"/>
                <a:gd name="T104" fmla="*/ 1794 w 3373"/>
                <a:gd name="T105" fmla="*/ 1681 h 2872"/>
                <a:gd name="T106" fmla="*/ 1582 w 3373"/>
                <a:gd name="T107" fmla="*/ 1940 h 2872"/>
                <a:gd name="T108" fmla="*/ 1393 w 3373"/>
                <a:gd name="T109" fmla="*/ 2193 h 2872"/>
                <a:gd name="T110" fmla="*/ 1239 w 3373"/>
                <a:gd name="T111" fmla="*/ 2432 h 2872"/>
                <a:gd name="T112" fmla="*/ 1130 w 3373"/>
                <a:gd name="T113" fmla="*/ 2648 h 2872"/>
                <a:gd name="T114" fmla="*/ 1076 w 3373"/>
                <a:gd name="T115" fmla="*/ 2832 h 2872"/>
                <a:gd name="T116" fmla="*/ 0 w 3373"/>
                <a:gd name="T117" fmla="*/ 2778 h 2872"/>
                <a:gd name="T118" fmla="*/ 318 w 3373"/>
                <a:gd name="T119" fmla="*/ 2106 h 2872"/>
                <a:gd name="T120" fmla="*/ 2985 w 3373"/>
                <a:gd name="T121" fmla="*/ 159 h 2872"/>
                <a:gd name="T122" fmla="*/ 3052 w 3373"/>
                <a:gd name="T123" fmla="*/ 46 h 2872"/>
                <a:gd name="T124" fmla="*/ 3178 w 3373"/>
                <a:gd name="T125" fmla="*/ 0 h 2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73" h="2872">
                  <a:moveTo>
                    <a:pt x="346" y="2238"/>
                  </a:moveTo>
                  <a:lnTo>
                    <a:pt x="346" y="2505"/>
                  </a:lnTo>
                  <a:lnTo>
                    <a:pt x="537" y="2505"/>
                  </a:lnTo>
                  <a:lnTo>
                    <a:pt x="537" y="2238"/>
                  </a:lnTo>
                  <a:lnTo>
                    <a:pt x="346" y="2238"/>
                  </a:lnTo>
                  <a:close/>
                  <a:moveTo>
                    <a:pt x="691" y="2215"/>
                  </a:moveTo>
                  <a:lnTo>
                    <a:pt x="691" y="2782"/>
                  </a:lnTo>
                  <a:lnTo>
                    <a:pt x="891" y="2782"/>
                  </a:lnTo>
                  <a:lnTo>
                    <a:pt x="891" y="2215"/>
                  </a:lnTo>
                  <a:lnTo>
                    <a:pt x="691" y="2215"/>
                  </a:lnTo>
                  <a:close/>
                  <a:moveTo>
                    <a:pt x="2292" y="860"/>
                  </a:moveTo>
                  <a:lnTo>
                    <a:pt x="720" y="2068"/>
                  </a:lnTo>
                  <a:lnTo>
                    <a:pt x="1028" y="2075"/>
                  </a:lnTo>
                  <a:lnTo>
                    <a:pt x="1032" y="2326"/>
                  </a:lnTo>
                  <a:lnTo>
                    <a:pt x="1035" y="2324"/>
                  </a:lnTo>
                  <a:lnTo>
                    <a:pt x="1039" y="2317"/>
                  </a:lnTo>
                  <a:lnTo>
                    <a:pt x="1048" y="2305"/>
                  </a:lnTo>
                  <a:lnTo>
                    <a:pt x="1060" y="2289"/>
                  </a:lnTo>
                  <a:lnTo>
                    <a:pt x="1074" y="2269"/>
                  </a:lnTo>
                  <a:lnTo>
                    <a:pt x="1091" y="2245"/>
                  </a:lnTo>
                  <a:lnTo>
                    <a:pt x="1111" y="2216"/>
                  </a:lnTo>
                  <a:lnTo>
                    <a:pt x="1134" y="2186"/>
                  </a:lnTo>
                  <a:lnTo>
                    <a:pt x="1159" y="2151"/>
                  </a:lnTo>
                  <a:lnTo>
                    <a:pt x="1187" y="2114"/>
                  </a:lnTo>
                  <a:lnTo>
                    <a:pt x="1216" y="2075"/>
                  </a:lnTo>
                  <a:lnTo>
                    <a:pt x="1248" y="2032"/>
                  </a:lnTo>
                  <a:lnTo>
                    <a:pt x="1282" y="1987"/>
                  </a:lnTo>
                  <a:lnTo>
                    <a:pt x="1318" y="1940"/>
                  </a:lnTo>
                  <a:lnTo>
                    <a:pt x="1355" y="1891"/>
                  </a:lnTo>
                  <a:lnTo>
                    <a:pt x="1393" y="1841"/>
                  </a:lnTo>
                  <a:lnTo>
                    <a:pt x="1434" y="1790"/>
                  </a:lnTo>
                  <a:lnTo>
                    <a:pt x="1475" y="1738"/>
                  </a:lnTo>
                  <a:lnTo>
                    <a:pt x="1518" y="1684"/>
                  </a:lnTo>
                  <a:lnTo>
                    <a:pt x="1562" y="1630"/>
                  </a:lnTo>
                  <a:lnTo>
                    <a:pt x="1605" y="1575"/>
                  </a:lnTo>
                  <a:lnTo>
                    <a:pt x="1651" y="1521"/>
                  </a:lnTo>
                  <a:lnTo>
                    <a:pt x="1697" y="1465"/>
                  </a:lnTo>
                  <a:lnTo>
                    <a:pt x="1743" y="1411"/>
                  </a:lnTo>
                  <a:lnTo>
                    <a:pt x="1790" y="1357"/>
                  </a:lnTo>
                  <a:lnTo>
                    <a:pt x="1837" y="1304"/>
                  </a:lnTo>
                  <a:lnTo>
                    <a:pt x="1884" y="1252"/>
                  </a:lnTo>
                  <a:lnTo>
                    <a:pt x="1931" y="1200"/>
                  </a:lnTo>
                  <a:lnTo>
                    <a:pt x="1978" y="1150"/>
                  </a:lnTo>
                  <a:lnTo>
                    <a:pt x="2025" y="1102"/>
                  </a:lnTo>
                  <a:lnTo>
                    <a:pt x="2071" y="1056"/>
                  </a:lnTo>
                  <a:lnTo>
                    <a:pt x="2117" y="1012"/>
                  </a:lnTo>
                  <a:lnTo>
                    <a:pt x="2162" y="970"/>
                  </a:lnTo>
                  <a:lnTo>
                    <a:pt x="2207" y="931"/>
                  </a:lnTo>
                  <a:lnTo>
                    <a:pt x="2249" y="894"/>
                  </a:lnTo>
                  <a:lnTo>
                    <a:pt x="2292" y="860"/>
                  </a:lnTo>
                  <a:close/>
                  <a:moveTo>
                    <a:pt x="3178" y="72"/>
                  </a:moveTo>
                  <a:lnTo>
                    <a:pt x="3149" y="75"/>
                  </a:lnTo>
                  <a:lnTo>
                    <a:pt x="3124" y="84"/>
                  </a:lnTo>
                  <a:lnTo>
                    <a:pt x="3101" y="99"/>
                  </a:lnTo>
                  <a:lnTo>
                    <a:pt x="3081" y="118"/>
                  </a:lnTo>
                  <a:lnTo>
                    <a:pt x="3067" y="141"/>
                  </a:lnTo>
                  <a:lnTo>
                    <a:pt x="3058" y="167"/>
                  </a:lnTo>
                  <a:lnTo>
                    <a:pt x="3055" y="194"/>
                  </a:lnTo>
                  <a:lnTo>
                    <a:pt x="3058" y="223"/>
                  </a:lnTo>
                  <a:lnTo>
                    <a:pt x="3067" y="249"/>
                  </a:lnTo>
                  <a:lnTo>
                    <a:pt x="3081" y="271"/>
                  </a:lnTo>
                  <a:lnTo>
                    <a:pt x="3101" y="290"/>
                  </a:lnTo>
                  <a:lnTo>
                    <a:pt x="3124" y="304"/>
                  </a:lnTo>
                  <a:lnTo>
                    <a:pt x="3149" y="314"/>
                  </a:lnTo>
                  <a:lnTo>
                    <a:pt x="3178" y="316"/>
                  </a:lnTo>
                  <a:lnTo>
                    <a:pt x="3206" y="314"/>
                  </a:lnTo>
                  <a:lnTo>
                    <a:pt x="3231" y="304"/>
                  </a:lnTo>
                  <a:lnTo>
                    <a:pt x="3254" y="290"/>
                  </a:lnTo>
                  <a:lnTo>
                    <a:pt x="3273" y="271"/>
                  </a:lnTo>
                  <a:lnTo>
                    <a:pt x="3288" y="249"/>
                  </a:lnTo>
                  <a:lnTo>
                    <a:pt x="3297" y="223"/>
                  </a:lnTo>
                  <a:lnTo>
                    <a:pt x="3300" y="194"/>
                  </a:lnTo>
                  <a:lnTo>
                    <a:pt x="3297" y="167"/>
                  </a:lnTo>
                  <a:lnTo>
                    <a:pt x="3288" y="141"/>
                  </a:lnTo>
                  <a:lnTo>
                    <a:pt x="3273" y="118"/>
                  </a:lnTo>
                  <a:lnTo>
                    <a:pt x="3254" y="99"/>
                  </a:lnTo>
                  <a:lnTo>
                    <a:pt x="3231" y="84"/>
                  </a:lnTo>
                  <a:lnTo>
                    <a:pt x="3206" y="75"/>
                  </a:lnTo>
                  <a:lnTo>
                    <a:pt x="3178" y="72"/>
                  </a:lnTo>
                  <a:close/>
                  <a:moveTo>
                    <a:pt x="3178" y="0"/>
                  </a:moveTo>
                  <a:lnTo>
                    <a:pt x="3178" y="0"/>
                  </a:lnTo>
                  <a:lnTo>
                    <a:pt x="3213" y="2"/>
                  </a:lnTo>
                  <a:lnTo>
                    <a:pt x="3245" y="12"/>
                  </a:lnTo>
                  <a:lnTo>
                    <a:pt x="3276" y="26"/>
                  </a:lnTo>
                  <a:lnTo>
                    <a:pt x="3303" y="46"/>
                  </a:lnTo>
                  <a:lnTo>
                    <a:pt x="3327" y="69"/>
                  </a:lnTo>
                  <a:lnTo>
                    <a:pt x="3346" y="96"/>
                  </a:lnTo>
                  <a:lnTo>
                    <a:pt x="3360" y="127"/>
                  </a:lnTo>
                  <a:lnTo>
                    <a:pt x="3370" y="159"/>
                  </a:lnTo>
                  <a:lnTo>
                    <a:pt x="3373" y="194"/>
                  </a:lnTo>
                  <a:lnTo>
                    <a:pt x="3370" y="229"/>
                  </a:lnTo>
                  <a:lnTo>
                    <a:pt x="3361" y="262"/>
                  </a:lnTo>
                  <a:lnTo>
                    <a:pt x="3346" y="292"/>
                  </a:lnTo>
                  <a:lnTo>
                    <a:pt x="3327" y="320"/>
                  </a:lnTo>
                  <a:lnTo>
                    <a:pt x="3304" y="343"/>
                  </a:lnTo>
                  <a:lnTo>
                    <a:pt x="3277" y="362"/>
                  </a:lnTo>
                  <a:lnTo>
                    <a:pt x="3246" y="376"/>
                  </a:lnTo>
                  <a:lnTo>
                    <a:pt x="3214" y="386"/>
                  </a:lnTo>
                  <a:lnTo>
                    <a:pt x="3214" y="1356"/>
                  </a:lnTo>
                  <a:lnTo>
                    <a:pt x="3238" y="1366"/>
                  </a:lnTo>
                  <a:lnTo>
                    <a:pt x="3259" y="1381"/>
                  </a:lnTo>
                  <a:lnTo>
                    <a:pt x="3276" y="1400"/>
                  </a:lnTo>
                  <a:lnTo>
                    <a:pt x="3289" y="1422"/>
                  </a:lnTo>
                  <a:lnTo>
                    <a:pt x="3297" y="1446"/>
                  </a:lnTo>
                  <a:lnTo>
                    <a:pt x="3300" y="1472"/>
                  </a:lnTo>
                  <a:lnTo>
                    <a:pt x="3298" y="1497"/>
                  </a:lnTo>
                  <a:lnTo>
                    <a:pt x="3290" y="1521"/>
                  </a:lnTo>
                  <a:lnTo>
                    <a:pt x="3278" y="1542"/>
                  </a:lnTo>
                  <a:lnTo>
                    <a:pt x="3263" y="1560"/>
                  </a:lnTo>
                  <a:lnTo>
                    <a:pt x="3244" y="1574"/>
                  </a:lnTo>
                  <a:lnTo>
                    <a:pt x="3224" y="1585"/>
                  </a:lnTo>
                  <a:lnTo>
                    <a:pt x="3229" y="1621"/>
                  </a:lnTo>
                  <a:lnTo>
                    <a:pt x="3237" y="1649"/>
                  </a:lnTo>
                  <a:lnTo>
                    <a:pt x="3243" y="1671"/>
                  </a:lnTo>
                  <a:lnTo>
                    <a:pt x="3250" y="1676"/>
                  </a:lnTo>
                  <a:lnTo>
                    <a:pt x="3261" y="1681"/>
                  </a:lnTo>
                  <a:lnTo>
                    <a:pt x="3275" y="1685"/>
                  </a:lnTo>
                  <a:lnTo>
                    <a:pt x="3290" y="1690"/>
                  </a:lnTo>
                  <a:lnTo>
                    <a:pt x="3307" y="1692"/>
                  </a:lnTo>
                  <a:lnTo>
                    <a:pt x="3339" y="1696"/>
                  </a:lnTo>
                  <a:lnTo>
                    <a:pt x="3339" y="1728"/>
                  </a:lnTo>
                  <a:lnTo>
                    <a:pt x="3337" y="1755"/>
                  </a:lnTo>
                  <a:lnTo>
                    <a:pt x="3332" y="1782"/>
                  </a:lnTo>
                  <a:lnTo>
                    <a:pt x="3323" y="1809"/>
                  </a:lnTo>
                  <a:lnTo>
                    <a:pt x="3311" y="1834"/>
                  </a:lnTo>
                  <a:lnTo>
                    <a:pt x="3297" y="1855"/>
                  </a:lnTo>
                  <a:lnTo>
                    <a:pt x="3279" y="1875"/>
                  </a:lnTo>
                  <a:lnTo>
                    <a:pt x="3259" y="1891"/>
                  </a:lnTo>
                  <a:lnTo>
                    <a:pt x="3237" y="1905"/>
                  </a:lnTo>
                  <a:lnTo>
                    <a:pt x="3211" y="1912"/>
                  </a:lnTo>
                  <a:lnTo>
                    <a:pt x="3185" y="1915"/>
                  </a:lnTo>
                  <a:lnTo>
                    <a:pt x="3161" y="1912"/>
                  </a:lnTo>
                  <a:lnTo>
                    <a:pt x="3139" y="1905"/>
                  </a:lnTo>
                  <a:lnTo>
                    <a:pt x="3121" y="1893"/>
                  </a:lnTo>
                  <a:lnTo>
                    <a:pt x="3104" y="1877"/>
                  </a:lnTo>
                  <a:lnTo>
                    <a:pt x="3089" y="1860"/>
                  </a:lnTo>
                  <a:lnTo>
                    <a:pt x="3077" y="1840"/>
                  </a:lnTo>
                  <a:lnTo>
                    <a:pt x="3067" y="1821"/>
                  </a:lnTo>
                  <a:lnTo>
                    <a:pt x="3058" y="1800"/>
                  </a:lnTo>
                  <a:lnTo>
                    <a:pt x="3053" y="1780"/>
                  </a:lnTo>
                  <a:lnTo>
                    <a:pt x="3049" y="1763"/>
                  </a:lnTo>
                  <a:lnTo>
                    <a:pt x="3120" y="1749"/>
                  </a:lnTo>
                  <a:lnTo>
                    <a:pt x="3122" y="1758"/>
                  </a:lnTo>
                  <a:lnTo>
                    <a:pt x="3126" y="1772"/>
                  </a:lnTo>
                  <a:lnTo>
                    <a:pt x="3132" y="1787"/>
                  </a:lnTo>
                  <a:lnTo>
                    <a:pt x="3139" y="1803"/>
                  </a:lnTo>
                  <a:lnTo>
                    <a:pt x="3149" y="1818"/>
                  </a:lnTo>
                  <a:lnTo>
                    <a:pt x="3159" y="1830"/>
                  </a:lnTo>
                  <a:lnTo>
                    <a:pt x="3172" y="1839"/>
                  </a:lnTo>
                  <a:lnTo>
                    <a:pt x="3185" y="1842"/>
                  </a:lnTo>
                  <a:lnTo>
                    <a:pt x="3203" y="1840"/>
                  </a:lnTo>
                  <a:lnTo>
                    <a:pt x="3219" y="1831"/>
                  </a:lnTo>
                  <a:lnTo>
                    <a:pt x="3233" y="1818"/>
                  </a:lnTo>
                  <a:lnTo>
                    <a:pt x="3246" y="1801"/>
                  </a:lnTo>
                  <a:lnTo>
                    <a:pt x="3256" y="1780"/>
                  </a:lnTo>
                  <a:lnTo>
                    <a:pt x="3263" y="1758"/>
                  </a:lnTo>
                  <a:lnTo>
                    <a:pt x="3246" y="1753"/>
                  </a:lnTo>
                  <a:lnTo>
                    <a:pt x="3229" y="1746"/>
                  </a:lnTo>
                  <a:lnTo>
                    <a:pt x="3213" y="1738"/>
                  </a:lnTo>
                  <a:lnTo>
                    <a:pt x="3197" y="1727"/>
                  </a:lnTo>
                  <a:lnTo>
                    <a:pt x="3185" y="1714"/>
                  </a:lnTo>
                  <a:lnTo>
                    <a:pt x="3175" y="1697"/>
                  </a:lnTo>
                  <a:lnTo>
                    <a:pt x="3166" y="1665"/>
                  </a:lnTo>
                  <a:lnTo>
                    <a:pt x="3158" y="1630"/>
                  </a:lnTo>
                  <a:lnTo>
                    <a:pt x="3151" y="1592"/>
                  </a:lnTo>
                  <a:lnTo>
                    <a:pt x="3125" y="1583"/>
                  </a:lnTo>
                  <a:lnTo>
                    <a:pt x="3102" y="1569"/>
                  </a:lnTo>
                  <a:lnTo>
                    <a:pt x="3082" y="1549"/>
                  </a:lnTo>
                  <a:lnTo>
                    <a:pt x="3067" y="1526"/>
                  </a:lnTo>
                  <a:lnTo>
                    <a:pt x="3058" y="1501"/>
                  </a:lnTo>
                  <a:lnTo>
                    <a:pt x="3055" y="1473"/>
                  </a:lnTo>
                  <a:lnTo>
                    <a:pt x="3057" y="1446"/>
                  </a:lnTo>
                  <a:lnTo>
                    <a:pt x="3066" y="1422"/>
                  </a:lnTo>
                  <a:lnTo>
                    <a:pt x="3079" y="1400"/>
                  </a:lnTo>
                  <a:lnTo>
                    <a:pt x="3097" y="1381"/>
                  </a:lnTo>
                  <a:lnTo>
                    <a:pt x="3117" y="1366"/>
                  </a:lnTo>
                  <a:lnTo>
                    <a:pt x="3142" y="1356"/>
                  </a:lnTo>
                  <a:lnTo>
                    <a:pt x="3142" y="386"/>
                  </a:lnTo>
                  <a:lnTo>
                    <a:pt x="3113" y="379"/>
                  </a:lnTo>
                  <a:lnTo>
                    <a:pt x="3087" y="367"/>
                  </a:lnTo>
                  <a:lnTo>
                    <a:pt x="3064" y="352"/>
                  </a:lnTo>
                  <a:lnTo>
                    <a:pt x="3062" y="355"/>
                  </a:lnTo>
                  <a:lnTo>
                    <a:pt x="3055" y="360"/>
                  </a:lnTo>
                  <a:lnTo>
                    <a:pt x="3044" y="370"/>
                  </a:lnTo>
                  <a:lnTo>
                    <a:pt x="3030" y="383"/>
                  </a:lnTo>
                  <a:lnTo>
                    <a:pt x="3012" y="400"/>
                  </a:lnTo>
                  <a:lnTo>
                    <a:pt x="2991" y="421"/>
                  </a:lnTo>
                  <a:lnTo>
                    <a:pt x="2965" y="445"/>
                  </a:lnTo>
                  <a:lnTo>
                    <a:pt x="2938" y="472"/>
                  </a:lnTo>
                  <a:lnTo>
                    <a:pt x="2906" y="502"/>
                  </a:lnTo>
                  <a:lnTo>
                    <a:pt x="2873" y="535"/>
                  </a:lnTo>
                  <a:lnTo>
                    <a:pt x="2836" y="571"/>
                  </a:lnTo>
                  <a:lnTo>
                    <a:pt x="2797" y="610"/>
                  </a:lnTo>
                  <a:lnTo>
                    <a:pt x="2756" y="651"/>
                  </a:lnTo>
                  <a:lnTo>
                    <a:pt x="2712" y="695"/>
                  </a:lnTo>
                  <a:lnTo>
                    <a:pt x="2666" y="740"/>
                  </a:lnTo>
                  <a:lnTo>
                    <a:pt x="2619" y="788"/>
                  </a:lnTo>
                  <a:lnTo>
                    <a:pt x="2570" y="838"/>
                  </a:lnTo>
                  <a:lnTo>
                    <a:pt x="2518" y="891"/>
                  </a:lnTo>
                  <a:lnTo>
                    <a:pt x="2466" y="944"/>
                  </a:lnTo>
                  <a:lnTo>
                    <a:pt x="2413" y="1000"/>
                  </a:lnTo>
                  <a:lnTo>
                    <a:pt x="2359" y="1056"/>
                  </a:lnTo>
                  <a:lnTo>
                    <a:pt x="2303" y="1114"/>
                  </a:lnTo>
                  <a:lnTo>
                    <a:pt x="2247" y="1174"/>
                  </a:lnTo>
                  <a:lnTo>
                    <a:pt x="2190" y="1235"/>
                  </a:lnTo>
                  <a:lnTo>
                    <a:pt x="2133" y="1296"/>
                  </a:lnTo>
                  <a:lnTo>
                    <a:pt x="2077" y="1360"/>
                  </a:lnTo>
                  <a:lnTo>
                    <a:pt x="2020" y="1423"/>
                  </a:lnTo>
                  <a:lnTo>
                    <a:pt x="1963" y="1486"/>
                  </a:lnTo>
                  <a:lnTo>
                    <a:pt x="1906" y="1550"/>
                  </a:lnTo>
                  <a:lnTo>
                    <a:pt x="1850" y="1616"/>
                  </a:lnTo>
                  <a:lnTo>
                    <a:pt x="1794" y="1681"/>
                  </a:lnTo>
                  <a:lnTo>
                    <a:pt x="1740" y="1745"/>
                  </a:lnTo>
                  <a:lnTo>
                    <a:pt x="1686" y="1811"/>
                  </a:lnTo>
                  <a:lnTo>
                    <a:pt x="1634" y="1876"/>
                  </a:lnTo>
                  <a:lnTo>
                    <a:pt x="1582" y="1940"/>
                  </a:lnTo>
                  <a:lnTo>
                    <a:pt x="1532" y="2005"/>
                  </a:lnTo>
                  <a:lnTo>
                    <a:pt x="1484" y="2068"/>
                  </a:lnTo>
                  <a:lnTo>
                    <a:pt x="1438" y="2131"/>
                  </a:lnTo>
                  <a:lnTo>
                    <a:pt x="1393" y="2193"/>
                  </a:lnTo>
                  <a:lnTo>
                    <a:pt x="1352" y="2255"/>
                  </a:lnTo>
                  <a:lnTo>
                    <a:pt x="1311" y="2315"/>
                  </a:lnTo>
                  <a:lnTo>
                    <a:pt x="1274" y="2374"/>
                  </a:lnTo>
                  <a:lnTo>
                    <a:pt x="1239" y="2432"/>
                  </a:lnTo>
                  <a:lnTo>
                    <a:pt x="1207" y="2489"/>
                  </a:lnTo>
                  <a:lnTo>
                    <a:pt x="1178" y="2543"/>
                  </a:lnTo>
                  <a:lnTo>
                    <a:pt x="1153" y="2597"/>
                  </a:lnTo>
                  <a:lnTo>
                    <a:pt x="1130" y="2648"/>
                  </a:lnTo>
                  <a:lnTo>
                    <a:pt x="1111" y="2697"/>
                  </a:lnTo>
                  <a:lnTo>
                    <a:pt x="1096" y="2745"/>
                  </a:lnTo>
                  <a:lnTo>
                    <a:pt x="1084" y="2790"/>
                  </a:lnTo>
                  <a:lnTo>
                    <a:pt x="1076" y="2832"/>
                  </a:lnTo>
                  <a:lnTo>
                    <a:pt x="1073" y="2872"/>
                  </a:lnTo>
                  <a:lnTo>
                    <a:pt x="216" y="2872"/>
                  </a:lnTo>
                  <a:lnTo>
                    <a:pt x="215" y="2778"/>
                  </a:lnTo>
                  <a:lnTo>
                    <a:pt x="0" y="2778"/>
                  </a:lnTo>
                  <a:lnTo>
                    <a:pt x="0" y="2488"/>
                  </a:lnTo>
                  <a:lnTo>
                    <a:pt x="209" y="2488"/>
                  </a:lnTo>
                  <a:lnTo>
                    <a:pt x="209" y="2106"/>
                  </a:lnTo>
                  <a:lnTo>
                    <a:pt x="318" y="2106"/>
                  </a:lnTo>
                  <a:lnTo>
                    <a:pt x="2984" y="218"/>
                  </a:lnTo>
                  <a:lnTo>
                    <a:pt x="2983" y="206"/>
                  </a:lnTo>
                  <a:lnTo>
                    <a:pt x="2982" y="194"/>
                  </a:lnTo>
                  <a:lnTo>
                    <a:pt x="2985" y="159"/>
                  </a:lnTo>
                  <a:lnTo>
                    <a:pt x="2994" y="127"/>
                  </a:lnTo>
                  <a:lnTo>
                    <a:pt x="3009" y="96"/>
                  </a:lnTo>
                  <a:lnTo>
                    <a:pt x="3028" y="69"/>
                  </a:lnTo>
                  <a:lnTo>
                    <a:pt x="3052" y="46"/>
                  </a:lnTo>
                  <a:lnTo>
                    <a:pt x="3079" y="26"/>
                  </a:lnTo>
                  <a:lnTo>
                    <a:pt x="3110" y="12"/>
                  </a:lnTo>
                  <a:lnTo>
                    <a:pt x="3143" y="2"/>
                  </a:lnTo>
                  <a:lnTo>
                    <a:pt x="3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502" y="461"/>
              <a:ext cx="313" cy="110"/>
            </a:xfrm>
            <a:custGeom>
              <a:avLst/>
              <a:gdLst>
                <a:gd name="T0" fmla="*/ 3236 w 3441"/>
                <a:gd name="T1" fmla="*/ 552 h 1205"/>
                <a:gd name="T2" fmla="*/ 3236 w 3441"/>
                <a:gd name="T3" fmla="*/ 525 h 1205"/>
                <a:gd name="T4" fmla="*/ 3232 w 3441"/>
                <a:gd name="T5" fmla="*/ 454 h 1205"/>
                <a:gd name="T6" fmla="*/ 3218 w 3441"/>
                <a:gd name="T7" fmla="*/ 361 h 1205"/>
                <a:gd name="T8" fmla="*/ 3190 w 3441"/>
                <a:gd name="T9" fmla="*/ 261 h 1205"/>
                <a:gd name="T10" fmla="*/ 3143 w 3441"/>
                <a:gd name="T11" fmla="*/ 175 h 1205"/>
                <a:gd name="T12" fmla="*/ 2878 w 3441"/>
                <a:gd name="T13" fmla="*/ 136 h 1205"/>
                <a:gd name="T14" fmla="*/ 2777 w 3441"/>
                <a:gd name="T15" fmla="*/ 552 h 1205"/>
                <a:gd name="T16" fmla="*/ 2916 w 3441"/>
                <a:gd name="T17" fmla="*/ 0 h 1205"/>
                <a:gd name="T18" fmla="*/ 3048 w 3441"/>
                <a:gd name="T19" fmla="*/ 15 h 1205"/>
                <a:gd name="T20" fmla="*/ 3163 w 3441"/>
                <a:gd name="T21" fmla="*/ 64 h 1205"/>
                <a:gd name="T22" fmla="*/ 3241 w 3441"/>
                <a:gd name="T23" fmla="*/ 145 h 1205"/>
                <a:gd name="T24" fmla="*/ 3300 w 3441"/>
                <a:gd name="T25" fmla="*/ 269 h 1205"/>
                <a:gd name="T26" fmla="*/ 3343 w 3441"/>
                <a:gd name="T27" fmla="*/ 423 h 1205"/>
                <a:gd name="T28" fmla="*/ 3374 w 3441"/>
                <a:gd name="T29" fmla="*/ 595 h 1205"/>
                <a:gd name="T30" fmla="*/ 3392 w 3441"/>
                <a:gd name="T31" fmla="*/ 776 h 1205"/>
                <a:gd name="T32" fmla="*/ 3398 w 3441"/>
                <a:gd name="T33" fmla="*/ 952 h 1205"/>
                <a:gd name="T34" fmla="*/ 3441 w 3441"/>
                <a:gd name="T35" fmla="*/ 1205 h 1205"/>
                <a:gd name="T36" fmla="*/ 2984 w 3441"/>
                <a:gd name="T37" fmla="*/ 1126 h 1205"/>
                <a:gd name="T38" fmla="*/ 2902 w 3441"/>
                <a:gd name="T39" fmla="*/ 1031 h 1205"/>
                <a:gd name="T40" fmla="*/ 2788 w 3441"/>
                <a:gd name="T41" fmla="*/ 973 h 1205"/>
                <a:gd name="T42" fmla="*/ 2655 w 3441"/>
                <a:gd name="T43" fmla="*/ 964 h 1205"/>
                <a:gd name="T44" fmla="*/ 2533 w 3441"/>
                <a:gd name="T45" fmla="*/ 1007 h 1205"/>
                <a:gd name="T46" fmla="*/ 2439 w 3441"/>
                <a:gd name="T47" fmla="*/ 1091 h 1205"/>
                <a:gd name="T48" fmla="*/ 2383 w 3441"/>
                <a:gd name="T49" fmla="*/ 1205 h 1205"/>
                <a:gd name="T50" fmla="*/ 1404 w 3441"/>
                <a:gd name="T51" fmla="*/ 1120 h 1205"/>
                <a:gd name="T52" fmla="*/ 1315 w 3441"/>
                <a:gd name="T53" fmla="*/ 1019 h 1205"/>
                <a:gd name="T54" fmla="*/ 1193 w 3441"/>
                <a:gd name="T55" fmla="*/ 960 h 1205"/>
                <a:gd name="T56" fmla="*/ 573 w 3441"/>
                <a:gd name="T57" fmla="*/ 949 h 1205"/>
                <a:gd name="T58" fmla="*/ 458 w 3441"/>
                <a:gd name="T59" fmla="*/ 970 h 1205"/>
                <a:gd name="T60" fmla="*/ 357 w 3441"/>
                <a:gd name="T61" fmla="*/ 1027 h 1205"/>
                <a:gd name="T62" fmla="*/ 278 w 3441"/>
                <a:gd name="T63" fmla="*/ 1122 h 1205"/>
                <a:gd name="T64" fmla="*/ 25 w 3441"/>
                <a:gd name="T65" fmla="*/ 1205 h 1205"/>
                <a:gd name="T66" fmla="*/ 91 w 3441"/>
                <a:gd name="T67" fmla="*/ 994 h 1205"/>
                <a:gd name="T68" fmla="*/ 161 w 3441"/>
                <a:gd name="T69" fmla="*/ 879 h 1205"/>
                <a:gd name="T70" fmla="*/ 1078 w 3441"/>
                <a:gd name="T71" fmla="*/ 849 h 1205"/>
                <a:gd name="T72" fmla="*/ 2181 w 3441"/>
                <a:gd name="T73" fmla="*/ 795 h 1205"/>
                <a:gd name="T74" fmla="*/ 2335 w 3441"/>
                <a:gd name="T75" fmla="*/ 889 h 1205"/>
                <a:gd name="T76" fmla="*/ 2427 w 3441"/>
                <a:gd name="T77" fmla="*/ 824 h 1205"/>
                <a:gd name="T78" fmla="*/ 2507 w 3441"/>
                <a:gd name="T79" fmla="*/ 62 h 1205"/>
                <a:gd name="T80" fmla="*/ 2561 w 3441"/>
                <a:gd name="T81" fmla="*/ 47 h 1205"/>
                <a:gd name="T82" fmla="*/ 2657 w 3441"/>
                <a:gd name="T83" fmla="*/ 25 h 1205"/>
                <a:gd name="T84" fmla="*/ 2780 w 3441"/>
                <a:gd name="T85" fmla="*/ 5 h 1205"/>
                <a:gd name="T86" fmla="*/ 2916 w 3441"/>
                <a:gd name="T87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41" h="1205">
                  <a:moveTo>
                    <a:pt x="2878" y="136"/>
                  </a:moveTo>
                  <a:lnTo>
                    <a:pt x="2878" y="552"/>
                  </a:lnTo>
                  <a:lnTo>
                    <a:pt x="3236" y="552"/>
                  </a:lnTo>
                  <a:lnTo>
                    <a:pt x="3236" y="549"/>
                  </a:lnTo>
                  <a:lnTo>
                    <a:pt x="3236" y="540"/>
                  </a:lnTo>
                  <a:lnTo>
                    <a:pt x="3236" y="525"/>
                  </a:lnTo>
                  <a:lnTo>
                    <a:pt x="3235" y="506"/>
                  </a:lnTo>
                  <a:lnTo>
                    <a:pt x="3234" y="482"/>
                  </a:lnTo>
                  <a:lnTo>
                    <a:pt x="3232" y="454"/>
                  </a:lnTo>
                  <a:lnTo>
                    <a:pt x="3229" y="425"/>
                  </a:lnTo>
                  <a:lnTo>
                    <a:pt x="3223" y="393"/>
                  </a:lnTo>
                  <a:lnTo>
                    <a:pt x="3218" y="361"/>
                  </a:lnTo>
                  <a:lnTo>
                    <a:pt x="3210" y="327"/>
                  </a:lnTo>
                  <a:lnTo>
                    <a:pt x="3201" y="293"/>
                  </a:lnTo>
                  <a:lnTo>
                    <a:pt x="3190" y="261"/>
                  </a:lnTo>
                  <a:lnTo>
                    <a:pt x="3177" y="230"/>
                  </a:lnTo>
                  <a:lnTo>
                    <a:pt x="3162" y="201"/>
                  </a:lnTo>
                  <a:lnTo>
                    <a:pt x="3143" y="175"/>
                  </a:lnTo>
                  <a:lnTo>
                    <a:pt x="3124" y="153"/>
                  </a:lnTo>
                  <a:lnTo>
                    <a:pt x="3100" y="136"/>
                  </a:lnTo>
                  <a:lnTo>
                    <a:pt x="2878" y="136"/>
                  </a:lnTo>
                  <a:close/>
                  <a:moveTo>
                    <a:pt x="2604" y="136"/>
                  </a:moveTo>
                  <a:lnTo>
                    <a:pt x="2604" y="552"/>
                  </a:lnTo>
                  <a:lnTo>
                    <a:pt x="2777" y="552"/>
                  </a:lnTo>
                  <a:lnTo>
                    <a:pt x="2777" y="136"/>
                  </a:lnTo>
                  <a:lnTo>
                    <a:pt x="2604" y="136"/>
                  </a:lnTo>
                  <a:close/>
                  <a:moveTo>
                    <a:pt x="2916" y="0"/>
                  </a:moveTo>
                  <a:lnTo>
                    <a:pt x="2961" y="2"/>
                  </a:lnTo>
                  <a:lnTo>
                    <a:pt x="3006" y="7"/>
                  </a:lnTo>
                  <a:lnTo>
                    <a:pt x="3048" y="15"/>
                  </a:lnTo>
                  <a:lnTo>
                    <a:pt x="3090" y="27"/>
                  </a:lnTo>
                  <a:lnTo>
                    <a:pt x="3128" y="43"/>
                  </a:lnTo>
                  <a:lnTo>
                    <a:pt x="3163" y="64"/>
                  </a:lnTo>
                  <a:lnTo>
                    <a:pt x="3191" y="86"/>
                  </a:lnTo>
                  <a:lnTo>
                    <a:pt x="3217" y="113"/>
                  </a:lnTo>
                  <a:lnTo>
                    <a:pt x="3241" y="145"/>
                  </a:lnTo>
                  <a:lnTo>
                    <a:pt x="3261" y="182"/>
                  </a:lnTo>
                  <a:lnTo>
                    <a:pt x="3281" y="223"/>
                  </a:lnTo>
                  <a:lnTo>
                    <a:pt x="3300" y="269"/>
                  </a:lnTo>
                  <a:lnTo>
                    <a:pt x="3316" y="317"/>
                  </a:lnTo>
                  <a:lnTo>
                    <a:pt x="3330" y="368"/>
                  </a:lnTo>
                  <a:lnTo>
                    <a:pt x="3343" y="423"/>
                  </a:lnTo>
                  <a:lnTo>
                    <a:pt x="3355" y="478"/>
                  </a:lnTo>
                  <a:lnTo>
                    <a:pt x="3365" y="536"/>
                  </a:lnTo>
                  <a:lnTo>
                    <a:pt x="3374" y="595"/>
                  </a:lnTo>
                  <a:lnTo>
                    <a:pt x="3381" y="655"/>
                  </a:lnTo>
                  <a:lnTo>
                    <a:pt x="3387" y="716"/>
                  </a:lnTo>
                  <a:lnTo>
                    <a:pt x="3392" y="776"/>
                  </a:lnTo>
                  <a:lnTo>
                    <a:pt x="3395" y="836"/>
                  </a:lnTo>
                  <a:lnTo>
                    <a:pt x="3397" y="895"/>
                  </a:lnTo>
                  <a:lnTo>
                    <a:pt x="3398" y="952"/>
                  </a:lnTo>
                  <a:lnTo>
                    <a:pt x="3398" y="1009"/>
                  </a:lnTo>
                  <a:lnTo>
                    <a:pt x="3441" y="1009"/>
                  </a:lnTo>
                  <a:lnTo>
                    <a:pt x="3441" y="1205"/>
                  </a:lnTo>
                  <a:lnTo>
                    <a:pt x="3015" y="1205"/>
                  </a:lnTo>
                  <a:lnTo>
                    <a:pt x="3002" y="1165"/>
                  </a:lnTo>
                  <a:lnTo>
                    <a:pt x="2984" y="1126"/>
                  </a:lnTo>
                  <a:lnTo>
                    <a:pt x="2961" y="1091"/>
                  </a:lnTo>
                  <a:lnTo>
                    <a:pt x="2932" y="1059"/>
                  </a:lnTo>
                  <a:lnTo>
                    <a:pt x="2902" y="1031"/>
                  </a:lnTo>
                  <a:lnTo>
                    <a:pt x="2867" y="1007"/>
                  </a:lnTo>
                  <a:lnTo>
                    <a:pt x="2828" y="987"/>
                  </a:lnTo>
                  <a:lnTo>
                    <a:pt x="2788" y="973"/>
                  </a:lnTo>
                  <a:lnTo>
                    <a:pt x="2744" y="964"/>
                  </a:lnTo>
                  <a:lnTo>
                    <a:pt x="2699" y="961"/>
                  </a:lnTo>
                  <a:lnTo>
                    <a:pt x="2655" y="964"/>
                  </a:lnTo>
                  <a:lnTo>
                    <a:pt x="2612" y="973"/>
                  </a:lnTo>
                  <a:lnTo>
                    <a:pt x="2571" y="987"/>
                  </a:lnTo>
                  <a:lnTo>
                    <a:pt x="2533" y="1007"/>
                  </a:lnTo>
                  <a:lnTo>
                    <a:pt x="2498" y="1031"/>
                  </a:lnTo>
                  <a:lnTo>
                    <a:pt x="2468" y="1059"/>
                  </a:lnTo>
                  <a:lnTo>
                    <a:pt x="2439" y="1091"/>
                  </a:lnTo>
                  <a:lnTo>
                    <a:pt x="2416" y="1126"/>
                  </a:lnTo>
                  <a:lnTo>
                    <a:pt x="2398" y="1165"/>
                  </a:lnTo>
                  <a:lnTo>
                    <a:pt x="2383" y="1205"/>
                  </a:lnTo>
                  <a:lnTo>
                    <a:pt x="1438" y="1205"/>
                  </a:lnTo>
                  <a:lnTo>
                    <a:pt x="1423" y="1162"/>
                  </a:lnTo>
                  <a:lnTo>
                    <a:pt x="1404" y="1120"/>
                  </a:lnTo>
                  <a:lnTo>
                    <a:pt x="1379" y="1083"/>
                  </a:lnTo>
                  <a:lnTo>
                    <a:pt x="1349" y="1049"/>
                  </a:lnTo>
                  <a:lnTo>
                    <a:pt x="1315" y="1019"/>
                  </a:lnTo>
                  <a:lnTo>
                    <a:pt x="1277" y="994"/>
                  </a:lnTo>
                  <a:lnTo>
                    <a:pt x="1237" y="974"/>
                  </a:lnTo>
                  <a:lnTo>
                    <a:pt x="1193" y="960"/>
                  </a:lnTo>
                  <a:lnTo>
                    <a:pt x="1146" y="951"/>
                  </a:lnTo>
                  <a:lnTo>
                    <a:pt x="1110" y="949"/>
                  </a:lnTo>
                  <a:lnTo>
                    <a:pt x="573" y="949"/>
                  </a:lnTo>
                  <a:lnTo>
                    <a:pt x="536" y="951"/>
                  </a:lnTo>
                  <a:lnTo>
                    <a:pt x="496" y="958"/>
                  </a:lnTo>
                  <a:lnTo>
                    <a:pt x="458" y="970"/>
                  </a:lnTo>
                  <a:lnTo>
                    <a:pt x="422" y="985"/>
                  </a:lnTo>
                  <a:lnTo>
                    <a:pt x="389" y="1004"/>
                  </a:lnTo>
                  <a:lnTo>
                    <a:pt x="357" y="1027"/>
                  </a:lnTo>
                  <a:lnTo>
                    <a:pt x="329" y="1053"/>
                  </a:lnTo>
                  <a:lnTo>
                    <a:pt x="301" y="1087"/>
                  </a:lnTo>
                  <a:lnTo>
                    <a:pt x="278" y="1122"/>
                  </a:lnTo>
                  <a:lnTo>
                    <a:pt x="258" y="1163"/>
                  </a:lnTo>
                  <a:lnTo>
                    <a:pt x="245" y="1205"/>
                  </a:lnTo>
                  <a:lnTo>
                    <a:pt x="25" y="1205"/>
                  </a:lnTo>
                  <a:lnTo>
                    <a:pt x="25" y="1060"/>
                  </a:lnTo>
                  <a:lnTo>
                    <a:pt x="91" y="1060"/>
                  </a:lnTo>
                  <a:lnTo>
                    <a:pt x="91" y="994"/>
                  </a:lnTo>
                  <a:lnTo>
                    <a:pt x="0" y="994"/>
                  </a:lnTo>
                  <a:lnTo>
                    <a:pt x="0" y="879"/>
                  </a:lnTo>
                  <a:lnTo>
                    <a:pt x="161" y="879"/>
                  </a:lnTo>
                  <a:lnTo>
                    <a:pt x="161" y="801"/>
                  </a:lnTo>
                  <a:lnTo>
                    <a:pt x="1078" y="801"/>
                  </a:lnTo>
                  <a:lnTo>
                    <a:pt x="1078" y="849"/>
                  </a:lnTo>
                  <a:lnTo>
                    <a:pt x="1180" y="849"/>
                  </a:lnTo>
                  <a:lnTo>
                    <a:pt x="1180" y="795"/>
                  </a:lnTo>
                  <a:lnTo>
                    <a:pt x="2181" y="795"/>
                  </a:lnTo>
                  <a:lnTo>
                    <a:pt x="2172" y="64"/>
                  </a:lnTo>
                  <a:lnTo>
                    <a:pt x="2309" y="64"/>
                  </a:lnTo>
                  <a:lnTo>
                    <a:pt x="2335" y="889"/>
                  </a:lnTo>
                  <a:lnTo>
                    <a:pt x="2362" y="865"/>
                  </a:lnTo>
                  <a:lnTo>
                    <a:pt x="2392" y="843"/>
                  </a:lnTo>
                  <a:lnTo>
                    <a:pt x="2427" y="824"/>
                  </a:lnTo>
                  <a:lnTo>
                    <a:pt x="2467" y="805"/>
                  </a:lnTo>
                  <a:lnTo>
                    <a:pt x="2467" y="62"/>
                  </a:lnTo>
                  <a:lnTo>
                    <a:pt x="2507" y="62"/>
                  </a:lnTo>
                  <a:lnTo>
                    <a:pt x="2519" y="58"/>
                  </a:lnTo>
                  <a:lnTo>
                    <a:pt x="2538" y="52"/>
                  </a:lnTo>
                  <a:lnTo>
                    <a:pt x="2561" y="47"/>
                  </a:lnTo>
                  <a:lnTo>
                    <a:pt x="2589" y="39"/>
                  </a:lnTo>
                  <a:lnTo>
                    <a:pt x="2621" y="32"/>
                  </a:lnTo>
                  <a:lnTo>
                    <a:pt x="2657" y="25"/>
                  </a:lnTo>
                  <a:lnTo>
                    <a:pt x="2695" y="17"/>
                  </a:lnTo>
                  <a:lnTo>
                    <a:pt x="2737" y="11"/>
                  </a:lnTo>
                  <a:lnTo>
                    <a:pt x="2780" y="5"/>
                  </a:lnTo>
                  <a:lnTo>
                    <a:pt x="2824" y="2"/>
                  </a:lnTo>
                  <a:lnTo>
                    <a:pt x="2870" y="0"/>
                  </a:lnTo>
                  <a:lnTo>
                    <a:pt x="29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988860" y="3283104"/>
            <a:ext cx="822960" cy="822960"/>
            <a:chOff x="2988860" y="3283104"/>
            <a:chExt cx="822960" cy="822960"/>
          </a:xfrm>
        </p:grpSpPr>
        <p:sp>
          <p:nvSpPr>
            <p:cNvPr id="11" name="Oval 10"/>
            <p:cNvSpPr/>
            <p:nvPr/>
          </p:nvSpPr>
          <p:spPr>
            <a:xfrm>
              <a:off x="2988860" y="3283104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22"/>
            <p:cNvGrpSpPr>
              <a:grpSpLocks noChangeAspect="1"/>
            </p:cNvGrpSpPr>
            <p:nvPr/>
          </p:nvGrpSpPr>
          <p:grpSpPr bwMode="auto">
            <a:xfrm>
              <a:off x="3187228" y="3458414"/>
              <a:ext cx="426224" cy="472340"/>
              <a:chOff x="291" y="1611"/>
              <a:chExt cx="305" cy="338"/>
            </a:xfrm>
            <a:solidFill>
              <a:schemeClr val="bg1"/>
            </a:solidFill>
          </p:grpSpPr>
          <p:sp>
            <p:nvSpPr>
              <p:cNvPr id="48" name="Freeform 24"/>
              <p:cNvSpPr>
                <a:spLocks/>
              </p:cNvSpPr>
              <p:nvPr/>
            </p:nvSpPr>
            <p:spPr bwMode="auto">
              <a:xfrm>
                <a:off x="343" y="1753"/>
                <a:ext cx="40" cy="40"/>
              </a:xfrm>
              <a:custGeom>
                <a:avLst/>
                <a:gdLst>
                  <a:gd name="T0" fmla="*/ 339 w 398"/>
                  <a:gd name="T1" fmla="*/ 0 h 392"/>
                  <a:gd name="T2" fmla="*/ 355 w 398"/>
                  <a:gd name="T3" fmla="*/ 2 h 392"/>
                  <a:gd name="T4" fmla="*/ 369 w 398"/>
                  <a:gd name="T5" fmla="*/ 7 h 392"/>
                  <a:gd name="T6" fmla="*/ 381 w 398"/>
                  <a:gd name="T7" fmla="*/ 17 h 392"/>
                  <a:gd name="T8" fmla="*/ 389 w 398"/>
                  <a:gd name="T9" fmla="*/ 29 h 392"/>
                  <a:gd name="T10" fmla="*/ 396 w 398"/>
                  <a:gd name="T11" fmla="*/ 43 h 392"/>
                  <a:gd name="T12" fmla="*/ 398 w 398"/>
                  <a:gd name="T13" fmla="*/ 59 h 392"/>
                  <a:gd name="T14" fmla="*/ 396 w 398"/>
                  <a:gd name="T15" fmla="*/ 73 h 392"/>
                  <a:gd name="T16" fmla="*/ 389 w 398"/>
                  <a:gd name="T17" fmla="*/ 87 h 392"/>
                  <a:gd name="T18" fmla="*/ 381 w 398"/>
                  <a:gd name="T19" fmla="*/ 99 h 392"/>
                  <a:gd name="T20" fmla="*/ 369 w 398"/>
                  <a:gd name="T21" fmla="*/ 109 h 392"/>
                  <a:gd name="T22" fmla="*/ 354 w 398"/>
                  <a:gd name="T23" fmla="*/ 115 h 392"/>
                  <a:gd name="T24" fmla="*/ 315 w 398"/>
                  <a:gd name="T25" fmla="*/ 127 h 392"/>
                  <a:gd name="T26" fmla="*/ 281 w 398"/>
                  <a:gd name="T27" fmla="*/ 142 h 392"/>
                  <a:gd name="T28" fmla="*/ 251 w 398"/>
                  <a:gd name="T29" fmla="*/ 158 h 392"/>
                  <a:gd name="T30" fmla="*/ 224 w 398"/>
                  <a:gd name="T31" fmla="*/ 177 h 392"/>
                  <a:gd name="T32" fmla="*/ 201 w 398"/>
                  <a:gd name="T33" fmla="*/ 196 h 392"/>
                  <a:gd name="T34" fmla="*/ 182 w 398"/>
                  <a:gd name="T35" fmla="*/ 217 h 392"/>
                  <a:gd name="T36" fmla="*/ 165 w 398"/>
                  <a:gd name="T37" fmla="*/ 236 h 392"/>
                  <a:gd name="T38" fmla="*/ 153 w 398"/>
                  <a:gd name="T39" fmla="*/ 256 h 392"/>
                  <a:gd name="T40" fmla="*/ 142 w 398"/>
                  <a:gd name="T41" fmla="*/ 275 h 392"/>
                  <a:gd name="T42" fmla="*/ 133 w 398"/>
                  <a:gd name="T43" fmla="*/ 293 h 392"/>
                  <a:gd name="T44" fmla="*/ 127 w 398"/>
                  <a:gd name="T45" fmla="*/ 308 h 392"/>
                  <a:gd name="T46" fmla="*/ 121 w 398"/>
                  <a:gd name="T47" fmla="*/ 322 h 392"/>
                  <a:gd name="T48" fmla="*/ 119 w 398"/>
                  <a:gd name="T49" fmla="*/ 333 h 392"/>
                  <a:gd name="T50" fmla="*/ 117 w 398"/>
                  <a:gd name="T51" fmla="*/ 340 h 392"/>
                  <a:gd name="T52" fmla="*/ 116 w 398"/>
                  <a:gd name="T53" fmla="*/ 344 h 392"/>
                  <a:gd name="T54" fmla="*/ 110 w 398"/>
                  <a:gd name="T55" fmla="*/ 360 h 392"/>
                  <a:gd name="T56" fmla="*/ 102 w 398"/>
                  <a:gd name="T57" fmla="*/ 373 h 392"/>
                  <a:gd name="T58" fmla="*/ 89 w 398"/>
                  <a:gd name="T59" fmla="*/ 384 h 392"/>
                  <a:gd name="T60" fmla="*/ 75 w 398"/>
                  <a:gd name="T61" fmla="*/ 390 h 392"/>
                  <a:gd name="T62" fmla="*/ 58 w 398"/>
                  <a:gd name="T63" fmla="*/ 392 h 392"/>
                  <a:gd name="T64" fmla="*/ 53 w 398"/>
                  <a:gd name="T65" fmla="*/ 392 h 392"/>
                  <a:gd name="T66" fmla="*/ 49 w 398"/>
                  <a:gd name="T67" fmla="*/ 391 h 392"/>
                  <a:gd name="T68" fmla="*/ 30 w 398"/>
                  <a:gd name="T69" fmla="*/ 385 h 392"/>
                  <a:gd name="T70" fmla="*/ 16 w 398"/>
                  <a:gd name="T71" fmla="*/ 375 h 392"/>
                  <a:gd name="T72" fmla="*/ 6 w 398"/>
                  <a:gd name="T73" fmla="*/ 360 h 392"/>
                  <a:gd name="T74" fmla="*/ 0 w 398"/>
                  <a:gd name="T75" fmla="*/ 343 h 392"/>
                  <a:gd name="T76" fmla="*/ 0 w 398"/>
                  <a:gd name="T77" fmla="*/ 324 h 392"/>
                  <a:gd name="T78" fmla="*/ 1 w 398"/>
                  <a:gd name="T79" fmla="*/ 320 h 392"/>
                  <a:gd name="T80" fmla="*/ 2 w 398"/>
                  <a:gd name="T81" fmla="*/ 311 h 392"/>
                  <a:gd name="T82" fmla="*/ 6 w 398"/>
                  <a:gd name="T83" fmla="*/ 300 h 392"/>
                  <a:gd name="T84" fmla="*/ 10 w 398"/>
                  <a:gd name="T85" fmla="*/ 285 h 392"/>
                  <a:gd name="T86" fmla="*/ 16 w 398"/>
                  <a:gd name="T87" fmla="*/ 266 h 392"/>
                  <a:gd name="T88" fmla="*/ 25 w 398"/>
                  <a:gd name="T89" fmla="*/ 246 h 392"/>
                  <a:gd name="T90" fmla="*/ 36 w 398"/>
                  <a:gd name="T91" fmla="*/ 223 h 392"/>
                  <a:gd name="T92" fmla="*/ 50 w 398"/>
                  <a:gd name="T93" fmla="*/ 199 h 392"/>
                  <a:gd name="T94" fmla="*/ 66 w 398"/>
                  <a:gd name="T95" fmla="*/ 174 h 392"/>
                  <a:gd name="T96" fmla="*/ 84 w 398"/>
                  <a:gd name="T97" fmla="*/ 149 h 392"/>
                  <a:gd name="T98" fmla="*/ 107 w 398"/>
                  <a:gd name="T99" fmla="*/ 124 h 392"/>
                  <a:gd name="T100" fmla="*/ 133 w 398"/>
                  <a:gd name="T101" fmla="*/ 99 h 392"/>
                  <a:gd name="T102" fmla="*/ 162 w 398"/>
                  <a:gd name="T103" fmla="*/ 75 h 392"/>
                  <a:gd name="T104" fmla="*/ 196 w 398"/>
                  <a:gd name="T105" fmla="*/ 54 h 392"/>
                  <a:gd name="T106" fmla="*/ 234 w 398"/>
                  <a:gd name="T107" fmla="*/ 33 h 392"/>
                  <a:gd name="T108" fmla="*/ 277 w 398"/>
                  <a:gd name="T109" fmla="*/ 16 h 392"/>
                  <a:gd name="T110" fmla="*/ 323 w 398"/>
                  <a:gd name="T111" fmla="*/ 1 h 392"/>
                  <a:gd name="T112" fmla="*/ 339 w 398"/>
                  <a:gd name="T113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98" h="392">
                    <a:moveTo>
                      <a:pt x="339" y="0"/>
                    </a:moveTo>
                    <a:lnTo>
                      <a:pt x="355" y="2"/>
                    </a:lnTo>
                    <a:lnTo>
                      <a:pt x="369" y="7"/>
                    </a:lnTo>
                    <a:lnTo>
                      <a:pt x="381" y="17"/>
                    </a:lnTo>
                    <a:lnTo>
                      <a:pt x="389" y="29"/>
                    </a:lnTo>
                    <a:lnTo>
                      <a:pt x="396" y="43"/>
                    </a:lnTo>
                    <a:lnTo>
                      <a:pt x="398" y="59"/>
                    </a:lnTo>
                    <a:lnTo>
                      <a:pt x="396" y="73"/>
                    </a:lnTo>
                    <a:lnTo>
                      <a:pt x="389" y="87"/>
                    </a:lnTo>
                    <a:lnTo>
                      <a:pt x="381" y="99"/>
                    </a:lnTo>
                    <a:lnTo>
                      <a:pt x="369" y="109"/>
                    </a:lnTo>
                    <a:lnTo>
                      <a:pt x="354" y="115"/>
                    </a:lnTo>
                    <a:lnTo>
                      <a:pt x="315" y="127"/>
                    </a:lnTo>
                    <a:lnTo>
                      <a:pt x="281" y="142"/>
                    </a:lnTo>
                    <a:lnTo>
                      <a:pt x="251" y="158"/>
                    </a:lnTo>
                    <a:lnTo>
                      <a:pt x="224" y="177"/>
                    </a:lnTo>
                    <a:lnTo>
                      <a:pt x="201" y="196"/>
                    </a:lnTo>
                    <a:lnTo>
                      <a:pt x="182" y="217"/>
                    </a:lnTo>
                    <a:lnTo>
                      <a:pt x="165" y="236"/>
                    </a:lnTo>
                    <a:lnTo>
                      <a:pt x="153" y="256"/>
                    </a:lnTo>
                    <a:lnTo>
                      <a:pt x="142" y="275"/>
                    </a:lnTo>
                    <a:lnTo>
                      <a:pt x="133" y="293"/>
                    </a:lnTo>
                    <a:lnTo>
                      <a:pt x="127" y="308"/>
                    </a:lnTo>
                    <a:lnTo>
                      <a:pt x="121" y="322"/>
                    </a:lnTo>
                    <a:lnTo>
                      <a:pt x="119" y="333"/>
                    </a:lnTo>
                    <a:lnTo>
                      <a:pt x="117" y="340"/>
                    </a:lnTo>
                    <a:lnTo>
                      <a:pt x="116" y="344"/>
                    </a:lnTo>
                    <a:lnTo>
                      <a:pt x="110" y="360"/>
                    </a:lnTo>
                    <a:lnTo>
                      <a:pt x="102" y="373"/>
                    </a:lnTo>
                    <a:lnTo>
                      <a:pt x="89" y="384"/>
                    </a:lnTo>
                    <a:lnTo>
                      <a:pt x="75" y="390"/>
                    </a:lnTo>
                    <a:lnTo>
                      <a:pt x="58" y="392"/>
                    </a:lnTo>
                    <a:lnTo>
                      <a:pt x="53" y="392"/>
                    </a:lnTo>
                    <a:lnTo>
                      <a:pt x="49" y="391"/>
                    </a:lnTo>
                    <a:lnTo>
                      <a:pt x="30" y="385"/>
                    </a:lnTo>
                    <a:lnTo>
                      <a:pt x="16" y="375"/>
                    </a:lnTo>
                    <a:lnTo>
                      <a:pt x="6" y="360"/>
                    </a:lnTo>
                    <a:lnTo>
                      <a:pt x="0" y="343"/>
                    </a:lnTo>
                    <a:lnTo>
                      <a:pt x="0" y="324"/>
                    </a:lnTo>
                    <a:lnTo>
                      <a:pt x="1" y="320"/>
                    </a:lnTo>
                    <a:lnTo>
                      <a:pt x="2" y="311"/>
                    </a:lnTo>
                    <a:lnTo>
                      <a:pt x="6" y="300"/>
                    </a:lnTo>
                    <a:lnTo>
                      <a:pt x="10" y="285"/>
                    </a:lnTo>
                    <a:lnTo>
                      <a:pt x="16" y="266"/>
                    </a:lnTo>
                    <a:lnTo>
                      <a:pt x="25" y="246"/>
                    </a:lnTo>
                    <a:lnTo>
                      <a:pt x="36" y="223"/>
                    </a:lnTo>
                    <a:lnTo>
                      <a:pt x="50" y="199"/>
                    </a:lnTo>
                    <a:lnTo>
                      <a:pt x="66" y="174"/>
                    </a:lnTo>
                    <a:lnTo>
                      <a:pt x="84" y="149"/>
                    </a:lnTo>
                    <a:lnTo>
                      <a:pt x="107" y="124"/>
                    </a:lnTo>
                    <a:lnTo>
                      <a:pt x="133" y="99"/>
                    </a:lnTo>
                    <a:lnTo>
                      <a:pt x="162" y="75"/>
                    </a:lnTo>
                    <a:lnTo>
                      <a:pt x="196" y="54"/>
                    </a:lnTo>
                    <a:lnTo>
                      <a:pt x="234" y="33"/>
                    </a:lnTo>
                    <a:lnTo>
                      <a:pt x="277" y="16"/>
                    </a:lnTo>
                    <a:lnTo>
                      <a:pt x="323" y="1"/>
                    </a:lnTo>
                    <a:lnTo>
                      <a:pt x="3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5"/>
              <p:cNvSpPr>
                <a:spLocks/>
              </p:cNvSpPr>
              <p:nvPr/>
            </p:nvSpPr>
            <p:spPr bwMode="auto">
              <a:xfrm>
                <a:off x="316" y="1730"/>
                <a:ext cx="61" cy="60"/>
              </a:xfrm>
              <a:custGeom>
                <a:avLst/>
                <a:gdLst>
                  <a:gd name="T0" fmla="*/ 560 w 602"/>
                  <a:gd name="T1" fmla="*/ 2 h 595"/>
                  <a:gd name="T2" fmla="*/ 585 w 602"/>
                  <a:gd name="T3" fmla="*/ 17 h 595"/>
                  <a:gd name="T4" fmla="*/ 600 w 602"/>
                  <a:gd name="T5" fmla="*/ 44 h 595"/>
                  <a:gd name="T6" fmla="*/ 600 w 602"/>
                  <a:gd name="T7" fmla="*/ 74 h 595"/>
                  <a:gd name="T8" fmla="*/ 585 w 602"/>
                  <a:gd name="T9" fmla="*/ 100 h 595"/>
                  <a:gd name="T10" fmla="*/ 559 w 602"/>
                  <a:gd name="T11" fmla="*/ 115 h 595"/>
                  <a:gd name="T12" fmla="*/ 453 w 602"/>
                  <a:gd name="T13" fmla="*/ 152 h 595"/>
                  <a:gd name="T14" fmla="*/ 365 w 602"/>
                  <a:gd name="T15" fmla="*/ 197 h 595"/>
                  <a:gd name="T16" fmla="*/ 294 w 602"/>
                  <a:gd name="T17" fmla="*/ 250 h 595"/>
                  <a:gd name="T18" fmla="*/ 238 w 602"/>
                  <a:gd name="T19" fmla="*/ 306 h 595"/>
                  <a:gd name="T20" fmla="*/ 195 w 602"/>
                  <a:gd name="T21" fmla="*/ 363 h 595"/>
                  <a:gd name="T22" fmla="*/ 162 w 602"/>
                  <a:gd name="T23" fmla="*/ 417 h 595"/>
                  <a:gd name="T24" fmla="*/ 139 w 602"/>
                  <a:gd name="T25" fmla="*/ 466 h 595"/>
                  <a:gd name="T26" fmla="*/ 125 w 602"/>
                  <a:gd name="T27" fmla="*/ 506 h 595"/>
                  <a:gd name="T28" fmla="*/ 119 w 602"/>
                  <a:gd name="T29" fmla="*/ 534 h 595"/>
                  <a:gd name="T30" fmla="*/ 116 w 602"/>
                  <a:gd name="T31" fmla="*/ 546 h 595"/>
                  <a:gd name="T32" fmla="*/ 102 w 602"/>
                  <a:gd name="T33" fmla="*/ 576 h 595"/>
                  <a:gd name="T34" fmla="*/ 73 w 602"/>
                  <a:gd name="T35" fmla="*/ 592 h 595"/>
                  <a:gd name="T36" fmla="*/ 53 w 602"/>
                  <a:gd name="T37" fmla="*/ 595 h 595"/>
                  <a:gd name="T38" fmla="*/ 30 w 602"/>
                  <a:gd name="T39" fmla="*/ 589 h 595"/>
                  <a:gd name="T40" fmla="*/ 5 w 602"/>
                  <a:gd name="T41" fmla="*/ 563 h 595"/>
                  <a:gd name="T42" fmla="*/ 0 w 602"/>
                  <a:gd name="T43" fmla="*/ 527 h 595"/>
                  <a:gd name="T44" fmla="*/ 2 w 602"/>
                  <a:gd name="T45" fmla="*/ 514 h 595"/>
                  <a:gd name="T46" fmla="*/ 10 w 602"/>
                  <a:gd name="T47" fmla="*/ 485 h 595"/>
                  <a:gd name="T48" fmla="*/ 23 w 602"/>
                  <a:gd name="T49" fmla="*/ 444 h 595"/>
                  <a:gd name="T50" fmla="*/ 43 w 602"/>
                  <a:gd name="T51" fmla="*/ 393 h 595"/>
                  <a:gd name="T52" fmla="*/ 73 w 602"/>
                  <a:gd name="T53" fmla="*/ 334 h 595"/>
                  <a:gd name="T54" fmla="*/ 115 w 602"/>
                  <a:gd name="T55" fmla="*/ 273 h 595"/>
                  <a:gd name="T56" fmla="*/ 168 w 602"/>
                  <a:gd name="T57" fmla="*/ 209 h 595"/>
                  <a:gd name="T58" fmla="*/ 233 w 602"/>
                  <a:gd name="T59" fmla="*/ 148 h 595"/>
                  <a:gd name="T60" fmla="*/ 315 w 602"/>
                  <a:gd name="T61" fmla="*/ 90 h 595"/>
                  <a:gd name="T62" fmla="*/ 413 w 602"/>
                  <a:gd name="T63" fmla="*/ 41 h 595"/>
                  <a:gd name="T64" fmla="*/ 529 w 602"/>
                  <a:gd name="T65" fmla="*/ 2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02" h="595">
                    <a:moveTo>
                      <a:pt x="545" y="0"/>
                    </a:moveTo>
                    <a:lnTo>
                      <a:pt x="560" y="2"/>
                    </a:lnTo>
                    <a:lnTo>
                      <a:pt x="573" y="8"/>
                    </a:lnTo>
                    <a:lnTo>
                      <a:pt x="585" y="17"/>
                    </a:lnTo>
                    <a:lnTo>
                      <a:pt x="594" y="29"/>
                    </a:lnTo>
                    <a:lnTo>
                      <a:pt x="600" y="44"/>
                    </a:lnTo>
                    <a:lnTo>
                      <a:pt x="602" y="59"/>
                    </a:lnTo>
                    <a:lnTo>
                      <a:pt x="600" y="74"/>
                    </a:lnTo>
                    <a:lnTo>
                      <a:pt x="594" y="88"/>
                    </a:lnTo>
                    <a:lnTo>
                      <a:pt x="585" y="100"/>
                    </a:lnTo>
                    <a:lnTo>
                      <a:pt x="573" y="110"/>
                    </a:lnTo>
                    <a:lnTo>
                      <a:pt x="559" y="115"/>
                    </a:lnTo>
                    <a:lnTo>
                      <a:pt x="504" y="133"/>
                    </a:lnTo>
                    <a:lnTo>
                      <a:pt x="453" y="152"/>
                    </a:lnTo>
                    <a:lnTo>
                      <a:pt x="407" y="174"/>
                    </a:lnTo>
                    <a:lnTo>
                      <a:pt x="365" y="197"/>
                    </a:lnTo>
                    <a:lnTo>
                      <a:pt x="327" y="223"/>
                    </a:lnTo>
                    <a:lnTo>
                      <a:pt x="294" y="250"/>
                    </a:lnTo>
                    <a:lnTo>
                      <a:pt x="264" y="278"/>
                    </a:lnTo>
                    <a:lnTo>
                      <a:pt x="238" y="306"/>
                    </a:lnTo>
                    <a:lnTo>
                      <a:pt x="214" y="335"/>
                    </a:lnTo>
                    <a:lnTo>
                      <a:pt x="195" y="363"/>
                    </a:lnTo>
                    <a:lnTo>
                      <a:pt x="177" y="391"/>
                    </a:lnTo>
                    <a:lnTo>
                      <a:pt x="162" y="417"/>
                    </a:lnTo>
                    <a:lnTo>
                      <a:pt x="150" y="443"/>
                    </a:lnTo>
                    <a:lnTo>
                      <a:pt x="139" y="466"/>
                    </a:lnTo>
                    <a:lnTo>
                      <a:pt x="132" y="487"/>
                    </a:lnTo>
                    <a:lnTo>
                      <a:pt x="125" y="506"/>
                    </a:lnTo>
                    <a:lnTo>
                      <a:pt x="121" y="521"/>
                    </a:lnTo>
                    <a:lnTo>
                      <a:pt x="119" y="534"/>
                    </a:lnTo>
                    <a:lnTo>
                      <a:pt x="117" y="541"/>
                    </a:lnTo>
                    <a:lnTo>
                      <a:pt x="116" y="546"/>
                    </a:lnTo>
                    <a:lnTo>
                      <a:pt x="110" y="562"/>
                    </a:lnTo>
                    <a:lnTo>
                      <a:pt x="102" y="576"/>
                    </a:lnTo>
                    <a:lnTo>
                      <a:pt x="89" y="586"/>
                    </a:lnTo>
                    <a:lnTo>
                      <a:pt x="73" y="592"/>
                    </a:lnTo>
                    <a:lnTo>
                      <a:pt x="57" y="595"/>
                    </a:lnTo>
                    <a:lnTo>
                      <a:pt x="53" y="595"/>
                    </a:lnTo>
                    <a:lnTo>
                      <a:pt x="49" y="594"/>
                    </a:lnTo>
                    <a:lnTo>
                      <a:pt x="30" y="589"/>
                    </a:lnTo>
                    <a:lnTo>
                      <a:pt x="16" y="578"/>
                    </a:lnTo>
                    <a:lnTo>
                      <a:pt x="5" y="563"/>
                    </a:lnTo>
                    <a:lnTo>
                      <a:pt x="0" y="547"/>
                    </a:lnTo>
                    <a:lnTo>
                      <a:pt x="0" y="527"/>
                    </a:lnTo>
                    <a:lnTo>
                      <a:pt x="0" y="523"/>
                    </a:lnTo>
                    <a:lnTo>
                      <a:pt x="2" y="514"/>
                    </a:lnTo>
                    <a:lnTo>
                      <a:pt x="5" y="501"/>
                    </a:lnTo>
                    <a:lnTo>
                      <a:pt x="10" y="485"/>
                    </a:lnTo>
                    <a:lnTo>
                      <a:pt x="15" y="466"/>
                    </a:lnTo>
                    <a:lnTo>
                      <a:pt x="23" y="444"/>
                    </a:lnTo>
                    <a:lnTo>
                      <a:pt x="32" y="419"/>
                    </a:lnTo>
                    <a:lnTo>
                      <a:pt x="43" y="393"/>
                    </a:lnTo>
                    <a:lnTo>
                      <a:pt x="57" y="364"/>
                    </a:lnTo>
                    <a:lnTo>
                      <a:pt x="73" y="334"/>
                    </a:lnTo>
                    <a:lnTo>
                      <a:pt x="93" y="304"/>
                    </a:lnTo>
                    <a:lnTo>
                      <a:pt x="115" y="273"/>
                    </a:lnTo>
                    <a:lnTo>
                      <a:pt x="139" y="240"/>
                    </a:lnTo>
                    <a:lnTo>
                      <a:pt x="168" y="209"/>
                    </a:lnTo>
                    <a:lnTo>
                      <a:pt x="199" y="178"/>
                    </a:lnTo>
                    <a:lnTo>
                      <a:pt x="233" y="148"/>
                    </a:lnTo>
                    <a:lnTo>
                      <a:pt x="272" y="119"/>
                    </a:lnTo>
                    <a:lnTo>
                      <a:pt x="315" y="90"/>
                    </a:lnTo>
                    <a:lnTo>
                      <a:pt x="362" y="65"/>
                    </a:lnTo>
                    <a:lnTo>
                      <a:pt x="413" y="41"/>
                    </a:lnTo>
                    <a:lnTo>
                      <a:pt x="468" y="20"/>
                    </a:lnTo>
                    <a:lnTo>
                      <a:pt x="529" y="2"/>
                    </a:lnTo>
                    <a:lnTo>
                      <a:pt x="5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291" y="1704"/>
                <a:ext cx="81" cy="80"/>
              </a:xfrm>
              <a:custGeom>
                <a:avLst/>
                <a:gdLst>
                  <a:gd name="T0" fmla="*/ 766 w 810"/>
                  <a:gd name="T1" fmla="*/ 2 h 798"/>
                  <a:gd name="T2" fmla="*/ 792 w 810"/>
                  <a:gd name="T3" fmla="*/ 17 h 798"/>
                  <a:gd name="T4" fmla="*/ 807 w 810"/>
                  <a:gd name="T5" fmla="*/ 44 h 798"/>
                  <a:gd name="T6" fmla="*/ 805 w 810"/>
                  <a:gd name="T7" fmla="*/ 80 h 798"/>
                  <a:gd name="T8" fmla="*/ 784 w 810"/>
                  <a:gd name="T9" fmla="*/ 107 h 798"/>
                  <a:gd name="T10" fmla="*/ 698 w 810"/>
                  <a:gd name="T11" fmla="*/ 135 h 798"/>
                  <a:gd name="T12" fmla="*/ 576 w 810"/>
                  <a:gd name="T13" fmla="*/ 185 h 798"/>
                  <a:gd name="T14" fmla="*/ 471 w 810"/>
                  <a:gd name="T15" fmla="*/ 244 h 798"/>
                  <a:gd name="T16" fmla="*/ 384 w 810"/>
                  <a:gd name="T17" fmla="*/ 310 h 798"/>
                  <a:gd name="T18" fmla="*/ 311 w 810"/>
                  <a:gd name="T19" fmla="*/ 379 h 798"/>
                  <a:gd name="T20" fmla="*/ 253 w 810"/>
                  <a:gd name="T21" fmla="*/ 450 h 798"/>
                  <a:gd name="T22" fmla="*/ 208 w 810"/>
                  <a:gd name="T23" fmla="*/ 520 h 798"/>
                  <a:gd name="T24" fmla="*/ 173 w 810"/>
                  <a:gd name="T25" fmla="*/ 585 h 798"/>
                  <a:gd name="T26" fmla="*/ 148 w 810"/>
                  <a:gd name="T27" fmla="*/ 643 h 798"/>
                  <a:gd name="T28" fmla="*/ 131 w 810"/>
                  <a:gd name="T29" fmla="*/ 691 h 798"/>
                  <a:gd name="T30" fmla="*/ 121 w 810"/>
                  <a:gd name="T31" fmla="*/ 726 h 798"/>
                  <a:gd name="T32" fmla="*/ 117 w 810"/>
                  <a:gd name="T33" fmla="*/ 746 h 798"/>
                  <a:gd name="T34" fmla="*/ 111 w 810"/>
                  <a:gd name="T35" fmla="*/ 765 h 798"/>
                  <a:gd name="T36" fmla="*/ 90 w 810"/>
                  <a:gd name="T37" fmla="*/ 789 h 798"/>
                  <a:gd name="T38" fmla="*/ 58 w 810"/>
                  <a:gd name="T39" fmla="*/ 798 h 798"/>
                  <a:gd name="T40" fmla="*/ 49 w 810"/>
                  <a:gd name="T41" fmla="*/ 798 h 798"/>
                  <a:gd name="T42" fmla="*/ 16 w 810"/>
                  <a:gd name="T43" fmla="*/ 782 h 798"/>
                  <a:gd name="T44" fmla="*/ 0 w 810"/>
                  <a:gd name="T45" fmla="*/ 749 h 798"/>
                  <a:gd name="T46" fmla="*/ 1 w 810"/>
                  <a:gd name="T47" fmla="*/ 725 h 798"/>
                  <a:gd name="T48" fmla="*/ 5 w 810"/>
                  <a:gd name="T49" fmla="*/ 704 h 798"/>
                  <a:gd name="T50" fmla="*/ 15 w 810"/>
                  <a:gd name="T51" fmla="*/ 666 h 798"/>
                  <a:gd name="T52" fmla="*/ 31 w 810"/>
                  <a:gd name="T53" fmla="*/ 618 h 798"/>
                  <a:gd name="T54" fmla="*/ 55 w 810"/>
                  <a:gd name="T55" fmla="*/ 558 h 798"/>
                  <a:gd name="T56" fmla="*/ 86 w 810"/>
                  <a:gd name="T57" fmla="*/ 491 h 798"/>
                  <a:gd name="T58" fmla="*/ 130 w 810"/>
                  <a:gd name="T59" fmla="*/ 420 h 798"/>
                  <a:gd name="T60" fmla="*/ 183 w 810"/>
                  <a:gd name="T61" fmla="*/ 347 h 798"/>
                  <a:gd name="T62" fmla="*/ 250 w 810"/>
                  <a:gd name="T63" fmla="*/ 272 h 798"/>
                  <a:gd name="T64" fmla="*/ 330 w 810"/>
                  <a:gd name="T65" fmla="*/ 200 h 798"/>
                  <a:gd name="T66" fmla="*/ 425 w 810"/>
                  <a:gd name="T67" fmla="*/ 133 h 798"/>
                  <a:gd name="T68" fmla="*/ 536 w 810"/>
                  <a:gd name="T69" fmla="*/ 74 h 798"/>
                  <a:gd name="T70" fmla="*/ 665 w 810"/>
                  <a:gd name="T71" fmla="*/ 23 h 798"/>
                  <a:gd name="T72" fmla="*/ 751 w 810"/>
                  <a:gd name="T73" fmla="*/ 0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0" h="798">
                    <a:moveTo>
                      <a:pt x="751" y="0"/>
                    </a:moveTo>
                    <a:lnTo>
                      <a:pt x="766" y="2"/>
                    </a:lnTo>
                    <a:lnTo>
                      <a:pt x="780" y="8"/>
                    </a:lnTo>
                    <a:lnTo>
                      <a:pt x="792" y="17"/>
                    </a:lnTo>
                    <a:lnTo>
                      <a:pt x="802" y="29"/>
                    </a:lnTo>
                    <a:lnTo>
                      <a:pt x="807" y="44"/>
                    </a:lnTo>
                    <a:lnTo>
                      <a:pt x="810" y="62"/>
                    </a:lnTo>
                    <a:lnTo>
                      <a:pt x="805" y="80"/>
                    </a:lnTo>
                    <a:lnTo>
                      <a:pt x="797" y="95"/>
                    </a:lnTo>
                    <a:lnTo>
                      <a:pt x="784" y="107"/>
                    </a:lnTo>
                    <a:lnTo>
                      <a:pt x="766" y="115"/>
                    </a:lnTo>
                    <a:lnTo>
                      <a:pt x="698" y="135"/>
                    </a:lnTo>
                    <a:lnTo>
                      <a:pt x="634" y="159"/>
                    </a:lnTo>
                    <a:lnTo>
                      <a:pt x="576" y="185"/>
                    </a:lnTo>
                    <a:lnTo>
                      <a:pt x="521" y="213"/>
                    </a:lnTo>
                    <a:lnTo>
                      <a:pt x="471" y="244"/>
                    </a:lnTo>
                    <a:lnTo>
                      <a:pt x="426" y="277"/>
                    </a:lnTo>
                    <a:lnTo>
                      <a:pt x="384" y="310"/>
                    </a:lnTo>
                    <a:lnTo>
                      <a:pt x="346" y="345"/>
                    </a:lnTo>
                    <a:lnTo>
                      <a:pt x="311" y="379"/>
                    </a:lnTo>
                    <a:lnTo>
                      <a:pt x="281" y="415"/>
                    </a:lnTo>
                    <a:lnTo>
                      <a:pt x="253" y="450"/>
                    </a:lnTo>
                    <a:lnTo>
                      <a:pt x="229" y="486"/>
                    </a:lnTo>
                    <a:lnTo>
                      <a:pt x="208" y="520"/>
                    </a:lnTo>
                    <a:lnTo>
                      <a:pt x="189" y="554"/>
                    </a:lnTo>
                    <a:lnTo>
                      <a:pt x="173" y="585"/>
                    </a:lnTo>
                    <a:lnTo>
                      <a:pt x="159" y="615"/>
                    </a:lnTo>
                    <a:lnTo>
                      <a:pt x="148" y="643"/>
                    </a:lnTo>
                    <a:lnTo>
                      <a:pt x="138" y="668"/>
                    </a:lnTo>
                    <a:lnTo>
                      <a:pt x="131" y="691"/>
                    </a:lnTo>
                    <a:lnTo>
                      <a:pt x="125" y="710"/>
                    </a:lnTo>
                    <a:lnTo>
                      <a:pt x="121" y="726"/>
                    </a:lnTo>
                    <a:lnTo>
                      <a:pt x="118" y="738"/>
                    </a:lnTo>
                    <a:lnTo>
                      <a:pt x="117" y="746"/>
                    </a:lnTo>
                    <a:lnTo>
                      <a:pt x="116" y="749"/>
                    </a:lnTo>
                    <a:lnTo>
                      <a:pt x="111" y="765"/>
                    </a:lnTo>
                    <a:lnTo>
                      <a:pt x="102" y="779"/>
                    </a:lnTo>
                    <a:lnTo>
                      <a:pt x="90" y="789"/>
                    </a:lnTo>
                    <a:lnTo>
                      <a:pt x="75" y="796"/>
                    </a:lnTo>
                    <a:lnTo>
                      <a:pt x="58" y="798"/>
                    </a:lnTo>
                    <a:lnTo>
                      <a:pt x="53" y="798"/>
                    </a:lnTo>
                    <a:lnTo>
                      <a:pt x="49" y="798"/>
                    </a:lnTo>
                    <a:lnTo>
                      <a:pt x="31" y="792"/>
                    </a:lnTo>
                    <a:lnTo>
                      <a:pt x="16" y="782"/>
                    </a:lnTo>
                    <a:lnTo>
                      <a:pt x="5" y="766"/>
                    </a:lnTo>
                    <a:lnTo>
                      <a:pt x="0" y="749"/>
                    </a:lnTo>
                    <a:lnTo>
                      <a:pt x="0" y="731"/>
                    </a:lnTo>
                    <a:lnTo>
                      <a:pt x="1" y="725"/>
                    </a:lnTo>
                    <a:lnTo>
                      <a:pt x="2" y="717"/>
                    </a:lnTo>
                    <a:lnTo>
                      <a:pt x="5" y="704"/>
                    </a:lnTo>
                    <a:lnTo>
                      <a:pt x="10" y="687"/>
                    </a:lnTo>
                    <a:lnTo>
                      <a:pt x="15" y="666"/>
                    </a:lnTo>
                    <a:lnTo>
                      <a:pt x="23" y="643"/>
                    </a:lnTo>
                    <a:lnTo>
                      <a:pt x="31" y="618"/>
                    </a:lnTo>
                    <a:lnTo>
                      <a:pt x="42" y="588"/>
                    </a:lnTo>
                    <a:lnTo>
                      <a:pt x="55" y="558"/>
                    </a:lnTo>
                    <a:lnTo>
                      <a:pt x="69" y="526"/>
                    </a:lnTo>
                    <a:lnTo>
                      <a:pt x="86" y="491"/>
                    </a:lnTo>
                    <a:lnTo>
                      <a:pt x="107" y="457"/>
                    </a:lnTo>
                    <a:lnTo>
                      <a:pt x="130" y="420"/>
                    </a:lnTo>
                    <a:lnTo>
                      <a:pt x="155" y="383"/>
                    </a:lnTo>
                    <a:lnTo>
                      <a:pt x="183" y="347"/>
                    </a:lnTo>
                    <a:lnTo>
                      <a:pt x="214" y="309"/>
                    </a:lnTo>
                    <a:lnTo>
                      <a:pt x="250" y="272"/>
                    </a:lnTo>
                    <a:lnTo>
                      <a:pt x="287" y="236"/>
                    </a:lnTo>
                    <a:lnTo>
                      <a:pt x="330" y="200"/>
                    </a:lnTo>
                    <a:lnTo>
                      <a:pt x="375" y="167"/>
                    </a:lnTo>
                    <a:lnTo>
                      <a:pt x="425" y="133"/>
                    </a:lnTo>
                    <a:lnTo>
                      <a:pt x="478" y="102"/>
                    </a:lnTo>
                    <a:lnTo>
                      <a:pt x="536" y="74"/>
                    </a:lnTo>
                    <a:lnTo>
                      <a:pt x="598" y="47"/>
                    </a:lnTo>
                    <a:lnTo>
                      <a:pt x="665" y="23"/>
                    </a:lnTo>
                    <a:lnTo>
                      <a:pt x="736" y="2"/>
                    </a:lnTo>
                    <a:lnTo>
                      <a:pt x="7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392" y="1611"/>
                <a:ext cx="126" cy="126"/>
              </a:xfrm>
              <a:custGeom>
                <a:avLst/>
                <a:gdLst>
                  <a:gd name="T0" fmla="*/ 695 w 1260"/>
                  <a:gd name="T1" fmla="*/ 4 h 1258"/>
                  <a:gd name="T2" fmla="*/ 817 w 1260"/>
                  <a:gd name="T3" fmla="*/ 29 h 1258"/>
                  <a:gd name="T4" fmla="*/ 930 w 1260"/>
                  <a:gd name="T5" fmla="*/ 76 h 1258"/>
                  <a:gd name="T6" fmla="*/ 1031 w 1260"/>
                  <a:gd name="T7" fmla="*/ 144 h 1258"/>
                  <a:gd name="T8" fmla="*/ 1116 w 1260"/>
                  <a:gd name="T9" fmla="*/ 229 h 1258"/>
                  <a:gd name="T10" fmla="*/ 1184 w 1260"/>
                  <a:gd name="T11" fmla="*/ 329 h 1258"/>
                  <a:gd name="T12" fmla="*/ 1232 w 1260"/>
                  <a:gd name="T13" fmla="*/ 443 h 1258"/>
                  <a:gd name="T14" fmla="*/ 1257 w 1260"/>
                  <a:gd name="T15" fmla="*/ 565 h 1258"/>
                  <a:gd name="T16" fmla="*/ 1257 w 1260"/>
                  <a:gd name="T17" fmla="*/ 694 h 1258"/>
                  <a:gd name="T18" fmla="*/ 1232 w 1260"/>
                  <a:gd name="T19" fmla="*/ 817 h 1258"/>
                  <a:gd name="T20" fmla="*/ 1184 w 1260"/>
                  <a:gd name="T21" fmla="*/ 929 h 1258"/>
                  <a:gd name="T22" fmla="*/ 1116 w 1260"/>
                  <a:gd name="T23" fmla="*/ 1030 h 1258"/>
                  <a:gd name="T24" fmla="*/ 1031 w 1260"/>
                  <a:gd name="T25" fmla="*/ 1115 h 1258"/>
                  <a:gd name="T26" fmla="*/ 930 w 1260"/>
                  <a:gd name="T27" fmla="*/ 1183 h 1258"/>
                  <a:gd name="T28" fmla="*/ 817 w 1260"/>
                  <a:gd name="T29" fmla="*/ 1230 h 1258"/>
                  <a:gd name="T30" fmla="*/ 695 w 1260"/>
                  <a:gd name="T31" fmla="*/ 1255 h 1258"/>
                  <a:gd name="T32" fmla="*/ 565 w 1260"/>
                  <a:gd name="T33" fmla="*/ 1255 h 1258"/>
                  <a:gd name="T34" fmla="*/ 443 w 1260"/>
                  <a:gd name="T35" fmla="*/ 1230 h 1258"/>
                  <a:gd name="T36" fmla="*/ 329 w 1260"/>
                  <a:gd name="T37" fmla="*/ 1183 h 1258"/>
                  <a:gd name="T38" fmla="*/ 229 w 1260"/>
                  <a:gd name="T39" fmla="*/ 1115 h 1258"/>
                  <a:gd name="T40" fmla="*/ 144 w 1260"/>
                  <a:gd name="T41" fmla="*/ 1030 h 1258"/>
                  <a:gd name="T42" fmla="*/ 75 w 1260"/>
                  <a:gd name="T43" fmla="*/ 929 h 1258"/>
                  <a:gd name="T44" fmla="*/ 28 w 1260"/>
                  <a:gd name="T45" fmla="*/ 817 h 1258"/>
                  <a:gd name="T46" fmla="*/ 3 w 1260"/>
                  <a:gd name="T47" fmla="*/ 694 h 1258"/>
                  <a:gd name="T48" fmla="*/ 3 w 1260"/>
                  <a:gd name="T49" fmla="*/ 565 h 1258"/>
                  <a:gd name="T50" fmla="*/ 28 w 1260"/>
                  <a:gd name="T51" fmla="*/ 443 h 1258"/>
                  <a:gd name="T52" fmla="*/ 75 w 1260"/>
                  <a:gd name="T53" fmla="*/ 329 h 1258"/>
                  <a:gd name="T54" fmla="*/ 144 w 1260"/>
                  <a:gd name="T55" fmla="*/ 229 h 1258"/>
                  <a:gd name="T56" fmla="*/ 229 w 1260"/>
                  <a:gd name="T57" fmla="*/ 144 h 1258"/>
                  <a:gd name="T58" fmla="*/ 329 w 1260"/>
                  <a:gd name="T59" fmla="*/ 76 h 1258"/>
                  <a:gd name="T60" fmla="*/ 443 w 1260"/>
                  <a:gd name="T61" fmla="*/ 29 h 1258"/>
                  <a:gd name="T62" fmla="*/ 565 w 1260"/>
                  <a:gd name="T63" fmla="*/ 4 h 1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60" h="1258">
                    <a:moveTo>
                      <a:pt x="630" y="0"/>
                    </a:moveTo>
                    <a:lnTo>
                      <a:pt x="695" y="4"/>
                    </a:lnTo>
                    <a:lnTo>
                      <a:pt x="756" y="13"/>
                    </a:lnTo>
                    <a:lnTo>
                      <a:pt x="817" y="29"/>
                    </a:lnTo>
                    <a:lnTo>
                      <a:pt x="875" y="50"/>
                    </a:lnTo>
                    <a:lnTo>
                      <a:pt x="930" y="76"/>
                    </a:lnTo>
                    <a:lnTo>
                      <a:pt x="982" y="107"/>
                    </a:lnTo>
                    <a:lnTo>
                      <a:pt x="1031" y="144"/>
                    </a:lnTo>
                    <a:lnTo>
                      <a:pt x="1075" y="185"/>
                    </a:lnTo>
                    <a:lnTo>
                      <a:pt x="1116" y="229"/>
                    </a:lnTo>
                    <a:lnTo>
                      <a:pt x="1153" y="278"/>
                    </a:lnTo>
                    <a:lnTo>
                      <a:pt x="1184" y="329"/>
                    </a:lnTo>
                    <a:lnTo>
                      <a:pt x="1211" y="385"/>
                    </a:lnTo>
                    <a:lnTo>
                      <a:pt x="1232" y="443"/>
                    </a:lnTo>
                    <a:lnTo>
                      <a:pt x="1248" y="503"/>
                    </a:lnTo>
                    <a:lnTo>
                      <a:pt x="1257" y="565"/>
                    </a:lnTo>
                    <a:lnTo>
                      <a:pt x="1260" y="629"/>
                    </a:lnTo>
                    <a:lnTo>
                      <a:pt x="1257" y="694"/>
                    </a:lnTo>
                    <a:lnTo>
                      <a:pt x="1248" y="757"/>
                    </a:lnTo>
                    <a:lnTo>
                      <a:pt x="1232" y="817"/>
                    </a:lnTo>
                    <a:lnTo>
                      <a:pt x="1211" y="874"/>
                    </a:lnTo>
                    <a:lnTo>
                      <a:pt x="1184" y="929"/>
                    </a:lnTo>
                    <a:lnTo>
                      <a:pt x="1153" y="981"/>
                    </a:lnTo>
                    <a:lnTo>
                      <a:pt x="1116" y="1030"/>
                    </a:lnTo>
                    <a:lnTo>
                      <a:pt x="1075" y="1075"/>
                    </a:lnTo>
                    <a:lnTo>
                      <a:pt x="1031" y="1115"/>
                    </a:lnTo>
                    <a:lnTo>
                      <a:pt x="982" y="1152"/>
                    </a:lnTo>
                    <a:lnTo>
                      <a:pt x="930" y="1183"/>
                    </a:lnTo>
                    <a:lnTo>
                      <a:pt x="875" y="1210"/>
                    </a:lnTo>
                    <a:lnTo>
                      <a:pt x="817" y="1230"/>
                    </a:lnTo>
                    <a:lnTo>
                      <a:pt x="756" y="1246"/>
                    </a:lnTo>
                    <a:lnTo>
                      <a:pt x="695" y="1255"/>
                    </a:lnTo>
                    <a:lnTo>
                      <a:pt x="630" y="1258"/>
                    </a:lnTo>
                    <a:lnTo>
                      <a:pt x="565" y="1255"/>
                    </a:lnTo>
                    <a:lnTo>
                      <a:pt x="502" y="1246"/>
                    </a:lnTo>
                    <a:lnTo>
                      <a:pt x="443" y="1230"/>
                    </a:lnTo>
                    <a:lnTo>
                      <a:pt x="385" y="1210"/>
                    </a:lnTo>
                    <a:lnTo>
                      <a:pt x="329" y="1183"/>
                    </a:lnTo>
                    <a:lnTo>
                      <a:pt x="278" y="1152"/>
                    </a:lnTo>
                    <a:lnTo>
                      <a:pt x="229" y="1115"/>
                    </a:lnTo>
                    <a:lnTo>
                      <a:pt x="185" y="1075"/>
                    </a:lnTo>
                    <a:lnTo>
                      <a:pt x="144" y="1030"/>
                    </a:lnTo>
                    <a:lnTo>
                      <a:pt x="108" y="981"/>
                    </a:lnTo>
                    <a:lnTo>
                      <a:pt x="75" y="929"/>
                    </a:lnTo>
                    <a:lnTo>
                      <a:pt x="50" y="874"/>
                    </a:lnTo>
                    <a:lnTo>
                      <a:pt x="28" y="817"/>
                    </a:lnTo>
                    <a:lnTo>
                      <a:pt x="13" y="757"/>
                    </a:lnTo>
                    <a:lnTo>
                      <a:pt x="3" y="694"/>
                    </a:lnTo>
                    <a:lnTo>
                      <a:pt x="0" y="629"/>
                    </a:lnTo>
                    <a:lnTo>
                      <a:pt x="3" y="565"/>
                    </a:lnTo>
                    <a:lnTo>
                      <a:pt x="13" y="503"/>
                    </a:lnTo>
                    <a:lnTo>
                      <a:pt x="28" y="443"/>
                    </a:lnTo>
                    <a:lnTo>
                      <a:pt x="50" y="385"/>
                    </a:lnTo>
                    <a:lnTo>
                      <a:pt x="75" y="329"/>
                    </a:lnTo>
                    <a:lnTo>
                      <a:pt x="108" y="278"/>
                    </a:lnTo>
                    <a:lnTo>
                      <a:pt x="144" y="229"/>
                    </a:lnTo>
                    <a:lnTo>
                      <a:pt x="185" y="185"/>
                    </a:lnTo>
                    <a:lnTo>
                      <a:pt x="229" y="144"/>
                    </a:lnTo>
                    <a:lnTo>
                      <a:pt x="278" y="107"/>
                    </a:lnTo>
                    <a:lnTo>
                      <a:pt x="329" y="76"/>
                    </a:lnTo>
                    <a:lnTo>
                      <a:pt x="385" y="50"/>
                    </a:lnTo>
                    <a:lnTo>
                      <a:pt x="443" y="29"/>
                    </a:lnTo>
                    <a:lnTo>
                      <a:pt x="502" y="13"/>
                    </a:lnTo>
                    <a:lnTo>
                      <a:pt x="565" y="4"/>
                    </a:lnTo>
                    <a:lnTo>
                      <a:pt x="6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331" y="1760"/>
                <a:ext cx="102" cy="189"/>
              </a:xfrm>
              <a:custGeom>
                <a:avLst/>
                <a:gdLst>
                  <a:gd name="T0" fmla="*/ 713 w 1019"/>
                  <a:gd name="T1" fmla="*/ 0 h 1883"/>
                  <a:gd name="T2" fmla="*/ 1019 w 1019"/>
                  <a:gd name="T3" fmla="*/ 417 h 1883"/>
                  <a:gd name="T4" fmla="*/ 745 w 1019"/>
                  <a:gd name="T5" fmla="*/ 417 h 1883"/>
                  <a:gd name="T6" fmla="*/ 712 w 1019"/>
                  <a:gd name="T7" fmla="*/ 421 h 1883"/>
                  <a:gd name="T8" fmla="*/ 681 w 1019"/>
                  <a:gd name="T9" fmla="*/ 428 h 1883"/>
                  <a:gd name="T10" fmla="*/ 653 w 1019"/>
                  <a:gd name="T11" fmla="*/ 442 h 1883"/>
                  <a:gd name="T12" fmla="*/ 627 w 1019"/>
                  <a:gd name="T13" fmla="*/ 459 h 1883"/>
                  <a:gd name="T14" fmla="*/ 605 w 1019"/>
                  <a:gd name="T15" fmla="*/ 482 h 1883"/>
                  <a:gd name="T16" fmla="*/ 587 w 1019"/>
                  <a:gd name="T17" fmla="*/ 507 h 1883"/>
                  <a:gd name="T18" fmla="*/ 574 w 1019"/>
                  <a:gd name="T19" fmla="*/ 536 h 1883"/>
                  <a:gd name="T20" fmla="*/ 565 w 1019"/>
                  <a:gd name="T21" fmla="*/ 566 h 1883"/>
                  <a:gd name="T22" fmla="*/ 562 w 1019"/>
                  <a:gd name="T23" fmla="*/ 599 h 1883"/>
                  <a:gd name="T24" fmla="*/ 562 w 1019"/>
                  <a:gd name="T25" fmla="*/ 1358 h 1883"/>
                  <a:gd name="T26" fmla="*/ 551 w 1019"/>
                  <a:gd name="T27" fmla="*/ 1436 h 1883"/>
                  <a:gd name="T28" fmla="*/ 542 w 1019"/>
                  <a:gd name="T29" fmla="*/ 1518 h 1883"/>
                  <a:gd name="T30" fmla="*/ 533 w 1019"/>
                  <a:gd name="T31" fmla="*/ 1603 h 1883"/>
                  <a:gd name="T32" fmla="*/ 526 w 1019"/>
                  <a:gd name="T33" fmla="*/ 1691 h 1883"/>
                  <a:gd name="T34" fmla="*/ 522 w 1019"/>
                  <a:gd name="T35" fmla="*/ 1785 h 1883"/>
                  <a:gd name="T36" fmla="*/ 519 w 1019"/>
                  <a:gd name="T37" fmla="*/ 1883 h 1883"/>
                  <a:gd name="T38" fmla="*/ 0 w 1019"/>
                  <a:gd name="T39" fmla="*/ 1883 h 1883"/>
                  <a:gd name="T40" fmla="*/ 4 w 1019"/>
                  <a:gd name="T41" fmla="*/ 1757 h 1883"/>
                  <a:gd name="T42" fmla="*/ 11 w 1019"/>
                  <a:gd name="T43" fmla="*/ 1636 h 1883"/>
                  <a:gd name="T44" fmla="*/ 21 w 1019"/>
                  <a:gd name="T45" fmla="*/ 1521 h 1883"/>
                  <a:gd name="T46" fmla="*/ 32 w 1019"/>
                  <a:gd name="T47" fmla="*/ 1411 h 1883"/>
                  <a:gd name="T48" fmla="*/ 48 w 1019"/>
                  <a:gd name="T49" fmla="*/ 1305 h 1883"/>
                  <a:gd name="T50" fmla="*/ 64 w 1019"/>
                  <a:gd name="T51" fmla="*/ 1205 h 1883"/>
                  <a:gd name="T52" fmla="*/ 82 w 1019"/>
                  <a:gd name="T53" fmla="*/ 1110 h 1883"/>
                  <a:gd name="T54" fmla="*/ 103 w 1019"/>
                  <a:gd name="T55" fmla="*/ 1018 h 1883"/>
                  <a:gd name="T56" fmla="*/ 125 w 1019"/>
                  <a:gd name="T57" fmla="*/ 932 h 1883"/>
                  <a:gd name="T58" fmla="*/ 149 w 1019"/>
                  <a:gd name="T59" fmla="*/ 850 h 1883"/>
                  <a:gd name="T60" fmla="*/ 175 w 1019"/>
                  <a:gd name="T61" fmla="*/ 772 h 1883"/>
                  <a:gd name="T62" fmla="*/ 202 w 1019"/>
                  <a:gd name="T63" fmla="*/ 699 h 1883"/>
                  <a:gd name="T64" fmla="*/ 230 w 1019"/>
                  <a:gd name="T65" fmla="*/ 630 h 1883"/>
                  <a:gd name="T66" fmla="*/ 261 w 1019"/>
                  <a:gd name="T67" fmla="*/ 564 h 1883"/>
                  <a:gd name="T68" fmla="*/ 291 w 1019"/>
                  <a:gd name="T69" fmla="*/ 503 h 1883"/>
                  <a:gd name="T70" fmla="*/ 322 w 1019"/>
                  <a:gd name="T71" fmla="*/ 444 h 1883"/>
                  <a:gd name="T72" fmla="*/ 353 w 1019"/>
                  <a:gd name="T73" fmla="*/ 390 h 1883"/>
                  <a:gd name="T74" fmla="*/ 386 w 1019"/>
                  <a:gd name="T75" fmla="*/ 340 h 1883"/>
                  <a:gd name="T76" fmla="*/ 419 w 1019"/>
                  <a:gd name="T77" fmla="*/ 292 h 1883"/>
                  <a:gd name="T78" fmla="*/ 453 w 1019"/>
                  <a:gd name="T79" fmla="*/ 248 h 1883"/>
                  <a:gd name="T80" fmla="*/ 485 w 1019"/>
                  <a:gd name="T81" fmla="*/ 208 h 1883"/>
                  <a:gd name="T82" fmla="*/ 519 w 1019"/>
                  <a:gd name="T83" fmla="*/ 169 h 1883"/>
                  <a:gd name="T84" fmla="*/ 552 w 1019"/>
                  <a:gd name="T85" fmla="*/ 135 h 1883"/>
                  <a:gd name="T86" fmla="*/ 586 w 1019"/>
                  <a:gd name="T87" fmla="*/ 102 h 1883"/>
                  <a:gd name="T88" fmla="*/ 618 w 1019"/>
                  <a:gd name="T89" fmla="*/ 73 h 1883"/>
                  <a:gd name="T90" fmla="*/ 651 w 1019"/>
                  <a:gd name="T91" fmla="*/ 46 h 1883"/>
                  <a:gd name="T92" fmla="*/ 682 w 1019"/>
                  <a:gd name="T93" fmla="*/ 22 h 1883"/>
                  <a:gd name="T94" fmla="*/ 713 w 1019"/>
                  <a:gd name="T95" fmla="*/ 0 h 1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19" h="1883">
                    <a:moveTo>
                      <a:pt x="713" y="0"/>
                    </a:moveTo>
                    <a:lnTo>
                      <a:pt x="1019" y="417"/>
                    </a:lnTo>
                    <a:lnTo>
                      <a:pt x="745" y="417"/>
                    </a:lnTo>
                    <a:lnTo>
                      <a:pt x="712" y="421"/>
                    </a:lnTo>
                    <a:lnTo>
                      <a:pt x="681" y="428"/>
                    </a:lnTo>
                    <a:lnTo>
                      <a:pt x="653" y="442"/>
                    </a:lnTo>
                    <a:lnTo>
                      <a:pt x="627" y="459"/>
                    </a:lnTo>
                    <a:lnTo>
                      <a:pt x="605" y="482"/>
                    </a:lnTo>
                    <a:lnTo>
                      <a:pt x="587" y="507"/>
                    </a:lnTo>
                    <a:lnTo>
                      <a:pt x="574" y="536"/>
                    </a:lnTo>
                    <a:lnTo>
                      <a:pt x="565" y="566"/>
                    </a:lnTo>
                    <a:lnTo>
                      <a:pt x="562" y="599"/>
                    </a:lnTo>
                    <a:lnTo>
                      <a:pt x="562" y="1358"/>
                    </a:lnTo>
                    <a:lnTo>
                      <a:pt x="551" y="1436"/>
                    </a:lnTo>
                    <a:lnTo>
                      <a:pt x="542" y="1518"/>
                    </a:lnTo>
                    <a:lnTo>
                      <a:pt x="533" y="1603"/>
                    </a:lnTo>
                    <a:lnTo>
                      <a:pt x="526" y="1691"/>
                    </a:lnTo>
                    <a:lnTo>
                      <a:pt x="522" y="1785"/>
                    </a:lnTo>
                    <a:lnTo>
                      <a:pt x="519" y="1883"/>
                    </a:lnTo>
                    <a:lnTo>
                      <a:pt x="0" y="1883"/>
                    </a:lnTo>
                    <a:lnTo>
                      <a:pt x="4" y="1757"/>
                    </a:lnTo>
                    <a:lnTo>
                      <a:pt x="11" y="1636"/>
                    </a:lnTo>
                    <a:lnTo>
                      <a:pt x="21" y="1521"/>
                    </a:lnTo>
                    <a:lnTo>
                      <a:pt x="32" y="1411"/>
                    </a:lnTo>
                    <a:lnTo>
                      <a:pt x="48" y="1305"/>
                    </a:lnTo>
                    <a:lnTo>
                      <a:pt x="64" y="1205"/>
                    </a:lnTo>
                    <a:lnTo>
                      <a:pt x="82" y="1110"/>
                    </a:lnTo>
                    <a:lnTo>
                      <a:pt x="103" y="1018"/>
                    </a:lnTo>
                    <a:lnTo>
                      <a:pt x="125" y="932"/>
                    </a:lnTo>
                    <a:lnTo>
                      <a:pt x="149" y="850"/>
                    </a:lnTo>
                    <a:lnTo>
                      <a:pt x="175" y="772"/>
                    </a:lnTo>
                    <a:lnTo>
                      <a:pt x="202" y="699"/>
                    </a:lnTo>
                    <a:lnTo>
                      <a:pt x="230" y="630"/>
                    </a:lnTo>
                    <a:lnTo>
                      <a:pt x="261" y="564"/>
                    </a:lnTo>
                    <a:lnTo>
                      <a:pt x="291" y="503"/>
                    </a:lnTo>
                    <a:lnTo>
                      <a:pt x="322" y="444"/>
                    </a:lnTo>
                    <a:lnTo>
                      <a:pt x="353" y="390"/>
                    </a:lnTo>
                    <a:lnTo>
                      <a:pt x="386" y="340"/>
                    </a:lnTo>
                    <a:lnTo>
                      <a:pt x="419" y="292"/>
                    </a:lnTo>
                    <a:lnTo>
                      <a:pt x="453" y="248"/>
                    </a:lnTo>
                    <a:lnTo>
                      <a:pt x="485" y="208"/>
                    </a:lnTo>
                    <a:lnTo>
                      <a:pt x="519" y="169"/>
                    </a:lnTo>
                    <a:lnTo>
                      <a:pt x="552" y="135"/>
                    </a:lnTo>
                    <a:lnTo>
                      <a:pt x="586" y="102"/>
                    </a:lnTo>
                    <a:lnTo>
                      <a:pt x="618" y="73"/>
                    </a:lnTo>
                    <a:lnTo>
                      <a:pt x="651" y="46"/>
                    </a:lnTo>
                    <a:lnTo>
                      <a:pt x="682" y="22"/>
                    </a:lnTo>
                    <a:lnTo>
                      <a:pt x="7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417" y="1741"/>
                <a:ext cx="78" cy="35"/>
              </a:xfrm>
              <a:custGeom>
                <a:avLst/>
                <a:gdLst>
                  <a:gd name="T0" fmla="*/ 427 w 787"/>
                  <a:gd name="T1" fmla="*/ 3 h 354"/>
                  <a:gd name="T2" fmla="*/ 484 w 787"/>
                  <a:gd name="T3" fmla="*/ 25 h 354"/>
                  <a:gd name="T4" fmla="*/ 531 w 787"/>
                  <a:gd name="T5" fmla="*/ 64 h 354"/>
                  <a:gd name="T6" fmla="*/ 697 w 787"/>
                  <a:gd name="T7" fmla="*/ 26 h 354"/>
                  <a:gd name="T8" fmla="*/ 728 w 787"/>
                  <a:gd name="T9" fmla="*/ 21 h 354"/>
                  <a:gd name="T10" fmla="*/ 760 w 787"/>
                  <a:gd name="T11" fmla="*/ 32 h 354"/>
                  <a:gd name="T12" fmla="*/ 780 w 787"/>
                  <a:gd name="T13" fmla="*/ 58 h 354"/>
                  <a:gd name="T14" fmla="*/ 787 w 787"/>
                  <a:gd name="T15" fmla="*/ 91 h 354"/>
                  <a:gd name="T16" fmla="*/ 785 w 787"/>
                  <a:gd name="T17" fmla="*/ 295 h 354"/>
                  <a:gd name="T18" fmla="*/ 774 w 787"/>
                  <a:gd name="T19" fmla="*/ 323 h 354"/>
                  <a:gd name="T20" fmla="*/ 749 w 787"/>
                  <a:gd name="T21" fmla="*/ 342 h 354"/>
                  <a:gd name="T22" fmla="*/ 720 w 787"/>
                  <a:gd name="T23" fmla="*/ 349 h 354"/>
                  <a:gd name="T24" fmla="*/ 673 w 787"/>
                  <a:gd name="T25" fmla="*/ 336 h 354"/>
                  <a:gd name="T26" fmla="*/ 609 w 787"/>
                  <a:gd name="T27" fmla="*/ 318 h 354"/>
                  <a:gd name="T28" fmla="*/ 552 w 787"/>
                  <a:gd name="T29" fmla="*/ 300 h 354"/>
                  <a:gd name="T30" fmla="*/ 507 w 787"/>
                  <a:gd name="T31" fmla="*/ 313 h 354"/>
                  <a:gd name="T32" fmla="*/ 456 w 787"/>
                  <a:gd name="T33" fmla="*/ 344 h 354"/>
                  <a:gd name="T34" fmla="*/ 395 w 787"/>
                  <a:gd name="T35" fmla="*/ 354 h 354"/>
                  <a:gd name="T36" fmla="*/ 334 w 787"/>
                  <a:gd name="T37" fmla="*/ 342 h 354"/>
                  <a:gd name="T38" fmla="*/ 281 w 787"/>
                  <a:gd name="T39" fmla="*/ 311 h 354"/>
                  <a:gd name="T40" fmla="*/ 237 w 787"/>
                  <a:gd name="T41" fmla="*/ 296 h 354"/>
                  <a:gd name="T42" fmla="*/ 180 w 787"/>
                  <a:gd name="T43" fmla="*/ 313 h 354"/>
                  <a:gd name="T44" fmla="*/ 118 w 787"/>
                  <a:gd name="T45" fmla="*/ 333 h 354"/>
                  <a:gd name="T46" fmla="*/ 71 w 787"/>
                  <a:gd name="T47" fmla="*/ 345 h 354"/>
                  <a:gd name="T48" fmla="*/ 40 w 787"/>
                  <a:gd name="T49" fmla="*/ 339 h 354"/>
                  <a:gd name="T50" fmla="*/ 14 w 787"/>
                  <a:gd name="T51" fmla="*/ 320 h 354"/>
                  <a:gd name="T52" fmla="*/ 1 w 787"/>
                  <a:gd name="T53" fmla="*/ 291 h 354"/>
                  <a:gd name="T54" fmla="*/ 0 w 787"/>
                  <a:gd name="T55" fmla="*/ 88 h 354"/>
                  <a:gd name="T56" fmla="*/ 7 w 787"/>
                  <a:gd name="T57" fmla="*/ 56 h 354"/>
                  <a:gd name="T58" fmla="*/ 29 w 787"/>
                  <a:gd name="T59" fmla="*/ 30 h 354"/>
                  <a:gd name="T60" fmla="*/ 72 w 787"/>
                  <a:gd name="T61" fmla="*/ 18 h 354"/>
                  <a:gd name="T62" fmla="*/ 243 w 787"/>
                  <a:gd name="T63" fmla="*/ 88 h 354"/>
                  <a:gd name="T64" fmla="*/ 282 w 787"/>
                  <a:gd name="T65" fmla="*/ 41 h 354"/>
                  <a:gd name="T66" fmla="*/ 334 w 787"/>
                  <a:gd name="T67" fmla="*/ 11 h 354"/>
                  <a:gd name="T68" fmla="*/ 395 w 787"/>
                  <a:gd name="T69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87" h="354">
                    <a:moveTo>
                      <a:pt x="395" y="0"/>
                    </a:moveTo>
                    <a:lnTo>
                      <a:pt x="427" y="3"/>
                    </a:lnTo>
                    <a:lnTo>
                      <a:pt x="457" y="11"/>
                    </a:lnTo>
                    <a:lnTo>
                      <a:pt x="484" y="25"/>
                    </a:lnTo>
                    <a:lnTo>
                      <a:pt x="509" y="43"/>
                    </a:lnTo>
                    <a:lnTo>
                      <a:pt x="531" y="64"/>
                    </a:lnTo>
                    <a:lnTo>
                      <a:pt x="548" y="89"/>
                    </a:lnTo>
                    <a:lnTo>
                      <a:pt x="697" y="26"/>
                    </a:lnTo>
                    <a:lnTo>
                      <a:pt x="713" y="21"/>
                    </a:lnTo>
                    <a:lnTo>
                      <a:pt x="728" y="21"/>
                    </a:lnTo>
                    <a:lnTo>
                      <a:pt x="745" y="24"/>
                    </a:lnTo>
                    <a:lnTo>
                      <a:pt x="760" y="32"/>
                    </a:lnTo>
                    <a:lnTo>
                      <a:pt x="772" y="44"/>
                    </a:lnTo>
                    <a:lnTo>
                      <a:pt x="780" y="58"/>
                    </a:lnTo>
                    <a:lnTo>
                      <a:pt x="785" y="74"/>
                    </a:lnTo>
                    <a:lnTo>
                      <a:pt x="787" y="91"/>
                    </a:lnTo>
                    <a:lnTo>
                      <a:pt x="787" y="278"/>
                    </a:lnTo>
                    <a:lnTo>
                      <a:pt x="785" y="295"/>
                    </a:lnTo>
                    <a:lnTo>
                      <a:pt x="781" y="310"/>
                    </a:lnTo>
                    <a:lnTo>
                      <a:pt x="774" y="323"/>
                    </a:lnTo>
                    <a:lnTo>
                      <a:pt x="762" y="335"/>
                    </a:lnTo>
                    <a:lnTo>
                      <a:pt x="749" y="342"/>
                    </a:lnTo>
                    <a:lnTo>
                      <a:pt x="735" y="348"/>
                    </a:lnTo>
                    <a:lnTo>
                      <a:pt x="720" y="349"/>
                    </a:lnTo>
                    <a:lnTo>
                      <a:pt x="705" y="346"/>
                    </a:lnTo>
                    <a:lnTo>
                      <a:pt x="673" y="336"/>
                    </a:lnTo>
                    <a:lnTo>
                      <a:pt x="642" y="327"/>
                    </a:lnTo>
                    <a:lnTo>
                      <a:pt x="609" y="318"/>
                    </a:lnTo>
                    <a:lnTo>
                      <a:pt x="579" y="308"/>
                    </a:lnTo>
                    <a:lnTo>
                      <a:pt x="552" y="300"/>
                    </a:lnTo>
                    <a:lnTo>
                      <a:pt x="528" y="293"/>
                    </a:lnTo>
                    <a:lnTo>
                      <a:pt x="507" y="313"/>
                    </a:lnTo>
                    <a:lnTo>
                      <a:pt x="483" y="331"/>
                    </a:lnTo>
                    <a:lnTo>
                      <a:pt x="456" y="344"/>
                    </a:lnTo>
                    <a:lnTo>
                      <a:pt x="427" y="351"/>
                    </a:lnTo>
                    <a:lnTo>
                      <a:pt x="395" y="354"/>
                    </a:lnTo>
                    <a:lnTo>
                      <a:pt x="363" y="351"/>
                    </a:lnTo>
                    <a:lnTo>
                      <a:pt x="334" y="342"/>
                    </a:lnTo>
                    <a:lnTo>
                      <a:pt x="306" y="328"/>
                    </a:lnTo>
                    <a:lnTo>
                      <a:pt x="281" y="311"/>
                    </a:lnTo>
                    <a:lnTo>
                      <a:pt x="259" y="290"/>
                    </a:lnTo>
                    <a:lnTo>
                      <a:pt x="237" y="296"/>
                    </a:lnTo>
                    <a:lnTo>
                      <a:pt x="210" y="305"/>
                    </a:lnTo>
                    <a:lnTo>
                      <a:pt x="180" y="313"/>
                    </a:lnTo>
                    <a:lnTo>
                      <a:pt x="149" y="323"/>
                    </a:lnTo>
                    <a:lnTo>
                      <a:pt x="118" y="333"/>
                    </a:lnTo>
                    <a:lnTo>
                      <a:pt x="89" y="341"/>
                    </a:lnTo>
                    <a:lnTo>
                      <a:pt x="71" y="345"/>
                    </a:lnTo>
                    <a:lnTo>
                      <a:pt x="56" y="344"/>
                    </a:lnTo>
                    <a:lnTo>
                      <a:pt x="40" y="339"/>
                    </a:lnTo>
                    <a:lnTo>
                      <a:pt x="26" y="331"/>
                    </a:lnTo>
                    <a:lnTo>
                      <a:pt x="14" y="320"/>
                    </a:lnTo>
                    <a:lnTo>
                      <a:pt x="6" y="306"/>
                    </a:lnTo>
                    <a:lnTo>
                      <a:pt x="1" y="291"/>
                    </a:lnTo>
                    <a:lnTo>
                      <a:pt x="0" y="274"/>
                    </a:lnTo>
                    <a:lnTo>
                      <a:pt x="0" y="88"/>
                    </a:lnTo>
                    <a:lnTo>
                      <a:pt x="2" y="71"/>
                    </a:lnTo>
                    <a:lnTo>
                      <a:pt x="7" y="56"/>
                    </a:lnTo>
                    <a:lnTo>
                      <a:pt x="16" y="41"/>
                    </a:lnTo>
                    <a:lnTo>
                      <a:pt x="29" y="30"/>
                    </a:lnTo>
                    <a:lnTo>
                      <a:pt x="50" y="20"/>
                    </a:lnTo>
                    <a:lnTo>
                      <a:pt x="72" y="18"/>
                    </a:lnTo>
                    <a:lnTo>
                      <a:pt x="94" y="23"/>
                    </a:lnTo>
                    <a:lnTo>
                      <a:pt x="243" y="88"/>
                    </a:lnTo>
                    <a:lnTo>
                      <a:pt x="260" y="63"/>
                    </a:lnTo>
                    <a:lnTo>
                      <a:pt x="282" y="41"/>
                    </a:lnTo>
                    <a:lnTo>
                      <a:pt x="307" y="24"/>
                    </a:lnTo>
                    <a:lnTo>
                      <a:pt x="334" y="11"/>
                    </a:lnTo>
                    <a:lnTo>
                      <a:pt x="364" y="3"/>
                    </a:lnTo>
                    <a:lnTo>
                      <a:pt x="3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 noEditPoints="1"/>
              </p:cNvSpPr>
              <p:nvPr/>
            </p:nvSpPr>
            <p:spPr bwMode="auto">
              <a:xfrm>
                <a:off x="399" y="1752"/>
                <a:ext cx="197" cy="197"/>
              </a:xfrm>
              <a:custGeom>
                <a:avLst/>
                <a:gdLst>
                  <a:gd name="T0" fmla="*/ 169 w 1965"/>
                  <a:gd name="T1" fmla="*/ 823 h 1965"/>
                  <a:gd name="T2" fmla="*/ 136 w 1965"/>
                  <a:gd name="T3" fmla="*/ 866 h 1965"/>
                  <a:gd name="T4" fmla="*/ 144 w 1965"/>
                  <a:gd name="T5" fmla="*/ 922 h 1965"/>
                  <a:gd name="T6" fmla="*/ 188 w 1965"/>
                  <a:gd name="T7" fmla="*/ 957 h 1965"/>
                  <a:gd name="T8" fmla="*/ 244 w 1965"/>
                  <a:gd name="T9" fmla="*/ 949 h 1965"/>
                  <a:gd name="T10" fmla="*/ 278 w 1965"/>
                  <a:gd name="T11" fmla="*/ 905 h 1965"/>
                  <a:gd name="T12" fmla="*/ 270 w 1965"/>
                  <a:gd name="T13" fmla="*/ 849 h 1965"/>
                  <a:gd name="T14" fmla="*/ 227 w 1965"/>
                  <a:gd name="T15" fmla="*/ 815 h 1965"/>
                  <a:gd name="T16" fmla="*/ 1188 w 1965"/>
                  <a:gd name="T17" fmla="*/ 0 h 1965"/>
                  <a:gd name="T18" fmla="*/ 1281 w 1965"/>
                  <a:gd name="T19" fmla="*/ 55 h 1965"/>
                  <a:gd name="T20" fmla="*/ 1426 w 1965"/>
                  <a:gd name="T21" fmla="*/ 156 h 1965"/>
                  <a:gd name="T22" fmla="*/ 1572 w 1965"/>
                  <a:gd name="T23" fmla="*/ 277 h 1965"/>
                  <a:gd name="T24" fmla="*/ 1709 w 1965"/>
                  <a:gd name="T25" fmla="*/ 417 h 1965"/>
                  <a:gd name="T26" fmla="*/ 1824 w 1965"/>
                  <a:gd name="T27" fmla="*/ 574 h 1965"/>
                  <a:gd name="T28" fmla="*/ 1912 w 1965"/>
                  <a:gd name="T29" fmla="*/ 745 h 1965"/>
                  <a:gd name="T30" fmla="*/ 1959 w 1965"/>
                  <a:gd name="T31" fmla="*/ 928 h 1965"/>
                  <a:gd name="T32" fmla="*/ 1958 w 1965"/>
                  <a:gd name="T33" fmla="*/ 1120 h 1965"/>
                  <a:gd name="T34" fmla="*/ 1899 w 1965"/>
                  <a:gd name="T35" fmla="*/ 1320 h 1965"/>
                  <a:gd name="T36" fmla="*/ 1796 w 1965"/>
                  <a:gd name="T37" fmla="*/ 1491 h 1965"/>
                  <a:gd name="T38" fmla="*/ 1661 w 1965"/>
                  <a:gd name="T39" fmla="*/ 1623 h 1965"/>
                  <a:gd name="T40" fmla="*/ 1498 w 1965"/>
                  <a:gd name="T41" fmla="*/ 1714 h 1965"/>
                  <a:gd name="T42" fmla="*/ 1337 w 1965"/>
                  <a:gd name="T43" fmla="*/ 1757 h 1965"/>
                  <a:gd name="T44" fmla="*/ 1190 w 1965"/>
                  <a:gd name="T45" fmla="*/ 1769 h 1965"/>
                  <a:gd name="T46" fmla="*/ 989 w 1965"/>
                  <a:gd name="T47" fmla="*/ 1750 h 1965"/>
                  <a:gd name="T48" fmla="*/ 806 w 1965"/>
                  <a:gd name="T49" fmla="*/ 1703 h 1965"/>
                  <a:gd name="T50" fmla="*/ 653 w 1965"/>
                  <a:gd name="T51" fmla="*/ 1646 h 1965"/>
                  <a:gd name="T52" fmla="*/ 540 w 1965"/>
                  <a:gd name="T53" fmla="*/ 1592 h 1965"/>
                  <a:gd name="T54" fmla="*/ 515 w 1965"/>
                  <a:gd name="T55" fmla="*/ 1596 h 1965"/>
                  <a:gd name="T56" fmla="*/ 513 w 1965"/>
                  <a:gd name="T57" fmla="*/ 1622 h 1965"/>
                  <a:gd name="T58" fmla="*/ 565 w 1965"/>
                  <a:gd name="T59" fmla="*/ 1686 h 1965"/>
                  <a:gd name="T60" fmla="*/ 643 w 1965"/>
                  <a:gd name="T61" fmla="*/ 1758 h 1965"/>
                  <a:gd name="T62" fmla="*/ 750 w 1965"/>
                  <a:gd name="T63" fmla="*/ 1829 h 1965"/>
                  <a:gd name="T64" fmla="*/ 890 w 1965"/>
                  <a:gd name="T65" fmla="*/ 1890 h 1965"/>
                  <a:gd name="T66" fmla="*/ 1068 w 1965"/>
                  <a:gd name="T67" fmla="*/ 1930 h 1965"/>
                  <a:gd name="T68" fmla="*/ 0 w 1965"/>
                  <a:gd name="T69" fmla="*/ 1965 h 1965"/>
                  <a:gd name="T70" fmla="*/ 12 w 1965"/>
                  <a:gd name="T71" fmla="*/ 737 h 1965"/>
                  <a:gd name="T72" fmla="*/ 64 w 1965"/>
                  <a:gd name="T73" fmla="*/ 685 h 1965"/>
                  <a:gd name="T74" fmla="*/ 1022 w 1965"/>
                  <a:gd name="T75" fmla="*/ 673 h 1965"/>
                  <a:gd name="T76" fmla="*/ 1092 w 1965"/>
                  <a:gd name="T77" fmla="*/ 698 h 1965"/>
                  <a:gd name="T78" fmla="*/ 1132 w 1965"/>
                  <a:gd name="T79" fmla="*/ 760 h 1965"/>
                  <a:gd name="T80" fmla="*/ 1132 w 1965"/>
                  <a:gd name="T81" fmla="*/ 1190 h 1965"/>
                  <a:gd name="T82" fmla="*/ 1095 w 1965"/>
                  <a:gd name="T83" fmla="*/ 1230 h 1965"/>
                  <a:gd name="T84" fmla="*/ 1003 w 1965"/>
                  <a:gd name="T85" fmla="*/ 1236 h 1965"/>
                  <a:gd name="T86" fmla="*/ 953 w 1965"/>
                  <a:gd name="T87" fmla="*/ 1238 h 1965"/>
                  <a:gd name="T88" fmla="*/ 949 w 1965"/>
                  <a:gd name="T89" fmla="*/ 1249 h 1965"/>
                  <a:gd name="T90" fmla="*/ 954 w 1965"/>
                  <a:gd name="T91" fmla="*/ 1258 h 1965"/>
                  <a:gd name="T92" fmla="*/ 1042 w 1965"/>
                  <a:gd name="T93" fmla="*/ 1283 h 1965"/>
                  <a:gd name="T94" fmla="*/ 1172 w 1965"/>
                  <a:gd name="T95" fmla="*/ 1300 h 1965"/>
                  <a:gd name="T96" fmla="*/ 1296 w 1965"/>
                  <a:gd name="T97" fmla="*/ 1287 h 1965"/>
                  <a:gd name="T98" fmla="*/ 1303 w 1965"/>
                  <a:gd name="T99" fmla="*/ 1285 h 1965"/>
                  <a:gd name="T100" fmla="*/ 1356 w 1965"/>
                  <a:gd name="T101" fmla="*/ 1263 h 1965"/>
                  <a:gd name="T102" fmla="*/ 1415 w 1965"/>
                  <a:gd name="T103" fmla="*/ 1215 h 1965"/>
                  <a:gd name="T104" fmla="*/ 1471 w 1965"/>
                  <a:gd name="T105" fmla="*/ 1127 h 1965"/>
                  <a:gd name="T106" fmla="*/ 1489 w 1965"/>
                  <a:gd name="T107" fmla="*/ 1029 h 1965"/>
                  <a:gd name="T108" fmla="*/ 1466 w 1965"/>
                  <a:gd name="T109" fmla="*/ 927 h 1965"/>
                  <a:gd name="T110" fmla="*/ 1413 w 1965"/>
                  <a:gd name="T111" fmla="*/ 826 h 1965"/>
                  <a:gd name="T112" fmla="*/ 1342 w 1965"/>
                  <a:gd name="T113" fmla="*/ 730 h 1965"/>
                  <a:gd name="T114" fmla="*/ 1263 w 1965"/>
                  <a:gd name="T115" fmla="*/ 645 h 1965"/>
                  <a:gd name="T116" fmla="*/ 1189 w 1965"/>
                  <a:gd name="T117" fmla="*/ 576 h 1965"/>
                  <a:gd name="T118" fmla="*/ 1129 w 1965"/>
                  <a:gd name="T119" fmla="*/ 526 h 1965"/>
                  <a:gd name="T120" fmla="*/ 1098 w 1965"/>
                  <a:gd name="T121" fmla="*/ 501 h 1965"/>
                  <a:gd name="T122" fmla="*/ 1187 w 1965"/>
                  <a:gd name="T123" fmla="*/ 0 h 1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5" h="1965">
                    <a:moveTo>
                      <a:pt x="207" y="813"/>
                    </a:moveTo>
                    <a:lnTo>
                      <a:pt x="188" y="815"/>
                    </a:lnTo>
                    <a:lnTo>
                      <a:pt x="169" y="823"/>
                    </a:lnTo>
                    <a:lnTo>
                      <a:pt x="155" y="834"/>
                    </a:lnTo>
                    <a:lnTo>
                      <a:pt x="144" y="849"/>
                    </a:lnTo>
                    <a:lnTo>
                      <a:pt x="136" y="866"/>
                    </a:lnTo>
                    <a:lnTo>
                      <a:pt x="134" y="886"/>
                    </a:lnTo>
                    <a:lnTo>
                      <a:pt x="136" y="905"/>
                    </a:lnTo>
                    <a:lnTo>
                      <a:pt x="144" y="922"/>
                    </a:lnTo>
                    <a:lnTo>
                      <a:pt x="155" y="937"/>
                    </a:lnTo>
                    <a:lnTo>
                      <a:pt x="169" y="949"/>
                    </a:lnTo>
                    <a:lnTo>
                      <a:pt x="188" y="957"/>
                    </a:lnTo>
                    <a:lnTo>
                      <a:pt x="207" y="959"/>
                    </a:lnTo>
                    <a:lnTo>
                      <a:pt x="227" y="957"/>
                    </a:lnTo>
                    <a:lnTo>
                      <a:pt x="244" y="949"/>
                    </a:lnTo>
                    <a:lnTo>
                      <a:pt x="259" y="937"/>
                    </a:lnTo>
                    <a:lnTo>
                      <a:pt x="270" y="922"/>
                    </a:lnTo>
                    <a:lnTo>
                      <a:pt x="278" y="905"/>
                    </a:lnTo>
                    <a:lnTo>
                      <a:pt x="281" y="886"/>
                    </a:lnTo>
                    <a:lnTo>
                      <a:pt x="278" y="866"/>
                    </a:lnTo>
                    <a:lnTo>
                      <a:pt x="270" y="849"/>
                    </a:lnTo>
                    <a:lnTo>
                      <a:pt x="259" y="834"/>
                    </a:lnTo>
                    <a:lnTo>
                      <a:pt x="244" y="823"/>
                    </a:lnTo>
                    <a:lnTo>
                      <a:pt x="227" y="815"/>
                    </a:lnTo>
                    <a:lnTo>
                      <a:pt x="207" y="813"/>
                    </a:lnTo>
                    <a:close/>
                    <a:moveTo>
                      <a:pt x="1187" y="0"/>
                    </a:moveTo>
                    <a:lnTo>
                      <a:pt x="1188" y="0"/>
                    </a:lnTo>
                    <a:lnTo>
                      <a:pt x="1189" y="1"/>
                    </a:lnTo>
                    <a:lnTo>
                      <a:pt x="1234" y="27"/>
                    </a:lnTo>
                    <a:lnTo>
                      <a:pt x="1281" y="55"/>
                    </a:lnTo>
                    <a:lnTo>
                      <a:pt x="1329" y="86"/>
                    </a:lnTo>
                    <a:lnTo>
                      <a:pt x="1378" y="120"/>
                    </a:lnTo>
                    <a:lnTo>
                      <a:pt x="1426" y="156"/>
                    </a:lnTo>
                    <a:lnTo>
                      <a:pt x="1476" y="194"/>
                    </a:lnTo>
                    <a:lnTo>
                      <a:pt x="1525" y="235"/>
                    </a:lnTo>
                    <a:lnTo>
                      <a:pt x="1572" y="277"/>
                    </a:lnTo>
                    <a:lnTo>
                      <a:pt x="1620" y="322"/>
                    </a:lnTo>
                    <a:lnTo>
                      <a:pt x="1665" y="369"/>
                    </a:lnTo>
                    <a:lnTo>
                      <a:pt x="1709" y="417"/>
                    </a:lnTo>
                    <a:lnTo>
                      <a:pt x="1750" y="468"/>
                    </a:lnTo>
                    <a:lnTo>
                      <a:pt x="1789" y="520"/>
                    </a:lnTo>
                    <a:lnTo>
                      <a:pt x="1824" y="574"/>
                    </a:lnTo>
                    <a:lnTo>
                      <a:pt x="1858" y="630"/>
                    </a:lnTo>
                    <a:lnTo>
                      <a:pt x="1887" y="686"/>
                    </a:lnTo>
                    <a:lnTo>
                      <a:pt x="1912" y="745"/>
                    </a:lnTo>
                    <a:lnTo>
                      <a:pt x="1932" y="805"/>
                    </a:lnTo>
                    <a:lnTo>
                      <a:pt x="1948" y="865"/>
                    </a:lnTo>
                    <a:lnTo>
                      <a:pt x="1959" y="928"/>
                    </a:lnTo>
                    <a:lnTo>
                      <a:pt x="1965" y="990"/>
                    </a:lnTo>
                    <a:lnTo>
                      <a:pt x="1965" y="1055"/>
                    </a:lnTo>
                    <a:lnTo>
                      <a:pt x="1958" y="1120"/>
                    </a:lnTo>
                    <a:lnTo>
                      <a:pt x="1945" y="1185"/>
                    </a:lnTo>
                    <a:lnTo>
                      <a:pt x="1926" y="1252"/>
                    </a:lnTo>
                    <a:lnTo>
                      <a:pt x="1899" y="1320"/>
                    </a:lnTo>
                    <a:lnTo>
                      <a:pt x="1867" y="1381"/>
                    </a:lnTo>
                    <a:lnTo>
                      <a:pt x="1834" y="1438"/>
                    </a:lnTo>
                    <a:lnTo>
                      <a:pt x="1796" y="1491"/>
                    </a:lnTo>
                    <a:lnTo>
                      <a:pt x="1754" y="1539"/>
                    </a:lnTo>
                    <a:lnTo>
                      <a:pt x="1710" y="1583"/>
                    </a:lnTo>
                    <a:lnTo>
                      <a:pt x="1661" y="1623"/>
                    </a:lnTo>
                    <a:lnTo>
                      <a:pt x="1610" y="1658"/>
                    </a:lnTo>
                    <a:lnTo>
                      <a:pt x="1555" y="1688"/>
                    </a:lnTo>
                    <a:lnTo>
                      <a:pt x="1498" y="1714"/>
                    </a:lnTo>
                    <a:lnTo>
                      <a:pt x="1437" y="1736"/>
                    </a:lnTo>
                    <a:lnTo>
                      <a:pt x="1388" y="1747"/>
                    </a:lnTo>
                    <a:lnTo>
                      <a:pt x="1337" y="1757"/>
                    </a:lnTo>
                    <a:lnTo>
                      <a:pt x="1287" y="1764"/>
                    </a:lnTo>
                    <a:lnTo>
                      <a:pt x="1238" y="1768"/>
                    </a:lnTo>
                    <a:lnTo>
                      <a:pt x="1190" y="1769"/>
                    </a:lnTo>
                    <a:lnTo>
                      <a:pt x="1122" y="1767"/>
                    </a:lnTo>
                    <a:lnTo>
                      <a:pt x="1055" y="1760"/>
                    </a:lnTo>
                    <a:lnTo>
                      <a:pt x="989" y="1750"/>
                    </a:lnTo>
                    <a:lnTo>
                      <a:pt x="925" y="1737"/>
                    </a:lnTo>
                    <a:lnTo>
                      <a:pt x="864" y="1722"/>
                    </a:lnTo>
                    <a:lnTo>
                      <a:pt x="806" y="1703"/>
                    </a:lnTo>
                    <a:lnTo>
                      <a:pt x="751" y="1685"/>
                    </a:lnTo>
                    <a:lnTo>
                      <a:pt x="699" y="1665"/>
                    </a:lnTo>
                    <a:lnTo>
                      <a:pt x="653" y="1646"/>
                    </a:lnTo>
                    <a:lnTo>
                      <a:pt x="609" y="1627"/>
                    </a:lnTo>
                    <a:lnTo>
                      <a:pt x="573" y="1608"/>
                    </a:lnTo>
                    <a:lnTo>
                      <a:pt x="540" y="1592"/>
                    </a:lnTo>
                    <a:lnTo>
                      <a:pt x="530" y="1590"/>
                    </a:lnTo>
                    <a:lnTo>
                      <a:pt x="522" y="1591"/>
                    </a:lnTo>
                    <a:lnTo>
                      <a:pt x="515" y="1596"/>
                    </a:lnTo>
                    <a:lnTo>
                      <a:pt x="510" y="1604"/>
                    </a:lnTo>
                    <a:lnTo>
                      <a:pt x="510" y="1614"/>
                    </a:lnTo>
                    <a:lnTo>
                      <a:pt x="513" y="1622"/>
                    </a:lnTo>
                    <a:lnTo>
                      <a:pt x="527" y="1642"/>
                    </a:lnTo>
                    <a:lnTo>
                      <a:pt x="545" y="1663"/>
                    </a:lnTo>
                    <a:lnTo>
                      <a:pt x="565" y="1686"/>
                    </a:lnTo>
                    <a:lnTo>
                      <a:pt x="588" y="1710"/>
                    </a:lnTo>
                    <a:lnTo>
                      <a:pt x="614" y="1733"/>
                    </a:lnTo>
                    <a:lnTo>
                      <a:pt x="643" y="1758"/>
                    </a:lnTo>
                    <a:lnTo>
                      <a:pt x="675" y="1782"/>
                    </a:lnTo>
                    <a:lnTo>
                      <a:pt x="711" y="1806"/>
                    </a:lnTo>
                    <a:lnTo>
                      <a:pt x="750" y="1829"/>
                    </a:lnTo>
                    <a:lnTo>
                      <a:pt x="793" y="1851"/>
                    </a:lnTo>
                    <a:lnTo>
                      <a:pt x="840" y="1872"/>
                    </a:lnTo>
                    <a:lnTo>
                      <a:pt x="890" y="1890"/>
                    </a:lnTo>
                    <a:lnTo>
                      <a:pt x="946" y="1906"/>
                    </a:lnTo>
                    <a:lnTo>
                      <a:pt x="1005" y="1919"/>
                    </a:lnTo>
                    <a:lnTo>
                      <a:pt x="1068" y="1930"/>
                    </a:lnTo>
                    <a:lnTo>
                      <a:pt x="1136" y="1937"/>
                    </a:lnTo>
                    <a:lnTo>
                      <a:pt x="1137" y="1965"/>
                    </a:lnTo>
                    <a:lnTo>
                      <a:pt x="0" y="1965"/>
                    </a:lnTo>
                    <a:lnTo>
                      <a:pt x="0" y="786"/>
                    </a:lnTo>
                    <a:lnTo>
                      <a:pt x="3" y="760"/>
                    </a:lnTo>
                    <a:lnTo>
                      <a:pt x="12" y="737"/>
                    </a:lnTo>
                    <a:lnTo>
                      <a:pt x="25" y="716"/>
                    </a:lnTo>
                    <a:lnTo>
                      <a:pt x="42" y="698"/>
                    </a:lnTo>
                    <a:lnTo>
                      <a:pt x="64" y="685"/>
                    </a:lnTo>
                    <a:lnTo>
                      <a:pt x="87" y="676"/>
                    </a:lnTo>
                    <a:lnTo>
                      <a:pt x="113" y="673"/>
                    </a:lnTo>
                    <a:lnTo>
                      <a:pt x="1022" y="673"/>
                    </a:lnTo>
                    <a:lnTo>
                      <a:pt x="1048" y="676"/>
                    </a:lnTo>
                    <a:lnTo>
                      <a:pt x="1072" y="685"/>
                    </a:lnTo>
                    <a:lnTo>
                      <a:pt x="1092" y="698"/>
                    </a:lnTo>
                    <a:lnTo>
                      <a:pt x="1111" y="716"/>
                    </a:lnTo>
                    <a:lnTo>
                      <a:pt x="1124" y="737"/>
                    </a:lnTo>
                    <a:lnTo>
                      <a:pt x="1132" y="760"/>
                    </a:lnTo>
                    <a:lnTo>
                      <a:pt x="1136" y="786"/>
                    </a:lnTo>
                    <a:lnTo>
                      <a:pt x="1136" y="1170"/>
                    </a:lnTo>
                    <a:lnTo>
                      <a:pt x="1132" y="1190"/>
                    </a:lnTo>
                    <a:lnTo>
                      <a:pt x="1124" y="1206"/>
                    </a:lnTo>
                    <a:lnTo>
                      <a:pt x="1111" y="1220"/>
                    </a:lnTo>
                    <a:lnTo>
                      <a:pt x="1095" y="1230"/>
                    </a:lnTo>
                    <a:lnTo>
                      <a:pt x="1075" y="1234"/>
                    </a:lnTo>
                    <a:lnTo>
                      <a:pt x="1041" y="1235"/>
                    </a:lnTo>
                    <a:lnTo>
                      <a:pt x="1003" y="1236"/>
                    </a:lnTo>
                    <a:lnTo>
                      <a:pt x="961" y="1236"/>
                    </a:lnTo>
                    <a:lnTo>
                      <a:pt x="956" y="1236"/>
                    </a:lnTo>
                    <a:lnTo>
                      <a:pt x="953" y="1238"/>
                    </a:lnTo>
                    <a:lnTo>
                      <a:pt x="950" y="1242"/>
                    </a:lnTo>
                    <a:lnTo>
                      <a:pt x="949" y="1246"/>
                    </a:lnTo>
                    <a:lnTo>
                      <a:pt x="949" y="1249"/>
                    </a:lnTo>
                    <a:lnTo>
                      <a:pt x="950" y="1253"/>
                    </a:lnTo>
                    <a:lnTo>
                      <a:pt x="951" y="1256"/>
                    </a:lnTo>
                    <a:lnTo>
                      <a:pt x="954" y="1258"/>
                    </a:lnTo>
                    <a:lnTo>
                      <a:pt x="957" y="1260"/>
                    </a:lnTo>
                    <a:lnTo>
                      <a:pt x="1000" y="1272"/>
                    </a:lnTo>
                    <a:lnTo>
                      <a:pt x="1042" y="1283"/>
                    </a:lnTo>
                    <a:lnTo>
                      <a:pt x="1086" y="1290"/>
                    </a:lnTo>
                    <a:lnTo>
                      <a:pt x="1129" y="1297"/>
                    </a:lnTo>
                    <a:lnTo>
                      <a:pt x="1172" y="1300"/>
                    </a:lnTo>
                    <a:lnTo>
                      <a:pt x="1216" y="1299"/>
                    </a:lnTo>
                    <a:lnTo>
                      <a:pt x="1257" y="1295"/>
                    </a:lnTo>
                    <a:lnTo>
                      <a:pt x="1296" y="1287"/>
                    </a:lnTo>
                    <a:lnTo>
                      <a:pt x="1299" y="1286"/>
                    </a:lnTo>
                    <a:lnTo>
                      <a:pt x="1301" y="1286"/>
                    </a:lnTo>
                    <a:lnTo>
                      <a:pt x="1303" y="1285"/>
                    </a:lnTo>
                    <a:lnTo>
                      <a:pt x="1319" y="1279"/>
                    </a:lnTo>
                    <a:lnTo>
                      <a:pt x="1338" y="1273"/>
                    </a:lnTo>
                    <a:lnTo>
                      <a:pt x="1356" y="1263"/>
                    </a:lnTo>
                    <a:lnTo>
                      <a:pt x="1376" y="1250"/>
                    </a:lnTo>
                    <a:lnTo>
                      <a:pt x="1395" y="1234"/>
                    </a:lnTo>
                    <a:lnTo>
                      <a:pt x="1415" y="1215"/>
                    </a:lnTo>
                    <a:lnTo>
                      <a:pt x="1434" y="1191"/>
                    </a:lnTo>
                    <a:lnTo>
                      <a:pt x="1452" y="1162"/>
                    </a:lnTo>
                    <a:lnTo>
                      <a:pt x="1471" y="1127"/>
                    </a:lnTo>
                    <a:lnTo>
                      <a:pt x="1482" y="1095"/>
                    </a:lnTo>
                    <a:lnTo>
                      <a:pt x="1488" y="1062"/>
                    </a:lnTo>
                    <a:lnTo>
                      <a:pt x="1489" y="1029"/>
                    </a:lnTo>
                    <a:lnTo>
                      <a:pt x="1486" y="996"/>
                    </a:lnTo>
                    <a:lnTo>
                      <a:pt x="1478" y="961"/>
                    </a:lnTo>
                    <a:lnTo>
                      <a:pt x="1466" y="927"/>
                    </a:lnTo>
                    <a:lnTo>
                      <a:pt x="1451" y="893"/>
                    </a:lnTo>
                    <a:lnTo>
                      <a:pt x="1434" y="860"/>
                    </a:lnTo>
                    <a:lnTo>
                      <a:pt x="1413" y="826"/>
                    </a:lnTo>
                    <a:lnTo>
                      <a:pt x="1391" y="793"/>
                    </a:lnTo>
                    <a:lnTo>
                      <a:pt x="1367" y="761"/>
                    </a:lnTo>
                    <a:lnTo>
                      <a:pt x="1342" y="730"/>
                    </a:lnTo>
                    <a:lnTo>
                      <a:pt x="1316" y="701"/>
                    </a:lnTo>
                    <a:lnTo>
                      <a:pt x="1289" y="672"/>
                    </a:lnTo>
                    <a:lnTo>
                      <a:pt x="1263" y="645"/>
                    </a:lnTo>
                    <a:lnTo>
                      <a:pt x="1237" y="620"/>
                    </a:lnTo>
                    <a:lnTo>
                      <a:pt x="1212" y="596"/>
                    </a:lnTo>
                    <a:lnTo>
                      <a:pt x="1189" y="576"/>
                    </a:lnTo>
                    <a:lnTo>
                      <a:pt x="1166" y="556"/>
                    </a:lnTo>
                    <a:lnTo>
                      <a:pt x="1147" y="540"/>
                    </a:lnTo>
                    <a:lnTo>
                      <a:pt x="1129" y="526"/>
                    </a:lnTo>
                    <a:lnTo>
                      <a:pt x="1115" y="514"/>
                    </a:lnTo>
                    <a:lnTo>
                      <a:pt x="1104" y="506"/>
                    </a:lnTo>
                    <a:lnTo>
                      <a:pt x="1098" y="501"/>
                    </a:lnTo>
                    <a:lnTo>
                      <a:pt x="1095" y="499"/>
                    </a:lnTo>
                    <a:lnTo>
                      <a:pt x="800" y="499"/>
                    </a:lnTo>
                    <a:lnTo>
                      <a:pt x="1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988860" y="4723481"/>
            <a:ext cx="822960" cy="822960"/>
            <a:chOff x="2988860" y="4723481"/>
            <a:chExt cx="822960" cy="822960"/>
          </a:xfrm>
        </p:grpSpPr>
        <p:sp>
          <p:nvSpPr>
            <p:cNvPr id="12" name="Oval 11"/>
            <p:cNvSpPr/>
            <p:nvPr/>
          </p:nvSpPr>
          <p:spPr>
            <a:xfrm>
              <a:off x="2988860" y="4723481"/>
              <a:ext cx="822960" cy="8229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35"/>
            <p:cNvSpPr>
              <a:spLocks noEditPoints="1"/>
            </p:cNvSpPr>
            <p:nvPr/>
          </p:nvSpPr>
          <p:spPr bwMode="auto">
            <a:xfrm>
              <a:off x="3171740" y="4906361"/>
              <a:ext cx="457200" cy="457200"/>
            </a:xfrm>
            <a:custGeom>
              <a:avLst/>
              <a:gdLst>
                <a:gd name="T0" fmla="*/ 2535 w 3555"/>
                <a:gd name="T1" fmla="*/ 2612 h 3432"/>
                <a:gd name="T2" fmla="*/ 1701 w 3555"/>
                <a:gd name="T3" fmla="*/ 900 h 3432"/>
                <a:gd name="T4" fmla="*/ 1515 w 3555"/>
                <a:gd name="T5" fmla="*/ 780 h 3432"/>
                <a:gd name="T6" fmla="*/ 1196 w 3555"/>
                <a:gd name="T7" fmla="*/ 900 h 3432"/>
                <a:gd name="T8" fmla="*/ 930 w 3555"/>
                <a:gd name="T9" fmla="*/ 1100 h 3432"/>
                <a:gd name="T10" fmla="*/ 729 w 3555"/>
                <a:gd name="T11" fmla="*/ 1366 h 3432"/>
                <a:gd name="T12" fmla="*/ 608 w 3555"/>
                <a:gd name="T13" fmla="*/ 1681 h 3432"/>
                <a:gd name="T14" fmla="*/ 582 w 3555"/>
                <a:gd name="T15" fmla="*/ 2032 h 3432"/>
                <a:gd name="T16" fmla="*/ 658 w 3555"/>
                <a:gd name="T17" fmla="*/ 2368 h 3432"/>
                <a:gd name="T18" fmla="*/ 820 w 3555"/>
                <a:gd name="T19" fmla="*/ 2661 h 3432"/>
                <a:gd name="T20" fmla="*/ 1056 w 3555"/>
                <a:gd name="T21" fmla="*/ 2895 h 3432"/>
                <a:gd name="T22" fmla="*/ 1350 w 3555"/>
                <a:gd name="T23" fmla="*/ 3057 h 3432"/>
                <a:gd name="T24" fmla="*/ 1688 w 3555"/>
                <a:gd name="T25" fmla="*/ 3131 h 3432"/>
                <a:gd name="T26" fmla="*/ 2040 w 3555"/>
                <a:gd name="T27" fmla="*/ 3106 h 3432"/>
                <a:gd name="T28" fmla="*/ 2357 w 3555"/>
                <a:gd name="T29" fmla="*/ 2986 h 3432"/>
                <a:gd name="T30" fmla="*/ 2624 w 3555"/>
                <a:gd name="T31" fmla="*/ 2785 h 3432"/>
                <a:gd name="T32" fmla="*/ 2826 w 3555"/>
                <a:gd name="T33" fmla="*/ 2521 h 3432"/>
                <a:gd name="T34" fmla="*/ 2947 w 3555"/>
                <a:gd name="T35" fmla="*/ 2204 h 3432"/>
                <a:gd name="T36" fmla="*/ 2972 w 3555"/>
                <a:gd name="T37" fmla="*/ 1855 h 3432"/>
                <a:gd name="T38" fmla="*/ 2897 w 3555"/>
                <a:gd name="T39" fmla="*/ 1519 h 3432"/>
                <a:gd name="T40" fmla="*/ 2734 w 3555"/>
                <a:gd name="T41" fmla="*/ 1226 h 3432"/>
                <a:gd name="T42" fmla="*/ 2498 w 3555"/>
                <a:gd name="T43" fmla="*/ 992 h 3432"/>
                <a:gd name="T44" fmla="*/ 2204 w 3555"/>
                <a:gd name="T45" fmla="*/ 829 h 3432"/>
                <a:gd name="T46" fmla="*/ 1866 w 3555"/>
                <a:gd name="T47" fmla="*/ 755 h 3432"/>
                <a:gd name="T48" fmla="*/ 1981 w 3555"/>
                <a:gd name="T49" fmla="*/ 467 h 3432"/>
                <a:gd name="T50" fmla="*/ 2361 w 3555"/>
                <a:gd name="T51" fmla="*/ 571 h 3432"/>
                <a:gd name="T52" fmla="*/ 2693 w 3555"/>
                <a:gd name="T53" fmla="*/ 764 h 3432"/>
                <a:gd name="T54" fmla="*/ 2963 w 3555"/>
                <a:gd name="T55" fmla="*/ 1033 h 3432"/>
                <a:gd name="T56" fmla="*/ 3157 w 3555"/>
                <a:gd name="T57" fmla="*/ 1363 h 3432"/>
                <a:gd name="T58" fmla="*/ 3262 w 3555"/>
                <a:gd name="T59" fmla="*/ 1741 h 3432"/>
                <a:gd name="T60" fmla="*/ 3261 w 3555"/>
                <a:gd name="T61" fmla="*/ 2145 h 3432"/>
                <a:gd name="T62" fmla="*/ 3157 w 3555"/>
                <a:gd name="T63" fmla="*/ 2523 h 3432"/>
                <a:gd name="T64" fmla="*/ 2963 w 3555"/>
                <a:gd name="T65" fmla="*/ 2853 h 3432"/>
                <a:gd name="T66" fmla="*/ 2693 w 3555"/>
                <a:gd name="T67" fmla="*/ 3122 h 3432"/>
                <a:gd name="T68" fmla="*/ 2361 w 3555"/>
                <a:gd name="T69" fmla="*/ 3316 h 3432"/>
                <a:gd name="T70" fmla="*/ 1981 w 3555"/>
                <a:gd name="T71" fmla="*/ 3419 h 3432"/>
                <a:gd name="T72" fmla="*/ 1574 w 3555"/>
                <a:gd name="T73" fmla="*/ 3419 h 3432"/>
                <a:gd name="T74" fmla="*/ 1194 w 3555"/>
                <a:gd name="T75" fmla="*/ 3316 h 3432"/>
                <a:gd name="T76" fmla="*/ 862 w 3555"/>
                <a:gd name="T77" fmla="*/ 3122 h 3432"/>
                <a:gd name="T78" fmla="*/ 592 w 3555"/>
                <a:gd name="T79" fmla="*/ 2853 h 3432"/>
                <a:gd name="T80" fmla="*/ 397 w 3555"/>
                <a:gd name="T81" fmla="*/ 2523 h 3432"/>
                <a:gd name="T82" fmla="*/ 293 w 3555"/>
                <a:gd name="T83" fmla="*/ 2145 h 3432"/>
                <a:gd name="T84" fmla="*/ 293 w 3555"/>
                <a:gd name="T85" fmla="*/ 1741 h 3432"/>
                <a:gd name="T86" fmla="*/ 397 w 3555"/>
                <a:gd name="T87" fmla="*/ 1363 h 3432"/>
                <a:gd name="T88" fmla="*/ 592 w 3555"/>
                <a:gd name="T89" fmla="*/ 1033 h 3432"/>
                <a:gd name="T90" fmla="*/ 862 w 3555"/>
                <a:gd name="T91" fmla="*/ 764 h 3432"/>
                <a:gd name="T92" fmla="*/ 1194 w 3555"/>
                <a:gd name="T93" fmla="*/ 571 h 3432"/>
                <a:gd name="T94" fmla="*/ 1574 w 3555"/>
                <a:gd name="T95" fmla="*/ 467 h 3432"/>
                <a:gd name="T96" fmla="*/ 2507 w 3555"/>
                <a:gd name="T97" fmla="*/ 0 h 3432"/>
                <a:gd name="T98" fmla="*/ 2883 w 3555"/>
                <a:gd name="T99" fmla="*/ 202 h 3432"/>
                <a:gd name="T100" fmla="*/ 3203 w 3555"/>
                <a:gd name="T101" fmla="*/ 477 h 3432"/>
                <a:gd name="T102" fmla="*/ 3456 w 3555"/>
                <a:gd name="T103" fmla="*/ 816 h 3432"/>
                <a:gd name="T104" fmla="*/ 3223 w 3555"/>
                <a:gd name="T105" fmla="*/ 1011 h 3432"/>
                <a:gd name="T106" fmla="*/ 2991 w 3555"/>
                <a:gd name="T107" fmla="*/ 688 h 3432"/>
                <a:gd name="T108" fmla="*/ 2689 w 3555"/>
                <a:gd name="T109" fmla="*/ 430 h 3432"/>
                <a:gd name="T110" fmla="*/ 2507 w 3555"/>
                <a:gd name="T111" fmla="*/ 0 h 3432"/>
                <a:gd name="T112" fmla="*/ 1039 w 3555"/>
                <a:gd name="T113" fmla="*/ 329 h 3432"/>
                <a:gd name="T114" fmla="*/ 706 w 3555"/>
                <a:gd name="T115" fmla="*/ 551 h 3432"/>
                <a:gd name="T116" fmla="*/ 438 w 3555"/>
                <a:gd name="T117" fmla="*/ 842 h 3432"/>
                <a:gd name="T118" fmla="*/ 0 w 3555"/>
                <a:gd name="T119" fmla="*/ 1007 h 3432"/>
                <a:gd name="T120" fmla="*/ 215 w 3555"/>
                <a:gd name="T121" fmla="*/ 640 h 3432"/>
                <a:gd name="T122" fmla="*/ 504 w 3555"/>
                <a:gd name="T123" fmla="*/ 331 h 3432"/>
                <a:gd name="T124" fmla="*/ 854 w 3555"/>
                <a:gd name="T125" fmla="*/ 90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55" h="3432">
                  <a:moveTo>
                    <a:pt x="1701" y="900"/>
                  </a:moveTo>
                  <a:lnTo>
                    <a:pt x="1857" y="900"/>
                  </a:lnTo>
                  <a:lnTo>
                    <a:pt x="1910" y="1938"/>
                  </a:lnTo>
                  <a:lnTo>
                    <a:pt x="2535" y="2612"/>
                  </a:lnTo>
                  <a:lnTo>
                    <a:pt x="2416" y="2736"/>
                  </a:lnTo>
                  <a:lnTo>
                    <a:pt x="1677" y="2076"/>
                  </a:lnTo>
                  <a:lnTo>
                    <a:pt x="1647" y="1952"/>
                  </a:lnTo>
                  <a:lnTo>
                    <a:pt x="1701" y="900"/>
                  </a:lnTo>
                  <a:close/>
                  <a:moveTo>
                    <a:pt x="1777" y="752"/>
                  </a:moveTo>
                  <a:lnTo>
                    <a:pt x="1688" y="755"/>
                  </a:lnTo>
                  <a:lnTo>
                    <a:pt x="1600" y="765"/>
                  </a:lnTo>
                  <a:lnTo>
                    <a:pt x="1515" y="780"/>
                  </a:lnTo>
                  <a:lnTo>
                    <a:pt x="1431" y="802"/>
                  </a:lnTo>
                  <a:lnTo>
                    <a:pt x="1350" y="829"/>
                  </a:lnTo>
                  <a:lnTo>
                    <a:pt x="1272" y="863"/>
                  </a:lnTo>
                  <a:lnTo>
                    <a:pt x="1196" y="900"/>
                  </a:lnTo>
                  <a:lnTo>
                    <a:pt x="1125" y="943"/>
                  </a:lnTo>
                  <a:lnTo>
                    <a:pt x="1056" y="992"/>
                  </a:lnTo>
                  <a:lnTo>
                    <a:pt x="991" y="1043"/>
                  </a:lnTo>
                  <a:lnTo>
                    <a:pt x="930" y="1100"/>
                  </a:lnTo>
                  <a:lnTo>
                    <a:pt x="873" y="1162"/>
                  </a:lnTo>
                  <a:lnTo>
                    <a:pt x="820" y="1226"/>
                  </a:lnTo>
                  <a:lnTo>
                    <a:pt x="772" y="1294"/>
                  </a:lnTo>
                  <a:lnTo>
                    <a:pt x="729" y="1366"/>
                  </a:lnTo>
                  <a:lnTo>
                    <a:pt x="690" y="1440"/>
                  </a:lnTo>
                  <a:lnTo>
                    <a:pt x="658" y="1519"/>
                  </a:lnTo>
                  <a:lnTo>
                    <a:pt x="630" y="1599"/>
                  </a:lnTo>
                  <a:lnTo>
                    <a:pt x="608" y="1681"/>
                  </a:lnTo>
                  <a:lnTo>
                    <a:pt x="592" y="1768"/>
                  </a:lnTo>
                  <a:lnTo>
                    <a:pt x="582" y="1855"/>
                  </a:lnTo>
                  <a:lnTo>
                    <a:pt x="579" y="1943"/>
                  </a:lnTo>
                  <a:lnTo>
                    <a:pt x="582" y="2032"/>
                  </a:lnTo>
                  <a:lnTo>
                    <a:pt x="592" y="2119"/>
                  </a:lnTo>
                  <a:lnTo>
                    <a:pt x="608" y="2204"/>
                  </a:lnTo>
                  <a:lnTo>
                    <a:pt x="630" y="2287"/>
                  </a:lnTo>
                  <a:lnTo>
                    <a:pt x="658" y="2368"/>
                  </a:lnTo>
                  <a:lnTo>
                    <a:pt x="690" y="2445"/>
                  </a:lnTo>
                  <a:lnTo>
                    <a:pt x="729" y="2521"/>
                  </a:lnTo>
                  <a:lnTo>
                    <a:pt x="772" y="2592"/>
                  </a:lnTo>
                  <a:lnTo>
                    <a:pt x="820" y="2661"/>
                  </a:lnTo>
                  <a:lnTo>
                    <a:pt x="873" y="2725"/>
                  </a:lnTo>
                  <a:lnTo>
                    <a:pt x="930" y="2785"/>
                  </a:lnTo>
                  <a:lnTo>
                    <a:pt x="991" y="2843"/>
                  </a:lnTo>
                  <a:lnTo>
                    <a:pt x="1056" y="2895"/>
                  </a:lnTo>
                  <a:lnTo>
                    <a:pt x="1125" y="2943"/>
                  </a:lnTo>
                  <a:lnTo>
                    <a:pt x="1196" y="2986"/>
                  </a:lnTo>
                  <a:lnTo>
                    <a:pt x="1272" y="3024"/>
                  </a:lnTo>
                  <a:lnTo>
                    <a:pt x="1350" y="3057"/>
                  </a:lnTo>
                  <a:lnTo>
                    <a:pt x="1431" y="3085"/>
                  </a:lnTo>
                  <a:lnTo>
                    <a:pt x="1515" y="3106"/>
                  </a:lnTo>
                  <a:lnTo>
                    <a:pt x="1600" y="3121"/>
                  </a:lnTo>
                  <a:lnTo>
                    <a:pt x="1688" y="3131"/>
                  </a:lnTo>
                  <a:lnTo>
                    <a:pt x="1777" y="3134"/>
                  </a:lnTo>
                  <a:lnTo>
                    <a:pt x="1866" y="3131"/>
                  </a:lnTo>
                  <a:lnTo>
                    <a:pt x="1954" y="3121"/>
                  </a:lnTo>
                  <a:lnTo>
                    <a:pt x="2040" y="3106"/>
                  </a:lnTo>
                  <a:lnTo>
                    <a:pt x="2124" y="3085"/>
                  </a:lnTo>
                  <a:lnTo>
                    <a:pt x="2204" y="3057"/>
                  </a:lnTo>
                  <a:lnTo>
                    <a:pt x="2283" y="3024"/>
                  </a:lnTo>
                  <a:lnTo>
                    <a:pt x="2357" y="2986"/>
                  </a:lnTo>
                  <a:lnTo>
                    <a:pt x="2430" y="2943"/>
                  </a:lnTo>
                  <a:lnTo>
                    <a:pt x="2498" y="2895"/>
                  </a:lnTo>
                  <a:lnTo>
                    <a:pt x="2563" y="2843"/>
                  </a:lnTo>
                  <a:lnTo>
                    <a:pt x="2624" y="2785"/>
                  </a:lnTo>
                  <a:lnTo>
                    <a:pt x="2682" y="2725"/>
                  </a:lnTo>
                  <a:lnTo>
                    <a:pt x="2734" y="2661"/>
                  </a:lnTo>
                  <a:lnTo>
                    <a:pt x="2782" y="2592"/>
                  </a:lnTo>
                  <a:lnTo>
                    <a:pt x="2826" y="2521"/>
                  </a:lnTo>
                  <a:lnTo>
                    <a:pt x="2864" y="2445"/>
                  </a:lnTo>
                  <a:lnTo>
                    <a:pt x="2897" y="2368"/>
                  </a:lnTo>
                  <a:lnTo>
                    <a:pt x="2924" y="2287"/>
                  </a:lnTo>
                  <a:lnTo>
                    <a:pt x="2947" y="2204"/>
                  </a:lnTo>
                  <a:lnTo>
                    <a:pt x="2962" y="2119"/>
                  </a:lnTo>
                  <a:lnTo>
                    <a:pt x="2972" y="2032"/>
                  </a:lnTo>
                  <a:lnTo>
                    <a:pt x="2975" y="1943"/>
                  </a:lnTo>
                  <a:lnTo>
                    <a:pt x="2972" y="1855"/>
                  </a:lnTo>
                  <a:lnTo>
                    <a:pt x="2962" y="1768"/>
                  </a:lnTo>
                  <a:lnTo>
                    <a:pt x="2947" y="1681"/>
                  </a:lnTo>
                  <a:lnTo>
                    <a:pt x="2924" y="1599"/>
                  </a:lnTo>
                  <a:lnTo>
                    <a:pt x="2897" y="1519"/>
                  </a:lnTo>
                  <a:lnTo>
                    <a:pt x="2864" y="1440"/>
                  </a:lnTo>
                  <a:lnTo>
                    <a:pt x="2826" y="1366"/>
                  </a:lnTo>
                  <a:lnTo>
                    <a:pt x="2782" y="1294"/>
                  </a:lnTo>
                  <a:lnTo>
                    <a:pt x="2734" y="1226"/>
                  </a:lnTo>
                  <a:lnTo>
                    <a:pt x="2682" y="1162"/>
                  </a:lnTo>
                  <a:lnTo>
                    <a:pt x="2624" y="1100"/>
                  </a:lnTo>
                  <a:lnTo>
                    <a:pt x="2563" y="1043"/>
                  </a:lnTo>
                  <a:lnTo>
                    <a:pt x="2498" y="992"/>
                  </a:lnTo>
                  <a:lnTo>
                    <a:pt x="2430" y="943"/>
                  </a:lnTo>
                  <a:lnTo>
                    <a:pt x="2357" y="900"/>
                  </a:lnTo>
                  <a:lnTo>
                    <a:pt x="2283" y="863"/>
                  </a:lnTo>
                  <a:lnTo>
                    <a:pt x="2204" y="829"/>
                  </a:lnTo>
                  <a:lnTo>
                    <a:pt x="2124" y="802"/>
                  </a:lnTo>
                  <a:lnTo>
                    <a:pt x="2040" y="780"/>
                  </a:lnTo>
                  <a:lnTo>
                    <a:pt x="1954" y="765"/>
                  </a:lnTo>
                  <a:lnTo>
                    <a:pt x="1866" y="755"/>
                  </a:lnTo>
                  <a:lnTo>
                    <a:pt x="1777" y="752"/>
                  </a:lnTo>
                  <a:close/>
                  <a:moveTo>
                    <a:pt x="1777" y="454"/>
                  </a:moveTo>
                  <a:lnTo>
                    <a:pt x="1880" y="457"/>
                  </a:lnTo>
                  <a:lnTo>
                    <a:pt x="1981" y="467"/>
                  </a:lnTo>
                  <a:lnTo>
                    <a:pt x="2079" y="484"/>
                  </a:lnTo>
                  <a:lnTo>
                    <a:pt x="2176" y="506"/>
                  </a:lnTo>
                  <a:lnTo>
                    <a:pt x="2269" y="536"/>
                  </a:lnTo>
                  <a:lnTo>
                    <a:pt x="2361" y="571"/>
                  </a:lnTo>
                  <a:lnTo>
                    <a:pt x="2448" y="611"/>
                  </a:lnTo>
                  <a:lnTo>
                    <a:pt x="2534" y="657"/>
                  </a:lnTo>
                  <a:lnTo>
                    <a:pt x="2615" y="708"/>
                  </a:lnTo>
                  <a:lnTo>
                    <a:pt x="2693" y="764"/>
                  </a:lnTo>
                  <a:lnTo>
                    <a:pt x="2766" y="825"/>
                  </a:lnTo>
                  <a:lnTo>
                    <a:pt x="2837" y="890"/>
                  </a:lnTo>
                  <a:lnTo>
                    <a:pt x="2901" y="959"/>
                  </a:lnTo>
                  <a:lnTo>
                    <a:pt x="2963" y="1033"/>
                  </a:lnTo>
                  <a:lnTo>
                    <a:pt x="3019" y="1110"/>
                  </a:lnTo>
                  <a:lnTo>
                    <a:pt x="3070" y="1191"/>
                  </a:lnTo>
                  <a:lnTo>
                    <a:pt x="3117" y="1276"/>
                  </a:lnTo>
                  <a:lnTo>
                    <a:pt x="3157" y="1363"/>
                  </a:lnTo>
                  <a:lnTo>
                    <a:pt x="3192" y="1453"/>
                  </a:lnTo>
                  <a:lnTo>
                    <a:pt x="3222" y="1547"/>
                  </a:lnTo>
                  <a:lnTo>
                    <a:pt x="3244" y="1643"/>
                  </a:lnTo>
                  <a:lnTo>
                    <a:pt x="3262" y="1741"/>
                  </a:lnTo>
                  <a:lnTo>
                    <a:pt x="3271" y="1841"/>
                  </a:lnTo>
                  <a:lnTo>
                    <a:pt x="3275" y="1943"/>
                  </a:lnTo>
                  <a:lnTo>
                    <a:pt x="3271" y="2045"/>
                  </a:lnTo>
                  <a:lnTo>
                    <a:pt x="3261" y="2145"/>
                  </a:lnTo>
                  <a:lnTo>
                    <a:pt x="3244" y="2243"/>
                  </a:lnTo>
                  <a:lnTo>
                    <a:pt x="3222" y="2339"/>
                  </a:lnTo>
                  <a:lnTo>
                    <a:pt x="3192" y="2433"/>
                  </a:lnTo>
                  <a:lnTo>
                    <a:pt x="3157" y="2523"/>
                  </a:lnTo>
                  <a:lnTo>
                    <a:pt x="3117" y="2610"/>
                  </a:lnTo>
                  <a:lnTo>
                    <a:pt x="3070" y="2695"/>
                  </a:lnTo>
                  <a:lnTo>
                    <a:pt x="3019" y="2776"/>
                  </a:lnTo>
                  <a:lnTo>
                    <a:pt x="2963" y="2853"/>
                  </a:lnTo>
                  <a:lnTo>
                    <a:pt x="2901" y="2926"/>
                  </a:lnTo>
                  <a:lnTo>
                    <a:pt x="2837" y="2996"/>
                  </a:lnTo>
                  <a:lnTo>
                    <a:pt x="2766" y="3062"/>
                  </a:lnTo>
                  <a:lnTo>
                    <a:pt x="2693" y="3122"/>
                  </a:lnTo>
                  <a:lnTo>
                    <a:pt x="2615" y="3178"/>
                  </a:lnTo>
                  <a:lnTo>
                    <a:pt x="2533" y="3229"/>
                  </a:lnTo>
                  <a:lnTo>
                    <a:pt x="2448" y="3275"/>
                  </a:lnTo>
                  <a:lnTo>
                    <a:pt x="2361" y="3316"/>
                  </a:lnTo>
                  <a:lnTo>
                    <a:pt x="2269" y="3350"/>
                  </a:lnTo>
                  <a:lnTo>
                    <a:pt x="2176" y="3379"/>
                  </a:lnTo>
                  <a:lnTo>
                    <a:pt x="2079" y="3402"/>
                  </a:lnTo>
                  <a:lnTo>
                    <a:pt x="1981" y="3419"/>
                  </a:lnTo>
                  <a:lnTo>
                    <a:pt x="1880" y="3429"/>
                  </a:lnTo>
                  <a:lnTo>
                    <a:pt x="1777" y="3432"/>
                  </a:lnTo>
                  <a:lnTo>
                    <a:pt x="1675" y="3429"/>
                  </a:lnTo>
                  <a:lnTo>
                    <a:pt x="1574" y="3419"/>
                  </a:lnTo>
                  <a:lnTo>
                    <a:pt x="1476" y="3402"/>
                  </a:lnTo>
                  <a:lnTo>
                    <a:pt x="1379" y="3379"/>
                  </a:lnTo>
                  <a:lnTo>
                    <a:pt x="1285" y="3350"/>
                  </a:lnTo>
                  <a:lnTo>
                    <a:pt x="1194" y="3316"/>
                  </a:lnTo>
                  <a:lnTo>
                    <a:pt x="1107" y="3275"/>
                  </a:lnTo>
                  <a:lnTo>
                    <a:pt x="1021" y="3229"/>
                  </a:lnTo>
                  <a:lnTo>
                    <a:pt x="940" y="3178"/>
                  </a:lnTo>
                  <a:lnTo>
                    <a:pt x="862" y="3122"/>
                  </a:lnTo>
                  <a:lnTo>
                    <a:pt x="789" y="3062"/>
                  </a:lnTo>
                  <a:lnTo>
                    <a:pt x="718" y="2996"/>
                  </a:lnTo>
                  <a:lnTo>
                    <a:pt x="652" y="2926"/>
                  </a:lnTo>
                  <a:lnTo>
                    <a:pt x="592" y="2853"/>
                  </a:lnTo>
                  <a:lnTo>
                    <a:pt x="536" y="2776"/>
                  </a:lnTo>
                  <a:lnTo>
                    <a:pt x="485" y="2695"/>
                  </a:lnTo>
                  <a:lnTo>
                    <a:pt x="438" y="2610"/>
                  </a:lnTo>
                  <a:lnTo>
                    <a:pt x="397" y="2523"/>
                  </a:lnTo>
                  <a:lnTo>
                    <a:pt x="362" y="2433"/>
                  </a:lnTo>
                  <a:lnTo>
                    <a:pt x="333" y="2339"/>
                  </a:lnTo>
                  <a:lnTo>
                    <a:pt x="310" y="2243"/>
                  </a:lnTo>
                  <a:lnTo>
                    <a:pt x="293" y="2145"/>
                  </a:lnTo>
                  <a:lnTo>
                    <a:pt x="283" y="2045"/>
                  </a:lnTo>
                  <a:lnTo>
                    <a:pt x="280" y="1943"/>
                  </a:lnTo>
                  <a:lnTo>
                    <a:pt x="283" y="1841"/>
                  </a:lnTo>
                  <a:lnTo>
                    <a:pt x="293" y="1741"/>
                  </a:lnTo>
                  <a:lnTo>
                    <a:pt x="310" y="1643"/>
                  </a:lnTo>
                  <a:lnTo>
                    <a:pt x="333" y="1547"/>
                  </a:lnTo>
                  <a:lnTo>
                    <a:pt x="362" y="1453"/>
                  </a:lnTo>
                  <a:lnTo>
                    <a:pt x="397" y="1363"/>
                  </a:lnTo>
                  <a:lnTo>
                    <a:pt x="438" y="1276"/>
                  </a:lnTo>
                  <a:lnTo>
                    <a:pt x="485" y="1191"/>
                  </a:lnTo>
                  <a:lnTo>
                    <a:pt x="536" y="1110"/>
                  </a:lnTo>
                  <a:lnTo>
                    <a:pt x="592" y="1033"/>
                  </a:lnTo>
                  <a:lnTo>
                    <a:pt x="652" y="959"/>
                  </a:lnTo>
                  <a:lnTo>
                    <a:pt x="718" y="890"/>
                  </a:lnTo>
                  <a:lnTo>
                    <a:pt x="789" y="825"/>
                  </a:lnTo>
                  <a:lnTo>
                    <a:pt x="862" y="764"/>
                  </a:lnTo>
                  <a:lnTo>
                    <a:pt x="940" y="708"/>
                  </a:lnTo>
                  <a:lnTo>
                    <a:pt x="1021" y="657"/>
                  </a:lnTo>
                  <a:lnTo>
                    <a:pt x="1107" y="611"/>
                  </a:lnTo>
                  <a:lnTo>
                    <a:pt x="1194" y="571"/>
                  </a:lnTo>
                  <a:lnTo>
                    <a:pt x="1285" y="536"/>
                  </a:lnTo>
                  <a:lnTo>
                    <a:pt x="1379" y="506"/>
                  </a:lnTo>
                  <a:lnTo>
                    <a:pt x="1476" y="484"/>
                  </a:lnTo>
                  <a:lnTo>
                    <a:pt x="1574" y="467"/>
                  </a:lnTo>
                  <a:lnTo>
                    <a:pt x="1675" y="457"/>
                  </a:lnTo>
                  <a:lnTo>
                    <a:pt x="1777" y="454"/>
                  </a:lnTo>
                  <a:close/>
                  <a:moveTo>
                    <a:pt x="2507" y="0"/>
                  </a:moveTo>
                  <a:lnTo>
                    <a:pt x="2507" y="0"/>
                  </a:lnTo>
                  <a:lnTo>
                    <a:pt x="2605" y="43"/>
                  </a:lnTo>
                  <a:lnTo>
                    <a:pt x="2701" y="90"/>
                  </a:lnTo>
                  <a:lnTo>
                    <a:pt x="2793" y="144"/>
                  </a:lnTo>
                  <a:lnTo>
                    <a:pt x="2883" y="202"/>
                  </a:lnTo>
                  <a:lnTo>
                    <a:pt x="2969" y="264"/>
                  </a:lnTo>
                  <a:lnTo>
                    <a:pt x="3051" y="331"/>
                  </a:lnTo>
                  <a:lnTo>
                    <a:pt x="3129" y="402"/>
                  </a:lnTo>
                  <a:lnTo>
                    <a:pt x="3203" y="477"/>
                  </a:lnTo>
                  <a:lnTo>
                    <a:pt x="3274" y="557"/>
                  </a:lnTo>
                  <a:lnTo>
                    <a:pt x="3338" y="640"/>
                  </a:lnTo>
                  <a:lnTo>
                    <a:pt x="3400" y="727"/>
                  </a:lnTo>
                  <a:lnTo>
                    <a:pt x="3456" y="816"/>
                  </a:lnTo>
                  <a:lnTo>
                    <a:pt x="3508" y="910"/>
                  </a:lnTo>
                  <a:lnTo>
                    <a:pt x="3555" y="1006"/>
                  </a:lnTo>
                  <a:lnTo>
                    <a:pt x="3268" y="1102"/>
                  </a:lnTo>
                  <a:lnTo>
                    <a:pt x="3223" y="1011"/>
                  </a:lnTo>
                  <a:lnTo>
                    <a:pt x="3172" y="925"/>
                  </a:lnTo>
                  <a:lnTo>
                    <a:pt x="3117" y="842"/>
                  </a:lnTo>
                  <a:lnTo>
                    <a:pt x="3056" y="764"/>
                  </a:lnTo>
                  <a:lnTo>
                    <a:pt x="2991" y="688"/>
                  </a:lnTo>
                  <a:lnTo>
                    <a:pt x="2922" y="617"/>
                  </a:lnTo>
                  <a:lnTo>
                    <a:pt x="2848" y="551"/>
                  </a:lnTo>
                  <a:lnTo>
                    <a:pt x="2771" y="487"/>
                  </a:lnTo>
                  <a:lnTo>
                    <a:pt x="2689" y="430"/>
                  </a:lnTo>
                  <a:lnTo>
                    <a:pt x="2604" y="377"/>
                  </a:lnTo>
                  <a:lnTo>
                    <a:pt x="2515" y="329"/>
                  </a:lnTo>
                  <a:lnTo>
                    <a:pt x="2424" y="287"/>
                  </a:lnTo>
                  <a:lnTo>
                    <a:pt x="2507" y="0"/>
                  </a:lnTo>
                  <a:close/>
                  <a:moveTo>
                    <a:pt x="1048" y="0"/>
                  </a:moveTo>
                  <a:lnTo>
                    <a:pt x="1048" y="0"/>
                  </a:lnTo>
                  <a:lnTo>
                    <a:pt x="1131" y="287"/>
                  </a:lnTo>
                  <a:lnTo>
                    <a:pt x="1039" y="329"/>
                  </a:lnTo>
                  <a:lnTo>
                    <a:pt x="951" y="377"/>
                  </a:lnTo>
                  <a:lnTo>
                    <a:pt x="865" y="430"/>
                  </a:lnTo>
                  <a:lnTo>
                    <a:pt x="784" y="488"/>
                  </a:lnTo>
                  <a:lnTo>
                    <a:pt x="706" y="551"/>
                  </a:lnTo>
                  <a:lnTo>
                    <a:pt x="633" y="617"/>
                  </a:lnTo>
                  <a:lnTo>
                    <a:pt x="564" y="688"/>
                  </a:lnTo>
                  <a:lnTo>
                    <a:pt x="499" y="764"/>
                  </a:lnTo>
                  <a:lnTo>
                    <a:pt x="438" y="842"/>
                  </a:lnTo>
                  <a:lnTo>
                    <a:pt x="382" y="925"/>
                  </a:lnTo>
                  <a:lnTo>
                    <a:pt x="332" y="1012"/>
                  </a:lnTo>
                  <a:lnTo>
                    <a:pt x="286" y="1102"/>
                  </a:lnTo>
                  <a:lnTo>
                    <a:pt x="0" y="1007"/>
                  </a:lnTo>
                  <a:lnTo>
                    <a:pt x="47" y="910"/>
                  </a:lnTo>
                  <a:lnTo>
                    <a:pt x="98" y="816"/>
                  </a:lnTo>
                  <a:lnTo>
                    <a:pt x="155" y="727"/>
                  </a:lnTo>
                  <a:lnTo>
                    <a:pt x="215" y="640"/>
                  </a:lnTo>
                  <a:lnTo>
                    <a:pt x="281" y="557"/>
                  </a:lnTo>
                  <a:lnTo>
                    <a:pt x="352" y="477"/>
                  </a:lnTo>
                  <a:lnTo>
                    <a:pt x="425" y="402"/>
                  </a:lnTo>
                  <a:lnTo>
                    <a:pt x="504" y="331"/>
                  </a:lnTo>
                  <a:lnTo>
                    <a:pt x="586" y="264"/>
                  </a:lnTo>
                  <a:lnTo>
                    <a:pt x="672" y="202"/>
                  </a:lnTo>
                  <a:lnTo>
                    <a:pt x="761" y="144"/>
                  </a:lnTo>
                  <a:lnTo>
                    <a:pt x="854" y="90"/>
                  </a:lnTo>
                  <a:lnTo>
                    <a:pt x="949" y="43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28225" y="1838770"/>
            <a:ext cx="822960" cy="822960"/>
            <a:chOff x="8328225" y="1838770"/>
            <a:chExt cx="822960" cy="822960"/>
          </a:xfrm>
        </p:grpSpPr>
        <p:sp>
          <p:nvSpPr>
            <p:cNvPr id="13" name="Oval 12"/>
            <p:cNvSpPr/>
            <p:nvPr/>
          </p:nvSpPr>
          <p:spPr>
            <a:xfrm>
              <a:off x="8328225" y="1838770"/>
              <a:ext cx="822960" cy="822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38"/>
            <p:cNvGrpSpPr>
              <a:grpSpLocks noChangeAspect="1"/>
            </p:cNvGrpSpPr>
            <p:nvPr/>
          </p:nvGrpSpPr>
          <p:grpSpPr bwMode="auto">
            <a:xfrm>
              <a:off x="8533330" y="2049431"/>
              <a:ext cx="412750" cy="401638"/>
              <a:chOff x="5818" y="562"/>
              <a:chExt cx="260" cy="253"/>
            </a:xfrm>
            <a:solidFill>
              <a:schemeClr val="bg1"/>
            </a:solidFill>
          </p:grpSpPr>
          <p:sp>
            <p:nvSpPr>
              <p:cNvPr id="66" name="Freeform 40"/>
              <p:cNvSpPr>
                <a:spLocks noEditPoints="1"/>
              </p:cNvSpPr>
              <p:nvPr/>
            </p:nvSpPr>
            <p:spPr bwMode="auto">
              <a:xfrm>
                <a:off x="5818" y="562"/>
                <a:ext cx="260" cy="253"/>
              </a:xfrm>
              <a:custGeom>
                <a:avLst/>
                <a:gdLst>
                  <a:gd name="T0" fmla="*/ 1197 w 3375"/>
                  <a:gd name="T1" fmla="*/ 495 h 3282"/>
                  <a:gd name="T2" fmla="*/ 1196 w 3375"/>
                  <a:gd name="T3" fmla="*/ 838 h 3282"/>
                  <a:gd name="T4" fmla="*/ 1200 w 3375"/>
                  <a:gd name="T5" fmla="*/ 1123 h 3282"/>
                  <a:gd name="T6" fmla="*/ 1156 w 3375"/>
                  <a:gd name="T7" fmla="*/ 1274 h 3282"/>
                  <a:gd name="T8" fmla="*/ 1017 w 3375"/>
                  <a:gd name="T9" fmla="*/ 1486 h 3282"/>
                  <a:gd name="T10" fmla="*/ 789 w 3375"/>
                  <a:gd name="T11" fmla="*/ 1797 h 3282"/>
                  <a:gd name="T12" fmla="*/ 579 w 3375"/>
                  <a:gd name="T13" fmla="*/ 2110 h 3282"/>
                  <a:gd name="T14" fmla="*/ 404 w 3375"/>
                  <a:gd name="T15" fmla="*/ 2400 h 3282"/>
                  <a:gd name="T16" fmla="*/ 274 w 3375"/>
                  <a:gd name="T17" fmla="*/ 2624 h 3282"/>
                  <a:gd name="T18" fmla="*/ 196 w 3375"/>
                  <a:gd name="T19" fmla="*/ 2802 h 3282"/>
                  <a:gd name="T20" fmla="*/ 214 w 3375"/>
                  <a:gd name="T21" fmla="*/ 2985 h 3282"/>
                  <a:gd name="T22" fmla="*/ 307 w 3375"/>
                  <a:gd name="T23" fmla="*/ 3085 h 3282"/>
                  <a:gd name="T24" fmla="*/ 3068 w 3375"/>
                  <a:gd name="T25" fmla="*/ 3085 h 3282"/>
                  <a:gd name="T26" fmla="*/ 3161 w 3375"/>
                  <a:gd name="T27" fmla="*/ 2985 h 3282"/>
                  <a:gd name="T28" fmla="*/ 3179 w 3375"/>
                  <a:gd name="T29" fmla="*/ 2802 h 3282"/>
                  <a:gd name="T30" fmla="*/ 3101 w 3375"/>
                  <a:gd name="T31" fmla="*/ 2624 h 3282"/>
                  <a:gd name="T32" fmla="*/ 2971 w 3375"/>
                  <a:gd name="T33" fmla="*/ 2400 h 3282"/>
                  <a:gd name="T34" fmla="*/ 2795 w 3375"/>
                  <a:gd name="T35" fmla="*/ 2110 h 3282"/>
                  <a:gd name="T36" fmla="*/ 2586 w 3375"/>
                  <a:gd name="T37" fmla="*/ 1797 h 3282"/>
                  <a:gd name="T38" fmla="*/ 2358 w 3375"/>
                  <a:gd name="T39" fmla="*/ 1486 h 3282"/>
                  <a:gd name="T40" fmla="*/ 2219 w 3375"/>
                  <a:gd name="T41" fmla="*/ 1274 h 3282"/>
                  <a:gd name="T42" fmla="*/ 2174 w 3375"/>
                  <a:gd name="T43" fmla="*/ 1123 h 3282"/>
                  <a:gd name="T44" fmla="*/ 2179 w 3375"/>
                  <a:gd name="T45" fmla="*/ 838 h 3282"/>
                  <a:gd name="T46" fmla="*/ 2177 w 3375"/>
                  <a:gd name="T47" fmla="*/ 495 h 3282"/>
                  <a:gd name="T48" fmla="*/ 1199 w 3375"/>
                  <a:gd name="T49" fmla="*/ 276 h 3282"/>
                  <a:gd name="T50" fmla="*/ 2367 w 3375"/>
                  <a:gd name="T51" fmla="*/ 261 h 3282"/>
                  <a:gd name="T52" fmla="*/ 2369 w 3375"/>
                  <a:gd name="T53" fmla="*/ 505 h 3282"/>
                  <a:gd name="T54" fmla="*/ 2370 w 3375"/>
                  <a:gd name="T55" fmla="*/ 814 h 3282"/>
                  <a:gd name="T56" fmla="*/ 2367 w 3375"/>
                  <a:gd name="T57" fmla="*/ 1088 h 3282"/>
                  <a:gd name="T58" fmla="*/ 2393 w 3375"/>
                  <a:gd name="T59" fmla="*/ 1198 h 3282"/>
                  <a:gd name="T60" fmla="*/ 2482 w 3375"/>
                  <a:gd name="T61" fmla="*/ 1333 h 3282"/>
                  <a:gd name="T62" fmla="*/ 2593 w 3375"/>
                  <a:gd name="T63" fmla="*/ 1484 h 3282"/>
                  <a:gd name="T64" fmla="*/ 2836 w 3375"/>
                  <a:gd name="T65" fmla="*/ 1824 h 3282"/>
                  <a:gd name="T66" fmla="*/ 3032 w 3375"/>
                  <a:gd name="T67" fmla="*/ 2132 h 3282"/>
                  <a:gd name="T68" fmla="*/ 3195 w 3375"/>
                  <a:gd name="T69" fmla="*/ 2406 h 3282"/>
                  <a:gd name="T70" fmla="*/ 3308 w 3375"/>
                  <a:gd name="T71" fmla="*/ 2603 h 3282"/>
                  <a:gd name="T72" fmla="*/ 3375 w 3375"/>
                  <a:gd name="T73" fmla="*/ 2836 h 3282"/>
                  <a:gd name="T74" fmla="*/ 3332 w 3375"/>
                  <a:gd name="T75" fmla="*/ 3070 h 3282"/>
                  <a:gd name="T76" fmla="*/ 3185 w 3375"/>
                  <a:gd name="T77" fmla="*/ 3238 h 3282"/>
                  <a:gd name="T78" fmla="*/ 358 w 3375"/>
                  <a:gd name="T79" fmla="*/ 3282 h 3282"/>
                  <a:gd name="T80" fmla="*/ 153 w 3375"/>
                  <a:gd name="T81" fmla="*/ 3214 h 3282"/>
                  <a:gd name="T82" fmla="*/ 26 w 3375"/>
                  <a:gd name="T83" fmla="*/ 3026 h 3282"/>
                  <a:gd name="T84" fmla="*/ 5 w 3375"/>
                  <a:gd name="T85" fmla="*/ 2787 h 3282"/>
                  <a:gd name="T86" fmla="*/ 89 w 3375"/>
                  <a:gd name="T87" fmla="*/ 2563 h 3282"/>
                  <a:gd name="T88" fmla="*/ 208 w 3375"/>
                  <a:gd name="T89" fmla="*/ 2356 h 3282"/>
                  <a:gd name="T90" fmla="*/ 379 w 3375"/>
                  <a:gd name="T91" fmla="*/ 2070 h 3282"/>
                  <a:gd name="T92" fmla="*/ 579 w 3375"/>
                  <a:gd name="T93" fmla="*/ 1763 h 3282"/>
                  <a:gd name="T94" fmla="*/ 804 w 3375"/>
                  <a:gd name="T95" fmla="*/ 1455 h 3282"/>
                  <a:gd name="T96" fmla="*/ 913 w 3375"/>
                  <a:gd name="T97" fmla="*/ 1304 h 3282"/>
                  <a:gd name="T98" fmla="*/ 993 w 3375"/>
                  <a:gd name="T99" fmla="*/ 1177 h 3282"/>
                  <a:gd name="T100" fmla="*/ 1007 w 3375"/>
                  <a:gd name="T101" fmla="*/ 1041 h 3282"/>
                  <a:gd name="T102" fmla="*/ 1005 w 3375"/>
                  <a:gd name="T103" fmla="*/ 752 h 3282"/>
                  <a:gd name="T104" fmla="*/ 1007 w 3375"/>
                  <a:gd name="T105" fmla="*/ 447 h 3282"/>
                  <a:gd name="T106" fmla="*/ 1008 w 3375"/>
                  <a:gd name="T107" fmla="*/ 228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75" h="3282">
                    <a:moveTo>
                      <a:pt x="1199" y="276"/>
                    </a:moveTo>
                    <a:lnTo>
                      <a:pt x="1198" y="321"/>
                    </a:lnTo>
                    <a:lnTo>
                      <a:pt x="1198" y="374"/>
                    </a:lnTo>
                    <a:lnTo>
                      <a:pt x="1197" y="433"/>
                    </a:lnTo>
                    <a:lnTo>
                      <a:pt x="1197" y="495"/>
                    </a:lnTo>
                    <a:lnTo>
                      <a:pt x="1197" y="562"/>
                    </a:lnTo>
                    <a:lnTo>
                      <a:pt x="1196" y="630"/>
                    </a:lnTo>
                    <a:lnTo>
                      <a:pt x="1196" y="700"/>
                    </a:lnTo>
                    <a:lnTo>
                      <a:pt x="1196" y="770"/>
                    </a:lnTo>
                    <a:lnTo>
                      <a:pt x="1196" y="838"/>
                    </a:lnTo>
                    <a:lnTo>
                      <a:pt x="1196" y="904"/>
                    </a:lnTo>
                    <a:lnTo>
                      <a:pt x="1197" y="967"/>
                    </a:lnTo>
                    <a:lnTo>
                      <a:pt x="1198" y="1025"/>
                    </a:lnTo>
                    <a:lnTo>
                      <a:pt x="1199" y="1078"/>
                    </a:lnTo>
                    <a:lnTo>
                      <a:pt x="1200" y="1123"/>
                    </a:lnTo>
                    <a:lnTo>
                      <a:pt x="1199" y="1151"/>
                    </a:lnTo>
                    <a:lnTo>
                      <a:pt x="1194" y="1179"/>
                    </a:lnTo>
                    <a:lnTo>
                      <a:pt x="1185" y="1209"/>
                    </a:lnTo>
                    <a:lnTo>
                      <a:pt x="1173" y="1240"/>
                    </a:lnTo>
                    <a:lnTo>
                      <a:pt x="1156" y="1274"/>
                    </a:lnTo>
                    <a:lnTo>
                      <a:pt x="1135" y="1311"/>
                    </a:lnTo>
                    <a:lnTo>
                      <a:pt x="1111" y="1349"/>
                    </a:lnTo>
                    <a:lnTo>
                      <a:pt x="1083" y="1391"/>
                    </a:lnTo>
                    <a:lnTo>
                      <a:pt x="1052" y="1437"/>
                    </a:lnTo>
                    <a:lnTo>
                      <a:pt x="1017" y="1486"/>
                    </a:lnTo>
                    <a:lnTo>
                      <a:pt x="978" y="1539"/>
                    </a:lnTo>
                    <a:lnTo>
                      <a:pt x="935" y="1596"/>
                    </a:lnTo>
                    <a:lnTo>
                      <a:pt x="888" y="1660"/>
                    </a:lnTo>
                    <a:lnTo>
                      <a:pt x="839" y="1727"/>
                    </a:lnTo>
                    <a:lnTo>
                      <a:pt x="789" y="1797"/>
                    </a:lnTo>
                    <a:lnTo>
                      <a:pt x="738" y="1870"/>
                    </a:lnTo>
                    <a:lnTo>
                      <a:pt x="698" y="1929"/>
                    </a:lnTo>
                    <a:lnTo>
                      <a:pt x="657" y="1989"/>
                    </a:lnTo>
                    <a:lnTo>
                      <a:pt x="619" y="2049"/>
                    </a:lnTo>
                    <a:lnTo>
                      <a:pt x="579" y="2110"/>
                    </a:lnTo>
                    <a:lnTo>
                      <a:pt x="542" y="2171"/>
                    </a:lnTo>
                    <a:lnTo>
                      <a:pt x="506" y="2230"/>
                    </a:lnTo>
                    <a:lnTo>
                      <a:pt x="470" y="2289"/>
                    </a:lnTo>
                    <a:lnTo>
                      <a:pt x="436" y="2345"/>
                    </a:lnTo>
                    <a:lnTo>
                      <a:pt x="404" y="2400"/>
                    </a:lnTo>
                    <a:lnTo>
                      <a:pt x="373" y="2451"/>
                    </a:lnTo>
                    <a:lnTo>
                      <a:pt x="344" y="2500"/>
                    </a:lnTo>
                    <a:lnTo>
                      <a:pt x="319" y="2545"/>
                    </a:lnTo>
                    <a:lnTo>
                      <a:pt x="295" y="2587"/>
                    </a:lnTo>
                    <a:lnTo>
                      <a:pt x="274" y="2624"/>
                    </a:lnTo>
                    <a:lnTo>
                      <a:pt x="255" y="2656"/>
                    </a:lnTo>
                    <a:lnTo>
                      <a:pt x="233" y="2696"/>
                    </a:lnTo>
                    <a:lnTo>
                      <a:pt x="217" y="2729"/>
                    </a:lnTo>
                    <a:lnTo>
                      <a:pt x="204" y="2765"/>
                    </a:lnTo>
                    <a:lnTo>
                      <a:pt x="196" y="2802"/>
                    </a:lnTo>
                    <a:lnTo>
                      <a:pt x="191" y="2840"/>
                    </a:lnTo>
                    <a:lnTo>
                      <a:pt x="191" y="2878"/>
                    </a:lnTo>
                    <a:lnTo>
                      <a:pt x="195" y="2915"/>
                    </a:lnTo>
                    <a:lnTo>
                      <a:pt x="202" y="2951"/>
                    </a:lnTo>
                    <a:lnTo>
                      <a:pt x="214" y="2985"/>
                    </a:lnTo>
                    <a:lnTo>
                      <a:pt x="229" y="3016"/>
                    </a:lnTo>
                    <a:lnTo>
                      <a:pt x="245" y="3039"/>
                    </a:lnTo>
                    <a:lnTo>
                      <a:pt x="264" y="3060"/>
                    </a:lnTo>
                    <a:lnTo>
                      <a:pt x="284" y="3074"/>
                    </a:lnTo>
                    <a:lnTo>
                      <a:pt x="307" y="3085"/>
                    </a:lnTo>
                    <a:lnTo>
                      <a:pt x="331" y="3091"/>
                    </a:lnTo>
                    <a:lnTo>
                      <a:pt x="358" y="3093"/>
                    </a:lnTo>
                    <a:lnTo>
                      <a:pt x="3017" y="3093"/>
                    </a:lnTo>
                    <a:lnTo>
                      <a:pt x="3043" y="3091"/>
                    </a:lnTo>
                    <a:lnTo>
                      <a:pt x="3068" y="3085"/>
                    </a:lnTo>
                    <a:lnTo>
                      <a:pt x="3090" y="3074"/>
                    </a:lnTo>
                    <a:lnTo>
                      <a:pt x="3112" y="3060"/>
                    </a:lnTo>
                    <a:lnTo>
                      <a:pt x="3130" y="3039"/>
                    </a:lnTo>
                    <a:lnTo>
                      <a:pt x="3146" y="3016"/>
                    </a:lnTo>
                    <a:lnTo>
                      <a:pt x="3161" y="2985"/>
                    </a:lnTo>
                    <a:lnTo>
                      <a:pt x="3173" y="2951"/>
                    </a:lnTo>
                    <a:lnTo>
                      <a:pt x="3180" y="2915"/>
                    </a:lnTo>
                    <a:lnTo>
                      <a:pt x="3183" y="2878"/>
                    </a:lnTo>
                    <a:lnTo>
                      <a:pt x="3183" y="2840"/>
                    </a:lnTo>
                    <a:lnTo>
                      <a:pt x="3179" y="2802"/>
                    </a:lnTo>
                    <a:lnTo>
                      <a:pt x="3170" y="2765"/>
                    </a:lnTo>
                    <a:lnTo>
                      <a:pt x="3158" y="2729"/>
                    </a:lnTo>
                    <a:lnTo>
                      <a:pt x="3142" y="2696"/>
                    </a:lnTo>
                    <a:lnTo>
                      <a:pt x="3119" y="2656"/>
                    </a:lnTo>
                    <a:lnTo>
                      <a:pt x="3101" y="2624"/>
                    </a:lnTo>
                    <a:lnTo>
                      <a:pt x="3080" y="2587"/>
                    </a:lnTo>
                    <a:lnTo>
                      <a:pt x="3056" y="2545"/>
                    </a:lnTo>
                    <a:lnTo>
                      <a:pt x="3029" y="2500"/>
                    </a:lnTo>
                    <a:lnTo>
                      <a:pt x="3002" y="2451"/>
                    </a:lnTo>
                    <a:lnTo>
                      <a:pt x="2971" y="2400"/>
                    </a:lnTo>
                    <a:lnTo>
                      <a:pt x="2939" y="2345"/>
                    </a:lnTo>
                    <a:lnTo>
                      <a:pt x="2904" y="2289"/>
                    </a:lnTo>
                    <a:lnTo>
                      <a:pt x="2869" y="2230"/>
                    </a:lnTo>
                    <a:lnTo>
                      <a:pt x="2833" y="2171"/>
                    </a:lnTo>
                    <a:lnTo>
                      <a:pt x="2795" y="2110"/>
                    </a:lnTo>
                    <a:lnTo>
                      <a:pt x="2756" y="2049"/>
                    </a:lnTo>
                    <a:lnTo>
                      <a:pt x="2717" y="1989"/>
                    </a:lnTo>
                    <a:lnTo>
                      <a:pt x="2677" y="1929"/>
                    </a:lnTo>
                    <a:lnTo>
                      <a:pt x="2637" y="1870"/>
                    </a:lnTo>
                    <a:lnTo>
                      <a:pt x="2586" y="1797"/>
                    </a:lnTo>
                    <a:lnTo>
                      <a:pt x="2536" y="1727"/>
                    </a:lnTo>
                    <a:lnTo>
                      <a:pt x="2486" y="1660"/>
                    </a:lnTo>
                    <a:lnTo>
                      <a:pt x="2438" y="1596"/>
                    </a:lnTo>
                    <a:lnTo>
                      <a:pt x="2397" y="1539"/>
                    </a:lnTo>
                    <a:lnTo>
                      <a:pt x="2358" y="1486"/>
                    </a:lnTo>
                    <a:lnTo>
                      <a:pt x="2323" y="1437"/>
                    </a:lnTo>
                    <a:lnTo>
                      <a:pt x="2292" y="1391"/>
                    </a:lnTo>
                    <a:lnTo>
                      <a:pt x="2264" y="1349"/>
                    </a:lnTo>
                    <a:lnTo>
                      <a:pt x="2239" y="1310"/>
                    </a:lnTo>
                    <a:lnTo>
                      <a:pt x="2219" y="1274"/>
                    </a:lnTo>
                    <a:lnTo>
                      <a:pt x="2202" y="1240"/>
                    </a:lnTo>
                    <a:lnTo>
                      <a:pt x="2189" y="1209"/>
                    </a:lnTo>
                    <a:lnTo>
                      <a:pt x="2181" y="1179"/>
                    </a:lnTo>
                    <a:lnTo>
                      <a:pt x="2175" y="1151"/>
                    </a:lnTo>
                    <a:lnTo>
                      <a:pt x="2174" y="1123"/>
                    </a:lnTo>
                    <a:lnTo>
                      <a:pt x="2176" y="1078"/>
                    </a:lnTo>
                    <a:lnTo>
                      <a:pt x="2177" y="1025"/>
                    </a:lnTo>
                    <a:lnTo>
                      <a:pt x="2177" y="967"/>
                    </a:lnTo>
                    <a:lnTo>
                      <a:pt x="2179" y="904"/>
                    </a:lnTo>
                    <a:lnTo>
                      <a:pt x="2179" y="838"/>
                    </a:lnTo>
                    <a:lnTo>
                      <a:pt x="2179" y="770"/>
                    </a:lnTo>
                    <a:lnTo>
                      <a:pt x="2179" y="700"/>
                    </a:lnTo>
                    <a:lnTo>
                      <a:pt x="2179" y="630"/>
                    </a:lnTo>
                    <a:lnTo>
                      <a:pt x="2177" y="562"/>
                    </a:lnTo>
                    <a:lnTo>
                      <a:pt x="2177" y="495"/>
                    </a:lnTo>
                    <a:lnTo>
                      <a:pt x="2177" y="433"/>
                    </a:lnTo>
                    <a:lnTo>
                      <a:pt x="2176" y="374"/>
                    </a:lnTo>
                    <a:lnTo>
                      <a:pt x="2176" y="321"/>
                    </a:lnTo>
                    <a:lnTo>
                      <a:pt x="2175" y="276"/>
                    </a:lnTo>
                    <a:lnTo>
                      <a:pt x="1199" y="276"/>
                    </a:lnTo>
                    <a:close/>
                    <a:moveTo>
                      <a:pt x="834" y="0"/>
                    </a:moveTo>
                    <a:lnTo>
                      <a:pt x="2498" y="0"/>
                    </a:lnTo>
                    <a:lnTo>
                      <a:pt x="2498" y="228"/>
                    </a:lnTo>
                    <a:lnTo>
                      <a:pt x="2367" y="228"/>
                    </a:lnTo>
                    <a:lnTo>
                      <a:pt x="2367" y="261"/>
                    </a:lnTo>
                    <a:lnTo>
                      <a:pt x="2367" y="299"/>
                    </a:lnTo>
                    <a:lnTo>
                      <a:pt x="2368" y="343"/>
                    </a:lnTo>
                    <a:lnTo>
                      <a:pt x="2368" y="393"/>
                    </a:lnTo>
                    <a:lnTo>
                      <a:pt x="2369" y="447"/>
                    </a:lnTo>
                    <a:lnTo>
                      <a:pt x="2369" y="505"/>
                    </a:lnTo>
                    <a:lnTo>
                      <a:pt x="2369" y="564"/>
                    </a:lnTo>
                    <a:lnTo>
                      <a:pt x="2370" y="626"/>
                    </a:lnTo>
                    <a:lnTo>
                      <a:pt x="2370" y="688"/>
                    </a:lnTo>
                    <a:lnTo>
                      <a:pt x="2370" y="752"/>
                    </a:lnTo>
                    <a:lnTo>
                      <a:pt x="2370" y="814"/>
                    </a:lnTo>
                    <a:lnTo>
                      <a:pt x="2370" y="874"/>
                    </a:lnTo>
                    <a:lnTo>
                      <a:pt x="2369" y="933"/>
                    </a:lnTo>
                    <a:lnTo>
                      <a:pt x="2369" y="989"/>
                    </a:lnTo>
                    <a:lnTo>
                      <a:pt x="2368" y="1041"/>
                    </a:lnTo>
                    <a:lnTo>
                      <a:pt x="2367" y="1088"/>
                    </a:lnTo>
                    <a:lnTo>
                      <a:pt x="2366" y="1130"/>
                    </a:lnTo>
                    <a:lnTo>
                      <a:pt x="2368" y="1142"/>
                    </a:lnTo>
                    <a:lnTo>
                      <a:pt x="2373" y="1158"/>
                    </a:lnTo>
                    <a:lnTo>
                      <a:pt x="2382" y="1177"/>
                    </a:lnTo>
                    <a:lnTo>
                      <a:pt x="2393" y="1198"/>
                    </a:lnTo>
                    <a:lnTo>
                      <a:pt x="2407" y="1223"/>
                    </a:lnTo>
                    <a:lnTo>
                      <a:pt x="2424" y="1248"/>
                    </a:lnTo>
                    <a:lnTo>
                      <a:pt x="2441" y="1275"/>
                    </a:lnTo>
                    <a:lnTo>
                      <a:pt x="2462" y="1304"/>
                    </a:lnTo>
                    <a:lnTo>
                      <a:pt x="2482" y="1333"/>
                    </a:lnTo>
                    <a:lnTo>
                      <a:pt x="2505" y="1364"/>
                    </a:lnTo>
                    <a:lnTo>
                      <a:pt x="2526" y="1395"/>
                    </a:lnTo>
                    <a:lnTo>
                      <a:pt x="2548" y="1425"/>
                    </a:lnTo>
                    <a:lnTo>
                      <a:pt x="2571" y="1455"/>
                    </a:lnTo>
                    <a:lnTo>
                      <a:pt x="2593" y="1484"/>
                    </a:lnTo>
                    <a:lnTo>
                      <a:pt x="2641" y="1550"/>
                    </a:lnTo>
                    <a:lnTo>
                      <a:pt x="2692" y="1618"/>
                    </a:lnTo>
                    <a:lnTo>
                      <a:pt x="2743" y="1689"/>
                    </a:lnTo>
                    <a:lnTo>
                      <a:pt x="2794" y="1763"/>
                    </a:lnTo>
                    <a:lnTo>
                      <a:pt x="2836" y="1824"/>
                    </a:lnTo>
                    <a:lnTo>
                      <a:pt x="2877" y="1886"/>
                    </a:lnTo>
                    <a:lnTo>
                      <a:pt x="2917" y="1947"/>
                    </a:lnTo>
                    <a:lnTo>
                      <a:pt x="2956" y="2009"/>
                    </a:lnTo>
                    <a:lnTo>
                      <a:pt x="2994" y="2070"/>
                    </a:lnTo>
                    <a:lnTo>
                      <a:pt x="3032" y="2132"/>
                    </a:lnTo>
                    <a:lnTo>
                      <a:pt x="3068" y="2191"/>
                    </a:lnTo>
                    <a:lnTo>
                      <a:pt x="3102" y="2248"/>
                    </a:lnTo>
                    <a:lnTo>
                      <a:pt x="3135" y="2304"/>
                    </a:lnTo>
                    <a:lnTo>
                      <a:pt x="3166" y="2356"/>
                    </a:lnTo>
                    <a:lnTo>
                      <a:pt x="3195" y="2406"/>
                    </a:lnTo>
                    <a:lnTo>
                      <a:pt x="3222" y="2451"/>
                    </a:lnTo>
                    <a:lnTo>
                      <a:pt x="3245" y="2494"/>
                    </a:lnTo>
                    <a:lnTo>
                      <a:pt x="3267" y="2531"/>
                    </a:lnTo>
                    <a:lnTo>
                      <a:pt x="3286" y="2563"/>
                    </a:lnTo>
                    <a:lnTo>
                      <a:pt x="3308" y="2603"/>
                    </a:lnTo>
                    <a:lnTo>
                      <a:pt x="3331" y="2647"/>
                    </a:lnTo>
                    <a:lnTo>
                      <a:pt x="3348" y="2691"/>
                    </a:lnTo>
                    <a:lnTo>
                      <a:pt x="3361" y="2739"/>
                    </a:lnTo>
                    <a:lnTo>
                      <a:pt x="3369" y="2787"/>
                    </a:lnTo>
                    <a:lnTo>
                      <a:pt x="3375" y="2836"/>
                    </a:lnTo>
                    <a:lnTo>
                      <a:pt x="3375" y="2884"/>
                    </a:lnTo>
                    <a:lnTo>
                      <a:pt x="3370" y="2933"/>
                    </a:lnTo>
                    <a:lnTo>
                      <a:pt x="3362" y="2980"/>
                    </a:lnTo>
                    <a:lnTo>
                      <a:pt x="3349" y="3026"/>
                    </a:lnTo>
                    <a:lnTo>
                      <a:pt x="3332" y="3070"/>
                    </a:lnTo>
                    <a:lnTo>
                      <a:pt x="3311" y="3111"/>
                    </a:lnTo>
                    <a:lnTo>
                      <a:pt x="3285" y="3150"/>
                    </a:lnTo>
                    <a:lnTo>
                      <a:pt x="3255" y="3185"/>
                    </a:lnTo>
                    <a:lnTo>
                      <a:pt x="3222" y="3214"/>
                    </a:lnTo>
                    <a:lnTo>
                      <a:pt x="3185" y="3238"/>
                    </a:lnTo>
                    <a:lnTo>
                      <a:pt x="3147" y="3258"/>
                    </a:lnTo>
                    <a:lnTo>
                      <a:pt x="3105" y="3272"/>
                    </a:lnTo>
                    <a:lnTo>
                      <a:pt x="3061" y="3280"/>
                    </a:lnTo>
                    <a:lnTo>
                      <a:pt x="3017" y="3282"/>
                    </a:lnTo>
                    <a:lnTo>
                      <a:pt x="358" y="3282"/>
                    </a:lnTo>
                    <a:lnTo>
                      <a:pt x="312" y="3280"/>
                    </a:lnTo>
                    <a:lnTo>
                      <a:pt x="269" y="3272"/>
                    </a:lnTo>
                    <a:lnTo>
                      <a:pt x="228" y="3258"/>
                    </a:lnTo>
                    <a:lnTo>
                      <a:pt x="189" y="3238"/>
                    </a:lnTo>
                    <a:lnTo>
                      <a:pt x="153" y="3214"/>
                    </a:lnTo>
                    <a:lnTo>
                      <a:pt x="120" y="3185"/>
                    </a:lnTo>
                    <a:lnTo>
                      <a:pt x="90" y="3150"/>
                    </a:lnTo>
                    <a:lnTo>
                      <a:pt x="63" y="3111"/>
                    </a:lnTo>
                    <a:lnTo>
                      <a:pt x="42" y="3070"/>
                    </a:lnTo>
                    <a:lnTo>
                      <a:pt x="26" y="3026"/>
                    </a:lnTo>
                    <a:lnTo>
                      <a:pt x="13" y="2980"/>
                    </a:lnTo>
                    <a:lnTo>
                      <a:pt x="4" y="2933"/>
                    </a:lnTo>
                    <a:lnTo>
                      <a:pt x="0" y="2884"/>
                    </a:lnTo>
                    <a:lnTo>
                      <a:pt x="0" y="2836"/>
                    </a:lnTo>
                    <a:lnTo>
                      <a:pt x="5" y="2787"/>
                    </a:lnTo>
                    <a:lnTo>
                      <a:pt x="14" y="2739"/>
                    </a:lnTo>
                    <a:lnTo>
                      <a:pt x="27" y="2691"/>
                    </a:lnTo>
                    <a:lnTo>
                      <a:pt x="45" y="2647"/>
                    </a:lnTo>
                    <a:lnTo>
                      <a:pt x="66" y="2603"/>
                    </a:lnTo>
                    <a:lnTo>
                      <a:pt x="89" y="2563"/>
                    </a:lnTo>
                    <a:lnTo>
                      <a:pt x="107" y="2531"/>
                    </a:lnTo>
                    <a:lnTo>
                      <a:pt x="128" y="2494"/>
                    </a:lnTo>
                    <a:lnTo>
                      <a:pt x="153" y="2451"/>
                    </a:lnTo>
                    <a:lnTo>
                      <a:pt x="180" y="2406"/>
                    </a:lnTo>
                    <a:lnTo>
                      <a:pt x="208" y="2356"/>
                    </a:lnTo>
                    <a:lnTo>
                      <a:pt x="239" y="2304"/>
                    </a:lnTo>
                    <a:lnTo>
                      <a:pt x="272" y="2248"/>
                    </a:lnTo>
                    <a:lnTo>
                      <a:pt x="307" y="2191"/>
                    </a:lnTo>
                    <a:lnTo>
                      <a:pt x="342" y="2132"/>
                    </a:lnTo>
                    <a:lnTo>
                      <a:pt x="379" y="2070"/>
                    </a:lnTo>
                    <a:lnTo>
                      <a:pt x="418" y="2009"/>
                    </a:lnTo>
                    <a:lnTo>
                      <a:pt x="458" y="1947"/>
                    </a:lnTo>
                    <a:lnTo>
                      <a:pt x="498" y="1886"/>
                    </a:lnTo>
                    <a:lnTo>
                      <a:pt x="539" y="1824"/>
                    </a:lnTo>
                    <a:lnTo>
                      <a:pt x="579" y="1763"/>
                    </a:lnTo>
                    <a:lnTo>
                      <a:pt x="632" y="1689"/>
                    </a:lnTo>
                    <a:lnTo>
                      <a:pt x="683" y="1618"/>
                    </a:lnTo>
                    <a:lnTo>
                      <a:pt x="733" y="1550"/>
                    </a:lnTo>
                    <a:lnTo>
                      <a:pt x="781" y="1484"/>
                    </a:lnTo>
                    <a:lnTo>
                      <a:pt x="804" y="1455"/>
                    </a:lnTo>
                    <a:lnTo>
                      <a:pt x="826" y="1425"/>
                    </a:lnTo>
                    <a:lnTo>
                      <a:pt x="849" y="1395"/>
                    </a:lnTo>
                    <a:lnTo>
                      <a:pt x="870" y="1364"/>
                    </a:lnTo>
                    <a:lnTo>
                      <a:pt x="893" y="1333"/>
                    </a:lnTo>
                    <a:lnTo>
                      <a:pt x="913" y="1304"/>
                    </a:lnTo>
                    <a:lnTo>
                      <a:pt x="932" y="1275"/>
                    </a:lnTo>
                    <a:lnTo>
                      <a:pt x="950" y="1248"/>
                    </a:lnTo>
                    <a:lnTo>
                      <a:pt x="967" y="1221"/>
                    </a:lnTo>
                    <a:lnTo>
                      <a:pt x="981" y="1198"/>
                    </a:lnTo>
                    <a:lnTo>
                      <a:pt x="993" y="1177"/>
                    </a:lnTo>
                    <a:lnTo>
                      <a:pt x="1002" y="1158"/>
                    </a:lnTo>
                    <a:lnTo>
                      <a:pt x="1007" y="1142"/>
                    </a:lnTo>
                    <a:lnTo>
                      <a:pt x="1009" y="1130"/>
                    </a:lnTo>
                    <a:lnTo>
                      <a:pt x="1008" y="1087"/>
                    </a:lnTo>
                    <a:lnTo>
                      <a:pt x="1007" y="1041"/>
                    </a:lnTo>
                    <a:lnTo>
                      <a:pt x="1006" y="989"/>
                    </a:lnTo>
                    <a:lnTo>
                      <a:pt x="1006" y="933"/>
                    </a:lnTo>
                    <a:lnTo>
                      <a:pt x="1005" y="874"/>
                    </a:lnTo>
                    <a:lnTo>
                      <a:pt x="1005" y="814"/>
                    </a:lnTo>
                    <a:lnTo>
                      <a:pt x="1005" y="752"/>
                    </a:lnTo>
                    <a:lnTo>
                      <a:pt x="1005" y="688"/>
                    </a:lnTo>
                    <a:lnTo>
                      <a:pt x="1006" y="626"/>
                    </a:lnTo>
                    <a:lnTo>
                      <a:pt x="1006" y="564"/>
                    </a:lnTo>
                    <a:lnTo>
                      <a:pt x="1006" y="505"/>
                    </a:lnTo>
                    <a:lnTo>
                      <a:pt x="1007" y="447"/>
                    </a:lnTo>
                    <a:lnTo>
                      <a:pt x="1007" y="393"/>
                    </a:lnTo>
                    <a:lnTo>
                      <a:pt x="1007" y="343"/>
                    </a:lnTo>
                    <a:lnTo>
                      <a:pt x="1008" y="299"/>
                    </a:lnTo>
                    <a:lnTo>
                      <a:pt x="1008" y="261"/>
                    </a:lnTo>
                    <a:lnTo>
                      <a:pt x="1008" y="228"/>
                    </a:lnTo>
                    <a:lnTo>
                      <a:pt x="834" y="228"/>
                    </a:lnTo>
                    <a:lnTo>
                      <a:pt x="8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41"/>
              <p:cNvSpPr>
                <a:spLocks/>
              </p:cNvSpPr>
              <p:nvPr/>
            </p:nvSpPr>
            <p:spPr bwMode="auto">
              <a:xfrm>
                <a:off x="5841" y="718"/>
                <a:ext cx="213" cy="79"/>
              </a:xfrm>
              <a:custGeom>
                <a:avLst/>
                <a:gdLst>
                  <a:gd name="T0" fmla="*/ 431 w 2767"/>
                  <a:gd name="T1" fmla="*/ 0 h 1020"/>
                  <a:gd name="T2" fmla="*/ 2335 w 2767"/>
                  <a:gd name="T3" fmla="*/ 0 h 1020"/>
                  <a:gd name="T4" fmla="*/ 2380 w 2767"/>
                  <a:gd name="T5" fmla="*/ 61 h 1020"/>
                  <a:gd name="T6" fmla="*/ 2426 w 2767"/>
                  <a:gd name="T7" fmla="*/ 127 h 1020"/>
                  <a:gd name="T8" fmla="*/ 2456 w 2767"/>
                  <a:gd name="T9" fmla="*/ 171 h 1020"/>
                  <a:gd name="T10" fmla="*/ 2486 w 2767"/>
                  <a:gd name="T11" fmla="*/ 216 h 1020"/>
                  <a:gd name="T12" fmla="*/ 2516 w 2767"/>
                  <a:gd name="T13" fmla="*/ 262 h 1020"/>
                  <a:gd name="T14" fmla="*/ 2544 w 2767"/>
                  <a:gd name="T15" fmla="*/ 307 h 1020"/>
                  <a:gd name="T16" fmla="*/ 2571 w 2767"/>
                  <a:gd name="T17" fmla="*/ 352 h 1020"/>
                  <a:gd name="T18" fmla="*/ 2597 w 2767"/>
                  <a:gd name="T19" fmla="*/ 395 h 1020"/>
                  <a:gd name="T20" fmla="*/ 2622 w 2767"/>
                  <a:gd name="T21" fmla="*/ 436 h 1020"/>
                  <a:gd name="T22" fmla="*/ 2645 w 2767"/>
                  <a:gd name="T23" fmla="*/ 475 h 1020"/>
                  <a:gd name="T24" fmla="*/ 2666 w 2767"/>
                  <a:gd name="T25" fmla="*/ 511 h 1020"/>
                  <a:gd name="T26" fmla="*/ 2685 w 2767"/>
                  <a:gd name="T27" fmla="*/ 544 h 1020"/>
                  <a:gd name="T28" fmla="*/ 2701 w 2767"/>
                  <a:gd name="T29" fmla="*/ 572 h 1020"/>
                  <a:gd name="T30" fmla="*/ 2715 w 2767"/>
                  <a:gd name="T31" fmla="*/ 597 h 1020"/>
                  <a:gd name="T32" fmla="*/ 2729 w 2767"/>
                  <a:gd name="T33" fmla="*/ 621 h 1020"/>
                  <a:gd name="T34" fmla="*/ 2746 w 2767"/>
                  <a:gd name="T35" fmla="*/ 656 h 1020"/>
                  <a:gd name="T36" fmla="*/ 2757 w 2767"/>
                  <a:gd name="T37" fmla="*/ 693 h 1020"/>
                  <a:gd name="T38" fmla="*/ 2765 w 2767"/>
                  <a:gd name="T39" fmla="*/ 732 h 1020"/>
                  <a:gd name="T40" fmla="*/ 2767 w 2767"/>
                  <a:gd name="T41" fmla="*/ 772 h 1020"/>
                  <a:gd name="T42" fmla="*/ 2765 w 2767"/>
                  <a:gd name="T43" fmla="*/ 811 h 1020"/>
                  <a:gd name="T44" fmla="*/ 2759 w 2767"/>
                  <a:gd name="T45" fmla="*/ 849 h 1020"/>
                  <a:gd name="T46" fmla="*/ 2747 w 2767"/>
                  <a:gd name="T47" fmla="*/ 885 h 1020"/>
                  <a:gd name="T48" fmla="*/ 2731 w 2767"/>
                  <a:gd name="T49" fmla="*/ 919 h 1020"/>
                  <a:gd name="T50" fmla="*/ 2713 w 2767"/>
                  <a:gd name="T51" fmla="*/ 945 h 1020"/>
                  <a:gd name="T52" fmla="*/ 2692 w 2767"/>
                  <a:gd name="T53" fmla="*/ 967 h 1020"/>
                  <a:gd name="T54" fmla="*/ 2669 w 2767"/>
                  <a:gd name="T55" fmla="*/ 986 h 1020"/>
                  <a:gd name="T56" fmla="*/ 2644 w 2767"/>
                  <a:gd name="T57" fmla="*/ 1001 h 1020"/>
                  <a:gd name="T58" fmla="*/ 2616 w 2767"/>
                  <a:gd name="T59" fmla="*/ 1011 h 1020"/>
                  <a:gd name="T60" fmla="*/ 2587 w 2767"/>
                  <a:gd name="T61" fmla="*/ 1018 h 1020"/>
                  <a:gd name="T62" fmla="*/ 2556 w 2767"/>
                  <a:gd name="T63" fmla="*/ 1020 h 1020"/>
                  <a:gd name="T64" fmla="*/ 210 w 2767"/>
                  <a:gd name="T65" fmla="*/ 1020 h 1020"/>
                  <a:gd name="T66" fmla="*/ 179 w 2767"/>
                  <a:gd name="T67" fmla="*/ 1018 h 1020"/>
                  <a:gd name="T68" fmla="*/ 150 w 2767"/>
                  <a:gd name="T69" fmla="*/ 1011 h 1020"/>
                  <a:gd name="T70" fmla="*/ 124 w 2767"/>
                  <a:gd name="T71" fmla="*/ 1001 h 1020"/>
                  <a:gd name="T72" fmla="*/ 98 w 2767"/>
                  <a:gd name="T73" fmla="*/ 986 h 1020"/>
                  <a:gd name="T74" fmla="*/ 75 w 2767"/>
                  <a:gd name="T75" fmla="*/ 967 h 1020"/>
                  <a:gd name="T76" fmla="*/ 55 w 2767"/>
                  <a:gd name="T77" fmla="*/ 945 h 1020"/>
                  <a:gd name="T78" fmla="*/ 37 w 2767"/>
                  <a:gd name="T79" fmla="*/ 919 h 1020"/>
                  <a:gd name="T80" fmla="*/ 20 w 2767"/>
                  <a:gd name="T81" fmla="*/ 885 h 1020"/>
                  <a:gd name="T82" fmla="*/ 8 w 2767"/>
                  <a:gd name="T83" fmla="*/ 849 h 1020"/>
                  <a:gd name="T84" fmla="*/ 2 w 2767"/>
                  <a:gd name="T85" fmla="*/ 811 h 1020"/>
                  <a:gd name="T86" fmla="*/ 0 w 2767"/>
                  <a:gd name="T87" fmla="*/ 772 h 1020"/>
                  <a:gd name="T88" fmla="*/ 2 w 2767"/>
                  <a:gd name="T89" fmla="*/ 732 h 1020"/>
                  <a:gd name="T90" fmla="*/ 9 w 2767"/>
                  <a:gd name="T91" fmla="*/ 693 h 1020"/>
                  <a:gd name="T92" fmla="*/ 22 w 2767"/>
                  <a:gd name="T93" fmla="*/ 656 h 1020"/>
                  <a:gd name="T94" fmla="*/ 38 w 2767"/>
                  <a:gd name="T95" fmla="*/ 621 h 1020"/>
                  <a:gd name="T96" fmla="*/ 52 w 2767"/>
                  <a:gd name="T97" fmla="*/ 597 h 1020"/>
                  <a:gd name="T98" fmla="*/ 66 w 2767"/>
                  <a:gd name="T99" fmla="*/ 572 h 1020"/>
                  <a:gd name="T100" fmla="*/ 82 w 2767"/>
                  <a:gd name="T101" fmla="*/ 544 h 1020"/>
                  <a:gd name="T102" fmla="*/ 101 w 2767"/>
                  <a:gd name="T103" fmla="*/ 511 h 1020"/>
                  <a:gd name="T104" fmla="*/ 121 w 2767"/>
                  <a:gd name="T105" fmla="*/ 475 h 1020"/>
                  <a:gd name="T106" fmla="*/ 145 w 2767"/>
                  <a:gd name="T107" fmla="*/ 436 h 1020"/>
                  <a:gd name="T108" fmla="*/ 170 w 2767"/>
                  <a:gd name="T109" fmla="*/ 395 h 1020"/>
                  <a:gd name="T110" fmla="*/ 195 w 2767"/>
                  <a:gd name="T111" fmla="*/ 352 h 1020"/>
                  <a:gd name="T112" fmla="*/ 223 w 2767"/>
                  <a:gd name="T113" fmla="*/ 307 h 1020"/>
                  <a:gd name="T114" fmla="*/ 251 w 2767"/>
                  <a:gd name="T115" fmla="*/ 262 h 1020"/>
                  <a:gd name="T116" fmla="*/ 281 w 2767"/>
                  <a:gd name="T117" fmla="*/ 216 h 1020"/>
                  <a:gd name="T118" fmla="*/ 311 w 2767"/>
                  <a:gd name="T119" fmla="*/ 171 h 1020"/>
                  <a:gd name="T120" fmla="*/ 341 w 2767"/>
                  <a:gd name="T121" fmla="*/ 127 h 1020"/>
                  <a:gd name="T122" fmla="*/ 387 w 2767"/>
                  <a:gd name="T123" fmla="*/ 61 h 1020"/>
                  <a:gd name="T124" fmla="*/ 431 w 2767"/>
                  <a:gd name="T125" fmla="*/ 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67" h="1020">
                    <a:moveTo>
                      <a:pt x="431" y="0"/>
                    </a:moveTo>
                    <a:lnTo>
                      <a:pt x="2335" y="0"/>
                    </a:lnTo>
                    <a:lnTo>
                      <a:pt x="2380" y="61"/>
                    </a:lnTo>
                    <a:lnTo>
                      <a:pt x="2426" y="127"/>
                    </a:lnTo>
                    <a:lnTo>
                      <a:pt x="2456" y="171"/>
                    </a:lnTo>
                    <a:lnTo>
                      <a:pt x="2486" y="216"/>
                    </a:lnTo>
                    <a:lnTo>
                      <a:pt x="2516" y="262"/>
                    </a:lnTo>
                    <a:lnTo>
                      <a:pt x="2544" y="307"/>
                    </a:lnTo>
                    <a:lnTo>
                      <a:pt x="2571" y="352"/>
                    </a:lnTo>
                    <a:lnTo>
                      <a:pt x="2597" y="395"/>
                    </a:lnTo>
                    <a:lnTo>
                      <a:pt x="2622" y="436"/>
                    </a:lnTo>
                    <a:lnTo>
                      <a:pt x="2645" y="475"/>
                    </a:lnTo>
                    <a:lnTo>
                      <a:pt x="2666" y="511"/>
                    </a:lnTo>
                    <a:lnTo>
                      <a:pt x="2685" y="544"/>
                    </a:lnTo>
                    <a:lnTo>
                      <a:pt x="2701" y="572"/>
                    </a:lnTo>
                    <a:lnTo>
                      <a:pt x="2715" y="597"/>
                    </a:lnTo>
                    <a:lnTo>
                      <a:pt x="2729" y="621"/>
                    </a:lnTo>
                    <a:lnTo>
                      <a:pt x="2746" y="656"/>
                    </a:lnTo>
                    <a:lnTo>
                      <a:pt x="2757" y="693"/>
                    </a:lnTo>
                    <a:lnTo>
                      <a:pt x="2765" y="732"/>
                    </a:lnTo>
                    <a:lnTo>
                      <a:pt x="2767" y="772"/>
                    </a:lnTo>
                    <a:lnTo>
                      <a:pt x="2765" y="811"/>
                    </a:lnTo>
                    <a:lnTo>
                      <a:pt x="2759" y="849"/>
                    </a:lnTo>
                    <a:lnTo>
                      <a:pt x="2747" y="885"/>
                    </a:lnTo>
                    <a:lnTo>
                      <a:pt x="2731" y="919"/>
                    </a:lnTo>
                    <a:lnTo>
                      <a:pt x="2713" y="945"/>
                    </a:lnTo>
                    <a:lnTo>
                      <a:pt x="2692" y="967"/>
                    </a:lnTo>
                    <a:lnTo>
                      <a:pt x="2669" y="986"/>
                    </a:lnTo>
                    <a:lnTo>
                      <a:pt x="2644" y="1001"/>
                    </a:lnTo>
                    <a:lnTo>
                      <a:pt x="2616" y="1011"/>
                    </a:lnTo>
                    <a:lnTo>
                      <a:pt x="2587" y="1018"/>
                    </a:lnTo>
                    <a:lnTo>
                      <a:pt x="2556" y="1020"/>
                    </a:lnTo>
                    <a:lnTo>
                      <a:pt x="210" y="1020"/>
                    </a:lnTo>
                    <a:lnTo>
                      <a:pt x="179" y="1018"/>
                    </a:lnTo>
                    <a:lnTo>
                      <a:pt x="150" y="1011"/>
                    </a:lnTo>
                    <a:lnTo>
                      <a:pt x="124" y="1001"/>
                    </a:lnTo>
                    <a:lnTo>
                      <a:pt x="98" y="986"/>
                    </a:lnTo>
                    <a:lnTo>
                      <a:pt x="75" y="967"/>
                    </a:lnTo>
                    <a:lnTo>
                      <a:pt x="55" y="945"/>
                    </a:lnTo>
                    <a:lnTo>
                      <a:pt x="37" y="919"/>
                    </a:lnTo>
                    <a:lnTo>
                      <a:pt x="20" y="885"/>
                    </a:lnTo>
                    <a:lnTo>
                      <a:pt x="8" y="849"/>
                    </a:lnTo>
                    <a:lnTo>
                      <a:pt x="2" y="811"/>
                    </a:lnTo>
                    <a:lnTo>
                      <a:pt x="0" y="772"/>
                    </a:lnTo>
                    <a:lnTo>
                      <a:pt x="2" y="732"/>
                    </a:lnTo>
                    <a:lnTo>
                      <a:pt x="9" y="693"/>
                    </a:lnTo>
                    <a:lnTo>
                      <a:pt x="22" y="656"/>
                    </a:lnTo>
                    <a:lnTo>
                      <a:pt x="38" y="621"/>
                    </a:lnTo>
                    <a:lnTo>
                      <a:pt x="52" y="597"/>
                    </a:lnTo>
                    <a:lnTo>
                      <a:pt x="66" y="572"/>
                    </a:lnTo>
                    <a:lnTo>
                      <a:pt x="82" y="544"/>
                    </a:lnTo>
                    <a:lnTo>
                      <a:pt x="101" y="511"/>
                    </a:lnTo>
                    <a:lnTo>
                      <a:pt x="121" y="475"/>
                    </a:lnTo>
                    <a:lnTo>
                      <a:pt x="145" y="436"/>
                    </a:lnTo>
                    <a:lnTo>
                      <a:pt x="170" y="395"/>
                    </a:lnTo>
                    <a:lnTo>
                      <a:pt x="195" y="352"/>
                    </a:lnTo>
                    <a:lnTo>
                      <a:pt x="223" y="307"/>
                    </a:lnTo>
                    <a:lnTo>
                      <a:pt x="251" y="262"/>
                    </a:lnTo>
                    <a:lnTo>
                      <a:pt x="281" y="216"/>
                    </a:lnTo>
                    <a:lnTo>
                      <a:pt x="311" y="171"/>
                    </a:lnTo>
                    <a:lnTo>
                      <a:pt x="341" y="127"/>
                    </a:lnTo>
                    <a:lnTo>
                      <a:pt x="387" y="61"/>
                    </a:lnTo>
                    <a:lnTo>
                      <a:pt x="4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8328225" y="3279147"/>
            <a:ext cx="822960" cy="822960"/>
            <a:chOff x="8328225" y="3279147"/>
            <a:chExt cx="822960" cy="822960"/>
          </a:xfrm>
        </p:grpSpPr>
        <p:sp>
          <p:nvSpPr>
            <p:cNvPr id="14" name="Oval 13"/>
            <p:cNvSpPr/>
            <p:nvPr/>
          </p:nvSpPr>
          <p:spPr>
            <a:xfrm>
              <a:off x="8328225" y="3279147"/>
              <a:ext cx="822960" cy="8229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46"/>
            <p:cNvSpPr>
              <a:spLocks noEditPoints="1"/>
            </p:cNvSpPr>
            <p:nvPr/>
          </p:nvSpPr>
          <p:spPr bwMode="auto">
            <a:xfrm>
              <a:off x="8508724" y="3497746"/>
              <a:ext cx="461963" cy="385763"/>
            </a:xfrm>
            <a:custGeom>
              <a:avLst/>
              <a:gdLst>
                <a:gd name="T0" fmla="*/ 1668 w 3492"/>
                <a:gd name="T1" fmla="*/ 1635 h 2911"/>
                <a:gd name="T2" fmla="*/ 1190 w 3492"/>
                <a:gd name="T3" fmla="*/ 1900 h 2911"/>
                <a:gd name="T4" fmla="*/ 730 w 3492"/>
                <a:gd name="T5" fmla="*/ 1652 h 2911"/>
                <a:gd name="T6" fmla="*/ 730 w 3492"/>
                <a:gd name="T7" fmla="*/ 2229 h 2911"/>
                <a:gd name="T8" fmla="*/ 1668 w 3492"/>
                <a:gd name="T9" fmla="*/ 2697 h 2911"/>
                <a:gd name="T10" fmla="*/ 1668 w 3492"/>
                <a:gd name="T11" fmla="*/ 1635 h 2911"/>
                <a:gd name="T12" fmla="*/ 1824 w 3492"/>
                <a:gd name="T13" fmla="*/ 1633 h 2911"/>
                <a:gd name="T14" fmla="*/ 1824 w 3492"/>
                <a:gd name="T15" fmla="*/ 2697 h 2911"/>
                <a:gd name="T16" fmla="*/ 2762 w 3492"/>
                <a:gd name="T17" fmla="*/ 2229 h 2911"/>
                <a:gd name="T18" fmla="*/ 2762 w 3492"/>
                <a:gd name="T19" fmla="*/ 1654 h 2911"/>
                <a:gd name="T20" fmla="*/ 2306 w 3492"/>
                <a:gd name="T21" fmla="*/ 1900 h 2911"/>
                <a:gd name="T22" fmla="*/ 1824 w 3492"/>
                <a:gd name="T23" fmla="*/ 1633 h 2911"/>
                <a:gd name="T24" fmla="*/ 2740 w 3492"/>
                <a:gd name="T25" fmla="*/ 1038 h 2911"/>
                <a:gd name="T26" fmla="*/ 1899 w 3492"/>
                <a:gd name="T27" fmla="*/ 1496 h 2911"/>
                <a:gd name="T28" fmla="*/ 2307 w 3492"/>
                <a:gd name="T29" fmla="*/ 1720 h 2911"/>
                <a:gd name="T30" fmla="*/ 3155 w 3492"/>
                <a:gd name="T31" fmla="*/ 1264 h 2911"/>
                <a:gd name="T32" fmla="*/ 2740 w 3492"/>
                <a:gd name="T33" fmla="*/ 1038 h 2911"/>
                <a:gd name="T34" fmla="*/ 756 w 3492"/>
                <a:gd name="T35" fmla="*/ 1038 h 2911"/>
                <a:gd name="T36" fmla="*/ 340 w 3492"/>
                <a:gd name="T37" fmla="*/ 1264 h 2911"/>
                <a:gd name="T38" fmla="*/ 1189 w 3492"/>
                <a:gd name="T39" fmla="*/ 1720 h 2911"/>
                <a:gd name="T40" fmla="*/ 1603 w 3492"/>
                <a:gd name="T41" fmla="*/ 1496 h 2911"/>
                <a:gd name="T42" fmla="*/ 756 w 3492"/>
                <a:gd name="T43" fmla="*/ 1038 h 2911"/>
                <a:gd name="T44" fmla="*/ 2327 w 3492"/>
                <a:gd name="T45" fmla="*/ 187 h 2911"/>
                <a:gd name="T46" fmla="*/ 1911 w 3492"/>
                <a:gd name="T47" fmla="*/ 414 h 2911"/>
                <a:gd name="T48" fmla="*/ 2759 w 3492"/>
                <a:gd name="T49" fmla="*/ 870 h 2911"/>
                <a:gd name="T50" fmla="*/ 3166 w 3492"/>
                <a:gd name="T51" fmla="*/ 643 h 2911"/>
                <a:gd name="T52" fmla="*/ 2327 w 3492"/>
                <a:gd name="T53" fmla="*/ 187 h 2911"/>
                <a:gd name="T54" fmla="*/ 1165 w 3492"/>
                <a:gd name="T55" fmla="*/ 179 h 2911"/>
                <a:gd name="T56" fmla="*/ 325 w 3492"/>
                <a:gd name="T57" fmla="*/ 636 h 2911"/>
                <a:gd name="T58" fmla="*/ 731 w 3492"/>
                <a:gd name="T59" fmla="*/ 862 h 2911"/>
                <a:gd name="T60" fmla="*/ 1581 w 3492"/>
                <a:gd name="T61" fmla="*/ 405 h 2911"/>
                <a:gd name="T62" fmla="*/ 1165 w 3492"/>
                <a:gd name="T63" fmla="*/ 179 h 2911"/>
                <a:gd name="T64" fmla="*/ 1165 w 3492"/>
                <a:gd name="T65" fmla="*/ 0 h 2911"/>
                <a:gd name="T66" fmla="*/ 1753 w 3492"/>
                <a:gd name="T67" fmla="*/ 321 h 2911"/>
                <a:gd name="T68" fmla="*/ 2327 w 3492"/>
                <a:gd name="T69" fmla="*/ 8 h 2911"/>
                <a:gd name="T70" fmla="*/ 3366 w 3492"/>
                <a:gd name="T71" fmla="*/ 574 h 2911"/>
                <a:gd name="T72" fmla="*/ 3492 w 3492"/>
                <a:gd name="T73" fmla="*/ 642 h 2911"/>
                <a:gd name="T74" fmla="*/ 2923 w 3492"/>
                <a:gd name="T75" fmla="*/ 959 h 2911"/>
                <a:gd name="T76" fmla="*/ 3486 w 3492"/>
                <a:gd name="T77" fmla="*/ 1265 h 2911"/>
                <a:gd name="T78" fmla="*/ 2920 w 3492"/>
                <a:gd name="T79" fmla="*/ 1570 h 2911"/>
                <a:gd name="T80" fmla="*/ 2920 w 3492"/>
                <a:gd name="T81" fmla="*/ 2327 h 2911"/>
                <a:gd name="T82" fmla="*/ 1746 w 3492"/>
                <a:gd name="T83" fmla="*/ 2911 h 2911"/>
                <a:gd name="T84" fmla="*/ 571 w 3492"/>
                <a:gd name="T85" fmla="*/ 2327 h 2911"/>
                <a:gd name="T86" fmla="*/ 571 w 3492"/>
                <a:gd name="T87" fmla="*/ 1568 h 2911"/>
                <a:gd name="T88" fmla="*/ 11 w 3492"/>
                <a:gd name="T89" fmla="*/ 1265 h 2911"/>
                <a:gd name="T90" fmla="*/ 571 w 3492"/>
                <a:gd name="T91" fmla="*/ 960 h 2911"/>
                <a:gd name="T92" fmla="*/ 571 w 3492"/>
                <a:gd name="T93" fmla="*/ 959 h 2911"/>
                <a:gd name="T94" fmla="*/ 572 w 3492"/>
                <a:gd name="T95" fmla="*/ 959 h 2911"/>
                <a:gd name="T96" fmla="*/ 579 w 3492"/>
                <a:gd name="T97" fmla="*/ 956 h 2911"/>
                <a:gd name="T98" fmla="*/ 124 w 3492"/>
                <a:gd name="T99" fmla="*/ 704 h 2911"/>
                <a:gd name="T100" fmla="*/ 0 w 3492"/>
                <a:gd name="T101" fmla="*/ 634 h 2911"/>
                <a:gd name="T102" fmla="*/ 1165 w 3492"/>
                <a:gd name="T103" fmla="*/ 0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92" h="2911">
                  <a:moveTo>
                    <a:pt x="1668" y="1635"/>
                  </a:moveTo>
                  <a:lnTo>
                    <a:pt x="1190" y="1900"/>
                  </a:lnTo>
                  <a:lnTo>
                    <a:pt x="730" y="1652"/>
                  </a:lnTo>
                  <a:lnTo>
                    <a:pt x="730" y="2229"/>
                  </a:lnTo>
                  <a:lnTo>
                    <a:pt x="1668" y="2697"/>
                  </a:lnTo>
                  <a:lnTo>
                    <a:pt x="1668" y="1635"/>
                  </a:lnTo>
                  <a:close/>
                  <a:moveTo>
                    <a:pt x="1824" y="1633"/>
                  </a:moveTo>
                  <a:lnTo>
                    <a:pt x="1824" y="2697"/>
                  </a:lnTo>
                  <a:lnTo>
                    <a:pt x="2762" y="2229"/>
                  </a:lnTo>
                  <a:lnTo>
                    <a:pt x="2762" y="1654"/>
                  </a:lnTo>
                  <a:lnTo>
                    <a:pt x="2306" y="1900"/>
                  </a:lnTo>
                  <a:lnTo>
                    <a:pt x="1824" y="1633"/>
                  </a:lnTo>
                  <a:close/>
                  <a:moveTo>
                    <a:pt x="2740" y="1038"/>
                  </a:moveTo>
                  <a:lnTo>
                    <a:pt x="1899" y="1496"/>
                  </a:lnTo>
                  <a:lnTo>
                    <a:pt x="2307" y="1720"/>
                  </a:lnTo>
                  <a:lnTo>
                    <a:pt x="3155" y="1264"/>
                  </a:lnTo>
                  <a:lnTo>
                    <a:pt x="2740" y="1038"/>
                  </a:lnTo>
                  <a:close/>
                  <a:moveTo>
                    <a:pt x="756" y="1038"/>
                  </a:moveTo>
                  <a:lnTo>
                    <a:pt x="340" y="1264"/>
                  </a:lnTo>
                  <a:lnTo>
                    <a:pt x="1189" y="1720"/>
                  </a:lnTo>
                  <a:lnTo>
                    <a:pt x="1603" y="1496"/>
                  </a:lnTo>
                  <a:lnTo>
                    <a:pt x="756" y="1038"/>
                  </a:lnTo>
                  <a:close/>
                  <a:moveTo>
                    <a:pt x="2327" y="187"/>
                  </a:moveTo>
                  <a:lnTo>
                    <a:pt x="1911" y="414"/>
                  </a:lnTo>
                  <a:lnTo>
                    <a:pt x="2759" y="870"/>
                  </a:lnTo>
                  <a:lnTo>
                    <a:pt x="3166" y="643"/>
                  </a:lnTo>
                  <a:lnTo>
                    <a:pt x="2327" y="187"/>
                  </a:lnTo>
                  <a:close/>
                  <a:moveTo>
                    <a:pt x="1165" y="179"/>
                  </a:moveTo>
                  <a:lnTo>
                    <a:pt x="325" y="636"/>
                  </a:lnTo>
                  <a:lnTo>
                    <a:pt x="731" y="862"/>
                  </a:lnTo>
                  <a:lnTo>
                    <a:pt x="1581" y="405"/>
                  </a:lnTo>
                  <a:lnTo>
                    <a:pt x="1165" y="179"/>
                  </a:lnTo>
                  <a:close/>
                  <a:moveTo>
                    <a:pt x="1165" y="0"/>
                  </a:moveTo>
                  <a:lnTo>
                    <a:pt x="1753" y="321"/>
                  </a:lnTo>
                  <a:lnTo>
                    <a:pt x="2327" y="8"/>
                  </a:lnTo>
                  <a:lnTo>
                    <a:pt x="3366" y="574"/>
                  </a:lnTo>
                  <a:lnTo>
                    <a:pt x="3492" y="642"/>
                  </a:lnTo>
                  <a:lnTo>
                    <a:pt x="2923" y="959"/>
                  </a:lnTo>
                  <a:lnTo>
                    <a:pt x="3486" y="1265"/>
                  </a:lnTo>
                  <a:lnTo>
                    <a:pt x="2920" y="1570"/>
                  </a:lnTo>
                  <a:lnTo>
                    <a:pt x="2920" y="2327"/>
                  </a:lnTo>
                  <a:lnTo>
                    <a:pt x="1746" y="2911"/>
                  </a:lnTo>
                  <a:lnTo>
                    <a:pt x="571" y="2327"/>
                  </a:lnTo>
                  <a:lnTo>
                    <a:pt x="571" y="1568"/>
                  </a:lnTo>
                  <a:lnTo>
                    <a:pt x="11" y="1265"/>
                  </a:lnTo>
                  <a:lnTo>
                    <a:pt x="571" y="960"/>
                  </a:lnTo>
                  <a:lnTo>
                    <a:pt x="571" y="959"/>
                  </a:lnTo>
                  <a:lnTo>
                    <a:pt x="572" y="959"/>
                  </a:lnTo>
                  <a:lnTo>
                    <a:pt x="579" y="956"/>
                  </a:lnTo>
                  <a:lnTo>
                    <a:pt x="124" y="704"/>
                  </a:lnTo>
                  <a:lnTo>
                    <a:pt x="0" y="634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328225" y="4719524"/>
            <a:ext cx="822960" cy="822960"/>
            <a:chOff x="8328225" y="4719524"/>
            <a:chExt cx="822960" cy="822960"/>
          </a:xfrm>
        </p:grpSpPr>
        <p:sp>
          <p:nvSpPr>
            <p:cNvPr id="15" name="Oval 14"/>
            <p:cNvSpPr/>
            <p:nvPr/>
          </p:nvSpPr>
          <p:spPr>
            <a:xfrm>
              <a:off x="8328225" y="4719524"/>
              <a:ext cx="822960" cy="8229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8533034" y="4958849"/>
              <a:ext cx="413342" cy="344311"/>
            </a:xfrm>
            <a:custGeom>
              <a:avLst/>
              <a:gdLst>
                <a:gd name="T0" fmla="*/ 2623 w 3140"/>
                <a:gd name="T1" fmla="*/ 1677 h 2957"/>
                <a:gd name="T2" fmla="*/ 2477 w 3140"/>
                <a:gd name="T3" fmla="*/ 1601 h 2957"/>
                <a:gd name="T4" fmla="*/ 301 w 3140"/>
                <a:gd name="T5" fmla="*/ 1494 h 2957"/>
                <a:gd name="T6" fmla="*/ 363 w 3140"/>
                <a:gd name="T7" fmla="*/ 1533 h 2957"/>
                <a:gd name="T8" fmla="*/ 1910 w 3140"/>
                <a:gd name="T9" fmla="*/ 1289 h 2957"/>
                <a:gd name="T10" fmla="*/ 1908 w 3140"/>
                <a:gd name="T11" fmla="*/ 1442 h 2957"/>
                <a:gd name="T12" fmla="*/ 1453 w 3140"/>
                <a:gd name="T13" fmla="*/ 1404 h 2957"/>
                <a:gd name="T14" fmla="*/ 1200 w 3140"/>
                <a:gd name="T15" fmla="*/ 1531 h 2957"/>
                <a:gd name="T16" fmla="*/ 1055 w 3140"/>
                <a:gd name="T17" fmla="*/ 1518 h 2957"/>
                <a:gd name="T18" fmla="*/ 1129 w 3140"/>
                <a:gd name="T19" fmla="*/ 1379 h 2957"/>
                <a:gd name="T20" fmla="*/ 1503 w 3140"/>
                <a:gd name="T21" fmla="*/ 1233 h 2957"/>
                <a:gd name="T22" fmla="*/ 2082 w 3140"/>
                <a:gd name="T23" fmla="*/ 1016 h 2957"/>
                <a:gd name="T24" fmla="*/ 1727 w 3140"/>
                <a:gd name="T25" fmla="*/ 955 h 2957"/>
                <a:gd name="T26" fmla="*/ 1232 w 3140"/>
                <a:gd name="T27" fmla="*/ 1046 h 2957"/>
                <a:gd name="T28" fmla="*/ 946 w 3140"/>
                <a:gd name="T29" fmla="*/ 1207 h 2957"/>
                <a:gd name="T30" fmla="*/ 648 w 3140"/>
                <a:gd name="T31" fmla="*/ 1834 h 2957"/>
                <a:gd name="T32" fmla="*/ 832 w 3140"/>
                <a:gd name="T33" fmla="*/ 2417 h 2957"/>
                <a:gd name="T34" fmla="*/ 1146 w 3140"/>
                <a:gd name="T35" fmla="*/ 2778 h 2957"/>
                <a:gd name="T36" fmla="*/ 1272 w 3140"/>
                <a:gd name="T37" fmla="*/ 2596 h 2957"/>
                <a:gd name="T38" fmla="*/ 1678 w 3140"/>
                <a:gd name="T39" fmla="*/ 2635 h 2957"/>
                <a:gd name="T40" fmla="*/ 1843 w 3140"/>
                <a:gd name="T41" fmla="*/ 2678 h 2957"/>
                <a:gd name="T42" fmla="*/ 1958 w 3140"/>
                <a:gd name="T43" fmla="*/ 2627 h 2957"/>
                <a:gd name="T44" fmla="*/ 2043 w 3140"/>
                <a:gd name="T45" fmla="*/ 2562 h 2957"/>
                <a:gd name="T46" fmla="*/ 2234 w 3140"/>
                <a:gd name="T47" fmla="*/ 2550 h 2957"/>
                <a:gd name="T48" fmla="*/ 2481 w 3140"/>
                <a:gd name="T49" fmla="*/ 2648 h 2957"/>
                <a:gd name="T50" fmla="*/ 2505 w 3140"/>
                <a:gd name="T51" fmla="*/ 2492 h 2957"/>
                <a:gd name="T52" fmla="*/ 2625 w 3140"/>
                <a:gd name="T53" fmla="*/ 2315 h 2957"/>
                <a:gd name="T54" fmla="*/ 2977 w 3140"/>
                <a:gd name="T55" fmla="*/ 2131 h 2957"/>
                <a:gd name="T56" fmla="*/ 2814 w 3140"/>
                <a:gd name="T57" fmla="*/ 1686 h 2957"/>
                <a:gd name="T58" fmla="*/ 2509 w 3140"/>
                <a:gd name="T59" fmla="*/ 1158 h 2957"/>
                <a:gd name="T60" fmla="*/ 2577 w 3140"/>
                <a:gd name="T61" fmla="*/ 912 h 2957"/>
                <a:gd name="T62" fmla="*/ 2745 w 3140"/>
                <a:gd name="T63" fmla="*/ 866 h 2957"/>
                <a:gd name="T64" fmla="*/ 2878 w 3140"/>
                <a:gd name="T65" fmla="*/ 1370 h 2957"/>
                <a:gd name="T66" fmla="*/ 3039 w 3140"/>
                <a:gd name="T67" fmla="*/ 1748 h 2957"/>
                <a:gd name="T68" fmla="*/ 3129 w 3140"/>
                <a:gd name="T69" fmla="*/ 2249 h 2957"/>
                <a:gd name="T70" fmla="*/ 2885 w 3140"/>
                <a:gd name="T71" fmla="*/ 2318 h 2957"/>
                <a:gd name="T72" fmla="*/ 2666 w 3140"/>
                <a:gd name="T73" fmla="*/ 2566 h 2957"/>
                <a:gd name="T74" fmla="*/ 2656 w 3140"/>
                <a:gd name="T75" fmla="*/ 2800 h 2957"/>
                <a:gd name="T76" fmla="*/ 2202 w 3140"/>
                <a:gd name="T77" fmla="*/ 2804 h 2957"/>
                <a:gd name="T78" fmla="*/ 2094 w 3140"/>
                <a:gd name="T79" fmla="*/ 2842 h 2957"/>
                <a:gd name="T80" fmla="*/ 1776 w 3140"/>
                <a:gd name="T81" fmla="*/ 2948 h 2957"/>
                <a:gd name="T82" fmla="*/ 1588 w 3140"/>
                <a:gd name="T83" fmla="*/ 2797 h 2957"/>
                <a:gd name="T84" fmla="*/ 1312 w 3140"/>
                <a:gd name="T85" fmla="*/ 2908 h 2957"/>
                <a:gd name="T86" fmla="*/ 889 w 3140"/>
                <a:gd name="T87" fmla="*/ 2899 h 2957"/>
                <a:gd name="T88" fmla="*/ 840 w 3140"/>
                <a:gd name="T89" fmla="*/ 2626 h 2957"/>
                <a:gd name="T90" fmla="*/ 506 w 3140"/>
                <a:gd name="T91" fmla="*/ 2148 h 2957"/>
                <a:gd name="T92" fmla="*/ 443 w 3140"/>
                <a:gd name="T93" fmla="*/ 1692 h 2957"/>
                <a:gd name="T94" fmla="*/ 144 w 3140"/>
                <a:gd name="T95" fmla="*/ 1739 h 2957"/>
                <a:gd name="T96" fmla="*/ 1 w 3140"/>
                <a:gd name="T97" fmla="*/ 1448 h 2957"/>
                <a:gd name="T98" fmla="*/ 72 w 3140"/>
                <a:gd name="T99" fmla="*/ 1296 h 2957"/>
                <a:gd name="T100" fmla="*/ 95 w 3140"/>
                <a:gd name="T101" fmla="*/ 1518 h 2957"/>
                <a:gd name="T102" fmla="*/ 308 w 3140"/>
                <a:gd name="T103" fmla="*/ 1671 h 2957"/>
                <a:gd name="T104" fmla="*/ 244 w 3140"/>
                <a:gd name="T105" fmla="*/ 1451 h 2957"/>
                <a:gd name="T106" fmla="*/ 418 w 3140"/>
                <a:gd name="T107" fmla="*/ 1426 h 2957"/>
                <a:gd name="T108" fmla="*/ 594 w 3140"/>
                <a:gd name="T109" fmla="*/ 1388 h 2957"/>
                <a:gd name="T110" fmla="*/ 1004 w 3140"/>
                <a:gd name="T111" fmla="*/ 972 h 2957"/>
                <a:gd name="T112" fmla="*/ 1404 w 3140"/>
                <a:gd name="T113" fmla="*/ 824 h 2957"/>
                <a:gd name="T114" fmla="*/ 2014 w 3140"/>
                <a:gd name="T115" fmla="*/ 832 h 2957"/>
                <a:gd name="T116" fmla="*/ 1495 w 3140"/>
                <a:gd name="T117" fmla="*/ 44 h 2957"/>
                <a:gd name="T118" fmla="*/ 1686 w 3140"/>
                <a:gd name="T119" fmla="*/ 470 h 2957"/>
                <a:gd name="T120" fmla="*/ 1315 w 3140"/>
                <a:gd name="T121" fmla="*/ 754 h 2957"/>
                <a:gd name="T122" fmla="*/ 944 w 3140"/>
                <a:gd name="T123" fmla="*/ 470 h 2957"/>
                <a:gd name="T124" fmla="*/ 1135 w 3140"/>
                <a:gd name="T125" fmla="*/ 44 h 2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0" h="2957">
                  <a:moveTo>
                    <a:pt x="2559" y="1481"/>
                  </a:moveTo>
                  <a:lnTo>
                    <a:pt x="2577" y="1484"/>
                  </a:lnTo>
                  <a:lnTo>
                    <a:pt x="2595" y="1494"/>
                  </a:lnTo>
                  <a:lnTo>
                    <a:pt x="2610" y="1508"/>
                  </a:lnTo>
                  <a:lnTo>
                    <a:pt x="2623" y="1526"/>
                  </a:lnTo>
                  <a:lnTo>
                    <a:pt x="2633" y="1549"/>
                  </a:lnTo>
                  <a:lnTo>
                    <a:pt x="2638" y="1574"/>
                  </a:lnTo>
                  <a:lnTo>
                    <a:pt x="2641" y="1601"/>
                  </a:lnTo>
                  <a:lnTo>
                    <a:pt x="2638" y="1629"/>
                  </a:lnTo>
                  <a:lnTo>
                    <a:pt x="2633" y="1654"/>
                  </a:lnTo>
                  <a:lnTo>
                    <a:pt x="2623" y="1677"/>
                  </a:lnTo>
                  <a:lnTo>
                    <a:pt x="2610" y="1695"/>
                  </a:lnTo>
                  <a:lnTo>
                    <a:pt x="2595" y="1709"/>
                  </a:lnTo>
                  <a:lnTo>
                    <a:pt x="2577" y="1718"/>
                  </a:lnTo>
                  <a:lnTo>
                    <a:pt x="2559" y="1722"/>
                  </a:lnTo>
                  <a:lnTo>
                    <a:pt x="2540" y="1718"/>
                  </a:lnTo>
                  <a:lnTo>
                    <a:pt x="2522" y="1709"/>
                  </a:lnTo>
                  <a:lnTo>
                    <a:pt x="2507" y="1695"/>
                  </a:lnTo>
                  <a:lnTo>
                    <a:pt x="2495" y="1677"/>
                  </a:lnTo>
                  <a:lnTo>
                    <a:pt x="2485" y="1654"/>
                  </a:lnTo>
                  <a:lnTo>
                    <a:pt x="2479" y="1629"/>
                  </a:lnTo>
                  <a:lnTo>
                    <a:pt x="2477" y="1601"/>
                  </a:lnTo>
                  <a:lnTo>
                    <a:pt x="2479" y="1574"/>
                  </a:lnTo>
                  <a:lnTo>
                    <a:pt x="2485" y="1549"/>
                  </a:lnTo>
                  <a:lnTo>
                    <a:pt x="2495" y="1526"/>
                  </a:lnTo>
                  <a:lnTo>
                    <a:pt x="2507" y="1508"/>
                  </a:lnTo>
                  <a:lnTo>
                    <a:pt x="2522" y="1494"/>
                  </a:lnTo>
                  <a:lnTo>
                    <a:pt x="2540" y="1484"/>
                  </a:lnTo>
                  <a:lnTo>
                    <a:pt x="2559" y="1481"/>
                  </a:lnTo>
                  <a:close/>
                  <a:moveTo>
                    <a:pt x="318" y="1478"/>
                  </a:moveTo>
                  <a:lnTo>
                    <a:pt x="311" y="1480"/>
                  </a:lnTo>
                  <a:lnTo>
                    <a:pt x="305" y="1485"/>
                  </a:lnTo>
                  <a:lnTo>
                    <a:pt x="301" y="1494"/>
                  </a:lnTo>
                  <a:lnTo>
                    <a:pt x="300" y="1503"/>
                  </a:lnTo>
                  <a:lnTo>
                    <a:pt x="301" y="1514"/>
                  </a:lnTo>
                  <a:lnTo>
                    <a:pt x="306" y="1526"/>
                  </a:lnTo>
                  <a:lnTo>
                    <a:pt x="320" y="1549"/>
                  </a:lnTo>
                  <a:lnTo>
                    <a:pt x="336" y="1568"/>
                  </a:lnTo>
                  <a:lnTo>
                    <a:pt x="352" y="1582"/>
                  </a:lnTo>
                  <a:lnTo>
                    <a:pt x="371" y="1592"/>
                  </a:lnTo>
                  <a:lnTo>
                    <a:pt x="370" y="1580"/>
                  </a:lnTo>
                  <a:lnTo>
                    <a:pt x="370" y="1567"/>
                  </a:lnTo>
                  <a:lnTo>
                    <a:pt x="367" y="1551"/>
                  </a:lnTo>
                  <a:lnTo>
                    <a:pt x="363" y="1533"/>
                  </a:lnTo>
                  <a:lnTo>
                    <a:pt x="357" y="1517"/>
                  </a:lnTo>
                  <a:lnTo>
                    <a:pt x="350" y="1502"/>
                  </a:lnTo>
                  <a:lnTo>
                    <a:pt x="339" y="1487"/>
                  </a:lnTo>
                  <a:lnTo>
                    <a:pt x="328" y="1481"/>
                  </a:lnTo>
                  <a:lnTo>
                    <a:pt x="318" y="1478"/>
                  </a:lnTo>
                  <a:close/>
                  <a:moveTo>
                    <a:pt x="1606" y="1229"/>
                  </a:moveTo>
                  <a:lnTo>
                    <a:pt x="1661" y="1233"/>
                  </a:lnTo>
                  <a:lnTo>
                    <a:pt x="1720" y="1240"/>
                  </a:lnTo>
                  <a:lnTo>
                    <a:pt x="1781" y="1251"/>
                  </a:lnTo>
                  <a:lnTo>
                    <a:pt x="1844" y="1268"/>
                  </a:lnTo>
                  <a:lnTo>
                    <a:pt x="1910" y="1289"/>
                  </a:lnTo>
                  <a:lnTo>
                    <a:pt x="1928" y="1297"/>
                  </a:lnTo>
                  <a:lnTo>
                    <a:pt x="1941" y="1309"/>
                  </a:lnTo>
                  <a:lnTo>
                    <a:pt x="1952" y="1324"/>
                  </a:lnTo>
                  <a:lnTo>
                    <a:pt x="1960" y="1339"/>
                  </a:lnTo>
                  <a:lnTo>
                    <a:pt x="1964" y="1356"/>
                  </a:lnTo>
                  <a:lnTo>
                    <a:pt x="1964" y="1375"/>
                  </a:lnTo>
                  <a:lnTo>
                    <a:pt x="1960" y="1393"/>
                  </a:lnTo>
                  <a:lnTo>
                    <a:pt x="1950" y="1410"/>
                  </a:lnTo>
                  <a:lnTo>
                    <a:pt x="1939" y="1423"/>
                  </a:lnTo>
                  <a:lnTo>
                    <a:pt x="1924" y="1435"/>
                  </a:lnTo>
                  <a:lnTo>
                    <a:pt x="1908" y="1442"/>
                  </a:lnTo>
                  <a:lnTo>
                    <a:pt x="1891" y="1446"/>
                  </a:lnTo>
                  <a:lnTo>
                    <a:pt x="1873" y="1446"/>
                  </a:lnTo>
                  <a:lnTo>
                    <a:pt x="1854" y="1442"/>
                  </a:lnTo>
                  <a:lnTo>
                    <a:pt x="1794" y="1422"/>
                  </a:lnTo>
                  <a:lnTo>
                    <a:pt x="1737" y="1408"/>
                  </a:lnTo>
                  <a:lnTo>
                    <a:pt x="1683" y="1398"/>
                  </a:lnTo>
                  <a:lnTo>
                    <a:pt x="1631" y="1393"/>
                  </a:lnTo>
                  <a:lnTo>
                    <a:pt x="1582" y="1391"/>
                  </a:lnTo>
                  <a:lnTo>
                    <a:pt x="1537" y="1392"/>
                  </a:lnTo>
                  <a:lnTo>
                    <a:pt x="1494" y="1397"/>
                  </a:lnTo>
                  <a:lnTo>
                    <a:pt x="1453" y="1404"/>
                  </a:lnTo>
                  <a:lnTo>
                    <a:pt x="1416" y="1412"/>
                  </a:lnTo>
                  <a:lnTo>
                    <a:pt x="1382" y="1423"/>
                  </a:lnTo>
                  <a:lnTo>
                    <a:pt x="1350" y="1436"/>
                  </a:lnTo>
                  <a:lnTo>
                    <a:pt x="1321" y="1449"/>
                  </a:lnTo>
                  <a:lnTo>
                    <a:pt x="1295" y="1462"/>
                  </a:lnTo>
                  <a:lnTo>
                    <a:pt x="1273" y="1475"/>
                  </a:lnTo>
                  <a:lnTo>
                    <a:pt x="1252" y="1490"/>
                  </a:lnTo>
                  <a:lnTo>
                    <a:pt x="1234" y="1502"/>
                  </a:lnTo>
                  <a:lnTo>
                    <a:pt x="1221" y="1513"/>
                  </a:lnTo>
                  <a:lnTo>
                    <a:pt x="1209" y="1523"/>
                  </a:lnTo>
                  <a:lnTo>
                    <a:pt x="1200" y="1531"/>
                  </a:lnTo>
                  <a:lnTo>
                    <a:pt x="1195" y="1537"/>
                  </a:lnTo>
                  <a:lnTo>
                    <a:pt x="1192" y="1540"/>
                  </a:lnTo>
                  <a:lnTo>
                    <a:pt x="1179" y="1552"/>
                  </a:lnTo>
                  <a:lnTo>
                    <a:pt x="1163" y="1560"/>
                  </a:lnTo>
                  <a:lnTo>
                    <a:pt x="1148" y="1565"/>
                  </a:lnTo>
                  <a:lnTo>
                    <a:pt x="1130" y="1567"/>
                  </a:lnTo>
                  <a:lnTo>
                    <a:pt x="1111" y="1565"/>
                  </a:lnTo>
                  <a:lnTo>
                    <a:pt x="1093" y="1559"/>
                  </a:lnTo>
                  <a:lnTo>
                    <a:pt x="1076" y="1548"/>
                  </a:lnTo>
                  <a:lnTo>
                    <a:pt x="1064" y="1533"/>
                  </a:lnTo>
                  <a:lnTo>
                    <a:pt x="1055" y="1518"/>
                  </a:lnTo>
                  <a:lnTo>
                    <a:pt x="1049" y="1501"/>
                  </a:lnTo>
                  <a:lnTo>
                    <a:pt x="1048" y="1483"/>
                  </a:lnTo>
                  <a:lnTo>
                    <a:pt x="1052" y="1466"/>
                  </a:lnTo>
                  <a:lnTo>
                    <a:pt x="1058" y="1450"/>
                  </a:lnTo>
                  <a:lnTo>
                    <a:pt x="1069" y="1435"/>
                  </a:lnTo>
                  <a:lnTo>
                    <a:pt x="1071" y="1432"/>
                  </a:lnTo>
                  <a:lnTo>
                    <a:pt x="1077" y="1424"/>
                  </a:lnTo>
                  <a:lnTo>
                    <a:pt x="1086" y="1416"/>
                  </a:lnTo>
                  <a:lnTo>
                    <a:pt x="1098" y="1405"/>
                  </a:lnTo>
                  <a:lnTo>
                    <a:pt x="1112" y="1393"/>
                  </a:lnTo>
                  <a:lnTo>
                    <a:pt x="1129" y="1379"/>
                  </a:lnTo>
                  <a:lnTo>
                    <a:pt x="1150" y="1363"/>
                  </a:lnTo>
                  <a:lnTo>
                    <a:pt x="1172" y="1348"/>
                  </a:lnTo>
                  <a:lnTo>
                    <a:pt x="1198" y="1332"/>
                  </a:lnTo>
                  <a:lnTo>
                    <a:pt x="1226" y="1316"/>
                  </a:lnTo>
                  <a:lnTo>
                    <a:pt x="1257" y="1300"/>
                  </a:lnTo>
                  <a:lnTo>
                    <a:pt x="1291" y="1285"/>
                  </a:lnTo>
                  <a:lnTo>
                    <a:pt x="1328" y="1271"/>
                  </a:lnTo>
                  <a:lnTo>
                    <a:pt x="1368" y="1259"/>
                  </a:lnTo>
                  <a:lnTo>
                    <a:pt x="1410" y="1247"/>
                  </a:lnTo>
                  <a:lnTo>
                    <a:pt x="1454" y="1239"/>
                  </a:lnTo>
                  <a:lnTo>
                    <a:pt x="1503" y="1233"/>
                  </a:lnTo>
                  <a:lnTo>
                    <a:pt x="1553" y="1229"/>
                  </a:lnTo>
                  <a:lnTo>
                    <a:pt x="1606" y="1229"/>
                  </a:lnTo>
                  <a:close/>
                  <a:moveTo>
                    <a:pt x="2577" y="912"/>
                  </a:moveTo>
                  <a:lnTo>
                    <a:pt x="2143" y="1023"/>
                  </a:lnTo>
                  <a:lnTo>
                    <a:pt x="2140" y="1023"/>
                  </a:lnTo>
                  <a:lnTo>
                    <a:pt x="2138" y="1023"/>
                  </a:lnTo>
                  <a:lnTo>
                    <a:pt x="2136" y="1024"/>
                  </a:lnTo>
                  <a:lnTo>
                    <a:pt x="2134" y="1024"/>
                  </a:lnTo>
                  <a:lnTo>
                    <a:pt x="2116" y="1026"/>
                  </a:lnTo>
                  <a:lnTo>
                    <a:pt x="2098" y="1023"/>
                  </a:lnTo>
                  <a:lnTo>
                    <a:pt x="2082" y="1016"/>
                  </a:lnTo>
                  <a:lnTo>
                    <a:pt x="2068" y="1006"/>
                  </a:lnTo>
                  <a:lnTo>
                    <a:pt x="2057" y="1004"/>
                  </a:lnTo>
                  <a:lnTo>
                    <a:pt x="2040" y="1001"/>
                  </a:lnTo>
                  <a:lnTo>
                    <a:pt x="2019" y="997"/>
                  </a:lnTo>
                  <a:lnTo>
                    <a:pt x="1995" y="993"/>
                  </a:lnTo>
                  <a:lnTo>
                    <a:pt x="1964" y="988"/>
                  </a:lnTo>
                  <a:lnTo>
                    <a:pt x="1928" y="983"/>
                  </a:lnTo>
                  <a:lnTo>
                    <a:pt x="1884" y="977"/>
                  </a:lnTo>
                  <a:lnTo>
                    <a:pt x="1835" y="971"/>
                  </a:lnTo>
                  <a:lnTo>
                    <a:pt x="1780" y="962"/>
                  </a:lnTo>
                  <a:lnTo>
                    <a:pt x="1727" y="955"/>
                  </a:lnTo>
                  <a:lnTo>
                    <a:pt x="1673" y="953"/>
                  </a:lnTo>
                  <a:lnTo>
                    <a:pt x="1625" y="955"/>
                  </a:lnTo>
                  <a:lnTo>
                    <a:pt x="1575" y="960"/>
                  </a:lnTo>
                  <a:lnTo>
                    <a:pt x="1528" y="966"/>
                  </a:lnTo>
                  <a:lnTo>
                    <a:pt x="1480" y="974"/>
                  </a:lnTo>
                  <a:lnTo>
                    <a:pt x="1435" y="983"/>
                  </a:lnTo>
                  <a:lnTo>
                    <a:pt x="1390" y="994"/>
                  </a:lnTo>
                  <a:lnTo>
                    <a:pt x="1347" y="1006"/>
                  </a:lnTo>
                  <a:lnTo>
                    <a:pt x="1307" y="1020"/>
                  </a:lnTo>
                  <a:lnTo>
                    <a:pt x="1268" y="1033"/>
                  </a:lnTo>
                  <a:lnTo>
                    <a:pt x="1232" y="1046"/>
                  </a:lnTo>
                  <a:lnTo>
                    <a:pt x="1198" y="1059"/>
                  </a:lnTo>
                  <a:lnTo>
                    <a:pt x="1168" y="1072"/>
                  </a:lnTo>
                  <a:lnTo>
                    <a:pt x="1140" y="1085"/>
                  </a:lnTo>
                  <a:lnTo>
                    <a:pt x="1117" y="1096"/>
                  </a:lnTo>
                  <a:lnTo>
                    <a:pt x="1097" y="1106"/>
                  </a:lnTo>
                  <a:lnTo>
                    <a:pt x="1080" y="1114"/>
                  </a:lnTo>
                  <a:lnTo>
                    <a:pt x="1068" y="1120"/>
                  </a:lnTo>
                  <a:lnTo>
                    <a:pt x="1061" y="1124"/>
                  </a:lnTo>
                  <a:lnTo>
                    <a:pt x="1058" y="1126"/>
                  </a:lnTo>
                  <a:lnTo>
                    <a:pt x="1000" y="1165"/>
                  </a:lnTo>
                  <a:lnTo>
                    <a:pt x="946" y="1207"/>
                  </a:lnTo>
                  <a:lnTo>
                    <a:pt x="896" y="1251"/>
                  </a:lnTo>
                  <a:lnTo>
                    <a:pt x="850" y="1299"/>
                  </a:lnTo>
                  <a:lnTo>
                    <a:pt x="809" y="1350"/>
                  </a:lnTo>
                  <a:lnTo>
                    <a:pt x="772" y="1404"/>
                  </a:lnTo>
                  <a:lnTo>
                    <a:pt x="740" y="1460"/>
                  </a:lnTo>
                  <a:lnTo>
                    <a:pt x="712" y="1517"/>
                  </a:lnTo>
                  <a:lnTo>
                    <a:pt x="689" y="1577"/>
                  </a:lnTo>
                  <a:lnTo>
                    <a:pt x="671" y="1639"/>
                  </a:lnTo>
                  <a:lnTo>
                    <a:pt x="658" y="1703"/>
                  </a:lnTo>
                  <a:lnTo>
                    <a:pt x="650" y="1768"/>
                  </a:lnTo>
                  <a:lnTo>
                    <a:pt x="648" y="1834"/>
                  </a:lnTo>
                  <a:lnTo>
                    <a:pt x="649" y="1907"/>
                  </a:lnTo>
                  <a:lnTo>
                    <a:pt x="651" y="1974"/>
                  </a:lnTo>
                  <a:lnTo>
                    <a:pt x="656" y="2037"/>
                  </a:lnTo>
                  <a:lnTo>
                    <a:pt x="664" y="2096"/>
                  </a:lnTo>
                  <a:lnTo>
                    <a:pt x="676" y="2151"/>
                  </a:lnTo>
                  <a:lnTo>
                    <a:pt x="690" y="2202"/>
                  </a:lnTo>
                  <a:lnTo>
                    <a:pt x="709" y="2250"/>
                  </a:lnTo>
                  <a:lnTo>
                    <a:pt x="731" y="2295"/>
                  </a:lnTo>
                  <a:lnTo>
                    <a:pt x="759" y="2338"/>
                  </a:lnTo>
                  <a:lnTo>
                    <a:pt x="793" y="2379"/>
                  </a:lnTo>
                  <a:lnTo>
                    <a:pt x="832" y="2417"/>
                  </a:lnTo>
                  <a:lnTo>
                    <a:pt x="877" y="2454"/>
                  </a:lnTo>
                  <a:lnTo>
                    <a:pt x="929" y="2489"/>
                  </a:lnTo>
                  <a:lnTo>
                    <a:pt x="950" y="2506"/>
                  </a:lnTo>
                  <a:lnTo>
                    <a:pt x="969" y="2526"/>
                  </a:lnTo>
                  <a:lnTo>
                    <a:pt x="984" y="2553"/>
                  </a:lnTo>
                  <a:lnTo>
                    <a:pt x="999" y="2585"/>
                  </a:lnTo>
                  <a:lnTo>
                    <a:pt x="1010" y="2623"/>
                  </a:lnTo>
                  <a:lnTo>
                    <a:pt x="1018" y="2667"/>
                  </a:lnTo>
                  <a:lnTo>
                    <a:pt x="1026" y="2715"/>
                  </a:lnTo>
                  <a:lnTo>
                    <a:pt x="1030" y="2769"/>
                  </a:lnTo>
                  <a:lnTo>
                    <a:pt x="1146" y="2778"/>
                  </a:lnTo>
                  <a:lnTo>
                    <a:pt x="1146" y="2752"/>
                  </a:lnTo>
                  <a:lnTo>
                    <a:pt x="1147" y="2726"/>
                  </a:lnTo>
                  <a:lnTo>
                    <a:pt x="1151" y="2701"/>
                  </a:lnTo>
                  <a:lnTo>
                    <a:pt x="1158" y="2677"/>
                  </a:lnTo>
                  <a:lnTo>
                    <a:pt x="1167" y="2655"/>
                  </a:lnTo>
                  <a:lnTo>
                    <a:pt x="1180" y="2636"/>
                  </a:lnTo>
                  <a:lnTo>
                    <a:pt x="1197" y="2619"/>
                  </a:lnTo>
                  <a:lnTo>
                    <a:pt x="1219" y="2606"/>
                  </a:lnTo>
                  <a:lnTo>
                    <a:pt x="1242" y="2598"/>
                  </a:lnTo>
                  <a:lnTo>
                    <a:pt x="1266" y="2595"/>
                  </a:lnTo>
                  <a:lnTo>
                    <a:pt x="1272" y="2596"/>
                  </a:lnTo>
                  <a:lnTo>
                    <a:pt x="1279" y="2596"/>
                  </a:lnTo>
                  <a:lnTo>
                    <a:pt x="1285" y="2597"/>
                  </a:lnTo>
                  <a:lnTo>
                    <a:pt x="1290" y="2598"/>
                  </a:lnTo>
                  <a:lnTo>
                    <a:pt x="1295" y="2599"/>
                  </a:lnTo>
                  <a:lnTo>
                    <a:pt x="1353" y="2614"/>
                  </a:lnTo>
                  <a:lnTo>
                    <a:pt x="1413" y="2624"/>
                  </a:lnTo>
                  <a:lnTo>
                    <a:pt x="1473" y="2630"/>
                  </a:lnTo>
                  <a:lnTo>
                    <a:pt x="1534" y="2633"/>
                  </a:lnTo>
                  <a:lnTo>
                    <a:pt x="1596" y="2635"/>
                  </a:lnTo>
                  <a:lnTo>
                    <a:pt x="1659" y="2635"/>
                  </a:lnTo>
                  <a:lnTo>
                    <a:pt x="1678" y="2635"/>
                  </a:lnTo>
                  <a:lnTo>
                    <a:pt x="1692" y="2635"/>
                  </a:lnTo>
                  <a:lnTo>
                    <a:pt x="1705" y="2634"/>
                  </a:lnTo>
                  <a:lnTo>
                    <a:pt x="1718" y="2633"/>
                  </a:lnTo>
                  <a:lnTo>
                    <a:pt x="1731" y="2632"/>
                  </a:lnTo>
                  <a:lnTo>
                    <a:pt x="1758" y="2629"/>
                  </a:lnTo>
                  <a:lnTo>
                    <a:pt x="1759" y="2629"/>
                  </a:lnTo>
                  <a:lnTo>
                    <a:pt x="1781" y="2630"/>
                  </a:lnTo>
                  <a:lnTo>
                    <a:pt x="1800" y="2636"/>
                  </a:lnTo>
                  <a:lnTo>
                    <a:pt x="1817" y="2646"/>
                  </a:lnTo>
                  <a:lnTo>
                    <a:pt x="1830" y="2660"/>
                  </a:lnTo>
                  <a:lnTo>
                    <a:pt x="1843" y="2678"/>
                  </a:lnTo>
                  <a:lnTo>
                    <a:pt x="1853" y="2701"/>
                  </a:lnTo>
                  <a:lnTo>
                    <a:pt x="1862" y="2728"/>
                  </a:lnTo>
                  <a:lnTo>
                    <a:pt x="1871" y="2759"/>
                  </a:lnTo>
                  <a:lnTo>
                    <a:pt x="1879" y="2795"/>
                  </a:lnTo>
                  <a:lnTo>
                    <a:pt x="1932" y="2795"/>
                  </a:lnTo>
                  <a:lnTo>
                    <a:pt x="1935" y="2754"/>
                  </a:lnTo>
                  <a:lnTo>
                    <a:pt x="1939" y="2718"/>
                  </a:lnTo>
                  <a:lnTo>
                    <a:pt x="1943" y="2689"/>
                  </a:lnTo>
                  <a:lnTo>
                    <a:pt x="1948" y="2663"/>
                  </a:lnTo>
                  <a:lnTo>
                    <a:pt x="1953" y="2643"/>
                  </a:lnTo>
                  <a:lnTo>
                    <a:pt x="1958" y="2627"/>
                  </a:lnTo>
                  <a:lnTo>
                    <a:pt x="1965" y="2614"/>
                  </a:lnTo>
                  <a:lnTo>
                    <a:pt x="1970" y="2603"/>
                  </a:lnTo>
                  <a:lnTo>
                    <a:pt x="1976" y="2595"/>
                  </a:lnTo>
                  <a:lnTo>
                    <a:pt x="1982" y="2589"/>
                  </a:lnTo>
                  <a:lnTo>
                    <a:pt x="1987" y="2584"/>
                  </a:lnTo>
                  <a:lnTo>
                    <a:pt x="1993" y="2580"/>
                  </a:lnTo>
                  <a:lnTo>
                    <a:pt x="2004" y="2573"/>
                  </a:lnTo>
                  <a:lnTo>
                    <a:pt x="2017" y="2567"/>
                  </a:lnTo>
                  <a:lnTo>
                    <a:pt x="2025" y="2565"/>
                  </a:lnTo>
                  <a:lnTo>
                    <a:pt x="2033" y="2564"/>
                  </a:lnTo>
                  <a:lnTo>
                    <a:pt x="2043" y="2562"/>
                  </a:lnTo>
                  <a:lnTo>
                    <a:pt x="2056" y="2561"/>
                  </a:lnTo>
                  <a:lnTo>
                    <a:pt x="2072" y="2559"/>
                  </a:lnTo>
                  <a:lnTo>
                    <a:pt x="2093" y="2558"/>
                  </a:lnTo>
                  <a:lnTo>
                    <a:pt x="2119" y="2556"/>
                  </a:lnTo>
                  <a:lnTo>
                    <a:pt x="2140" y="2555"/>
                  </a:lnTo>
                  <a:lnTo>
                    <a:pt x="2162" y="2553"/>
                  </a:lnTo>
                  <a:lnTo>
                    <a:pt x="2180" y="2552"/>
                  </a:lnTo>
                  <a:lnTo>
                    <a:pt x="2192" y="2550"/>
                  </a:lnTo>
                  <a:lnTo>
                    <a:pt x="2206" y="2546"/>
                  </a:lnTo>
                  <a:lnTo>
                    <a:pt x="2221" y="2546"/>
                  </a:lnTo>
                  <a:lnTo>
                    <a:pt x="2234" y="2550"/>
                  </a:lnTo>
                  <a:lnTo>
                    <a:pt x="2246" y="2554"/>
                  </a:lnTo>
                  <a:lnTo>
                    <a:pt x="2256" y="2558"/>
                  </a:lnTo>
                  <a:lnTo>
                    <a:pt x="2267" y="2565"/>
                  </a:lnTo>
                  <a:lnTo>
                    <a:pt x="2279" y="2575"/>
                  </a:lnTo>
                  <a:lnTo>
                    <a:pt x="2290" y="2589"/>
                  </a:lnTo>
                  <a:lnTo>
                    <a:pt x="2302" y="2606"/>
                  </a:lnTo>
                  <a:lnTo>
                    <a:pt x="2315" y="2630"/>
                  </a:lnTo>
                  <a:lnTo>
                    <a:pt x="2327" y="2659"/>
                  </a:lnTo>
                  <a:lnTo>
                    <a:pt x="2341" y="2696"/>
                  </a:lnTo>
                  <a:lnTo>
                    <a:pt x="2487" y="2682"/>
                  </a:lnTo>
                  <a:lnTo>
                    <a:pt x="2481" y="2648"/>
                  </a:lnTo>
                  <a:lnTo>
                    <a:pt x="2478" y="2619"/>
                  </a:lnTo>
                  <a:lnTo>
                    <a:pt x="2476" y="2594"/>
                  </a:lnTo>
                  <a:lnTo>
                    <a:pt x="2475" y="2573"/>
                  </a:lnTo>
                  <a:lnTo>
                    <a:pt x="2476" y="2555"/>
                  </a:lnTo>
                  <a:lnTo>
                    <a:pt x="2478" y="2539"/>
                  </a:lnTo>
                  <a:lnTo>
                    <a:pt x="2481" y="2527"/>
                  </a:lnTo>
                  <a:lnTo>
                    <a:pt x="2485" y="2518"/>
                  </a:lnTo>
                  <a:lnTo>
                    <a:pt x="2490" y="2509"/>
                  </a:lnTo>
                  <a:lnTo>
                    <a:pt x="2495" y="2503"/>
                  </a:lnTo>
                  <a:lnTo>
                    <a:pt x="2500" y="2497"/>
                  </a:lnTo>
                  <a:lnTo>
                    <a:pt x="2505" y="2492"/>
                  </a:lnTo>
                  <a:lnTo>
                    <a:pt x="2508" y="2488"/>
                  </a:lnTo>
                  <a:lnTo>
                    <a:pt x="2512" y="2486"/>
                  </a:lnTo>
                  <a:lnTo>
                    <a:pt x="2516" y="2483"/>
                  </a:lnTo>
                  <a:lnTo>
                    <a:pt x="2535" y="2468"/>
                  </a:lnTo>
                  <a:lnTo>
                    <a:pt x="2549" y="2452"/>
                  </a:lnTo>
                  <a:lnTo>
                    <a:pt x="2561" y="2434"/>
                  </a:lnTo>
                  <a:lnTo>
                    <a:pt x="2572" y="2414"/>
                  </a:lnTo>
                  <a:lnTo>
                    <a:pt x="2582" y="2393"/>
                  </a:lnTo>
                  <a:lnTo>
                    <a:pt x="2594" y="2368"/>
                  </a:lnTo>
                  <a:lnTo>
                    <a:pt x="2608" y="2342"/>
                  </a:lnTo>
                  <a:lnTo>
                    <a:pt x="2625" y="2315"/>
                  </a:lnTo>
                  <a:lnTo>
                    <a:pt x="2645" y="2286"/>
                  </a:lnTo>
                  <a:lnTo>
                    <a:pt x="2677" y="2256"/>
                  </a:lnTo>
                  <a:lnTo>
                    <a:pt x="2711" y="2229"/>
                  </a:lnTo>
                  <a:lnTo>
                    <a:pt x="2746" y="2206"/>
                  </a:lnTo>
                  <a:lnTo>
                    <a:pt x="2781" y="2187"/>
                  </a:lnTo>
                  <a:lnTo>
                    <a:pt x="2816" y="2171"/>
                  </a:lnTo>
                  <a:lnTo>
                    <a:pt x="2851" y="2159"/>
                  </a:lnTo>
                  <a:lnTo>
                    <a:pt x="2885" y="2149"/>
                  </a:lnTo>
                  <a:lnTo>
                    <a:pt x="2918" y="2141"/>
                  </a:lnTo>
                  <a:lnTo>
                    <a:pt x="2949" y="2134"/>
                  </a:lnTo>
                  <a:lnTo>
                    <a:pt x="2977" y="2131"/>
                  </a:lnTo>
                  <a:lnTo>
                    <a:pt x="2976" y="2131"/>
                  </a:lnTo>
                  <a:lnTo>
                    <a:pt x="2976" y="1904"/>
                  </a:lnTo>
                  <a:lnTo>
                    <a:pt x="2943" y="1891"/>
                  </a:lnTo>
                  <a:lnTo>
                    <a:pt x="2913" y="1875"/>
                  </a:lnTo>
                  <a:lnTo>
                    <a:pt x="2885" y="1855"/>
                  </a:lnTo>
                  <a:lnTo>
                    <a:pt x="2861" y="1830"/>
                  </a:lnTo>
                  <a:lnTo>
                    <a:pt x="2842" y="1802"/>
                  </a:lnTo>
                  <a:lnTo>
                    <a:pt x="2826" y="1769"/>
                  </a:lnTo>
                  <a:lnTo>
                    <a:pt x="2823" y="1758"/>
                  </a:lnTo>
                  <a:lnTo>
                    <a:pt x="2821" y="1747"/>
                  </a:lnTo>
                  <a:lnTo>
                    <a:pt x="2814" y="1686"/>
                  </a:lnTo>
                  <a:lnTo>
                    <a:pt x="2802" y="1626"/>
                  </a:lnTo>
                  <a:lnTo>
                    <a:pt x="2785" y="1567"/>
                  </a:lnTo>
                  <a:lnTo>
                    <a:pt x="2762" y="1508"/>
                  </a:lnTo>
                  <a:lnTo>
                    <a:pt x="2735" y="1451"/>
                  </a:lnTo>
                  <a:lnTo>
                    <a:pt x="2703" y="1396"/>
                  </a:lnTo>
                  <a:lnTo>
                    <a:pt x="2667" y="1342"/>
                  </a:lnTo>
                  <a:lnTo>
                    <a:pt x="2627" y="1290"/>
                  </a:lnTo>
                  <a:lnTo>
                    <a:pt x="2581" y="1240"/>
                  </a:lnTo>
                  <a:lnTo>
                    <a:pt x="2532" y="1193"/>
                  </a:lnTo>
                  <a:lnTo>
                    <a:pt x="2518" y="1177"/>
                  </a:lnTo>
                  <a:lnTo>
                    <a:pt x="2509" y="1158"/>
                  </a:lnTo>
                  <a:lnTo>
                    <a:pt x="2505" y="1136"/>
                  </a:lnTo>
                  <a:lnTo>
                    <a:pt x="2507" y="1114"/>
                  </a:lnTo>
                  <a:lnTo>
                    <a:pt x="2515" y="1094"/>
                  </a:lnTo>
                  <a:lnTo>
                    <a:pt x="2529" y="1077"/>
                  </a:lnTo>
                  <a:lnTo>
                    <a:pt x="2540" y="1062"/>
                  </a:lnTo>
                  <a:lnTo>
                    <a:pt x="2549" y="1044"/>
                  </a:lnTo>
                  <a:lnTo>
                    <a:pt x="2558" y="1022"/>
                  </a:lnTo>
                  <a:lnTo>
                    <a:pt x="2565" y="996"/>
                  </a:lnTo>
                  <a:lnTo>
                    <a:pt x="2570" y="970"/>
                  </a:lnTo>
                  <a:lnTo>
                    <a:pt x="2574" y="941"/>
                  </a:lnTo>
                  <a:lnTo>
                    <a:pt x="2577" y="912"/>
                  </a:lnTo>
                  <a:close/>
                  <a:moveTo>
                    <a:pt x="2659" y="727"/>
                  </a:moveTo>
                  <a:lnTo>
                    <a:pt x="2677" y="729"/>
                  </a:lnTo>
                  <a:lnTo>
                    <a:pt x="2694" y="734"/>
                  </a:lnTo>
                  <a:lnTo>
                    <a:pt x="2709" y="743"/>
                  </a:lnTo>
                  <a:lnTo>
                    <a:pt x="2723" y="754"/>
                  </a:lnTo>
                  <a:lnTo>
                    <a:pt x="2733" y="769"/>
                  </a:lnTo>
                  <a:lnTo>
                    <a:pt x="2740" y="785"/>
                  </a:lnTo>
                  <a:lnTo>
                    <a:pt x="2744" y="803"/>
                  </a:lnTo>
                  <a:lnTo>
                    <a:pt x="2744" y="817"/>
                  </a:lnTo>
                  <a:lnTo>
                    <a:pt x="2745" y="838"/>
                  </a:lnTo>
                  <a:lnTo>
                    <a:pt x="2745" y="866"/>
                  </a:lnTo>
                  <a:lnTo>
                    <a:pt x="2744" y="897"/>
                  </a:lnTo>
                  <a:lnTo>
                    <a:pt x="2741" y="932"/>
                  </a:lnTo>
                  <a:lnTo>
                    <a:pt x="2737" y="970"/>
                  </a:lnTo>
                  <a:lnTo>
                    <a:pt x="2730" y="1008"/>
                  </a:lnTo>
                  <a:lnTo>
                    <a:pt x="2722" y="1047"/>
                  </a:lnTo>
                  <a:lnTo>
                    <a:pt x="2709" y="1086"/>
                  </a:lnTo>
                  <a:lnTo>
                    <a:pt x="2693" y="1122"/>
                  </a:lnTo>
                  <a:lnTo>
                    <a:pt x="2747" y="1180"/>
                  </a:lnTo>
                  <a:lnTo>
                    <a:pt x="2796" y="1241"/>
                  </a:lnTo>
                  <a:lnTo>
                    <a:pt x="2840" y="1304"/>
                  </a:lnTo>
                  <a:lnTo>
                    <a:pt x="2878" y="1370"/>
                  </a:lnTo>
                  <a:lnTo>
                    <a:pt x="2911" y="1438"/>
                  </a:lnTo>
                  <a:lnTo>
                    <a:pt x="2938" y="1507"/>
                  </a:lnTo>
                  <a:lnTo>
                    <a:pt x="2959" y="1577"/>
                  </a:lnTo>
                  <a:lnTo>
                    <a:pt x="2975" y="1648"/>
                  </a:lnTo>
                  <a:lnTo>
                    <a:pt x="2984" y="1721"/>
                  </a:lnTo>
                  <a:lnTo>
                    <a:pt x="2988" y="1728"/>
                  </a:lnTo>
                  <a:lnTo>
                    <a:pt x="2994" y="1734"/>
                  </a:lnTo>
                  <a:lnTo>
                    <a:pt x="3001" y="1740"/>
                  </a:lnTo>
                  <a:lnTo>
                    <a:pt x="3011" y="1744"/>
                  </a:lnTo>
                  <a:lnTo>
                    <a:pt x="3023" y="1747"/>
                  </a:lnTo>
                  <a:lnTo>
                    <a:pt x="3039" y="1748"/>
                  </a:lnTo>
                  <a:lnTo>
                    <a:pt x="3058" y="1747"/>
                  </a:lnTo>
                  <a:lnTo>
                    <a:pt x="3076" y="1750"/>
                  </a:lnTo>
                  <a:lnTo>
                    <a:pt x="3094" y="1757"/>
                  </a:lnTo>
                  <a:lnTo>
                    <a:pt x="3108" y="1767"/>
                  </a:lnTo>
                  <a:lnTo>
                    <a:pt x="3122" y="1779"/>
                  </a:lnTo>
                  <a:lnTo>
                    <a:pt x="3132" y="1794"/>
                  </a:lnTo>
                  <a:lnTo>
                    <a:pt x="3138" y="1810"/>
                  </a:lnTo>
                  <a:lnTo>
                    <a:pt x="3140" y="1828"/>
                  </a:lnTo>
                  <a:lnTo>
                    <a:pt x="3140" y="2208"/>
                  </a:lnTo>
                  <a:lnTo>
                    <a:pt x="3137" y="2229"/>
                  </a:lnTo>
                  <a:lnTo>
                    <a:pt x="3129" y="2249"/>
                  </a:lnTo>
                  <a:lnTo>
                    <a:pt x="3115" y="2266"/>
                  </a:lnTo>
                  <a:lnTo>
                    <a:pt x="3098" y="2279"/>
                  </a:lnTo>
                  <a:lnTo>
                    <a:pt x="3077" y="2287"/>
                  </a:lnTo>
                  <a:lnTo>
                    <a:pt x="3054" y="2288"/>
                  </a:lnTo>
                  <a:lnTo>
                    <a:pt x="3041" y="2288"/>
                  </a:lnTo>
                  <a:lnTo>
                    <a:pt x="3022" y="2289"/>
                  </a:lnTo>
                  <a:lnTo>
                    <a:pt x="3001" y="2291"/>
                  </a:lnTo>
                  <a:lnTo>
                    <a:pt x="2975" y="2294"/>
                  </a:lnTo>
                  <a:lnTo>
                    <a:pt x="2946" y="2300"/>
                  </a:lnTo>
                  <a:lnTo>
                    <a:pt x="2916" y="2307"/>
                  </a:lnTo>
                  <a:lnTo>
                    <a:pt x="2885" y="2318"/>
                  </a:lnTo>
                  <a:lnTo>
                    <a:pt x="2855" y="2330"/>
                  </a:lnTo>
                  <a:lnTo>
                    <a:pt x="2825" y="2346"/>
                  </a:lnTo>
                  <a:lnTo>
                    <a:pt x="2796" y="2366"/>
                  </a:lnTo>
                  <a:lnTo>
                    <a:pt x="2770" y="2391"/>
                  </a:lnTo>
                  <a:lnTo>
                    <a:pt x="2756" y="2412"/>
                  </a:lnTo>
                  <a:lnTo>
                    <a:pt x="2744" y="2436"/>
                  </a:lnTo>
                  <a:lnTo>
                    <a:pt x="2730" y="2461"/>
                  </a:lnTo>
                  <a:lnTo>
                    <a:pt x="2719" y="2486"/>
                  </a:lnTo>
                  <a:lnTo>
                    <a:pt x="2704" y="2513"/>
                  </a:lnTo>
                  <a:lnTo>
                    <a:pt x="2688" y="2539"/>
                  </a:lnTo>
                  <a:lnTo>
                    <a:pt x="2666" y="2566"/>
                  </a:lnTo>
                  <a:lnTo>
                    <a:pt x="2640" y="2592"/>
                  </a:lnTo>
                  <a:lnTo>
                    <a:pt x="2642" y="2610"/>
                  </a:lnTo>
                  <a:lnTo>
                    <a:pt x="2645" y="2631"/>
                  </a:lnTo>
                  <a:lnTo>
                    <a:pt x="2650" y="2655"/>
                  </a:lnTo>
                  <a:lnTo>
                    <a:pt x="2655" y="2681"/>
                  </a:lnTo>
                  <a:lnTo>
                    <a:pt x="2661" y="2707"/>
                  </a:lnTo>
                  <a:lnTo>
                    <a:pt x="2667" y="2734"/>
                  </a:lnTo>
                  <a:lnTo>
                    <a:pt x="2670" y="2751"/>
                  </a:lnTo>
                  <a:lnTo>
                    <a:pt x="2669" y="2768"/>
                  </a:lnTo>
                  <a:lnTo>
                    <a:pt x="2664" y="2785"/>
                  </a:lnTo>
                  <a:lnTo>
                    <a:pt x="2656" y="2800"/>
                  </a:lnTo>
                  <a:lnTo>
                    <a:pt x="2643" y="2813"/>
                  </a:lnTo>
                  <a:lnTo>
                    <a:pt x="2630" y="2823"/>
                  </a:lnTo>
                  <a:lnTo>
                    <a:pt x="2613" y="2830"/>
                  </a:lnTo>
                  <a:lnTo>
                    <a:pt x="2596" y="2834"/>
                  </a:lnTo>
                  <a:lnTo>
                    <a:pt x="2289" y="2863"/>
                  </a:lnTo>
                  <a:lnTo>
                    <a:pt x="2270" y="2863"/>
                  </a:lnTo>
                  <a:lnTo>
                    <a:pt x="2252" y="2858"/>
                  </a:lnTo>
                  <a:lnTo>
                    <a:pt x="2235" y="2849"/>
                  </a:lnTo>
                  <a:lnTo>
                    <a:pt x="2221" y="2836"/>
                  </a:lnTo>
                  <a:lnTo>
                    <a:pt x="2210" y="2821"/>
                  </a:lnTo>
                  <a:lnTo>
                    <a:pt x="2202" y="2804"/>
                  </a:lnTo>
                  <a:lnTo>
                    <a:pt x="2193" y="2771"/>
                  </a:lnTo>
                  <a:lnTo>
                    <a:pt x="2183" y="2741"/>
                  </a:lnTo>
                  <a:lnTo>
                    <a:pt x="2172" y="2713"/>
                  </a:lnTo>
                  <a:lnTo>
                    <a:pt x="2153" y="2715"/>
                  </a:lnTo>
                  <a:lnTo>
                    <a:pt x="2131" y="2717"/>
                  </a:lnTo>
                  <a:lnTo>
                    <a:pt x="2117" y="2718"/>
                  </a:lnTo>
                  <a:lnTo>
                    <a:pt x="2104" y="2718"/>
                  </a:lnTo>
                  <a:lnTo>
                    <a:pt x="2101" y="2744"/>
                  </a:lnTo>
                  <a:lnTo>
                    <a:pt x="2098" y="2774"/>
                  </a:lnTo>
                  <a:lnTo>
                    <a:pt x="2096" y="2807"/>
                  </a:lnTo>
                  <a:lnTo>
                    <a:pt x="2094" y="2842"/>
                  </a:lnTo>
                  <a:lnTo>
                    <a:pt x="2092" y="2877"/>
                  </a:lnTo>
                  <a:lnTo>
                    <a:pt x="2089" y="2898"/>
                  </a:lnTo>
                  <a:lnTo>
                    <a:pt x="2080" y="2917"/>
                  </a:lnTo>
                  <a:lnTo>
                    <a:pt x="2068" y="2933"/>
                  </a:lnTo>
                  <a:lnTo>
                    <a:pt x="2051" y="2945"/>
                  </a:lnTo>
                  <a:lnTo>
                    <a:pt x="2033" y="2953"/>
                  </a:lnTo>
                  <a:lnTo>
                    <a:pt x="2011" y="2956"/>
                  </a:lnTo>
                  <a:lnTo>
                    <a:pt x="1813" y="2957"/>
                  </a:lnTo>
                  <a:lnTo>
                    <a:pt x="1812" y="2957"/>
                  </a:lnTo>
                  <a:lnTo>
                    <a:pt x="1793" y="2954"/>
                  </a:lnTo>
                  <a:lnTo>
                    <a:pt x="1776" y="2948"/>
                  </a:lnTo>
                  <a:lnTo>
                    <a:pt x="1759" y="2939"/>
                  </a:lnTo>
                  <a:lnTo>
                    <a:pt x="1747" y="2926"/>
                  </a:lnTo>
                  <a:lnTo>
                    <a:pt x="1737" y="2910"/>
                  </a:lnTo>
                  <a:lnTo>
                    <a:pt x="1731" y="2891"/>
                  </a:lnTo>
                  <a:lnTo>
                    <a:pt x="1725" y="2859"/>
                  </a:lnTo>
                  <a:lnTo>
                    <a:pt x="1718" y="2826"/>
                  </a:lnTo>
                  <a:lnTo>
                    <a:pt x="1711" y="2796"/>
                  </a:lnTo>
                  <a:lnTo>
                    <a:pt x="1696" y="2797"/>
                  </a:lnTo>
                  <a:lnTo>
                    <a:pt x="1680" y="2797"/>
                  </a:lnTo>
                  <a:lnTo>
                    <a:pt x="1659" y="2798"/>
                  </a:lnTo>
                  <a:lnTo>
                    <a:pt x="1588" y="2797"/>
                  </a:lnTo>
                  <a:lnTo>
                    <a:pt x="1518" y="2795"/>
                  </a:lnTo>
                  <a:lnTo>
                    <a:pt x="1448" y="2791"/>
                  </a:lnTo>
                  <a:lnTo>
                    <a:pt x="1379" y="2782"/>
                  </a:lnTo>
                  <a:lnTo>
                    <a:pt x="1310" y="2769"/>
                  </a:lnTo>
                  <a:lnTo>
                    <a:pt x="1311" y="2791"/>
                  </a:lnTo>
                  <a:lnTo>
                    <a:pt x="1313" y="2813"/>
                  </a:lnTo>
                  <a:lnTo>
                    <a:pt x="1317" y="2836"/>
                  </a:lnTo>
                  <a:lnTo>
                    <a:pt x="1321" y="2852"/>
                  </a:lnTo>
                  <a:lnTo>
                    <a:pt x="1322" y="2867"/>
                  </a:lnTo>
                  <a:lnTo>
                    <a:pt x="1319" y="2888"/>
                  </a:lnTo>
                  <a:lnTo>
                    <a:pt x="1312" y="2908"/>
                  </a:lnTo>
                  <a:lnTo>
                    <a:pt x="1298" y="2924"/>
                  </a:lnTo>
                  <a:lnTo>
                    <a:pt x="1282" y="2936"/>
                  </a:lnTo>
                  <a:lnTo>
                    <a:pt x="1262" y="2944"/>
                  </a:lnTo>
                  <a:lnTo>
                    <a:pt x="1241" y="2947"/>
                  </a:lnTo>
                  <a:lnTo>
                    <a:pt x="1240" y="2947"/>
                  </a:lnTo>
                  <a:lnTo>
                    <a:pt x="1235" y="2947"/>
                  </a:lnTo>
                  <a:lnTo>
                    <a:pt x="1232" y="2947"/>
                  </a:lnTo>
                  <a:lnTo>
                    <a:pt x="944" y="2925"/>
                  </a:lnTo>
                  <a:lnTo>
                    <a:pt x="923" y="2921"/>
                  </a:lnTo>
                  <a:lnTo>
                    <a:pt x="905" y="2912"/>
                  </a:lnTo>
                  <a:lnTo>
                    <a:pt x="889" y="2899"/>
                  </a:lnTo>
                  <a:lnTo>
                    <a:pt x="878" y="2883"/>
                  </a:lnTo>
                  <a:lnTo>
                    <a:pt x="871" y="2865"/>
                  </a:lnTo>
                  <a:lnTo>
                    <a:pt x="868" y="2845"/>
                  </a:lnTo>
                  <a:lnTo>
                    <a:pt x="868" y="2811"/>
                  </a:lnTo>
                  <a:lnTo>
                    <a:pt x="866" y="2777"/>
                  </a:lnTo>
                  <a:lnTo>
                    <a:pt x="864" y="2745"/>
                  </a:lnTo>
                  <a:lnTo>
                    <a:pt x="859" y="2713"/>
                  </a:lnTo>
                  <a:lnTo>
                    <a:pt x="855" y="2685"/>
                  </a:lnTo>
                  <a:lnTo>
                    <a:pt x="850" y="2660"/>
                  </a:lnTo>
                  <a:lnTo>
                    <a:pt x="845" y="2640"/>
                  </a:lnTo>
                  <a:lnTo>
                    <a:pt x="840" y="2626"/>
                  </a:lnTo>
                  <a:lnTo>
                    <a:pt x="785" y="2588"/>
                  </a:lnTo>
                  <a:lnTo>
                    <a:pt x="735" y="2550"/>
                  </a:lnTo>
                  <a:lnTo>
                    <a:pt x="692" y="2510"/>
                  </a:lnTo>
                  <a:lnTo>
                    <a:pt x="654" y="2468"/>
                  </a:lnTo>
                  <a:lnTo>
                    <a:pt x="621" y="2425"/>
                  </a:lnTo>
                  <a:lnTo>
                    <a:pt x="592" y="2382"/>
                  </a:lnTo>
                  <a:lnTo>
                    <a:pt x="567" y="2337"/>
                  </a:lnTo>
                  <a:lnTo>
                    <a:pt x="547" y="2291"/>
                  </a:lnTo>
                  <a:lnTo>
                    <a:pt x="530" y="2244"/>
                  </a:lnTo>
                  <a:lnTo>
                    <a:pt x="516" y="2197"/>
                  </a:lnTo>
                  <a:lnTo>
                    <a:pt x="506" y="2148"/>
                  </a:lnTo>
                  <a:lnTo>
                    <a:pt x="498" y="2097"/>
                  </a:lnTo>
                  <a:lnTo>
                    <a:pt x="492" y="2046"/>
                  </a:lnTo>
                  <a:lnTo>
                    <a:pt x="488" y="1995"/>
                  </a:lnTo>
                  <a:lnTo>
                    <a:pt x="485" y="1942"/>
                  </a:lnTo>
                  <a:lnTo>
                    <a:pt x="484" y="1888"/>
                  </a:lnTo>
                  <a:lnTo>
                    <a:pt x="483" y="1834"/>
                  </a:lnTo>
                  <a:lnTo>
                    <a:pt x="485" y="1781"/>
                  </a:lnTo>
                  <a:lnTo>
                    <a:pt x="491" y="1729"/>
                  </a:lnTo>
                  <a:lnTo>
                    <a:pt x="499" y="1677"/>
                  </a:lnTo>
                  <a:lnTo>
                    <a:pt x="471" y="1686"/>
                  </a:lnTo>
                  <a:lnTo>
                    <a:pt x="443" y="1692"/>
                  </a:lnTo>
                  <a:lnTo>
                    <a:pt x="413" y="1695"/>
                  </a:lnTo>
                  <a:lnTo>
                    <a:pt x="398" y="1714"/>
                  </a:lnTo>
                  <a:lnTo>
                    <a:pt x="380" y="1732"/>
                  </a:lnTo>
                  <a:lnTo>
                    <a:pt x="359" y="1745"/>
                  </a:lnTo>
                  <a:lnTo>
                    <a:pt x="336" y="1756"/>
                  </a:lnTo>
                  <a:lnTo>
                    <a:pt x="310" y="1762"/>
                  </a:lnTo>
                  <a:lnTo>
                    <a:pt x="271" y="1766"/>
                  </a:lnTo>
                  <a:lnTo>
                    <a:pt x="234" y="1765"/>
                  </a:lnTo>
                  <a:lnTo>
                    <a:pt x="201" y="1760"/>
                  </a:lnTo>
                  <a:lnTo>
                    <a:pt x="170" y="1751"/>
                  </a:lnTo>
                  <a:lnTo>
                    <a:pt x="144" y="1739"/>
                  </a:lnTo>
                  <a:lnTo>
                    <a:pt x="118" y="1723"/>
                  </a:lnTo>
                  <a:lnTo>
                    <a:pt x="96" y="1704"/>
                  </a:lnTo>
                  <a:lnTo>
                    <a:pt x="76" y="1683"/>
                  </a:lnTo>
                  <a:lnTo>
                    <a:pt x="59" y="1659"/>
                  </a:lnTo>
                  <a:lnTo>
                    <a:pt x="44" y="1633"/>
                  </a:lnTo>
                  <a:lnTo>
                    <a:pt x="32" y="1605"/>
                  </a:lnTo>
                  <a:lnTo>
                    <a:pt x="22" y="1576"/>
                  </a:lnTo>
                  <a:lnTo>
                    <a:pt x="13" y="1544"/>
                  </a:lnTo>
                  <a:lnTo>
                    <a:pt x="7" y="1513"/>
                  </a:lnTo>
                  <a:lnTo>
                    <a:pt x="3" y="1480"/>
                  </a:lnTo>
                  <a:lnTo>
                    <a:pt x="1" y="1448"/>
                  </a:lnTo>
                  <a:lnTo>
                    <a:pt x="0" y="1415"/>
                  </a:lnTo>
                  <a:lnTo>
                    <a:pt x="2" y="1382"/>
                  </a:lnTo>
                  <a:lnTo>
                    <a:pt x="5" y="1350"/>
                  </a:lnTo>
                  <a:lnTo>
                    <a:pt x="8" y="1339"/>
                  </a:lnTo>
                  <a:lnTo>
                    <a:pt x="13" y="1329"/>
                  </a:lnTo>
                  <a:lnTo>
                    <a:pt x="22" y="1319"/>
                  </a:lnTo>
                  <a:lnTo>
                    <a:pt x="31" y="1310"/>
                  </a:lnTo>
                  <a:lnTo>
                    <a:pt x="41" y="1304"/>
                  </a:lnTo>
                  <a:lnTo>
                    <a:pt x="53" y="1299"/>
                  </a:lnTo>
                  <a:lnTo>
                    <a:pt x="63" y="1296"/>
                  </a:lnTo>
                  <a:lnTo>
                    <a:pt x="72" y="1296"/>
                  </a:lnTo>
                  <a:lnTo>
                    <a:pt x="81" y="1299"/>
                  </a:lnTo>
                  <a:lnTo>
                    <a:pt x="87" y="1305"/>
                  </a:lnTo>
                  <a:lnTo>
                    <a:pt x="90" y="1315"/>
                  </a:lnTo>
                  <a:lnTo>
                    <a:pt x="90" y="1328"/>
                  </a:lnTo>
                  <a:lnTo>
                    <a:pt x="87" y="1354"/>
                  </a:lnTo>
                  <a:lnTo>
                    <a:pt x="85" y="1381"/>
                  </a:lnTo>
                  <a:lnTo>
                    <a:pt x="85" y="1408"/>
                  </a:lnTo>
                  <a:lnTo>
                    <a:pt x="85" y="1437"/>
                  </a:lnTo>
                  <a:lnTo>
                    <a:pt x="86" y="1464"/>
                  </a:lnTo>
                  <a:lnTo>
                    <a:pt x="90" y="1492"/>
                  </a:lnTo>
                  <a:lnTo>
                    <a:pt x="95" y="1518"/>
                  </a:lnTo>
                  <a:lnTo>
                    <a:pt x="102" y="1544"/>
                  </a:lnTo>
                  <a:lnTo>
                    <a:pt x="113" y="1568"/>
                  </a:lnTo>
                  <a:lnTo>
                    <a:pt x="125" y="1591"/>
                  </a:lnTo>
                  <a:lnTo>
                    <a:pt x="140" y="1612"/>
                  </a:lnTo>
                  <a:lnTo>
                    <a:pt x="160" y="1630"/>
                  </a:lnTo>
                  <a:lnTo>
                    <a:pt x="182" y="1646"/>
                  </a:lnTo>
                  <a:lnTo>
                    <a:pt x="207" y="1658"/>
                  </a:lnTo>
                  <a:lnTo>
                    <a:pt x="237" y="1668"/>
                  </a:lnTo>
                  <a:lnTo>
                    <a:pt x="262" y="1673"/>
                  </a:lnTo>
                  <a:lnTo>
                    <a:pt x="286" y="1674"/>
                  </a:lnTo>
                  <a:lnTo>
                    <a:pt x="308" y="1671"/>
                  </a:lnTo>
                  <a:lnTo>
                    <a:pt x="285" y="1656"/>
                  </a:lnTo>
                  <a:lnTo>
                    <a:pt x="263" y="1639"/>
                  </a:lnTo>
                  <a:lnTo>
                    <a:pt x="245" y="1619"/>
                  </a:lnTo>
                  <a:lnTo>
                    <a:pt x="229" y="1596"/>
                  </a:lnTo>
                  <a:lnTo>
                    <a:pt x="219" y="1573"/>
                  </a:lnTo>
                  <a:lnTo>
                    <a:pt x="214" y="1548"/>
                  </a:lnTo>
                  <a:lnTo>
                    <a:pt x="215" y="1527"/>
                  </a:lnTo>
                  <a:lnTo>
                    <a:pt x="218" y="1507"/>
                  </a:lnTo>
                  <a:lnTo>
                    <a:pt x="224" y="1487"/>
                  </a:lnTo>
                  <a:lnTo>
                    <a:pt x="233" y="1468"/>
                  </a:lnTo>
                  <a:lnTo>
                    <a:pt x="244" y="1451"/>
                  </a:lnTo>
                  <a:lnTo>
                    <a:pt x="257" y="1435"/>
                  </a:lnTo>
                  <a:lnTo>
                    <a:pt x="272" y="1420"/>
                  </a:lnTo>
                  <a:lnTo>
                    <a:pt x="287" y="1407"/>
                  </a:lnTo>
                  <a:lnTo>
                    <a:pt x="304" y="1398"/>
                  </a:lnTo>
                  <a:lnTo>
                    <a:pt x="321" y="1391"/>
                  </a:lnTo>
                  <a:lnTo>
                    <a:pt x="339" y="1387"/>
                  </a:lnTo>
                  <a:lnTo>
                    <a:pt x="356" y="1386"/>
                  </a:lnTo>
                  <a:lnTo>
                    <a:pt x="373" y="1390"/>
                  </a:lnTo>
                  <a:lnTo>
                    <a:pt x="389" y="1397"/>
                  </a:lnTo>
                  <a:lnTo>
                    <a:pt x="405" y="1409"/>
                  </a:lnTo>
                  <a:lnTo>
                    <a:pt x="418" y="1426"/>
                  </a:lnTo>
                  <a:lnTo>
                    <a:pt x="431" y="1448"/>
                  </a:lnTo>
                  <a:lnTo>
                    <a:pt x="442" y="1475"/>
                  </a:lnTo>
                  <a:lnTo>
                    <a:pt x="449" y="1506"/>
                  </a:lnTo>
                  <a:lnTo>
                    <a:pt x="452" y="1537"/>
                  </a:lnTo>
                  <a:lnTo>
                    <a:pt x="453" y="1569"/>
                  </a:lnTo>
                  <a:lnTo>
                    <a:pt x="450" y="1601"/>
                  </a:lnTo>
                  <a:lnTo>
                    <a:pt x="485" y="1591"/>
                  </a:lnTo>
                  <a:lnTo>
                    <a:pt x="520" y="1575"/>
                  </a:lnTo>
                  <a:lnTo>
                    <a:pt x="540" y="1510"/>
                  </a:lnTo>
                  <a:lnTo>
                    <a:pt x="565" y="1448"/>
                  </a:lnTo>
                  <a:lnTo>
                    <a:pt x="594" y="1388"/>
                  </a:lnTo>
                  <a:lnTo>
                    <a:pt x="627" y="1329"/>
                  </a:lnTo>
                  <a:lnTo>
                    <a:pt x="665" y="1273"/>
                  </a:lnTo>
                  <a:lnTo>
                    <a:pt x="707" y="1219"/>
                  </a:lnTo>
                  <a:lnTo>
                    <a:pt x="752" y="1167"/>
                  </a:lnTo>
                  <a:lnTo>
                    <a:pt x="802" y="1118"/>
                  </a:lnTo>
                  <a:lnTo>
                    <a:pt x="855" y="1072"/>
                  </a:lnTo>
                  <a:lnTo>
                    <a:pt x="913" y="1029"/>
                  </a:lnTo>
                  <a:lnTo>
                    <a:pt x="974" y="989"/>
                  </a:lnTo>
                  <a:lnTo>
                    <a:pt x="979" y="986"/>
                  </a:lnTo>
                  <a:lnTo>
                    <a:pt x="989" y="980"/>
                  </a:lnTo>
                  <a:lnTo>
                    <a:pt x="1004" y="972"/>
                  </a:lnTo>
                  <a:lnTo>
                    <a:pt x="1023" y="963"/>
                  </a:lnTo>
                  <a:lnTo>
                    <a:pt x="1046" y="950"/>
                  </a:lnTo>
                  <a:lnTo>
                    <a:pt x="1073" y="938"/>
                  </a:lnTo>
                  <a:lnTo>
                    <a:pt x="1104" y="924"/>
                  </a:lnTo>
                  <a:lnTo>
                    <a:pt x="1138" y="910"/>
                  </a:lnTo>
                  <a:lnTo>
                    <a:pt x="1177" y="894"/>
                  </a:lnTo>
                  <a:lnTo>
                    <a:pt x="1217" y="879"/>
                  </a:lnTo>
                  <a:lnTo>
                    <a:pt x="1260" y="865"/>
                  </a:lnTo>
                  <a:lnTo>
                    <a:pt x="1306" y="851"/>
                  </a:lnTo>
                  <a:lnTo>
                    <a:pt x="1354" y="836"/>
                  </a:lnTo>
                  <a:lnTo>
                    <a:pt x="1404" y="824"/>
                  </a:lnTo>
                  <a:lnTo>
                    <a:pt x="1455" y="814"/>
                  </a:lnTo>
                  <a:lnTo>
                    <a:pt x="1509" y="805"/>
                  </a:lnTo>
                  <a:lnTo>
                    <a:pt x="1563" y="799"/>
                  </a:lnTo>
                  <a:lnTo>
                    <a:pt x="1619" y="794"/>
                  </a:lnTo>
                  <a:lnTo>
                    <a:pt x="1674" y="793"/>
                  </a:lnTo>
                  <a:lnTo>
                    <a:pt x="1740" y="795"/>
                  </a:lnTo>
                  <a:lnTo>
                    <a:pt x="1803" y="801"/>
                  </a:lnTo>
                  <a:lnTo>
                    <a:pt x="1862" y="811"/>
                  </a:lnTo>
                  <a:lnTo>
                    <a:pt x="1920" y="819"/>
                  </a:lnTo>
                  <a:lnTo>
                    <a:pt x="1970" y="825"/>
                  </a:lnTo>
                  <a:lnTo>
                    <a:pt x="2014" y="832"/>
                  </a:lnTo>
                  <a:lnTo>
                    <a:pt x="2054" y="838"/>
                  </a:lnTo>
                  <a:lnTo>
                    <a:pt x="2087" y="845"/>
                  </a:lnTo>
                  <a:lnTo>
                    <a:pt x="2114" y="851"/>
                  </a:lnTo>
                  <a:lnTo>
                    <a:pt x="2137" y="858"/>
                  </a:lnTo>
                  <a:lnTo>
                    <a:pt x="2641" y="730"/>
                  </a:lnTo>
                  <a:lnTo>
                    <a:pt x="2659" y="727"/>
                  </a:lnTo>
                  <a:close/>
                  <a:moveTo>
                    <a:pt x="1315" y="0"/>
                  </a:moveTo>
                  <a:lnTo>
                    <a:pt x="1363" y="3"/>
                  </a:lnTo>
                  <a:lnTo>
                    <a:pt x="1409" y="11"/>
                  </a:lnTo>
                  <a:lnTo>
                    <a:pt x="1453" y="26"/>
                  </a:lnTo>
                  <a:lnTo>
                    <a:pt x="1495" y="44"/>
                  </a:lnTo>
                  <a:lnTo>
                    <a:pt x="1534" y="67"/>
                  </a:lnTo>
                  <a:lnTo>
                    <a:pt x="1569" y="95"/>
                  </a:lnTo>
                  <a:lnTo>
                    <a:pt x="1601" y="126"/>
                  </a:lnTo>
                  <a:lnTo>
                    <a:pt x="1629" y="162"/>
                  </a:lnTo>
                  <a:lnTo>
                    <a:pt x="1653" y="200"/>
                  </a:lnTo>
                  <a:lnTo>
                    <a:pt x="1672" y="240"/>
                  </a:lnTo>
                  <a:lnTo>
                    <a:pt x="1686" y="284"/>
                  </a:lnTo>
                  <a:lnTo>
                    <a:pt x="1695" y="330"/>
                  </a:lnTo>
                  <a:lnTo>
                    <a:pt x="1698" y="377"/>
                  </a:lnTo>
                  <a:lnTo>
                    <a:pt x="1695" y="424"/>
                  </a:lnTo>
                  <a:lnTo>
                    <a:pt x="1686" y="470"/>
                  </a:lnTo>
                  <a:lnTo>
                    <a:pt x="1672" y="513"/>
                  </a:lnTo>
                  <a:lnTo>
                    <a:pt x="1653" y="555"/>
                  </a:lnTo>
                  <a:lnTo>
                    <a:pt x="1629" y="592"/>
                  </a:lnTo>
                  <a:lnTo>
                    <a:pt x="1601" y="627"/>
                  </a:lnTo>
                  <a:lnTo>
                    <a:pt x="1569" y="658"/>
                  </a:lnTo>
                  <a:lnTo>
                    <a:pt x="1534" y="687"/>
                  </a:lnTo>
                  <a:lnTo>
                    <a:pt x="1495" y="710"/>
                  </a:lnTo>
                  <a:lnTo>
                    <a:pt x="1453" y="729"/>
                  </a:lnTo>
                  <a:lnTo>
                    <a:pt x="1409" y="743"/>
                  </a:lnTo>
                  <a:lnTo>
                    <a:pt x="1363" y="751"/>
                  </a:lnTo>
                  <a:lnTo>
                    <a:pt x="1315" y="754"/>
                  </a:lnTo>
                  <a:lnTo>
                    <a:pt x="1267" y="751"/>
                  </a:lnTo>
                  <a:lnTo>
                    <a:pt x="1221" y="743"/>
                  </a:lnTo>
                  <a:lnTo>
                    <a:pt x="1177" y="729"/>
                  </a:lnTo>
                  <a:lnTo>
                    <a:pt x="1135" y="710"/>
                  </a:lnTo>
                  <a:lnTo>
                    <a:pt x="1096" y="687"/>
                  </a:lnTo>
                  <a:lnTo>
                    <a:pt x="1061" y="658"/>
                  </a:lnTo>
                  <a:lnTo>
                    <a:pt x="1029" y="627"/>
                  </a:lnTo>
                  <a:lnTo>
                    <a:pt x="1001" y="592"/>
                  </a:lnTo>
                  <a:lnTo>
                    <a:pt x="977" y="555"/>
                  </a:lnTo>
                  <a:lnTo>
                    <a:pt x="958" y="513"/>
                  </a:lnTo>
                  <a:lnTo>
                    <a:pt x="944" y="470"/>
                  </a:lnTo>
                  <a:lnTo>
                    <a:pt x="935" y="424"/>
                  </a:lnTo>
                  <a:lnTo>
                    <a:pt x="932" y="377"/>
                  </a:lnTo>
                  <a:lnTo>
                    <a:pt x="935" y="330"/>
                  </a:lnTo>
                  <a:lnTo>
                    <a:pt x="944" y="284"/>
                  </a:lnTo>
                  <a:lnTo>
                    <a:pt x="958" y="240"/>
                  </a:lnTo>
                  <a:lnTo>
                    <a:pt x="977" y="200"/>
                  </a:lnTo>
                  <a:lnTo>
                    <a:pt x="1001" y="162"/>
                  </a:lnTo>
                  <a:lnTo>
                    <a:pt x="1029" y="126"/>
                  </a:lnTo>
                  <a:lnTo>
                    <a:pt x="1061" y="95"/>
                  </a:lnTo>
                  <a:lnTo>
                    <a:pt x="1096" y="67"/>
                  </a:lnTo>
                  <a:lnTo>
                    <a:pt x="1135" y="44"/>
                  </a:lnTo>
                  <a:lnTo>
                    <a:pt x="1177" y="26"/>
                  </a:lnTo>
                  <a:lnTo>
                    <a:pt x="1221" y="11"/>
                  </a:lnTo>
                  <a:lnTo>
                    <a:pt x="1267" y="3"/>
                  </a:lnTo>
                  <a:lnTo>
                    <a:pt x="13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32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472612"/>
            <a:ext cx="39169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71692" y="1975903"/>
            <a:ext cx="6051740" cy="2947138"/>
            <a:chOff x="5439678" y="2185375"/>
            <a:chExt cx="6051740" cy="2947138"/>
          </a:xfrm>
        </p:grpSpPr>
        <p:grpSp>
          <p:nvGrpSpPr>
            <p:cNvPr id="22" name="Group 21"/>
            <p:cNvGrpSpPr/>
            <p:nvPr/>
          </p:nvGrpSpPr>
          <p:grpSpPr>
            <a:xfrm>
              <a:off x="5439678" y="3682084"/>
              <a:ext cx="5055453" cy="702327"/>
              <a:chOff x="3092260" y="3886804"/>
              <a:chExt cx="5055453" cy="70232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92260" y="3886804"/>
                <a:ext cx="4564133" cy="70232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95288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text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flipV="1">
                <a:off x="7656394" y="3886804"/>
                <a:ext cx="491319" cy="702327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439678" y="4430186"/>
              <a:ext cx="4564133" cy="702327"/>
              <a:chOff x="3092260" y="4580314"/>
              <a:chExt cx="4564133" cy="70232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92260" y="4580314"/>
                <a:ext cx="4072813" cy="70232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95288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</a:t>
                </a:r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flipV="1">
                <a:off x="7165074" y="4580314"/>
                <a:ext cx="491319" cy="702327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540988" y="2185375"/>
              <a:ext cx="5950430" cy="702328"/>
              <a:chOff x="3193570" y="2499279"/>
              <a:chExt cx="5950430" cy="70232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193570" y="2499280"/>
                <a:ext cx="5459111" cy="7023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7338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text 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ight Triangle 13"/>
              <p:cNvSpPr/>
              <p:nvPr/>
            </p:nvSpPr>
            <p:spPr>
              <a:xfrm flipV="1">
                <a:off x="8652681" y="2499279"/>
                <a:ext cx="491319" cy="702327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40988" y="2926906"/>
              <a:ext cx="5445463" cy="702327"/>
              <a:chOff x="3193570" y="3186218"/>
              <a:chExt cx="5445463" cy="702327"/>
            </a:xfrm>
            <a:solidFill>
              <a:schemeClr val="accent2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193570" y="3186218"/>
                <a:ext cx="4954143" cy="7023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7338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text here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 flipV="1">
                <a:off x="8147714" y="3186218"/>
                <a:ext cx="491319" cy="70232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792091" y="1032669"/>
            <a:ext cx="2298700" cy="4792663"/>
            <a:chOff x="1572" y="389"/>
            <a:chExt cx="1448" cy="3019"/>
          </a:xfrm>
          <a:scene3d>
            <a:camera prst="perspectiveRight">
              <a:rot lat="0" lon="19499993" rev="0"/>
            </a:camera>
            <a:lightRig rig="threePt" dir="t"/>
          </a:scene3d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572" y="402"/>
              <a:ext cx="1448" cy="3006"/>
            </a:xfrm>
            <a:custGeom>
              <a:avLst/>
              <a:gdLst>
                <a:gd name="T0" fmla="*/ 16 w 104"/>
                <a:gd name="T1" fmla="*/ 219 h 219"/>
                <a:gd name="T2" fmla="*/ 0 w 104"/>
                <a:gd name="T3" fmla="*/ 203 h 219"/>
                <a:gd name="T4" fmla="*/ 0 w 104"/>
                <a:gd name="T5" fmla="*/ 17 h 219"/>
                <a:gd name="T6" fmla="*/ 16 w 104"/>
                <a:gd name="T7" fmla="*/ 0 h 219"/>
                <a:gd name="T8" fmla="*/ 88 w 104"/>
                <a:gd name="T9" fmla="*/ 0 h 219"/>
                <a:gd name="T10" fmla="*/ 104 w 104"/>
                <a:gd name="T11" fmla="*/ 17 h 219"/>
                <a:gd name="T12" fmla="*/ 104 w 104"/>
                <a:gd name="T13" fmla="*/ 203 h 219"/>
                <a:gd name="T14" fmla="*/ 88 w 104"/>
                <a:gd name="T15" fmla="*/ 219 h 219"/>
                <a:gd name="T16" fmla="*/ 16 w 104"/>
                <a:gd name="T17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19">
                  <a:moveTo>
                    <a:pt x="16" y="219"/>
                  </a:moveTo>
                  <a:cubicBezTo>
                    <a:pt x="7" y="219"/>
                    <a:pt x="0" y="212"/>
                    <a:pt x="0" y="20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7" y="0"/>
                    <a:pt x="104" y="8"/>
                    <a:pt x="104" y="17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4" y="212"/>
                    <a:pt x="97" y="219"/>
                    <a:pt x="88" y="219"/>
                  </a:cubicBezTo>
                  <a:lnTo>
                    <a:pt x="16" y="21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p3d extrusionH="1905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83" y="828"/>
              <a:ext cx="1240" cy="2169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/>
              </a:innerShdw>
            </a:effectLst>
            <a:sp3d extrusionH="1905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185" y="3106"/>
              <a:ext cx="223" cy="22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2225" cap="flat">
              <a:solidFill>
                <a:srgbClr val="F1F2F2"/>
              </a:solidFill>
              <a:prstDash val="solid"/>
              <a:miter lim="800000"/>
              <a:headEnd/>
              <a:tailEnd/>
            </a:ln>
            <a:sp3d extrusionH="190500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185" y="649"/>
              <a:ext cx="236" cy="42"/>
            </a:xfrm>
            <a:custGeom>
              <a:avLst/>
              <a:gdLst>
                <a:gd name="T0" fmla="*/ 16 w 17"/>
                <a:gd name="T1" fmla="*/ 3 h 3"/>
                <a:gd name="T2" fmla="*/ 17 w 17"/>
                <a:gd name="T3" fmla="*/ 1 h 3"/>
                <a:gd name="T4" fmla="*/ 17 w 17"/>
                <a:gd name="T5" fmla="*/ 1 h 3"/>
                <a:gd name="T6" fmla="*/ 16 w 17"/>
                <a:gd name="T7" fmla="*/ 0 h 3"/>
                <a:gd name="T8" fmla="*/ 1 w 17"/>
                <a:gd name="T9" fmla="*/ 0 h 3"/>
                <a:gd name="T10" fmla="*/ 0 w 17"/>
                <a:gd name="T11" fmla="*/ 1 h 3"/>
                <a:gd name="T12" fmla="*/ 0 w 17"/>
                <a:gd name="T13" fmla="*/ 1 h 3"/>
                <a:gd name="T14" fmla="*/ 1 w 17"/>
                <a:gd name="T15" fmla="*/ 3 h 3"/>
                <a:gd name="T16" fmla="*/ 16 w 17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">
                  <a:moveTo>
                    <a:pt x="16" y="3"/>
                  </a:moveTo>
                  <a:cubicBezTo>
                    <a:pt x="16" y="3"/>
                    <a:pt x="17" y="2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  <a:sp3d extrusionH="1905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268" y="526"/>
              <a:ext cx="56" cy="55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sp3d extrusionH="1905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533" y="389"/>
              <a:ext cx="223" cy="41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sp3d extrusionH="190500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25194" y="1748297"/>
            <a:ext cx="190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8827" y="1748297"/>
            <a:ext cx="73152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25194" y="3905335"/>
            <a:ext cx="190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15"/>
          <p:cNvSpPr>
            <a:spLocks noEditPoints="1"/>
          </p:cNvSpPr>
          <p:nvPr/>
        </p:nvSpPr>
        <p:spPr bwMode="auto">
          <a:xfrm>
            <a:off x="890481" y="1904806"/>
            <a:ext cx="228213" cy="418503"/>
          </a:xfrm>
          <a:custGeom>
            <a:avLst/>
            <a:gdLst>
              <a:gd name="T0" fmla="*/ 905 w 1935"/>
              <a:gd name="T1" fmla="*/ 3022 h 3492"/>
              <a:gd name="T2" fmla="*/ 1108 w 1935"/>
              <a:gd name="T3" fmla="*/ 2817 h 3492"/>
              <a:gd name="T4" fmla="*/ 1043 w 1935"/>
              <a:gd name="T5" fmla="*/ 3022 h 3492"/>
              <a:gd name="T6" fmla="*/ 1296 w 1935"/>
              <a:gd name="T7" fmla="*/ 2804 h 3492"/>
              <a:gd name="T8" fmla="*/ 1293 w 1935"/>
              <a:gd name="T9" fmla="*/ 2994 h 3492"/>
              <a:gd name="T10" fmla="*/ 613 w 1935"/>
              <a:gd name="T11" fmla="*/ 2806 h 3492"/>
              <a:gd name="T12" fmla="*/ 729 w 1935"/>
              <a:gd name="T13" fmla="*/ 2977 h 3492"/>
              <a:gd name="T14" fmla="*/ 629 w 1935"/>
              <a:gd name="T15" fmla="*/ 2801 h 3492"/>
              <a:gd name="T16" fmla="*/ 1425 w 1935"/>
              <a:gd name="T17" fmla="*/ 2984 h 3492"/>
              <a:gd name="T18" fmla="*/ 432 w 1935"/>
              <a:gd name="T19" fmla="*/ 2779 h 3492"/>
              <a:gd name="T20" fmla="*/ 521 w 1935"/>
              <a:gd name="T21" fmla="*/ 2979 h 3492"/>
              <a:gd name="T22" fmla="*/ 487 w 1935"/>
              <a:gd name="T23" fmla="*/ 2804 h 3492"/>
              <a:gd name="T24" fmla="*/ 1601 w 1935"/>
              <a:gd name="T25" fmla="*/ 2940 h 3492"/>
              <a:gd name="T26" fmla="*/ 1707 w 1935"/>
              <a:gd name="T27" fmla="*/ 2750 h 3492"/>
              <a:gd name="T28" fmla="*/ 302 w 1935"/>
              <a:gd name="T29" fmla="*/ 2954 h 3492"/>
              <a:gd name="T30" fmla="*/ 318 w 1935"/>
              <a:gd name="T31" fmla="*/ 2801 h 3492"/>
              <a:gd name="T32" fmla="*/ 810 w 1935"/>
              <a:gd name="T33" fmla="*/ 2748 h 3492"/>
              <a:gd name="T34" fmla="*/ 903 w 1935"/>
              <a:gd name="T35" fmla="*/ 2622 h 3492"/>
              <a:gd name="T36" fmla="*/ 1014 w 1935"/>
              <a:gd name="T37" fmla="*/ 2684 h 3492"/>
              <a:gd name="T38" fmla="*/ 1134 w 1935"/>
              <a:gd name="T39" fmla="*/ 2584 h 3492"/>
              <a:gd name="T40" fmla="*/ 1212 w 1935"/>
              <a:gd name="T41" fmla="*/ 2732 h 3492"/>
              <a:gd name="T42" fmla="*/ 1327 w 1935"/>
              <a:gd name="T43" fmla="*/ 2560 h 3492"/>
              <a:gd name="T44" fmla="*/ 637 w 1935"/>
              <a:gd name="T45" fmla="*/ 2748 h 3492"/>
              <a:gd name="T46" fmla="*/ 634 w 1935"/>
              <a:gd name="T47" fmla="*/ 2559 h 3492"/>
              <a:gd name="T48" fmla="*/ 1418 w 1935"/>
              <a:gd name="T49" fmla="*/ 2733 h 3492"/>
              <a:gd name="T50" fmla="*/ 1508 w 1935"/>
              <a:gd name="T51" fmla="*/ 2533 h 3492"/>
              <a:gd name="T52" fmla="*/ 505 w 1935"/>
              <a:gd name="T53" fmla="*/ 2738 h 3492"/>
              <a:gd name="T54" fmla="*/ 231 w 1935"/>
              <a:gd name="T55" fmla="*/ 2504 h 3492"/>
              <a:gd name="T56" fmla="*/ 320 w 1935"/>
              <a:gd name="T57" fmla="*/ 2704 h 3492"/>
              <a:gd name="T58" fmla="*/ 1694 w 1935"/>
              <a:gd name="T59" fmla="*/ 2507 h 3492"/>
              <a:gd name="T60" fmla="*/ 1691 w 1935"/>
              <a:gd name="T61" fmla="*/ 2698 h 3492"/>
              <a:gd name="T62" fmla="*/ 1058 w 1935"/>
              <a:gd name="T63" fmla="*/ 2353 h 3492"/>
              <a:gd name="T64" fmla="*/ 1114 w 1935"/>
              <a:gd name="T65" fmla="*/ 2515 h 3492"/>
              <a:gd name="T66" fmla="*/ 801 w 1935"/>
              <a:gd name="T67" fmla="*/ 2340 h 3492"/>
              <a:gd name="T68" fmla="*/ 921 w 1935"/>
              <a:gd name="T69" fmla="*/ 2440 h 3492"/>
              <a:gd name="T70" fmla="*/ 601 w 1935"/>
              <a:gd name="T71" fmla="*/ 2335 h 3492"/>
              <a:gd name="T72" fmla="*/ 721 w 1935"/>
              <a:gd name="T73" fmla="*/ 2402 h 3492"/>
              <a:gd name="T74" fmla="*/ 1221 w 1935"/>
              <a:gd name="T75" fmla="*/ 2381 h 3492"/>
              <a:gd name="T76" fmla="*/ 1333 w 1935"/>
              <a:gd name="T77" fmla="*/ 2461 h 3492"/>
              <a:gd name="T78" fmla="*/ 408 w 1935"/>
              <a:gd name="T79" fmla="*/ 2453 h 3492"/>
              <a:gd name="T80" fmla="*/ 508 w 1935"/>
              <a:gd name="T81" fmla="*/ 2340 h 3492"/>
              <a:gd name="T82" fmla="*/ 1409 w 1935"/>
              <a:gd name="T83" fmla="*/ 2402 h 3492"/>
              <a:gd name="T84" fmla="*/ 1529 w 1935"/>
              <a:gd name="T85" fmla="*/ 2302 h 3492"/>
              <a:gd name="T86" fmla="*/ 230 w 1935"/>
              <a:gd name="T87" fmla="*/ 2448 h 3492"/>
              <a:gd name="T88" fmla="*/ 287 w 1935"/>
              <a:gd name="T89" fmla="*/ 2287 h 3492"/>
              <a:gd name="T90" fmla="*/ 1607 w 1935"/>
              <a:gd name="T91" fmla="*/ 2451 h 3492"/>
              <a:gd name="T92" fmla="*/ 1713 w 1935"/>
              <a:gd name="T93" fmla="*/ 2262 h 3492"/>
              <a:gd name="T94" fmla="*/ 892 w 1935"/>
              <a:gd name="T95" fmla="*/ 2228 h 3492"/>
              <a:gd name="T96" fmla="*/ 1062 w 1935"/>
              <a:gd name="T97" fmla="*/ 2144 h 3492"/>
              <a:gd name="T98" fmla="*/ 759 w 1935"/>
              <a:gd name="T99" fmla="*/ 285 h 3492"/>
              <a:gd name="T100" fmla="*/ 1202 w 1935"/>
              <a:gd name="T101" fmla="*/ 325 h 3492"/>
              <a:gd name="T102" fmla="*/ 1364 w 1935"/>
              <a:gd name="T103" fmla="*/ 10 h 3492"/>
              <a:gd name="T104" fmla="*/ 1763 w 1935"/>
              <a:gd name="T105" fmla="*/ 49 h 3492"/>
              <a:gd name="T106" fmla="*/ 1907 w 1935"/>
              <a:gd name="T107" fmla="*/ 3244 h 3492"/>
              <a:gd name="T108" fmla="*/ 1589 w 1935"/>
              <a:gd name="T109" fmla="*/ 3442 h 3492"/>
              <a:gd name="T110" fmla="*/ 965 w 1935"/>
              <a:gd name="T111" fmla="*/ 3488 h 3492"/>
              <a:gd name="T112" fmla="*/ 325 w 1935"/>
              <a:gd name="T113" fmla="*/ 3440 h 3492"/>
              <a:gd name="T114" fmla="*/ 25 w 1935"/>
              <a:gd name="T115" fmla="*/ 3250 h 3492"/>
              <a:gd name="T116" fmla="*/ 175 w 1935"/>
              <a:gd name="T117" fmla="*/ 49 h 3492"/>
              <a:gd name="T118" fmla="*/ 550 w 1935"/>
              <a:gd name="T119" fmla="*/ 11 h 3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35" h="3492">
                <a:moveTo>
                  <a:pt x="827" y="2817"/>
                </a:moveTo>
                <a:lnTo>
                  <a:pt x="818" y="2818"/>
                </a:lnTo>
                <a:lnTo>
                  <a:pt x="811" y="2823"/>
                </a:lnTo>
                <a:lnTo>
                  <a:pt x="807" y="2829"/>
                </a:lnTo>
                <a:lnTo>
                  <a:pt x="805" y="2840"/>
                </a:lnTo>
                <a:lnTo>
                  <a:pt x="805" y="2966"/>
                </a:lnTo>
                <a:lnTo>
                  <a:pt x="808" y="2982"/>
                </a:lnTo>
                <a:lnTo>
                  <a:pt x="815" y="2995"/>
                </a:lnTo>
                <a:lnTo>
                  <a:pt x="826" y="3005"/>
                </a:lnTo>
                <a:lnTo>
                  <a:pt x="840" y="3010"/>
                </a:lnTo>
                <a:lnTo>
                  <a:pt x="892" y="3022"/>
                </a:lnTo>
                <a:lnTo>
                  <a:pt x="905" y="3022"/>
                </a:lnTo>
                <a:lnTo>
                  <a:pt x="917" y="3017"/>
                </a:lnTo>
                <a:lnTo>
                  <a:pt x="923" y="3007"/>
                </a:lnTo>
                <a:lnTo>
                  <a:pt x="927" y="2994"/>
                </a:lnTo>
                <a:lnTo>
                  <a:pt x="927" y="2929"/>
                </a:lnTo>
                <a:lnTo>
                  <a:pt x="924" y="2907"/>
                </a:lnTo>
                <a:lnTo>
                  <a:pt x="918" y="2886"/>
                </a:lnTo>
                <a:lnTo>
                  <a:pt x="908" y="2868"/>
                </a:lnTo>
                <a:lnTo>
                  <a:pt x="896" y="2852"/>
                </a:lnTo>
                <a:lnTo>
                  <a:pt x="881" y="2843"/>
                </a:lnTo>
                <a:lnTo>
                  <a:pt x="837" y="2821"/>
                </a:lnTo>
                <a:lnTo>
                  <a:pt x="827" y="2817"/>
                </a:lnTo>
                <a:close/>
                <a:moveTo>
                  <a:pt x="1108" y="2817"/>
                </a:moveTo>
                <a:lnTo>
                  <a:pt x="1098" y="2821"/>
                </a:lnTo>
                <a:lnTo>
                  <a:pt x="1053" y="2843"/>
                </a:lnTo>
                <a:lnTo>
                  <a:pt x="1039" y="2852"/>
                </a:lnTo>
                <a:lnTo>
                  <a:pt x="1027" y="2868"/>
                </a:lnTo>
                <a:lnTo>
                  <a:pt x="1017" y="2886"/>
                </a:lnTo>
                <a:lnTo>
                  <a:pt x="1011" y="2907"/>
                </a:lnTo>
                <a:lnTo>
                  <a:pt x="1009" y="2929"/>
                </a:lnTo>
                <a:lnTo>
                  <a:pt x="1009" y="2994"/>
                </a:lnTo>
                <a:lnTo>
                  <a:pt x="1011" y="3007"/>
                </a:lnTo>
                <a:lnTo>
                  <a:pt x="1018" y="3017"/>
                </a:lnTo>
                <a:lnTo>
                  <a:pt x="1029" y="3022"/>
                </a:lnTo>
                <a:lnTo>
                  <a:pt x="1043" y="3022"/>
                </a:lnTo>
                <a:lnTo>
                  <a:pt x="1095" y="3010"/>
                </a:lnTo>
                <a:lnTo>
                  <a:pt x="1108" y="3005"/>
                </a:lnTo>
                <a:lnTo>
                  <a:pt x="1120" y="2995"/>
                </a:lnTo>
                <a:lnTo>
                  <a:pt x="1128" y="2982"/>
                </a:lnTo>
                <a:lnTo>
                  <a:pt x="1130" y="2966"/>
                </a:lnTo>
                <a:lnTo>
                  <a:pt x="1130" y="2840"/>
                </a:lnTo>
                <a:lnTo>
                  <a:pt x="1129" y="2829"/>
                </a:lnTo>
                <a:lnTo>
                  <a:pt x="1123" y="2822"/>
                </a:lnTo>
                <a:lnTo>
                  <a:pt x="1117" y="2817"/>
                </a:lnTo>
                <a:lnTo>
                  <a:pt x="1108" y="2817"/>
                </a:lnTo>
                <a:close/>
                <a:moveTo>
                  <a:pt x="1306" y="2801"/>
                </a:moveTo>
                <a:lnTo>
                  <a:pt x="1296" y="2804"/>
                </a:lnTo>
                <a:lnTo>
                  <a:pt x="1251" y="2826"/>
                </a:lnTo>
                <a:lnTo>
                  <a:pt x="1237" y="2836"/>
                </a:lnTo>
                <a:lnTo>
                  <a:pt x="1225" y="2851"/>
                </a:lnTo>
                <a:lnTo>
                  <a:pt x="1215" y="2870"/>
                </a:lnTo>
                <a:lnTo>
                  <a:pt x="1209" y="2891"/>
                </a:lnTo>
                <a:lnTo>
                  <a:pt x="1207" y="2913"/>
                </a:lnTo>
                <a:lnTo>
                  <a:pt x="1207" y="2977"/>
                </a:lnTo>
                <a:lnTo>
                  <a:pt x="1209" y="2991"/>
                </a:lnTo>
                <a:lnTo>
                  <a:pt x="1216" y="3000"/>
                </a:lnTo>
                <a:lnTo>
                  <a:pt x="1228" y="3006"/>
                </a:lnTo>
                <a:lnTo>
                  <a:pt x="1241" y="3006"/>
                </a:lnTo>
                <a:lnTo>
                  <a:pt x="1293" y="2994"/>
                </a:lnTo>
                <a:lnTo>
                  <a:pt x="1307" y="2988"/>
                </a:lnTo>
                <a:lnTo>
                  <a:pt x="1318" y="2979"/>
                </a:lnTo>
                <a:lnTo>
                  <a:pt x="1326" y="2965"/>
                </a:lnTo>
                <a:lnTo>
                  <a:pt x="1328" y="2950"/>
                </a:lnTo>
                <a:lnTo>
                  <a:pt x="1328" y="2824"/>
                </a:lnTo>
                <a:lnTo>
                  <a:pt x="1327" y="2813"/>
                </a:lnTo>
                <a:lnTo>
                  <a:pt x="1322" y="2806"/>
                </a:lnTo>
                <a:lnTo>
                  <a:pt x="1315" y="2802"/>
                </a:lnTo>
                <a:lnTo>
                  <a:pt x="1306" y="2801"/>
                </a:lnTo>
                <a:close/>
                <a:moveTo>
                  <a:pt x="629" y="2801"/>
                </a:moveTo>
                <a:lnTo>
                  <a:pt x="621" y="2802"/>
                </a:lnTo>
                <a:lnTo>
                  <a:pt x="613" y="2806"/>
                </a:lnTo>
                <a:lnTo>
                  <a:pt x="609" y="2813"/>
                </a:lnTo>
                <a:lnTo>
                  <a:pt x="608" y="2824"/>
                </a:lnTo>
                <a:lnTo>
                  <a:pt x="608" y="2950"/>
                </a:lnTo>
                <a:lnTo>
                  <a:pt x="610" y="2965"/>
                </a:lnTo>
                <a:lnTo>
                  <a:pt x="617" y="2979"/>
                </a:lnTo>
                <a:lnTo>
                  <a:pt x="628" y="2988"/>
                </a:lnTo>
                <a:lnTo>
                  <a:pt x="641" y="2994"/>
                </a:lnTo>
                <a:lnTo>
                  <a:pt x="694" y="3006"/>
                </a:lnTo>
                <a:lnTo>
                  <a:pt x="707" y="3006"/>
                </a:lnTo>
                <a:lnTo>
                  <a:pt x="718" y="3000"/>
                </a:lnTo>
                <a:lnTo>
                  <a:pt x="725" y="2991"/>
                </a:lnTo>
                <a:lnTo>
                  <a:pt x="729" y="2977"/>
                </a:lnTo>
                <a:lnTo>
                  <a:pt x="729" y="2974"/>
                </a:lnTo>
                <a:lnTo>
                  <a:pt x="729" y="2965"/>
                </a:lnTo>
                <a:lnTo>
                  <a:pt x="729" y="2951"/>
                </a:lnTo>
                <a:lnTo>
                  <a:pt x="729" y="2934"/>
                </a:lnTo>
                <a:lnTo>
                  <a:pt x="729" y="2913"/>
                </a:lnTo>
                <a:lnTo>
                  <a:pt x="727" y="2891"/>
                </a:lnTo>
                <a:lnTo>
                  <a:pt x="720" y="2870"/>
                </a:lnTo>
                <a:lnTo>
                  <a:pt x="710" y="2851"/>
                </a:lnTo>
                <a:lnTo>
                  <a:pt x="698" y="2836"/>
                </a:lnTo>
                <a:lnTo>
                  <a:pt x="683" y="2826"/>
                </a:lnTo>
                <a:lnTo>
                  <a:pt x="639" y="2804"/>
                </a:lnTo>
                <a:lnTo>
                  <a:pt x="629" y="2801"/>
                </a:lnTo>
                <a:close/>
                <a:moveTo>
                  <a:pt x="1503" y="2779"/>
                </a:moveTo>
                <a:lnTo>
                  <a:pt x="1493" y="2782"/>
                </a:lnTo>
                <a:lnTo>
                  <a:pt x="1448" y="2804"/>
                </a:lnTo>
                <a:lnTo>
                  <a:pt x="1434" y="2814"/>
                </a:lnTo>
                <a:lnTo>
                  <a:pt x="1422" y="2829"/>
                </a:lnTo>
                <a:lnTo>
                  <a:pt x="1412" y="2848"/>
                </a:lnTo>
                <a:lnTo>
                  <a:pt x="1406" y="2869"/>
                </a:lnTo>
                <a:lnTo>
                  <a:pt x="1403" y="2891"/>
                </a:lnTo>
                <a:lnTo>
                  <a:pt x="1403" y="2956"/>
                </a:lnTo>
                <a:lnTo>
                  <a:pt x="1406" y="2969"/>
                </a:lnTo>
                <a:lnTo>
                  <a:pt x="1413" y="2979"/>
                </a:lnTo>
                <a:lnTo>
                  <a:pt x="1425" y="2984"/>
                </a:lnTo>
                <a:lnTo>
                  <a:pt x="1438" y="2984"/>
                </a:lnTo>
                <a:lnTo>
                  <a:pt x="1490" y="2972"/>
                </a:lnTo>
                <a:lnTo>
                  <a:pt x="1504" y="2966"/>
                </a:lnTo>
                <a:lnTo>
                  <a:pt x="1515" y="2957"/>
                </a:lnTo>
                <a:lnTo>
                  <a:pt x="1522" y="2943"/>
                </a:lnTo>
                <a:lnTo>
                  <a:pt x="1524" y="2928"/>
                </a:lnTo>
                <a:lnTo>
                  <a:pt x="1524" y="2802"/>
                </a:lnTo>
                <a:lnTo>
                  <a:pt x="1523" y="2791"/>
                </a:lnTo>
                <a:lnTo>
                  <a:pt x="1519" y="2783"/>
                </a:lnTo>
                <a:lnTo>
                  <a:pt x="1511" y="2779"/>
                </a:lnTo>
                <a:lnTo>
                  <a:pt x="1503" y="2779"/>
                </a:lnTo>
                <a:close/>
                <a:moveTo>
                  <a:pt x="432" y="2779"/>
                </a:moveTo>
                <a:lnTo>
                  <a:pt x="424" y="2779"/>
                </a:lnTo>
                <a:lnTo>
                  <a:pt x="416" y="2783"/>
                </a:lnTo>
                <a:lnTo>
                  <a:pt x="412" y="2791"/>
                </a:lnTo>
                <a:lnTo>
                  <a:pt x="411" y="2802"/>
                </a:lnTo>
                <a:lnTo>
                  <a:pt x="411" y="2928"/>
                </a:lnTo>
                <a:lnTo>
                  <a:pt x="413" y="2943"/>
                </a:lnTo>
                <a:lnTo>
                  <a:pt x="421" y="2957"/>
                </a:lnTo>
                <a:lnTo>
                  <a:pt x="431" y="2966"/>
                </a:lnTo>
                <a:lnTo>
                  <a:pt x="444" y="2972"/>
                </a:lnTo>
                <a:lnTo>
                  <a:pt x="497" y="2984"/>
                </a:lnTo>
                <a:lnTo>
                  <a:pt x="510" y="2984"/>
                </a:lnTo>
                <a:lnTo>
                  <a:pt x="521" y="2979"/>
                </a:lnTo>
                <a:lnTo>
                  <a:pt x="529" y="2969"/>
                </a:lnTo>
                <a:lnTo>
                  <a:pt x="532" y="2956"/>
                </a:lnTo>
                <a:lnTo>
                  <a:pt x="532" y="2952"/>
                </a:lnTo>
                <a:lnTo>
                  <a:pt x="532" y="2942"/>
                </a:lnTo>
                <a:lnTo>
                  <a:pt x="532" y="2929"/>
                </a:lnTo>
                <a:lnTo>
                  <a:pt x="532" y="2912"/>
                </a:lnTo>
                <a:lnTo>
                  <a:pt x="532" y="2891"/>
                </a:lnTo>
                <a:lnTo>
                  <a:pt x="530" y="2869"/>
                </a:lnTo>
                <a:lnTo>
                  <a:pt x="523" y="2848"/>
                </a:lnTo>
                <a:lnTo>
                  <a:pt x="514" y="2829"/>
                </a:lnTo>
                <a:lnTo>
                  <a:pt x="501" y="2814"/>
                </a:lnTo>
                <a:lnTo>
                  <a:pt x="487" y="2804"/>
                </a:lnTo>
                <a:lnTo>
                  <a:pt x="442" y="2782"/>
                </a:lnTo>
                <a:lnTo>
                  <a:pt x="432" y="2779"/>
                </a:lnTo>
                <a:close/>
                <a:moveTo>
                  <a:pt x="1699" y="2750"/>
                </a:moveTo>
                <a:lnTo>
                  <a:pt x="1689" y="2754"/>
                </a:lnTo>
                <a:lnTo>
                  <a:pt x="1643" y="2776"/>
                </a:lnTo>
                <a:lnTo>
                  <a:pt x="1629" y="2786"/>
                </a:lnTo>
                <a:lnTo>
                  <a:pt x="1617" y="2801"/>
                </a:lnTo>
                <a:lnTo>
                  <a:pt x="1608" y="2820"/>
                </a:lnTo>
                <a:lnTo>
                  <a:pt x="1601" y="2840"/>
                </a:lnTo>
                <a:lnTo>
                  <a:pt x="1599" y="2862"/>
                </a:lnTo>
                <a:lnTo>
                  <a:pt x="1599" y="2927"/>
                </a:lnTo>
                <a:lnTo>
                  <a:pt x="1601" y="2940"/>
                </a:lnTo>
                <a:lnTo>
                  <a:pt x="1609" y="2950"/>
                </a:lnTo>
                <a:lnTo>
                  <a:pt x="1621" y="2956"/>
                </a:lnTo>
                <a:lnTo>
                  <a:pt x="1634" y="2954"/>
                </a:lnTo>
                <a:lnTo>
                  <a:pt x="1686" y="2943"/>
                </a:lnTo>
                <a:lnTo>
                  <a:pt x="1700" y="2938"/>
                </a:lnTo>
                <a:lnTo>
                  <a:pt x="1710" y="2927"/>
                </a:lnTo>
                <a:lnTo>
                  <a:pt x="1718" y="2915"/>
                </a:lnTo>
                <a:lnTo>
                  <a:pt x="1720" y="2900"/>
                </a:lnTo>
                <a:lnTo>
                  <a:pt x="1720" y="2774"/>
                </a:lnTo>
                <a:lnTo>
                  <a:pt x="1719" y="2763"/>
                </a:lnTo>
                <a:lnTo>
                  <a:pt x="1715" y="2755"/>
                </a:lnTo>
                <a:lnTo>
                  <a:pt x="1707" y="2750"/>
                </a:lnTo>
                <a:lnTo>
                  <a:pt x="1699" y="2750"/>
                </a:lnTo>
                <a:close/>
                <a:moveTo>
                  <a:pt x="237" y="2750"/>
                </a:moveTo>
                <a:lnTo>
                  <a:pt x="228" y="2750"/>
                </a:lnTo>
                <a:lnTo>
                  <a:pt x="221" y="2755"/>
                </a:lnTo>
                <a:lnTo>
                  <a:pt x="216" y="2763"/>
                </a:lnTo>
                <a:lnTo>
                  <a:pt x="215" y="2774"/>
                </a:lnTo>
                <a:lnTo>
                  <a:pt x="215" y="2900"/>
                </a:lnTo>
                <a:lnTo>
                  <a:pt x="217" y="2915"/>
                </a:lnTo>
                <a:lnTo>
                  <a:pt x="225" y="2927"/>
                </a:lnTo>
                <a:lnTo>
                  <a:pt x="236" y="2938"/>
                </a:lnTo>
                <a:lnTo>
                  <a:pt x="249" y="2943"/>
                </a:lnTo>
                <a:lnTo>
                  <a:pt x="302" y="2954"/>
                </a:lnTo>
                <a:lnTo>
                  <a:pt x="315" y="2956"/>
                </a:lnTo>
                <a:lnTo>
                  <a:pt x="325" y="2950"/>
                </a:lnTo>
                <a:lnTo>
                  <a:pt x="333" y="2940"/>
                </a:lnTo>
                <a:lnTo>
                  <a:pt x="336" y="2927"/>
                </a:lnTo>
                <a:lnTo>
                  <a:pt x="336" y="2924"/>
                </a:lnTo>
                <a:lnTo>
                  <a:pt x="336" y="2914"/>
                </a:lnTo>
                <a:lnTo>
                  <a:pt x="336" y="2901"/>
                </a:lnTo>
                <a:lnTo>
                  <a:pt x="336" y="2883"/>
                </a:lnTo>
                <a:lnTo>
                  <a:pt x="336" y="2862"/>
                </a:lnTo>
                <a:lnTo>
                  <a:pt x="334" y="2840"/>
                </a:lnTo>
                <a:lnTo>
                  <a:pt x="328" y="2820"/>
                </a:lnTo>
                <a:lnTo>
                  <a:pt x="318" y="2801"/>
                </a:lnTo>
                <a:lnTo>
                  <a:pt x="306" y="2786"/>
                </a:lnTo>
                <a:lnTo>
                  <a:pt x="291" y="2776"/>
                </a:lnTo>
                <a:lnTo>
                  <a:pt x="247" y="2753"/>
                </a:lnTo>
                <a:lnTo>
                  <a:pt x="237" y="2750"/>
                </a:lnTo>
                <a:close/>
                <a:moveTo>
                  <a:pt x="822" y="2572"/>
                </a:moveTo>
                <a:lnTo>
                  <a:pt x="813" y="2572"/>
                </a:lnTo>
                <a:lnTo>
                  <a:pt x="805" y="2576"/>
                </a:lnTo>
                <a:lnTo>
                  <a:pt x="801" y="2584"/>
                </a:lnTo>
                <a:lnTo>
                  <a:pt x="800" y="2595"/>
                </a:lnTo>
                <a:lnTo>
                  <a:pt x="800" y="2721"/>
                </a:lnTo>
                <a:lnTo>
                  <a:pt x="802" y="2735"/>
                </a:lnTo>
                <a:lnTo>
                  <a:pt x="810" y="2748"/>
                </a:lnTo>
                <a:lnTo>
                  <a:pt x="821" y="2759"/>
                </a:lnTo>
                <a:lnTo>
                  <a:pt x="835" y="2765"/>
                </a:lnTo>
                <a:lnTo>
                  <a:pt x="887" y="2777"/>
                </a:lnTo>
                <a:lnTo>
                  <a:pt x="897" y="2777"/>
                </a:lnTo>
                <a:lnTo>
                  <a:pt x="907" y="2774"/>
                </a:lnTo>
                <a:lnTo>
                  <a:pt x="915" y="2768"/>
                </a:lnTo>
                <a:lnTo>
                  <a:pt x="919" y="2759"/>
                </a:lnTo>
                <a:lnTo>
                  <a:pt x="921" y="2748"/>
                </a:lnTo>
                <a:lnTo>
                  <a:pt x="921" y="2684"/>
                </a:lnTo>
                <a:lnTo>
                  <a:pt x="919" y="2662"/>
                </a:lnTo>
                <a:lnTo>
                  <a:pt x="913" y="2641"/>
                </a:lnTo>
                <a:lnTo>
                  <a:pt x="903" y="2622"/>
                </a:lnTo>
                <a:lnTo>
                  <a:pt x="891" y="2607"/>
                </a:lnTo>
                <a:lnTo>
                  <a:pt x="877" y="2597"/>
                </a:lnTo>
                <a:lnTo>
                  <a:pt x="831" y="2574"/>
                </a:lnTo>
                <a:lnTo>
                  <a:pt x="822" y="2572"/>
                </a:lnTo>
                <a:close/>
                <a:moveTo>
                  <a:pt x="1114" y="2572"/>
                </a:moveTo>
                <a:lnTo>
                  <a:pt x="1103" y="2574"/>
                </a:lnTo>
                <a:lnTo>
                  <a:pt x="1058" y="2597"/>
                </a:lnTo>
                <a:lnTo>
                  <a:pt x="1044" y="2607"/>
                </a:lnTo>
                <a:lnTo>
                  <a:pt x="1033" y="2622"/>
                </a:lnTo>
                <a:lnTo>
                  <a:pt x="1023" y="2641"/>
                </a:lnTo>
                <a:lnTo>
                  <a:pt x="1016" y="2662"/>
                </a:lnTo>
                <a:lnTo>
                  <a:pt x="1014" y="2684"/>
                </a:lnTo>
                <a:lnTo>
                  <a:pt x="1014" y="2748"/>
                </a:lnTo>
                <a:lnTo>
                  <a:pt x="1016" y="2761"/>
                </a:lnTo>
                <a:lnTo>
                  <a:pt x="1024" y="2771"/>
                </a:lnTo>
                <a:lnTo>
                  <a:pt x="1035" y="2777"/>
                </a:lnTo>
                <a:lnTo>
                  <a:pt x="1049" y="2777"/>
                </a:lnTo>
                <a:lnTo>
                  <a:pt x="1101" y="2765"/>
                </a:lnTo>
                <a:lnTo>
                  <a:pt x="1114" y="2759"/>
                </a:lnTo>
                <a:lnTo>
                  <a:pt x="1125" y="2748"/>
                </a:lnTo>
                <a:lnTo>
                  <a:pt x="1133" y="2735"/>
                </a:lnTo>
                <a:lnTo>
                  <a:pt x="1135" y="2721"/>
                </a:lnTo>
                <a:lnTo>
                  <a:pt x="1135" y="2595"/>
                </a:lnTo>
                <a:lnTo>
                  <a:pt x="1134" y="2584"/>
                </a:lnTo>
                <a:lnTo>
                  <a:pt x="1129" y="2576"/>
                </a:lnTo>
                <a:lnTo>
                  <a:pt x="1122" y="2572"/>
                </a:lnTo>
                <a:lnTo>
                  <a:pt x="1114" y="2572"/>
                </a:lnTo>
                <a:close/>
                <a:moveTo>
                  <a:pt x="1311" y="2555"/>
                </a:moveTo>
                <a:lnTo>
                  <a:pt x="1302" y="2559"/>
                </a:lnTo>
                <a:lnTo>
                  <a:pt x="1256" y="2581"/>
                </a:lnTo>
                <a:lnTo>
                  <a:pt x="1242" y="2590"/>
                </a:lnTo>
                <a:lnTo>
                  <a:pt x="1230" y="2606"/>
                </a:lnTo>
                <a:lnTo>
                  <a:pt x="1221" y="2624"/>
                </a:lnTo>
                <a:lnTo>
                  <a:pt x="1214" y="2645"/>
                </a:lnTo>
                <a:lnTo>
                  <a:pt x="1212" y="2667"/>
                </a:lnTo>
                <a:lnTo>
                  <a:pt x="1212" y="2732"/>
                </a:lnTo>
                <a:lnTo>
                  <a:pt x="1214" y="2745"/>
                </a:lnTo>
                <a:lnTo>
                  <a:pt x="1222" y="2755"/>
                </a:lnTo>
                <a:lnTo>
                  <a:pt x="1233" y="2760"/>
                </a:lnTo>
                <a:lnTo>
                  <a:pt x="1247" y="2760"/>
                </a:lnTo>
                <a:lnTo>
                  <a:pt x="1298" y="2748"/>
                </a:lnTo>
                <a:lnTo>
                  <a:pt x="1313" y="2743"/>
                </a:lnTo>
                <a:lnTo>
                  <a:pt x="1323" y="2732"/>
                </a:lnTo>
                <a:lnTo>
                  <a:pt x="1331" y="2719"/>
                </a:lnTo>
                <a:lnTo>
                  <a:pt x="1333" y="2704"/>
                </a:lnTo>
                <a:lnTo>
                  <a:pt x="1333" y="2578"/>
                </a:lnTo>
                <a:lnTo>
                  <a:pt x="1332" y="2567"/>
                </a:lnTo>
                <a:lnTo>
                  <a:pt x="1327" y="2560"/>
                </a:lnTo>
                <a:lnTo>
                  <a:pt x="1320" y="2555"/>
                </a:lnTo>
                <a:lnTo>
                  <a:pt x="1311" y="2555"/>
                </a:lnTo>
                <a:close/>
                <a:moveTo>
                  <a:pt x="624" y="2555"/>
                </a:moveTo>
                <a:lnTo>
                  <a:pt x="615" y="2555"/>
                </a:lnTo>
                <a:lnTo>
                  <a:pt x="608" y="2560"/>
                </a:lnTo>
                <a:lnTo>
                  <a:pt x="603" y="2567"/>
                </a:lnTo>
                <a:lnTo>
                  <a:pt x="601" y="2578"/>
                </a:lnTo>
                <a:lnTo>
                  <a:pt x="601" y="2704"/>
                </a:lnTo>
                <a:lnTo>
                  <a:pt x="604" y="2719"/>
                </a:lnTo>
                <a:lnTo>
                  <a:pt x="612" y="2732"/>
                </a:lnTo>
                <a:lnTo>
                  <a:pt x="623" y="2743"/>
                </a:lnTo>
                <a:lnTo>
                  <a:pt x="637" y="2748"/>
                </a:lnTo>
                <a:lnTo>
                  <a:pt x="689" y="2760"/>
                </a:lnTo>
                <a:lnTo>
                  <a:pt x="702" y="2760"/>
                </a:lnTo>
                <a:lnTo>
                  <a:pt x="712" y="2755"/>
                </a:lnTo>
                <a:lnTo>
                  <a:pt x="720" y="2745"/>
                </a:lnTo>
                <a:lnTo>
                  <a:pt x="723" y="2732"/>
                </a:lnTo>
                <a:lnTo>
                  <a:pt x="723" y="2667"/>
                </a:lnTo>
                <a:lnTo>
                  <a:pt x="721" y="2645"/>
                </a:lnTo>
                <a:lnTo>
                  <a:pt x="715" y="2624"/>
                </a:lnTo>
                <a:lnTo>
                  <a:pt x="705" y="2606"/>
                </a:lnTo>
                <a:lnTo>
                  <a:pt x="693" y="2590"/>
                </a:lnTo>
                <a:lnTo>
                  <a:pt x="679" y="2581"/>
                </a:lnTo>
                <a:lnTo>
                  <a:pt x="634" y="2559"/>
                </a:lnTo>
                <a:lnTo>
                  <a:pt x="624" y="2555"/>
                </a:lnTo>
                <a:close/>
                <a:moveTo>
                  <a:pt x="1508" y="2533"/>
                </a:moveTo>
                <a:lnTo>
                  <a:pt x="1499" y="2536"/>
                </a:lnTo>
                <a:lnTo>
                  <a:pt x="1453" y="2559"/>
                </a:lnTo>
                <a:lnTo>
                  <a:pt x="1439" y="2569"/>
                </a:lnTo>
                <a:lnTo>
                  <a:pt x="1427" y="2584"/>
                </a:lnTo>
                <a:lnTo>
                  <a:pt x="1417" y="2602"/>
                </a:lnTo>
                <a:lnTo>
                  <a:pt x="1411" y="2623"/>
                </a:lnTo>
                <a:lnTo>
                  <a:pt x="1409" y="2645"/>
                </a:lnTo>
                <a:lnTo>
                  <a:pt x="1409" y="2710"/>
                </a:lnTo>
                <a:lnTo>
                  <a:pt x="1411" y="2723"/>
                </a:lnTo>
                <a:lnTo>
                  <a:pt x="1418" y="2733"/>
                </a:lnTo>
                <a:lnTo>
                  <a:pt x="1429" y="2738"/>
                </a:lnTo>
                <a:lnTo>
                  <a:pt x="1443" y="2737"/>
                </a:lnTo>
                <a:lnTo>
                  <a:pt x="1495" y="2726"/>
                </a:lnTo>
                <a:lnTo>
                  <a:pt x="1509" y="2721"/>
                </a:lnTo>
                <a:lnTo>
                  <a:pt x="1520" y="2710"/>
                </a:lnTo>
                <a:lnTo>
                  <a:pt x="1528" y="2697"/>
                </a:lnTo>
                <a:lnTo>
                  <a:pt x="1530" y="2683"/>
                </a:lnTo>
                <a:lnTo>
                  <a:pt x="1530" y="2556"/>
                </a:lnTo>
                <a:lnTo>
                  <a:pt x="1529" y="2545"/>
                </a:lnTo>
                <a:lnTo>
                  <a:pt x="1523" y="2538"/>
                </a:lnTo>
                <a:lnTo>
                  <a:pt x="1517" y="2533"/>
                </a:lnTo>
                <a:lnTo>
                  <a:pt x="1508" y="2533"/>
                </a:lnTo>
                <a:close/>
                <a:moveTo>
                  <a:pt x="427" y="2533"/>
                </a:moveTo>
                <a:lnTo>
                  <a:pt x="417" y="2533"/>
                </a:lnTo>
                <a:lnTo>
                  <a:pt x="411" y="2538"/>
                </a:lnTo>
                <a:lnTo>
                  <a:pt x="407" y="2545"/>
                </a:lnTo>
                <a:lnTo>
                  <a:pt x="404" y="2556"/>
                </a:lnTo>
                <a:lnTo>
                  <a:pt x="404" y="2683"/>
                </a:lnTo>
                <a:lnTo>
                  <a:pt x="408" y="2697"/>
                </a:lnTo>
                <a:lnTo>
                  <a:pt x="415" y="2710"/>
                </a:lnTo>
                <a:lnTo>
                  <a:pt x="426" y="2721"/>
                </a:lnTo>
                <a:lnTo>
                  <a:pt x="440" y="2726"/>
                </a:lnTo>
                <a:lnTo>
                  <a:pt x="492" y="2737"/>
                </a:lnTo>
                <a:lnTo>
                  <a:pt x="505" y="2738"/>
                </a:lnTo>
                <a:lnTo>
                  <a:pt x="516" y="2733"/>
                </a:lnTo>
                <a:lnTo>
                  <a:pt x="523" y="2723"/>
                </a:lnTo>
                <a:lnTo>
                  <a:pt x="527" y="2710"/>
                </a:lnTo>
                <a:lnTo>
                  <a:pt x="527" y="2645"/>
                </a:lnTo>
                <a:lnTo>
                  <a:pt x="524" y="2623"/>
                </a:lnTo>
                <a:lnTo>
                  <a:pt x="518" y="2602"/>
                </a:lnTo>
                <a:lnTo>
                  <a:pt x="508" y="2584"/>
                </a:lnTo>
                <a:lnTo>
                  <a:pt x="495" y="2569"/>
                </a:lnTo>
                <a:lnTo>
                  <a:pt x="481" y="2559"/>
                </a:lnTo>
                <a:lnTo>
                  <a:pt x="437" y="2536"/>
                </a:lnTo>
                <a:lnTo>
                  <a:pt x="427" y="2533"/>
                </a:lnTo>
                <a:close/>
                <a:moveTo>
                  <a:pt x="231" y="2504"/>
                </a:moveTo>
                <a:lnTo>
                  <a:pt x="223" y="2505"/>
                </a:lnTo>
                <a:lnTo>
                  <a:pt x="215" y="2509"/>
                </a:lnTo>
                <a:lnTo>
                  <a:pt x="211" y="2517"/>
                </a:lnTo>
                <a:lnTo>
                  <a:pt x="209" y="2528"/>
                </a:lnTo>
                <a:lnTo>
                  <a:pt x="209" y="2654"/>
                </a:lnTo>
                <a:lnTo>
                  <a:pt x="212" y="2668"/>
                </a:lnTo>
                <a:lnTo>
                  <a:pt x="219" y="2681"/>
                </a:lnTo>
                <a:lnTo>
                  <a:pt x="230" y="2692"/>
                </a:lnTo>
                <a:lnTo>
                  <a:pt x="244" y="2698"/>
                </a:lnTo>
                <a:lnTo>
                  <a:pt x="296" y="2709"/>
                </a:lnTo>
                <a:lnTo>
                  <a:pt x="309" y="2710"/>
                </a:lnTo>
                <a:lnTo>
                  <a:pt x="320" y="2704"/>
                </a:lnTo>
                <a:lnTo>
                  <a:pt x="328" y="2695"/>
                </a:lnTo>
                <a:lnTo>
                  <a:pt x="331" y="2681"/>
                </a:lnTo>
                <a:lnTo>
                  <a:pt x="331" y="2617"/>
                </a:lnTo>
                <a:lnTo>
                  <a:pt x="329" y="2595"/>
                </a:lnTo>
                <a:lnTo>
                  <a:pt x="322" y="2574"/>
                </a:lnTo>
                <a:lnTo>
                  <a:pt x="312" y="2555"/>
                </a:lnTo>
                <a:lnTo>
                  <a:pt x="301" y="2540"/>
                </a:lnTo>
                <a:lnTo>
                  <a:pt x="287" y="2529"/>
                </a:lnTo>
                <a:lnTo>
                  <a:pt x="241" y="2507"/>
                </a:lnTo>
                <a:lnTo>
                  <a:pt x="231" y="2504"/>
                </a:lnTo>
                <a:close/>
                <a:moveTo>
                  <a:pt x="1704" y="2504"/>
                </a:moveTo>
                <a:lnTo>
                  <a:pt x="1694" y="2507"/>
                </a:lnTo>
                <a:lnTo>
                  <a:pt x="1649" y="2529"/>
                </a:lnTo>
                <a:lnTo>
                  <a:pt x="1635" y="2540"/>
                </a:lnTo>
                <a:lnTo>
                  <a:pt x="1623" y="2555"/>
                </a:lnTo>
                <a:lnTo>
                  <a:pt x="1613" y="2574"/>
                </a:lnTo>
                <a:lnTo>
                  <a:pt x="1607" y="2595"/>
                </a:lnTo>
                <a:lnTo>
                  <a:pt x="1604" y="2617"/>
                </a:lnTo>
                <a:lnTo>
                  <a:pt x="1604" y="2681"/>
                </a:lnTo>
                <a:lnTo>
                  <a:pt x="1607" y="2695"/>
                </a:lnTo>
                <a:lnTo>
                  <a:pt x="1614" y="2704"/>
                </a:lnTo>
                <a:lnTo>
                  <a:pt x="1625" y="2710"/>
                </a:lnTo>
                <a:lnTo>
                  <a:pt x="1639" y="2709"/>
                </a:lnTo>
                <a:lnTo>
                  <a:pt x="1691" y="2698"/>
                </a:lnTo>
                <a:lnTo>
                  <a:pt x="1705" y="2692"/>
                </a:lnTo>
                <a:lnTo>
                  <a:pt x="1716" y="2681"/>
                </a:lnTo>
                <a:lnTo>
                  <a:pt x="1723" y="2668"/>
                </a:lnTo>
                <a:lnTo>
                  <a:pt x="1726" y="2654"/>
                </a:lnTo>
                <a:lnTo>
                  <a:pt x="1726" y="2528"/>
                </a:lnTo>
                <a:lnTo>
                  <a:pt x="1724" y="2517"/>
                </a:lnTo>
                <a:lnTo>
                  <a:pt x="1719" y="2509"/>
                </a:lnTo>
                <a:lnTo>
                  <a:pt x="1713" y="2505"/>
                </a:lnTo>
                <a:lnTo>
                  <a:pt x="1704" y="2504"/>
                </a:lnTo>
                <a:close/>
                <a:moveTo>
                  <a:pt x="1114" y="2327"/>
                </a:moveTo>
                <a:lnTo>
                  <a:pt x="1103" y="2331"/>
                </a:lnTo>
                <a:lnTo>
                  <a:pt x="1058" y="2353"/>
                </a:lnTo>
                <a:lnTo>
                  <a:pt x="1044" y="2363"/>
                </a:lnTo>
                <a:lnTo>
                  <a:pt x="1033" y="2379"/>
                </a:lnTo>
                <a:lnTo>
                  <a:pt x="1023" y="2397"/>
                </a:lnTo>
                <a:lnTo>
                  <a:pt x="1016" y="2418"/>
                </a:lnTo>
                <a:lnTo>
                  <a:pt x="1014" y="2439"/>
                </a:lnTo>
                <a:lnTo>
                  <a:pt x="1014" y="2504"/>
                </a:lnTo>
                <a:lnTo>
                  <a:pt x="1016" y="2518"/>
                </a:lnTo>
                <a:lnTo>
                  <a:pt x="1024" y="2528"/>
                </a:lnTo>
                <a:lnTo>
                  <a:pt x="1035" y="2532"/>
                </a:lnTo>
                <a:lnTo>
                  <a:pt x="1049" y="2532"/>
                </a:lnTo>
                <a:lnTo>
                  <a:pt x="1101" y="2521"/>
                </a:lnTo>
                <a:lnTo>
                  <a:pt x="1114" y="2515"/>
                </a:lnTo>
                <a:lnTo>
                  <a:pt x="1125" y="2505"/>
                </a:lnTo>
                <a:lnTo>
                  <a:pt x="1133" y="2492"/>
                </a:lnTo>
                <a:lnTo>
                  <a:pt x="1135" y="2478"/>
                </a:lnTo>
                <a:lnTo>
                  <a:pt x="1135" y="2351"/>
                </a:lnTo>
                <a:lnTo>
                  <a:pt x="1134" y="2340"/>
                </a:lnTo>
                <a:lnTo>
                  <a:pt x="1129" y="2333"/>
                </a:lnTo>
                <a:lnTo>
                  <a:pt x="1122" y="2328"/>
                </a:lnTo>
                <a:lnTo>
                  <a:pt x="1114" y="2327"/>
                </a:lnTo>
                <a:close/>
                <a:moveTo>
                  <a:pt x="822" y="2327"/>
                </a:moveTo>
                <a:lnTo>
                  <a:pt x="813" y="2328"/>
                </a:lnTo>
                <a:lnTo>
                  <a:pt x="805" y="2333"/>
                </a:lnTo>
                <a:lnTo>
                  <a:pt x="801" y="2340"/>
                </a:lnTo>
                <a:lnTo>
                  <a:pt x="800" y="2351"/>
                </a:lnTo>
                <a:lnTo>
                  <a:pt x="800" y="2478"/>
                </a:lnTo>
                <a:lnTo>
                  <a:pt x="802" y="2492"/>
                </a:lnTo>
                <a:lnTo>
                  <a:pt x="810" y="2505"/>
                </a:lnTo>
                <a:lnTo>
                  <a:pt x="821" y="2515"/>
                </a:lnTo>
                <a:lnTo>
                  <a:pt x="835" y="2521"/>
                </a:lnTo>
                <a:lnTo>
                  <a:pt x="887" y="2532"/>
                </a:lnTo>
                <a:lnTo>
                  <a:pt x="900" y="2533"/>
                </a:lnTo>
                <a:lnTo>
                  <a:pt x="911" y="2528"/>
                </a:lnTo>
                <a:lnTo>
                  <a:pt x="919" y="2518"/>
                </a:lnTo>
                <a:lnTo>
                  <a:pt x="921" y="2504"/>
                </a:lnTo>
                <a:lnTo>
                  <a:pt x="921" y="2440"/>
                </a:lnTo>
                <a:lnTo>
                  <a:pt x="919" y="2418"/>
                </a:lnTo>
                <a:lnTo>
                  <a:pt x="913" y="2397"/>
                </a:lnTo>
                <a:lnTo>
                  <a:pt x="903" y="2379"/>
                </a:lnTo>
                <a:lnTo>
                  <a:pt x="891" y="2363"/>
                </a:lnTo>
                <a:lnTo>
                  <a:pt x="877" y="2354"/>
                </a:lnTo>
                <a:lnTo>
                  <a:pt x="831" y="2331"/>
                </a:lnTo>
                <a:lnTo>
                  <a:pt x="822" y="2327"/>
                </a:lnTo>
                <a:close/>
                <a:moveTo>
                  <a:pt x="624" y="2312"/>
                </a:moveTo>
                <a:lnTo>
                  <a:pt x="615" y="2312"/>
                </a:lnTo>
                <a:lnTo>
                  <a:pt x="608" y="2316"/>
                </a:lnTo>
                <a:lnTo>
                  <a:pt x="603" y="2324"/>
                </a:lnTo>
                <a:lnTo>
                  <a:pt x="601" y="2335"/>
                </a:lnTo>
                <a:lnTo>
                  <a:pt x="601" y="2461"/>
                </a:lnTo>
                <a:lnTo>
                  <a:pt x="604" y="2475"/>
                </a:lnTo>
                <a:lnTo>
                  <a:pt x="612" y="2488"/>
                </a:lnTo>
                <a:lnTo>
                  <a:pt x="623" y="2499"/>
                </a:lnTo>
                <a:lnTo>
                  <a:pt x="637" y="2505"/>
                </a:lnTo>
                <a:lnTo>
                  <a:pt x="689" y="2517"/>
                </a:lnTo>
                <a:lnTo>
                  <a:pt x="702" y="2517"/>
                </a:lnTo>
                <a:lnTo>
                  <a:pt x="712" y="2511"/>
                </a:lnTo>
                <a:lnTo>
                  <a:pt x="720" y="2502"/>
                </a:lnTo>
                <a:lnTo>
                  <a:pt x="723" y="2488"/>
                </a:lnTo>
                <a:lnTo>
                  <a:pt x="723" y="2424"/>
                </a:lnTo>
                <a:lnTo>
                  <a:pt x="721" y="2402"/>
                </a:lnTo>
                <a:lnTo>
                  <a:pt x="715" y="2381"/>
                </a:lnTo>
                <a:lnTo>
                  <a:pt x="705" y="2362"/>
                </a:lnTo>
                <a:lnTo>
                  <a:pt x="693" y="2347"/>
                </a:lnTo>
                <a:lnTo>
                  <a:pt x="679" y="2337"/>
                </a:lnTo>
                <a:lnTo>
                  <a:pt x="634" y="2315"/>
                </a:lnTo>
                <a:lnTo>
                  <a:pt x="624" y="2312"/>
                </a:lnTo>
                <a:close/>
                <a:moveTo>
                  <a:pt x="1311" y="2311"/>
                </a:moveTo>
                <a:lnTo>
                  <a:pt x="1302" y="2314"/>
                </a:lnTo>
                <a:lnTo>
                  <a:pt x="1256" y="2337"/>
                </a:lnTo>
                <a:lnTo>
                  <a:pt x="1242" y="2347"/>
                </a:lnTo>
                <a:lnTo>
                  <a:pt x="1230" y="2362"/>
                </a:lnTo>
                <a:lnTo>
                  <a:pt x="1221" y="2381"/>
                </a:lnTo>
                <a:lnTo>
                  <a:pt x="1214" y="2402"/>
                </a:lnTo>
                <a:lnTo>
                  <a:pt x="1212" y="2424"/>
                </a:lnTo>
                <a:lnTo>
                  <a:pt x="1212" y="2488"/>
                </a:lnTo>
                <a:lnTo>
                  <a:pt x="1214" y="2502"/>
                </a:lnTo>
                <a:lnTo>
                  <a:pt x="1222" y="2511"/>
                </a:lnTo>
                <a:lnTo>
                  <a:pt x="1233" y="2517"/>
                </a:lnTo>
                <a:lnTo>
                  <a:pt x="1247" y="2517"/>
                </a:lnTo>
                <a:lnTo>
                  <a:pt x="1298" y="2505"/>
                </a:lnTo>
                <a:lnTo>
                  <a:pt x="1313" y="2499"/>
                </a:lnTo>
                <a:lnTo>
                  <a:pt x="1323" y="2488"/>
                </a:lnTo>
                <a:lnTo>
                  <a:pt x="1331" y="2475"/>
                </a:lnTo>
                <a:lnTo>
                  <a:pt x="1333" y="2461"/>
                </a:lnTo>
                <a:lnTo>
                  <a:pt x="1333" y="2335"/>
                </a:lnTo>
                <a:lnTo>
                  <a:pt x="1332" y="2324"/>
                </a:lnTo>
                <a:lnTo>
                  <a:pt x="1327" y="2316"/>
                </a:lnTo>
                <a:lnTo>
                  <a:pt x="1320" y="2312"/>
                </a:lnTo>
                <a:lnTo>
                  <a:pt x="1311" y="2311"/>
                </a:lnTo>
                <a:close/>
                <a:moveTo>
                  <a:pt x="427" y="2289"/>
                </a:moveTo>
                <a:lnTo>
                  <a:pt x="417" y="2290"/>
                </a:lnTo>
                <a:lnTo>
                  <a:pt x="411" y="2294"/>
                </a:lnTo>
                <a:lnTo>
                  <a:pt x="407" y="2302"/>
                </a:lnTo>
                <a:lnTo>
                  <a:pt x="404" y="2313"/>
                </a:lnTo>
                <a:lnTo>
                  <a:pt x="404" y="2439"/>
                </a:lnTo>
                <a:lnTo>
                  <a:pt x="408" y="2453"/>
                </a:lnTo>
                <a:lnTo>
                  <a:pt x="415" y="2467"/>
                </a:lnTo>
                <a:lnTo>
                  <a:pt x="426" y="2478"/>
                </a:lnTo>
                <a:lnTo>
                  <a:pt x="440" y="2483"/>
                </a:lnTo>
                <a:lnTo>
                  <a:pt x="492" y="2495"/>
                </a:lnTo>
                <a:lnTo>
                  <a:pt x="505" y="2495"/>
                </a:lnTo>
                <a:lnTo>
                  <a:pt x="516" y="2490"/>
                </a:lnTo>
                <a:lnTo>
                  <a:pt x="523" y="2480"/>
                </a:lnTo>
                <a:lnTo>
                  <a:pt x="527" y="2467"/>
                </a:lnTo>
                <a:lnTo>
                  <a:pt x="527" y="2402"/>
                </a:lnTo>
                <a:lnTo>
                  <a:pt x="524" y="2380"/>
                </a:lnTo>
                <a:lnTo>
                  <a:pt x="518" y="2359"/>
                </a:lnTo>
                <a:lnTo>
                  <a:pt x="508" y="2340"/>
                </a:lnTo>
                <a:lnTo>
                  <a:pt x="495" y="2325"/>
                </a:lnTo>
                <a:lnTo>
                  <a:pt x="481" y="2315"/>
                </a:lnTo>
                <a:lnTo>
                  <a:pt x="437" y="2292"/>
                </a:lnTo>
                <a:lnTo>
                  <a:pt x="427" y="2289"/>
                </a:lnTo>
                <a:close/>
                <a:moveTo>
                  <a:pt x="1508" y="2289"/>
                </a:moveTo>
                <a:lnTo>
                  <a:pt x="1499" y="2292"/>
                </a:lnTo>
                <a:lnTo>
                  <a:pt x="1453" y="2315"/>
                </a:lnTo>
                <a:lnTo>
                  <a:pt x="1439" y="2325"/>
                </a:lnTo>
                <a:lnTo>
                  <a:pt x="1427" y="2340"/>
                </a:lnTo>
                <a:lnTo>
                  <a:pt x="1417" y="2359"/>
                </a:lnTo>
                <a:lnTo>
                  <a:pt x="1411" y="2380"/>
                </a:lnTo>
                <a:lnTo>
                  <a:pt x="1409" y="2402"/>
                </a:lnTo>
                <a:lnTo>
                  <a:pt x="1409" y="2465"/>
                </a:lnTo>
                <a:lnTo>
                  <a:pt x="1411" y="2480"/>
                </a:lnTo>
                <a:lnTo>
                  <a:pt x="1418" y="2490"/>
                </a:lnTo>
                <a:lnTo>
                  <a:pt x="1429" y="2495"/>
                </a:lnTo>
                <a:lnTo>
                  <a:pt x="1443" y="2495"/>
                </a:lnTo>
                <a:lnTo>
                  <a:pt x="1495" y="2483"/>
                </a:lnTo>
                <a:lnTo>
                  <a:pt x="1509" y="2476"/>
                </a:lnTo>
                <a:lnTo>
                  <a:pt x="1520" y="2467"/>
                </a:lnTo>
                <a:lnTo>
                  <a:pt x="1528" y="2453"/>
                </a:lnTo>
                <a:lnTo>
                  <a:pt x="1530" y="2439"/>
                </a:lnTo>
                <a:lnTo>
                  <a:pt x="1530" y="2313"/>
                </a:lnTo>
                <a:lnTo>
                  <a:pt x="1529" y="2302"/>
                </a:lnTo>
                <a:lnTo>
                  <a:pt x="1523" y="2294"/>
                </a:lnTo>
                <a:lnTo>
                  <a:pt x="1517" y="2290"/>
                </a:lnTo>
                <a:lnTo>
                  <a:pt x="1508" y="2289"/>
                </a:lnTo>
                <a:close/>
                <a:moveTo>
                  <a:pt x="231" y="2260"/>
                </a:moveTo>
                <a:lnTo>
                  <a:pt x="223" y="2262"/>
                </a:lnTo>
                <a:lnTo>
                  <a:pt x="215" y="2266"/>
                </a:lnTo>
                <a:lnTo>
                  <a:pt x="211" y="2274"/>
                </a:lnTo>
                <a:lnTo>
                  <a:pt x="209" y="2285"/>
                </a:lnTo>
                <a:lnTo>
                  <a:pt x="209" y="2411"/>
                </a:lnTo>
                <a:lnTo>
                  <a:pt x="212" y="2425"/>
                </a:lnTo>
                <a:lnTo>
                  <a:pt x="219" y="2438"/>
                </a:lnTo>
                <a:lnTo>
                  <a:pt x="230" y="2448"/>
                </a:lnTo>
                <a:lnTo>
                  <a:pt x="244" y="2454"/>
                </a:lnTo>
                <a:lnTo>
                  <a:pt x="296" y="2465"/>
                </a:lnTo>
                <a:lnTo>
                  <a:pt x="309" y="2467"/>
                </a:lnTo>
                <a:lnTo>
                  <a:pt x="320" y="2461"/>
                </a:lnTo>
                <a:lnTo>
                  <a:pt x="328" y="2451"/>
                </a:lnTo>
                <a:lnTo>
                  <a:pt x="331" y="2437"/>
                </a:lnTo>
                <a:lnTo>
                  <a:pt x="331" y="2373"/>
                </a:lnTo>
                <a:lnTo>
                  <a:pt x="329" y="2351"/>
                </a:lnTo>
                <a:lnTo>
                  <a:pt x="322" y="2331"/>
                </a:lnTo>
                <a:lnTo>
                  <a:pt x="312" y="2312"/>
                </a:lnTo>
                <a:lnTo>
                  <a:pt x="301" y="2297"/>
                </a:lnTo>
                <a:lnTo>
                  <a:pt x="287" y="2287"/>
                </a:lnTo>
                <a:lnTo>
                  <a:pt x="241" y="2264"/>
                </a:lnTo>
                <a:lnTo>
                  <a:pt x="231" y="2260"/>
                </a:lnTo>
                <a:close/>
                <a:moveTo>
                  <a:pt x="1704" y="2260"/>
                </a:moveTo>
                <a:lnTo>
                  <a:pt x="1694" y="2264"/>
                </a:lnTo>
                <a:lnTo>
                  <a:pt x="1649" y="2287"/>
                </a:lnTo>
                <a:lnTo>
                  <a:pt x="1635" y="2297"/>
                </a:lnTo>
                <a:lnTo>
                  <a:pt x="1623" y="2312"/>
                </a:lnTo>
                <a:lnTo>
                  <a:pt x="1613" y="2331"/>
                </a:lnTo>
                <a:lnTo>
                  <a:pt x="1607" y="2351"/>
                </a:lnTo>
                <a:lnTo>
                  <a:pt x="1604" y="2372"/>
                </a:lnTo>
                <a:lnTo>
                  <a:pt x="1604" y="2437"/>
                </a:lnTo>
                <a:lnTo>
                  <a:pt x="1607" y="2451"/>
                </a:lnTo>
                <a:lnTo>
                  <a:pt x="1614" y="2461"/>
                </a:lnTo>
                <a:lnTo>
                  <a:pt x="1625" y="2465"/>
                </a:lnTo>
                <a:lnTo>
                  <a:pt x="1639" y="2465"/>
                </a:lnTo>
                <a:lnTo>
                  <a:pt x="1691" y="2454"/>
                </a:lnTo>
                <a:lnTo>
                  <a:pt x="1705" y="2448"/>
                </a:lnTo>
                <a:lnTo>
                  <a:pt x="1716" y="2438"/>
                </a:lnTo>
                <a:lnTo>
                  <a:pt x="1723" y="2425"/>
                </a:lnTo>
                <a:lnTo>
                  <a:pt x="1726" y="2411"/>
                </a:lnTo>
                <a:lnTo>
                  <a:pt x="1726" y="2285"/>
                </a:lnTo>
                <a:lnTo>
                  <a:pt x="1724" y="2274"/>
                </a:lnTo>
                <a:lnTo>
                  <a:pt x="1719" y="2266"/>
                </a:lnTo>
                <a:lnTo>
                  <a:pt x="1713" y="2262"/>
                </a:lnTo>
                <a:lnTo>
                  <a:pt x="1704" y="2260"/>
                </a:lnTo>
                <a:close/>
                <a:moveTo>
                  <a:pt x="968" y="2069"/>
                </a:moveTo>
                <a:lnTo>
                  <a:pt x="945" y="2072"/>
                </a:lnTo>
                <a:lnTo>
                  <a:pt x="925" y="2078"/>
                </a:lnTo>
                <a:lnTo>
                  <a:pt x="907" y="2090"/>
                </a:lnTo>
                <a:lnTo>
                  <a:pt x="892" y="2106"/>
                </a:lnTo>
                <a:lnTo>
                  <a:pt x="880" y="2123"/>
                </a:lnTo>
                <a:lnTo>
                  <a:pt x="874" y="2144"/>
                </a:lnTo>
                <a:lnTo>
                  <a:pt x="870" y="2166"/>
                </a:lnTo>
                <a:lnTo>
                  <a:pt x="874" y="2189"/>
                </a:lnTo>
                <a:lnTo>
                  <a:pt x="880" y="2210"/>
                </a:lnTo>
                <a:lnTo>
                  <a:pt x="892" y="2228"/>
                </a:lnTo>
                <a:lnTo>
                  <a:pt x="907" y="2243"/>
                </a:lnTo>
                <a:lnTo>
                  <a:pt x="925" y="2255"/>
                </a:lnTo>
                <a:lnTo>
                  <a:pt x="945" y="2263"/>
                </a:lnTo>
                <a:lnTo>
                  <a:pt x="968" y="2265"/>
                </a:lnTo>
                <a:lnTo>
                  <a:pt x="989" y="2263"/>
                </a:lnTo>
                <a:lnTo>
                  <a:pt x="1010" y="2255"/>
                </a:lnTo>
                <a:lnTo>
                  <a:pt x="1028" y="2243"/>
                </a:lnTo>
                <a:lnTo>
                  <a:pt x="1042" y="2228"/>
                </a:lnTo>
                <a:lnTo>
                  <a:pt x="1054" y="2210"/>
                </a:lnTo>
                <a:lnTo>
                  <a:pt x="1062" y="2189"/>
                </a:lnTo>
                <a:lnTo>
                  <a:pt x="1064" y="2166"/>
                </a:lnTo>
                <a:lnTo>
                  <a:pt x="1062" y="2144"/>
                </a:lnTo>
                <a:lnTo>
                  <a:pt x="1054" y="2123"/>
                </a:lnTo>
                <a:lnTo>
                  <a:pt x="1042" y="2106"/>
                </a:lnTo>
                <a:lnTo>
                  <a:pt x="1028" y="2090"/>
                </a:lnTo>
                <a:lnTo>
                  <a:pt x="1010" y="2078"/>
                </a:lnTo>
                <a:lnTo>
                  <a:pt x="989" y="2072"/>
                </a:lnTo>
                <a:lnTo>
                  <a:pt x="968" y="2069"/>
                </a:lnTo>
                <a:close/>
                <a:moveTo>
                  <a:pt x="179" y="660"/>
                </a:moveTo>
                <a:lnTo>
                  <a:pt x="179" y="1892"/>
                </a:lnTo>
                <a:lnTo>
                  <a:pt x="1756" y="1892"/>
                </a:lnTo>
                <a:lnTo>
                  <a:pt x="1756" y="660"/>
                </a:lnTo>
                <a:lnTo>
                  <a:pt x="179" y="660"/>
                </a:lnTo>
                <a:close/>
                <a:moveTo>
                  <a:pt x="759" y="285"/>
                </a:moveTo>
                <a:lnTo>
                  <a:pt x="747" y="287"/>
                </a:lnTo>
                <a:lnTo>
                  <a:pt x="738" y="294"/>
                </a:lnTo>
                <a:lnTo>
                  <a:pt x="732" y="302"/>
                </a:lnTo>
                <a:lnTo>
                  <a:pt x="730" y="313"/>
                </a:lnTo>
                <a:lnTo>
                  <a:pt x="732" y="325"/>
                </a:lnTo>
                <a:lnTo>
                  <a:pt x="738" y="334"/>
                </a:lnTo>
                <a:lnTo>
                  <a:pt x="747" y="341"/>
                </a:lnTo>
                <a:lnTo>
                  <a:pt x="759" y="343"/>
                </a:lnTo>
                <a:lnTo>
                  <a:pt x="1176" y="343"/>
                </a:lnTo>
                <a:lnTo>
                  <a:pt x="1187" y="341"/>
                </a:lnTo>
                <a:lnTo>
                  <a:pt x="1197" y="334"/>
                </a:lnTo>
                <a:lnTo>
                  <a:pt x="1202" y="325"/>
                </a:lnTo>
                <a:lnTo>
                  <a:pt x="1206" y="313"/>
                </a:lnTo>
                <a:lnTo>
                  <a:pt x="1202" y="302"/>
                </a:lnTo>
                <a:lnTo>
                  <a:pt x="1197" y="294"/>
                </a:lnTo>
                <a:lnTo>
                  <a:pt x="1187" y="287"/>
                </a:lnTo>
                <a:lnTo>
                  <a:pt x="1176" y="285"/>
                </a:lnTo>
                <a:lnTo>
                  <a:pt x="759" y="285"/>
                </a:lnTo>
                <a:close/>
                <a:moveTo>
                  <a:pt x="985" y="0"/>
                </a:moveTo>
                <a:lnTo>
                  <a:pt x="1071" y="0"/>
                </a:lnTo>
                <a:lnTo>
                  <a:pt x="1153" y="2"/>
                </a:lnTo>
                <a:lnTo>
                  <a:pt x="1228" y="4"/>
                </a:lnTo>
                <a:lnTo>
                  <a:pt x="1300" y="6"/>
                </a:lnTo>
                <a:lnTo>
                  <a:pt x="1364" y="10"/>
                </a:lnTo>
                <a:lnTo>
                  <a:pt x="1425" y="13"/>
                </a:lnTo>
                <a:lnTo>
                  <a:pt x="1479" y="16"/>
                </a:lnTo>
                <a:lnTo>
                  <a:pt x="1528" y="21"/>
                </a:lnTo>
                <a:lnTo>
                  <a:pt x="1570" y="24"/>
                </a:lnTo>
                <a:lnTo>
                  <a:pt x="1606" y="27"/>
                </a:lnTo>
                <a:lnTo>
                  <a:pt x="1635" y="30"/>
                </a:lnTo>
                <a:lnTo>
                  <a:pt x="1659" y="33"/>
                </a:lnTo>
                <a:lnTo>
                  <a:pt x="1675" y="35"/>
                </a:lnTo>
                <a:lnTo>
                  <a:pt x="1684" y="36"/>
                </a:lnTo>
                <a:lnTo>
                  <a:pt x="1684" y="36"/>
                </a:lnTo>
                <a:lnTo>
                  <a:pt x="1724" y="39"/>
                </a:lnTo>
                <a:lnTo>
                  <a:pt x="1763" y="49"/>
                </a:lnTo>
                <a:lnTo>
                  <a:pt x="1799" y="66"/>
                </a:lnTo>
                <a:lnTo>
                  <a:pt x="1833" y="86"/>
                </a:lnTo>
                <a:lnTo>
                  <a:pt x="1862" y="113"/>
                </a:lnTo>
                <a:lnTo>
                  <a:pt x="1887" y="142"/>
                </a:lnTo>
                <a:lnTo>
                  <a:pt x="1907" y="176"/>
                </a:lnTo>
                <a:lnTo>
                  <a:pt x="1922" y="214"/>
                </a:lnTo>
                <a:lnTo>
                  <a:pt x="1932" y="254"/>
                </a:lnTo>
                <a:lnTo>
                  <a:pt x="1935" y="296"/>
                </a:lnTo>
                <a:lnTo>
                  <a:pt x="1935" y="3127"/>
                </a:lnTo>
                <a:lnTo>
                  <a:pt x="1932" y="3167"/>
                </a:lnTo>
                <a:lnTo>
                  <a:pt x="1922" y="3207"/>
                </a:lnTo>
                <a:lnTo>
                  <a:pt x="1907" y="3244"/>
                </a:lnTo>
                <a:lnTo>
                  <a:pt x="1886" y="3279"/>
                </a:lnTo>
                <a:lnTo>
                  <a:pt x="1859" y="3312"/>
                </a:lnTo>
                <a:lnTo>
                  <a:pt x="1826" y="3343"/>
                </a:lnTo>
                <a:lnTo>
                  <a:pt x="1787" y="3371"/>
                </a:lnTo>
                <a:lnTo>
                  <a:pt x="1744" y="3396"/>
                </a:lnTo>
                <a:lnTo>
                  <a:pt x="1695" y="3419"/>
                </a:lnTo>
                <a:lnTo>
                  <a:pt x="1691" y="3420"/>
                </a:lnTo>
                <a:lnTo>
                  <a:pt x="1681" y="3423"/>
                </a:lnTo>
                <a:lnTo>
                  <a:pt x="1666" y="3427"/>
                </a:lnTo>
                <a:lnTo>
                  <a:pt x="1646" y="3431"/>
                </a:lnTo>
                <a:lnTo>
                  <a:pt x="1621" y="3437"/>
                </a:lnTo>
                <a:lnTo>
                  <a:pt x="1589" y="3442"/>
                </a:lnTo>
                <a:lnTo>
                  <a:pt x="1555" y="3449"/>
                </a:lnTo>
                <a:lnTo>
                  <a:pt x="1516" y="3455"/>
                </a:lnTo>
                <a:lnTo>
                  <a:pt x="1473" y="3463"/>
                </a:lnTo>
                <a:lnTo>
                  <a:pt x="1425" y="3469"/>
                </a:lnTo>
                <a:lnTo>
                  <a:pt x="1375" y="3475"/>
                </a:lnTo>
                <a:lnTo>
                  <a:pt x="1321" y="3481"/>
                </a:lnTo>
                <a:lnTo>
                  <a:pt x="1265" y="3485"/>
                </a:lnTo>
                <a:lnTo>
                  <a:pt x="1206" y="3488"/>
                </a:lnTo>
                <a:lnTo>
                  <a:pt x="1143" y="3491"/>
                </a:lnTo>
                <a:lnTo>
                  <a:pt x="1079" y="3492"/>
                </a:lnTo>
                <a:lnTo>
                  <a:pt x="1022" y="3491"/>
                </a:lnTo>
                <a:lnTo>
                  <a:pt x="965" y="3488"/>
                </a:lnTo>
                <a:lnTo>
                  <a:pt x="913" y="3491"/>
                </a:lnTo>
                <a:lnTo>
                  <a:pt x="860" y="3491"/>
                </a:lnTo>
                <a:lnTo>
                  <a:pt x="787" y="3489"/>
                </a:lnTo>
                <a:lnTo>
                  <a:pt x="719" y="3487"/>
                </a:lnTo>
                <a:lnTo>
                  <a:pt x="654" y="3484"/>
                </a:lnTo>
                <a:lnTo>
                  <a:pt x="594" y="3478"/>
                </a:lnTo>
                <a:lnTo>
                  <a:pt x="537" y="3473"/>
                </a:lnTo>
                <a:lnTo>
                  <a:pt x="485" y="3468"/>
                </a:lnTo>
                <a:lnTo>
                  <a:pt x="439" y="3460"/>
                </a:lnTo>
                <a:lnTo>
                  <a:pt x="396" y="3453"/>
                </a:lnTo>
                <a:lnTo>
                  <a:pt x="359" y="3447"/>
                </a:lnTo>
                <a:lnTo>
                  <a:pt x="325" y="3440"/>
                </a:lnTo>
                <a:lnTo>
                  <a:pt x="298" y="3435"/>
                </a:lnTo>
                <a:lnTo>
                  <a:pt x="277" y="3429"/>
                </a:lnTo>
                <a:lnTo>
                  <a:pt x="259" y="3425"/>
                </a:lnTo>
                <a:lnTo>
                  <a:pt x="249" y="3423"/>
                </a:lnTo>
                <a:lnTo>
                  <a:pt x="244" y="3420"/>
                </a:lnTo>
                <a:lnTo>
                  <a:pt x="201" y="3409"/>
                </a:lnTo>
                <a:lnTo>
                  <a:pt x="161" y="3393"/>
                </a:lnTo>
                <a:lnTo>
                  <a:pt x="125" y="3372"/>
                </a:lnTo>
                <a:lnTo>
                  <a:pt x="93" y="3347"/>
                </a:lnTo>
                <a:lnTo>
                  <a:pt x="66" y="3318"/>
                </a:lnTo>
                <a:lnTo>
                  <a:pt x="42" y="3287"/>
                </a:lnTo>
                <a:lnTo>
                  <a:pt x="25" y="3250"/>
                </a:lnTo>
                <a:lnTo>
                  <a:pt x="11" y="3212"/>
                </a:lnTo>
                <a:lnTo>
                  <a:pt x="3" y="3170"/>
                </a:lnTo>
                <a:lnTo>
                  <a:pt x="0" y="3127"/>
                </a:lnTo>
                <a:lnTo>
                  <a:pt x="0" y="296"/>
                </a:lnTo>
                <a:lnTo>
                  <a:pt x="3" y="254"/>
                </a:lnTo>
                <a:lnTo>
                  <a:pt x="13" y="214"/>
                </a:lnTo>
                <a:lnTo>
                  <a:pt x="28" y="176"/>
                </a:lnTo>
                <a:lnTo>
                  <a:pt x="50" y="142"/>
                </a:lnTo>
                <a:lnTo>
                  <a:pt x="75" y="113"/>
                </a:lnTo>
                <a:lnTo>
                  <a:pt x="105" y="86"/>
                </a:lnTo>
                <a:lnTo>
                  <a:pt x="138" y="66"/>
                </a:lnTo>
                <a:lnTo>
                  <a:pt x="175" y="49"/>
                </a:lnTo>
                <a:lnTo>
                  <a:pt x="215" y="39"/>
                </a:lnTo>
                <a:lnTo>
                  <a:pt x="256" y="36"/>
                </a:lnTo>
                <a:lnTo>
                  <a:pt x="258" y="36"/>
                </a:lnTo>
                <a:lnTo>
                  <a:pt x="267" y="35"/>
                </a:lnTo>
                <a:lnTo>
                  <a:pt x="281" y="33"/>
                </a:lnTo>
                <a:lnTo>
                  <a:pt x="301" y="30"/>
                </a:lnTo>
                <a:lnTo>
                  <a:pt x="327" y="27"/>
                </a:lnTo>
                <a:lnTo>
                  <a:pt x="359" y="24"/>
                </a:lnTo>
                <a:lnTo>
                  <a:pt x="398" y="21"/>
                </a:lnTo>
                <a:lnTo>
                  <a:pt x="442" y="17"/>
                </a:lnTo>
                <a:lnTo>
                  <a:pt x="493" y="14"/>
                </a:lnTo>
                <a:lnTo>
                  <a:pt x="550" y="11"/>
                </a:lnTo>
                <a:lnTo>
                  <a:pt x="613" y="7"/>
                </a:lnTo>
                <a:lnTo>
                  <a:pt x="683" y="5"/>
                </a:lnTo>
                <a:lnTo>
                  <a:pt x="761" y="3"/>
                </a:lnTo>
                <a:lnTo>
                  <a:pt x="844" y="1"/>
                </a:lnTo>
                <a:lnTo>
                  <a:pt x="934" y="0"/>
                </a:lnTo>
                <a:lnTo>
                  <a:pt x="9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38827" y="3905335"/>
            <a:ext cx="731520" cy="731520"/>
            <a:chOff x="638827" y="3905335"/>
            <a:chExt cx="731520" cy="731520"/>
          </a:xfrm>
        </p:grpSpPr>
        <p:sp>
          <p:nvSpPr>
            <p:cNvPr id="32" name="Rectangle 31"/>
            <p:cNvSpPr/>
            <p:nvPr/>
          </p:nvSpPr>
          <p:spPr>
            <a:xfrm>
              <a:off x="638827" y="3905335"/>
              <a:ext cx="731520" cy="731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18"/>
            <p:cNvGrpSpPr>
              <a:grpSpLocks noChangeAspect="1"/>
            </p:cNvGrpSpPr>
            <p:nvPr/>
          </p:nvGrpSpPr>
          <p:grpSpPr bwMode="auto">
            <a:xfrm>
              <a:off x="787100" y="4054401"/>
              <a:ext cx="434975" cy="433388"/>
              <a:chOff x="5197" y="631"/>
              <a:chExt cx="274" cy="273"/>
            </a:xfrm>
            <a:solidFill>
              <a:schemeClr val="bg1"/>
            </a:solidFill>
          </p:grpSpPr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5199" y="805"/>
                <a:ext cx="201" cy="99"/>
              </a:xfrm>
              <a:custGeom>
                <a:avLst/>
                <a:gdLst>
                  <a:gd name="T0" fmla="*/ 2613 w 2613"/>
                  <a:gd name="T1" fmla="*/ 465 h 1292"/>
                  <a:gd name="T2" fmla="*/ 147 w 2613"/>
                  <a:gd name="T3" fmla="*/ 1049 h 1292"/>
                  <a:gd name="T4" fmla="*/ 214 w 2613"/>
                  <a:gd name="T5" fmla="*/ 1058 h 1292"/>
                  <a:gd name="T6" fmla="*/ 260 w 2613"/>
                  <a:gd name="T7" fmla="*/ 1058 h 1292"/>
                  <a:gd name="T8" fmla="*/ 277 w 2613"/>
                  <a:gd name="T9" fmla="*/ 1054 h 1292"/>
                  <a:gd name="T10" fmla="*/ 312 w 2613"/>
                  <a:gd name="T11" fmla="*/ 1041 h 1292"/>
                  <a:gd name="T12" fmla="*/ 357 w 2613"/>
                  <a:gd name="T13" fmla="*/ 1021 h 1292"/>
                  <a:gd name="T14" fmla="*/ 408 w 2613"/>
                  <a:gd name="T15" fmla="*/ 998 h 1292"/>
                  <a:gd name="T16" fmla="*/ 457 w 2613"/>
                  <a:gd name="T17" fmla="*/ 972 h 1292"/>
                  <a:gd name="T18" fmla="*/ 520 w 2613"/>
                  <a:gd name="T19" fmla="*/ 935 h 1292"/>
                  <a:gd name="T20" fmla="*/ 606 w 2613"/>
                  <a:gd name="T21" fmla="*/ 887 h 1292"/>
                  <a:gd name="T22" fmla="*/ 697 w 2613"/>
                  <a:gd name="T23" fmla="*/ 846 h 1292"/>
                  <a:gd name="T24" fmla="*/ 787 w 2613"/>
                  <a:gd name="T25" fmla="*/ 825 h 1292"/>
                  <a:gd name="T26" fmla="*/ 959 w 2613"/>
                  <a:gd name="T27" fmla="*/ 796 h 1292"/>
                  <a:gd name="T28" fmla="*/ 1130 w 2613"/>
                  <a:gd name="T29" fmla="*/ 756 h 1292"/>
                  <a:gd name="T30" fmla="*/ 1286 w 2613"/>
                  <a:gd name="T31" fmla="*/ 714 h 1292"/>
                  <a:gd name="T32" fmla="*/ 1377 w 2613"/>
                  <a:gd name="T33" fmla="*/ 689 h 1292"/>
                  <a:gd name="T34" fmla="*/ 1456 w 2613"/>
                  <a:gd name="T35" fmla="*/ 666 h 1292"/>
                  <a:gd name="T36" fmla="*/ 1546 w 2613"/>
                  <a:gd name="T37" fmla="*/ 641 h 1292"/>
                  <a:gd name="T38" fmla="*/ 1639 w 2613"/>
                  <a:gd name="T39" fmla="*/ 613 h 1292"/>
                  <a:gd name="T40" fmla="*/ 1732 w 2613"/>
                  <a:gd name="T41" fmla="*/ 585 h 1292"/>
                  <a:gd name="T42" fmla="*/ 1818 w 2613"/>
                  <a:gd name="T43" fmla="*/ 559 h 1292"/>
                  <a:gd name="T44" fmla="*/ 1888 w 2613"/>
                  <a:gd name="T45" fmla="*/ 537 h 1292"/>
                  <a:gd name="T46" fmla="*/ 1937 w 2613"/>
                  <a:gd name="T47" fmla="*/ 519 h 1292"/>
                  <a:gd name="T48" fmla="*/ 1991 w 2613"/>
                  <a:gd name="T49" fmla="*/ 498 h 1292"/>
                  <a:gd name="T50" fmla="*/ 2039 w 2613"/>
                  <a:gd name="T51" fmla="*/ 475 h 1292"/>
                  <a:gd name="T52" fmla="*/ 2078 w 2613"/>
                  <a:gd name="T53" fmla="*/ 448 h 1292"/>
                  <a:gd name="T54" fmla="*/ 2101 w 2613"/>
                  <a:gd name="T55" fmla="*/ 414 h 1292"/>
                  <a:gd name="T56" fmla="*/ 2108 w 2613"/>
                  <a:gd name="T57" fmla="*/ 369 h 1292"/>
                  <a:gd name="T58" fmla="*/ 2092 w 2613"/>
                  <a:gd name="T59" fmla="*/ 326 h 1292"/>
                  <a:gd name="T60" fmla="*/ 2061 w 2613"/>
                  <a:gd name="T61" fmla="*/ 288 h 1292"/>
                  <a:gd name="T62" fmla="*/ 2028 w 2613"/>
                  <a:gd name="T63" fmla="*/ 258 h 1292"/>
                  <a:gd name="T64" fmla="*/ 1947 w 2613"/>
                  <a:gd name="T65" fmla="*/ 197 h 1292"/>
                  <a:gd name="T66" fmla="*/ 1874 w 2613"/>
                  <a:gd name="T67" fmla="*/ 146 h 1292"/>
                  <a:gd name="T68" fmla="*/ 1813 w 2613"/>
                  <a:gd name="T69" fmla="*/ 99 h 1292"/>
                  <a:gd name="T70" fmla="*/ 1766 w 2613"/>
                  <a:gd name="T71" fmla="*/ 53 h 1292"/>
                  <a:gd name="T72" fmla="*/ 1733 w 2613"/>
                  <a:gd name="T73" fmla="*/ 0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613" h="1292">
                    <a:moveTo>
                      <a:pt x="1733" y="0"/>
                    </a:moveTo>
                    <a:lnTo>
                      <a:pt x="2613" y="465"/>
                    </a:lnTo>
                    <a:lnTo>
                      <a:pt x="0" y="1292"/>
                    </a:lnTo>
                    <a:lnTo>
                      <a:pt x="147" y="1049"/>
                    </a:lnTo>
                    <a:lnTo>
                      <a:pt x="181" y="1055"/>
                    </a:lnTo>
                    <a:lnTo>
                      <a:pt x="214" y="1058"/>
                    </a:lnTo>
                    <a:lnTo>
                      <a:pt x="244" y="1058"/>
                    </a:lnTo>
                    <a:lnTo>
                      <a:pt x="260" y="1058"/>
                    </a:lnTo>
                    <a:lnTo>
                      <a:pt x="265" y="1057"/>
                    </a:lnTo>
                    <a:lnTo>
                      <a:pt x="277" y="1054"/>
                    </a:lnTo>
                    <a:lnTo>
                      <a:pt x="292" y="1048"/>
                    </a:lnTo>
                    <a:lnTo>
                      <a:pt x="312" y="1041"/>
                    </a:lnTo>
                    <a:lnTo>
                      <a:pt x="333" y="1031"/>
                    </a:lnTo>
                    <a:lnTo>
                      <a:pt x="357" y="1021"/>
                    </a:lnTo>
                    <a:lnTo>
                      <a:pt x="382" y="1009"/>
                    </a:lnTo>
                    <a:lnTo>
                      <a:pt x="408" y="998"/>
                    </a:lnTo>
                    <a:lnTo>
                      <a:pt x="433" y="985"/>
                    </a:lnTo>
                    <a:lnTo>
                      <a:pt x="457" y="972"/>
                    </a:lnTo>
                    <a:lnTo>
                      <a:pt x="480" y="959"/>
                    </a:lnTo>
                    <a:lnTo>
                      <a:pt x="520" y="935"/>
                    </a:lnTo>
                    <a:lnTo>
                      <a:pt x="562" y="910"/>
                    </a:lnTo>
                    <a:lnTo>
                      <a:pt x="606" y="887"/>
                    </a:lnTo>
                    <a:lnTo>
                      <a:pt x="652" y="865"/>
                    </a:lnTo>
                    <a:lnTo>
                      <a:pt x="697" y="846"/>
                    </a:lnTo>
                    <a:lnTo>
                      <a:pt x="741" y="832"/>
                    </a:lnTo>
                    <a:lnTo>
                      <a:pt x="787" y="825"/>
                    </a:lnTo>
                    <a:lnTo>
                      <a:pt x="873" y="812"/>
                    </a:lnTo>
                    <a:lnTo>
                      <a:pt x="959" y="796"/>
                    </a:lnTo>
                    <a:lnTo>
                      <a:pt x="1046" y="776"/>
                    </a:lnTo>
                    <a:lnTo>
                      <a:pt x="1130" y="756"/>
                    </a:lnTo>
                    <a:lnTo>
                      <a:pt x="1211" y="734"/>
                    </a:lnTo>
                    <a:lnTo>
                      <a:pt x="1286" y="714"/>
                    </a:lnTo>
                    <a:lnTo>
                      <a:pt x="1345" y="697"/>
                    </a:lnTo>
                    <a:lnTo>
                      <a:pt x="1377" y="689"/>
                    </a:lnTo>
                    <a:lnTo>
                      <a:pt x="1415" y="678"/>
                    </a:lnTo>
                    <a:lnTo>
                      <a:pt x="1456" y="666"/>
                    </a:lnTo>
                    <a:lnTo>
                      <a:pt x="1499" y="654"/>
                    </a:lnTo>
                    <a:lnTo>
                      <a:pt x="1546" y="641"/>
                    </a:lnTo>
                    <a:lnTo>
                      <a:pt x="1592" y="627"/>
                    </a:lnTo>
                    <a:lnTo>
                      <a:pt x="1639" y="613"/>
                    </a:lnTo>
                    <a:lnTo>
                      <a:pt x="1686" y="599"/>
                    </a:lnTo>
                    <a:lnTo>
                      <a:pt x="1732" y="585"/>
                    </a:lnTo>
                    <a:lnTo>
                      <a:pt x="1777" y="572"/>
                    </a:lnTo>
                    <a:lnTo>
                      <a:pt x="1818" y="559"/>
                    </a:lnTo>
                    <a:lnTo>
                      <a:pt x="1854" y="547"/>
                    </a:lnTo>
                    <a:lnTo>
                      <a:pt x="1888" y="537"/>
                    </a:lnTo>
                    <a:lnTo>
                      <a:pt x="1916" y="527"/>
                    </a:lnTo>
                    <a:lnTo>
                      <a:pt x="1937" y="519"/>
                    </a:lnTo>
                    <a:lnTo>
                      <a:pt x="1965" y="509"/>
                    </a:lnTo>
                    <a:lnTo>
                      <a:pt x="1991" y="498"/>
                    </a:lnTo>
                    <a:lnTo>
                      <a:pt x="2016" y="487"/>
                    </a:lnTo>
                    <a:lnTo>
                      <a:pt x="2039" y="475"/>
                    </a:lnTo>
                    <a:lnTo>
                      <a:pt x="2059" y="462"/>
                    </a:lnTo>
                    <a:lnTo>
                      <a:pt x="2078" y="448"/>
                    </a:lnTo>
                    <a:lnTo>
                      <a:pt x="2092" y="432"/>
                    </a:lnTo>
                    <a:lnTo>
                      <a:pt x="2101" y="414"/>
                    </a:lnTo>
                    <a:lnTo>
                      <a:pt x="2108" y="393"/>
                    </a:lnTo>
                    <a:lnTo>
                      <a:pt x="2108" y="369"/>
                    </a:lnTo>
                    <a:lnTo>
                      <a:pt x="2102" y="348"/>
                    </a:lnTo>
                    <a:lnTo>
                      <a:pt x="2092" y="326"/>
                    </a:lnTo>
                    <a:lnTo>
                      <a:pt x="2078" y="307"/>
                    </a:lnTo>
                    <a:lnTo>
                      <a:pt x="2061" y="288"/>
                    </a:lnTo>
                    <a:lnTo>
                      <a:pt x="2045" y="272"/>
                    </a:lnTo>
                    <a:lnTo>
                      <a:pt x="2028" y="258"/>
                    </a:lnTo>
                    <a:lnTo>
                      <a:pt x="1987" y="226"/>
                    </a:lnTo>
                    <a:lnTo>
                      <a:pt x="1947" y="197"/>
                    </a:lnTo>
                    <a:lnTo>
                      <a:pt x="1908" y="170"/>
                    </a:lnTo>
                    <a:lnTo>
                      <a:pt x="1874" y="146"/>
                    </a:lnTo>
                    <a:lnTo>
                      <a:pt x="1842" y="123"/>
                    </a:lnTo>
                    <a:lnTo>
                      <a:pt x="1813" y="99"/>
                    </a:lnTo>
                    <a:lnTo>
                      <a:pt x="1787" y="77"/>
                    </a:lnTo>
                    <a:lnTo>
                      <a:pt x="1766" y="53"/>
                    </a:lnTo>
                    <a:lnTo>
                      <a:pt x="1747" y="27"/>
                    </a:lnTo>
                    <a:lnTo>
                      <a:pt x="17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5326" y="631"/>
                <a:ext cx="145" cy="174"/>
              </a:xfrm>
              <a:custGeom>
                <a:avLst/>
                <a:gdLst>
                  <a:gd name="T0" fmla="*/ 1606 w 1878"/>
                  <a:gd name="T1" fmla="*/ 4 h 2255"/>
                  <a:gd name="T2" fmla="*/ 1684 w 1878"/>
                  <a:gd name="T3" fmla="*/ 28 h 2255"/>
                  <a:gd name="T4" fmla="*/ 1753 w 1878"/>
                  <a:gd name="T5" fmla="*/ 70 h 2255"/>
                  <a:gd name="T6" fmla="*/ 1810 w 1878"/>
                  <a:gd name="T7" fmla="*/ 133 h 2255"/>
                  <a:gd name="T8" fmla="*/ 1843 w 1878"/>
                  <a:gd name="T9" fmla="*/ 184 h 2255"/>
                  <a:gd name="T10" fmla="*/ 1871 w 1878"/>
                  <a:gd name="T11" fmla="*/ 261 h 2255"/>
                  <a:gd name="T12" fmla="*/ 1878 w 1878"/>
                  <a:gd name="T13" fmla="*/ 342 h 2255"/>
                  <a:gd name="T14" fmla="*/ 1865 w 1878"/>
                  <a:gd name="T15" fmla="*/ 421 h 2255"/>
                  <a:gd name="T16" fmla="*/ 1831 w 1878"/>
                  <a:gd name="T17" fmla="*/ 494 h 2255"/>
                  <a:gd name="T18" fmla="*/ 1779 w 1878"/>
                  <a:gd name="T19" fmla="*/ 558 h 2255"/>
                  <a:gd name="T20" fmla="*/ 851 w 1878"/>
                  <a:gd name="T21" fmla="*/ 1220 h 2255"/>
                  <a:gd name="T22" fmla="*/ 776 w 1878"/>
                  <a:gd name="T23" fmla="*/ 1259 h 2255"/>
                  <a:gd name="T24" fmla="*/ 696 w 1878"/>
                  <a:gd name="T25" fmla="*/ 1276 h 2255"/>
                  <a:gd name="T26" fmla="*/ 615 w 1878"/>
                  <a:gd name="T27" fmla="*/ 1272 h 2255"/>
                  <a:gd name="T28" fmla="*/ 537 w 1878"/>
                  <a:gd name="T29" fmla="*/ 1247 h 2255"/>
                  <a:gd name="T30" fmla="*/ 468 w 1878"/>
                  <a:gd name="T31" fmla="*/ 1203 h 2255"/>
                  <a:gd name="T32" fmla="*/ 249 w 1878"/>
                  <a:gd name="T33" fmla="*/ 2065 h 2255"/>
                  <a:gd name="T34" fmla="*/ 238 w 1878"/>
                  <a:gd name="T35" fmla="*/ 2103 h 2255"/>
                  <a:gd name="T36" fmla="*/ 75 w 1878"/>
                  <a:gd name="T37" fmla="*/ 2255 h 2255"/>
                  <a:gd name="T38" fmla="*/ 68 w 1878"/>
                  <a:gd name="T39" fmla="*/ 2230 h 2255"/>
                  <a:gd name="T40" fmla="*/ 48 w 1878"/>
                  <a:gd name="T41" fmla="*/ 2179 h 2255"/>
                  <a:gd name="T42" fmla="*/ 18 w 1878"/>
                  <a:gd name="T43" fmla="*/ 2143 h 2255"/>
                  <a:gd name="T44" fmla="*/ 104 w 1878"/>
                  <a:gd name="T45" fmla="*/ 2033 h 2255"/>
                  <a:gd name="T46" fmla="*/ 107 w 1878"/>
                  <a:gd name="T47" fmla="*/ 1305 h 2255"/>
                  <a:gd name="T48" fmla="*/ 123 w 1878"/>
                  <a:gd name="T49" fmla="*/ 1275 h 2255"/>
                  <a:gd name="T50" fmla="*/ 380 w 1878"/>
                  <a:gd name="T51" fmla="*/ 1089 h 2255"/>
                  <a:gd name="T52" fmla="*/ 352 w 1878"/>
                  <a:gd name="T53" fmla="*/ 1013 h 2255"/>
                  <a:gd name="T54" fmla="*/ 345 w 1878"/>
                  <a:gd name="T55" fmla="*/ 933 h 2255"/>
                  <a:gd name="T56" fmla="*/ 359 w 1878"/>
                  <a:gd name="T57" fmla="*/ 854 h 2255"/>
                  <a:gd name="T58" fmla="*/ 393 w 1878"/>
                  <a:gd name="T59" fmla="*/ 782 h 2255"/>
                  <a:gd name="T60" fmla="*/ 444 w 1878"/>
                  <a:gd name="T61" fmla="*/ 718 h 2255"/>
                  <a:gd name="T62" fmla="*/ 1372 w 1878"/>
                  <a:gd name="T63" fmla="*/ 57 h 2255"/>
                  <a:gd name="T64" fmla="*/ 1446 w 1878"/>
                  <a:gd name="T65" fmla="*/ 18 h 2255"/>
                  <a:gd name="T66" fmla="*/ 1526 w 1878"/>
                  <a:gd name="T67" fmla="*/ 1 h 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78" h="2255">
                    <a:moveTo>
                      <a:pt x="1566" y="0"/>
                    </a:moveTo>
                    <a:lnTo>
                      <a:pt x="1606" y="4"/>
                    </a:lnTo>
                    <a:lnTo>
                      <a:pt x="1646" y="13"/>
                    </a:lnTo>
                    <a:lnTo>
                      <a:pt x="1684" y="28"/>
                    </a:lnTo>
                    <a:lnTo>
                      <a:pt x="1719" y="46"/>
                    </a:lnTo>
                    <a:lnTo>
                      <a:pt x="1753" y="70"/>
                    </a:lnTo>
                    <a:lnTo>
                      <a:pt x="1783" y="99"/>
                    </a:lnTo>
                    <a:lnTo>
                      <a:pt x="1810" y="133"/>
                    </a:lnTo>
                    <a:lnTo>
                      <a:pt x="1821" y="147"/>
                    </a:lnTo>
                    <a:lnTo>
                      <a:pt x="1843" y="184"/>
                    </a:lnTo>
                    <a:lnTo>
                      <a:pt x="1859" y="221"/>
                    </a:lnTo>
                    <a:lnTo>
                      <a:pt x="1871" y="261"/>
                    </a:lnTo>
                    <a:lnTo>
                      <a:pt x="1877" y="301"/>
                    </a:lnTo>
                    <a:lnTo>
                      <a:pt x="1878" y="342"/>
                    </a:lnTo>
                    <a:lnTo>
                      <a:pt x="1874" y="382"/>
                    </a:lnTo>
                    <a:lnTo>
                      <a:pt x="1865" y="421"/>
                    </a:lnTo>
                    <a:lnTo>
                      <a:pt x="1851" y="459"/>
                    </a:lnTo>
                    <a:lnTo>
                      <a:pt x="1831" y="494"/>
                    </a:lnTo>
                    <a:lnTo>
                      <a:pt x="1808" y="528"/>
                    </a:lnTo>
                    <a:lnTo>
                      <a:pt x="1779" y="558"/>
                    </a:lnTo>
                    <a:lnTo>
                      <a:pt x="1746" y="585"/>
                    </a:lnTo>
                    <a:lnTo>
                      <a:pt x="851" y="1220"/>
                    </a:lnTo>
                    <a:lnTo>
                      <a:pt x="815" y="1242"/>
                    </a:lnTo>
                    <a:lnTo>
                      <a:pt x="776" y="1259"/>
                    </a:lnTo>
                    <a:lnTo>
                      <a:pt x="736" y="1271"/>
                    </a:lnTo>
                    <a:lnTo>
                      <a:pt x="696" y="1276"/>
                    </a:lnTo>
                    <a:lnTo>
                      <a:pt x="655" y="1277"/>
                    </a:lnTo>
                    <a:lnTo>
                      <a:pt x="615" y="1272"/>
                    </a:lnTo>
                    <a:lnTo>
                      <a:pt x="575" y="1262"/>
                    </a:lnTo>
                    <a:lnTo>
                      <a:pt x="537" y="1247"/>
                    </a:lnTo>
                    <a:lnTo>
                      <a:pt x="502" y="1227"/>
                    </a:lnTo>
                    <a:lnTo>
                      <a:pt x="468" y="1203"/>
                    </a:lnTo>
                    <a:lnTo>
                      <a:pt x="249" y="1359"/>
                    </a:lnTo>
                    <a:lnTo>
                      <a:pt x="249" y="2065"/>
                    </a:lnTo>
                    <a:lnTo>
                      <a:pt x="246" y="2084"/>
                    </a:lnTo>
                    <a:lnTo>
                      <a:pt x="238" y="2103"/>
                    </a:lnTo>
                    <a:lnTo>
                      <a:pt x="225" y="2118"/>
                    </a:lnTo>
                    <a:lnTo>
                      <a:pt x="75" y="2255"/>
                    </a:lnTo>
                    <a:lnTo>
                      <a:pt x="71" y="2243"/>
                    </a:lnTo>
                    <a:lnTo>
                      <a:pt x="68" y="2230"/>
                    </a:lnTo>
                    <a:lnTo>
                      <a:pt x="60" y="2202"/>
                    </a:lnTo>
                    <a:lnTo>
                      <a:pt x="48" y="2179"/>
                    </a:lnTo>
                    <a:lnTo>
                      <a:pt x="34" y="2159"/>
                    </a:lnTo>
                    <a:lnTo>
                      <a:pt x="18" y="2143"/>
                    </a:lnTo>
                    <a:lnTo>
                      <a:pt x="0" y="2130"/>
                    </a:lnTo>
                    <a:lnTo>
                      <a:pt x="104" y="2033"/>
                    </a:lnTo>
                    <a:lnTo>
                      <a:pt x="104" y="1321"/>
                    </a:lnTo>
                    <a:lnTo>
                      <a:pt x="107" y="1305"/>
                    </a:lnTo>
                    <a:lnTo>
                      <a:pt x="113" y="1289"/>
                    </a:lnTo>
                    <a:lnTo>
                      <a:pt x="123" y="1275"/>
                    </a:lnTo>
                    <a:lnTo>
                      <a:pt x="135" y="1263"/>
                    </a:lnTo>
                    <a:lnTo>
                      <a:pt x="380" y="1089"/>
                    </a:lnTo>
                    <a:lnTo>
                      <a:pt x="363" y="1051"/>
                    </a:lnTo>
                    <a:lnTo>
                      <a:pt x="352" y="1013"/>
                    </a:lnTo>
                    <a:lnTo>
                      <a:pt x="346" y="973"/>
                    </a:lnTo>
                    <a:lnTo>
                      <a:pt x="345" y="933"/>
                    </a:lnTo>
                    <a:lnTo>
                      <a:pt x="349" y="893"/>
                    </a:lnTo>
                    <a:lnTo>
                      <a:pt x="359" y="854"/>
                    </a:lnTo>
                    <a:lnTo>
                      <a:pt x="373" y="817"/>
                    </a:lnTo>
                    <a:lnTo>
                      <a:pt x="393" y="782"/>
                    </a:lnTo>
                    <a:lnTo>
                      <a:pt x="416" y="748"/>
                    </a:lnTo>
                    <a:lnTo>
                      <a:pt x="444" y="718"/>
                    </a:lnTo>
                    <a:lnTo>
                      <a:pt x="477" y="692"/>
                    </a:lnTo>
                    <a:lnTo>
                      <a:pt x="1372" y="57"/>
                    </a:lnTo>
                    <a:lnTo>
                      <a:pt x="1408" y="36"/>
                    </a:lnTo>
                    <a:lnTo>
                      <a:pt x="1446" y="18"/>
                    </a:lnTo>
                    <a:lnTo>
                      <a:pt x="1486" y="7"/>
                    </a:lnTo>
                    <a:lnTo>
                      <a:pt x="1526" y="1"/>
                    </a:lnTo>
                    <a:lnTo>
                      <a:pt x="15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2"/>
              <p:cNvSpPr>
                <a:spLocks/>
              </p:cNvSpPr>
              <p:nvPr/>
            </p:nvSpPr>
            <p:spPr bwMode="auto">
              <a:xfrm>
                <a:off x="5197" y="780"/>
                <a:ext cx="153" cy="101"/>
              </a:xfrm>
              <a:custGeom>
                <a:avLst/>
                <a:gdLst>
                  <a:gd name="T0" fmla="*/ 1099 w 1990"/>
                  <a:gd name="T1" fmla="*/ 5 h 1304"/>
                  <a:gd name="T2" fmla="*/ 1233 w 1990"/>
                  <a:gd name="T3" fmla="*/ 55 h 1304"/>
                  <a:gd name="T4" fmla="*/ 1317 w 1990"/>
                  <a:gd name="T5" fmla="*/ 120 h 1304"/>
                  <a:gd name="T6" fmla="*/ 1393 w 1990"/>
                  <a:gd name="T7" fmla="*/ 175 h 1304"/>
                  <a:gd name="T8" fmla="*/ 1496 w 1990"/>
                  <a:gd name="T9" fmla="*/ 217 h 1304"/>
                  <a:gd name="T10" fmla="*/ 1530 w 1990"/>
                  <a:gd name="T11" fmla="*/ 229 h 1304"/>
                  <a:gd name="T12" fmla="*/ 1583 w 1990"/>
                  <a:gd name="T13" fmla="*/ 259 h 1304"/>
                  <a:gd name="T14" fmla="*/ 1608 w 1990"/>
                  <a:gd name="T15" fmla="*/ 304 h 1304"/>
                  <a:gd name="T16" fmla="*/ 1650 w 1990"/>
                  <a:gd name="T17" fmla="*/ 400 h 1304"/>
                  <a:gd name="T18" fmla="*/ 1725 w 1990"/>
                  <a:gd name="T19" fmla="*/ 476 h 1304"/>
                  <a:gd name="T20" fmla="*/ 1820 w 1990"/>
                  <a:gd name="T21" fmla="*/ 546 h 1304"/>
                  <a:gd name="T22" fmla="*/ 1954 w 1990"/>
                  <a:gd name="T23" fmla="*/ 646 h 1304"/>
                  <a:gd name="T24" fmla="*/ 1984 w 1990"/>
                  <a:gd name="T25" fmla="*/ 680 h 1304"/>
                  <a:gd name="T26" fmla="*/ 1990 w 1990"/>
                  <a:gd name="T27" fmla="*/ 697 h 1304"/>
                  <a:gd name="T28" fmla="*/ 1975 w 1990"/>
                  <a:gd name="T29" fmla="*/ 718 h 1304"/>
                  <a:gd name="T30" fmla="*/ 1923 w 1990"/>
                  <a:gd name="T31" fmla="*/ 746 h 1304"/>
                  <a:gd name="T32" fmla="*/ 1860 w 1990"/>
                  <a:gd name="T33" fmla="*/ 771 h 1304"/>
                  <a:gd name="T34" fmla="*/ 1789 w 1990"/>
                  <a:gd name="T35" fmla="*/ 795 h 1304"/>
                  <a:gd name="T36" fmla="*/ 1681 w 1990"/>
                  <a:gd name="T37" fmla="*/ 829 h 1304"/>
                  <a:gd name="T38" fmla="*/ 1553 w 1990"/>
                  <a:gd name="T39" fmla="*/ 868 h 1304"/>
                  <a:gd name="T40" fmla="*/ 1424 w 1990"/>
                  <a:gd name="T41" fmla="*/ 904 h 1304"/>
                  <a:gd name="T42" fmla="*/ 1311 w 1990"/>
                  <a:gd name="T43" fmla="*/ 937 h 1304"/>
                  <a:gd name="T44" fmla="*/ 1148 w 1990"/>
                  <a:gd name="T45" fmla="*/ 982 h 1304"/>
                  <a:gd name="T46" fmla="*/ 906 w 1990"/>
                  <a:gd name="T47" fmla="*/ 1043 h 1304"/>
                  <a:gd name="T48" fmla="*/ 686 w 1990"/>
                  <a:gd name="T49" fmla="*/ 1079 h 1304"/>
                  <a:gd name="T50" fmla="*/ 541 w 1990"/>
                  <a:gd name="T51" fmla="*/ 1138 h 1304"/>
                  <a:gd name="T52" fmla="*/ 408 w 1990"/>
                  <a:gd name="T53" fmla="*/ 1214 h 1304"/>
                  <a:gd name="T54" fmla="*/ 349 w 1990"/>
                  <a:gd name="T55" fmla="*/ 1249 h 1304"/>
                  <a:gd name="T56" fmla="*/ 298 w 1990"/>
                  <a:gd name="T57" fmla="*/ 1275 h 1304"/>
                  <a:gd name="T58" fmla="*/ 277 w 1990"/>
                  <a:gd name="T59" fmla="*/ 1285 h 1304"/>
                  <a:gd name="T60" fmla="*/ 256 w 1990"/>
                  <a:gd name="T61" fmla="*/ 1293 h 1304"/>
                  <a:gd name="T62" fmla="*/ 220 w 1990"/>
                  <a:gd name="T63" fmla="*/ 1303 h 1304"/>
                  <a:gd name="T64" fmla="*/ 167 w 1990"/>
                  <a:gd name="T65" fmla="*/ 1303 h 1304"/>
                  <a:gd name="T66" fmla="*/ 87 w 1990"/>
                  <a:gd name="T67" fmla="*/ 1288 h 1304"/>
                  <a:gd name="T68" fmla="*/ 27 w 1990"/>
                  <a:gd name="T69" fmla="*/ 1245 h 1304"/>
                  <a:gd name="T70" fmla="*/ 2 w 1990"/>
                  <a:gd name="T71" fmla="*/ 1187 h 1304"/>
                  <a:gd name="T72" fmla="*/ 2 w 1990"/>
                  <a:gd name="T73" fmla="*/ 1105 h 1304"/>
                  <a:gd name="T74" fmla="*/ 14 w 1990"/>
                  <a:gd name="T75" fmla="*/ 1012 h 1304"/>
                  <a:gd name="T76" fmla="*/ 31 w 1990"/>
                  <a:gd name="T77" fmla="*/ 932 h 1304"/>
                  <a:gd name="T78" fmla="*/ 99 w 1990"/>
                  <a:gd name="T79" fmla="*/ 802 h 1304"/>
                  <a:gd name="T80" fmla="*/ 210 w 1990"/>
                  <a:gd name="T81" fmla="*/ 687 h 1304"/>
                  <a:gd name="T82" fmla="*/ 373 w 1990"/>
                  <a:gd name="T83" fmla="*/ 581 h 1304"/>
                  <a:gd name="T84" fmla="*/ 546 w 1990"/>
                  <a:gd name="T85" fmla="*/ 495 h 1304"/>
                  <a:gd name="T86" fmla="*/ 644 w 1990"/>
                  <a:gd name="T87" fmla="*/ 434 h 1304"/>
                  <a:gd name="T88" fmla="*/ 711 w 1990"/>
                  <a:gd name="T89" fmla="*/ 365 h 1304"/>
                  <a:gd name="T90" fmla="*/ 745 w 1990"/>
                  <a:gd name="T91" fmla="*/ 291 h 1304"/>
                  <a:gd name="T92" fmla="*/ 751 w 1990"/>
                  <a:gd name="T93" fmla="*/ 236 h 1304"/>
                  <a:gd name="T94" fmla="*/ 784 w 1990"/>
                  <a:gd name="T95" fmla="*/ 154 h 1304"/>
                  <a:gd name="T96" fmla="*/ 846 w 1990"/>
                  <a:gd name="T97" fmla="*/ 74 h 1304"/>
                  <a:gd name="T98" fmla="*/ 907 w 1990"/>
                  <a:gd name="T99" fmla="*/ 29 h 1304"/>
                  <a:gd name="T100" fmla="*/ 976 w 1990"/>
                  <a:gd name="T101" fmla="*/ 6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90" h="1304">
                    <a:moveTo>
                      <a:pt x="1041" y="0"/>
                    </a:moveTo>
                    <a:lnTo>
                      <a:pt x="1070" y="1"/>
                    </a:lnTo>
                    <a:lnTo>
                      <a:pt x="1099" y="5"/>
                    </a:lnTo>
                    <a:lnTo>
                      <a:pt x="1145" y="16"/>
                    </a:lnTo>
                    <a:lnTo>
                      <a:pt x="1189" y="33"/>
                    </a:lnTo>
                    <a:lnTo>
                      <a:pt x="1233" y="55"/>
                    </a:lnTo>
                    <a:lnTo>
                      <a:pt x="1274" y="83"/>
                    </a:lnTo>
                    <a:lnTo>
                      <a:pt x="1313" y="116"/>
                    </a:lnTo>
                    <a:lnTo>
                      <a:pt x="1317" y="120"/>
                    </a:lnTo>
                    <a:lnTo>
                      <a:pt x="1322" y="124"/>
                    </a:lnTo>
                    <a:lnTo>
                      <a:pt x="1358" y="152"/>
                    </a:lnTo>
                    <a:lnTo>
                      <a:pt x="1393" y="175"/>
                    </a:lnTo>
                    <a:lnTo>
                      <a:pt x="1429" y="192"/>
                    </a:lnTo>
                    <a:lnTo>
                      <a:pt x="1464" y="205"/>
                    </a:lnTo>
                    <a:lnTo>
                      <a:pt x="1496" y="217"/>
                    </a:lnTo>
                    <a:lnTo>
                      <a:pt x="1498" y="217"/>
                    </a:lnTo>
                    <a:lnTo>
                      <a:pt x="1499" y="218"/>
                    </a:lnTo>
                    <a:lnTo>
                      <a:pt x="1530" y="229"/>
                    </a:lnTo>
                    <a:lnTo>
                      <a:pt x="1554" y="239"/>
                    </a:lnTo>
                    <a:lnTo>
                      <a:pt x="1571" y="249"/>
                    </a:lnTo>
                    <a:lnTo>
                      <a:pt x="1583" y="259"/>
                    </a:lnTo>
                    <a:lnTo>
                      <a:pt x="1594" y="272"/>
                    </a:lnTo>
                    <a:lnTo>
                      <a:pt x="1602" y="286"/>
                    </a:lnTo>
                    <a:lnTo>
                      <a:pt x="1608" y="304"/>
                    </a:lnTo>
                    <a:lnTo>
                      <a:pt x="1618" y="339"/>
                    </a:lnTo>
                    <a:lnTo>
                      <a:pt x="1632" y="371"/>
                    </a:lnTo>
                    <a:lnTo>
                      <a:pt x="1650" y="400"/>
                    </a:lnTo>
                    <a:lnTo>
                      <a:pt x="1673" y="427"/>
                    </a:lnTo>
                    <a:lnTo>
                      <a:pt x="1698" y="452"/>
                    </a:lnTo>
                    <a:lnTo>
                      <a:pt x="1725" y="476"/>
                    </a:lnTo>
                    <a:lnTo>
                      <a:pt x="1755" y="500"/>
                    </a:lnTo>
                    <a:lnTo>
                      <a:pt x="1787" y="522"/>
                    </a:lnTo>
                    <a:lnTo>
                      <a:pt x="1820" y="546"/>
                    </a:lnTo>
                    <a:lnTo>
                      <a:pt x="1877" y="586"/>
                    </a:lnTo>
                    <a:lnTo>
                      <a:pt x="1935" y="630"/>
                    </a:lnTo>
                    <a:lnTo>
                      <a:pt x="1954" y="646"/>
                    </a:lnTo>
                    <a:lnTo>
                      <a:pt x="1968" y="659"/>
                    </a:lnTo>
                    <a:lnTo>
                      <a:pt x="1977" y="670"/>
                    </a:lnTo>
                    <a:lnTo>
                      <a:pt x="1984" y="680"/>
                    </a:lnTo>
                    <a:lnTo>
                      <a:pt x="1987" y="687"/>
                    </a:lnTo>
                    <a:lnTo>
                      <a:pt x="1989" y="693"/>
                    </a:lnTo>
                    <a:lnTo>
                      <a:pt x="1990" y="697"/>
                    </a:lnTo>
                    <a:lnTo>
                      <a:pt x="1990" y="699"/>
                    </a:lnTo>
                    <a:lnTo>
                      <a:pt x="1985" y="708"/>
                    </a:lnTo>
                    <a:lnTo>
                      <a:pt x="1975" y="718"/>
                    </a:lnTo>
                    <a:lnTo>
                      <a:pt x="1961" y="726"/>
                    </a:lnTo>
                    <a:lnTo>
                      <a:pt x="1944" y="736"/>
                    </a:lnTo>
                    <a:lnTo>
                      <a:pt x="1923" y="746"/>
                    </a:lnTo>
                    <a:lnTo>
                      <a:pt x="1903" y="754"/>
                    </a:lnTo>
                    <a:lnTo>
                      <a:pt x="1881" y="763"/>
                    </a:lnTo>
                    <a:lnTo>
                      <a:pt x="1860" y="771"/>
                    </a:lnTo>
                    <a:lnTo>
                      <a:pt x="1841" y="778"/>
                    </a:lnTo>
                    <a:lnTo>
                      <a:pt x="1818" y="786"/>
                    </a:lnTo>
                    <a:lnTo>
                      <a:pt x="1789" y="795"/>
                    </a:lnTo>
                    <a:lnTo>
                      <a:pt x="1756" y="806"/>
                    </a:lnTo>
                    <a:lnTo>
                      <a:pt x="1719" y="817"/>
                    </a:lnTo>
                    <a:lnTo>
                      <a:pt x="1681" y="829"/>
                    </a:lnTo>
                    <a:lnTo>
                      <a:pt x="1640" y="842"/>
                    </a:lnTo>
                    <a:lnTo>
                      <a:pt x="1596" y="855"/>
                    </a:lnTo>
                    <a:lnTo>
                      <a:pt x="1553" y="868"/>
                    </a:lnTo>
                    <a:lnTo>
                      <a:pt x="1510" y="880"/>
                    </a:lnTo>
                    <a:lnTo>
                      <a:pt x="1467" y="892"/>
                    </a:lnTo>
                    <a:lnTo>
                      <a:pt x="1424" y="904"/>
                    </a:lnTo>
                    <a:lnTo>
                      <a:pt x="1384" y="916"/>
                    </a:lnTo>
                    <a:lnTo>
                      <a:pt x="1346" y="927"/>
                    </a:lnTo>
                    <a:lnTo>
                      <a:pt x="1311" y="937"/>
                    </a:lnTo>
                    <a:lnTo>
                      <a:pt x="1280" y="945"/>
                    </a:lnTo>
                    <a:lnTo>
                      <a:pt x="1223" y="962"/>
                    </a:lnTo>
                    <a:lnTo>
                      <a:pt x="1148" y="982"/>
                    </a:lnTo>
                    <a:lnTo>
                      <a:pt x="1071" y="1003"/>
                    </a:lnTo>
                    <a:lnTo>
                      <a:pt x="989" y="1023"/>
                    </a:lnTo>
                    <a:lnTo>
                      <a:pt x="906" y="1043"/>
                    </a:lnTo>
                    <a:lnTo>
                      <a:pt x="821" y="1058"/>
                    </a:lnTo>
                    <a:lnTo>
                      <a:pt x="737" y="1070"/>
                    </a:lnTo>
                    <a:lnTo>
                      <a:pt x="686" y="1079"/>
                    </a:lnTo>
                    <a:lnTo>
                      <a:pt x="637" y="1094"/>
                    </a:lnTo>
                    <a:lnTo>
                      <a:pt x="588" y="1115"/>
                    </a:lnTo>
                    <a:lnTo>
                      <a:pt x="541" y="1138"/>
                    </a:lnTo>
                    <a:lnTo>
                      <a:pt x="495" y="1162"/>
                    </a:lnTo>
                    <a:lnTo>
                      <a:pt x="450" y="1189"/>
                    </a:lnTo>
                    <a:lnTo>
                      <a:pt x="408" y="1214"/>
                    </a:lnTo>
                    <a:lnTo>
                      <a:pt x="389" y="1226"/>
                    </a:lnTo>
                    <a:lnTo>
                      <a:pt x="368" y="1238"/>
                    </a:lnTo>
                    <a:lnTo>
                      <a:pt x="349" y="1249"/>
                    </a:lnTo>
                    <a:lnTo>
                      <a:pt x="329" y="1258"/>
                    </a:lnTo>
                    <a:lnTo>
                      <a:pt x="313" y="1267"/>
                    </a:lnTo>
                    <a:lnTo>
                      <a:pt x="298" y="1275"/>
                    </a:lnTo>
                    <a:lnTo>
                      <a:pt x="287" y="1281"/>
                    </a:lnTo>
                    <a:lnTo>
                      <a:pt x="280" y="1284"/>
                    </a:lnTo>
                    <a:lnTo>
                      <a:pt x="277" y="1285"/>
                    </a:lnTo>
                    <a:lnTo>
                      <a:pt x="274" y="1286"/>
                    </a:lnTo>
                    <a:lnTo>
                      <a:pt x="267" y="1289"/>
                    </a:lnTo>
                    <a:lnTo>
                      <a:pt x="256" y="1293"/>
                    </a:lnTo>
                    <a:lnTo>
                      <a:pt x="244" y="1296"/>
                    </a:lnTo>
                    <a:lnTo>
                      <a:pt x="231" y="1299"/>
                    </a:lnTo>
                    <a:lnTo>
                      <a:pt x="220" y="1303"/>
                    </a:lnTo>
                    <a:lnTo>
                      <a:pt x="213" y="1304"/>
                    </a:lnTo>
                    <a:lnTo>
                      <a:pt x="196" y="1304"/>
                    </a:lnTo>
                    <a:lnTo>
                      <a:pt x="167" y="1303"/>
                    </a:lnTo>
                    <a:lnTo>
                      <a:pt x="139" y="1300"/>
                    </a:lnTo>
                    <a:lnTo>
                      <a:pt x="112" y="1295"/>
                    </a:lnTo>
                    <a:lnTo>
                      <a:pt x="87" y="1288"/>
                    </a:lnTo>
                    <a:lnTo>
                      <a:pt x="65" y="1278"/>
                    </a:lnTo>
                    <a:lnTo>
                      <a:pt x="44" y="1264"/>
                    </a:lnTo>
                    <a:lnTo>
                      <a:pt x="27" y="1245"/>
                    </a:lnTo>
                    <a:lnTo>
                      <a:pt x="12" y="1224"/>
                    </a:lnTo>
                    <a:lnTo>
                      <a:pt x="5" y="1208"/>
                    </a:lnTo>
                    <a:lnTo>
                      <a:pt x="2" y="1187"/>
                    </a:lnTo>
                    <a:lnTo>
                      <a:pt x="0" y="1162"/>
                    </a:lnTo>
                    <a:lnTo>
                      <a:pt x="0" y="1134"/>
                    </a:lnTo>
                    <a:lnTo>
                      <a:pt x="2" y="1105"/>
                    </a:lnTo>
                    <a:lnTo>
                      <a:pt x="5" y="1074"/>
                    </a:lnTo>
                    <a:lnTo>
                      <a:pt x="9" y="1043"/>
                    </a:lnTo>
                    <a:lnTo>
                      <a:pt x="14" y="1012"/>
                    </a:lnTo>
                    <a:lnTo>
                      <a:pt x="19" y="983"/>
                    </a:lnTo>
                    <a:lnTo>
                      <a:pt x="25" y="956"/>
                    </a:lnTo>
                    <a:lnTo>
                      <a:pt x="31" y="932"/>
                    </a:lnTo>
                    <a:lnTo>
                      <a:pt x="50" y="886"/>
                    </a:lnTo>
                    <a:lnTo>
                      <a:pt x="72" y="843"/>
                    </a:lnTo>
                    <a:lnTo>
                      <a:pt x="99" y="802"/>
                    </a:lnTo>
                    <a:lnTo>
                      <a:pt x="131" y="762"/>
                    </a:lnTo>
                    <a:lnTo>
                      <a:pt x="167" y="724"/>
                    </a:lnTo>
                    <a:lnTo>
                      <a:pt x="210" y="687"/>
                    </a:lnTo>
                    <a:lnTo>
                      <a:pt x="258" y="651"/>
                    </a:lnTo>
                    <a:lnTo>
                      <a:pt x="313" y="615"/>
                    </a:lnTo>
                    <a:lnTo>
                      <a:pt x="373" y="581"/>
                    </a:lnTo>
                    <a:lnTo>
                      <a:pt x="441" y="545"/>
                    </a:lnTo>
                    <a:lnTo>
                      <a:pt x="516" y="509"/>
                    </a:lnTo>
                    <a:lnTo>
                      <a:pt x="546" y="495"/>
                    </a:lnTo>
                    <a:lnTo>
                      <a:pt x="579" y="478"/>
                    </a:lnTo>
                    <a:lnTo>
                      <a:pt x="611" y="457"/>
                    </a:lnTo>
                    <a:lnTo>
                      <a:pt x="644" y="434"/>
                    </a:lnTo>
                    <a:lnTo>
                      <a:pt x="675" y="407"/>
                    </a:lnTo>
                    <a:lnTo>
                      <a:pt x="694" y="386"/>
                    </a:lnTo>
                    <a:lnTo>
                      <a:pt x="711" y="365"/>
                    </a:lnTo>
                    <a:lnTo>
                      <a:pt x="726" y="342"/>
                    </a:lnTo>
                    <a:lnTo>
                      <a:pt x="737" y="317"/>
                    </a:lnTo>
                    <a:lnTo>
                      <a:pt x="745" y="291"/>
                    </a:lnTo>
                    <a:lnTo>
                      <a:pt x="747" y="276"/>
                    </a:lnTo>
                    <a:lnTo>
                      <a:pt x="749" y="261"/>
                    </a:lnTo>
                    <a:lnTo>
                      <a:pt x="751" y="236"/>
                    </a:lnTo>
                    <a:lnTo>
                      <a:pt x="758" y="210"/>
                    </a:lnTo>
                    <a:lnTo>
                      <a:pt x="770" y="182"/>
                    </a:lnTo>
                    <a:lnTo>
                      <a:pt x="784" y="154"/>
                    </a:lnTo>
                    <a:lnTo>
                      <a:pt x="802" y="126"/>
                    </a:lnTo>
                    <a:lnTo>
                      <a:pt x="824" y="99"/>
                    </a:lnTo>
                    <a:lnTo>
                      <a:pt x="846" y="74"/>
                    </a:lnTo>
                    <a:lnTo>
                      <a:pt x="872" y="53"/>
                    </a:lnTo>
                    <a:lnTo>
                      <a:pt x="898" y="34"/>
                    </a:lnTo>
                    <a:lnTo>
                      <a:pt x="907" y="29"/>
                    </a:lnTo>
                    <a:lnTo>
                      <a:pt x="915" y="25"/>
                    </a:lnTo>
                    <a:lnTo>
                      <a:pt x="944" y="14"/>
                    </a:lnTo>
                    <a:lnTo>
                      <a:pt x="976" y="6"/>
                    </a:lnTo>
                    <a:lnTo>
                      <a:pt x="1008" y="1"/>
                    </a:lnTo>
                    <a:lnTo>
                      <a:pt x="10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388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6130926" y="1885333"/>
            <a:ext cx="2236788" cy="374650"/>
          </a:xfrm>
          <a:custGeom>
            <a:avLst/>
            <a:gdLst>
              <a:gd name="T0" fmla="*/ 339 w 902"/>
              <a:gd name="T1" fmla="*/ 147 h 151"/>
              <a:gd name="T2" fmla="*/ 342 w 902"/>
              <a:gd name="T3" fmla="*/ 151 h 151"/>
              <a:gd name="T4" fmla="*/ 480 w 902"/>
              <a:gd name="T5" fmla="*/ 13 h 151"/>
              <a:gd name="T6" fmla="*/ 902 w 902"/>
              <a:gd name="T7" fmla="*/ 13 h 151"/>
              <a:gd name="T8" fmla="*/ 902 w 902"/>
              <a:gd name="T9" fmla="*/ 3 h 151"/>
              <a:gd name="T10" fmla="*/ 475 w 902"/>
              <a:gd name="T11" fmla="*/ 3 h 151"/>
              <a:gd name="T12" fmla="*/ 475 w 902"/>
              <a:gd name="T13" fmla="*/ 5 h 151"/>
              <a:gd name="T14" fmla="*/ 475 w 902"/>
              <a:gd name="T15" fmla="*/ 4 h 151"/>
              <a:gd name="T16" fmla="*/ 340 w 902"/>
              <a:gd name="T17" fmla="*/ 139 h 151"/>
              <a:gd name="T18" fmla="*/ 0 w 902"/>
              <a:gd name="T19" fmla="*/ 0 h 151"/>
              <a:gd name="T20" fmla="*/ 0 w 902"/>
              <a:gd name="T21" fmla="*/ 7 h 151"/>
              <a:gd name="T22" fmla="*/ 339 w 902"/>
              <a:gd name="T23" fmla="*/ 148 h 151"/>
              <a:gd name="T24" fmla="*/ 339 w 902"/>
              <a:gd name="T25" fmla="*/ 14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2" h="151">
                <a:moveTo>
                  <a:pt x="339" y="147"/>
                </a:moveTo>
                <a:cubicBezTo>
                  <a:pt x="342" y="151"/>
                  <a:pt x="342" y="151"/>
                  <a:pt x="342" y="151"/>
                </a:cubicBezTo>
                <a:cubicBezTo>
                  <a:pt x="480" y="13"/>
                  <a:pt x="480" y="13"/>
                  <a:pt x="480" y="13"/>
                </a:cubicBezTo>
                <a:cubicBezTo>
                  <a:pt x="902" y="13"/>
                  <a:pt x="902" y="13"/>
                  <a:pt x="902" y="13"/>
                </a:cubicBezTo>
                <a:cubicBezTo>
                  <a:pt x="902" y="3"/>
                  <a:pt x="902" y="3"/>
                  <a:pt x="902" y="3"/>
                </a:cubicBezTo>
                <a:cubicBezTo>
                  <a:pt x="475" y="3"/>
                  <a:pt x="475" y="3"/>
                  <a:pt x="475" y="3"/>
                </a:cubicBezTo>
                <a:cubicBezTo>
                  <a:pt x="475" y="5"/>
                  <a:pt x="475" y="5"/>
                  <a:pt x="475" y="5"/>
                </a:cubicBezTo>
                <a:cubicBezTo>
                  <a:pt x="475" y="4"/>
                  <a:pt x="475" y="4"/>
                  <a:pt x="475" y="4"/>
                </a:cubicBezTo>
                <a:cubicBezTo>
                  <a:pt x="340" y="139"/>
                  <a:pt x="340" y="139"/>
                  <a:pt x="340" y="139"/>
                </a:cubicBezTo>
                <a:cubicBezTo>
                  <a:pt x="243" y="60"/>
                  <a:pt x="125" y="12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28" y="20"/>
                  <a:pt x="244" y="70"/>
                  <a:pt x="339" y="148"/>
                </a:cubicBezTo>
                <a:lnTo>
                  <a:pt x="339" y="14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582988" y="4674571"/>
            <a:ext cx="2236788" cy="374650"/>
          </a:xfrm>
          <a:custGeom>
            <a:avLst/>
            <a:gdLst>
              <a:gd name="T0" fmla="*/ 564 w 902"/>
              <a:gd name="T1" fmla="*/ 3 h 151"/>
              <a:gd name="T2" fmla="*/ 560 w 902"/>
              <a:gd name="T3" fmla="*/ 0 h 151"/>
              <a:gd name="T4" fmla="*/ 422 w 902"/>
              <a:gd name="T5" fmla="*/ 138 h 151"/>
              <a:gd name="T6" fmla="*/ 0 w 902"/>
              <a:gd name="T7" fmla="*/ 138 h 151"/>
              <a:gd name="T8" fmla="*/ 0 w 902"/>
              <a:gd name="T9" fmla="*/ 148 h 151"/>
              <a:gd name="T10" fmla="*/ 427 w 902"/>
              <a:gd name="T11" fmla="*/ 148 h 151"/>
              <a:gd name="T12" fmla="*/ 427 w 902"/>
              <a:gd name="T13" fmla="*/ 146 h 151"/>
              <a:gd name="T14" fmla="*/ 428 w 902"/>
              <a:gd name="T15" fmla="*/ 146 h 151"/>
              <a:gd name="T16" fmla="*/ 562 w 902"/>
              <a:gd name="T17" fmla="*/ 12 h 151"/>
              <a:gd name="T18" fmla="*/ 902 w 902"/>
              <a:gd name="T19" fmla="*/ 151 h 151"/>
              <a:gd name="T20" fmla="*/ 902 w 902"/>
              <a:gd name="T21" fmla="*/ 144 h 151"/>
              <a:gd name="T22" fmla="*/ 564 w 902"/>
              <a:gd name="T23" fmla="*/ 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2" h="151">
                <a:moveTo>
                  <a:pt x="564" y="3"/>
                </a:moveTo>
                <a:cubicBezTo>
                  <a:pt x="560" y="0"/>
                  <a:pt x="560" y="0"/>
                  <a:pt x="560" y="0"/>
                </a:cubicBezTo>
                <a:cubicBezTo>
                  <a:pt x="422" y="138"/>
                  <a:pt x="422" y="138"/>
                  <a:pt x="422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8"/>
                  <a:pt x="0" y="148"/>
                  <a:pt x="0" y="148"/>
                </a:cubicBezTo>
                <a:cubicBezTo>
                  <a:pt x="427" y="148"/>
                  <a:pt x="427" y="148"/>
                  <a:pt x="427" y="148"/>
                </a:cubicBezTo>
                <a:cubicBezTo>
                  <a:pt x="427" y="146"/>
                  <a:pt x="427" y="146"/>
                  <a:pt x="427" y="146"/>
                </a:cubicBezTo>
                <a:cubicBezTo>
                  <a:pt x="428" y="146"/>
                  <a:pt x="428" y="146"/>
                  <a:pt x="428" y="146"/>
                </a:cubicBezTo>
                <a:cubicBezTo>
                  <a:pt x="562" y="12"/>
                  <a:pt x="562" y="12"/>
                  <a:pt x="562" y="12"/>
                </a:cubicBezTo>
                <a:cubicBezTo>
                  <a:pt x="660" y="91"/>
                  <a:pt x="777" y="139"/>
                  <a:pt x="902" y="151"/>
                </a:cubicBezTo>
                <a:cubicBezTo>
                  <a:pt x="902" y="144"/>
                  <a:pt x="902" y="144"/>
                  <a:pt x="902" y="144"/>
                </a:cubicBezTo>
                <a:cubicBezTo>
                  <a:pt x="775" y="131"/>
                  <a:pt x="658" y="80"/>
                  <a:pt x="564" y="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189788" y="2458421"/>
            <a:ext cx="838200" cy="865188"/>
          </a:xfrm>
          <a:custGeom>
            <a:avLst/>
            <a:gdLst>
              <a:gd name="T0" fmla="*/ 338 w 338"/>
              <a:gd name="T1" fmla="*/ 349 h 349"/>
              <a:gd name="T2" fmla="*/ 338 w 338"/>
              <a:gd name="T3" fmla="*/ 339 h 349"/>
              <a:gd name="T4" fmla="*/ 148 w 338"/>
              <a:gd name="T5" fmla="*/ 339 h 349"/>
              <a:gd name="T6" fmla="*/ 6 w 338"/>
              <a:gd name="T7" fmla="*/ 0 h 349"/>
              <a:gd name="T8" fmla="*/ 0 w 338"/>
              <a:gd name="T9" fmla="*/ 5 h 349"/>
              <a:gd name="T10" fmla="*/ 141 w 338"/>
              <a:gd name="T11" fmla="*/ 344 h 349"/>
              <a:gd name="T12" fmla="*/ 141 w 338"/>
              <a:gd name="T13" fmla="*/ 344 h 349"/>
              <a:gd name="T14" fmla="*/ 141 w 338"/>
              <a:gd name="T15" fmla="*/ 349 h 349"/>
              <a:gd name="T16" fmla="*/ 338 w 338"/>
              <a:gd name="T17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" h="349">
                <a:moveTo>
                  <a:pt x="338" y="349"/>
                </a:moveTo>
                <a:cubicBezTo>
                  <a:pt x="338" y="339"/>
                  <a:pt x="338" y="339"/>
                  <a:pt x="338" y="339"/>
                </a:cubicBezTo>
                <a:cubicBezTo>
                  <a:pt x="148" y="339"/>
                  <a:pt x="148" y="339"/>
                  <a:pt x="148" y="339"/>
                </a:cubicBezTo>
                <a:cubicBezTo>
                  <a:pt x="135" y="214"/>
                  <a:pt x="86" y="97"/>
                  <a:pt x="6" y="0"/>
                </a:cubicBezTo>
                <a:cubicBezTo>
                  <a:pt x="0" y="5"/>
                  <a:pt x="0" y="5"/>
                  <a:pt x="0" y="5"/>
                </a:cubicBezTo>
                <a:cubicBezTo>
                  <a:pt x="78" y="100"/>
                  <a:pt x="128" y="216"/>
                  <a:pt x="141" y="344"/>
                </a:cubicBezTo>
                <a:cubicBezTo>
                  <a:pt x="141" y="344"/>
                  <a:pt x="141" y="344"/>
                  <a:pt x="141" y="344"/>
                </a:cubicBezTo>
                <a:cubicBezTo>
                  <a:pt x="141" y="349"/>
                  <a:pt x="141" y="349"/>
                  <a:pt x="141" y="349"/>
                </a:cubicBezTo>
                <a:lnTo>
                  <a:pt x="338" y="34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967288" y="1415433"/>
            <a:ext cx="865188" cy="836613"/>
          </a:xfrm>
          <a:custGeom>
            <a:avLst/>
            <a:gdLst>
              <a:gd name="T0" fmla="*/ 339 w 349"/>
              <a:gd name="T1" fmla="*/ 190 h 338"/>
              <a:gd name="T2" fmla="*/ 0 w 349"/>
              <a:gd name="T3" fmla="*/ 332 h 338"/>
              <a:gd name="T4" fmla="*/ 6 w 349"/>
              <a:gd name="T5" fmla="*/ 338 h 338"/>
              <a:gd name="T6" fmla="*/ 344 w 349"/>
              <a:gd name="T7" fmla="*/ 197 h 338"/>
              <a:gd name="T8" fmla="*/ 344 w 349"/>
              <a:gd name="T9" fmla="*/ 197 h 338"/>
              <a:gd name="T10" fmla="*/ 349 w 349"/>
              <a:gd name="T11" fmla="*/ 197 h 338"/>
              <a:gd name="T12" fmla="*/ 349 w 349"/>
              <a:gd name="T13" fmla="*/ 0 h 338"/>
              <a:gd name="T14" fmla="*/ 339 w 349"/>
              <a:gd name="T15" fmla="*/ 0 h 338"/>
              <a:gd name="T16" fmla="*/ 339 w 349"/>
              <a:gd name="T17" fmla="*/ 19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338">
                <a:moveTo>
                  <a:pt x="339" y="190"/>
                </a:moveTo>
                <a:cubicBezTo>
                  <a:pt x="214" y="203"/>
                  <a:pt x="97" y="252"/>
                  <a:pt x="0" y="332"/>
                </a:cubicBezTo>
                <a:cubicBezTo>
                  <a:pt x="6" y="338"/>
                  <a:pt x="6" y="338"/>
                  <a:pt x="6" y="338"/>
                </a:cubicBezTo>
                <a:cubicBezTo>
                  <a:pt x="100" y="260"/>
                  <a:pt x="217" y="210"/>
                  <a:pt x="344" y="197"/>
                </a:cubicBezTo>
                <a:cubicBezTo>
                  <a:pt x="344" y="197"/>
                  <a:pt x="344" y="197"/>
                  <a:pt x="344" y="197"/>
                </a:cubicBezTo>
                <a:cubicBezTo>
                  <a:pt x="349" y="197"/>
                  <a:pt x="349" y="197"/>
                  <a:pt x="349" y="197"/>
                </a:cubicBezTo>
                <a:cubicBezTo>
                  <a:pt x="349" y="0"/>
                  <a:pt x="349" y="0"/>
                  <a:pt x="349" y="0"/>
                </a:cubicBezTo>
                <a:cubicBezTo>
                  <a:pt x="339" y="0"/>
                  <a:pt x="339" y="0"/>
                  <a:pt x="339" y="0"/>
                </a:cubicBezTo>
                <a:lnTo>
                  <a:pt x="339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360738" y="2113933"/>
            <a:ext cx="1408113" cy="1196975"/>
          </a:xfrm>
          <a:custGeom>
            <a:avLst/>
            <a:gdLst>
              <a:gd name="T0" fmla="*/ 556 w 568"/>
              <a:gd name="T1" fmla="*/ 143 h 483"/>
              <a:gd name="T2" fmla="*/ 417 w 568"/>
              <a:gd name="T3" fmla="*/ 483 h 483"/>
              <a:gd name="T4" fmla="*/ 424 w 568"/>
              <a:gd name="T5" fmla="*/ 483 h 483"/>
              <a:gd name="T6" fmla="*/ 565 w 568"/>
              <a:gd name="T7" fmla="*/ 144 h 483"/>
              <a:gd name="T8" fmla="*/ 565 w 568"/>
              <a:gd name="T9" fmla="*/ 144 h 483"/>
              <a:gd name="T10" fmla="*/ 568 w 568"/>
              <a:gd name="T11" fmla="*/ 141 h 483"/>
              <a:gd name="T12" fmla="*/ 429 w 568"/>
              <a:gd name="T13" fmla="*/ 1 h 483"/>
              <a:gd name="T14" fmla="*/ 427 w 568"/>
              <a:gd name="T15" fmla="*/ 3 h 483"/>
              <a:gd name="T16" fmla="*/ 427 w 568"/>
              <a:gd name="T17" fmla="*/ 0 h 483"/>
              <a:gd name="T18" fmla="*/ 0 w 568"/>
              <a:gd name="T19" fmla="*/ 0 h 483"/>
              <a:gd name="T20" fmla="*/ 0 w 568"/>
              <a:gd name="T21" fmla="*/ 10 h 483"/>
              <a:gd name="T22" fmla="*/ 423 w 568"/>
              <a:gd name="T23" fmla="*/ 10 h 483"/>
              <a:gd name="T24" fmla="*/ 556 w 568"/>
              <a:gd name="T25" fmla="*/ 14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8" h="483">
                <a:moveTo>
                  <a:pt x="556" y="143"/>
                </a:moveTo>
                <a:cubicBezTo>
                  <a:pt x="477" y="240"/>
                  <a:pt x="429" y="358"/>
                  <a:pt x="417" y="483"/>
                </a:cubicBezTo>
                <a:cubicBezTo>
                  <a:pt x="424" y="483"/>
                  <a:pt x="424" y="483"/>
                  <a:pt x="424" y="483"/>
                </a:cubicBezTo>
                <a:cubicBezTo>
                  <a:pt x="437" y="355"/>
                  <a:pt x="488" y="239"/>
                  <a:pt x="565" y="144"/>
                </a:cubicBezTo>
                <a:cubicBezTo>
                  <a:pt x="565" y="144"/>
                  <a:pt x="565" y="144"/>
                  <a:pt x="565" y="144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429" y="1"/>
                  <a:pt x="429" y="1"/>
                  <a:pt x="429" y="1"/>
                </a:cubicBezTo>
                <a:cubicBezTo>
                  <a:pt x="427" y="3"/>
                  <a:pt x="427" y="3"/>
                  <a:pt x="427" y="3"/>
                </a:cubicBezTo>
                <a:cubicBezTo>
                  <a:pt x="427" y="0"/>
                  <a:pt x="427" y="0"/>
                  <a:pt x="4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423" y="10"/>
                  <a:pt x="423" y="10"/>
                  <a:pt x="423" y="10"/>
                </a:cubicBezTo>
                <a:lnTo>
                  <a:pt x="556" y="143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3922713" y="3610946"/>
            <a:ext cx="838200" cy="865188"/>
          </a:xfrm>
          <a:custGeom>
            <a:avLst/>
            <a:gdLst>
              <a:gd name="T0" fmla="*/ 0 w 338"/>
              <a:gd name="T1" fmla="*/ 0 h 349"/>
              <a:gd name="T2" fmla="*/ 0 w 338"/>
              <a:gd name="T3" fmla="*/ 10 h 349"/>
              <a:gd name="T4" fmla="*/ 191 w 338"/>
              <a:gd name="T5" fmla="*/ 10 h 349"/>
              <a:gd name="T6" fmla="*/ 332 w 338"/>
              <a:gd name="T7" fmla="*/ 349 h 349"/>
              <a:gd name="T8" fmla="*/ 338 w 338"/>
              <a:gd name="T9" fmla="*/ 343 h 349"/>
              <a:gd name="T10" fmla="*/ 197 w 338"/>
              <a:gd name="T11" fmla="*/ 5 h 349"/>
              <a:gd name="T12" fmla="*/ 197 w 338"/>
              <a:gd name="T13" fmla="*/ 5 h 349"/>
              <a:gd name="T14" fmla="*/ 197 w 338"/>
              <a:gd name="T15" fmla="*/ 0 h 349"/>
              <a:gd name="T16" fmla="*/ 0 w 338"/>
              <a:gd name="T17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" h="349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204" y="135"/>
                  <a:pt x="253" y="252"/>
                  <a:pt x="332" y="349"/>
                </a:cubicBezTo>
                <a:cubicBezTo>
                  <a:pt x="338" y="343"/>
                  <a:pt x="338" y="343"/>
                  <a:pt x="338" y="343"/>
                </a:cubicBezTo>
                <a:cubicBezTo>
                  <a:pt x="261" y="249"/>
                  <a:pt x="210" y="132"/>
                  <a:pt x="197" y="5"/>
                </a:cubicBezTo>
                <a:cubicBezTo>
                  <a:pt x="197" y="5"/>
                  <a:pt x="197" y="5"/>
                  <a:pt x="197" y="5"/>
                </a:cubicBezTo>
                <a:cubicBezTo>
                  <a:pt x="197" y="0"/>
                  <a:pt x="197" y="0"/>
                  <a:pt x="19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7183438" y="3623646"/>
            <a:ext cx="1404938" cy="1196975"/>
          </a:xfrm>
          <a:custGeom>
            <a:avLst/>
            <a:gdLst>
              <a:gd name="T0" fmla="*/ 145 w 567"/>
              <a:gd name="T1" fmla="*/ 473 h 483"/>
              <a:gd name="T2" fmla="*/ 12 w 567"/>
              <a:gd name="T3" fmla="*/ 340 h 483"/>
              <a:gd name="T4" fmla="*/ 151 w 567"/>
              <a:gd name="T5" fmla="*/ 0 h 483"/>
              <a:gd name="T6" fmla="*/ 144 w 567"/>
              <a:gd name="T7" fmla="*/ 0 h 483"/>
              <a:gd name="T8" fmla="*/ 3 w 567"/>
              <a:gd name="T9" fmla="*/ 338 h 483"/>
              <a:gd name="T10" fmla="*/ 4 w 567"/>
              <a:gd name="T11" fmla="*/ 338 h 483"/>
              <a:gd name="T12" fmla="*/ 0 w 567"/>
              <a:gd name="T13" fmla="*/ 342 h 483"/>
              <a:gd name="T14" fmla="*/ 140 w 567"/>
              <a:gd name="T15" fmla="*/ 481 h 483"/>
              <a:gd name="T16" fmla="*/ 140 w 567"/>
              <a:gd name="T17" fmla="*/ 481 h 483"/>
              <a:gd name="T18" fmla="*/ 140 w 567"/>
              <a:gd name="T19" fmla="*/ 483 h 483"/>
              <a:gd name="T20" fmla="*/ 567 w 567"/>
              <a:gd name="T21" fmla="*/ 483 h 483"/>
              <a:gd name="T22" fmla="*/ 567 w 567"/>
              <a:gd name="T23" fmla="*/ 473 h 483"/>
              <a:gd name="T24" fmla="*/ 145 w 567"/>
              <a:gd name="T25" fmla="*/ 47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7" h="483">
                <a:moveTo>
                  <a:pt x="145" y="473"/>
                </a:moveTo>
                <a:cubicBezTo>
                  <a:pt x="12" y="340"/>
                  <a:pt x="12" y="340"/>
                  <a:pt x="12" y="340"/>
                </a:cubicBezTo>
                <a:cubicBezTo>
                  <a:pt x="91" y="242"/>
                  <a:pt x="139" y="125"/>
                  <a:pt x="151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31" y="127"/>
                  <a:pt x="81" y="244"/>
                  <a:pt x="3" y="338"/>
                </a:cubicBezTo>
                <a:cubicBezTo>
                  <a:pt x="4" y="338"/>
                  <a:pt x="4" y="338"/>
                  <a:pt x="4" y="338"/>
                </a:cubicBezTo>
                <a:cubicBezTo>
                  <a:pt x="0" y="342"/>
                  <a:pt x="0" y="342"/>
                  <a:pt x="0" y="342"/>
                </a:cubicBezTo>
                <a:cubicBezTo>
                  <a:pt x="140" y="481"/>
                  <a:pt x="140" y="481"/>
                  <a:pt x="140" y="481"/>
                </a:cubicBezTo>
                <a:cubicBezTo>
                  <a:pt x="140" y="481"/>
                  <a:pt x="140" y="481"/>
                  <a:pt x="140" y="481"/>
                </a:cubicBezTo>
                <a:cubicBezTo>
                  <a:pt x="140" y="483"/>
                  <a:pt x="140" y="483"/>
                  <a:pt x="140" y="483"/>
                </a:cubicBezTo>
                <a:cubicBezTo>
                  <a:pt x="567" y="483"/>
                  <a:pt x="567" y="483"/>
                  <a:pt x="567" y="483"/>
                </a:cubicBezTo>
                <a:cubicBezTo>
                  <a:pt x="567" y="473"/>
                  <a:pt x="567" y="473"/>
                  <a:pt x="567" y="473"/>
                </a:cubicBezTo>
                <a:lnTo>
                  <a:pt x="145" y="473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6072188" y="5579446"/>
            <a:ext cx="96838" cy="96838"/>
          </a:xfrm>
          <a:custGeom>
            <a:avLst/>
            <a:gdLst>
              <a:gd name="T0" fmla="*/ 39 w 39"/>
              <a:gd name="T1" fmla="*/ 19 h 39"/>
              <a:gd name="T2" fmla="*/ 20 w 39"/>
              <a:gd name="T3" fmla="*/ 39 h 39"/>
              <a:gd name="T4" fmla="*/ 0 w 39"/>
              <a:gd name="T5" fmla="*/ 19 h 39"/>
              <a:gd name="T6" fmla="*/ 20 w 39"/>
              <a:gd name="T7" fmla="*/ 0 h 39"/>
              <a:gd name="T8" fmla="*/ 39 w 39"/>
              <a:gd name="T9" fmla="*/ 19 h 39"/>
              <a:gd name="T10" fmla="*/ 39 w 39"/>
              <a:gd name="T11" fmla="*/ 19 h 39"/>
              <a:gd name="T12" fmla="*/ 39 w 39"/>
              <a:gd name="T13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9">
                <a:moveTo>
                  <a:pt x="39" y="19"/>
                </a:moveTo>
                <a:cubicBezTo>
                  <a:pt x="39" y="30"/>
                  <a:pt x="31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lose/>
                <a:moveTo>
                  <a:pt x="39" y="19"/>
                </a:moveTo>
                <a:cubicBezTo>
                  <a:pt x="39" y="19"/>
                  <a:pt x="39" y="19"/>
                  <a:pt x="39" y="19"/>
                </a:cubicBezTo>
              </a:path>
            </a:pathLst>
          </a:cu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5916613" y="5693746"/>
            <a:ext cx="407988" cy="250825"/>
          </a:xfrm>
          <a:custGeom>
            <a:avLst/>
            <a:gdLst>
              <a:gd name="T0" fmla="*/ 152 w 165"/>
              <a:gd name="T1" fmla="*/ 28 h 101"/>
              <a:gd name="T2" fmla="*/ 134 w 165"/>
              <a:gd name="T3" fmla="*/ 24 h 101"/>
              <a:gd name="T4" fmla="*/ 118 w 165"/>
              <a:gd name="T5" fmla="*/ 31 h 101"/>
              <a:gd name="T6" fmla="*/ 107 w 165"/>
              <a:gd name="T7" fmla="*/ 27 h 101"/>
              <a:gd name="T8" fmla="*/ 107 w 165"/>
              <a:gd name="T9" fmla="*/ 16 h 101"/>
              <a:gd name="T10" fmla="*/ 92 w 165"/>
              <a:gd name="T11" fmla="*/ 0 h 101"/>
              <a:gd name="T12" fmla="*/ 73 w 165"/>
              <a:gd name="T13" fmla="*/ 0 h 101"/>
              <a:gd name="T14" fmla="*/ 58 w 165"/>
              <a:gd name="T15" fmla="*/ 16 h 101"/>
              <a:gd name="T16" fmla="*/ 58 w 165"/>
              <a:gd name="T17" fmla="*/ 27 h 101"/>
              <a:gd name="T18" fmla="*/ 48 w 165"/>
              <a:gd name="T19" fmla="*/ 31 h 101"/>
              <a:gd name="T20" fmla="*/ 32 w 165"/>
              <a:gd name="T21" fmla="*/ 24 h 101"/>
              <a:gd name="T22" fmla="*/ 14 w 165"/>
              <a:gd name="T23" fmla="*/ 28 h 101"/>
              <a:gd name="T24" fmla="*/ 2 w 165"/>
              <a:gd name="T25" fmla="*/ 46 h 101"/>
              <a:gd name="T26" fmla="*/ 7 w 165"/>
              <a:gd name="T27" fmla="*/ 68 h 101"/>
              <a:gd name="T28" fmla="*/ 25 w 165"/>
              <a:gd name="T29" fmla="*/ 80 h 101"/>
              <a:gd name="T30" fmla="*/ 30 w 165"/>
              <a:gd name="T31" fmla="*/ 78 h 101"/>
              <a:gd name="T32" fmla="*/ 43 w 165"/>
              <a:gd name="T33" fmla="*/ 90 h 101"/>
              <a:gd name="T34" fmla="*/ 83 w 165"/>
              <a:gd name="T35" fmla="*/ 101 h 101"/>
              <a:gd name="T36" fmla="*/ 135 w 165"/>
              <a:gd name="T37" fmla="*/ 78 h 101"/>
              <a:gd name="T38" fmla="*/ 141 w 165"/>
              <a:gd name="T39" fmla="*/ 80 h 101"/>
              <a:gd name="T40" fmla="*/ 159 w 165"/>
              <a:gd name="T41" fmla="*/ 68 h 101"/>
              <a:gd name="T42" fmla="*/ 164 w 165"/>
              <a:gd name="T43" fmla="*/ 46 h 101"/>
              <a:gd name="T44" fmla="*/ 152 w 165"/>
              <a:gd name="T45" fmla="*/ 28 h 101"/>
              <a:gd name="T46" fmla="*/ 83 w 165"/>
              <a:gd name="T47" fmla="*/ 94 h 101"/>
              <a:gd name="T48" fmla="*/ 47 w 165"/>
              <a:gd name="T49" fmla="*/ 84 h 101"/>
              <a:gd name="T50" fmla="*/ 39 w 165"/>
              <a:gd name="T51" fmla="*/ 77 h 101"/>
              <a:gd name="T52" fmla="*/ 43 w 165"/>
              <a:gd name="T53" fmla="*/ 76 h 101"/>
              <a:gd name="T54" fmla="*/ 55 w 165"/>
              <a:gd name="T55" fmla="*/ 58 h 101"/>
              <a:gd name="T56" fmla="*/ 51 w 165"/>
              <a:gd name="T57" fmla="*/ 38 h 101"/>
              <a:gd name="T58" fmla="*/ 58 w 165"/>
              <a:gd name="T59" fmla="*/ 35 h 101"/>
              <a:gd name="T60" fmla="*/ 58 w 165"/>
              <a:gd name="T61" fmla="*/ 38 h 101"/>
              <a:gd name="T62" fmla="*/ 73 w 165"/>
              <a:gd name="T63" fmla="*/ 53 h 101"/>
              <a:gd name="T64" fmla="*/ 92 w 165"/>
              <a:gd name="T65" fmla="*/ 53 h 101"/>
              <a:gd name="T66" fmla="*/ 107 w 165"/>
              <a:gd name="T67" fmla="*/ 38 h 101"/>
              <a:gd name="T68" fmla="*/ 107 w 165"/>
              <a:gd name="T69" fmla="*/ 34 h 101"/>
              <a:gd name="T70" fmla="*/ 115 w 165"/>
              <a:gd name="T71" fmla="*/ 38 h 101"/>
              <a:gd name="T72" fmla="*/ 111 w 165"/>
              <a:gd name="T73" fmla="*/ 58 h 101"/>
              <a:gd name="T74" fmla="*/ 123 w 165"/>
              <a:gd name="T75" fmla="*/ 76 h 101"/>
              <a:gd name="T76" fmla="*/ 127 w 165"/>
              <a:gd name="T77" fmla="*/ 77 h 101"/>
              <a:gd name="T78" fmla="*/ 83 w 165"/>
              <a:gd name="T79" fmla="*/ 94 h 101"/>
              <a:gd name="T80" fmla="*/ 83 w 165"/>
              <a:gd name="T81" fmla="*/ 94 h 101"/>
              <a:gd name="T82" fmla="*/ 83 w 165"/>
              <a:gd name="T83" fmla="*/ 9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5" h="101">
                <a:moveTo>
                  <a:pt x="152" y="28"/>
                </a:moveTo>
                <a:cubicBezTo>
                  <a:pt x="134" y="24"/>
                  <a:pt x="134" y="24"/>
                  <a:pt x="134" y="24"/>
                </a:cubicBezTo>
                <a:cubicBezTo>
                  <a:pt x="127" y="23"/>
                  <a:pt x="121" y="26"/>
                  <a:pt x="118" y="31"/>
                </a:cubicBezTo>
                <a:cubicBezTo>
                  <a:pt x="115" y="29"/>
                  <a:pt x="111" y="28"/>
                  <a:pt x="107" y="27"/>
                </a:cubicBezTo>
                <a:cubicBezTo>
                  <a:pt x="107" y="16"/>
                  <a:pt x="107" y="16"/>
                  <a:pt x="107" y="16"/>
                </a:cubicBezTo>
                <a:cubicBezTo>
                  <a:pt x="107" y="7"/>
                  <a:pt x="101" y="0"/>
                  <a:pt x="9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65" y="0"/>
                  <a:pt x="58" y="7"/>
                  <a:pt x="58" y="16"/>
                </a:cubicBezTo>
                <a:cubicBezTo>
                  <a:pt x="58" y="27"/>
                  <a:pt x="58" y="27"/>
                  <a:pt x="58" y="27"/>
                </a:cubicBezTo>
                <a:cubicBezTo>
                  <a:pt x="55" y="28"/>
                  <a:pt x="51" y="29"/>
                  <a:pt x="48" y="31"/>
                </a:cubicBezTo>
                <a:cubicBezTo>
                  <a:pt x="45" y="26"/>
                  <a:pt x="39" y="23"/>
                  <a:pt x="32" y="24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30"/>
                  <a:pt x="0" y="38"/>
                  <a:pt x="2" y="46"/>
                </a:cubicBezTo>
                <a:cubicBezTo>
                  <a:pt x="7" y="68"/>
                  <a:pt x="7" y="68"/>
                  <a:pt x="7" y="68"/>
                </a:cubicBezTo>
                <a:cubicBezTo>
                  <a:pt x="8" y="76"/>
                  <a:pt x="17" y="81"/>
                  <a:pt x="25" y="80"/>
                </a:cubicBezTo>
                <a:cubicBezTo>
                  <a:pt x="30" y="78"/>
                  <a:pt x="30" y="78"/>
                  <a:pt x="30" y="78"/>
                </a:cubicBezTo>
                <a:cubicBezTo>
                  <a:pt x="33" y="83"/>
                  <a:pt x="38" y="87"/>
                  <a:pt x="43" y="90"/>
                </a:cubicBezTo>
                <a:cubicBezTo>
                  <a:pt x="53" y="97"/>
                  <a:pt x="68" y="101"/>
                  <a:pt x="83" y="101"/>
                </a:cubicBezTo>
                <a:cubicBezTo>
                  <a:pt x="106" y="101"/>
                  <a:pt x="126" y="92"/>
                  <a:pt x="135" y="78"/>
                </a:cubicBezTo>
                <a:cubicBezTo>
                  <a:pt x="141" y="80"/>
                  <a:pt x="141" y="80"/>
                  <a:pt x="141" y="80"/>
                </a:cubicBezTo>
                <a:cubicBezTo>
                  <a:pt x="149" y="81"/>
                  <a:pt x="157" y="76"/>
                  <a:pt x="159" y="68"/>
                </a:cubicBezTo>
                <a:cubicBezTo>
                  <a:pt x="164" y="46"/>
                  <a:pt x="164" y="46"/>
                  <a:pt x="164" y="46"/>
                </a:cubicBezTo>
                <a:cubicBezTo>
                  <a:pt x="165" y="38"/>
                  <a:pt x="160" y="30"/>
                  <a:pt x="152" y="28"/>
                </a:cubicBezTo>
                <a:close/>
                <a:moveTo>
                  <a:pt x="83" y="94"/>
                </a:moveTo>
                <a:cubicBezTo>
                  <a:pt x="69" y="94"/>
                  <a:pt x="56" y="90"/>
                  <a:pt x="47" y="84"/>
                </a:cubicBezTo>
                <a:cubicBezTo>
                  <a:pt x="44" y="82"/>
                  <a:pt x="41" y="79"/>
                  <a:pt x="39" y="77"/>
                </a:cubicBezTo>
                <a:cubicBezTo>
                  <a:pt x="43" y="76"/>
                  <a:pt x="43" y="76"/>
                  <a:pt x="43" y="76"/>
                </a:cubicBezTo>
                <a:cubicBezTo>
                  <a:pt x="51" y="74"/>
                  <a:pt x="57" y="66"/>
                  <a:pt x="55" y="58"/>
                </a:cubicBezTo>
                <a:cubicBezTo>
                  <a:pt x="51" y="38"/>
                  <a:pt x="51" y="38"/>
                  <a:pt x="51" y="38"/>
                </a:cubicBezTo>
                <a:cubicBezTo>
                  <a:pt x="53" y="37"/>
                  <a:pt x="56" y="36"/>
                  <a:pt x="58" y="35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47"/>
                  <a:pt x="65" y="53"/>
                  <a:pt x="73" y="53"/>
                </a:cubicBezTo>
                <a:cubicBezTo>
                  <a:pt x="92" y="53"/>
                  <a:pt x="92" y="53"/>
                  <a:pt x="92" y="53"/>
                </a:cubicBezTo>
                <a:cubicBezTo>
                  <a:pt x="101" y="53"/>
                  <a:pt x="107" y="47"/>
                  <a:pt x="107" y="38"/>
                </a:cubicBezTo>
                <a:cubicBezTo>
                  <a:pt x="107" y="34"/>
                  <a:pt x="107" y="34"/>
                  <a:pt x="107" y="34"/>
                </a:cubicBezTo>
                <a:cubicBezTo>
                  <a:pt x="110" y="35"/>
                  <a:pt x="113" y="36"/>
                  <a:pt x="115" y="38"/>
                </a:cubicBezTo>
                <a:cubicBezTo>
                  <a:pt x="111" y="58"/>
                  <a:pt x="111" y="58"/>
                  <a:pt x="111" y="58"/>
                </a:cubicBezTo>
                <a:cubicBezTo>
                  <a:pt x="109" y="66"/>
                  <a:pt x="115" y="74"/>
                  <a:pt x="123" y="76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19" y="87"/>
                  <a:pt x="102" y="94"/>
                  <a:pt x="83" y="94"/>
                </a:cubicBezTo>
                <a:close/>
                <a:moveTo>
                  <a:pt x="83" y="94"/>
                </a:moveTo>
                <a:cubicBezTo>
                  <a:pt x="83" y="94"/>
                  <a:pt x="83" y="94"/>
                  <a:pt x="83" y="94"/>
                </a:cubicBezTo>
              </a:path>
            </a:pathLst>
          </a:cu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4"/>
          <p:cNvSpPr>
            <a:spLocks noEditPoints="1"/>
          </p:cNvSpPr>
          <p:nvPr/>
        </p:nvSpPr>
        <p:spPr bwMode="auto">
          <a:xfrm>
            <a:off x="6232526" y="5644533"/>
            <a:ext cx="100013" cy="96838"/>
          </a:xfrm>
          <a:custGeom>
            <a:avLst/>
            <a:gdLst>
              <a:gd name="T0" fmla="*/ 40 w 40"/>
              <a:gd name="T1" fmla="*/ 19 h 39"/>
              <a:gd name="T2" fmla="*/ 20 w 40"/>
              <a:gd name="T3" fmla="*/ 39 h 39"/>
              <a:gd name="T4" fmla="*/ 0 w 40"/>
              <a:gd name="T5" fmla="*/ 19 h 39"/>
              <a:gd name="T6" fmla="*/ 20 w 40"/>
              <a:gd name="T7" fmla="*/ 0 h 39"/>
              <a:gd name="T8" fmla="*/ 40 w 40"/>
              <a:gd name="T9" fmla="*/ 19 h 39"/>
              <a:gd name="T10" fmla="*/ 40 w 40"/>
              <a:gd name="T11" fmla="*/ 19 h 39"/>
              <a:gd name="T12" fmla="*/ 40 w 40"/>
              <a:gd name="T13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39">
                <a:moveTo>
                  <a:pt x="40" y="19"/>
                </a:moveTo>
                <a:cubicBezTo>
                  <a:pt x="40" y="30"/>
                  <a:pt x="31" y="39"/>
                  <a:pt x="20" y="39"/>
                </a:cubicBezTo>
                <a:cubicBezTo>
                  <a:pt x="9" y="39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19"/>
                </a:cubicBezTo>
                <a:close/>
                <a:moveTo>
                  <a:pt x="40" y="19"/>
                </a:moveTo>
                <a:cubicBezTo>
                  <a:pt x="40" y="19"/>
                  <a:pt x="40" y="19"/>
                  <a:pt x="40" y="19"/>
                </a:cubicBezTo>
              </a:path>
            </a:pathLst>
          </a:cu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5905501" y="5639771"/>
            <a:ext cx="107950" cy="106363"/>
          </a:xfrm>
          <a:custGeom>
            <a:avLst/>
            <a:gdLst>
              <a:gd name="T0" fmla="*/ 26 w 43"/>
              <a:gd name="T1" fmla="*/ 41 h 43"/>
              <a:gd name="T2" fmla="*/ 41 w 43"/>
              <a:gd name="T3" fmla="*/ 17 h 43"/>
              <a:gd name="T4" fmla="*/ 18 w 43"/>
              <a:gd name="T5" fmla="*/ 2 h 43"/>
              <a:gd name="T6" fmla="*/ 2 w 43"/>
              <a:gd name="T7" fmla="*/ 26 h 43"/>
              <a:gd name="T8" fmla="*/ 26 w 43"/>
              <a:gd name="T9" fmla="*/ 41 h 43"/>
              <a:gd name="T10" fmla="*/ 26 w 43"/>
              <a:gd name="T11" fmla="*/ 41 h 43"/>
              <a:gd name="T12" fmla="*/ 26 w 43"/>
              <a:gd name="T13" fmla="*/ 4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3">
                <a:moveTo>
                  <a:pt x="26" y="41"/>
                </a:moveTo>
                <a:cubicBezTo>
                  <a:pt x="37" y="39"/>
                  <a:pt x="43" y="28"/>
                  <a:pt x="41" y="17"/>
                </a:cubicBezTo>
                <a:cubicBezTo>
                  <a:pt x="39" y="7"/>
                  <a:pt x="29" y="0"/>
                  <a:pt x="18" y="2"/>
                </a:cubicBezTo>
                <a:cubicBezTo>
                  <a:pt x="7" y="4"/>
                  <a:pt x="0" y="15"/>
                  <a:pt x="2" y="26"/>
                </a:cubicBezTo>
                <a:cubicBezTo>
                  <a:pt x="5" y="36"/>
                  <a:pt x="15" y="43"/>
                  <a:pt x="26" y="41"/>
                </a:cubicBezTo>
                <a:close/>
                <a:moveTo>
                  <a:pt x="26" y="41"/>
                </a:moveTo>
                <a:cubicBezTo>
                  <a:pt x="26" y="41"/>
                  <a:pt x="26" y="41"/>
                  <a:pt x="26" y="41"/>
                </a:cubicBezTo>
              </a:path>
            </a:pathLst>
          </a:cu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3170238" y="2201246"/>
            <a:ext cx="236538" cy="266700"/>
          </a:xfrm>
          <a:custGeom>
            <a:avLst/>
            <a:gdLst>
              <a:gd name="T0" fmla="*/ 17 w 96"/>
              <a:gd name="T1" fmla="*/ 108 h 108"/>
              <a:gd name="T2" fmla="*/ 14 w 96"/>
              <a:gd name="T3" fmla="*/ 88 h 108"/>
              <a:gd name="T4" fmla="*/ 60 w 96"/>
              <a:gd name="T5" fmla="*/ 27 h 108"/>
              <a:gd name="T6" fmla="*/ 60 w 96"/>
              <a:gd name="T7" fmla="*/ 35 h 108"/>
              <a:gd name="T8" fmla="*/ 96 w 96"/>
              <a:gd name="T9" fmla="*/ 17 h 108"/>
              <a:gd name="T10" fmla="*/ 60 w 96"/>
              <a:gd name="T11" fmla="*/ 0 h 108"/>
              <a:gd name="T12" fmla="*/ 60 w 96"/>
              <a:gd name="T13" fmla="*/ 12 h 108"/>
              <a:gd name="T14" fmla="*/ 0 w 96"/>
              <a:gd name="T15" fmla="*/ 88 h 108"/>
              <a:gd name="T16" fmla="*/ 2 w 96"/>
              <a:gd name="T17" fmla="*/ 103 h 108"/>
              <a:gd name="T18" fmla="*/ 3 w 96"/>
              <a:gd name="T19" fmla="*/ 96 h 108"/>
              <a:gd name="T20" fmla="*/ 17 w 96"/>
              <a:gd name="T21" fmla="*/ 108 h 108"/>
              <a:gd name="T22" fmla="*/ 17 w 96"/>
              <a:gd name="T23" fmla="*/ 108 h 108"/>
              <a:gd name="T24" fmla="*/ 17 w 96"/>
              <a:gd name="T25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108">
                <a:moveTo>
                  <a:pt x="17" y="108"/>
                </a:moveTo>
                <a:cubicBezTo>
                  <a:pt x="15" y="102"/>
                  <a:pt x="14" y="95"/>
                  <a:pt x="14" y="88"/>
                </a:cubicBezTo>
                <a:cubicBezTo>
                  <a:pt x="14" y="60"/>
                  <a:pt x="34" y="35"/>
                  <a:pt x="60" y="27"/>
                </a:cubicBezTo>
                <a:cubicBezTo>
                  <a:pt x="60" y="35"/>
                  <a:pt x="60" y="35"/>
                  <a:pt x="60" y="35"/>
                </a:cubicBezTo>
                <a:cubicBezTo>
                  <a:pt x="96" y="17"/>
                  <a:pt x="96" y="17"/>
                  <a:pt x="96" y="17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2"/>
                  <a:pt x="60" y="12"/>
                  <a:pt x="60" y="12"/>
                </a:cubicBezTo>
                <a:cubicBezTo>
                  <a:pt x="26" y="21"/>
                  <a:pt x="0" y="52"/>
                  <a:pt x="0" y="88"/>
                </a:cubicBezTo>
                <a:cubicBezTo>
                  <a:pt x="0" y="94"/>
                  <a:pt x="1" y="99"/>
                  <a:pt x="2" y="103"/>
                </a:cubicBezTo>
                <a:cubicBezTo>
                  <a:pt x="3" y="96"/>
                  <a:pt x="3" y="96"/>
                  <a:pt x="3" y="96"/>
                </a:cubicBezTo>
                <a:lnTo>
                  <a:pt x="17" y="108"/>
                </a:lnTo>
                <a:close/>
                <a:moveTo>
                  <a:pt x="17" y="108"/>
                </a:moveTo>
                <a:cubicBezTo>
                  <a:pt x="17" y="108"/>
                  <a:pt x="17" y="108"/>
                  <a:pt x="17" y="108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3397251" y="2237758"/>
            <a:ext cx="176213" cy="307975"/>
          </a:xfrm>
          <a:custGeom>
            <a:avLst/>
            <a:gdLst>
              <a:gd name="T0" fmla="*/ 40 w 71"/>
              <a:gd name="T1" fmla="*/ 85 h 124"/>
              <a:gd name="T2" fmla="*/ 38 w 71"/>
              <a:gd name="T3" fmla="*/ 124 h 124"/>
              <a:gd name="T4" fmla="*/ 71 w 71"/>
              <a:gd name="T5" fmla="*/ 103 h 124"/>
              <a:gd name="T6" fmla="*/ 60 w 71"/>
              <a:gd name="T7" fmla="*/ 96 h 124"/>
              <a:gd name="T8" fmla="*/ 63 w 71"/>
              <a:gd name="T9" fmla="*/ 73 h 124"/>
              <a:gd name="T10" fmla="*/ 11 w 71"/>
              <a:gd name="T11" fmla="*/ 0 h 124"/>
              <a:gd name="T12" fmla="*/ 17 w 71"/>
              <a:gd name="T13" fmla="*/ 4 h 124"/>
              <a:gd name="T14" fmla="*/ 0 w 71"/>
              <a:gd name="T15" fmla="*/ 11 h 124"/>
              <a:gd name="T16" fmla="*/ 49 w 71"/>
              <a:gd name="T17" fmla="*/ 73 h 124"/>
              <a:gd name="T18" fmla="*/ 47 w 71"/>
              <a:gd name="T19" fmla="*/ 88 h 124"/>
              <a:gd name="T20" fmla="*/ 40 w 71"/>
              <a:gd name="T21" fmla="*/ 85 h 124"/>
              <a:gd name="T22" fmla="*/ 40 w 71"/>
              <a:gd name="T23" fmla="*/ 85 h 124"/>
              <a:gd name="T24" fmla="*/ 40 w 71"/>
              <a:gd name="T25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" h="124">
                <a:moveTo>
                  <a:pt x="40" y="85"/>
                </a:moveTo>
                <a:cubicBezTo>
                  <a:pt x="38" y="124"/>
                  <a:pt x="38" y="124"/>
                  <a:pt x="38" y="124"/>
                </a:cubicBezTo>
                <a:cubicBezTo>
                  <a:pt x="71" y="103"/>
                  <a:pt x="71" y="103"/>
                  <a:pt x="71" y="103"/>
                </a:cubicBezTo>
                <a:cubicBezTo>
                  <a:pt x="60" y="96"/>
                  <a:pt x="60" y="96"/>
                  <a:pt x="60" y="96"/>
                </a:cubicBezTo>
                <a:cubicBezTo>
                  <a:pt x="62" y="89"/>
                  <a:pt x="63" y="81"/>
                  <a:pt x="63" y="73"/>
                </a:cubicBezTo>
                <a:cubicBezTo>
                  <a:pt x="63" y="40"/>
                  <a:pt x="41" y="11"/>
                  <a:pt x="11" y="0"/>
                </a:cubicBezTo>
                <a:cubicBezTo>
                  <a:pt x="17" y="4"/>
                  <a:pt x="17" y="4"/>
                  <a:pt x="17" y="4"/>
                </a:cubicBezTo>
                <a:cubicBezTo>
                  <a:pt x="0" y="11"/>
                  <a:pt x="0" y="11"/>
                  <a:pt x="0" y="11"/>
                </a:cubicBezTo>
                <a:cubicBezTo>
                  <a:pt x="28" y="18"/>
                  <a:pt x="49" y="43"/>
                  <a:pt x="49" y="73"/>
                </a:cubicBezTo>
                <a:cubicBezTo>
                  <a:pt x="49" y="79"/>
                  <a:pt x="48" y="84"/>
                  <a:pt x="47" y="88"/>
                </a:cubicBezTo>
                <a:lnTo>
                  <a:pt x="40" y="85"/>
                </a:lnTo>
                <a:close/>
                <a:moveTo>
                  <a:pt x="40" y="85"/>
                </a:moveTo>
                <a:cubicBezTo>
                  <a:pt x="40" y="85"/>
                  <a:pt x="40" y="85"/>
                  <a:pt x="40" y="85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3189288" y="2471121"/>
            <a:ext cx="296863" cy="141288"/>
          </a:xfrm>
          <a:custGeom>
            <a:avLst/>
            <a:gdLst>
              <a:gd name="T0" fmla="*/ 117 w 120"/>
              <a:gd name="T1" fmla="*/ 22 h 57"/>
              <a:gd name="T2" fmla="*/ 70 w 120"/>
              <a:gd name="T3" fmla="*/ 43 h 57"/>
              <a:gd name="T4" fmla="*/ 26 w 120"/>
              <a:gd name="T5" fmla="*/ 25 h 57"/>
              <a:gd name="T6" fmla="*/ 33 w 120"/>
              <a:gd name="T7" fmla="*/ 21 h 57"/>
              <a:gd name="T8" fmla="*/ 0 w 120"/>
              <a:gd name="T9" fmla="*/ 0 h 57"/>
              <a:gd name="T10" fmla="*/ 3 w 120"/>
              <a:gd name="T11" fmla="*/ 39 h 57"/>
              <a:gd name="T12" fmla="*/ 13 w 120"/>
              <a:gd name="T13" fmla="*/ 32 h 57"/>
              <a:gd name="T14" fmla="*/ 70 w 120"/>
              <a:gd name="T15" fmla="*/ 57 h 57"/>
              <a:gd name="T16" fmla="*/ 120 w 120"/>
              <a:gd name="T17" fmla="*/ 38 h 57"/>
              <a:gd name="T18" fmla="*/ 114 w 120"/>
              <a:gd name="T19" fmla="*/ 40 h 57"/>
              <a:gd name="T20" fmla="*/ 117 w 120"/>
              <a:gd name="T21" fmla="*/ 22 h 57"/>
              <a:gd name="T22" fmla="*/ 117 w 120"/>
              <a:gd name="T23" fmla="*/ 22 h 57"/>
              <a:gd name="T24" fmla="*/ 117 w 120"/>
              <a:gd name="T25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7">
                <a:moveTo>
                  <a:pt x="117" y="22"/>
                </a:moveTo>
                <a:cubicBezTo>
                  <a:pt x="105" y="35"/>
                  <a:pt x="89" y="43"/>
                  <a:pt x="70" y="43"/>
                </a:cubicBezTo>
                <a:cubicBezTo>
                  <a:pt x="53" y="43"/>
                  <a:pt x="37" y="36"/>
                  <a:pt x="26" y="25"/>
                </a:cubicBezTo>
                <a:cubicBezTo>
                  <a:pt x="33" y="21"/>
                  <a:pt x="33" y="21"/>
                  <a:pt x="33" y="21"/>
                </a:cubicBezTo>
                <a:cubicBezTo>
                  <a:pt x="0" y="0"/>
                  <a:pt x="0" y="0"/>
                  <a:pt x="0" y="0"/>
                </a:cubicBezTo>
                <a:cubicBezTo>
                  <a:pt x="3" y="39"/>
                  <a:pt x="3" y="39"/>
                  <a:pt x="3" y="39"/>
                </a:cubicBezTo>
                <a:cubicBezTo>
                  <a:pt x="13" y="32"/>
                  <a:pt x="13" y="32"/>
                  <a:pt x="13" y="32"/>
                </a:cubicBezTo>
                <a:cubicBezTo>
                  <a:pt x="28" y="48"/>
                  <a:pt x="48" y="57"/>
                  <a:pt x="70" y="57"/>
                </a:cubicBezTo>
                <a:cubicBezTo>
                  <a:pt x="89" y="57"/>
                  <a:pt x="106" y="50"/>
                  <a:pt x="120" y="38"/>
                </a:cubicBezTo>
                <a:cubicBezTo>
                  <a:pt x="114" y="40"/>
                  <a:pt x="114" y="40"/>
                  <a:pt x="114" y="40"/>
                </a:cubicBezTo>
                <a:lnTo>
                  <a:pt x="117" y="22"/>
                </a:lnTo>
                <a:close/>
                <a:moveTo>
                  <a:pt x="117" y="22"/>
                </a:moveTo>
                <a:cubicBezTo>
                  <a:pt x="117" y="22"/>
                  <a:pt x="117" y="22"/>
                  <a:pt x="117" y="22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3300413" y="2309196"/>
            <a:ext cx="122238" cy="220663"/>
          </a:xfrm>
          <a:custGeom>
            <a:avLst/>
            <a:gdLst>
              <a:gd name="T0" fmla="*/ 20 w 49"/>
              <a:gd name="T1" fmla="*/ 0 h 89"/>
              <a:gd name="T2" fmla="*/ 20 w 49"/>
              <a:gd name="T3" fmla="*/ 11 h 89"/>
              <a:gd name="T4" fmla="*/ 1 w 49"/>
              <a:gd name="T5" fmla="*/ 30 h 89"/>
              <a:gd name="T6" fmla="*/ 21 w 49"/>
              <a:gd name="T7" fmla="*/ 50 h 89"/>
              <a:gd name="T8" fmla="*/ 32 w 49"/>
              <a:gd name="T9" fmla="*/ 59 h 89"/>
              <a:gd name="T10" fmla="*/ 22 w 49"/>
              <a:gd name="T11" fmla="*/ 66 h 89"/>
              <a:gd name="T12" fmla="*/ 4 w 49"/>
              <a:gd name="T13" fmla="*/ 61 h 89"/>
              <a:gd name="T14" fmla="*/ 0 w 49"/>
              <a:gd name="T15" fmla="*/ 74 h 89"/>
              <a:gd name="T16" fmla="*/ 19 w 49"/>
              <a:gd name="T17" fmla="*/ 78 h 89"/>
              <a:gd name="T18" fmla="*/ 19 w 49"/>
              <a:gd name="T19" fmla="*/ 89 h 89"/>
              <a:gd name="T20" fmla="*/ 30 w 49"/>
              <a:gd name="T21" fmla="*/ 89 h 89"/>
              <a:gd name="T22" fmla="*/ 30 w 49"/>
              <a:gd name="T23" fmla="*/ 77 h 89"/>
              <a:gd name="T24" fmla="*/ 49 w 49"/>
              <a:gd name="T25" fmla="*/ 58 h 89"/>
              <a:gd name="T26" fmla="*/ 31 w 49"/>
              <a:gd name="T27" fmla="*/ 37 h 89"/>
              <a:gd name="T28" fmla="*/ 18 w 49"/>
              <a:gd name="T29" fmla="*/ 28 h 89"/>
              <a:gd name="T30" fmla="*/ 27 w 49"/>
              <a:gd name="T31" fmla="*/ 22 h 89"/>
              <a:gd name="T32" fmla="*/ 43 w 49"/>
              <a:gd name="T33" fmla="*/ 26 h 89"/>
              <a:gd name="T34" fmla="*/ 46 w 49"/>
              <a:gd name="T35" fmla="*/ 13 h 89"/>
              <a:gd name="T36" fmla="*/ 30 w 49"/>
              <a:gd name="T37" fmla="*/ 10 h 89"/>
              <a:gd name="T38" fmla="*/ 30 w 49"/>
              <a:gd name="T39" fmla="*/ 0 h 89"/>
              <a:gd name="T40" fmla="*/ 20 w 49"/>
              <a:gd name="T41" fmla="*/ 0 h 89"/>
              <a:gd name="T42" fmla="*/ 20 w 49"/>
              <a:gd name="T43" fmla="*/ 0 h 89"/>
              <a:gd name="T44" fmla="*/ 20 w 49"/>
              <a:gd name="T4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" h="89">
                <a:moveTo>
                  <a:pt x="20" y="0"/>
                </a:moveTo>
                <a:cubicBezTo>
                  <a:pt x="20" y="11"/>
                  <a:pt x="20" y="11"/>
                  <a:pt x="20" y="11"/>
                </a:cubicBezTo>
                <a:cubicBezTo>
                  <a:pt x="8" y="13"/>
                  <a:pt x="1" y="20"/>
                  <a:pt x="1" y="30"/>
                </a:cubicBezTo>
                <a:cubicBezTo>
                  <a:pt x="1" y="40"/>
                  <a:pt x="9" y="46"/>
                  <a:pt x="21" y="50"/>
                </a:cubicBezTo>
                <a:cubicBezTo>
                  <a:pt x="29" y="52"/>
                  <a:pt x="32" y="55"/>
                  <a:pt x="32" y="59"/>
                </a:cubicBezTo>
                <a:cubicBezTo>
                  <a:pt x="32" y="63"/>
                  <a:pt x="28" y="66"/>
                  <a:pt x="22" y="66"/>
                </a:cubicBezTo>
                <a:cubicBezTo>
                  <a:pt x="14" y="66"/>
                  <a:pt x="8" y="63"/>
                  <a:pt x="4" y="61"/>
                </a:cubicBezTo>
                <a:cubicBezTo>
                  <a:pt x="0" y="74"/>
                  <a:pt x="0" y="74"/>
                  <a:pt x="0" y="74"/>
                </a:cubicBezTo>
                <a:cubicBezTo>
                  <a:pt x="5" y="76"/>
                  <a:pt x="12" y="78"/>
                  <a:pt x="19" y="78"/>
                </a:cubicBezTo>
                <a:cubicBezTo>
                  <a:pt x="19" y="89"/>
                  <a:pt x="19" y="89"/>
                  <a:pt x="19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77"/>
                  <a:pt x="30" y="77"/>
                  <a:pt x="30" y="77"/>
                </a:cubicBezTo>
                <a:cubicBezTo>
                  <a:pt x="42" y="75"/>
                  <a:pt x="49" y="67"/>
                  <a:pt x="49" y="58"/>
                </a:cubicBezTo>
                <a:cubicBezTo>
                  <a:pt x="49" y="48"/>
                  <a:pt x="44" y="42"/>
                  <a:pt x="31" y="37"/>
                </a:cubicBezTo>
                <a:cubicBezTo>
                  <a:pt x="22" y="34"/>
                  <a:pt x="18" y="32"/>
                  <a:pt x="18" y="28"/>
                </a:cubicBezTo>
                <a:cubicBezTo>
                  <a:pt x="18" y="25"/>
                  <a:pt x="20" y="22"/>
                  <a:pt x="27" y="22"/>
                </a:cubicBezTo>
                <a:cubicBezTo>
                  <a:pt x="35" y="22"/>
                  <a:pt x="40" y="24"/>
                  <a:pt x="43" y="26"/>
                </a:cubicBezTo>
                <a:cubicBezTo>
                  <a:pt x="46" y="13"/>
                  <a:pt x="46" y="13"/>
                  <a:pt x="46" y="13"/>
                </a:cubicBezTo>
                <a:cubicBezTo>
                  <a:pt x="42" y="11"/>
                  <a:pt x="37" y="10"/>
                  <a:pt x="30" y="10"/>
                </a:cubicBezTo>
                <a:cubicBezTo>
                  <a:pt x="30" y="0"/>
                  <a:pt x="30" y="0"/>
                  <a:pt x="30" y="0"/>
                </a:cubicBezTo>
                <a:lnTo>
                  <a:pt x="20" y="0"/>
                </a:lnTo>
                <a:close/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6108701" y="4674571"/>
            <a:ext cx="865188" cy="838200"/>
          </a:xfrm>
          <a:custGeom>
            <a:avLst/>
            <a:gdLst>
              <a:gd name="T0" fmla="*/ 10 w 349"/>
              <a:gd name="T1" fmla="*/ 147 h 338"/>
              <a:gd name="T2" fmla="*/ 349 w 349"/>
              <a:gd name="T3" fmla="*/ 5 h 338"/>
              <a:gd name="T4" fmla="*/ 343 w 349"/>
              <a:gd name="T5" fmla="*/ 0 h 338"/>
              <a:gd name="T6" fmla="*/ 5 w 349"/>
              <a:gd name="T7" fmla="*/ 140 h 338"/>
              <a:gd name="T8" fmla="*/ 5 w 349"/>
              <a:gd name="T9" fmla="*/ 140 h 338"/>
              <a:gd name="T10" fmla="*/ 0 w 349"/>
              <a:gd name="T11" fmla="*/ 140 h 338"/>
              <a:gd name="T12" fmla="*/ 0 w 349"/>
              <a:gd name="T13" fmla="*/ 338 h 338"/>
              <a:gd name="T14" fmla="*/ 10 w 349"/>
              <a:gd name="T15" fmla="*/ 338 h 338"/>
              <a:gd name="T16" fmla="*/ 10 w 349"/>
              <a:gd name="T17" fmla="*/ 14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9" h="338">
                <a:moveTo>
                  <a:pt x="10" y="147"/>
                </a:moveTo>
                <a:cubicBezTo>
                  <a:pt x="135" y="134"/>
                  <a:pt x="252" y="85"/>
                  <a:pt x="349" y="5"/>
                </a:cubicBezTo>
                <a:cubicBezTo>
                  <a:pt x="343" y="0"/>
                  <a:pt x="343" y="0"/>
                  <a:pt x="343" y="0"/>
                </a:cubicBezTo>
                <a:cubicBezTo>
                  <a:pt x="249" y="77"/>
                  <a:pt x="132" y="128"/>
                  <a:pt x="5" y="140"/>
                </a:cubicBezTo>
                <a:cubicBezTo>
                  <a:pt x="5" y="140"/>
                  <a:pt x="5" y="140"/>
                  <a:pt x="5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338"/>
                  <a:pt x="0" y="338"/>
                  <a:pt x="0" y="338"/>
                </a:cubicBezTo>
                <a:cubicBezTo>
                  <a:pt x="10" y="338"/>
                  <a:pt x="10" y="338"/>
                  <a:pt x="10" y="338"/>
                </a:cubicBezTo>
                <a:lnTo>
                  <a:pt x="10" y="147"/>
                </a:lnTo>
                <a:close/>
              </a:path>
            </a:pathLst>
          </a:cu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8156576" y="1991696"/>
            <a:ext cx="423863" cy="441325"/>
          </a:xfrm>
          <a:custGeom>
            <a:avLst/>
            <a:gdLst>
              <a:gd name="T0" fmla="*/ 162 w 171"/>
              <a:gd name="T1" fmla="*/ 15 h 178"/>
              <a:gd name="T2" fmla="*/ 94 w 171"/>
              <a:gd name="T3" fmla="*/ 15 h 178"/>
              <a:gd name="T4" fmla="*/ 95 w 171"/>
              <a:gd name="T5" fmla="*/ 10 h 178"/>
              <a:gd name="T6" fmla="*/ 85 w 171"/>
              <a:gd name="T7" fmla="*/ 0 h 178"/>
              <a:gd name="T8" fmla="*/ 75 w 171"/>
              <a:gd name="T9" fmla="*/ 10 h 178"/>
              <a:gd name="T10" fmla="*/ 77 w 171"/>
              <a:gd name="T11" fmla="*/ 15 h 178"/>
              <a:gd name="T12" fmla="*/ 9 w 171"/>
              <a:gd name="T13" fmla="*/ 15 h 178"/>
              <a:gd name="T14" fmla="*/ 0 w 171"/>
              <a:gd name="T15" fmla="*/ 24 h 178"/>
              <a:gd name="T16" fmla="*/ 0 w 171"/>
              <a:gd name="T17" fmla="*/ 124 h 178"/>
              <a:gd name="T18" fmla="*/ 9 w 171"/>
              <a:gd name="T19" fmla="*/ 134 h 178"/>
              <a:gd name="T20" fmla="*/ 64 w 171"/>
              <a:gd name="T21" fmla="*/ 134 h 178"/>
              <a:gd name="T22" fmla="*/ 54 w 171"/>
              <a:gd name="T23" fmla="*/ 171 h 178"/>
              <a:gd name="T24" fmla="*/ 57 w 171"/>
              <a:gd name="T25" fmla="*/ 177 h 178"/>
              <a:gd name="T26" fmla="*/ 61 w 171"/>
              <a:gd name="T27" fmla="*/ 178 h 178"/>
              <a:gd name="T28" fmla="*/ 68 w 171"/>
              <a:gd name="T29" fmla="*/ 174 h 178"/>
              <a:gd name="T30" fmla="*/ 79 w 171"/>
              <a:gd name="T31" fmla="*/ 134 h 178"/>
              <a:gd name="T32" fmla="*/ 92 w 171"/>
              <a:gd name="T33" fmla="*/ 134 h 178"/>
              <a:gd name="T34" fmla="*/ 103 w 171"/>
              <a:gd name="T35" fmla="*/ 174 h 178"/>
              <a:gd name="T36" fmla="*/ 109 w 171"/>
              <a:gd name="T37" fmla="*/ 178 h 178"/>
              <a:gd name="T38" fmla="*/ 114 w 171"/>
              <a:gd name="T39" fmla="*/ 177 h 178"/>
              <a:gd name="T40" fmla="*/ 117 w 171"/>
              <a:gd name="T41" fmla="*/ 171 h 178"/>
              <a:gd name="T42" fmla="*/ 106 w 171"/>
              <a:gd name="T43" fmla="*/ 134 h 178"/>
              <a:gd name="T44" fmla="*/ 162 w 171"/>
              <a:gd name="T45" fmla="*/ 134 h 178"/>
              <a:gd name="T46" fmla="*/ 171 w 171"/>
              <a:gd name="T47" fmla="*/ 124 h 178"/>
              <a:gd name="T48" fmla="*/ 171 w 171"/>
              <a:gd name="T49" fmla="*/ 24 h 178"/>
              <a:gd name="T50" fmla="*/ 162 w 171"/>
              <a:gd name="T51" fmla="*/ 15 h 178"/>
              <a:gd name="T52" fmla="*/ 153 w 171"/>
              <a:gd name="T53" fmla="*/ 116 h 178"/>
              <a:gd name="T54" fmla="*/ 17 w 171"/>
              <a:gd name="T55" fmla="*/ 116 h 178"/>
              <a:gd name="T56" fmla="*/ 17 w 171"/>
              <a:gd name="T57" fmla="*/ 31 h 178"/>
              <a:gd name="T58" fmla="*/ 153 w 171"/>
              <a:gd name="T59" fmla="*/ 31 h 178"/>
              <a:gd name="T60" fmla="*/ 153 w 171"/>
              <a:gd name="T61" fmla="*/ 116 h 178"/>
              <a:gd name="T62" fmla="*/ 153 w 171"/>
              <a:gd name="T63" fmla="*/ 116 h 178"/>
              <a:gd name="T64" fmla="*/ 153 w 171"/>
              <a:gd name="T65" fmla="*/ 11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1" h="178">
                <a:moveTo>
                  <a:pt x="162" y="15"/>
                </a:moveTo>
                <a:cubicBezTo>
                  <a:pt x="94" y="15"/>
                  <a:pt x="94" y="15"/>
                  <a:pt x="94" y="15"/>
                </a:cubicBezTo>
                <a:cubicBezTo>
                  <a:pt x="95" y="13"/>
                  <a:pt x="95" y="12"/>
                  <a:pt x="95" y="10"/>
                </a:cubicBezTo>
                <a:cubicBezTo>
                  <a:pt x="95" y="5"/>
                  <a:pt x="91" y="0"/>
                  <a:pt x="85" y="0"/>
                </a:cubicBezTo>
                <a:cubicBezTo>
                  <a:pt x="80" y="0"/>
                  <a:pt x="75" y="5"/>
                  <a:pt x="75" y="10"/>
                </a:cubicBezTo>
                <a:cubicBezTo>
                  <a:pt x="75" y="12"/>
                  <a:pt x="76" y="13"/>
                  <a:pt x="77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4" y="15"/>
                  <a:pt x="0" y="19"/>
                  <a:pt x="0" y="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9"/>
                  <a:pt x="4" y="134"/>
                  <a:pt x="9" y="134"/>
                </a:cubicBezTo>
                <a:cubicBezTo>
                  <a:pt x="64" y="134"/>
                  <a:pt x="64" y="134"/>
                  <a:pt x="64" y="134"/>
                </a:cubicBezTo>
                <a:cubicBezTo>
                  <a:pt x="54" y="171"/>
                  <a:pt x="54" y="171"/>
                  <a:pt x="54" y="171"/>
                </a:cubicBezTo>
                <a:cubicBezTo>
                  <a:pt x="53" y="174"/>
                  <a:pt x="55" y="177"/>
                  <a:pt x="57" y="177"/>
                </a:cubicBezTo>
                <a:cubicBezTo>
                  <a:pt x="61" y="178"/>
                  <a:pt x="61" y="178"/>
                  <a:pt x="61" y="178"/>
                </a:cubicBezTo>
                <a:cubicBezTo>
                  <a:pt x="64" y="178"/>
                  <a:pt x="67" y="177"/>
                  <a:pt x="68" y="174"/>
                </a:cubicBezTo>
                <a:cubicBezTo>
                  <a:pt x="79" y="134"/>
                  <a:pt x="79" y="134"/>
                  <a:pt x="79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103" y="174"/>
                  <a:pt x="103" y="174"/>
                  <a:pt x="103" y="174"/>
                </a:cubicBezTo>
                <a:cubicBezTo>
                  <a:pt x="104" y="177"/>
                  <a:pt x="107" y="178"/>
                  <a:pt x="109" y="178"/>
                </a:cubicBezTo>
                <a:cubicBezTo>
                  <a:pt x="114" y="177"/>
                  <a:pt x="114" y="177"/>
                  <a:pt x="114" y="177"/>
                </a:cubicBezTo>
                <a:cubicBezTo>
                  <a:pt x="116" y="177"/>
                  <a:pt x="118" y="174"/>
                  <a:pt x="117" y="171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62" y="134"/>
                  <a:pt x="162" y="134"/>
                  <a:pt x="162" y="134"/>
                </a:cubicBezTo>
                <a:cubicBezTo>
                  <a:pt x="167" y="134"/>
                  <a:pt x="171" y="129"/>
                  <a:pt x="171" y="124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1" y="19"/>
                  <a:pt x="167" y="15"/>
                  <a:pt x="162" y="15"/>
                </a:cubicBezTo>
                <a:close/>
                <a:moveTo>
                  <a:pt x="153" y="116"/>
                </a:moveTo>
                <a:cubicBezTo>
                  <a:pt x="17" y="116"/>
                  <a:pt x="17" y="116"/>
                  <a:pt x="17" y="116"/>
                </a:cubicBezTo>
                <a:cubicBezTo>
                  <a:pt x="17" y="31"/>
                  <a:pt x="17" y="31"/>
                  <a:pt x="17" y="31"/>
                </a:cubicBezTo>
                <a:cubicBezTo>
                  <a:pt x="153" y="31"/>
                  <a:pt x="153" y="31"/>
                  <a:pt x="153" y="31"/>
                </a:cubicBezTo>
                <a:lnTo>
                  <a:pt x="153" y="116"/>
                </a:lnTo>
                <a:close/>
                <a:moveTo>
                  <a:pt x="153" y="116"/>
                </a:moveTo>
                <a:cubicBezTo>
                  <a:pt x="153" y="116"/>
                  <a:pt x="153" y="116"/>
                  <a:pt x="153" y="116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/>
          <p:cNvSpPr>
            <a:spLocks noEditPoints="1"/>
          </p:cNvSpPr>
          <p:nvPr/>
        </p:nvSpPr>
        <p:spPr bwMode="auto">
          <a:xfrm>
            <a:off x="8221663" y="2121871"/>
            <a:ext cx="282575" cy="123825"/>
          </a:xfrm>
          <a:custGeom>
            <a:avLst/>
            <a:gdLst>
              <a:gd name="T0" fmla="*/ 7 w 114"/>
              <a:gd name="T1" fmla="*/ 50 h 50"/>
              <a:gd name="T2" fmla="*/ 14 w 114"/>
              <a:gd name="T3" fmla="*/ 42 h 50"/>
              <a:gd name="T4" fmla="*/ 14 w 114"/>
              <a:gd name="T5" fmla="*/ 40 h 50"/>
              <a:gd name="T6" fmla="*/ 46 w 114"/>
              <a:gd name="T7" fmla="*/ 15 h 50"/>
              <a:gd name="T8" fmla="*/ 50 w 114"/>
              <a:gd name="T9" fmla="*/ 16 h 50"/>
              <a:gd name="T10" fmla="*/ 54 w 114"/>
              <a:gd name="T11" fmla="*/ 15 h 50"/>
              <a:gd name="T12" fmla="*/ 72 w 114"/>
              <a:gd name="T13" fmla="*/ 31 h 50"/>
              <a:gd name="T14" fmla="*/ 72 w 114"/>
              <a:gd name="T15" fmla="*/ 32 h 50"/>
              <a:gd name="T16" fmla="*/ 79 w 114"/>
              <a:gd name="T17" fmla="*/ 39 h 50"/>
              <a:gd name="T18" fmla="*/ 86 w 114"/>
              <a:gd name="T19" fmla="*/ 32 h 50"/>
              <a:gd name="T20" fmla="*/ 86 w 114"/>
              <a:gd name="T21" fmla="*/ 30 h 50"/>
              <a:gd name="T22" fmla="*/ 104 w 114"/>
              <a:gd name="T23" fmla="*/ 13 h 50"/>
              <a:gd name="T24" fmla="*/ 107 w 114"/>
              <a:gd name="T25" fmla="*/ 14 h 50"/>
              <a:gd name="T26" fmla="*/ 114 w 114"/>
              <a:gd name="T27" fmla="*/ 7 h 50"/>
              <a:gd name="T28" fmla="*/ 107 w 114"/>
              <a:gd name="T29" fmla="*/ 0 h 50"/>
              <a:gd name="T30" fmla="*/ 100 w 114"/>
              <a:gd name="T31" fmla="*/ 7 h 50"/>
              <a:gd name="T32" fmla="*/ 101 w 114"/>
              <a:gd name="T33" fmla="*/ 10 h 50"/>
              <a:gd name="T34" fmla="*/ 83 w 114"/>
              <a:gd name="T35" fmla="*/ 26 h 50"/>
              <a:gd name="T36" fmla="*/ 79 w 114"/>
              <a:gd name="T37" fmla="*/ 25 h 50"/>
              <a:gd name="T38" fmla="*/ 75 w 114"/>
              <a:gd name="T39" fmla="*/ 26 h 50"/>
              <a:gd name="T40" fmla="*/ 57 w 114"/>
              <a:gd name="T41" fmla="*/ 11 h 50"/>
              <a:gd name="T42" fmla="*/ 57 w 114"/>
              <a:gd name="T43" fmla="*/ 9 h 50"/>
              <a:gd name="T44" fmla="*/ 50 w 114"/>
              <a:gd name="T45" fmla="*/ 2 h 50"/>
              <a:gd name="T46" fmla="*/ 43 w 114"/>
              <a:gd name="T47" fmla="*/ 9 h 50"/>
              <a:gd name="T48" fmla="*/ 44 w 114"/>
              <a:gd name="T49" fmla="*/ 11 h 50"/>
              <a:gd name="T50" fmla="*/ 11 w 114"/>
              <a:gd name="T51" fmla="*/ 37 h 50"/>
              <a:gd name="T52" fmla="*/ 7 w 114"/>
              <a:gd name="T53" fmla="*/ 35 h 50"/>
              <a:gd name="T54" fmla="*/ 0 w 114"/>
              <a:gd name="T55" fmla="*/ 42 h 50"/>
              <a:gd name="T56" fmla="*/ 7 w 114"/>
              <a:gd name="T57" fmla="*/ 50 h 50"/>
              <a:gd name="T58" fmla="*/ 7 w 114"/>
              <a:gd name="T59" fmla="*/ 50 h 50"/>
              <a:gd name="T60" fmla="*/ 7 w 114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4" h="50">
                <a:moveTo>
                  <a:pt x="7" y="50"/>
                </a:moveTo>
                <a:cubicBezTo>
                  <a:pt x="11" y="50"/>
                  <a:pt x="14" y="46"/>
                  <a:pt x="14" y="42"/>
                </a:cubicBezTo>
                <a:cubicBezTo>
                  <a:pt x="14" y="42"/>
                  <a:pt x="14" y="41"/>
                  <a:pt x="14" y="40"/>
                </a:cubicBezTo>
                <a:cubicBezTo>
                  <a:pt x="23" y="33"/>
                  <a:pt x="39" y="20"/>
                  <a:pt x="46" y="15"/>
                </a:cubicBezTo>
                <a:cubicBezTo>
                  <a:pt x="47" y="16"/>
                  <a:pt x="49" y="16"/>
                  <a:pt x="50" y="16"/>
                </a:cubicBezTo>
                <a:cubicBezTo>
                  <a:pt x="52" y="16"/>
                  <a:pt x="53" y="16"/>
                  <a:pt x="54" y="15"/>
                </a:cubicBezTo>
                <a:cubicBezTo>
                  <a:pt x="58" y="19"/>
                  <a:pt x="66" y="26"/>
                  <a:pt x="72" y="31"/>
                </a:cubicBezTo>
                <a:cubicBezTo>
                  <a:pt x="72" y="31"/>
                  <a:pt x="72" y="31"/>
                  <a:pt x="72" y="32"/>
                </a:cubicBezTo>
                <a:cubicBezTo>
                  <a:pt x="72" y="36"/>
                  <a:pt x="75" y="39"/>
                  <a:pt x="79" y="39"/>
                </a:cubicBezTo>
                <a:cubicBezTo>
                  <a:pt x="83" y="39"/>
                  <a:pt x="86" y="36"/>
                  <a:pt x="86" y="32"/>
                </a:cubicBezTo>
                <a:cubicBezTo>
                  <a:pt x="86" y="31"/>
                  <a:pt x="86" y="31"/>
                  <a:pt x="86" y="30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5" y="14"/>
                  <a:pt x="106" y="14"/>
                  <a:pt x="107" y="14"/>
                </a:cubicBezTo>
                <a:cubicBezTo>
                  <a:pt x="111" y="14"/>
                  <a:pt x="114" y="11"/>
                  <a:pt x="114" y="7"/>
                </a:cubicBezTo>
                <a:cubicBezTo>
                  <a:pt x="114" y="3"/>
                  <a:pt x="111" y="0"/>
                  <a:pt x="107" y="0"/>
                </a:cubicBezTo>
                <a:cubicBezTo>
                  <a:pt x="103" y="0"/>
                  <a:pt x="100" y="3"/>
                  <a:pt x="100" y="7"/>
                </a:cubicBezTo>
                <a:cubicBezTo>
                  <a:pt x="100" y="8"/>
                  <a:pt x="100" y="9"/>
                  <a:pt x="101" y="10"/>
                </a:cubicBezTo>
                <a:cubicBezTo>
                  <a:pt x="95" y="14"/>
                  <a:pt x="87" y="22"/>
                  <a:pt x="83" y="26"/>
                </a:cubicBezTo>
                <a:cubicBezTo>
                  <a:pt x="82" y="25"/>
                  <a:pt x="80" y="25"/>
                  <a:pt x="79" y="25"/>
                </a:cubicBezTo>
                <a:cubicBezTo>
                  <a:pt x="77" y="25"/>
                  <a:pt x="76" y="25"/>
                  <a:pt x="75" y="26"/>
                </a:cubicBezTo>
                <a:cubicBezTo>
                  <a:pt x="70" y="22"/>
                  <a:pt x="62" y="16"/>
                  <a:pt x="57" y="11"/>
                </a:cubicBezTo>
                <a:cubicBezTo>
                  <a:pt x="57" y="11"/>
                  <a:pt x="57" y="10"/>
                  <a:pt x="57" y="9"/>
                </a:cubicBezTo>
                <a:cubicBezTo>
                  <a:pt x="57" y="5"/>
                  <a:pt x="54" y="2"/>
                  <a:pt x="50" y="2"/>
                </a:cubicBezTo>
                <a:cubicBezTo>
                  <a:pt x="46" y="2"/>
                  <a:pt x="43" y="5"/>
                  <a:pt x="43" y="9"/>
                </a:cubicBezTo>
                <a:cubicBezTo>
                  <a:pt x="43" y="10"/>
                  <a:pt x="43" y="11"/>
                  <a:pt x="44" y="11"/>
                </a:cubicBezTo>
                <a:cubicBezTo>
                  <a:pt x="11" y="37"/>
                  <a:pt x="11" y="37"/>
                  <a:pt x="11" y="37"/>
                </a:cubicBezTo>
                <a:cubicBezTo>
                  <a:pt x="10" y="36"/>
                  <a:pt x="9" y="35"/>
                  <a:pt x="7" y="35"/>
                </a:cubicBezTo>
                <a:cubicBezTo>
                  <a:pt x="4" y="35"/>
                  <a:pt x="0" y="39"/>
                  <a:pt x="0" y="42"/>
                </a:cubicBezTo>
                <a:cubicBezTo>
                  <a:pt x="0" y="46"/>
                  <a:pt x="4" y="50"/>
                  <a:pt x="7" y="50"/>
                </a:cubicBezTo>
                <a:close/>
                <a:moveTo>
                  <a:pt x="7" y="50"/>
                </a:moveTo>
                <a:cubicBezTo>
                  <a:pt x="7" y="50"/>
                  <a:pt x="7" y="50"/>
                  <a:pt x="7" y="50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8399463" y="4911108"/>
            <a:ext cx="371475" cy="354013"/>
          </a:xfrm>
          <a:custGeom>
            <a:avLst/>
            <a:gdLst>
              <a:gd name="T0" fmla="*/ 145 w 150"/>
              <a:gd name="T1" fmla="*/ 73 h 143"/>
              <a:gd name="T2" fmla="*/ 119 w 150"/>
              <a:gd name="T3" fmla="*/ 1 h 143"/>
              <a:gd name="T4" fmla="*/ 1 w 150"/>
              <a:gd name="T5" fmla="*/ 40 h 143"/>
              <a:gd name="T6" fmla="*/ 27 w 150"/>
              <a:gd name="T7" fmla="*/ 112 h 143"/>
              <a:gd name="T8" fmla="*/ 67 w 150"/>
              <a:gd name="T9" fmla="*/ 124 h 143"/>
              <a:gd name="T10" fmla="*/ 150 w 150"/>
              <a:gd name="T11" fmla="*/ 124 h 143"/>
              <a:gd name="T12" fmla="*/ 144 w 150"/>
              <a:gd name="T13" fmla="*/ 79 h 143"/>
              <a:gd name="T14" fmla="*/ 133 w 150"/>
              <a:gd name="T15" fmla="*/ 63 h 143"/>
              <a:gd name="T16" fmla="*/ 109 w 150"/>
              <a:gd name="T17" fmla="*/ 62 h 143"/>
              <a:gd name="T18" fmla="*/ 118 w 150"/>
              <a:gd name="T19" fmla="*/ 12 h 143"/>
              <a:gd name="T20" fmla="*/ 86 w 150"/>
              <a:gd name="T21" fmla="*/ 35 h 143"/>
              <a:gd name="T22" fmla="*/ 118 w 150"/>
              <a:gd name="T23" fmla="*/ 12 h 143"/>
              <a:gd name="T24" fmla="*/ 104 w 150"/>
              <a:gd name="T25" fmla="*/ 71 h 143"/>
              <a:gd name="T26" fmla="*/ 80 w 150"/>
              <a:gd name="T27" fmla="*/ 70 h 143"/>
              <a:gd name="T28" fmla="*/ 24 w 150"/>
              <a:gd name="T29" fmla="*/ 92 h 143"/>
              <a:gd name="T30" fmla="*/ 45 w 150"/>
              <a:gd name="T31" fmla="*/ 79 h 143"/>
              <a:gd name="T32" fmla="*/ 24 w 150"/>
              <a:gd name="T33" fmla="*/ 92 h 143"/>
              <a:gd name="T34" fmla="*/ 73 w 150"/>
              <a:gd name="T35" fmla="*/ 71 h 143"/>
              <a:gd name="T36" fmla="*/ 74 w 150"/>
              <a:gd name="T37" fmla="*/ 79 h 143"/>
              <a:gd name="T38" fmla="*/ 51 w 150"/>
              <a:gd name="T39" fmla="*/ 77 h 143"/>
              <a:gd name="T40" fmla="*/ 108 w 150"/>
              <a:gd name="T41" fmla="*/ 136 h 143"/>
              <a:gd name="T42" fmla="*/ 74 w 150"/>
              <a:gd name="T43" fmla="*/ 115 h 143"/>
              <a:gd name="T44" fmla="*/ 108 w 150"/>
              <a:gd name="T45" fmla="*/ 127 h 143"/>
              <a:gd name="T46" fmla="*/ 142 w 150"/>
              <a:gd name="T47" fmla="*/ 115 h 143"/>
              <a:gd name="T48" fmla="*/ 142 w 150"/>
              <a:gd name="T49" fmla="*/ 107 h 143"/>
              <a:gd name="T50" fmla="*/ 74 w 150"/>
              <a:gd name="T51" fmla="*/ 107 h 143"/>
              <a:gd name="T52" fmla="*/ 75 w 150"/>
              <a:gd name="T53" fmla="*/ 98 h 143"/>
              <a:gd name="T54" fmla="*/ 142 w 150"/>
              <a:gd name="T55" fmla="*/ 98 h 143"/>
              <a:gd name="T56" fmla="*/ 142 w 150"/>
              <a:gd name="T57" fmla="*/ 107 h 143"/>
              <a:gd name="T58" fmla="*/ 74 w 150"/>
              <a:gd name="T59" fmla="*/ 90 h 143"/>
              <a:gd name="T60" fmla="*/ 142 w 150"/>
              <a:gd name="T61" fmla="*/ 90 h 143"/>
              <a:gd name="T62" fmla="*/ 108 w 150"/>
              <a:gd name="T63" fmla="*/ 10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0" h="143">
                <a:moveTo>
                  <a:pt x="144" y="79"/>
                </a:moveTo>
                <a:cubicBezTo>
                  <a:pt x="145" y="78"/>
                  <a:pt x="146" y="75"/>
                  <a:pt x="145" y="73"/>
                </a:cubicBezTo>
                <a:cubicBezTo>
                  <a:pt x="128" y="6"/>
                  <a:pt x="128" y="6"/>
                  <a:pt x="128" y="6"/>
                </a:cubicBezTo>
                <a:cubicBezTo>
                  <a:pt x="126" y="2"/>
                  <a:pt x="123" y="0"/>
                  <a:pt x="119" y="1"/>
                </a:cubicBezTo>
                <a:cubicBezTo>
                  <a:pt x="6" y="31"/>
                  <a:pt x="6" y="31"/>
                  <a:pt x="6" y="31"/>
                </a:cubicBezTo>
                <a:cubicBezTo>
                  <a:pt x="2" y="32"/>
                  <a:pt x="0" y="36"/>
                  <a:pt x="1" y="40"/>
                </a:cubicBezTo>
                <a:cubicBezTo>
                  <a:pt x="18" y="107"/>
                  <a:pt x="18" y="107"/>
                  <a:pt x="18" y="107"/>
                </a:cubicBezTo>
                <a:cubicBezTo>
                  <a:pt x="19" y="111"/>
                  <a:pt x="23" y="113"/>
                  <a:pt x="27" y="112"/>
                </a:cubicBezTo>
                <a:cubicBezTo>
                  <a:pt x="67" y="101"/>
                  <a:pt x="67" y="101"/>
                  <a:pt x="67" y="101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36"/>
                  <a:pt x="88" y="143"/>
                  <a:pt x="108" y="143"/>
                </a:cubicBezTo>
                <a:cubicBezTo>
                  <a:pt x="129" y="143"/>
                  <a:pt x="150" y="136"/>
                  <a:pt x="150" y="124"/>
                </a:cubicBezTo>
                <a:cubicBezTo>
                  <a:pt x="150" y="90"/>
                  <a:pt x="150" y="90"/>
                  <a:pt x="150" y="90"/>
                </a:cubicBezTo>
                <a:cubicBezTo>
                  <a:pt x="150" y="86"/>
                  <a:pt x="147" y="82"/>
                  <a:pt x="144" y="79"/>
                </a:cubicBezTo>
                <a:close/>
                <a:moveTo>
                  <a:pt x="131" y="56"/>
                </a:moveTo>
                <a:cubicBezTo>
                  <a:pt x="133" y="63"/>
                  <a:pt x="133" y="63"/>
                  <a:pt x="133" y="63"/>
                </a:cubicBezTo>
                <a:cubicBezTo>
                  <a:pt x="110" y="69"/>
                  <a:pt x="110" y="69"/>
                  <a:pt x="110" y="69"/>
                </a:cubicBezTo>
                <a:cubicBezTo>
                  <a:pt x="109" y="62"/>
                  <a:pt x="109" y="62"/>
                  <a:pt x="109" y="62"/>
                </a:cubicBezTo>
                <a:lnTo>
                  <a:pt x="131" y="56"/>
                </a:lnTo>
                <a:close/>
                <a:moveTo>
                  <a:pt x="118" y="12"/>
                </a:moveTo>
                <a:cubicBezTo>
                  <a:pt x="121" y="25"/>
                  <a:pt x="121" y="25"/>
                  <a:pt x="121" y="25"/>
                </a:cubicBezTo>
                <a:cubicBezTo>
                  <a:pt x="86" y="35"/>
                  <a:pt x="86" y="35"/>
                  <a:pt x="86" y="35"/>
                </a:cubicBezTo>
                <a:cubicBezTo>
                  <a:pt x="83" y="21"/>
                  <a:pt x="83" y="21"/>
                  <a:pt x="83" y="21"/>
                </a:cubicBezTo>
                <a:lnTo>
                  <a:pt x="118" y="12"/>
                </a:lnTo>
                <a:close/>
                <a:moveTo>
                  <a:pt x="102" y="64"/>
                </a:moveTo>
                <a:cubicBezTo>
                  <a:pt x="104" y="71"/>
                  <a:pt x="104" y="71"/>
                  <a:pt x="104" y="71"/>
                </a:cubicBezTo>
                <a:cubicBezTo>
                  <a:pt x="96" y="71"/>
                  <a:pt x="88" y="73"/>
                  <a:pt x="81" y="75"/>
                </a:cubicBezTo>
                <a:cubicBezTo>
                  <a:pt x="80" y="70"/>
                  <a:pt x="80" y="70"/>
                  <a:pt x="80" y="70"/>
                </a:cubicBezTo>
                <a:lnTo>
                  <a:pt x="102" y="64"/>
                </a:lnTo>
                <a:close/>
                <a:moveTo>
                  <a:pt x="24" y="92"/>
                </a:moveTo>
                <a:cubicBezTo>
                  <a:pt x="22" y="85"/>
                  <a:pt x="22" y="85"/>
                  <a:pt x="22" y="85"/>
                </a:cubicBezTo>
                <a:cubicBezTo>
                  <a:pt x="45" y="79"/>
                  <a:pt x="45" y="79"/>
                  <a:pt x="45" y="79"/>
                </a:cubicBezTo>
                <a:cubicBezTo>
                  <a:pt x="47" y="86"/>
                  <a:pt x="47" y="86"/>
                  <a:pt x="47" y="86"/>
                </a:cubicBezTo>
                <a:lnTo>
                  <a:pt x="24" y="92"/>
                </a:lnTo>
                <a:close/>
                <a:moveTo>
                  <a:pt x="51" y="77"/>
                </a:moveTo>
                <a:cubicBezTo>
                  <a:pt x="73" y="71"/>
                  <a:pt x="73" y="71"/>
                  <a:pt x="73" y="71"/>
                </a:cubicBezTo>
                <a:cubicBezTo>
                  <a:pt x="75" y="78"/>
                  <a:pt x="75" y="78"/>
                  <a:pt x="75" y="78"/>
                </a:cubicBezTo>
                <a:cubicBezTo>
                  <a:pt x="75" y="78"/>
                  <a:pt x="74" y="79"/>
                  <a:pt x="74" y="79"/>
                </a:cubicBezTo>
                <a:cubicBezTo>
                  <a:pt x="53" y="84"/>
                  <a:pt x="53" y="84"/>
                  <a:pt x="53" y="84"/>
                </a:cubicBezTo>
                <a:lnTo>
                  <a:pt x="51" y="77"/>
                </a:lnTo>
                <a:close/>
                <a:moveTo>
                  <a:pt x="142" y="123"/>
                </a:moveTo>
                <a:cubicBezTo>
                  <a:pt x="142" y="130"/>
                  <a:pt x="127" y="136"/>
                  <a:pt x="108" y="136"/>
                </a:cubicBezTo>
                <a:cubicBezTo>
                  <a:pt x="90" y="136"/>
                  <a:pt x="74" y="130"/>
                  <a:pt x="74" y="123"/>
                </a:cubicBezTo>
                <a:cubicBezTo>
                  <a:pt x="74" y="115"/>
                  <a:pt x="74" y="115"/>
                  <a:pt x="74" y="115"/>
                </a:cubicBezTo>
                <a:cubicBezTo>
                  <a:pt x="74" y="115"/>
                  <a:pt x="75" y="114"/>
                  <a:pt x="75" y="114"/>
                </a:cubicBezTo>
                <a:cubicBezTo>
                  <a:pt x="76" y="121"/>
                  <a:pt x="90" y="127"/>
                  <a:pt x="108" y="127"/>
                </a:cubicBezTo>
                <a:cubicBezTo>
                  <a:pt x="126" y="127"/>
                  <a:pt x="141" y="121"/>
                  <a:pt x="142" y="114"/>
                </a:cubicBezTo>
                <a:cubicBezTo>
                  <a:pt x="142" y="114"/>
                  <a:pt x="142" y="115"/>
                  <a:pt x="142" y="115"/>
                </a:cubicBezTo>
                <a:lnTo>
                  <a:pt x="142" y="123"/>
                </a:lnTo>
                <a:close/>
                <a:moveTo>
                  <a:pt x="142" y="107"/>
                </a:moveTo>
                <a:cubicBezTo>
                  <a:pt x="142" y="114"/>
                  <a:pt x="127" y="120"/>
                  <a:pt x="108" y="120"/>
                </a:cubicBezTo>
                <a:cubicBezTo>
                  <a:pt x="90" y="120"/>
                  <a:pt x="74" y="114"/>
                  <a:pt x="74" y="107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98"/>
                  <a:pt x="75" y="98"/>
                  <a:pt x="75" y="98"/>
                </a:cubicBezTo>
                <a:cubicBezTo>
                  <a:pt x="76" y="105"/>
                  <a:pt x="90" y="110"/>
                  <a:pt x="108" y="110"/>
                </a:cubicBezTo>
                <a:cubicBezTo>
                  <a:pt x="126" y="110"/>
                  <a:pt x="141" y="105"/>
                  <a:pt x="142" y="98"/>
                </a:cubicBezTo>
                <a:cubicBezTo>
                  <a:pt x="142" y="98"/>
                  <a:pt x="142" y="98"/>
                  <a:pt x="142" y="99"/>
                </a:cubicBezTo>
                <a:lnTo>
                  <a:pt x="142" y="107"/>
                </a:lnTo>
                <a:close/>
                <a:moveTo>
                  <a:pt x="108" y="103"/>
                </a:moveTo>
                <a:cubicBezTo>
                  <a:pt x="90" y="103"/>
                  <a:pt x="74" y="97"/>
                  <a:pt x="74" y="90"/>
                </a:cubicBezTo>
                <a:cubicBezTo>
                  <a:pt x="74" y="82"/>
                  <a:pt x="90" y="76"/>
                  <a:pt x="108" y="76"/>
                </a:cubicBezTo>
                <a:cubicBezTo>
                  <a:pt x="127" y="76"/>
                  <a:pt x="142" y="82"/>
                  <a:pt x="142" y="90"/>
                </a:cubicBezTo>
                <a:cubicBezTo>
                  <a:pt x="142" y="97"/>
                  <a:pt x="127" y="103"/>
                  <a:pt x="108" y="103"/>
                </a:cubicBezTo>
                <a:close/>
                <a:moveTo>
                  <a:pt x="108" y="103"/>
                </a:moveTo>
                <a:cubicBezTo>
                  <a:pt x="108" y="103"/>
                  <a:pt x="108" y="103"/>
                  <a:pt x="108" y="103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454401" y="5273058"/>
            <a:ext cx="258763" cy="230188"/>
          </a:xfrm>
          <a:custGeom>
            <a:avLst/>
            <a:gdLst>
              <a:gd name="T0" fmla="*/ 52 w 104"/>
              <a:gd name="T1" fmla="*/ 0 h 93"/>
              <a:gd name="T2" fmla="*/ 0 w 104"/>
              <a:gd name="T3" fmla="*/ 51 h 93"/>
              <a:gd name="T4" fmla="*/ 22 w 104"/>
              <a:gd name="T5" fmla="*/ 93 h 93"/>
              <a:gd name="T6" fmla="*/ 82 w 104"/>
              <a:gd name="T7" fmla="*/ 93 h 93"/>
              <a:gd name="T8" fmla="*/ 104 w 104"/>
              <a:gd name="T9" fmla="*/ 51 h 93"/>
              <a:gd name="T10" fmla="*/ 52 w 104"/>
              <a:gd name="T11" fmla="*/ 0 h 93"/>
              <a:gd name="T12" fmla="*/ 52 w 104"/>
              <a:gd name="T13" fmla="*/ 85 h 93"/>
              <a:gd name="T14" fmla="*/ 47 w 104"/>
              <a:gd name="T15" fmla="*/ 65 h 93"/>
              <a:gd name="T16" fmla="*/ 52 w 104"/>
              <a:gd name="T17" fmla="*/ 45 h 93"/>
              <a:gd name="T18" fmla="*/ 57 w 104"/>
              <a:gd name="T19" fmla="*/ 65 h 93"/>
              <a:gd name="T20" fmla="*/ 52 w 104"/>
              <a:gd name="T21" fmla="*/ 85 h 93"/>
              <a:gd name="T22" fmla="*/ 52 w 104"/>
              <a:gd name="T23" fmla="*/ 85 h 93"/>
              <a:gd name="T24" fmla="*/ 52 w 104"/>
              <a:gd name="T25" fmla="*/ 8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93">
                <a:moveTo>
                  <a:pt x="52" y="0"/>
                </a:moveTo>
                <a:cubicBezTo>
                  <a:pt x="24" y="0"/>
                  <a:pt x="0" y="23"/>
                  <a:pt x="0" y="51"/>
                </a:cubicBezTo>
                <a:cubicBezTo>
                  <a:pt x="0" y="69"/>
                  <a:pt x="9" y="84"/>
                  <a:pt x="2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95" y="84"/>
                  <a:pt x="104" y="69"/>
                  <a:pt x="104" y="51"/>
                </a:cubicBezTo>
                <a:cubicBezTo>
                  <a:pt x="104" y="23"/>
                  <a:pt x="80" y="0"/>
                  <a:pt x="52" y="0"/>
                </a:cubicBezTo>
                <a:close/>
                <a:moveTo>
                  <a:pt x="52" y="85"/>
                </a:moveTo>
                <a:cubicBezTo>
                  <a:pt x="49" y="85"/>
                  <a:pt x="47" y="76"/>
                  <a:pt x="47" y="65"/>
                </a:cubicBezTo>
                <a:cubicBezTo>
                  <a:pt x="47" y="53"/>
                  <a:pt x="49" y="45"/>
                  <a:pt x="52" y="45"/>
                </a:cubicBezTo>
                <a:cubicBezTo>
                  <a:pt x="55" y="45"/>
                  <a:pt x="57" y="53"/>
                  <a:pt x="57" y="65"/>
                </a:cubicBezTo>
                <a:cubicBezTo>
                  <a:pt x="57" y="76"/>
                  <a:pt x="55" y="85"/>
                  <a:pt x="52" y="85"/>
                </a:cubicBezTo>
                <a:close/>
                <a:moveTo>
                  <a:pt x="52" y="85"/>
                </a:moveTo>
                <a:cubicBezTo>
                  <a:pt x="52" y="85"/>
                  <a:pt x="52" y="85"/>
                  <a:pt x="52" y="85"/>
                </a:cubicBezTo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3508376" y="5517533"/>
            <a:ext cx="149225" cy="109538"/>
          </a:xfrm>
          <a:custGeom>
            <a:avLst/>
            <a:gdLst>
              <a:gd name="T0" fmla="*/ 0 w 60"/>
              <a:gd name="T1" fmla="*/ 37 h 44"/>
              <a:gd name="T2" fmla="*/ 14 w 60"/>
              <a:gd name="T3" fmla="*/ 37 h 44"/>
              <a:gd name="T4" fmla="*/ 30 w 60"/>
              <a:gd name="T5" fmla="*/ 44 h 44"/>
              <a:gd name="T6" fmla="*/ 46 w 60"/>
              <a:gd name="T7" fmla="*/ 37 h 44"/>
              <a:gd name="T8" fmla="*/ 60 w 60"/>
              <a:gd name="T9" fmla="*/ 37 h 44"/>
              <a:gd name="T10" fmla="*/ 60 w 60"/>
              <a:gd name="T11" fmla="*/ 0 h 44"/>
              <a:gd name="T12" fmla="*/ 0 w 60"/>
              <a:gd name="T13" fmla="*/ 0 h 44"/>
              <a:gd name="T14" fmla="*/ 0 w 60"/>
              <a:gd name="T15" fmla="*/ 37 h 44"/>
              <a:gd name="T16" fmla="*/ 7 w 60"/>
              <a:gd name="T17" fmla="*/ 8 h 44"/>
              <a:gd name="T18" fmla="*/ 53 w 60"/>
              <a:gd name="T19" fmla="*/ 8 h 44"/>
              <a:gd name="T20" fmla="*/ 53 w 60"/>
              <a:gd name="T21" fmla="*/ 15 h 44"/>
              <a:gd name="T22" fmla="*/ 7 w 60"/>
              <a:gd name="T23" fmla="*/ 15 h 44"/>
              <a:gd name="T24" fmla="*/ 7 w 60"/>
              <a:gd name="T25" fmla="*/ 8 h 44"/>
              <a:gd name="T26" fmla="*/ 7 w 60"/>
              <a:gd name="T27" fmla="*/ 21 h 44"/>
              <a:gd name="T28" fmla="*/ 53 w 60"/>
              <a:gd name="T29" fmla="*/ 21 h 44"/>
              <a:gd name="T30" fmla="*/ 53 w 60"/>
              <a:gd name="T31" fmla="*/ 28 h 44"/>
              <a:gd name="T32" fmla="*/ 7 w 60"/>
              <a:gd name="T33" fmla="*/ 28 h 44"/>
              <a:gd name="T34" fmla="*/ 7 w 60"/>
              <a:gd name="T35" fmla="*/ 21 h 44"/>
              <a:gd name="T36" fmla="*/ 7 w 60"/>
              <a:gd name="T37" fmla="*/ 21 h 44"/>
              <a:gd name="T38" fmla="*/ 7 w 60"/>
              <a:gd name="T39" fmla="*/ 2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44">
                <a:moveTo>
                  <a:pt x="0" y="37"/>
                </a:moveTo>
                <a:cubicBezTo>
                  <a:pt x="14" y="37"/>
                  <a:pt x="14" y="37"/>
                  <a:pt x="14" y="37"/>
                </a:cubicBezTo>
                <a:cubicBezTo>
                  <a:pt x="16" y="41"/>
                  <a:pt x="22" y="44"/>
                  <a:pt x="30" y="44"/>
                </a:cubicBezTo>
                <a:cubicBezTo>
                  <a:pt x="38" y="44"/>
                  <a:pt x="44" y="41"/>
                  <a:pt x="4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0"/>
                  <a:pt x="60" y="0"/>
                  <a:pt x="60" y="0"/>
                </a:cubicBezTo>
                <a:cubicBezTo>
                  <a:pt x="0" y="0"/>
                  <a:pt x="0" y="0"/>
                  <a:pt x="0" y="0"/>
                </a:cubicBezTo>
                <a:lnTo>
                  <a:pt x="0" y="37"/>
                </a:lnTo>
                <a:close/>
                <a:moveTo>
                  <a:pt x="7" y="8"/>
                </a:moveTo>
                <a:cubicBezTo>
                  <a:pt x="53" y="8"/>
                  <a:pt x="53" y="8"/>
                  <a:pt x="53" y="8"/>
                </a:cubicBezTo>
                <a:cubicBezTo>
                  <a:pt x="53" y="15"/>
                  <a:pt x="53" y="15"/>
                  <a:pt x="53" y="15"/>
                </a:cubicBezTo>
                <a:cubicBezTo>
                  <a:pt x="7" y="15"/>
                  <a:pt x="7" y="15"/>
                  <a:pt x="7" y="15"/>
                </a:cubicBezTo>
                <a:lnTo>
                  <a:pt x="7" y="8"/>
                </a:lnTo>
                <a:close/>
                <a:moveTo>
                  <a:pt x="7" y="21"/>
                </a:moveTo>
                <a:cubicBezTo>
                  <a:pt x="53" y="21"/>
                  <a:pt x="53" y="21"/>
                  <a:pt x="53" y="21"/>
                </a:cubicBezTo>
                <a:cubicBezTo>
                  <a:pt x="53" y="28"/>
                  <a:pt x="53" y="28"/>
                  <a:pt x="53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7" y="21"/>
                </a:moveTo>
                <a:cubicBezTo>
                  <a:pt x="7" y="21"/>
                  <a:pt x="7" y="21"/>
                  <a:pt x="7" y="21"/>
                </a:cubicBezTo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/>
          <p:cNvSpPr>
            <a:spLocks noEditPoints="1"/>
          </p:cNvSpPr>
          <p:nvPr/>
        </p:nvSpPr>
        <p:spPr bwMode="auto">
          <a:xfrm>
            <a:off x="3400426" y="5160346"/>
            <a:ext cx="366713" cy="144463"/>
          </a:xfrm>
          <a:custGeom>
            <a:avLst/>
            <a:gdLst>
              <a:gd name="T0" fmla="*/ 104 w 231"/>
              <a:gd name="T1" fmla="*/ 0 h 91"/>
              <a:gd name="T2" fmla="*/ 126 w 231"/>
              <a:gd name="T3" fmla="*/ 0 h 91"/>
              <a:gd name="T4" fmla="*/ 126 w 231"/>
              <a:gd name="T5" fmla="*/ 49 h 91"/>
              <a:gd name="T6" fmla="*/ 104 w 231"/>
              <a:gd name="T7" fmla="*/ 49 h 91"/>
              <a:gd name="T8" fmla="*/ 104 w 231"/>
              <a:gd name="T9" fmla="*/ 0 h 91"/>
              <a:gd name="T10" fmla="*/ 0 w 231"/>
              <a:gd name="T11" fmla="*/ 56 h 91"/>
              <a:gd name="T12" fmla="*/ 14 w 231"/>
              <a:gd name="T13" fmla="*/ 42 h 91"/>
              <a:gd name="T14" fmla="*/ 48 w 231"/>
              <a:gd name="T15" fmla="*/ 77 h 91"/>
              <a:gd name="T16" fmla="*/ 34 w 231"/>
              <a:gd name="T17" fmla="*/ 91 h 91"/>
              <a:gd name="T18" fmla="*/ 0 w 231"/>
              <a:gd name="T19" fmla="*/ 56 h 91"/>
              <a:gd name="T20" fmla="*/ 182 w 231"/>
              <a:gd name="T21" fmla="*/ 77 h 91"/>
              <a:gd name="T22" fmla="*/ 217 w 231"/>
              <a:gd name="T23" fmla="*/ 42 h 91"/>
              <a:gd name="T24" fmla="*/ 231 w 231"/>
              <a:gd name="T25" fmla="*/ 56 h 91"/>
              <a:gd name="T26" fmla="*/ 197 w 231"/>
              <a:gd name="T27" fmla="*/ 91 h 91"/>
              <a:gd name="T28" fmla="*/ 182 w 231"/>
              <a:gd name="T29" fmla="*/ 77 h 91"/>
              <a:gd name="T30" fmla="*/ 182 w 231"/>
              <a:gd name="T31" fmla="*/ 77 h 91"/>
              <a:gd name="T32" fmla="*/ 182 w 231"/>
              <a:gd name="T33" fmla="*/ 7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1" h="91">
                <a:moveTo>
                  <a:pt x="104" y="0"/>
                </a:moveTo>
                <a:lnTo>
                  <a:pt x="126" y="0"/>
                </a:lnTo>
                <a:lnTo>
                  <a:pt x="126" y="49"/>
                </a:lnTo>
                <a:lnTo>
                  <a:pt x="104" y="49"/>
                </a:lnTo>
                <a:lnTo>
                  <a:pt x="104" y="0"/>
                </a:lnTo>
                <a:close/>
                <a:moveTo>
                  <a:pt x="0" y="56"/>
                </a:moveTo>
                <a:lnTo>
                  <a:pt x="14" y="42"/>
                </a:lnTo>
                <a:lnTo>
                  <a:pt x="48" y="77"/>
                </a:lnTo>
                <a:lnTo>
                  <a:pt x="34" y="91"/>
                </a:lnTo>
                <a:lnTo>
                  <a:pt x="0" y="56"/>
                </a:lnTo>
                <a:close/>
                <a:moveTo>
                  <a:pt x="182" y="77"/>
                </a:moveTo>
                <a:lnTo>
                  <a:pt x="217" y="42"/>
                </a:lnTo>
                <a:lnTo>
                  <a:pt x="231" y="56"/>
                </a:lnTo>
                <a:lnTo>
                  <a:pt x="197" y="91"/>
                </a:lnTo>
                <a:lnTo>
                  <a:pt x="182" y="77"/>
                </a:lnTo>
                <a:close/>
                <a:moveTo>
                  <a:pt x="182" y="77"/>
                </a:moveTo>
                <a:lnTo>
                  <a:pt x="182" y="77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7"/>
          <p:cNvSpPr>
            <a:spLocks noEditPoints="1"/>
          </p:cNvSpPr>
          <p:nvPr/>
        </p:nvSpPr>
        <p:spPr bwMode="auto">
          <a:xfrm>
            <a:off x="3400426" y="5160346"/>
            <a:ext cx="366713" cy="144463"/>
          </a:xfrm>
          <a:custGeom>
            <a:avLst/>
            <a:gdLst>
              <a:gd name="T0" fmla="*/ 104 w 231"/>
              <a:gd name="T1" fmla="*/ 0 h 91"/>
              <a:gd name="T2" fmla="*/ 126 w 231"/>
              <a:gd name="T3" fmla="*/ 0 h 91"/>
              <a:gd name="T4" fmla="*/ 126 w 231"/>
              <a:gd name="T5" fmla="*/ 49 h 91"/>
              <a:gd name="T6" fmla="*/ 104 w 231"/>
              <a:gd name="T7" fmla="*/ 49 h 91"/>
              <a:gd name="T8" fmla="*/ 104 w 231"/>
              <a:gd name="T9" fmla="*/ 0 h 91"/>
              <a:gd name="T10" fmla="*/ 0 w 231"/>
              <a:gd name="T11" fmla="*/ 56 h 91"/>
              <a:gd name="T12" fmla="*/ 14 w 231"/>
              <a:gd name="T13" fmla="*/ 42 h 91"/>
              <a:gd name="T14" fmla="*/ 48 w 231"/>
              <a:gd name="T15" fmla="*/ 77 h 91"/>
              <a:gd name="T16" fmla="*/ 34 w 231"/>
              <a:gd name="T17" fmla="*/ 91 h 91"/>
              <a:gd name="T18" fmla="*/ 0 w 231"/>
              <a:gd name="T19" fmla="*/ 56 h 91"/>
              <a:gd name="T20" fmla="*/ 182 w 231"/>
              <a:gd name="T21" fmla="*/ 77 h 91"/>
              <a:gd name="T22" fmla="*/ 217 w 231"/>
              <a:gd name="T23" fmla="*/ 42 h 91"/>
              <a:gd name="T24" fmla="*/ 231 w 231"/>
              <a:gd name="T25" fmla="*/ 56 h 91"/>
              <a:gd name="T26" fmla="*/ 197 w 231"/>
              <a:gd name="T27" fmla="*/ 91 h 91"/>
              <a:gd name="T28" fmla="*/ 182 w 231"/>
              <a:gd name="T29" fmla="*/ 77 h 91"/>
              <a:gd name="T30" fmla="*/ 182 w 231"/>
              <a:gd name="T31" fmla="*/ 77 h 91"/>
              <a:gd name="T32" fmla="*/ 182 w 231"/>
              <a:gd name="T33" fmla="*/ 7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1" h="91">
                <a:moveTo>
                  <a:pt x="104" y="0"/>
                </a:moveTo>
                <a:lnTo>
                  <a:pt x="126" y="0"/>
                </a:lnTo>
                <a:lnTo>
                  <a:pt x="126" y="49"/>
                </a:lnTo>
                <a:lnTo>
                  <a:pt x="104" y="49"/>
                </a:lnTo>
                <a:lnTo>
                  <a:pt x="104" y="0"/>
                </a:lnTo>
                <a:moveTo>
                  <a:pt x="0" y="56"/>
                </a:moveTo>
                <a:lnTo>
                  <a:pt x="14" y="42"/>
                </a:lnTo>
                <a:lnTo>
                  <a:pt x="48" y="77"/>
                </a:lnTo>
                <a:lnTo>
                  <a:pt x="34" y="91"/>
                </a:lnTo>
                <a:lnTo>
                  <a:pt x="0" y="56"/>
                </a:lnTo>
                <a:moveTo>
                  <a:pt x="182" y="77"/>
                </a:moveTo>
                <a:lnTo>
                  <a:pt x="217" y="42"/>
                </a:lnTo>
                <a:lnTo>
                  <a:pt x="231" y="56"/>
                </a:lnTo>
                <a:lnTo>
                  <a:pt x="197" y="91"/>
                </a:lnTo>
                <a:lnTo>
                  <a:pt x="182" y="77"/>
                </a:lnTo>
                <a:moveTo>
                  <a:pt x="182" y="77"/>
                </a:moveTo>
                <a:lnTo>
                  <a:pt x="182" y="77"/>
                </a:lnTo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/>
          <p:cNvSpPr>
            <a:spLocks noEditPoints="1"/>
          </p:cNvSpPr>
          <p:nvPr/>
        </p:nvSpPr>
        <p:spPr bwMode="auto">
          <a:xfrm>
            <a:off x="5661026" y="789958"/>
            <a:ext cx="322263" cy="528638"/>
          </a:xfrm>
          <a:custGeom>
            <a:avLst/>
            <a:gdLst>
              <a:gd name="T0" fmla="*/ 129 w 130"/>
              <a:gd name="T1" fmla="*/ 121 h 213"/>
              <a:gd name="T2" fmla="*/ 121 w 130"/>
              <a:gd name="T3" fmla="*/ 105 h 213"/>
              <a:gd name="T4" fmla="*/ 112 w 130"/>
              <a:gd name="T5" fmla="*/ 102 h 213"/>
              <a:gd name="T6" fmla="*/ 112 w 130"/>
              <a:gd name="T7" fmla="*/ 121 h 213"/>
              <a:gd name="T8" fmla="*/ 107 w 130"/>
              <a:gd name="T9" fmla="*/ 121 h 213"/>
              <a:gd name="T10" fmla="*/ 107 w 130"/>
              <a:gd name="T11" fmla="*/ 100 h 213"/>
              <a:gd name="T12" fmla="*/ 99 w 130"/>
              <a:gd name="T13" fmla="*/ 91 h 213"/>
              <a:gd name="T14" fmla="*/ 88 w 130"/>
              <a:gd name="T15" fmla="*/ 91 h 213"/>
              <a:gd name="T16" fmla="*/ 88 w 130"/>
              <a:gd name="T17" fmla="*/ 112 h 213"/>
              <a:gd name="T18" fmla="*/ 84 w 130"/>
              <a:gd name="T19" fmla="*/ 112 h 213"/>
              <a:gd name="T20" fmla="*/ 84 w 130"/>
              <a:gd name="T21" fmla="*/ 88 h 213"/>
              <a:gd name="T22" fmla="*/ 72 w 130"/>
              <a:gd name="T23" fmla="*/ 83 h 213"/>
              <a:gd name="T24" fmla="*/ 64 w 130"/>
              <a:gd name="T25" fmla="*/ 85 h 213"/>
              <a:gd name="T26" fmla="*/ 64 w 130"/>
              <a:gd name="T27" fmla="*/ 105 h 213"/>
              <a:gd name="T28" fmla="*/ 59 w 130"/>
              <a:gd name="T29" fmla="*/ 105 h 213"/>
              <a:gd name="T30" fmla="*/ 59 w 130"/>
              <a:gd name="T31" fmla="*/ 69 h 213"/>
              <a:gd name="T32" fmla="*/ 84 w 130"/>
              <a:gd name="T33" fmla="*/ 35 h 213"/>
              <a:gd name="T34" fmla="*/ 49 w 130"/>
              <a:gd name="T35" fmla="*/ 0 h 213"/>
              <a:gd name="T36" fmla="*/ 13 w 130"/>
              <a:gd name="T37" fmla="*/ 35 h 213"/>
              <a:gd name="T38" fmla="*/ 37 w 130"/>
              <a:gd name="T39" fmla="*/ 68 h 213"/>
              <a:gd name="T40" fmla="*/ 37 w 130"/>
              <a:gd name="T41" fmla="*/ 130 h 213"/>
              <a:gd name="T42" fmla="*/ 16 w 130"/>
              <a:gd name="T43" fmla="*/ 103 h 213"/>
              <a:gd name="T44" fmla="*/ 0 w 130"/>
              <a:gd name="T45" fmla="*/ 105 h 213"/>
              <a:gd name="T46" fmla="*/ 19 w 130"/>
              <a:gd name="T47" fmla="*/ 148 h 213"/>
              <a:gd name="T48" fmla="*/ 30 w 130"/>
              <a:gd name="T49" fmla="*/ 188 h 213"/>
              <a:gd name="T50" fmla="*/ 75 w 130"/>
              <a:gd name="T51" fmla="*/ 212 h 213"/>
              <a:gd name="T52" fmla="*/ 124 w 130"/>
              <a:gd name="T53" fmla="*/ 198 h 213"/>
              <a:gd name="T54" fmla="*/ 129 w 130"/>
              <a:gd name="T55" fmla="*/ 121 h 213"/>
              <a:gd name="T56" fmla="*/ 29 w 130"/>
              <a:gd name="T57" fmla="*/ 35 h 213"/>
              <a:gd name="T58" fmla="*/ 49 w 130"/>
              <a:gd name="T59" fmla="*/ 15 h 213"/>
              <a:gd name="T60" fmla="*/ 69 w 130"/>
              <a:gd name="T61" fmla="*/ 35 h 213"/>
              <a:gd name="T62" fmla="*/ 59 w 130"/>
              <a:gd name="T63" fmla="*/ 52 h 213"/>
              <a:gd name="T64" fmla="*/ 59 w 130"/>
              <a:gd name="T65" fmla="*/ 39 h 213"/>
              <a:gd name="T66" fmla="*/ 48 w 130"/>
              <a:gd name="T67" fmla="*/ 26 h 213"/>
              <a:gd name="T68" fmla="*/ 37 w 130"/>
              <a:gd name="T69" fmla="*/ 37 h 213"/>
              <a:gd name="T70" fmla="*/ 37 w 130"/>
              <a:gd name="T71" fmla="*/ 51 h 213"/>
              <a:gd name="T72" fmla="*/ 29 w 130"/>
              <a:gd name="T73" fmla="*/ 35 h 213"/>
              <a:gd name="T74" fmla="*/ 29 w 130"/>
              <a:gd name="T75" fmla="*/ 35 h 213"/>
              <a:gd name="T76" fmla="*/ 29 w 130"/>
              <a:gd name="T77" fmla="*/ 35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0" h="213">
                <a:moveTo>
                  <a:pt x="129" y="121"/>
                </a:moveTo>
                <a:cubicBezTo>
                  <a:pt x="129" y="121"/>
                  <a:pt x="128" y="111"/>
                  <a:pt x="121" y="105"/>
                </a:cubicBezTo>
                <a:cubicBezTo>
                  <a:pt x="118" y="102"/>
                  <a:pt x="114" y="102"/>
                  <a:pt x="112" y="102"/>
                </a:cubicBezTo>
                <a:cubicBezTo>
                  <a:pt x="112" y="121"/>
                  <a:pt x="112" y="121"/>
                  <a:pt x="112" y="121"/>
                </a:cubicBezTo>
                <a:cubicBezTo>
                  <a:pt x="107" y="121"/>
                  <a:pt x="107" y="121"/>
                  <a:pt x="107" y="121"/>
                </a:cubicBezTo>
                <a:cubicBezTo>
                  <a:pt x="107" y="100"/>
                  <a:pt x="107" y="100"/>
                  <a:pt x="107" y="100"/>
                </a:cubicBezTo>
                <a:cubicBezTo>
                  <a:pt x="106" y="98"/>
                  <a:pt x="103" y="93"/>
                  <a:pt x="99" y="91"/>
                </a:cubicBezTo>
                <a:cubicBezTo>
                  <a:pt x="95" y="90"/>
                  <a:pt x="91" y="90"/>
                  <a:pt x="88" y="91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88"/>
                  <a:pt x="84" y="88"/>
                  <a:pt x="84" y="88"/>
                </a:cubicBezTo>
                <a:cubicBezTo>
                  <a:pt x="82" y="86"/>
                  <a:pt x="78" y="83"/>
                  <a:pt x="72" y="83"/>
                </a:cubicBezTo>
                <a:cubicBezTo>
                  <a:pt x="69" y="83"/>
                  <a:pt x="66" y="84"/>
                  <a:pt x="64" y="8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59" y="105"/>
                  <a:pt x="59" y="105"/>
                  <a:pt x="59" y="105"/>
                </a:cubicBezTo>
                <a:cubicBezTo>
                  <a:pt x="59" y="69"/>
                  <a:pt x="59" y="69"/>
                  <a:pt x="59" y="69"/>
                </a:cubicBezTo>
                <a:cubicBezTo>
                  <a:pt x="74" y="64"/>
                  <a:pt x="84" y="51"/>
                  <a:pt x="84" y="35"/>
                </a:cubicBezTo>
                <a:cubicBezTo>
                  <a:pt x="84" y="16"/>
                  <a:pt x="68" y="0"/>
                  <a:pt x="49" y="0"/>
                </a:cubicBezTo>
                <a:cubicBezTo>
                  <a:pt x="29" y="0"/>
                  <a:pt x="13" y="16"/>
                  <a:pt x="13" y="35"/>
                </a:cubicBezTo>
                <a:cubicBezTo>
                  <a:pt x="13" y="50"/>
                  <a:pt x="23" y="63"/>
                  <a:pt x="37" y="68"/>
                </a:cubicBezTo>
                <a:cubicBezTo>
                  <a:pt x="37" y="130"/>
                  <a:pt x="37" y="130"/>
                  <a:pt x="37" y="130"/>
                </a:cubicBezTo>
                <a:cubicBezTo>
                  <a:pt x="37" y="130"/>
                  <a:pt x="25" y="106"/>
                  <a:pt x="16" y="103"/>
                </a:cubicBezTo>
                <a:cubicBezTo>
                  <a:pt x="6" y="99"/>
                  <a:pt x="0" y="105"/>
                  <a:pt x="0" y="105"/>
                </a:cubicBezTo>
                <a:cubicBezTo>
                  <a:pt x="0" y="105"/>
                  <a:pt x="11" y="126"/>
                  <a:pt x="19" y="148"/>
                </a:cubicBezTo>
                <a:cubicBezTo>
                  <a:pt x="24" y="163"/>
                  <a:pt x="26" y="180"/>
                  <a:pt x="30" y="188"/>
                </a:cubicBezTo>
                <a:cubicBezTo>
                  <a:pt x="42" y="209"/>
                  <a:pt x="57" y="212"/>
                  <a:pt x="75" y="212"/>
                </a:cubicBezTo>
                <a:cubicBezTo>
                  <a:pt x="93" y="212"/>
                  <a:pt x="117" y="213"/>
                  <a:pt x="124" y="198"/>
                </a:cubicBezTo>
                <a:cubicBezTo>
                  <a:pt x="130" y="184"/>
                  <a:pt x="129" y="121"/>
                  <a:pt x="129" y="121"/>
                </a:cubicBezTo>
                <a:close/>
                <a:moveTo>
                  <a:pt x="29" y="35"/>
                </a:moveTo>
                <a:cubicBezTo>
                  <a:pt x="29" y="24"/>
                  <a:pt x="38" y="15"/>
                  <a:pt x="49" y="15"/>
                </a:cubicBezTo>
                <a:cubicBezTo>
                  <a:pt x="60" y="15"/>
                  <a:pt x="69" y="24"/>
                  <a:pt x="69" y="35"/>
                </a:cubicBezTo>
                <a:cubicBezTo>
                  <a:pt x="69" y="42"/>
                  <a:pt x="65" y="49"/>
                  <a:pt x="59" y="52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7" y="26"/>
                  <a:pt x="48" y="26"/>
                </a:cubicBezTo>
                <a:cubicBezTo>
                  <a:pt x="40" y="26"/>
                  <a:pt x="37" y="37"/>
                  <a:pt x="37" y="37"/>
                </a:cubicBezTo>
                <a:cubicBezTo>
                  <a:pt x="37" y="51"/>
                  <a:pt x="37" y="51"/>
                  <a:pt x="37" y="51"/>
                </a:cubicBezTo>
                <a:cubicBezTo>
                  <a:pt x="32" y="48"/>
                  <a:pt x="29" y="42"/>
                  <a:pt x="29" y="35"/>
                </a:cubicBezTo>
                <a:close/>
                <a:moveTo>
                  <a:pt x="29" y="35"/>
                </a:moveTo>
                <a:cubicBezTo>
                  <a:pt x="29" y="35"/>
                  <a:pt x="29" y="35"/>
                  <a:pt x="29" y="35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8228013" y="3099771"/>
            <a:ext cx="344488" cy="449263"/>
          </a:xfrm>
          <a:custGeom>
            <a:avLst/>
            <a:gdLst>
              <a:gd name="T0" fmla="*/ 130 w 139"/>
              <a:gd name="T1" fmla="*/ 65 h 181"/>
              <a:gd name="T2" fmla="*/ 69 w 139"/>
              <a:gd name="T3" fmla="*/ 0 h 181"/>
              <a:gd name="T4" fmla="*/ 8 w 139"/>
              <a:gd name="T5" fmla="*/ 64 h 181"/>
              <a:gd name="T6" fmla="*/ 0 w 139"/>
              <a:gd name="T7" fmla="*/ 75 h 181"/>
              <a:gd name="T8" fmla="*/ 0 w 139"/>
              <a:gd name="T9" fmla="*/ 103 h 181"/>
              <a:gd name="T10" fmla="*/ 11 w 139"/>
              <a:gd name="T11" fmla="*/ 114 h 181"/>
              <a:gd name="T12" fmla="*/ 22 w 139"/>
              <a:gd name="T13" fmla="*/ 103 h 181"/>
              <a:gd name="T14" fmla="*/ 22 w 139"/>
              <a:gd name="T15" fmla="*/ 101 h 181"/>
              <a:gd name="T16" fmla="*/ 69 w 139"/>
              <a:gd name="T17" fmla="*/ 158 h 181"/>
              <a:gd name="T18" fmla="*/ 116 w 139"/>
              <a:gd name="T19" fmla="*/ 101 h 181"/>
              <a:gd name="T20" fmla="*/ 116 w 139"/>
              <a:gd name="T21" fmla="*/ 103 h 181"/>
              <a:gd name="T22" fmla="*/ 124 w 139"/>
              <a:gd name="T23" fmla="*/ 114 h 181"/>
              <a:gd name="T24" fmla="*/ 91 w 139"/>
              <a:gd name="T25" fmla="*/ 162 h 181"/>
              <a:gd name="T26" fmla="*/ 85 w 139"/>
              <a:gd name="T27" fmla="*/ 161 h 181"/>
              <a:gd name="T28" fmla="*/ 72 w 139"/>
              <a:gd name="T29" fmla="*/ 166 h 181"/>
              <a:gd name="T30" fmla="*/ 68 w 139"/>
              <a:gd name="T31" fmla="*/ 175 h 181"/>
              <a:gd name="T32" fmla="*/ 77 w 139"/>
              <a:gd name="T33" fmla="*/ 179 h 181"/>
              <a:gd name="T34" fmla="*/ 90 w 139"/>
              <a:gd name="T35" fmla="*/ 175 h 181"/>
              <a:gd name="T36" fmla="*/ 95 w 139"/>
              <a:gd name="T37" fmla="*/ 168 h 181"/>
              <a:gd name="T38" fmla="*/ 131 w 139"/>
              <a:gd name="T39" fmla="*/ 114 h 181"/>
              <a:gd name="T40" fmla="*/ 139 w 139"/>
              <a:gd name="T41" fmla="*/ 103 h 181"/>
              <a:gd name="T42" fmla="*/ 139 w 139"/>
              <a:gd name="T43" fmla="*/ 75 h 181"/>
              <a:gd name="T44" fmla="*/ 130 w 139"/>
              <a:gd name="T45" fmla="*/ 65 h 181"/>
              <a:gd name="T46" fmla="*/ 69 w 139"/>
              <a:gd name="T47" fmla="*/ 21 h 181"/>
              <a:gd name="T48" fmla="*/ 19 w 139"/>
              <a:gd name="T49" fmla="*/ 68 h 181"/>
              <a:gd name="T50" fmla="*/ 16 w 139"/>
              <a:gd name="T51" fmla="*/ 65 h 181"/>
              <a:gd name="T52" fmla="*/ 69 w 139"/>
              <a:gd name="T53" fmla="*/ 9 h 181"/>
              <a:gd name="T54" fmla="*/ 122 w 139"/>
              <a:gd name="T55" fmla="*/ 65 h 181"/>
              <a:gd name="T56" fmla="*/ 119 w 139"/>
              <a:gd name="T57" fmla="*/ 68 h 181"/>
              <a:gd name="T58" fmla="*/ 69 w 139"/>
              <a:gd name="T59" fmla="*/ 21 h 181"/>
              <a:gd name="T60" fmla="*/ 69 w 139"/>
              <a:gd name="T61" fmla="*/ 21 h 181"/>
              <a:gd name="T62" fmla="*/ 69 w 139"/>
              <a:gd name="T63" fmla="*/ 2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" h="181">
                <a:moveTo>
                  <a:pt x="130" y="65"/>
                </a:moveTo>
                <a:cubicBezTo>
                  <a:pt x="129" y="29"/>
                  <a:pt x="102" y="0"/>
                  <a:pt x="69" y="0"/>
                </a:cubicBezTo>
                <a:cubicBezTo>
                  <a:pt x="36" y="0"/>
                  <a:pt x="10" y="29"/>
                  <a:pt x="8" y="64"/>
                </a:cubicBezTo>
                <a:cubicBezTo>
                  <a:pt x="3" y="66"/>
                  <a:pt x="0" y="70"/>
                  <a:pt x="0" y="75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9"/>
                  <a:pt x="5" y="114"/>
                  <a:pt x="11" y="114"/>
                </a:cubicBezTo>
                <a:cubicBezTo>
                  <a:pt x="17" y="114"/>
                  <a:pt x="22" y="109"/>
                  <a:pt x="22" y="10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8" y="126"/>
                  <a:pt x="40" y="158"/>
                  <a:pt x="69" y="158"/>
                </a:cubicBezTo>
                <a:cubicBezTo>
                  <a:pt x="98" y="158"/>
                  <a:pt x="111" y="126"/>
                  <a:pt x="116" y="101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108"/>
                  <a:pt x="120" y="112"/>
                  <a:pt x="124" y="114"/>
                </a:cubicBezTo>
                <a:cubicBezTo>
                  <a:pt x="124" y="120"/>
                  <a:pt x="121" y="149"/>
                  <a:pt x="91" y="162"/>
                </a:cubicBezTo>
                <a:cubicBezTo>
                  <a:pt x="90" y="161"/>
                  <a:pt x="87" y="160"/>
                  <a:pt x="85" y="161"/>
                </a:cubicBezTo>
                <a:cubicBezTo>
                  <a:pt x="72" y="166"/>
                  <a:pt x="72" y="166"/>
                  <a:pt x="72" y="166"/>
                </a:cubicBezTo>
                <a:cubicBezTo>
                  <a:pt x="69" y="167"/>
                  <a:pt x="67" y="171"/>
                  <a:pt x="68" y="175"/>
                </a:cubicBezTo>
                <a:cubicBezTo>
                  <a:pt x="69" y="179"/>
                  <a:pt x="74" y="181"/>
                  <a:pt x="77" y="179"/>
                </a:cubicBezTo>
                <a:cubicBezTo>
                  <a:pt x="90" y="175"/>
                  <a:pt x="90" y="175"/>
                  <a:pt x="90" y="175"/>
                </a:cubicBezTo>
                <a:cubicBezTo>
                  <a:pt x="93" y="174"/>
                  <a:pt x="95" y="171"/>
                  <a:pt x="95" y="168"/>
                </a:cubicBezTo>
                <a:cubicBezTo>
                  <a:pt x="128" y="154"/>
                  <a:pt x="131" y="119"/>
                  <a:pt x="131" y="114"/>
                </a:cubicBezTo>
                <a:cubicBezTo>
                  <a:pt x="136" y="112"/>
                  <a:pt x="139" y="108"/>
                  <a:pt x="139" y="103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0"/>
                  <a:pt x="135" y="66"/>
                  <a:pt x="130" y="65"/>
                </a:cubicBezTo>
                <a:close/>
                <a:moveTo>
                  <a:pt x="69" y="21"/>
                </a:moveTo>
                <a:cubicBezTo>
                  <a:pt x="44" y="21"/>
                  <a:pt x="23" y="42"/>
                  <a:pt x="19" y="68"/>
                </a:cubicBezTo>
                <a:cubicBezTo>
                  <a:pt x="19" y="67"/>
                  <a:pt x="17" y="66"/>
                  <a:pt x="16" y="65"/>
                </a:cubicBezTo>
                <a:cubicBezTo>
                  <a:pt x="17" y="34"/>
                  <a:pt x="41" y="9"/>
                  <a:pt x="69" y="9"/>
                </a:cubicBezTo>
                <a:cubicBezTo>
                  <a:pt x="98" y="9"/>
                  <a:pt x="121" y="34"/>
                  <a:pt x="122" y="65"/>
                </a:cubicBezTo>
                <a:cubicBezTo>
                  <a:pt x="121" y="66"/>
                  <a:pt x="120" y="67"/>
                  <a:pt x="119" y="68"/>
                </a:cubicBezTo>
                <a:cubicBezTo>
                  <a:pt x="116" y="42"/>
                  <a:pt x="95" y="21"/>
                  <a:pt x="69" y="21"/>
                </a:cubicBezTo>
                <a:close/>
                <a:moveTo>
                  <a:pt x="69" y="21"/>
                </a:moveTo>
                <a:cubicBezTo>
                  <a:pt x="69" y="21"/>
                  <a:pt x="69" y="21"/>
                  <a:pt x="69" y="21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3375026" y="3350596"/>
            <a:ext cx="428625" cy="392113"/>
          </a:xfrm>
          <a:custGeom>
            <a:avLst/>
            <a:gdLst>
              <a:gd name="T0" fmla="*/ 165 w 173"/>
              <a:gd name="T1" fmla="*/ 74 h 158"/>
              <a:gd name="T2" fmla="*/ 137 w 173"/>
              <a:gd name="T3" fmla="*/ 55 h 158"/>
              <a:gd name="T4" fmla="*/ 120 w 173"/>
              <a:gd name="T5" fmla="*/ 55 h 158"/>
              <a:gd name="T6" fmla="*/ 126 w 173"/>
              <a:gd name="T7" fmla="*/ 29 h 158"/>
              <a:gd name="T8" fmla="*/ 125 w 173"/>
              <a:gd name="T9" fmla="*/ 19 h 158"/>
              <a:gd name="T10" fmla="*/ 102 w 173"/>
              <a:gd name="T11" fmla="*/ 1 h 158"/>
              <a:gd name="T12" fmla="*/ 91 w 173"/>
              <a:gd name="T13" fmla="*/ 17 h 158"/>
              <a:gd name="T14" fmla="*/ 76 w 173"/>
              <a:gd name="T15" fmla="*/ 50 h 158"/>
              <a:gd name="T16" fmla="*/ 55 w 173"/>
              <a:gd name="T17" fmla="*/ 68 h 158"/>
              <a:gd name="T18" fmla="*/ 55 w 173"/>
              <a:gd name="T19" fmla="*/ 67 h 158"/>
              <a:gd name="T20" fmla="*/ 0 w 173"/>
              <a:gd name="T21" fmla="*/ 67 h 158"/>
              <a:gd name="T22" fmla="*/ 0 w 173"/>
              <a:gd name="T23" fmla="*/ 148 h 158"/>
              <a:gd name="T24" fmla="*/ 55 w 173"/>
              <a:gd name="T25" fmla="*/ 148 h 158"/>
              <a:gd name="T26" fmla="*/ 55 w 173"/>
              <a:gd name="T27" fmla="*/ 143 h 158"/>
              <a:gd name="T28" fmla="*/ 70 w 173"/>
              <a:gd name="T29" fmla="*/ 143 h 158"/>
              <a:gd name="T30" fmla="*/ 79 w 173"/>
              <a:gd name="T31" fmla="*/ 149 h 158"/>
              <a:gd name="T32" fmla="*/ 87 w 173"/>
              <a:gd name="T33" fmla="*/ 154 h 158"/>
              <a:gd name="T34" fmla="*/ 138 w 173"/>
              <a:gd name="T35" fmla="*/ 156 h 158"/>
              <a:gd name="T36" fmla="*/ 160 w 173"/>
              <a:gd name="T37" fmla="*/ 139 h 158"/>
              <a:gd name="T38" fmla="*/ 165 w 173"/>
              <a:gd name="T39" fmla="*/ 74 h 158"/>
              <a:gd name="T40" fmla="*/ 149 w 173"/>
              <a:gd name="T41" fmla="*/ 136 h 158"/>
              <a:gd name="T42" fmla="*/ 137 w 173"/>
              <a:gd name="T43" fmla="*/ 145 h 158"/>
              <a:gd name="T44" fmla="*/ 92 w 173"/>
              <a:gd name="T45" fmla="*/ 144 h 158"/>
              <a:gd name="T46" fmla="*/ 85 w 173"/>
              <a:gd name="T47" fmla="*/ 140 h 158"/>
              <a:gd name="T48" fmla="*/ 73 w 173"/>
              <a:gd name="T49" fmla="*/ 133 h 158"/>
              <a:gd name="T50" fmla="*/ 55 w 173"/>
              <a:gd name="T51" fmla="*/ 133 h 158"/>
              <a:gd name="T52" fmla="*/ 55 w 173"/>
              <a:gd name="T53" fmla="*/ 79 h 158"/>
              <a:gd name="T54" fmla="*/ 85 w 173"/>
              <a:gd name="T55" fmla="*/ 56 h 158"/>
              <a:gd name="T56" fmla="*/ 101 w 173"/>
              <a:gd name="T57" fmla="*/ 21 h 158"/>
              <a:gd name="T58" fmla="*/ 105 w 173"/>
              <a:gd name="T59" fmla="*/ 11 h 158"/>
              <a:gd name="T60" fmla="*/ 115 w 173"/>
              <a:gd name="T61" fmla="*/ 21 h 158"/>
              <a:gd name="T62" fmla="*/ 115 w 173"/>
              <a:gd name="T63" fmla="*/ 28 h 158"/>
              <a:gd name="T64" fmla="*/ 107 w 173"/>
              <a:gd name="T65" fmla="*/ 58 h 158"/>
              <a:gd name="T66" fmla="*/ 101 w 173"/>
              <a:gd name="T67" fmla="*/ 66 h 158"/>
              <a:gd name="T68" fmla="*/ 137 w 173"/>
              <a:gd name="T69" fmla="*/ 66 h 158"/>
              <a:gd name="T70" fmla="*/ 155 w 173"/>
              <a:gd name="T71" fmla="*/ 78 h 158"/>
              <a:gd name="T72" fmla="*/ 149 w 173"/>
              <a:gd name="T73" fmla="*/ 136 h 158"/>
              <a:gd name="T74" fmla="*/ 149 w 173"/>
              <a:gd name="T75" fmla="*/ 136 h 158"/>
              <a:gd name="T76" fmla="*/ 149 w 173"/>
              <a:gd name="T77" fmla="*/ 13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3" h="158">
                <a:moveTo>
                  <a:pt x="165" y="74"/>
                </a:moveTo>
                <a:cubicBezTo>
                  <a:pt x="160" y="61"/>
                  <a:pt x="150" y="55"/>
                  <a:pt x="137" y="55"/>
                </a:cubicBezTo>
                <a:cubicBezTo>
                  <a:pt x="120" y="55"/>
                  <a:pt x="120" y="55"/>
                  <a:pt x="120" y="55"/>
                </a:cubicBezTo>
                <a:cubicBezTo>
                  <a:pt x="123" y="49"/>
                  <a:pt x="126" y="40"/>
                  <a:pt x="126" y="29"/>
                </a:cubicBezTo>
                <a:cubicBezTo>
                  <a:pt x="126" y="26"/>
                  <a:pt x="126" y="22"/>
                  <a:pt x="125" y="19"/>
                </a:cubicBezTo>
                <a:cubicBezTo>
                  <a:pt x="123" y="6"/>
                  <a:pt x="114" y="0"/>
                  <a:pt x="102" y="1"/>
                </a:cubicBezTo>
                <a:cubicBezTo>
                  <a:pt x="97" y="1"/>
                  <a:pt x="95" y="6"/>
                  <a:pt x="91" y="17"/>
                </a:cubicBezTo>
                <a:cubicBezTo>
                  <a:pt x="88" y="27"/>
                  <a:pt x="83" y="40"/>
                  <a:pt x="76" y="50"/>
                </a:cubicBezTo>
                <a:cubicBezTo>
                  <a:pt x="71" y="58"/>
                  <a:pt x="62" y="64"/>
                  <a:pt x="55" y="68"/>
                </a:cubicBezTo>
                <a:cubicBezTo>
                  <a:pt x="55" y="67"/>
                  <a:pt x="55" y="67"/>
                  <a:pt x="55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48"/>
                  <a:pt x="0" y="148"/>
                  <a:pt x="0" y="148"/>
                </a:cubicBezTo>
                <a:cubicBezTo>
                  <a:pt x="55" y="148"/>
                  <a:pt x="55" y="148"/>
                  <a:pt x="55" y="148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64" y="143"/>
                  <a:pt x="69" y="143"/>
                  <a:pt x="70" y="143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87" y="154"/>
                  <a:pt x="87" y="154"/>
                  <a:pt x="87" y="154"/>
                </a:cubicBezTo>
                <a:cubicBezTo>
                  <a:pt x="94" y="158"/>
                  <a:pt x="125" y="158"/>
                  <a:pt x="138" y="156"/>
                </a:cubicBezTo>
                <a:cubicBezTo>
                  <a:pt x="155" y="153"/>
                  <a:pt x="159" y="139"/>
                  <a:pt x="160" y="139"/>
                </a:cubicBezTo>
                <a:cubicBezTo>
                  <a:pt x="161" y="134"/>
                  <a:pt x="173" y="92"/>
                  <a:pt x="165" y="74"/>
                </a:cubicBezTo>
                <a:close/>
                <a:moveTo>
                  <a:pt x="149" y="136"/>
                </a:moveTo>
                <a:cubicBezTo>
                  <a:pt x="149" y="136"/>
                  <a:pt x="147" y="144"/>
                  <a:pt x="137" y="145"/>
                </a:cubicBezTo>
                <a:cubicBezTo>
                  <a:pt x="122" y="147"/>
                  <a:pt x="96" y="146"/>
                  <a:pt x="92" y="144"/>
                </a:cubicBezTo>
                <a:cubicBezTo>
                  <a:pt x="92" y="144"/>
                  <a:pt x="85" y="140"/>
                  <a:pt x="85" y="140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0" y="132"/>
                  <a:pt x="64" y="132"/>
                  <a:pt x="55" y="133"/>
                </a:cubicBezTo>
                <a:cubicBezTo>
                  <a:pt x="55" y="79"/>
                  <a:pt x="55" y="79"/>
                  <a:pt x="55" y="79"/>
                </a:cubicBezTo>
                <a:cubicBezTo>
                  <a:pt x="64" y="76"/>
                  <a:pt x="77" y="68"/>
                  <a:pt x="85" y="56"/>
                </a:cubicBezTo>
                <a:cubicBezTo>
                  <a:pt x="93" y="45"/>
                  <a:pt x="98" y="31"/>
                  <a:pt x="101" y="21"/>
                </a:cubicBezTo>
                <a:cubicBezTo>
                  <a:pt x="101" y="21"/>
                  <a:pt x="104" y="13"/>
                  <a:pt x="105" y="11"/>
                </a:cubicBezTo>
                <a:cubicBezTo>
                  <a:pt x="110" y="11"/>
                  <a:pt x="113" y="14"/>
                  <a:pt x="115" y="21"/>
                </a:cubicBezTo>
                <a:cubicBezTo>
                  <a:pt x="115" y="24"/>
                  <a:pt x="115" y="26"/>
                  <a:pt x="115" y="28"/>
                </a:cubicBezTo>
                <a:cubicBezTo>
                  <a:pt x="115" y="45"/>
                  <a:pt x="107" y="57"/>
                  <a:pt x="107" y="58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46" y="66"/>
                  <a:pt x="152" y="70"/>
                  <a:pt x="155" y="78"/>
                </a:cubicBezTo>
                <a:cubicBezTo>
                  <a:pt x="160" y="91"/>
                  <a:pt x="153" y="124"/>
                  <a:pt x="149" y="136"/>
                </a:cubicBezTo>
                <a:close/>
                <a:moveTo>
                  <a:pt x="149" y="136"/>
                </a:moveTo>
                <a:cubicBezTo>
                  <a:pt x="149" y="136"/>
                  <a:pt x="149" y="136"/>
                  <a:pt x="149" y="136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4411663" y="2463183"/>
            <a:ext cx="520700" cy="868363"/>
          </a:xfrm>
          <a:custGeom>
            <a:avLst/>
            <a:gdLst>
              <a:gd name="T0" fmla="*/ 210 w 210"/>
              <a:gd name="T1" fmla="*/ 54 h 350"/>
              <a:gd name="T2" fmla="*/ 144 w 210"/>
              <a:gd name="T3" fmla="*/ 0 h 350"/>
              <a:gd name="T4" fmla="*/ 0 w 210"/>
              <a:gd name="T5" fmla="*/ 342 h 350"/>
              <a:gd name="T6" fmla="*/ 86 w 210"/>
              <a:gd name="T7" fmla="*/ 350 h 350"/>
              <a:gd name="T8" fmla="*/ 210 w 210"/>
              <a:gd name="T9" fmla="*/ 5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350">
                <a:moveTo>
                  <a:pt x="210" y="54"/>
                </a:moveTo>
                <a:cubicBezTo>
                  <a:pt x="144" y="0"/>
                  <a:pt x="144" y="0"/>
                  <a:pt x="144" y="0"/>
                </a:cubicBezTo>
                <a:cubicBezTo>
                  <a:pt x="7" y="132"/>
                  <a:pt x="0" y="342"/>
                  <a:pt x="0" y="342"/>
                </a:cubicBezTo>
                <a:cubicBezTo>
                  <a:pt x="86" y="350"/>
                  <a:pt x="86" y="350"/>
                  <a:pt x="86" y="350"/>
                </a:cubicBezTo>
                <a:cubicBezTo>
                  <a:pt x="97" y="238"/>
                  <a:pt x="142" y="136"/>
                  <a:pt x="210" y="54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4411663" y="3601421"/>
            <a:ext cx="517525" cy="860425"/>
          </a:xfrm>
          <a:custGeom>
            <a:avLst/>
            <a:gdLst>
              <a:gd name="T0" fmla="*/ 87 w 209"/>
              <a:gd name="T1" fmla="*/ 0 h 347"/>
              <a:gd name="T2" fmla="*/ 0 w 209"/>
              <a:gd name="T3" fmla="*/ 9 h 347"/>
              <a:gd name="T4" fmla="*/ 141 w 209"/>
              <a:gd name="T5" fmla="*/ 347 h 347"/>
              <a:gd name="T6" fmla="*/ 209 w 209"/>
              <a:gd name="T7" fmla="*/ 291 h 347"/>
              <a:gd name="T8" fmla="*/ 87 w 209"/>
              <a:gd name="T9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347">
                <a:moveTo>
                  <a:pt x="87" y="0"/>
                </a:moveTo>
                <a:cubicBezTo>
                  <a:pt x="0" y="9"/>
                  <a:pt x="0" y="9"/>
                  <a:pt x="0" y="9"/>
                </a:cubicBezTo>
                <a:cubicBezTo>
                  <a:pt x="14" y="217"/>
                  <a:pt x="141" y="347"/>
                  <a:pt x="141" y="347"/>
                </a:cubicBezTo>
                <a:cubicBezTo>
                  <a:pt x="209" y="291"/>
                  <a:pt x="209" y="291"/>
                  <a:pt x="209" y="291"/>
                </a:cubicBezTo>
                <a:cubicBezTo>
                  <a:pt x="142" y="210"/>
                  <a:pt x="98" y="110"/>
                  <a:pt x="87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4972051" y="4506296"/>
            <a:ext cx="869950" cy="533400"/>
          </a:xfrm>
          <a:custGeom>
            <a:avLst/>
            <a:gdLst>
              <a:gd name="T0" fmla="*/ 56 w 351"/>
              <a:gd name="T1" fmla="*/ 0 h 215"/>
              <a:gd name="T2" fmla="*/ 0 w 351"/>
              <a:gd name="T3" fmla="*/ 68 h 215"/>
              <a:gd name="T4" fmla="*/ 342 w 351"/>
              <a:gd name="T5" fmla="*/ 212 h 215"/>
              <a:gd name="T6" fmla="*/ 351 w 351"/>
              <a:gd name="T7" fmla="*/ 123 h 215"/>
              <a:gd name="T8" fmla="*/ 56 w 351"/>
              <a:gd name="T9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15">
                <a:moveTo>
                  <a:pt x="56" y="0"/>
                </a:moveTo>
                <a:cubicBezTo>
                  <a:pt x="0" y="68"/>
                  <a:pt x="0" y="68"/>
                  <a:pt x="0" y="68"/>
                </a:cubicBezTo>
                <a:cubicBezTo>
                  <a:pt x="173" y="215"/>
                  <a:pt x="342" y="212"/>
                  <a:pt x="342" y="212"/>
                </a:cubicBezTo>
                <a:cubicBezTo>
                  <a:pt x="351" y="123"/>
                  <a:pt x="351" y="123"/>
                  <a:pt x="351" y="123"/>
                </a:cubicBezTo>
                <a:cubicBezTo>
                  <a:pt x="240" y="112"/>
                  <a:pt x="138" y="68"/>
                  <a:pt x="56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6089651" y="4511058"/>
            <a:ext cx="869950" cy="511175"/>
          </a:xfrm>
          <a:custGeom>
            <a:avLst/>
            <a:gdLst>
              <a:gd name="T0" fmla="*/ 0 w 351"/>
              <a:gd name="T1" fmla="*/ 121 h 206"/>
              <a:gd name="T2" fmla="*/ 8 w 351"/>
              <a:gd name="T3" fmla="*/ 206 h 206"/>
              <a:gd name="T4" fmla="*/ 351 w 351"/>
              <a:gd name="T5" fmla="*/ 66 h 206"/>
              <a:gd name="T6" fmla="*/ 298 w 351"/>
              <a:gd name="T7" fmla="*/ 0 h 206"/>
              <a:gd name="T8" fmla="*/ 0 w 351"/>
              <a:gd name="T9" fmla="*/ 12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06">
                <a:moveTo>
                  <a:pt x="0" y="121"/>
                </a:moveTo>
                <a:cubicBezTo>
                  <a:pt x="8" y="206"/>
                  <a:pt x="8" y="206"/>
                  <a:pt x="8" y="206"/>
                </a:cubicBezTo>
                <a:cubicBezTo>
                  <a:pt x="8" y="206"/>
                  <a:pt x="223" y="197"/>
                  <a:pt x="351" y="66"/>
                </a:cubicBezTo>
                <a:cubicBezTo>
                  <a:pt x="298" y="0"/>
                  <a:pt x="298" y="0"/>
                  <a:pt x="298" y="0"/>
                </a:cubicBezTo>
                <a:cubicBezTo>
                  <a:pt x="215" y="68"/>
                  <a:pt x="113" y="111"/>
                  <a:pt x="0" y="121"/>
                </a:cubicBezTo>
                <a:close/>
              </a:path>
            </a:pathLst>
          </a:custGeom>
          <a:solidFill>
            <a:schemeClr val="accent5"/>
          </a:solidFill>
          <a:ln w="9525">
            <a:solidFill>
              <a:schemeClr val="accent5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7011988" y="3601421"/>
            <a:ext cx="527050" cy="869950"/>
          </a:xfrm>
          <a:custGeom>
            <a:avLst/>
            <a:gdLst>
              <a:gd name="T0" fmla="*/ 124 w 213"/>
              <a:gd name="T1" fmla="*/ 0 h 351"/>
              <a:gd name="T2" fmla="*/ 0 w 213"/>
              <a:gd name="T3" fmla="*/ 294 h 351"/>
              <a:gd name="T4" fmla="*/ 69 w 213"/>
              <a:gd name="T5" fmla="*/ 351 h 351"/>
              <a:gd name="T6" fmla="*/ 213 w 213"/>
              <a:gd name="T7" fmla="*/ 9 h 351"/>
              <a:gd name="T8" fmla="*/ 124 w 213"/>
              <a:gd name="T9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351">
                <a:moveTo>
                  <a:pt x="124" y="0"/>
                </a:moveTo>
                <a:cubicBezTo>
                  <a:pt x="113" y="111"/>
                  <a:pt x="68" y="212"/>
                  <a:pt x="0" y="294"/>
                </a:cubicBezTo>
                <a:cubicBezTo>
                  <a:pt x="69" y="351"/>
                  <a:pt x="69" y="351"/>
                  <a:pt x="69" y="351"/>
                </a:cubicBezTo>
                <a:cubicBezTo>
                  <a:pt x="69" y="351"/>
                  <a:pt x="209" y="205"/>
                  <a:pt x="213" y="9"/>
                </a:cubicBezTo>
                <a:lnTo>
                  <a:pt x="124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7024688" y="2471121"/>
            <a:ext cx="514350" cy="873125"/>
          </a:xfrm>
          <a:custGeom>
            <a:avLst/>
            <a:gdLst>
              <a:gd name="T0" fmla="*/ 120 w 208"/>
              <a:gd name="T1" fmla="*/ 352 h 352"/>
              <a:gd name="T2" fmla="*/ 208 w 208"/>
              <a:gd name="T3" fmla="*/ 344 h 352"/>
              <a:gd name="T4" fmla="*/ 67 w 208"/>
              <a:gd name="T5" fmla="*/ 0 h 352"/>
              <a:gd name="T6" fmla="*/ 0 w 208"/>
              <a:gd name="T7" fmla="*/ 56 h 352"/>
              <a:gd name="T8" fmla="*/ 120 w 208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352">
                <a:moveTo>
                  <a:pt x="120" y="352"/>
                </a:moveTo>
                <a:cubicBezTo>
                  <a:pt x="208" y="344"/>
                  <a:pt x="208" y="344"/>
                  <a:pt x="208" y="344"/>
                </a:cubicBezTo>
                <a:cubicBezTo>
                  <a:pt x="208" y="344"/>
                  <a:pt x="207" y="153"/>
                  <a:pt x="67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67" y="138"/>
                  <a:pt x="110" y="240"/>
                  <a:pt x="120" y="352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6108701" y="1902796"/>
            <a:ext cx="869950" cy="520700"/>
          </a:xfrm>
          <a:custGeom>
            <a:avLst/>
            <a:gdLst>
              <a:gd name="T0" fmla="*/ 296 w 351"/>
              <a:gd name="T1" fmla="*/ 210 h 210"/>
              <a:gd name="T2" fmla="*/ 351 w 351"/>
              <a:gd name="T3" fmla="*/ 144 h 210"/>
              <a:gd name="T4" fmla="*/ 9 w 351"/>
              <a:gd name="T5" fmla="*/ 0 h 210"/>
              <a:gd name="T6" fmla="*/ 0 w 351"/>
              <a:gd name="T7" fmla="*/ 86 h 210"/>
              <a:gd name="T8" fmla="*/ 296 w 351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10">
                <a:moveTo>
                  <a:pt x="296" y="210"/>
                </a:moveTo>
                <a:cubicBezTo>
                  <a:pt x="351" y="144"/>
                  <a:pt x="351" y="144"/>
                  <a:pt x="351" y="144"/>
                </a:cubicBezTo>
                <a:cubicBezTo>
                  <a:pt x="351" y="144"/>
                  <a:pt x="238" y="19"/>
                  <a:pt x="9" y="0"/>
                </a:cubicBezTo>
                <a:cubicBezTo>
                  <a:pt x="0" y="86"/>
                  <a:pt x="0" y="86"/>
                  <a:pt x="0" y="86"/>
                </a:cubicBezTo>
                <a:cubicBezTo>
                  <a:pt x="112" y="97"/>
                  <a:pt x="214" y="142"/>
                  <a:pt x="296" y="21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4981576" y="1902796"/>
            <a:ext cx="869950" cy="512763"/>
          </a:xfrm>
          <a:custGeom>
            <a:avLst/>
            <a:gdLst>
              <a:gd name="T0" fmla="*/ 351 w 351"/>
              <a:gd name="T1" fmla="*/ 85 h 207"/>
              <a:gd name="T2" fmla="*/ 343 w 351"/>
              <a:gd name="T3" fmla="*/ 0 h 207"/>
              <a:gd name="T4" fmla="*/ 0 w 351"/>
              <a:gd name="T5" fmla="*/ 141 h 207"/>
              <a:gd name="T6" fmla="*/ 54 w 351"/>
              <a:gd name="T7" fmla="*/ 207 h 207"/>
              <a:gd name="T8" fmla="*/ 351 w 351"/>
              <a:gd name="T9" fmla="*/ 85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207">
                <a:moveTo>
                  <a:pt x="351" y="85"/>
                </a:moveTo>
                <a:cubicBezTo>
                  <a:pt x="343" y="0"/>
                  <a:pt x="343" y="0"/>
                  <a:pt x="343" y="0"/>
                </a:cubicBezTo>
                <a:cubicBezTo>
                  <a:pt x="343" y="0"/>
                  <a:pt x="153" y="0"/>
                  <a:pt x="0" y="141"/>
                </a:cubicBezTo>
                <a:cubicBezTo>
                  <a:pt x="54" y="207"/>
                  <a:pt x="54" y="207"/>
                  <a:pt x="54" y="207"/>
                </a:cubicBezTo>
                <a:cubicBezTo>
                  <a:pt x="136" y="139"/>
                  <a:pt x="239" y="95"/>
                  <a:pt x="351" y="8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77813" y="2064253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7813" y="3331546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27614" y="1836011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27614" y="4726055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7813" y="5088704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27614" y="3000443"/>
            <a:ext cx="24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6768" y="841202"/>
            <a:ext cx="293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1614" y="5539790"/>
            <a:ext cx="277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04715" y="3073444"/>
            <a:ext cx="2147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0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157245" y="919594"/>
            <a:ext cx="1751807" cy="1745820"/>
            <a:chOff x="7157245" y="919594"/>
            <a:chExt cx="1751807" cy="1745820"/>
          </a:xfrm>
        </p:grpSpPr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7158039" y="1004889"/>
              <a:ext cx="1751013" cy="1660525"/>
            </a:xfrm>
            <a:custGeom>
              <a:avLst/>
              <a:gdLst>
                <a:gd name="T0" fmla="*/ 0 w 920"/>
                <a:gd name="T1" fmla="*/ 872 h 872"/>
                <a:gd name="T2" fmla="*/ 920 w 920"/>
                <a:gd name="T3" fmla="*/ 872 h 872"/>
                <a:gd name="T4" fmla="*/ 920 w 920"/>
                <a:gd name="T5" fmla="*/ 45 h 872"/>
                <a:gd name="T6" fmla="*/ 875 w 920"/>
                <a:gd name="T7" fmla="*/ 0 h 872"/>
                <a:gd name="T8" fmla="*/ 45 w 920"/>
                <a:gd name="T9" fmla="*/ 0 h 872"/>
                <a:gd name="T10" fmla="*/ 0 w 920"/>
                <a:gd name="T11" fmla="*/ 45 h 872"/>
                <a:gd name="T12" fmla="*/ 0 w 920"/>
                <a:gd name="T13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0" h="872">
                  <a:moveTo>
                    <a:pt x="0" y="872"/>
                  </a:moveTo>
                  <a:cubicBezTo>
                    <a:pt x="920" y="872"/>
                    <a:pt x="920" y="872"/>
                    <a:pt x="920" y="872"/>
                  </a:cubicBezTo>
                  <a:cubicBezTo>
                    <a:pt x="920" y="45"/>
                    <a:pt x="920" y="45"/>
                    <a:pt x="920" y="45"/>
                  </a:cubicBezTo>
                  <a:cubicBezTo>
                    <a:pt x="920" y="20"/>
                    <a:pt x="900" y="0"/>
                    <a:pt x="87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lnTo>
                    <a:pt x="0" y="8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72"/>
            <p:cNvSpPr>
              <a:spLocks noChangeArrowheads="1"/>
            </p:cNvSpPr>
            <p:nvPr/>
          </p:nvSpPr>
          <p:spPr bwMode="auto">
            <a:xfrm>
              <a:off x="7157245" y="919594"/>
              <a:ext cx="1749424" cy="231775"/>
            </a:xfrm>
            <a:prstGeom prst="round2SameRect">
              <a:avLst>
                <a:gd name="adj1" fmla="val 28769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/>
          <p:cNvSpPr>
            <a:spLocks/>
          </p:cNvSpPr>
          <p:nvPr/>
        </p:nvSpPr>
        <p:spPr bwMode="auto">
          <a:xfrm>
            <a:off x="5822951" y="5221289"/>
            <a:ext cx="544513" cy="422275"/>
          </a:xfrm>
          <a:custGeom>
            <a:avLst/>
            <a:gdLst>
              <a:gd name="T0" fmla="*/ 221 w 286"/>
              <a:gd name="T1" fmla="*/ 0 h 221"/>
              <a:gd name="T2" fmla="*/ 168 w 286"/>
              <a:gd name="T3" fmla="*/ 0 h 221"/>
              <a:gd name="T4" fmla="*/ 118 w 286"/>
              <a:gd name="T5" fmla="*/ 0 h 221"/>
              <a:gd name="T6" fmla="*/ 65 w 286"/>
              <a:gd name="T7" fmla="*/ 0 h 221"/>
              <a:gd name="T8" fmla="*/ 0 w 286"/>
              <a:gd name="T9" fmla="*/ 221 h 221"/>
              <a:gd name="T10" fmla="*/ 118 w 286"/>
              <a:gd name="T11" fmla="*/ 221 h 221"/>
              <a:gd name="T12" fmla="*/ 168 w 286"/>
              <a:gd name="T13" fmla="*/ 221 h 221"/>
              <a:gd name="T14" fmla="*/ 286 w 286"/>
              <a:gd name="T15" fmla="*/ 221 h 221"/>
              <a:gd name="T16" fmla="*/ 221 w 286"/>
              <a:gd name="T1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" h="221">
                <a:moveTo>
                  <a:pt x="221" y="0"/>
                </a:moveTo>
                <a:cubicBezTo>
                  <a:pt x="168" y="0"/>
                  <a:pt x="168" y="0"/>
                  <a:pt x="16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77" y="221"/>
                  <a:pt x="0" y="221"/>
                </a:cubicBezTo>
                <a:cubicBezTo>
                  <a:pt x="118" y="221"/>
                  <a:pt x="118" y="221"/>
                  <a:pt x="118" y="221"/>
                </a:cubicBezTo>
                <a:cubicBezTo>
                  <a:pt x="168" y="221"/>
                  <a:pt x="168" y="221"/>
                  <a:pt x="168" y="221"/>
                </a:cubicBezTo>
                <a:cubicBezTo>
                  <a:pt x="286" y="221"/>
                  <a:pt x="286" y="221"/>
                  <a:pt x="286" y="221"/>
                </a:cubicBezTo>
                <a:cubicBezTo>
                  <a:pt x="209" y="221"/>
                  <a:pt x="221" y="0"/>
                  <a:pt x="221" y="0"/>
                </a:cubicBezTo>
              </a:path>
            </a:pathLst>
          </a:custGeom>
          <a:solidFill>
            <a:srgbClr val="495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5095876" y="4140202"/>
            <a:ext cx="1998663" cy="1314450"/>
          </a:xfrm>
          <a:custGeom>
            <a:avLst/>
            <a:gdLst>
              <a:gd name="T0" fmla="*/ 1021 w 1050"/>
              <a:gd name="T1" fmla="*/ 0 h 690"/>
              <a:gd name="T2" fmla="*/ 29 w 1050"/>
              <a:gd name="T3" fmla="*/ 0 h 690"/>
              <a:gd name="T4" fmla="*/ 0 w 1050"/>
              <a:gd name="T5" fmla="*/ 29 h 690"/>
              <a:gd name="T6" fmla="*/ 0 w 1050"/>
              <a:gd name="T7" fmla="*/ 614 h 690"/>
              <a:gd name="T8" fmla="*/ 0 w 1050"/>
              <a:gd name="T9" fmla="*/ 620 h 690"/>
              <a:gd name="T10" fmla="*/ 0 w 1050"/>
              <a:gd name="T11" fmla="*/ 665 h 690"/>
              <a:gd name="T12" fmla="*/ 25 w 1050"/>
              <a:gd name="T13" fmla="*/ 690 h 690"/>
              <a:gd name="T14" fmla="*/ 1025 w 1050"/>
              <a:gd name="T15" fmla="*/ 690 h 690"/>
              <a:gd name="T16" fmla="*/ 1050 w 1050"/>
              <a:gd name="T17" fmla="*/ 665 h 690"/>
              <a:gd name="T18" fmla="*/ 1050 w 1050"/>
              <a:gd name="T19" fmla="*/ 620 h 690"/>
              <a:gd name="T20" fmla="*/ 1050 w 1050"/>
              <a:gd name="T21" fmla="*/ 614 h 690"/>
              <a:gd name="T22" fmla="*/ 1050 w 1050"/>
              <a:gd name="T23" fmla="*/ 29 h 690"/>
              <a:gd name="T24" fmla="*/ 1021 w 1050"/>
              <a:gd name="T25" fmla="*/ 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0" h="690">
                <a:moveTo>
                  <a:pt x="1021" y="0"/>
                </a:move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614"/>
                  <a:pt x="0" y="614"/>
                  <a:pt x="0" y="614"/>
                </a:cubicBezTo>
                <a:cubicBezTo>
                  <a:pt x="0" y="620"/>
                  <a:pt x="0" y="620"/>
                  <a:pt x="0" y="620"/>
                </a:cubicBezTo>
                <a:cubicBezTo>
                  <a:pt x="0" y="665"/>
                  <a:pt x="0" y="665"/>
                  <a:pt x="0" y="665"/>
                </a:cubicBezTo>
                <a:cubicBezTo>
                  <a:pt x="0" y="679"/>
                  <a:pt x="11" y="690"/>
                  <a:pt x="25" y="690"/>
                </a:cubicBezTo>
                <a:cubicBezTo>
                  <a:pt x="1025" y="690"/>
                  <a:pt x="1025" y="690"/>
                  <a:pt x="1025" y="690"/>
                </a:cubicBezTo>
                <a:cubicBezTo>
                  <a:pt x="1039" y="690"/>
                  <a:pt x="1050" y="679"/>
                  <a:pt x="1050" y="665"/>
                </a:cubicBezTo>
                <a:cubicBezTo>
                  <a:pt x="1050" y="620"/>
                  <a:pt x="1050" y="620"/>
                  <a:pt x="1050" y="620"/>
                </a:cubicBezTo>
                <a:cubicBezTo>
                  <a:pt x="1050" y="614"/>
                  <a:pt x="1050" y="614"/>
                  <a:pt x="1050" y="614"/>
                </a:cubicBezTo>
                <a:cubicBezTo>
                  <a:pt x="1050" y="29"/>
                  <a:pt x="1050" y="29"/>
                  <a:pt x="1050" y="29"/>
                </a:cubicBezTo>
                <a:cubicBezTo>
                  <a:pt x="1050" y="13"/>
                  <a:pt x="1037" y="0"/>
                  <a:pt x="1021" y="0"/>
                </a:cubicBezTo>
                <a:close/>
              </a:path>
            </a:pathLst>
          </a:custGeom>
          <a:solidFill>
            <a:srgbClr val="5663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159376" y="4202114"/>
            <a:ext cx="1870075" cy="1004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159376" y="5199064"/>
            <a:ext cx="1870075" cy="58738"/>
          </a:xfrm>
          <a:prstGeom prst="rect">
            <a:avLst/>
          </a:prstGeom>
          <a:solidFill>
            <a:srgbClr val="4B5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6045201" y="5303839"/>
            <a:ext cx="100013" cy="98425"/>
          </a:xfrm>
          <a:prstGeom prst="ellipse">
            <a:avLst/>
          </a:prstGeom>
          <a:solidFill>
            <a:srgbClr val="5E6F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7661276" y="5218114"/>
            <a:ext cx="204788" cy="341313"/>
          </a:xfrm>
          <a:custGeom>
            <a:avLst/>
            <a:gdLst>
              <a:gd name="T0" fmla="*/ 35 w 129"/>
              <a:gd name="T1" fmla="*/ 215 h 215"/>
              <a:gd name="T2" fmla="*/ 0 w 129"/>
              <a:gd name="T3" fmla="*/ 198 h 215"/>
              <a:gd name="T4" fmla="*/ 94 w 129"/>
              <a:gd name="T5" fmla="*/ 0 h 215"/>
              <a:gd name="T6" fmla="*/ 129 w 129"/>
              <a:gd name="T7" fmla="*/ 17 h 215"/>
              <a:gd name="T8" fmla="*/ 35 w 129"/>
              <a:gd name="T9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15">
                <a:moveTo>
                  <a:pt x="35" y="215"/>
                </a:moveTo>
                <a:lnTo>
                  <a:pt x="0" y="198"/>
                </a:lnTo>
                <a:lnTo>
                  <a:pt x="94" y="0"/>
                </a:lnTo>
                <a:lnTo>
                  <a:pt x="129" y="17"/>
                </a:lnTo>
                <a:lnTo>
                  <a:pt x="35" y="2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713664" y="4884739"/>
            <a:ext cx="177800" cy="349250"/>
          </a:xfrm>
          <a:custGeom>
            <a:avLst/>
            <a:gdLst>
              <a:gd name="T0" fmla="*/ 112 w 112"/>
              <a:gd name="T1" fmla="*/ 206 h 220"/>
              <a:gd name="T2" fmla="*/ 74 w 112"/>
              <a:gd name="T3" fmla="*/ 220 h 220"/>
              <a:gd name="T4" fmla="*/ 0 w 112"/>
              <a:gd name="T5" fmla="*/ 12 h 220"/>
              <a:gd name="T6" fmla="*/ 37 w 112"/>
              <a:gd name="T7" fmla="*/ 0 h 220"/>
              <a:gd name="T8" fmla="*/ 112 w 112"/>
              <a:gd name="T9" fmla="*/ 20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220">
                <a:moveTo>
                  <a:pt x="112" y="206"/>
                </a:moveTo>
                <a:lnTo>
                  <a:pt x="74" y="220"/>
                </a:lnTo>
                <a:lnTo>
                  <a:pt x="0" y="12"/>
                </a:lnTo>
                <a:lnTo>
                  <a:pt x="37" y="0"/>
                </a:lnTo>
                <a:lnTo>
                  <a:pt x="112" y="2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513639" y="5519739"/>
            <a:ext cx="363538" cy="333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7485064" y="5543552"/>
            <a:ext cx="420688" cy="52388"/>
          </a:xfrm>
          <a:custGeom>
            <a:avLst/>
            <a:gdLst>
              <a:gd name="T0" fmla="*/ 208 w 221"/>
              <a:gd name="T1" fmla="*/ 27 h 27"/>
              <a:gd name="T2" fmla="*/ 13 w 221"/>
              <a:gd name="T3" fmla="*/ 27 h 27"/>
              <a:gd name="T4" fmla="*/ 0 w 221"/>
              <a:gd name="T5" fmla="*/ 14 h 27"/>
              <a:gd name="T6" fmla="*/ 13 w 221"/>
              <a:gd name="T7" fmla="*/ 0 h 27"/>
              <a:gd name="T8" fmla="*/ 208 w 221"/>
              <a:gd name="T9" fmla="*/ 0 h 27"/>
              <a:gd name="T10" fmla="*/ 221 w 221"/>
              <a:gd name="T11" fmla="*/ 14 h 27"/>
              <a:gd name="T12" fmla="*/ 208 w 221"/>
              <a:gd name="T1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1" h="27">
                <a:moveTo>
                  <a:pt x="208" y="27"/>
                </a:moveTo>
                <a:cubicBezTo>
                  <a:pt x="13" y="27"/>
                  <a:pt x="13" y="27"/>
                  <a:pt x="13" y="27"/>
                </a:cubicBezTo>
                <a:cubicBezTo>
                  <a:pt x="6" y="27"/>
                  <a:pt x="0" y="21"/>
                  <a:pt x="0" y="14"/>
                </a:cubicBezTo>
                <a:cubicBezTo>
                  <a:pt x="0" y="6"/>
                  <a:pt x="6" y="0"/>
                  <a:pt x="13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5" y="0"/>
                  <a:pt x="221" y="6"/>
                  <a:pt x="221" y="14"/>
                </a:cubicBezTo>
                <a:cubicBezTo>
                  <a:pt x="221" y="21"/>
                  <a:pt x="215" y="27"/>
                  <a:pt x="208" y="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793039" y="5138739"/>
            <a:ext cx="120650" cy="1174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7818439" y="5160964"/>
            <a:ext cx="73025" cy="730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7437439" y="4865689"/>
            <a:ext cx="173038" cy="173038"/>
          </a:xfrm>
          <a:custGeom>
            <a:avLst/>
            <a:gdLst>
              <a:gd name="T0" fmla="*/ 86 w 91"/>
              <a:gd name="T1" fmla="*/ 36 h 91"/>
              <a:gd name="T2" fmla="*/ 54 w 91"/>
              <a:gd name="T3" fmla="*/ 86 h 91"/>
              <a:gd name="T4" fmla="*/ 5 w 91"/>
              <a:gd name="T5" fmla="*/ 54 h 91"/>
              <a:gd name="T6" fmla="*/ 37 w 91"/>
              <a:gd name="T7" fmla="*/ 5 h 91"/>
              <a:gd name="T8" fmla="*/ 86 w 91"/>
              <a:gd name="T9" fmla="*/ 3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1">
                <a:moveTo>
                  <a:pt x="86" y="36"/>
                </a:moveTo>
                <a:cubicBezTo>
                  <a:pt x="91" y="59"/>
                  <a:pt x="77" y="81"/>
                  <a:pt x="54" y="86"/>
                </a:cubicBezTo>
                <a:cubicBezTo>
                  <a:pt x="32" y="91"/>
                  <a:pt x="10" y="77"/>
                  <a:pt x="5" y="54"/>
                </a:cubicBezTo>
                <a:cubicBezTo>
                  <a:pt x="0" y="32"/>
                  <a:pt x="14" y="10"/>
                  <a:pt x="37" y="5"/>
                </a:cubicBezTo>
                <a:cubicBezTo>
                  <a:pt x="59" y="0"/>
                  <a:pt x="81" y="14"/>
                  <a:pt x="86" y="3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7456489" y="4799014"/>
            <a:ext cx="425450" cy="320675"/>
          </a:xfrm>
          <a:custGeom>
            <a:avLst/>
            <a:gdLst>
              <a:gd name="T0" fmla="*/ 169 w 223"/>
              <a:gd name="T1" fmla="*/ 14 h 168"/>
              <a:gd name="T2" fmla="*/ 126 w 223"/>
              <a:gd name="T3" fmla="*/ 23 h 168"/>
              <a:gd name="T4" fmla="*/ 0 w 223"/>
              <a:gd name="T5" fmla="*/ 0 h 168"/>
              <a:gd name="T6" fmla="*/ 37 w 223"/>
              <a:gd name="T7" fmla="*/ 168 h 168"/>
              <a:gd name="T8" fmla="*/ 141 w 223"/>
              <a:gd name="T9" fmla="*/ 94 h 168"/>
              <a:gd name="T10" fmla="*/ 185 w 223"/>
              <a:gd name="T11" fmla="*/ 85 h 168"/>
              <a:gd name="T12" fmla="*/ 215 w 223"/>
              <a:gd name="T13" fmla="*/ 41 h 168"/>
              <a:gd name="T14" fmla="*/ 169 w 223"/>
              <a:gd name="T15" fmla="*/ 1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168">
                <a:moveTo>
                  <a:pt x="169" y="14"/>
                </a:moveTo>
                <a:cubicBezTo>
                  <a:pt x="126" y="23"/>
                  <a:pt x="126" y="23"/>
                  <a:pt x="126" y="23"/>
                </a:cubicBezTo>
                <a:cubicBezTo>
                  <a:pt x="0" y="0"/>
                  <a:pt x="0" y="0"/>
                  <a:pt x="0" y="0"/>
                </a:cubicBezTo>
                <a:cubicBezTo>
                  <a:pt x="37" y="168"/>
                  <a:pt x="37" y="168"/>
                  <a:pt x="37" y="168"/>
                </a:cubicBezTo>
                <a:cubicBezTo>
                  <a:pt x="141" y="94"/>
                  <a:pt x="141" y="94"/>
                  <a:pt x="141" y="94"/>
                </a:cubicBezTo>
                <a:cubicBezTo>
                  <a:pt x="185" y="85"/>
                  <a:pt x="185" y="85"/>
                  <a:pt x="185" y="85"/>
                </a:cubicBezTo>
                <a:cubicBezTo>
                  <a:pt x="185" y="85"/>
                  <a:pt x="223" y="75"/>
                  <a:pt x="215" y="41"/>
                </a:cubicBezTo>
                <a:cubicBezTo>
                  <a:pt x="207" y="6"/>
                  <a:pt x="169" y="14"/>
                  <a:pt x="169" y="1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7339014" y="4687889"/>
            <a:ext cx="614363" cy="284163"/>
          </a:xfrm>
          <a:custGeom>
            <a:avLst/>
            <a:gdLst>
              <a:gd name="T0" fmla="*/ 53 w 387"/>
              <a:gd name="T1" fmla="*/ 179 h 179"/>
              <a:gd name="T2" fmla="*/ 387 w 387"/>
              <a:gd name="T3" fmla="*/ 95 h 179"/>
              <a:gd name="T4" fmla="*/ 291 w 387"/>
              <a:gd name="T5" fmla="*/ 0 h 179"/>
              <a:gd name="T6" fmla="*/ 0 w 387"/>
              <a:gd name="T7" fmla="*/ 53 h 179"/>
              <a:gd name="T8" fmla="*/ 53 w 387"/>
              <a:gd name="T9" fmla="*/ 17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179">
                <a:moveTo>
                  <a:pt x="53" y="179"/>
                </a:moveTo>
                <a:lnTo>
                  <a:pt x="387" y="95"/>
                </a:lnTo>
                <a:lnTo>
                  <a:pt x="291" y="0"/>
                </a:lnTo>
                <a:lnTo>
                  <a:pt x="0" y="53"/>
                </a:lnTo>
                <a:lnTo>
                  <a:pt x="53" y="1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4098926" y="5581652"/>
            <a:ext cx="3992563" cy="1250950"/>
          </a:xfrm>
          <a:custGeom>
            <a:avLst/>
            <a:gdLst>
              <a:gd name="T0" fmla="*/ 1484 w 2515"/>
              <a:gd name="T1" fmla="*/ 0 h 788"/>
              <a:gd name="T2" fmla="*/ 1031 w 2515"/>
              <a:gd name="T3" fmla="*/ 0 h 788"/>
              <a:gd name="T4" fmla="*/ 0 w 2515"/>
              <a:gd name="T5" fmla="*/ 0 h 788"/>
              <a:gd name="T6" fmla="*/ 0 w 2515"/>
              <a:gd name="T7" fmla="*/ 119 h 788"/>
              <a:gd name="T8" fmla="*/ 59 w 2515"/>
              <a:gd name="T9" fmla="*/ 119 h 788"/>
              <a:gd name="T10" fmla="*/ 59 w 2515"/>
              <a:gd name="T11" fmla="*/ 788 h 788"/>
              <a:gd name="T12" fmla="*/ 668 w 2515"/>
              <a:gd name="T13" fmla="*/ 788 h 788"/>
              <a:gd name="T14" fmla="*/ 668 w 2515"/>
              <a:gd name="T15" fmla="*/ 119 h 788"/>
              <a:gd name="T16" fmla="*/ 1031 w 2515"/>
              <a:gd name="T17" fmla="*/ 119 h 788"/>
              <a:gd name="T18" fmla="*/ 1484 w 2515"/>
              <a:gd name="T19" fmla="*/ 119 h 788"/>
              <a:gd name="T20" fmla="*/ 1846 w 2515"/>
              <a:gd name="T21" fmla="*/ 119 h 788"/>
              <a:gd name="T22" fmla="*/ 1846 w 2515"/>
              <a:gd name="T23" fmla="*/ 788 h 788"/>
              <a:gd name="T24" fmla="*/ 2456 w 2515"/>
              <a:gd name="T25" fmla="*/ 788 h 788"/>
              <a:gd name="T26" fmla="*/ 2456 w 2515"/>
              <a:gd name="T27" fmla="*/ 119 h 788"/>
              <a:gd name="T28" fmla="*/ 2515 w 2515"/>
              <a:gd name="T29" fmla="*/ 119 h 788"/>
              <a:gd name="T30" fmla="*/ 2515 w 2515"/>
              <a:gd name="T31" fmla="*/ 0 h 788"/>
              <a:gd name="T32" fmla="*/ 1484 w 2515"/>
              <a:gd name="T33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788">
                <a:moveTo>
                  <a:pt x="1484" y="0"/>
                </a:moveTo>
                <a:lnTo>
                  <a:pt x="1031" y="0"/>
                </a:lnTo>
                <a:lnTo>
                  <a:pt x="0" y="0"/>
                </a:lnTo>
                <a:lnTo>
                  <a:pt x="0" y="119"/>
                </a:lnTo>
                <a:lnTo>
                  <a:pt x="59" y="119"/>
                </a:lnTo>
                <a:lnTo>
                  <a:pt x="59" y="788"/>
                </a:lnTo>
                <a:lnTo>
                  <a:pt x="668" y="788"/>
                </a:lnTo>
                <a:lnTo>
                  <a:pt x="668" y="119"/>
                </a:lnTo>
                <a:lnTo>
                  <a:pt x="1031" y="119"/>
                </a:lnTo>
                <a:lnTo>
                  <a:pt x="1484" y="119"/>
                </a:lnTo>
                <a:lnTo>
                  <a:pt x="1846" y="119"/>
                </a:lnTo>
                <a:lnTo>
                  <a:pt x="1846" y="788"/>
                </a:lnTo>
                <a:lnTo>
                  <a:pt x="2456" y="788"/>
                </a:lnTo>
                <a:lnTo>
                  <a:pt x="2456" y="119"/>
                </a:lnTo>
                <a:lnTo>
                  <a:pt x="2515" y="119"/>
                </a:lnTo>
                <a:lnTo>
                  <a:pt x="2515" y="0"/>
                </a:lnTo>
                <a:lnTo>
                  <a:pt x="1484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0"/>
          <p:cNvSpPr>
            <a:spLocks/>
          </p:cNvSpPr>
          <p:nvPr/>
        </p:nvSpPr>
        <p:spPr bwMode="auto">
          <a:xfrm>
            <a:off x="4098926" y="5581652"/>
            <a:ext cx="3992563" cy="1250950"/>
          </a:xfrm>
          <a:custGeom>
            <a:avLst/>
            <a:gdLst>
              <a:gd name="T0" fmla="*/ 1484 w 2515"/>
              <a:gd name="T1" fmla="*/ 0 h 788"/>
              <a:gd name="T2" fmla="*/ 1031 w 2515"/>
              <a:gd name="T3" fmla="*/ 0 h 788"/>
              <a:gd name="T4" fmla="*/ 0 w 2515"/>
              <a:gd name="T5" fmla="*/ 0 h 788"/>
              <a:gd name="T6" fmla="*/ 0 w 2515"/>
              <a:gd name="T7" fmla="*/ 119 h 788"/>
              <a:gd name="T8" fmla="*/ 59 w 2515"/>
              <a:gd name="T9" fmla="*/ 119 h 788"/>
              <a:gd name="T10" fmla="*/ 59 w 2515"/>
              <a:gd name="T11" fmla="*/ 788 h 788"/>
              <a:gd name="T12" fmla="*/ 668 w 2515"/>
              <a:gd name="T13" fmla="*/ 788 h 788"/>
              <a:gd name="T14" fmla="*/ 668 w 2515"/>
              <a:gd name="T15" fmla="*/ 119 h 788"/>
              <a:gd name="T16" fmla="*/ 1031 w 2515"/>
              <a:gd name="T17" fmla="*/ 119 h 788"/>
              <a:gd name="T18" fmla="*/ 1484 w 2515"/>
              <a:gd name="T19" fmla="*/ 119 h 788"/>
              <a:gd name="T20" fmla="*/ 1846 w 2515"/>
              <a:gd name="T21" fmla="*/ 119 h 788"/>
              <a:gd name="T22" fmla="*/ 1846 w 2515"/>
              <a:gd name="T23" fmla="*/ 788 h 788"/>
              <a:gd name="T24" fmla="*/ 2456 w 2515"/>
              <a:gd name="T25" fmla="*/ 788 h 788"/>
              <a:gd name="T26" fmla="*/ 2456 w 2515"/>
              <a:gd name="T27" fmla="*/ 119 h 788"/>
              <a:gd name="T28" fmla="*/ 2515 w 2515"/>
              <a:gd name="T29" fmla="*/ 119 h 788"/>
              <a:gd name="T30" fmla="*/ 2515 w 2515"/>
              <a:gd name="T31" fmla="*/ 0 h 788"/>
              <a:gd name="T32" fmla="*/ 1484 w 2515"/>
              <a:gd name="T33" fmla="*/ 0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788">
                <a:moveTo>
                  <a:pt x="1484" y="0"/>
                </a:moveTo>
                <a:lnTo>
                  <a:pt x="1031" y="0"/>
                </a:lnTo>
                <a:lnTo>
                  <a:pt x="0" y="0"/>
                </a:lnTo>
                <a:lnTo>
                  <a:pt x="0" y="119"/>
                </a:lnTo>
                <a:lnTo>
                  <a:pt x="59" y="119"/>
                </a:lnTo>
                <a:lnTo>
                  <a:pt x="59" y="788"/>
                </a:lnTo>
                <a:lnTo>
                  <a:pt x="668" y="788"/>
                </a:lnTo>
                <a:lnTo>
                  <a:pt x="668" y="119"/>
                </a:lnTo>
                <a:lnTo>
                  <a:pt x="1031" y="119"/>
                </a:lnTo>
                <a:lnTo>
                  <a:pt x="1484" y="119"/>
                </a:lnTo>
                <a:lnTo>
                  <a:pt x="1846" y="119"/>
                </a:lnTo>
                <a:lnTo>
                  <a:pt x="1846" y="788"/>
                </a:lnTo>
                <a:lnTo>
                  <a:pt x="2456" y="788"/>
                </a:lnTo>
                <a:lnTo>
                  <a:pt x="2456" y="119"/>
                </a:lnTo>
                <a:lnTo>
                  <a:pt x="2515" y="119"/>
                </a:lnTo>
                <a:lnTo>
                  <a:pt x="2515" y="0"/>
                </a:lnTo>
                <a:lnTo>
                  <a:pt x="148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7038976" y="5772152"/>
            <a:ext cx="950913" cy="7938"/>
          </a:xfrm>
          <a:prstGeom prst="rect">
            <a:avLst/>
          </a:pr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7038976" y="5772152"/>
            <a:ext cx="950913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7038976" y="6153152"/>
            <a:ext cx="950913" cy="7938"/>
          </a:xfrm>
          <a:prstGeom prst="rect">
            <a:avLst/>
          </a:pr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7038976" y="6534152"/>
            <a:ext cx="950913" cy="7938"/>
          </a:xfrm>
          <a:prstGeom prst="rect">
            <a:avLst/>
          </a:pr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200526" y="5772152"/>
            <a:ext cx="949325" cy="7938"/>
          </a:xfrm>
          <a:prstGeom prst="rect">
            <a:avLst/>
          </a:pr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200526" y="5772152"/>
            <a:ext cx="949325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200526" y="6153152"/>
            <a:ext cx="949325" cy="7938"/>
          </a:xfrm>
          <a:prstGeom prst="rect">
            <a:avLst/>
          </a:pr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4200526" y="6534152"/>
            <a:ext cx="949325" cy="7938"/>
          </a:xfrm>
          <a:prstGeom prst="rect">
            <a:avLst/>
          </a:pr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4643439" y="5807077"/>
            <a:ext cx="63500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4643439" y="6188077"/>
            <a:ext cx="63500" cy="6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4643439" y="6569077"/>
            <a:ext cx="63500" cy="6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2"/>
          <p:cNvSpPr>
            <a:spLocks noChangeArrowheads="1"/>
          </p:cNvSpPr>
          <p:nvPr/>
        </p:nvSpPr>
        <p:spPr bwMode="auto">
          <a:xfrm>
            <a:off x="7483476" y="5807077"/>
            <a:ext cx="63500" cy="65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7483476" y="6188077"/>
            <a:ext cx="63500" cy="6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4"/>
          <p:cNvSpPr>
            <a:spLocks noChangeArrowheads="1"/>
          </p:cNvSpPr>
          <p:nvPr/>
        </p:nvSpPr>
        <p:spPr bwMode="auto">
          <a:xfrm>
            <a:off x="7483476" y="6569077"/>
            <a:ext cx="63500" cy="63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6"/>
          <p:cNvSpPr>
            <a:spLocks/>
          </p:cNvSpPr>
          <p:nvPr/>
        </p:nvSpPr>
        <p:spPr bwMode="auto">
          <a:xfrm>
            <a:off x="4238626" y="5778502"/>
            <a:ext cx="911225" cy="1588"/>
          </a:xfrm>
          <a:custGeom>
            <a:avLst/>
            <a:gdLst>
              <a:gd name="T0" fmla="*/ 574 w 574"/>
              <a:gd name="T1" fmla="*/ 0 h 1"/>
              <a:gd name="T2" fmla="*/ 0 w 574"/>
              <a:gd name="T3" fmla="*/ 0 h 1"/>
              <a:gd name="T4" fmla="*/ 9 w 574"/>
              <a:gd name="T5" fmla="*/ 1 h 1"/>
              <a:gd name="T6" fmla="*/ 574 w 574"/>
              <a:gd name="T7" fmla="*/ 1 h 1"/>
              <a:gd name="T8" fmla="*/ 574 w 574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4" h="1">
                <a:moveTo>
                  <a:pt x="574" y="0"/>
                </a:moveTo>
                <a:lnTo>
                  <a:pt x="0" y="0"/>
                </a:lnTo>
                <a:lnTo>
                  <a:pt x="9" y="1"/>
                </a:lnTo>
                <a:lnTo>
                  <a:pt x="574" y="1"/>
                </a:lnTo>
                <a:lnTo>
                  <a:pt x="574" y="0"/>
                </a:lnTo>
                <a:close/>
              </a:path>
            </a:pathLst>
          </a:custGeom>
          <a:solidFill>
            <a:srgbClr val="B1B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7"/>
          <p:cNvSpPr>
            <a:spLocks/>
          </p:cNvSpPr>
          <p:nvPr/>
        </p:nvSpPr>
        <p:spPr bwMode="auto">
          <a:xfrm>
            <a:off x="4238626" y="5778502"/>
            <a:ext cx="911225" cy="1588"/>
          </a:xfrm>
          <a:custGeom>
            <a:avLst/>
            <a:gdLst>
              <a:gd name="T0" fmla="*/ 574 w 574"/>
              <a:gd name="T1" fmla="*/ 0 h 1"/>
              <a:gd name="T2" fmla="*/ 0 w 574"/>
              <a:gd name="T3" fmla="*/ 0 h 1"/>
              <a:gd name="T4" fmla="*/ 9 w 574"/>
              <a:gd name="T5" fmla="*/ 1 h 1"/>
              <a:gd name="T6" fmla="*/ 574 w 574"/>
              <a:gd name="T7" fmla="*/ 1 h 1"/>
              <a:gd name="T8" fmla="*/ 574 w 574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4" h="1">
                <a:moveTo>
                  <a:pt x="574" y="0"/>
                </a:moveTo>
                <a:lnTo>
                  <a:pt x="0" y="0"/>
                </a:lnTo>
                <a:lnTo>
                  <a:pt x="9" y="1"/>
                </a:lnTo>
                <a:lnTo>
                  <a:pt x="574" y="1"/>
                </a:lnTo>
                <a:lnTo>
                  <a:pt x="57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7997826" y="5778502"/>
            <a:ext cx="1588" cy="149225"/>
          </a:xfrm>
          <a:prstGeom prst="rect">
            <a:avLst/>
          </a:prstGeom>
          <a:solidFill>
            <a:srgbClr val="DBDE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7997826" y="5778502"/>
            <a:ext cx="15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2"/>
          <p:cNvSpPr>
            <a:spLocks/>
          </p:cNvSpPr>
          <p:nvPr/>
        </p:nvSpPr>
        <p:spPr bwMode="auto">
          <a:xfrm>
            <a:off x="7077076" y="5778502"/>
            <a:ext cx="912813" cy="1588"/>
          </a:xfrm>
          <a:custGeom>
            <a:avLst/>
            <a:gdLst>
              <a:gd name="T0" fmla="*/ 575 w 575"/>
              <a:gd name="T1" fmla="*/ 0 h 1"/>
              <a:gd name="T2" fmla="*/ 0 w 575"/>
              <a:gd name="T3" fmla="*/ 0 h 1"/>
              <a:gd name="T4" fmla="*/ 10 w 575"/>
              <a:gd name="T5" fmla="*/ 1 h 1"/>
              <a:gd name="T6" fmla="*/ 575 w 575"/>
              <a:gd name="T7" fmla="*/ 1 h 1"/>
              <a:gd name="T8" fmla="*/ 575 w 57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1">
                <a:moveTo>
                  <a:pt x="575" y="0"/>
                </a:moveTo>
                <a:lnTo>
                  <a:pt x="0" y="0"/>
                </a:lnTo>
                <a:lnTo>
                  <a:pt x="10" y="1"/>
                </a:lnTo>
                <a:lnTo>
                  <a:pt x="575" y="1"/>
                </a:lnTo>
                <a:lnTo>
                  <a:pt x="575" y="0"/>
                </a:lnTo>
                <a:close/>
              </a:path>
            </a:pathLst>
          </a:custGeom>
          <a:solidFill>
            <a:srgbClr val="B1B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3"/>
          <p:cNvSpPr>
            <a:spLocks/>
          </p:cNvSpPr>
          <p:nvPr/>
        </p:nvSpPr>
        <p:spPr bwMode="auto">
          <a:xfrm>
            <a:off x="7077076" y="5778502"/>
            <a:ext cx="912813" cy="1588"/>
          </a:xfrm>
          <a:custGeom>
            <a:avLst/>
            <a:gdLst>
              <a:gd name="T0" fmla="*/ 575 w 575"/>
              <a:gd name="T1" fmla="*/ 0 h 1"/>
              <a:gd name="T2" fmla="*/ 0 w 575"/>
              <a:gd name="T3" fmla="*/ 0 h 1"/>
              <a:gd name="T4" fmla="*/ 10 w 575"/>
              <a:gd name="T5" fmla="*/ 1 h 1"/>
              <a:gd name="T6" fmla="*/ 575 w 575"/>
              <a:gd name="T7" fmla="*/ 1 h 1"/>
              <a:gd name="T8" fmla="*/ 575 w 57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1">
                <a:moveTo>
                  <a:pt x="575" y="0"/>
                </a:moveTo>
                <a:lnTo>
                  <a:pt x="0" y="0"/>
                </a:lnTo>
                <a:lnTo>
                  <a:pt x="10" y="1"/>
                </a:lnTo>
                <a:lnTo>
                  <a:pt x="575" y="1"/>
                </a:lnTo>
                <a:lnTo>
                  <a:pt x="57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5"/>
          <p:cNvSpPr>
            <a:spLocks noEditPoints="1"/>
          </p:cNvSpPr>
          <p:nvPr/>
        </p:nvSpPr>
        <p:spPr bwMode="auto">
          <a:xfrm>
            <a:off x="4097339" y="5683252"/>
            <a:ext cx="3995738" cy="95250"/>
          </a:xfrm>
          <a:custGeom>
            <a:avLst/>
            <a:gdLst>
              <a:gd name="T0" fmla="*/ 768 w 2517"/>
              <a:gd name="T1" fmla="*/ 55 h 60"/>
              <a:gd name="T2" fmla="*/ 669 w 2517"/>
              <a:gd name="T3" fmla="*/ 55 h 60"/>
              <a:gd name="T4" fmla="*/ 669 w 2517"/>
              <a:gd name="T5" fmla="*/ 60 h 60"/>
              <a:gd name="T6" fmla="*/ 768 w 2517"/>
              <a:gd name="T7" fmla="*/ 60 h 60"/>
              <a:gd name="T8" fmla="*/ 768 w 2517"/>
              <a:gd name="T9" fmla="*/ 55 h 60"/>
              <a:gd name="T10" fmla="*/ 1847 w 2517"/>
              <a:gd name="T11" fmla="*/ 55 h 60"/>
              <a:gd name="T12" fmla="*/ 1749 w 2517"/>
              <a:gd name="T13" fmla="*/ 55 h 60"/>
              <a:gd name="T14" fmla="*/ 1749 w 2517"/>
              <a:gd name="T15" fmla="*/ 60 h 60"/>
              <a:gd name="T16" fmla="*/ 1847 w 2517"/>
              <a:gd name="T17" fmla="*/ 60 h 60"/>
              <a:gd name="T18" fmla="*/ 1847 w 2517"/>
              <a:gd name="T19" fmla="*/ 55 h 60"/>
              <a:gd name="T20" fmla="*/ 1 w 2517"/>
              <a:gd name="T21" fmla="*/ 0 h 60"/>
              <a:gd name="T22" fmla="*/ 0 w 2517"/>
              <a:gd name="T23" fmla="*/ 0 h 60"/>
              <a:gd name="T24" fmla="*/ 0 w 2517"/>
              <a:gd name="T25" fmla="*/ 60 h 60"/>
              <a:gd name="T26" fmla="*/ 60 w 2517"/>
              <a:gd name="T27" fmla="*/ 60 h 60"/>
              <a:gd name="T28" fmla="*/ 60 w 2517"/>
              <a:gd name="T29" fmla="*/ 55 h 60"/>
              <a:gd name="T30" fmla="*/ 1 w 2517"/>
              <a:gd name="T31" fmla="*/ 55 h 60"/>
              <a:gd name="T32" fmla="*/ 1 w 2517"/>
              <a:gd name="T33" fmla="*/ 0 h 60"/>
              <a:gd name="T34" fmla="*/ 2517 w 2517"/>
              <a:gd name="T35" fmla="*/ 0 h 60"/>
              <a:gd name="T36" fmla="*/ 2516 w 2517"/>
              <a:gd name="T37" fmla="*/ 0 h 60"/>
              <a:gd name="T38" fmla="*/ 2516 w 2517"/>
              <a:gd name="T39" fmla="*/ 55 h 60"/>
              <a:gd name="T40" fmla="*/ 2458 w 2517"/>
              <a:gd name="T41" fmla="*/ 55 h 60"/>
              <a:gd name="T42" fmla="*/ 2458 w 2517"/>
              <a:gd name="T43" fmla="*/ 60 h 60"/>
              <a:gd name="T44" fmla="*/ 2517 w 2517"/>
              <a:gd name="T45" fmla="*/ 60 h 60"/>
              <a:gd name="T46" fmla="*/ 2517 w 2517"/>
              <a:gd name="T4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17" h="60">
                <a:moveTo>
                  <a:pt x="768" y="55"/>
                </a:moveTo>
                <a:lnTo>
                  <a:pt x="669" y="55"/>
                </a:lnTo>
                <a:lnTo>
                  <a:pt x="669" y="60"/>
                </a:lnTo>
                <a:lnTo>
                  <a:pt x="768" y="60"/>
                </a:lnTo>
                <a:lnTo>
                  <a:pt x="768" y="55"/>
                </a:lnTo>
                <a:close/>
                <a:moveTo>
                  <a:pt x="1847" y="55"/>
                </a:moveTo>
                <a:lnTo>
                  <a:pt x="1749" y="55"/>
                </a:lnTo>
                <a:lnTo>
                  <a:pt x="1749" y="60"/>
                </a:lnTo>
                <a:lnTo>
                  <a:pt x="1847" y="60"/>
                </a:lnTo>
                <a:lnTo>
                  <a:pt x="1847" y="55"/>
                </a:lnTo>
                <a:close/>
                <a:moveTo>
                  <a:pt x="1" y="0"/>
                </a:moveTo>
                <a:lnTo>
                  <a:pt x="0" y="0"/>
                </a:lnTo>
                <a:lnTo>
                  <a:pt x="0" y="60"/>
                </a:lnTo>
                <a:lnTo>
                  <a:pt x="60" y="60"/>
                </a:lnTo>
                <a:lnTo>
                  <a:pt x="60" y="55"/>
                </a:lnTo>
                <a:lnTo>
                  <a:pt x="1" y="55"/>
                </a:lnTo>
                <a:lnTo>
                  <a:pt x="1" y="0"/>
                </a:lnTo>
                <a:close/>
                <a:moveTo>
                  <a:pt x="2517" y="0"/>
                </a:moveTo>
                <a:lnTo>
                  <a:pt x="2516" y="0"/>
                </a:lnTo>
                <a:lnTo>
                  <a:pt x="2516" y="55"/>
                </a:lnTo>
                <a:lnTo>
                  <a:pt x="2458" y="55"/>
                </a:lnTo>
                <a:lnTo>
                  <a:pt x="2458" y="60"/>
                </a:lnTo>
                <a:lnTo>
                  <a:pt x="2517" y="60"/>
                </a:lnTo>
                <a:lnTo>
                  <a:pt x="2517" y="0"/>
                </a:lnTo>
                <a:close/>
              </a:path>
            </a:pathLst>
          </a:custGeom>
          <a:solidFill>
            <a:srgbClr val="DBDE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6"/>
          <p:cNvSpPr>
            <a:spLocks noEditPoints="1"/>
          </p:cNvSpPr>
          <p:nvPr/>
        </p:nvSpPr>
        <p:spPr bwMode="auto">
          <a:xfrm>
            <a:off x="4097339" y="5683252"/>
            <a:ext cx="3995738" cy="95250"/>
          </a:xfrm>
          <a:custGeom>
            <a:avLst/>
            <a:gdLst>
              <a:gd name="T0" fmla="*/ 768 w 2517"/>
              <a:gd name="T1" fmla="*/ 55 h 60"/>
              <a:gd name="T2" fmla="*/ 669 w 2517"/>
              <a:gd name="T3" fmla="*/ 55 h 60"/>
              <a:gd name="T4" fmla="*/ 669 w 2517"/>
              <a:gd name="T5" fmla="*/ 60 h 60"/>
              <a:gd name="T6" fmla="*/ 768 w 2517"/>
              <a:gd name="T7" fmla="*/ 60 h 60"/>
              <a:gd name="T8" fmla="*/ 768 w 2517"/>
              <a:gd name="T9" fmla="*/ 55 h 60"/>
              <a:gd name="T10" fmla="*/ 1847 w 2517"/>
              <a:gd name="T11" fmla="*/ 55 h 60"/>
              <a:gd name="T12" fmla="*/ 1749 w 2517"/>
              <a:gd name="T13" fmla="*/ 55 h 60"/>
              <a:gd name="T14" fmla="*/ 1749 w 2517"/>
              <a:gd name="T15" fmla="*/ 60 h 60"/>
              <a:gd name="T16" fmla="*/ 1847 w 2517"/>
              <a:gd name="T17" fmla="*/ 60 h 60"/>
              <a:gd name="T18" fmla="*/ 1847 w 2517"/>
              <a:gd name="T19" fmla="*/ 55 h 60"/>
              <a:gd name="T20" fmla="*/ 1 w 2517"/>
              <a:gd name="T21" fmla="*/ 0 h 60"/>
              <a:gd name="T22" fmla="*/ 0 w 2517"/>
              <a:gd name="T23" fmla="*/ 0 h 60"/>
              <a:gd name="T24" fmla="*/ 0 w 2517"/>
              <a:gd name="T25" fmla="*/ 60 h 60"/>
              <a:gd name="T26" fmla="*/ 60 w 2517"/>
              <a:gd name="T27" fmla="*/ 60 h 60"/>
              <a:gd name="T28" fmla="*/ 60 w 2517"/>
              <a:gd name="T29" fmla="*/ 55 h 60"/>
              <a:gd name="T30" fmla="*/ 1 w 2517"/>
              <a:gd name="T31" fmla="*/ 55 h 60"/>
              <a:gd name="T32" fmla="*/ 1 w 2517"/>
              <a:gd name="T33" fmla="*/ 0 h 60"/>
              <a:gd name="T34" fmla="*/ 2517 w 2517"/>
              <a:gd name="T35" fmla="*/ 0 h 60"/>
              <a:gd name="T36" fmla="*/ 2516 w 2517"/>
              <a:gd name="T37" fmla="*/ 0 h 60"/>
              <a:gd name="T38" fmla="*/ 2516 w 2517"/>
              <a:gd name="T39" fmla="*/ 55 h 60"/>
              <a:gd name="T40" fmla="*/ 2458 w 2517"/>
              <a:gd name="T41" fmla="*/ 55 h 60"/>
              <a:gd name="T42" fmla="*/ 2458 w 2517"/>
              <a:gd name="T43" fmla="*/ 60 h 60"/>
              <a:gd name="T44" fmla="*/ 2517 w 2517"/>
              <a:gd name="T45" fmla="*/ 60 h 60"/>
              <a:gd name="T46" fmla="*/ 2517 w 2517"/>
              <a:gd name="T4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17" h="60">
                <a:moveTo>
                  <a:pt x="768" y="55"/>
                </a:moveTo>
                <a:lnTo>
                  <a:pt x="669" y="55"/>
                </a:lnTo>
                <a:lnTo>
                  <a:pt x="669" y="60"/>
                </a:lnTo>
                <a:lnTo>
                  <a:pt x="768" y="60"/>
                </a:lnTo>
                <a:lnTo>
                  <a:pt x="768" y="55"/>
                </a:lnTo>
                <a:moveTo>
                  <a:pt x="1847" y="55"/>
                </a:moveTo>
                <a:lnTo>
                  <a:pt x="1749" y="55"/>
                </a:lnTo>
                <a:lnTo>
                  <a:pt x="1749" y="60"/>
                </a:lnTo>
                <a:lnTo>
                  <a:pt x="1847" y="60"/>
                </a:lnTo>
                <a:lnTo>
                  <a:pt x="1847" y="55"/>
                </a:lnTo>
                <a:moveTo>
                  <a:pt x="1" y="0"/>
                </a:moveTo>
                <a:lnTo>
                  <a:pt x="0" y="0"/>
                </a:lnTo>
                <a:lnTo>
                  <a:pt x="0" y="60"/>
                </a:lnTo>
                <a:lnTo>
                  <a:pt x="60" y="60"/>
                </a:lnTo>
                <a:lnTo>
                  <a:pt x="60" y="55"/>
                </a:lnTo>
                <a:lnTo>
                  <a:pt x="1" y="55"/>
                </a:lnTo>
                <a:lnTo>
                  <a:pt x="1" y="0"/>
                </a:lnTo>
                <a:moveTo>
                  <a:pt x="2517" y="0"/>
                </a:moveTo>
                <a:lnTo>
                  <a:pt x="2516" y="0"/>
                </a:lnTo>
                <a:lnTo>
                  <a:pt x="2516" y="55"/>
                </a:lnTo>
                <a:lnTo>
                  <a:pt x="2458" y="55"/>
                </a:lnTo>
                <a:lnTo>
                  <a:pt x="2458" y="60"/>
                </a:lnTo>
                <a:lnTo>
                  <a:pt x="2517" y="60"/>
                </a:lnTo>
                <a:lnTo>
                  <a:pt x="25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7"/>
          <p:cNvSpPr>
            <a:spLocks noEditPoints="1"/>
          </p:cNvSpPr>
          <p:nvPr/>
        </p:nvSpPr>
        <p:spPr bwMode="auto">
          <a:xfrm>
            <a:off x="4098926" y="5683252"/>
            <a:ext cx="3992563" cy="95250"/>
          </a:xfrm>
          <a:custGeom>
            <a:avLst/>
            <a:gdLst>
              <a:gd name="T0" fmla="*/ 555 w 2096"/>
              <a:gd name="T1" fmla="*/ 0 h 50"/>
              <a:gd name="T2" fmla="*/ 0 w 2096"/>
              <a:gd name="T3" fmla="*/ 0 h 50"/>
              <a:gd name="T4" fmla="*/ 0 w 2096"/>
              <a:gd name="T5" fmla="*/ 46 h 50"/>
              <a:gd name="T6" fmla="*/ 49 w 2096"/>
              <a:gd name="T7" fmla="*/ 46 h 50"/>
              <a:gd name="T8" fmla="*/ 49 w 2096"/>
              <a:gd name="T9" fmla="*/ 50 h 50"/>
              <a:gd name="T10" fmla="*/ 53 w 2096"/>
              <a:gd name="T11" fmla="*/ 50 h 50"/>
              <a:gd name="T12" fmla="*/ 53 w 2096"/>
              <a:gd name="T13" fmla="*/ 47 h 50"/>
              <a:gd name="T14" fmla="*/ 57 w 2096"/>
              <a:gd name="T15" fmla="*/ 47 h 50"/>
              <a:gd name="T16" fmla="*/ 49 w 2096"/>
              <a:gd name="T17" fmla="*/ 46 h 50"/>
              <a:gd name="T18" fmla="*/ 557 w 2096"/>
              <a:gd name="T19" fmla="*/ 46 h 50"/>
              <a:gd name="T20" fmla="*/ 639 w 2096"/>
              <a:gd name="T21" fmla="*/ 46 h 50"/>
              <a:gd name="T22" fmla="*/ 639 w 2096"/>
              <a:gd name="T23" fmla="*/ 9 h 50"/>
              <a:gd name="T24" fmla="*/ 555 w 2096"/>
              <a:gd name="T25" fmla="*/ 0 h 50"/>
              <a:gd name="T26" fmla="*/ 2096 w 2096"/>
              <a:gd name="T27" fmla="*/ 0 h 50"/>
              <a:gd name="T28" fmla="*/ 1541 w 2096"/>
              <a:gd name="T29" fmla="*/ 0 h 50"/>
              <a:gd name="T30" fmla="*/ 1457 w 2096"/>
              <a:gd name="T31" fmla="*/ 9 h 50"/>
              <a:gd name="T32" fmla="*/ 1457 w 2096"/>
              <a:gd name="T33" fmla="*/ 46 h 50"/>
              <a:gd name="T34" fmla="*/ 1539 w 2096"/>
              <a:gd name="T35" fmla="*/ 46 h 50"/>
              <a:gd name="T36" fmla="*/ 1539 w 2096"/>
              <a:gd name="T37" fmla="*/ 50 h 50"/>
              <a:gd name="T38" fmla="*/ 1544 w 2096"/>
              <a:gd name="T39" fmla="*/ 50 h 50"/>
              <a:gd name="T40" fmla="*/ 1544 w 2096"/>
              <a:gd name="T41" fmla="*/ 47 h 50"/>
              <a:gd name="T42" fmla="*/ 1547 w 2096"/>
              <a:gd name="T43" fmla="*/ 47 h 50"/>
              <a:gd name="T44" fmla="*/ 1540 w 2096"/>
              <a:gd name="T45" fmla="*/ 46 h 50"/>
              <a:gd name="T46" fmla="*/ 2048 w 2096"/>
              <a:gd name="T47" fmla="*/ 46 h 50"/>
              <a:gd name="T48" fmla="*/ 2096 w 2096"/>
              <a:gd name="T49" fmla="*/ 46 h 50"/>
              <a:gd name="T50" fmla="*/ 2096 w 2096"/>
              <a:gd name="T5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96" h="50">
                <a:moveTo>
                  <a:pt x="55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50"/>
                  <a:pt x="49" y="50"/>
                  <a:pt x="49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7"/>
                  <a:pt x="53" y="47"/>
                  <a:pt x="53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49" y="46"/>
                  <a:pt x="49" y="46"/>
                  <a:pt x="49" y="46"/>
                </a:cubicBezTo>
                <a:cubicBezTo>
                  <a:pt x="557" y="46"/>
                  <a:pt x="557" y="46"/>
                  <a:pt x="557" y="46"/>
                </a:cubicBezTo>
                <a:cubicBezTo>
                  <a:pt x="639" y="46"/>
                  <a:pt x="639" y="46"/>
                  <a:pt x="639" y="46"/>
                </a:cubicBezTo>
                <a:cubicBezTo>
                  <a:pt x="639" y="9"/>
                  <a:pt x="639" y="9"/>
                  <a:pt x="639" y="9"/>
                </a:cubicBezTo>
                <a:cubicBezTo>
                  <a:pt x="612" y="7"/>
                  <a:pt x="582" y="4"/>
                  <a:pt x="555" y="0"/>
                </a:cubicBezTo>
                <a:moveTo>
                  <a:pt x="2096" y="0"/>
                </a:moveTo>
                <a:cubicBezTo>
                  <a:pt x="1541" y="0"/>
                  <a:pt x="1541" y="0"/>
                  <a:pt x="1541" y="0"/>
                </a:cubicBezTo>
                <a:cubicBezTo>
                  <a:pt x="1514" y="4"/>
                  <a:pt x="1484" y="7"/>
                  <a:pt x="1457" y="9"/>
                </a:cubicBezTo>
                <a:cubicBezTo>
                  <a:pt x="1457" y="46"/>
                  <a:pt x="1457" y="46"/>
                  <a:pt x="1457" y="46"/>
                </a:cubicBezTo>
                <a:cubicBezTo>
                  <a:pt x="1539" y="46"/>
                  <a:pt x="1539" y="46"/>
                  <a:pt x="1539" y="46"/>
                </a:cubicBezTo>
                <a:cubicBezTo>
                  <a:pt x="1539" y="50"/>
                  <a:pt x="1539" y="50"/>
                  <a:pt x="1539" y="50"/>
                </a:cubicBezTo>
                <a:cubicBezTo>
                  <a:pt x="1544" y="50"/>
                  <a:pt x="1544" y="50"/>
                  <a:pt x="1544" y="50"/>
                </a:cubicBezTo>
                <a:cubicBezTo>
                  <a:pt x="1544" y="47"/>
                  <a:pt x="1544" y="47"/>
                  <a:pt x="1544" y="47"/>
                </a:cubicBezTo>
                <a:cubicBezTo>
                  <a:pt x="1547" y="47"/>
                  <a:pt x="1547" y="47"/>
                  <a:pt x="1547" y="47"/>
                </a:cubicBezTo>
                <a:cubicBezTo>
                  <a:pt x="1540" y="46"/>
                  <a:pt x="1540" y="46"/>
                  <a:pt x="1540" y="46"/>
                </a:cubicBezTo>
                <a:cubicBezTo>
                  <a:pt x="2048" y="46"/>
                  <a:pt x="2048" y="46"/>
                  <a:pt x="2048" y="46"/>
                </a:cubicBezTo>
                <a:cubicBezTo>
                  <a:pt x="2096" y="46"/>
                  <a:pt x="2096" y="46"/>
                  <a:pt x="2096" y="46"/>
                </a:cubicBezTo>
                <a:cubicBezTo>
                  <a:pt x="2096" y="0"/>
                  <a:pt x="2096" y="0"/>
                  <a:pt x="2096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8"/>
          <p:cNvSpPr>
            <a:spLocks/>
          </p:cNvSpPr>
          <p:nvPr/>
        </p:nvSpPr>
        <p:spPr bwMode="auto">
          <a:xfrm>
            <a:off x="7038976" y="5772152"/>
            <a:ext cx="38100" cy="6350"/>
          </a:xfrm>
          <a:custGeom>
            <a:avLst/>
            <a:gdLst>
              <a:gd name="T0" fmla="*/ 4 w 24"/>
              <a:gd name="T1" fmla="*/ 0 h 4"/>
              <a:gd name="T2" fmla="*/ 0 w 24"/>
              <a:gd name="T3" fmla="*/ 0 h 4"/>
              <a:gd name="T4" fmla="*/ 0 w 24"/>
              <a:gd name="T5" fmla="*/ 4 h 4"/>
              <a:gd name="T6" fmla="*/ 24 w 24"/>
              <a:gd name="T7" fmla="*/ 4 h 4"/>
              <a:gd name="T8" fmla="*/ 4 w 2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">
                <a:moveTo>
                  <a:pt x="4" y="0"/>
                </a:moveTo>
                <a:lnTo>
                  <a:pt x="0" y="0"/>
                </a:lnTo>
                <a:lnTo>
                  <a:pt x="0" y="4"/>
                </a:lnTo>
                <a:lnTo>
                  <a:pt x="24" y="4"/>
                </a:lnTo>
                <a:lnTo>
                  <a:pt x="4" y="0"/>
                </a:lnTo>
                <a:close/>
              </a:path>
            </a:pathLst>
          </a:custGeom>
          <a:solidFill>
            <a:srgbClr val="B1B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9"/>
          <p:cNvSpPr>
            <a:spLocks/>
          </p:cNvSpPr>
          <p:nvPr/>
        </p:nvSpPr>
        <p:spPr bwMode="auto">
          <a:xfrm>
            <a:off x="7038976" y="5772152"/>
            <a:ext cx="38100" cy="6350"/>
          </a:xfrm>
          <a:custGeom>
            <a:avLst/>
            <a:gdLst>
              <a:gd name="T0" fmla="*/ 4 w 24"/>
              <a:gd name="T1" fmla="*/ 0 h 4"/>
              <a:gd name="T2" fmla="*/ 0 w 24"/>
              <a:gd name="T3" fmla="*/ 0 h 4"/>
              <a:gd name="T4" fmla="*/ 0 w 24"/>
              <a:gd name="T5" fmla="*/ 4 h 4"/>
              <a:gd name="T6" fmla="*/ 24 w 24"/>
              <a:gd name="T7" fmla="*/ 4 h 4"/>
              <a:gd name="T8" fmla="*/ 4 w 2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">
                <a:moveTo>
                  <a:pt x="4" y="0"/>
                </a:moveTo>
                <a:lnTo>
                  <a:pt x="0" y="0"/>
                </a:lnTo>
                <a:lnTo>
                  <a:pt x="0" y="4"/>
                </a:lnTo>
                <a:lnTo>
                  <a:pt x="24" y="4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0"/>
          <p:cNvSpPr>
            <a:spLocks/>
          </p:cNvSpPr>
          <p:nvPr/>
        </p:nvSpPr>
        <p:spPr bwMode="auto">
          <a:xfrm>
            <a:off x="4200526" y="5772152"/>
            <a:ext cx="38100" cy="6350"/>
          </a:xfrm>
          <a:custGeom>
            <a:avLst/>
            <a:gdLst>
              <a:gd name="T0" fmla="*/ 5 w 24"/>
              <a:gd name="T1" fmla="*/ 0 h 4"/>
              <a:gd name="T2" fmla="*/ 0 w 24"/>
              <a:gd name="T3" fmla="*/ 0 h 4"/>
              <a:gd name="T4" fmla="*/ 0 w 24"/>
              <a:gd name="T5" fmla="*/ 4 h 4"/>
              <a:gd name="T6" fmla="*/ 24 w 24"/>
              <a:gd name="T7" fmla="*/ 4 h 4"/>
              <a:gd name="T8" fmla="*/ 5 w 2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">
                <a:moveTo>
                  <a:pt x="5" y="0"/>
                </a:moveTo>
                <a:lnTo>
                  <a:pt x="0" y="0"/>
                </a:lnTo>
                <a:lnTo>
                  <a:pt x="0" y="4"/>
                </a:lnTo>
                <a:lnTo>
                  <a:pt x="24" y="4"/>
                </a:lnTo>
                <a:lnTo>
                  <a:pt x="5" y="0"/>
                </a:lnTo>
                <a:close/>
              </a:path>
            </a:pathLst>
          </a:custGeom>
          <a:solidFill>
            <a:srgbClr val="B1B3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1"/>
          <p:cNvSpPr>
            <a:spLocks/>
          </p:cNvSpPr>
          <p:nvPr/>
        </p:nvSpPr>
        <p:spPr bwMode="auto">
          <a:xfrm>
            <a:off x="4200526" y="5772152"/>
            <a:ext cx="38100" cy="6350"/>
          </a:xfrm>
          <a:custGeom>
            <a:avLst/>
            <a:gdLst>
              <a:gd name="T0" fmla="*/ 5 w 24"/>
              <a:gd name="T1" fmla="*/ 0 h 4"/>
              <a:gd name="T2" fmla="*/ 0 w 24"/>
              <a:gd name="T3" fmla="*/ 0 h 4"/>
              <a:gd name="T4" fmla="*/ 0 w 24"/>
              <a:gd name="T5" fmla="*/ 4 h 4"/>
              <a:gd name="T6" fmla="*/ 24 w 24"/>
              <a:gd name="T7" fmla="*/ 4 h 4"/>
              <a:gd name="T8" fmla="*/ 5 w 2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">
                <a:moveTo>
                  <a:pt x="5" y="0"/>
                </a:moveTo>
                <a:lnTo>
                  <a:pt x="0" y="0"/>
                </a:lnTo>
                <a:lnTo>
                  <a:pt x="0" y="4"/>
                </a:lnTo>
                <a:lnTo>
                  <a:pt x="24" y="4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2"/>
          <p:cNvSpPr>
            <a:spLocks/>
          </p:cNvSpPr>
          <p:nvPr/>
        </p:nvSpPr>
        <p:spPr bwMode="auto">
          <a:xfrm>
            <a:off x="4192589" y="5770564"/>
            <a:ext cx="966788" cy="7938"/>
          </a:xfrm>
          <a:custGeom>
            <a:avLst/>
            <a:gdLst>
              <a:gd name="T0" fmla="*/ 609 w 609"/>
              <a:gd name="T1" fmla="*/ 0 h 5"/>
              <a:gd name="T2" fmla="*/ 0 w 609"/>
              <a:gd name="T3" fmla="*/ 0 h 5"/>
              <a:gd name="T4" fmla="*/ 10 w 609"/>
              <a:gd name="T5" fmla="*/ 1 h 5"/>
              <a:gd name="T6" fmla="*/ 603 w 609"/>
              <a:gd name="T7" fmla="*/ 1 h 5"/>
              <a:gd name="T8" fmla="*/ 603 w 609"/>
              <a:gd name="T9" fmla="*/ 5 h 5"/>
              <a:gd name="T10" fmla="*/ 609 w 609"/>
              <a:gd name="T11" fmla="*/ 5 h 5"/>
              <a:gd name="T12" fmla="*/ 609 w 609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9" h="5">
                <a:moveTo>
                  <a:pt x="609" y="0"/>
                </a:moveTo>
                <a:lnTo>
                  <a:pt x="0" y="0"/>
                </a:lnTo>
                <a:lnTo>
                  <a:pt x="10" y="1"/>
                </a:lnTo>
                <a:lnTo>
                  <a:pt x="603" y="1"/>
                </a:lnTo>
                <a:lnTo>
                  <a:pt x="603" y="5"/>
                </a:lnTo>
                <a:lnTo>
                  <a:pt x="609" y="5"/>
                </a:lnTo>
                <a:lnTo>
                  <a:pt x="609" y="0"/>
                </a:lnTo>
                <a:close/>
              </a:path>
            </a:pathLst>
          </a:custGeom>
          <a:solidFill>
            <a:srgbClr val="B3B7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3"/>
          <p:cNvSpPr>
            <a:spLocks/>
          </p:cNvSpPr>
          <p:nvPr/>
        </p:nvSpPr>
        <p:spPr bwMode="auto">
          <a:xfrm>
            <a:off x="4192589" y="5770564"/>
            <a:ext cx="966788" cy="7938"/>
          </a:xfrm>
          <a:custGeom>
            <a:avLst/>
            <a:gdLst>
              <a:gd name="T0" fmla="*/ 609 w 609"/>
              <a:gd name="T1" fmla="*/ 0 h 5"/>
              <a:gd name="T2" fmla="*/ 0 w 609"/>
              <a:gd name="T3" fmla="*/ 0 h 5"/>
              <a:gd name="T4" fmla="*/ 10 w 609"/>
              <a:gd name="T5" fmla="*/ 1 h 5"/>
              <a:gd name="T6" fmla="*/ 603 w 609"/>
              <a:gd name="T7" fmla="*/ 1 h 5"/>
              <a:gd name="T8" fmla="*/ 603 w 609"/>
              <a:gd name="T9" fmla="*/ 5 h 5"/>
              <a:gd name="T10" fmla="*/ 609 w 609"/>
              <a:gd name="T11" fmla="*/ 5 h 5"/>
              <a:gd name="T12" fmla="*/ 609 w 609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9" h="5">
                <a:moveTo>
                  <a:pt x="609" y="0"/>
                </a:moveTo>
                <a:lnTo>
                  <a:pt x="0" y="0"/>
                </a:lnTo>
                <a:lnTo>
                  <a:pt x="10" y="1"/>
                </a:lnTo>
                <a:lnTo>
                  <a:pt x="603" y="1"/>
                </a:lnTo>
                <a:lnTo>
                  <a:pt x="603" y="5"/>
                </a:lnTo>
                <a:lnTo>
                  <a:pt x="609" y="5"/>
                </a:lnTo>
                <a:lnTo>
                  <a:pt x="60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4"/>
          <p:cNvSpPr>
            <a:spLocks/>
          </p:cNvSpPr>
          <p:nvPr/>
        </p:nvSpPr>
        <p:spPr bwMode="auto">
          <a:xfrm>
            <a:off x="4208464" y="5772152"/>
            <a:ext cx="941388" cy="6350"/>
          </a:xfrm>
          <a:custGeom>
            <a:avLst/>
            <a:gdLst>
              <a:gd name="T0" fmla="*/ 593 w 593"/>
              <a:gd name="T1" fmla="*/ 0 h 4"/>
              <a:gd name="T2" fmla="*/ 0 w 593"/>
              <a:gd name="T3" fmla="*/ 0 h 4"/>
              <a:gd name="T4" fmla="*/ 19 w 593"/>
              <a:gd name="T5" fmla="*/ 4 h 4"/>
              <a:gd name="T6" fmla="*/ 593 w 593"/>
              <a:gd name="T7" fmla="*/ 4 h 4"/>
              <a:gd name="T8" fmla="*/ 593 w 593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3" h="4">
                <a:moveTo>
                  <a:pt x="593" y="0"/>
                </a:moveTo>
                <a:lnTo>
                  <a:pt x="0" y="0"/>
                </a:lnTo>
                <a:lnTo>
                  <a:pt x="19" y="4"/>
                </a:lnTo>
                <a:lnTo>
                  <a:pt x="593" y="4"/>
                </a:lnTo>
                <a:lnTo>
                  <a:pt x="593" y="0"/>
                </a:lnTo>
                <a:close/>
              </a:path>
            </a:pathLst>
          </a:custGeom>
          <a:solidFill>
            <a:srgbClr val="989C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5"/>
          <p:cNvSpPr>
            <a:spLocks/>
          </p:cNvSpPr>
          <p:nvPr/>
        </p:nvSpPr>
        <p:spPr bwMode="auto">
          <a:xfrm>
            <a:off x="4208464" y="5772152"/>
            <a:ext cx="941388" cy="6350"/>
          </a:xfrm>
          <a:custGeom>
            <a:avLst/>
            <a:gdLst>
              <a:gd name="T0" fmla="*/ 593 w 593"/>
              <a:gd name="T1" fmla="*/ 0 h 4"/>
              <a:gd name="T2" fmla="*/ 0 w 593"/>
              <a:gd name="T3" fmla="*/ 0 h 4"/>
              <a:gd name="T4" fmla="*/ 19 w 593"/>
              <a:gd name="T5" fmla="*/ 4 h 4"/>
              <a:gd name="T6" fmla="*/ 593 w 593"/>
              <a:gd name="T7" fmla="*/ 4 h 4"/>
              <a:gd name="T8" fmla="*/ 593 w 593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3" h="4">
                <a:moveTo>
                  <a:pt x="593" y="0"/>
                </a:moveTo>
                <a:lnTo>
                  <a:pt x="0" y="0"/>
                </a:lnTo>
                <a:lnTo>
                  <a:pt x="19" y="4"/>
                </a:lnTo>
                <a:lnTo>
                  <a:pt x="593" y="4"/>
                </a:lnTo>
                <a:lnTo>
                  <a:pt x="5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7997826" y="5770564"/>
            <a:ext cx="1588" cy="7938"/>
          </a:xfrm>
          <a:prstGeom prst="rect">
            <a:avLst/>
          </a:prstGeom>
          <a:solidFill>
            <a:srgbClr val="BDC1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7997826" y="5770564"/>
            <a:ext cx="1588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8"/>
          <p:cNvSpPr>
            <a:spLocks/>
          </p:cNvSpPr>
          <p:nvPr/>
        </p:nvSpPr>
        <p:spPr bwMode="auto">
          <a:xfrm>
            <a:off x="7032626" y="5770564"/>
            <a:ext cx="966788" cy="7938"/>
          </a:xfrm>
          <a:custGeom>
            <a:avLst/>
            <a:gdLst>
              <a:gd name="T0" fmla="*/ 609 w 609"/>
              <a:gd name="T1" fmla="*/ 0 h 5"/>
              <a:gd name="T2" fmla="*/ 0 w 609"/>
              <a:gd name="T3" fmla="*/ 0 h 5"/>
              <a:gd name="T4" fmla="*/ 8 w 609"/>
              <a:gd name="T5" fmla="*/ 1 h 5"/>
              <a:gd name="T6" fmla="*/ 603 w 609"/>
              <a:gd name="T7" fmla="*/ 1 h 5"/>
              <a:gd name="T8" fmla="*/ 603 w 609"/>
              <a:gd name="T9" fmla="*/ 5 h 5"/>
              <a:gd name="T10" fmla="*/ 608 w 609"/>
              <a:gd name="T11" fmla="*/ 5 h 5"/>
              <a:gd name="T12" fmla="*/ 608 w 609"/>
              <a:gd name="T13" fmla="*/ 0 h 5"/>
              <a:gd name="T14" fmla="*/ 609 w 609"/>
              <a:gd name="T1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9" h="5">
                <a:moveTo>
                  <a:pt x="609" y="0"/>
                </a:moveTo>
                <a:lnTo>
                  <a:pt x="0" y="0"/>
                </a:lnTo>
                <a:lnTo>
                  <a:pt x="8" y="1"/>
                </a:lnTo>
                <a:lnTo>
                  <a:pt x="603" y="1"/>
                </a:lnTo>
                <a:lnTo>
                  <a:pt x="603" y="5"/>
                </a:lnTo>
                <a:lnTo>
                  <a:pt x="608" y="5"/>
                </a:lnTo>
                <a:lnTo>
                  <a:pt x="608" y="0"/>
                </a:lnTo>
                <a:lnTo>
                  <a:pt x="609" y="0"/>
                </a:lnTo>
                <a:close/>
              </a:path>
            </a:pathLst>
          </a:custGeom>
          <a:solidFill>
            <a:srgbClr val="B3B7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9"/>
          <p:cNvSpPr>
            <a:spLocks/>
          </p:cNvSpPr>
          <p:nvPr/>
        </p:nvSpPr>
        <p:spPr bwMode="auto">
          <a:xfrm>
            <a:off x="7032626" y="5770564"/>
            <a:ext cx="966788" cy="7938"/>
          </a:xfrm>
          <a:custGeom>
            <a:avLst/>
            <a:gdLst>
              <a:gd name="T0" fmla="*/ 609 w 609"/>
              <a:gd name="T1" fmla="*/ 0 h 5"/>
              <a:gd name="T2" fmla="*/ 0 w 609"/>
              <a:gd name="T3" fmla="*/ 0 h 5"/>
              <a:gd name="T4" fmla="*/ 8 w 609"/>
              <a:gd name="T5" fmla="*/ 1 h 5"/>
              <a:gd name="T6" fmla="*/ 603 w 609"/>
              <a:gd name="T7" fmla="*/ 1 h 5"/>
              <a:gd name="T8" fmla="*/ 603 w 609"/>
              <a:gd name="T9" fmla="*/ 5 h 5"/>
              <a:gd name="T10" fmla="*/ 608 w 609"/>
              <a:gd name="T11" fmla="*/ 5 h 5"/>
              <a:gd name="T12" fmla="*/ 608 w 609"/>
              <a:gd name="T13" fmla="*/ 0 h 5"/>
              <a:gd name="T14" fmla="*/ 609 w 609"/>
              <a:gd name="T1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9" h="5">
                <a:moveTo>
                  <a:pt x="609" y="0"/>
                </a:moveTo>
                <a:lnTo>
                  <a:pt x="0" y="0"/>
                </a:lnTo>
                <a:lnTo>
                  <a:pt x="8" y="1"/>
                </a:lnTo>
                <a:lnTo>
                  <a:pt x="603" y="1"/>
                </a:lnTo>
                <a:lnTo>
                  <a:pt x="603" y="5"/>
                </a:lnTo>
                <a:lnTo>
                  <a:pt x="608" y="5"/>
                </a:lnTo>
                <a:lnTo>
                  <a:pt x="608" y="0"/>
                </a:lnTo>
                <a:lnTo>
                  <a:pt x="60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0"/>
          <p:cNvSpPr>
            <a:spLocks/>
          </p:cNvSpPr>
          <p:nvPr/>
        </p:nvSpPr>
        <p:spPr bwMode="auto">
          <a:xfrm>
            <a:off x="7045326" y="5772152"/>
            <a:ext cx="944563" cy="6350"/>
          </a:xfrm>
          <a:custGeom>
            <a:avLst/>
            <a:gdLst>
              <a:gd name="T0" fmla="*/ 595 w 595"/>
              <a:gd name="T1" fmla="*/ 0 h 4"/>
              <a:gd name="T2" fmla="*/ 0 w 595"/>
              <a:gd name="T3" fmla="*/ 0 h 4"/>
              <a:gd name="T4" fmla="*/ 20 w 595"/>
              <a:gd name="T5" fmla="*/ 4 h 4"/>
              <a:gd name="T6" fmla="*/ 595 w 595"/>
              <a:gd name="T7" fmla="*/ 4 h 4"/>
              <a:gd name="T8" fmla="*/ 595 w 59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4">
                <a:moveTo>
                  <a:pt x="595" y="0"/>
                </a:moveTo>
                <a:lnTo>
                  <a:pt x="0" y="0"/>
                </a:lnTo>
                <a:lnTo>
                  <a:pt x="20" y="4"/>
                </a:lnTo>
                <a:lnTo>
                  <a:pt x="595" y="4"/>
                </a:lnTo>
                <a:lnTo>
                  <a:pt x="595" y="0"/>
                </a:lnTo>
                <a:close/>
              </a:path>
            </a:pathLst>
          </a:custGeom>
          <a:solidFill>
            <a:srgbClr val="989C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1"/>
          <p:cNvSpPr>
            <a:spLocks/>
          </p:cNvSpPr>
          <p:nvPr/>
        </p:nvSpPr>
        <p:spPr bwMode="auto">
          <a:xfrm>
            <a:off x="7045326" y="5772152"/>
            <a:ext cx="944563" cy="6350"/>
          </a:xfrm>
          <a:custGeom>
            <a:avLst/>
            <a:gdLst>
              <a:gd name="T0" fmla="*/ 595 w 595"/>
              <a:gd name="T1" fmla="*/ 0 h 4"/>
              <a:gd name="T2" fmla="*/ 0 w 595"/>
              <a:gd name="T3" fmla="*/ 0 h 4"/>
              <a:gd name="T4" fmla="*/ 20 w 595"/>
              <a:gd name="T5" fmla="*/ 4 h 4"/>
              <a:gd name="T6" fmla="*/ 595 w 595"/>
              <a:gd name="T7" fmla="*/ 4 h 4"/>
              <a:gd name="T8" fmla="*/ 595 w 59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4">
                <a:moveTo>
                  <a:pt x="595" y="0"/>
                </a:moveTo>
                <a:lnTo>
                  <a:pt x="0" y="0"/>
                </a:lnTo>
                <a:lnTo>
                  <a:pt x="20" y="4"/>
                </a:lnTo>
                <a:lnTo>
                  <a:pt x="595" y="4"/>
                </a:lnTo>
                <a:lnTo>
                  <a:pt x="59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2"/>
          <p:cNvSpPr>
            <a:spLocks/>
          </p:cNvSpPr>
          <p:nvPr/>
        </p:nvSpPr>
        <p:spPr bwMode="auto">
          <a:xfrm>
            <a:off x="4935539" y="4662489"/>
            <a:ext cx="2319338" cy="1044575"/>
          </a:xfrm>
          <a:custGeom>
            <a:avLst/>
            <a:gdLst>
              <a:gd name="T0" fmla="*/ 1196 w 1218"/>
              <a:gd name="T1" fmla="*/ 439 h 549"/>
              <a:gd name="T2" fmla="*/ 971 w 1218"/>
              <a:gd name="T3" fmla="*/ 80 h 549"/>
              <a:gd name="T4" fmla="*/ 971 w 1218"/>
              <a:gd name="T5" fmla="*/ 66 h 549"/>
              <a:gd name="T6" fmla="*/ 946 w 1218"/>
              <a:gd name="T7" fmla="*/ 37 h 549"/>
              <a:gd name="T8" fmla="*/ 744 w 1218"/>
              <a:gd name="T9" fmla="*/ 0 h 549"/>
              <a:gd name="T10" fmla="*/ 609 w 1218"/>
              <a:gd name="T11" fmla="*/ 33 h 549"/>
              <a:gd name="T12" fmla="*/ 474 w 1218"/>
              <a:gd name="T13" fmla="*/ 0 h 549"/>
              <a:gd name="T14" fmla="*/ 272 w 1218"/>
              <a:gd name="T15" fmla="*/ 37 h 549"/>
              <a:gd name="T16" fmla="*/ 247 w 1218"/>
              <a:gd name="T17" fmla="*/ 66 h 549"/>
              <a:gd name="T18" fmla="*/ 247 w 1218"/>
              <a:gd name="T19" fmla="*/ 80 h 549"/>
              <a:gd name="T20" fmla="*/ 22 w 1218"/>
              <a:gd name="T21" fmla="*/ 439 h 549"/>
              <a:gd name="T22" fmla="*/ 38 w 1218"/>
              <a:gd name="T23" fmla="*/ 514 h 549"/>
              <a:gd name="T24" fmla="*/ 282 w 1218"/>
              <a:gd name="T25" fmla="*/ 549 h 549"/>
              <a:gd name="T26" fmla="*/ 318 w 1218"/>
              <a:gd name="T27" fmla="*/ 512 h 549"/>
              <a:gd name="T28" fmla="*/ 350 w 1218"/>
              <a:gd name="T29" fmla="*/ 444 h 549"/>
              <a:gd name="T30" fmla="*/ 254 w 1218"/>
              <a:gd name="T31" fmla="*/ 419 h 549"/>
              <a:gd name="T32" fmla="*/ 318 w 1218"/>
              <a:gd name="T33" fmla="*/ 337 h 549"/>
              <a:gd name="T34" fmla="*/ 318 w 1218"/>
              <a:gd name="T35" fmla="*/ 294 h 549"/>
              <a:gd name="T36" fmla="*/ 609 w 1218"/>
              <a:gd name="T37" fmla="*/ 294 h 549"/>
              <a:gd name="T38" fmla="*/ 900 w 1218"/>
              <a:gd name="T39" fmla="*/ 294 h 549"/>
              <a:gd name="T40" fmla="*/ 900 w 1218"/>
              <a:gd name="T41" fmla="*/ 337 h 549"/>
              <a:gd name="T42" fmla="*/ 964 w 1218"/>
              <a:gd name="T43" fmla="*/ 419 h 549"/>
              <a:gd name="T44" fmla="*/ 868 w 1218"/>
              <a:gd name="T45" fmla="*/ 444 h 549"/>
              <a:gd name="T46" fmla="*/ 900 w 1218"/>
              <a:gd name="T47" fmla="*/ 512 h 549"/>
              <a:gd name="T48" fmla="*/ 936 w 1218"/>
              <a:gd name="T49" fmla="*/ 549 h 549"/>
              <a:gd name="T50" fmla="*/ 1180 w 1218"/>
              <a:gd name="T51" fmla="*/ 514 h 549"/>
              <a:gd name="T52" fmla="*/ 1196 w 1218"/>
              <a:gd name="T53" fmla="*/ 439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18" h="549">
                <a:moveTo>
                  <a:pt x="1196" y="439"/>
                </a:moveTo>
                <a:cubicBezTo>
                  <a:pt x="1175" y="373"/>
                  <a:pt x="971" y="80"/>
                  <a:pt x="971" y="80"/>
                </a:cubicBezTo>
                <a:cubicBezTo>
                  <a:pt x="971" y="66"/>
                  <a:pt x="971" y="66"/>
                  <a:pt x="971" y="66"/>
                </a:cubicBezTo>
                <a:cubicBezTo>
                  <a:pt x="971" y="52"/>
                  <a:pt x="960" y="40"/>
                  <a:pt x="946" y="37"/>
                </a:cubicBezTo>
                <a:cubicBezTo>
                  <a:pt x="744" y="0"/>
                  <a:pt x="744" y="0"/>
                  <a:pt x="744" y="0"/>
                </a:cubicBezTo>
                <a:cubicBezTo>
                  <a:pt x="709" y="20"/>
                  <a:pt x="661" y="33"/>
                  <a:pt x="609" y="33"/>
                </a:cubicBezTo>
                <a:cubicBezTo>
                  <a:pt x="557" y="33"/>
                  <a:pt x="509" y="20"/>
                  <a:pt x="474" y="0"/>
                </a:cubicBezTo>
                <a:cubicBezTo>
                  <a:pt x="272" y="37"/>
                  <a:pt x="272" y="37"/>
                  <a:pt x="272" y="37"/>
                </a:cubicBezTo>
                <a:cubicBezTo>
                  <a:pt x="258" y="40"/>
                  <a:pt x="247" y="52"/>
                  <a:pt x="247" y="66"/>
                </a:cubicBezTo>
                <a:cubicBezTo>
                  <a:pt x="247" y="80"/>
                  <a:pt x="247" y="80"/>
                  <a:pt x="247" y="80"/>
                </a:cubicBezTo>
                <a:cubicBezTo>
                  <a:pt x="247" y="80"/>
                  <a:pt x="43" y="373"/>
                  <a:pt x="22" y="439"/>
                </a:cubicBezTo>
                <a:cubicBezTo>
                  <a:pt x="22" y="439"/>
                  <a:pt x="0" y="485"/>
                  <a:pt x="38" y="514"/>
                </a:cubicBezTo>
                <a:cubicBezTo>
                  <a:pt x="77" y="544"/>
                  <a:pt x="282" y="549"/>
                  <a:pt x="282" y="549"/>
                </a:cubicBezTo>
                <a:cubicBezTo>
                  <a:pt x="282" y="549"/>
                  <a:pt x="279" y="510"/>
                  <a:pt x="318" y="512"/>
                </a:cubicBezTo>
                <a:cubicBezTo>
                  <a:pt x="350" y="444"/>
                  <a:pt x="350" y="444"/>
                  <a:pt x="350" y="444"/>
                </a:cubicBezTo>
                <a:cubicBezTo>
                  <a:pt x="254" y="419"/>
                  <a:pt x="254" y="419"/>
                  <a:pt x="254" y="419"/>
                </a:cubicBezTo>
                <a:cubicBezTo>
                  <a:pt x="318" y="337"/>
                  <a:pt x="318" y="337"/>
                  <a:pt x="318" y="337"/>
                </a:cubicBezTo>
                <a:cubicBezTo>
                  <a:pt x="318" y="294"/>
                  <a:pt x="318" y="294"/>
                  <a:pt x="318" y="294"/>
                </a:cubicBezTo>
                <a:cubicBezTo>
                  <a:pt x="609" y="294"/>
                  <a:pt x="609" y="294"/>
                  <a:pt x="609" y="294"/>
                </a:cubicBezTo>
                <a:cubicBezTo>
                  <a:pt x="900" y="294"/>
                  <a:pt x="900" y="294"/>
                  <a:pt x="900" y="294"/>
                </a:cubicBezTo>
                <a:cubicBezTo>
                  <a:pt x="900" y="337"/>
                  <a:pt x="900" y="337"/>
                  <a:pt x="900" y="337"/>
                </a:cubicBezTo>
                <a:cubicBezTo>
                  <a:pt x="964" y="419"/>
                  <a:pt x="964" y="419"/>
                  <a:pt x="964" y="419"/>
                </a:cubicBezTo>
                <a:cubicBezTo>
                  <a:pt x="868" y="444"/>
                  <a:pt x="868" y="444"/>
                  <a:pt x="868" y="444"/>
                </a:cubicBezTo>
                <a:cubicBezTo>
                  <a:pt x="900" y="512"/>
                  <a:pt x="900" y="512"/>
                  <a:pt x="900" y="512"/>
                </a:cubicBezTo>
                <a:cubicBezTo>
                  <a:pt x="939" y="510"/>
                  <a:pt x="936" y="549"/>
                  <a:pt x="936" y="549"/>
                </a:cubicBezTo>
                <a:cubicBezTo>
                  <a:pt x="936" y="549"/>
                  <a:pt x="1141" y="544"/>
                  <a:pt x="1180" y="514"/>
                </a:cubicBezTo>
                <a:cubicBezTo>
                  <a:pt x="1218" y="485"/>
                  <a:pt x="1196" y="439"/>
                  <a:pt x="1196" y="43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3"/>
          <p:cNvSpPr>
            <a:spLocks/>
          </p:cNvSpPr>
          <p:nvPr/>
        </p:nvSpPr>
        <p:spPr bwMode="auto">
          <a:xfrm>
            <a:off x="5856289" y="4448177"/>
            <a:ext cx="476250" cy="211138"/>
          </a:xfrm>
          <a:custGeom>
            <a:avLst/>
            <a:gdLst>
              <a:gd name="T0" fmla="*/ 242 w 250"/>
              <a:gd name="T1" fmla="*/ 0 h 111"/>
              <a:gd name="T2" fmla="*/ 125 w 250"/>
              <a:gd name="T3" fmla="*/ 0 h 111"/>
              <a:gd name="T4" fmla="*/ 8 w 250"/>
              <a:gd name="T5" fmla="*/ 0 h 111"/>
              <a:gd name="T6" fmla="*/ 0 w 250"/>
              <a:gd name="T7" fmla="*/ 69 h 111"/>
              <a:gd name="T8" fmla="*/ 125 w 250"/>
              <a:gd name="T9" fmla="*/ 97 h 111"/>
              <a:gd name="T10" fmla="*/ 250 w 250"/>
              <a:gd name="T11" fmla="*/ 69 h 111"/>
              <a:gd name="T12" fmla="*/ 242 w 250"/>
              <a:gd name="T1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111">
                <a:moveTo>
                  <a:pt x="242" y="0"/>
                </a:moveTo>
                <a:cubicBezTo>
                  <a:pt x="125" y="0"/>
                  <a:pt x="125" y="0"/>
                  <a:pt x="125" y="0"/>
                </a:cubicBezTo>
                <a:cubicBezTo>
                  <a:pt x="8" y="0"/>
                  <a:pt x="8" y="0"/>
                  <a:pt x="8" y="0"/>
                </a:cubicBezTo>
                <a:cubicBezTo>
                  <a:pt x="0" y="69"/>
                  <a:pt x="0" y="69"/>
                  <a:pt x="0" y="69"/>
                </a:cubicBezTo>
                <a:cubicBezTo>
                  <a:pt x="20" y="111"/>
                  <a:pt x="125" y="97"/>
                  <a:pt x="125" y="97"/>
                </a:cubicBezTo>
                <a:cubicBezTo>
                  <a:pt x="125" y="97"/>
                  <a:pt x="230" y="111"/>
                  <a:pt x="250" y="69"/>
                </a:cubicBezTo>
                <a:lnTo>
                  <a:pt x="242" y="0"/>
                </a:lnTo>
                <a:close/>
              </a:path>
            </a:pathLst>
          </a:custGeom>
          <a:solidFill>
            <a:srgbClr val="FDD9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4"/>
          <p:cNvSpPr>
            <a:spLocks/>
          </p:cNvSpPr>
          <p:nvPr/>
        </p:nvSpPr>
        <p:spPr bwMode="auto">
          <a:xfrm>
            <a:off x="5773739" y="4579939"/>
            <a:ext cx="642938" cy="182563"/>
          </a:xfrm>
          <a:custGeom>
            <a:avLst/>
            <a:gdLst>
              <a:gd name="T0" fmla="*/ 294 w 338"/>
              <a:gd name="T1" fmla="*/ 0 h 96"/>
              <a:gd name="T2" fmla="*/ 169 w 338"/>
              <a:gd name="T3" fmla="*/ 12 h 96"/>
              <a:gd name="T4" fmla="*/ 44 w 338"/>
              <a:gd name="T5" fmla="*/ 0 h 96"/>
              <a:gd name="T6" fmla="*/ 0 w 338"/>
              <a:gd name="T7" fmla="*/ 49 h 96"/>
              <a:gd name="T8" fmla="*/ 169 w 338"/>
              <a:gd name="T9" fmla="*/ 94 h 96"/>
              <a:gd name="T10" fmla="*/ 338 w 338"/>
              <a:gd name="T11" fmla="*/ 49 h 96"/>
              <a:gd name="T12" fmla="*/ 294 w 338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8" h="96">
                <a:moveTo>
                  <a:pt x="294" y="0"/>
                </a:moveTo>
                <a:cubicBezTo>
                  <a:pt x="294" y="0"/>
                  <a:pt x="256" y="12"/>
                  <a:pt x="169" y="12"/>
                </a:cubicBezTo>
                <a:cubicBezTo>
                  <a:pt x="82" y="12"/>
                  <a:pt x="44" y="0"/>
                  <a:pt x="44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47" y="96"/>
                  <a:pt x="169" y="94"/>
                  <a:pt x="169" y="94"/>
                </a:cubicBezTo>
                <a:cubicBezTo>
                  <a:pt x="169" y="94"/>
                  <a:pt x="291" y="96"/>
                  <a:pt x="338" y="49"/>
                </a:cubicBezTo>
                <a:lnTo>
                  <a:pt x="29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5"/>
          <p:cNvSpPr>
            <a:spLocks/>
          </p:cNvSpPr>
          <p:nvPr/>
        </p:nvSpPr>
        <p:spPr bwMode="auto">
          <a:xfrm>
            <a:off x="5692776" y="3614739"/>
            <a:ext cx="782638" cy="915988"/>
          </a:xfrm>
          <a:custGeom>
            <a:avLst/>
            <a:gdLst>
              <a:gd name="T0" fmla="*/ 373 w 411"/>
              <a:gd name="T1" fmla="*/ 84 h 481"/>
              <a:gd name="T2" fmla="*/ 386 w 411"/>
              <a:gd name="T3" fmla="*/ 84 h 481"/>
              <a:gd name="T4" fmla="*/ 206 w 411"/>
              <a:gd name="T5" fmla="*/ 0 h 481"/>
              <a:gd name="T6" fmla="*/ 25 w 411"/>
              <a:gd name="T7" fmla="*/ 84 h 481"/>
              <a:gd name="T8" fmla="*/ 38 w 411"/>
              <a:gd name="T9" fmla="*/ 84 h 481"/>
              <a:gd name="T10" fmla="*/ 2 w 411"/>
              <a:gd name="T11" fmla="*/ 190 h 481"/>
              <a:gd name="T12" fmla="*/ 40 w 411"/>
              <a:gd name="T13" fmla="*/ 327 h 481"/>
              <a:gd name="T14" fmla="*/ 40 w 411"/>
              <a:gd name="T15" fmla="*/ 327 h 481"/>
              <a:gd name="T16" fmla="*/ 56 w 411"/>
              <a:gd name="T17" fmla="*/ 371 h 481"/>
              <a:gd name="T18" fmla="*/ 94 w 411"/>
              <a:gd name="T19" fmla="*/ 438 h 481"/>
              <a:gd name="T20" fmla="*/ 206 w 411"/>
              <a:gd name="T21" fmla="*/ 481 h 481"/>
              <a:gd name="T22" fmla="*/ 328 w 411"/>
              <a:gd name="T23" fmla="*/ 438 h 481"/>
              <a:gd name="T24" fmla="*/ 355 w 411"/>
              <a:gd name="T25" fmla="*/ 371 h 481"/>
              <a:gd name="T26" fmla="*/ 371 w 411"/>
              <a:gd name="T27" fmla="*/ 327 h 481"/>
              <a:gd name="T28" fmla="*/ 371 w 411"/>
              <a:gd name="T29" fmla="*/ 327 h 481"/>
              <a:gd name="T30" fmla="*/ 409 w 411"/>
              <a:gd name="T31" fmla="*/ 190 h 481"/>
              <a:gd name="T32" fmla="*/ 373 w 411"/>
              <a:gd name="T33" fmla="*/ 84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1" h="481">
                <a:moveTo>
                  <a:pt x="373" y="84"/>
                </a:moveTo>
                <a:cubicBezTo>
                  <a:pt x="386" y="84"/>
                  <a:pt x="386" y="84"/>
                  <a:pt x="386" y="84"/>
                </a:cubicBezTo>
                <a:cubicBezTo>
                  <a:pt x="347" y="2"/>
                  <a:pt x="206" y="0"/>
                  <a:pt x="206" y="0"/>
                </a:cubicBezTo>
                <a:cubicBezTo>
                  <a:pt x="206" y="0"/>
                  <a:pt x="64" y="2"/>
                  <a:pt x="25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84"/>
                  <a:pt x="0" y="171"/>
                  <a:pt x="2" y="190"/>
                </a:cubicBezTo>
                <a:cubicBezTo>
                  <a:pt x="4" y="209"/>
                  <a:pt x="2" y="277"/>
                  <a:pt x="40" y="327"/>
                </a:cubicBezTo>
                <a:cubicBezTo>
                  <a:pt x="40" y="327"/>
                  <a:pt x="40" y="327"/>
                  <a:pt x="40" y="327"/>
                </a:cubicBezTo>
                <a:cubicBezTo>
                  <a:pt x="49" y="354"/>
                  <a:pt x="56" y="371"/>
                  <a:pt x="56" y="371"/>
                </a:cubicBezTo>
                <a:cubicBezTo>
                  <a:pt x="94" y="438"/>
                  <a:pt x="94" y="438"/>
                  <a:pt x="94" y="438"/>
                </a:cubicBezTo>
                <a:cubicBezTo>
                  <a:pt x="94" y="438"/>
                  <a:pt x="203" y="463"/>
                  <a:pt x="206" y="481"/>
                </a:cubicBezTo>
                <a:cubicBezTo>
                  <a:pt x="208" y="463"/>
                  <a:pt x="328" y="438"/>
                  <a:pt x="328" y="438"/>
                </a:cubicBezTo>
                <a:cubicBezTo>
                  <a:pt x="355" y="371"/>
                  <a:pt x="355" y="371"/>
                  <a:pt x="355" y="371"/>
                </a:cubicBezTo>
                <a:cubicBezTo>
                  <a:pt x="355" y="371"/>
                  <a:pt x="362" y="354"/>
                  <a:pt x="371" y="327"/>
                </a:cubicBezTo>
                <a:cubicBezTo>
                  <a:pt x="371" y="327"/>
                  <a:pt x="371" y="327"/>
                  <a:pt x="371" y="327"/>
                </a:cubicBezTo>
                <a:cubicBezTo>
                  <a:pt x="409" y="277"/>
                  <a:pt x="407" y="209"/>
                  <a:pt x="409" y="190"/>
                </a:cubicBezTo>
                <a:cubicBezTo>
                  <a:pt x="411" y="171"/>
                  <a:pt x="373" y="84"/>
                  <a:pt x="373" y="84"/>
                </a:cubicBezTo>
                <a:close/>
              </a:path>
            </a:pathLst>
          </a:custGeom>
          <a:solidFill>
            <a:srgbClr val="5648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6"/>
          <p:cNvSpPr>
            <a:spLocks/>
          </p:cNvSpPr>
          <p:nvPr/>
        </p:nvSpPr>
        <p:spPr bwMode="auto">
          <a:xfrm>
            <a:off x="5316539" y="5057777"/>
            <a:ext cx="1557338" cy="1798638"/>
          </a:xfrm>
          <a:custGeom>
            <a:avLst/>
            <a:gdLst>
              <a:gd name="T0" fmla="*/ 778 w 818"/>
              <a:gd name="T1" fmla="*/ 944 h 944"/>
              <a:gd name="T2" fmla="*/ 40 w 818"/>
              <a:gd name="T3" fmla="*/ 944 h 944"/>
              <a:gd name="T4" fmla="*/ 0 w 818"/>
              <a:gd name="T5" fmla="*/ 904 h 944"/>
              <a:gd name="T6" fmla="*/ 0 w 818"/>
              <a:gd name="T7" fmla="*/ 190 h 944"/>
              <a:gd name="T8" fmla="*/ 190 w 818"/>
              <a:gd name="T9" fmla="*/ 0 h 944"/>
              <a:gd name="T10" fmla="*/ 628 w 818"/>
              <a:gd name="T11" fmla="*/ 0 h 944"/>
              <a:gd name="T12" fmla="*/ 818 w 818"/>
              <a:gd name="T13" fmla="*/ 190 h 944"/>
              <a:gd name="T14" fmla="*/ 818 w 818"/>
              <a:gd name="T15" fmla="*/ 904 h 944"/>
              <a:gd name="T16" fmla="*/ 778 w 818"/>
              <a:gd name="T17" fmla="*/ 944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8" h="944">
                <a:moveTo>
                  <a:pt x="778" y="944"/>
                </a:moveTo>
                <a:cubicBezTo>
                  <a:pt x="40" y="944"/>
                  <a:pt x="40" y="944"/>
                  <a:pt x="40" y="944"/>
                </a:cubicBezTo>
                <a:cubicBezTo>
                  <a:pt x="18" y="944"/>
                  <a:pt x="0" y="926"/>
                  <a:pt x="0" y="904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5"/>
                  <a:pt x="85" y="0"/>
                  <a:pt x="190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733" y="0"/>
                  <a:pt x="818" y="85"/>
                  <a:pt x="818" y="190"/>
                </a:cubicBezTo>
                <a:cubicBezTo>
                  <a:pt x="818" y="904"/>
                  <a:pt x="818" y="904"/>
                  <a:pt x="818" y="904"/>
                </a:cubicBezTo>
                <a:cubicBezTo>
                  <a:pt x="818" y="926"/>
                  <a:pt x="800" y="944"/>
                  <a:pt x="778" y="944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7"/>
          <p:cNvSpPr>
            <a:spLocks/>
          </p:cNvSpPr>
          <p:nvPr/>
        </p:nvSpPr>
        <p:spPr bwMode="auto">
          <a:xfrm>
            <a:off x="5668964" y="5240339"/>
            <a:ext cx="852488" cy="1600200"/>
          </a:xfrm>
          <a:custGeom>
            <a:avLst/>
            <a:gdLst>
              <a:gd name="T0" fmla="*/ 448 w 448"/>
              <a:gd name="T1" fmla="*/ 840 h 840"/>
              <a:gd name="T2" fmla="*/ 0 w 448"/>
              <a:gd name="T3" fmla="*/ 840 h 840"/>
              <a:gd name="T4" fmla="*/ 0 w 448"/>
              <a:gd name="T5" fmla="*/ 190 h 840"/>
              <a:gd name="T6" fmla="*/ 190 w 448"/>
              <a:gd name="T7" fmla="*/ 0 h 840"/>
              <a:gd name="T8" fmla="*/ 258 w 448"/>
              <a:gd name="T9" fmla="*/ 0 h 840"/>
              <a:gd name="T10" fmla="*/ 448 w 448"/>
              <a:gd name="T11" fmla="*/ 190 h 840"/>
              <a:gd name="T12" fmla="*/ 448 w 448"/>
              <a:gd name="T13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" h="840">
                <a:moveTo>
                  <a:pt x="448" y="840"/>
                </a:moveTo>
                <a:cubicBezTo>
                  <a:pt x="0" y="840"/>
                  <a:pt x="0" y="840"/>
                  <a:pt x="0" y="84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85"/>
                  <a:pt x="85" y="0"/>
                  <a:pt x="190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363" y="0"/>
                  <a:pt x="448" y="85"/>
                  <a:pt x="448" y="190"/>
                </a:cubicBezTo>
                <a:cubicBezTo>
                  <a:pt x="448" y="840"/>
                  <a:pt x="448" y="840"/>
                  <a:pt x="448" y="840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68"/>
          <p:cNvSpPr>
            <a:spLocks noChangeArrowheads="1"/>
          </p:cNvSpPr>
          <p:nvPr/>
        </p:nvSpPr>
        <p:spPr bwMode="auto">
          <a:xfrm>
            <a:off x="6069014" y="5454652"/>
            <a:ext cx="52388" cy="52388"/>
          </a:xfrm>
          <a:prstGeom prst="ellipse">
            <a:avLst/>
          </a:prstGeom>
          <a:solidFill>
            <a:srgbClr val="36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9"/>
          <p:cNvSpPr>
            <a:spLocks/>
          </p:cNvSpPr>
          <p:nvPr/>
        </p:nvSpPr>
        <p:spPr bwMode="auto">
          <a:xfrm>
            <a:off x="5964239" y="5495927"/>
            <a:ext cx="261938" cy="261938"/>
          </a:xfrm>
          <a:custGeom>
            <a:avLst/>
            <a:gdLst>
              <a:gd name="T0" fmla="*/ 83 w 138"/>
              <a:gd name="T1" fmla="*/ 0 h 137"/>
              <a:gd name="T2" fmla="*/ 69 w 138"/>
              <a:gd name="T3" fmla="*/ 10 h 137"/>
              <a:gd name="T4" fmla="*/ 55 w 138"/>
              <a:gd name="T5" fmla="*/ 0 h 137"/>
              <a:gd name="T6" fmla="*/ 30 w 138"/>
              <a:gd name="T7" fmla="*/ 10 h 137"/>
              <a:gd name="T8" fmla="*/ 28 w 138"/>
              <a:gd name="T9" fmla="*/ 27 h 137"/>
              <a:gd name="T10" fmla="*/ 18 w 138"/>
              <a:gd name="T11" fmla="*/ 31 h 137"/>
              <a:gd name="T12" fmla="*/ 11 w 138"/>
              <a:gd name="T13" fmla="*/ 29 h 137"/>
              <a:gd name="T14" fmla="*/ 0 w 138"/>
              <a:gd name="T15" fmla="*/ 55 h 137"/>
              <a:gd name="T16" fmla="*/ 11 w 138"/>
              <a:gd name="T17" fmla="*/ 68 h 137"/>
              <a:gd name="T18" fmla="*/ 0 w 138"/>
              <a:gd name="T19" fmla="*/ 82 h 137"/>
              <a:gd name="T20" fmla="*/ 11 w 138"/>
              <a:gd name="T21" fmla="*/ 107 h 137"/>
              <a:gd name="T22" fmla="*/ 18 w 138"/>
              <a:gd name="T23" fmla="*/ 105 h 137"/>
              <a:gd name="T24" fmla="*/ 28 w 138"/>
              <a:gd name="T25" fmla="*/ 109 h 137"/>
              <a:gd name="T26" fmla="*/ 30 w 138"/>
              <a:gd name="T27" fmla="*/ 126 h 137"/>
              <a:gd name="T28" fmla="*/ 55 w 138"/>
              <a:gd name="T29" fmla="*/ 137 h 137"/>
              <a:gd name="T30" fmla="*/ 69 w 138"/>
              <a:gd name="T31" fmla="*/ 126 h 137"/>
              <a:gd name="T32" fmla="*/ 83 w 138"/>
              <a:gd name="T33" fmla="*/ 137 h 137"/>
              <a:gd name="T34" fmla="*/ 108 w 138"/>
              <a:gd name="T35" fmla="*/ 126 h 137"/>
              <a:gd name="T36" fmla="*/ 110 w 138"/>
              <a:gd name="T37" fmla="*/ 109 h 137"/>
              <a:gd name="T38" fmla="*/ 120 w 138"/>
              <a:gd name="T39" fmla="*/ 105 h 137"/>
              <a:gd name="T40" fmla="*/ 127 w 138"/>
              <a:gd name="T41" fmla="*/ 107 h 137"/>
              <a:gd name="T42" fmla="*/ 138 w 138"/>
              <a:gd name="T43" fmla="*/ 82 h 137"/>
              <a:gd name="T44" fmla="*/ 127 w 138"/>
              <a:gd name="T45" fmla="*/ 68 h 137"/>
              <a:gd name="T46" fmla="*/ 138 w 138"/>
              <a:gd name="T47" fmla="*/ 55 h 137"/>
              <a:gd name="T48" fmla="*/ 127 w 138"/>
              <a:gd name="T49" fmla="*/ 29 h 137"/>
              <a:gd name="T50" fmla="*/ 120 w 138"/>
              <a:gd name="T51" fmla="*/ 31 h 137"/>
              <a:gd name="T52" fmla="*/ 110 w 138"/>
              <a:gd name="T53" fmla="*/ 27 h 137"/>
              <a:gd name="T54" fmla="*/ 108 w 138"/>
              <a:gd name="T55" fmla="*/ 10 h 137"/>
              <a:gd name="T56" fmla="*/ 83 w 138"/>
              <a:gd name="T5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8" h="137">
                <a:moveTo>
                  <a:pt x="83" y="0"/>
                </a:moveTo>
                <a:cubicBezTo>
                  <a:pt x="81" y="6"/>
                  <a:pt x="76" y="10"/>
                  <a:pt x="69" y="10"/>
                </a:cubicBezTo>
                <a:cubicBezTo>
                  <a:pt x="62" y="10"/>
                  <a:pt x="57" y="6"/>
                  <a:pt x="55" y="0"/>
                </a:cubicBezTo>
                <a:cubicBezTo>
                  <a:pt x="46" y="1"/>
                  <a:pt x="38" y="5"/>
                  <a:pt x="30" y="10"/>
                </a:cubicBezTo>
                <a:cubicBezTo>
                  <a:pt x="33" y="15"/>
                  <a:pt x="33" y="23"/>
                  <a:pt x="28" y="27"/>
                </a:cubicBezTo>
                <a:cubicBezTo>
                  <a:pt x="25" y="30"/>
                  <a:pt x="22" y="31"/>
                  <a:pt x="18" y="31"/>
                </a:cubicBezTo>
                <a:cubicBezTo>
                  <a:pt x="16" y="31"/>
                  <a:pt x="13" y="31"/>
                  <a:pt x="11" y="29"/>
                </a:cubicBezTo>
                <a:cubicBezTo>
                  <a:pt x="6" y="37"/>
                  <a:pt x="2" y="45"/>
                  <a:pt x="0" y="55"/>
                </a:cubicBezTo>
                <a:cubicBezTo>
                  <a:pt x="6" y="56"/>
                  <a:pt x="11" y="62"/>
                  <a:pt x="11" y="68"/>
                </a:cubicBezTo>
                <a:cubicBezTo>
                  <a:pt x="11" y="75"/>
                  <a:pt x="6" y="80"/>
                  <a:pt x="0" y="82"/>
                </a:cubicBezTo>
                <a:cubicBezTo>
                  <a:pt x="2" y="91"/>
                  <a:pt x="6" y="100"/>
                  <a:pt x="11" y="107"/>
                </a:cubicBezTo>
                <a:cubicBezTo>
                  <a:pt x="13" y="106"/>
                  <a:pt x="16" y="105"/>
                  <a:pt x="18" y="105"/>
                </a:cubicBezTo>
                <a:cubicBezTo>
                  <a:pt x="22" y="105"/>
                  <a:pt x="25" y="106"/>
                  <a:pt x="28" y="109"/>
                </a:cubicBezTo>
                <a:cubicBezTo>
                  <a:pt x="33" y="114"/>
                  <a:pt x="33" y="121"/>
                  <a:pt x="30" y="126"/>
                </a:cubicBezTo>
                <a:cubicBezTo>
                  <a:pt x="38" y="131"/>
                  <a:pt x="46" y="135"/>
                  <a:pt x="55" y="137"/>
                </a:cubicBezTo>
                <a:cubicBezTo>
                  <a:pt x="57" y="131"/>
                  <a:pt x="62" y="126"/>
                  <a:pt x="69" y="126"/>
                </a:cubicBezTo>
                <a:cubicBezTo>
                  <a:pt x="76" y="126"/>
                  <a:pt x="81" y="131"/>
                  <a:pt x="83" y="137"/>
                </a:cubicBezTo>
                <a:cubicBezTo>
                  <a:pt x="92" y="135"/>
                  <a:pt x="100" y="131"/>
                  <a:pt x="108" y="126"/>
                </a:cubicBezTo>
                <a:cubicBezTo>
                  <a:pt x="105" y="121"/>
                  <a:pt x="105" y="114"/>
                  <a:pt x="110" y="109"/>
                </a:cubicBezTo>
                <a:cubicBezTo>
                  <a:pt x="113" y="106"/>
                  <a:pt x="116" y="105"/>
                  <a:pt x="120" y="105"/>
                </a:cubicBezTo>
                <a:cubicBezTo>
                  <a:pt x="122" y="105"/>
                  <a:pt x="125" y="106"/>
                  <a:pt x="127" y="107"/>
                </a:cubicBezTo>
                <a:cubicBezTo>
                  <a:pt x="132" y="100"/>
                  <a:pt x="136" y="91"/>
                  <a:pt x="138" y="82"/>
                </a:cubicBezTo>
                <a:cubicBezTo>
                  <a:pt x="132" y="80"/>
                  <a:pt x="127" y="75"/>
                  <a:pt x="127" y="68"/>
                </a:cubicBezTo>
                <a:cubicBezTo>
                  <a:pt x="127" y="62"/>
                  <a:pt x="132" y="56"/>
                  <a:pt x="138" y="55"/>
                </a:cubicBezTo>
                <a:cubicBezTo>
                  <a:pt x="136" y="45"/>
                  <a:pt x="132" y="37"/>
                  <a:pt x="127" y="29"/>
                </a:cubicBezTo>
                <a:cubicBezTo>
                  <a:pt x="125" y="31"/>
                  <a:pt x="122" y="31"/>
                  <a:pt x="120" y="31"/>
                </a:cubicBezTo>
                <a:cubicBezTo>
                  <a:pt x="116" y="31"/>
                  <a:pt x="113" y="30"/>
                  <a:pt x="110" y="27"/>
                </a:cubicBezTo>
                <a:cubicBezTo>
                  <a:pt x="105" y="23"/>
                  <a:pt x="105" y="15"/>
                  <a:pt x="108" y="10"/>
                </a:cubicBezTo>
                <a:cubicBezTo>
                  <a:pt x="100" y="5"/>
                  <a:pt x="92" y="1"/>
                  <a:pt x="83" y="0"/>
                </a:cubicBezTo>
              </a:path>
            </a:pathLst>
          </a:custGeom>
          <a:solidFill>
            <a:srgbClr val="5966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0"/>
          <p:cNvSpPr>
            <a:spLocks/>
          </p:cNvSpPr>
          <p:nvPr/>
        </p:nvSpPr>
        <p:spPr bwMode="auto">
          <a:xfrm>
            <a:off x="5964239" y="5487989"/>
            <a:ext cx="261938" cy="261938"/>
          </a:xfrm>
          <a:custGeom>
            <a:avLst/>
            <a:gdLst>
              <a:gd name="T0" fmla="*/ 138 w 138"/>
              <a:gd name="T1" fmla="*/ 55 h 137"/>
              <a:gd name="T2" fmla="*/ 127 w 138"/>
              <a:gd name="T3" fmla="*/ 29 h 137"/>
              <a:gd name="T4" fmla="*/ 110 w 138"/>
              <a:gd name="T5" fmla="*/ 27 h 137"/>
              <a:gd name="T6" fmla="*/ 108 w 138"/>
              <a:gd name="T7" fmla="*/ 10 h 137"/>
              <a:gd name="T8" fmla="*/ 83 w 138"/>
              <a:gd name="T9" fmla="*/ 0 h 137"/>
              <a:gd name="T10" fmla="*/ 69 w 138"/>
              <a:gd name="T11" fmla="*/ 10 h 137"/>
              <a:gd name="T12" fmla="*/ 55 w 138"/>
              <a:gd name="T13" fmla="*/ 0 h 137"/>
              <a:gd name="T14" fmla="*/ 30 w 138"/>
              <a:gd name="T15" fmla="*/ 10 h 137"/>
              <a:gd name="T16" fmla="*/ 28 w 138"/>
              <a:gd name="T17" fmla="*/ 27 h 137"/>
              <a:gd name="T18" fmla="*/ 11 w 138"/>
              <a:gd name="T19" fmla="*/ 29 h 137"/>
              <a:gd name="T20" fmla="*/ 0 w 138"/>
              <a:gd name="T21" fmla="*/ 55 h 137"/>
              <a:gd name="T22" fmla="*/ 11 w 138"/>
              <a:gd name="T23" fmla="*/ 68 h 137"/>
              <a:gd name="T24" fmla="*/ 0 w 138"/>
              <a:gd name="T25" fmla="*/ 82 h 137"/>
              <a:gd name="T26" fmla="*/ 11 w 138"/>
              <a:gd name="T27" fmla="*/ 107 h 137"/>
              <a:gd name="T28" fmla="*/ 28 w 138"/>
              <a:gd name="T29" fmla="*/ 109 h 137"/>
              <a:gd name="T30" fmla="*/ 30 w 138"/>
              <a:gd name="T31" fmla="*/ 126 h 137"/>
              <a:gd name="T32" fmla="*/ 55 w 138"/>
              <a:gd name="T33" fmla="*/ 137 h 137"/>
              <a:gd name="T34" fmla="*/ 69 w 138"/>
              <a:gd name="T35" fmla="*/ 126 h 137"/>
              <a:gd name="T36" fmla="*/ 83 w 138"/>
              <a:gd name="T37" fmla="*/ 137 h 137"/>
              <a:gd name="T38" fmla="*/ 108 w 138"/>
              <a:gd name="T39" fmla="*/ 126 h 137"/>
              <a:gd name="T40" fmla="*/ 110 w 138"/>
              <a:gd name="T41" fmla="*/ 109 h 137"/>
              <a:gd name="T42" fmla="*/ 127 w 138"/>
              <a:gd name="T43" fmla="*/ 107 h 137"/>
              <a:gd name="T44" fmla="*/ 138 w 138"/>
              <a:gd name="T45" fmla="*/ 82 h 137"/>
              <a:gd name="T46" fmla="*/ 127 w 138"/>
              <a:gd name="T47" fmla="*/ 68 h 137"/>
              <a:gd name="T48" fmla="*/ 138 w 138"/>
              <a:gd name="T49" fmla="*/ 5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8" h="137">
                <a:moveTo>
                  <a:pt x="138" y="55"/>
                </a:moveTo>
                <a:cubicBezTo>
                  <a:pt x="136" y="45"/>
                  <a:pt x="132" y="37"/>
                  <a:pt x="127" y="29"/>
                </a:cubicBezTo>
                <a:cubicBezTo>
                  <a:pt x="122" y="32"/>
                  <a:pt x="115" y="32"/>
                  <a:pt x="110" y="27"/>
                </a:cubicBezTo>
                <a:cubicBezTo>
                  <a:pt x="105" y="23"/>
                  <a:pt x="105" y="15"/>
                  <a:pt x="108" y="10"/>
                </a:cubicBezTo>
                <a:cubicBezTo>
                  <a:pt x="100" y="5"/>
                  <a:pt x="92" y="1"/>
                  <a:pt x="83" y="0"/>
                </a:cubicBezTo>
                <a:cubicBezTo>
                  <a:pt x="81" y="6"/>
                  <a:pt x="76" y="10"/>
                  <a:pt x="69" y="10"/>
                </a:cubicBezTo>
                <a:cubicBezTo>
                  <a:pt x="62" y="10"/>
                  <a:pt x="57" y="6"/>
                  <a:pt x="55" y="0"/>
                </a:cubicBezTo>
                <a:cubicBezTo>
                  <a:pt x="46" y="1"/>
                  <a:pt x="38" y="5"/>
                  <a:pt x="30" y="10"/>
                </a:cubicBezTo>
                <a:cubicBezTo>
                  <a:pt x="33" y="15"/>
                  <a:pt x="33" y="23"/>
                  <a:pt x="28" y="27"/>
                </a:cubicBezTo>
                <a:cubicBezTo>
                  <a:pt x="23" y="32"/>
                  <a:pt x="16" y="32"/>
                  <a:pt x="11" y="29"/>
                </a:cubicBezTo>
                <a:cubicBezTo>
                  <a:pt x="6" y="37"/>
                  <a:pt x="2" y="45"/>
                  <a:pt x="0" y="55"/>
                </a:cubicBezTo>
                <a:cubicBezTo>
                  <a:pt x="6" y="56"/>
                  <a:pt x="11" y="62"/>
                  <a:pt x="11" y="68"/>
                </a:cubicBezTo>
                <a:cubicBezTo>
                  <a:pt x="11" y="75"/>
                  <a:pt x="6" y="80"/>
                  <a:pt x="0" y="82"/>
                </a:cubicBezTo>
                <a:cubicBezTo>
                  <a:pt x="2" y="91"/>
                  <a:pt x="6" y="100"/>
                  <a:pt x="11" y="107"/>
                </a:cubicBezTo>
                <a:cubicBezTo>
                  <a:pt x="16" y="104"/>
                  <a:pt x="23" y="105"/>
                  <a:pt x="28" y="109"/>
                </a:cubicBezTo>
                <a:cubicBezTo>
                  <a:pt x="33" y="114"/>
                  <a:pt x="33" y="121"/>
                  <a:pt x="30" y="126"/>
                </a:cubicBezTo>
                <a:cubicBezTo>
                  <a:pt x="38" y="131"/>
                  <a:pt x="46" y="135"/>
                  <a:pt x="55" y="137"/>
                </a:cubicBezTo>
                <a:cubicBezTo>
                  <a:pt x="57" y="131"/>
                  <a:pt x="62" y="126"/>
                  <a:pt x="69" y="126"/>
                </a:cubicBezTo>
                <a:cubicBezTo>
                  <a:pt x="76" y="126"/>
                  <a:pt x="81" y="131"/>
                  <a:pt x="83" y="137"/>
                </a:cubicBezTo>
                <a:cubicBezTo>
                  <a:pt x="92" y="135"/>
                  <a:pt x="100" y="131"/>
                  <a:pt x="108" y="126"/>
                </a:cubicBezTo>
                <a:cubicBezTo>
                  <a:pt x="105" y="121"/>
                  <a:pt x="105" y="114"/>
                  <a:pt x="110" y="109"/>
                </a:cubicBezTo>
                <a:cubicBezTo>
                  <a:pt x="115" y="105"/>
                  <a:pt x="122" y="104"/>
                  <a:pt x="127" y="107"/>
                </a:cubicBezTo>
                <a:cubicBezTo>
                  <a:pt x="132" y="100"/>
                  <a:pt x="136" y="91"/>
                  <a:pt x="138" y="82"/>
                </a:cubicBezTo>
                <a:cubicBezTo>
                  <a:pt x="132" y="80"/>
                  <a:pt x="127" y="75"/>
                  <a:pt x="127" y="68"/>
                </a:cubicBezTo>
                <a:cubicBezTo>
                  <a:pt x="127" y="62"/>
                  <a:pt x="132" y="56"/>
                  <a:pt x="138" y="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267076" y="1917702"/>
            <a:ext cx="1752600" cy="1746250"/>
            <a:chOff x="3267076" y="1917702"/>
            <a:chExt cx="1752600" cy="1746250"/>
          </a:xfrm>
        </p:grpSpPr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3267076" y="2003427"/>
              <a:ext cx="1752600" cy="1660525"/>
            </a:xfrm>
            <a:custGeom>
              <a:avLst/>
              <a:gdLst>
                <a:gd name="T0" fmla="*/ 920 w 920"/>
                <a:gd name="T1" fmla="*/ 872 h 872"/>
                <a:gd name="T2" fmla="*/ 0 w 920"/>
                <a:gd name="T3" fmla="*/ 872 h 872"/>
                <a:gd name="T4" fmla="*/ 0 w 920"/>
                <a:gd name="T5" fmla="*/ 45 h 872"/>
                <a:gd name="T6" fmla="*/ 45 w 920"/>
                <a:gd name="T7" fmla="*/ 0 h 872"/>
                <a:gd name="T8" fmla="*/ 875 w 920"/>
                <a:gd name="T9" fmla="*/ 0 h 872"/>
                <a:gd name="T10" fmla="*/ 920 w 920"/>
                <a:gd name="T11" fmla="*/ 45 h 872"/>
                <a:gd name="T12" fmla="*/ 920 w 920"/>
                <a:gd name="T13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0" h="872">
                  <a:moveTo>
                    <a:pt x="920" y="872"/>
                  </a:moveTo>
                  <a:cubicBezTo>
                    <a:pt x="0" y="872"/>
                    <a:pt x="0" y="872"/>
                    <a:pt x="0" y="87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00" y="0"/>
                    <a:pt x="920" y="20"/>
                    <a:pt x="920" y="45"/>
                  </a:cubicBezTo>
                  <a:lnTo>
                    <a:pt x="920" y="87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3267076" y="1917702"/>
              <a:ext cx="1749424" cy="231775"/>
            </a:xfrm>
            <a:prstGeom prst="round2SameRect">
              <a:avLst>
                <a:gd name="adj1" fmla="val 28769"/>
                <a:gd name="adj2" fmla="val 0"/>
              </a:avLst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Oval 73"/>
          <p:cNvSpPr>
            <a:spLocks noChangeArrowheads="1"/>
          </p:cNvSpPr>
          <p:nvPr/>
        </p:nvSpPr>
        <p:spPr bwMode="auto">
          <a:xfrm>
            <a:off x="3381376" y="2038352"/>
            <a:ext cx="39688" cy="428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74"/>
          <p:cNvSpPr>
            <a:spLocks noChangeArrowheads="1"/>
          </p:cNvSpPr>
          <p:nvPr/>
        </p:nvSpPr>
        <p:spPr bwMode="auto">
          <a:xfrm>
            <a:off x="3314701" y="2038352"/>
            <a:ext cx="41275" cy="428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75"/>
          <p:cNvSpPr>
            <a:spLocks noChangeArrowheads="1"/>
          </p:cNvSpPr>
          <p:nvPr/>
        </p:nvSpPr>
        <p:spPr bwMode="auto">
          <a:xfrm>
            <a:off x="3446464" y="2038352"/>
            <a:ext cx="41275" cy="42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6"/>
          <p:cNvSpPr>
            <a:spLocks/>
          </p:cNvSpPr>
          <p:nvPr/>
        </p:nvSpPr>
        <p:spPr bwMode="auto">
          <a:xfrm>
            <a:off x="3581401" y="2035177"/>
            <a:ext cx="1127125" cy="84138"/>
          </a:xfrm>
          <a:custGeom>
            <a:avLst/>
            <a:gdLst>
              <a:gd name="T0" fmla="*/ 570 w 592"/>
              <a:gd name="T1" fmla="*/ 44 h 44"/>
              <a:gd name="T2" fmla="*/ 22 w 592"/>
              <a:gd name="T3" fmla="*/ 44 h 44"/>
              <a:gd name="T4" fmla="*/ 0 w 592"/>
              <a:gd name="T5" fmla="*/ 22 h 44"/>
              <a:gd name="T6" fmla="*/ 22 w 592"/>
              <a:gd name="T7" fmla="*/ 0 h 44"/>
              <a:gd name="T8" fmla="*/ 570 w 592"/>
              <a:gd name="T9" fmla="*/ 0 h 44"/>
              <a:gd name="T10" fmla="*/ 592 w 592"/>
              <a:gd name="T11" fmla="*/ 22 h 44"/>
              <a:gd name="T12" fmla="*/ 570 w 592"/>
              <a:gd name="T1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2" h="44">
                <a:moveTo>
                  <a:pt x="570" y="44"/>
                </a:moveTo>
                <a:cubicBezTo>
                  <a:pt x="22" y="44"/>
                  <a:pt x="22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82" y="0"/>
                  <a:pt x="592" y="10"/>
                  <a:pt x="592" y="22"/>
                </a:cubicBezTo>
                <a:cubicBezTo>
                  <a:pt x="592" y="34"/>
                  <a:pt x="582" y="44"/>
                  <a:pt x="570" y="44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7"/>
          <p:cNvSpPr>
            <a:spLocks noChangeArrowheads="1"/>
          </p:cNvSpPr>
          <p:nvPr/>
        </p:nvSpPr>
        <p:spPr bwMode="auto">
          <a:xfrm>
            <a:off x="3335339" y="2727327"/>
            <a:ext cx="338138" cy="33655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78"/>
          <p:cNvSpPr>
            <a:spLocks noChangeArrowheads="1"/>
          </p:cNvSpPr>
          <p:nvPr/>
        </p:nvSpPr>
        <p:spPr bwMode="auto">
          <a:xfrm>
            <a:off x="3335339" y="2244727"/>
            <a:ext cx="338138" cy="33655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79"/>
          <p:cNvSpPr>
            <a:spLocks noChangeArrowheads="1"/>
          </p:cNvSpPr>
          <p:nvPr/>
        </p:nvSpPr>
        <p:spPr bwMode="auto">
          <a:xfrm>
            <a:off x="3335339" y="3208339"/>
            <a:ext cx="338138" cy="3381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0"/>
          <p:cNvSpPr>
            <a:spLocks/>
          </p:cNvSpPr>
          <p:nvPr/>
        </p:nvSpPr>
        <p:spPr bwMode="auto">
          <a:xfrm>
            <a:off x="3744914" y="2455864"/>
            <a:ext cx="1069975" cy="42863"/>
          </a:xfrm>
          <a:custGeom>
            <a:avLst/>
            <a:gdLst>
              <a:gd name="T0" fmla="*/ 551 w 562"/>
              <a:gd name="T1" fmla="*/ 22 h 22"/>
              <a:gd name="T2" fmla="*/ 11 w 562"/>
              <a:gd name="T3" fmla="*/ 22 h 22"/>
              <a:gd name="T4" fmla="*/ 0 w 562"/>
              <a:gd name="T5" fmla="*/ 11 h 22"/>
              <a:gd name="T6" fmla="*/ 11 w 562"/>
              <a:gd name="T7" fmla="*/ 0 h 22"/>
              <a:gd name="T8" fmla="*/ 551 w 562"/>
              <a:gd name="T9" fmla="*/ 0 h 22"/>
              <a:gd name="T10" fmla="*/ 562 w 562"/>
              <a:gd name="T11" fmla="*/ 11 h 22"/>
              <a:gd name="T12" fmla="*/ 551 w 56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2" h="22">
                <a:moveTo>
                  <a:pt x="55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7" y="0"/>
                  <a:pt x="562" y="5"/>
                  <a:pt x="562" y="11"/>
                </a:cubicBezTo>
                <a:cubicBezTo>
                  <a:pt x="562" y="17"/>
                  <a:pt x="557" y="22"/>
                  <a:pt x="551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1"/>
          <p:cNvSpPr>
            <a:spLocks/>
          </p:cNvSpPr>
          <p:nvPr/>
        </p:nvSpPr>
        <p:spPr bwMode="auto">
          <a:xfrm>
            <a:off x="3744914" y="2371727"/>
            <a:ext cx="1069975" cy="42863"/>
          </a:xfrm>
          <a:custGeom>
            <a:avLst/>
            <a:gdLst>
              <a:gd name="T0" fmla="*/ 551 w 562"/>
              <a:gd name="T1" fmla="*/ 22 h 22"/>
              <a:gd name="T2" fmla="*/ 11 w 562"/>
              <a:gd name="T3" fmla="*/ 22 h 22"/>
              <a:gd name="T4" fmla="*/ 0 w 562"/>
              <a:gd name="T5" fmla="*/ 11 h 22"/>
              <a:gd name="T6" fmla="*/ 11 w 562"/>
              <a:gd name="T7" fmla="*/ 0 h 22"/>
              <a:gd name="T8" fmla="*/ 551 w 562"/>
              <a:gd name="T9" fmla="*/ 0 h 22"/>
              <a:gd name="T10" fmla="*/ 562 w 562"/>
              <a:gd name="T11" fmla="*/ 11 h 22"/>
              <a:gd name="T12" fmla="*/ 551 w 56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2" h="22">
                <a:moveTo>
                  <a:pt x="55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7" y="0"/>
                  <a:pt x="562" y="5"/>
                  <a:pt x="562" y="11"/>
                </a:cubicBezTo>
                <a:cubicBezTo>
                  <a:pt x="562" y="17"/>
                  <a:pt x="557" y="22"/>
                  <a:pt x="551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2"/>
          <p:cNvSpPr>
            <a:spLocks/>
          </p:cNvSpPr>
          <p:nvPr/>
        </p:nvSpPr>
        <p:spPr bwMode="auto">
          <a:xfrm>
            <a:off x="3744914" y="2540002"/>
            <a:ext cx="1069975" cy="41275"/>
          </a:xfrm>
          <a:custGeom>
            <a:avLst/>
            <a:gdLst>
              <a:gd name="T0" fmla="*/ 551 w 562"/>
              <a:gd name="T1" fmla="*/ 22 h 22"/>
              <a:gd name="T2" fmla="*/ 11 w 562"/>
              <a:gd name="T3" fmla="*/ 22 h 22"/>
              <a:gd name="T4" fmla="*/ 0 w 562"/>
              <a:gd name="T5" fmla="*/ 11 h 22"/>
              <a:gd name="T6" fmla="*/ 11 w 562"/>
              <a:gd name="T7" fmla="*/ 0 h 22"/>
              <a:gd name="T8" fmla="*/ 551 w 562"/>
              <a:gd name="T9" fmla="*/ 0 h 22"/>
              <a:gd name="T10" fmla="*/ 562 w 562"/>
              <a:gd name="T11" fmla="*/ 11 h 22"/>
              <a:gd name="T12" fmla="*/ 551 w 56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2" h="22">
                <a:moveTo>
                  <a:pt x="55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7" y="0"/>
                  <a:pt x="562" y="5"/>
                  <a:pt x="562" y="11"/>
                </a:cubicBezTo>
                <a:cubicBezTo>
                  <a:pt x="562" y="17"/>
                  <a:pt x="557" y="22"/>
                  <a:pt x="551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3"/>
          <p:cNvSpPr>
            <a:spLocks/>
          </p:cNvSpPr>
          <p:nvPr/>
        </p:nvSpPr>
        <p:spPr bwMode="auto">
          <a:xfrm>
            <a:off x="3744914" y="2938464"/>
            <a:ext cx="1069975" cy="41275"/>
          </a:xfrm>
          <a:custGeom>
            <a:avLst/>
            <a:gdLst>
              <a:gd name="T0" fmla="*/ 551 w 562"/>
              <a:gd name="T1" fmla="*/ 22 h 22"/>
              <a:gd name="T2" fmla="*/ 11 w 562"/>
              <a:gd name="T3" fmla="*/ 22 h 22"/>
              <a:gd name="T4" fmla="*/ 0 w 562"/>
              <a:gd name="T5" fmla="*/ 11 h 22"/>
              <a:gd name="T6" fmla="*/ 11 w 562"/>
              <a:gd name="T7" fmla="*/ 0 h 22"/>
              <a:gd name="T8" fmla="*/ 551 w 562"/>
              <a:gd name="T9" fmla="*/ 0 h 22"/>
              <a:gd name="T10" fmla="*/ 562 w 562"/>
              <a:gd name="T11" fmla="*/ 11 h 22"/>
              <a:gd name="T12" fmla="*/ 551 w 56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2" h="22">
                <a:moveTo>
                  <a:pt x="55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7" y="0"/>
                  <a:pt x="562" y="5"/>
                  <a:pt x="562" y="11"/>
                </a:cubicBezTo>
                <a:cubicBezTo>
                  <a:pt x="562" y="17"/>
                  <a:pt x="557" y="22"/>
                  <a:pt x="551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4"/>
          <p:cNvSpPr>
            <a:spLocks/>
          </p:cNvSpPr>
          <p:nvPr/>
        </p:nvSpPr>
        <p:spPr bwMode="auto">
          <a:xfrm>
            <a:off x="3744914" y="2854327"/>
            <a:ext cx="1069975" cy="41275"/>
          </a:xfrm>
          <a:custGeom>
            <a:avLst/>
            <a:gdLst>
              <a:gd name="T0" fmla="*/ 551 w 562"/>
              <a:gd name="T1" fmla="*/ 22 h 22"/>
              <a:gd name="T2" fmla="*/ 11 w 562"/>
              <a:gd name="T3" fmla="*/ 22 h 22"/>
              <a:gd name="T4" fmla="*/ 0 w 562"/>
              <a:gd name="T5" fmla="*/ 11 h 22"/>
              <a:gd name="T6" fmla="*/ 11 w 562"/>
              <a:gd name="T7" fmla="*/ 0 h 22"/>
              <a:gd name="T8" fmla="*/ 551 w 562"/>
              <a:gd name="T9" fmla="*/ 0 h 22"/>
              <a:gd name="T10" fmla="*/ 562 w 562"/>
              <a:gd name="T11" fmla="*/ 11 h 22"/>
              <a:gd name="T12" fmla="*/ 551 w 56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2" h="22">
                <a:moveTo>
                  <a:pt x="55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7" y="0"/>
                  <a:pt x="562" y="5"/>
                  <a:pt x="562" y="11"/>
                </a:cubicBezTo>
                <a:cubicBezTo>
                  <a:pt x="562" y="17"/>
                  <a:pt x="557" y="22"/>
                  <a:pt x="551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5"/>
          <p:cNvSpPr>
            <a:spLocks/>
          </p:cNvSpPr>
          <p:nvPr/>
        </p:nvSpPr>
        <p:spPr bwMode="auto">
          <a:xfrm>
            <a:off x="3744914" y="3022602"/>
            <a:ext cx="1069975" cy="41275"/>
          </a:xfrm>
          <a:custGeom>
            <a:avLst/>
            <a:gdLst>
              <a:gd name="T0" fmla="*/ 551 w 562"/>
              <a:gd name="T1" fmla="*/ 22 h 22"/>
              <a:gd name="T2" fmla="*/ 11 w 562"/>
              <a:gd name="T3" fmla="*/ 22 h 22"/>
              <a:gd name="T4" fmla="*/ 0 w 562"/>
              <a:gd name="T5" fmla="*/ 11 h 22"/>
              <a:gd name="T6" fmla="*/ 11 w 562"/>
              <a:gd name="T7" fmla="*/ 0 h 22"/>
              <a:gd name="T8" fmla="*/ 551 w 562"/>
              <a:gd name="T9" fmla="*/ 0 h 22"/>
              <a:gd name="T10" fmla="*/ 562 w 562"/>
              <a:gd name="T11" fmla="*/ 11 h 22"/>
              <a:gd name="T12" fmla="*/ 551 w 56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2" h="22">
                <a:moveTo>
                  <a:pt x="55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7" y="0"/>
                  <a:pt x="562" y="5"/>
                  <a:pt x="562" y="11"/>
                </a:cubicBezTo>
                <a:cubicBezTo>
                  <a:pt x="562" y="17"/>
                  <a:pt x="557" y="22"/>
                  <a:pt x="551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6"/>
          <p:cNvSpPr>
            <a:spLocks/>
          </p:cNvSpPr>
          <p:nvPr/>
        </p:nvSpPr>
        <p:spPr bwMode="auto">
          <a:xfrm>
            <a:off x="3744914" y="3419477"/>
            <a:ext cx="1069975" cy="42863"/>
          </a:xfrm>
          <a:custGeom>
            <a:avLst/>
            <a:gdLst>
              <a:gd name="T0" fmla="*/ 551 w 562"/>
              <a:gd name="T1" fmla="*/ 22 h 22"/>
              <a:gd name="T2" fmla="*/ 11 w 562"/>
              <a:gd name="T3" fmla="*/ 22 h 22"/>
              <a:gd name="T4" fmla="*/ 0 w 562"/>
              <a:gd name="T5" fmla="*/ 11 h 22"/>
              <a:gd name="T6" fmla="*/ 11 w 562"/>
              <a:gd name="T7" fmla="*/ 0 h 22"/>
              <a:gd name="T8" fmla="*/ 551 w 562"/>
              <a:gd name="T9" fmla="*/ 0 h 22"/>
              <a:gd name="T10" fmla="*/ 562 w 562"/>
              <a:gd name="T11" fmla="*/ 11 h 22"/>
              <a:gd name="T12" fmla="*/ 551 w 56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2" h="22">
                <a:moveTo>
                  <a:pt x="55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7" y="0"/>
                  <a:pt x="562" y="5"/>
                  <a:pt x="562" y="11"/>
                </a:cubicBezTo>
                <a:cubicBezTo>
                  <a:pt x="562" y="17"/>
                  <a:pt x="557" y="22"/>
                  <a:pt x="551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87"/>
          <p:cNvSpPr>
            <a:spLocks/>
          </p:cNvSpPr>
          <p:nvPr/>
        </p:nvSpPr>
        <p:spPr bwMode="auto">
          <a:xfrm>
            <a:off x="3744914" y="3336927"/>
            <a:ext cx="1069975" cy="41275"/>
          </a:xfrm>
          <a:custGeom>
            <a:avLst/>
            <a:gdLst>
              <a:gd name="T0" fmla="*/ 551 w 562"/>
              <a:gd name="T1" fmla="*/ 22 h 22"/>
              <a:gd name="T2" fmla="*/ 11 w 562"/>
              <a:gd name="T3" fmla="*/ 22 h 22"/>
              <a:gd name="T4" fmla="*/ 0 w 562"/>
              <a:gd name="T5" fmla="*/ 11 h 22"/>
              <a:gd name="T6" fmla="*/ 11 w 562"/>
              <a:gd name="T7" fmla="*/ 0 h 22"/>
              <a:gd name="T8" fmla="*/ 551 w 562"/>
              <a:gd name="T9" fmla="*/ 0 h 22"/>
              <a:gd name="T10" fmla="*/ 562 w 562"/>
              <a:gd name="T11" fmla="*/ 11 h 22"/>
              <a:gd name="T12" fmla="*/ 551 w 56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2" h="22">
                <a:moveTo>
                  <a:pt x="55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7" y="0"/>
                  <a:pt x="562" y="5"/>
                  <a:pt x="562" y="11"/>
                </a:cubicBezTo>
                <a:cubicBezTo>
                  <a:pt x="562" y="17"/>
                  <a:pt x="557" y="22"/>
                  <a:pt x="551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3744914" y="3503614"/>
            <a:ext cx="1069975" cy="42863"/>
          </a:xfrm>
          <a:custGeom>
            <a:avLst/>
            <a:gdLst>
              <a:gd name="T0" fmla="*/ 551 w 562"/>
              <a:gd name="T1" fmla="*/ 22 h 22"/>
              <a:gd name="T2" fmla="*/ 11 w 562"/>
              <a:gd name="T3" fmla="*/ 22 h 22"/>
              <a:gd name="T4" fmla="*/ 0 w 562"/>
              <a:gd name="T5" fmla="*/ 11 h 22"/>
              <a:gd name="T6" fmla="*/ 11 w 562"/>
              <a:gd name="T7" fmla="*/ 0 h 22"/>
              <a:gd name="T8" fmla="*/ 551 w 562"/>
              <a:gd name="T9" fmla="*/ 0 h 22"/>
              <a:gd name="T10" fmla="*/ 562 w 562"/>
              <a:gd name="T11" fmla="*/ 11 h 22"/>
              <a:gd name="T12" fmla="*/ 551 w 56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2" h="22">
                <a:moveTo>
                  <a:pt x="55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57" y="0"/>
                  <a:pt x="562" y="5"/>
                  <a:pt x="562" y="11"/>
                </a:cubicBezTo>
                <a:cubicBezTo>
                  <a:pt x="562" y="17"/>
                  <a:pt x="557" y="22"/>
                  <a:pt x="551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89"/>
          <p:cNvSpPr>
            <a:spLocks/>
          </p:cNvSpPr>
          <p:nvPr/>
        </p:nvSpPr>
        <p:spPr bwMode="auto">
          <a:xfrm>
            <a:off x="5091114" y="2579689"/>
            <a:ext cx="1211263" cy="884238"/>
          </a:xfrm>
          <a:custGeom>
            <a:avLst/>
            <a:gdLst>
              <a:gd name="T0" fmla="*/ 606 w 636"/>
              <a:gd name="T1" fmla="*/ 0 h 464"/>
              <a:gd name="T2" fmla="*/ 106 w 636"/>
              <a:gd name="T3" fmla="*/ 2 h 464"/>
              <a:gd name="T4" fmla="*/ 78 w 636"/>
              <a:gd name="T5" fmla="*/ 31 h 464"/>
              <a:gd name="T6" fmla="*/ 79 w 636"/>
              <a:gd name="T7" fmla="*/ 351 h 464"/>
              <a:gd name="T8" fmla="*/ 0 w 636"/>
              <a:gd name="T9" fmla="*/ 464 h 464"/>
              <a:gd name="T10" fmla="*/ 127 w 636"/>
              <a:gd name="T11" fmla="*/ 407 h 464"/>
              <a:gd name="T12" fmla="*/ 607 w 636"/>
              <a:gd name="T13" fmla="*/ 405 h 464"/>
              <a:gd name="T14" fmla="*/ 636 w 636"/>
              <a:gd name="T15" fmla="*/ 376 h 464"/>
              <a:gd name="T16" fmla="*/ 635 w 636"/>
              <a:gd name="T17" fmla="*/ 29 h 464"/>
              <a:gd name="T18" fmla="*/ 606 w 636"/>
              <a:gd name="T1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6" h="464">
                <a:moveTo>
                  <a:pt x="606" y="0"/>
                </a:moveTo>
                <a:cubicBezTo>
                  <a:pt x="106" y="2"/>
                  <a:pt x="106" y="2"/>
                  <a:pt x="106" y="2"/>
                </a:cubicBezTo>
                <a:cubicBezTo>
                  <a:pt x="91" y="2"/>
                  <a:pt x="78" y="15"/>
                  <a:pt x="78" y="31"/>
                </a:cubicBezTo>
                <a:cubicBezTo>
                  <a:pt x="79" y="351"/>
                  <a:pt x="79" y="351"/>
                  <a:pt x="79" y="351"/>
                </a:cubicBezTo>
                <a:cubicBezTo>
                  <a:pt x="0" y="464"/>
                  <a:pt x="0" y="464"/>
                  <a:pt x="0" y="464"/>
                </a:cubicBezTo>
                <a:cubicBezTo>
                  <a:pt x="127" y="407"/>
                  <a:pt x="127" y="407"/>
                  <a:pt x="127" y="407"/>
                </a:cubicBezTo>
                <a:cubicBezTo>
                  <a:pt x="607" y="405"/>
                  <a:pt x="607" y="405"/>
                  <a:pt x="607" y="405"/>
                </a:cubicBezTo>
                <a:cubicBezTo>
                  <a:pt x="623" y="405"/>
                  <a:pt x="636" y="392"/>
                  <a:pt x="636" y="376"/>
                </a:cubicBezTo>
                <a:cubicBezTo>
                  <a:pt x="635" y="29"/>
                  <a:pt x="635" y="29"/>
                  <a:pt x="635" y="29"/>
                </a:cubicBezTo>
                <a:cubicBezTo>
                  <a:pt x="635" y="13"/>
                  <a:pt x="622" y="0"/>
                  <a:pt x="606" y="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5856289" y="2957514"/>
            <a:ext cx="366713" cy="214313"/>
          </a:xfrm>
          <a:custGeom>
            <a:avLst/>
            <a:gdLst>
              <a:gd name="T0" fmla="*/ 155 w 192"/>
              <a:gd name="T1" fmla="*/ 18 h 113"/>
              <a:gd name="T2" fmla="*/ 120 w 192"/>
              <a:gd name="T3" fmla="*/ 0 h 113"/>
              <a:gd name="T4" fmla="*/ 119 w 192"/>
              <a:gd name="T5" fmla="*/ 1 h 113"/>
              <a:gd name="T6" fmla="*/ 96 w 192"/>
              <a:gd name="T7" fmla="*/ 12 h 113"/>
              <a:gd name="T8" fmla="*/ 95 w 192"/>
              <a:gd name="T9" fmla="*/ 12 h 113"/>
              <a:gd name="T10" fmla="*/ 72 w 192"/>
              <a:gd name="T11" fmla="*/ 1 h 113"/>
              <a:gd name="T12" fmla="*/ 71 w 192"/>
              <a:gd name="T13" fmla="*/ 0 h 113"/>
              <a:gd name="T14" fmla="*/ 36 w 192"/>
              <a:gd name="T15" fmla="*/ 18 h 113"/>
              <a:gd name="T16" fmla="*/ 11 w 192"/>
              <a:gd name="T17" fmla="*/ 88 h 113"/>
              <a:gd name="T18" fmla="*/ 13 w 192"/>
              <a:gd name="T19" fmla="*/ 97 h 113"/>
              <a:gd name="T20" fmla="*/ 178 w 192"/>
              <a:gd name="T21" fmla="*/ 97 h 113"/>
              <a:gd name="T22" fmla="*/ 181 w 192"/>
              <a:gd name="T23" fmla="*/ 88 h 113"/>
              <a:gd name="T24" fmla="*/ 155 w 192"/>
              <a:gd name="T25" fmla="*/ 1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2" h="113">
                <a:moveTo>
                  <a:pt x="155" y="18"/>
                </a:moveTo>
                <a:cubicBezTo>
                  <a:pt x="130" y="10"/>
                  <a:pt x="120" y="0"/>
                  <a:pt x="120" y="0"/>
                </a:cubicBezTo>
                <a:cubicBezTo>
                  <a:pt x="119" y="1"/>
                  <a:pt x="119" y="1"/>
                  <a:pt x="119" y="1"/>
                </a:cubicBezTo>
                <a:cubicBezTo>
                  <a:pt x="112" y="8"/>
                  <a:pt x="103" y="12"/>
                  <a:pt x="96" y="12"/>
                </a:cubicBezTo>
                <a:cubicBezTo>
                  <a:pt x="95" y="12"/>
                  <a:pt x="95" y="12"/>
                  <a:pt x="95" y="12"/>
                </a:cubicBezTo>
                <a:cubicBezTo>
                  <a:pt x="88" y="12"/>
                  <a:pt x="80" y="8"/>
                  <a:pt x="72" y="1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61" y="10"/>
                  <a:pt x="36" y="18"/>
                </a:cubicBezTo>
                <a:cubicBezTo>
                  <a:pt x="0" y="32"/>
                  <a:pt x="11" y="88"/>
                  <a:pt x="11" y="88"/>
                </a:cubicBezTo>
                <a:cubicBezTo>
                  <a:pt x="12" y="94"/>
                  <a:pt x="12" y="96"/>
                  <a:pt x="13" y="97"/>
                </a:cubicBezTo>
                <a:cubicBezTo>
                  <a:pt x="50" y="113"/>
                  <a:pt x="141" y="113"/>
                  <a:pt x="178" y="97"/>
                </a:cubicBezTo>
                <a:cubicBezTo>
                  <a:pt x="179" y="96"/>
                  <a:pt x="180" y="94"/>
                  <a:pt x="181" y="88"/>
                </a:cubicBezTo>
                <a:cubicBezTo>
                  <a:pt x="181" y="88"/>
                  <a:pt x="192" y="32"/>
                  <a:pt x="155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5961064" y="2752727"/>
            <a:ext cx="155575" cy="214313"/>
          </a:xfrm>
          <a:custGeom>
            <a:avLst/>
            <a:gdLst>
              <a:gd name="T0" fmla="*/ 79 w 81"/>
              <a:gd name="T1" fmla="*/ 54 h 112"/>
              <a:gd name="T2" fmla="*/ 79 w 81"/>
              <a:gd name="T3" fmla="*/ 54 h 112"/>
              <a:gd name="T4" fmla="*/ 77 w 81"/>
              <a:gd name="T5" fmla="*/ 52 h 112"/>
              <a:gd name="T6" fmla="*/ 78 w 81"/>
              <a:gd name="T7" fmla="*/ 25 h 112"/>
              <a:gd name="T8" fmla="*/ 41 w 81"/>
              <a:gd name="T9" fmla="*/ 1 h 112"/>
              <a:gd name="T10" fmla="*/ 37 w 81"/>
              <a:gd name="T11" fmla="*/ 0 h 112"/>
              <a:gd name="T12" fmla="*/ 28 w 81"/>
              <a:gd name="T13" fmla="*/ 2 h 112"/>
              <a:gd name="T14" fmla="*/ 3 w 81"/>
              <a:gd name="T15" fmla="*/ 25 h 112"/>
              <a:gd name="T16" fmla="*/ 4 w 81"/>
              <a:gd name="T17" fmla="*/ 52 h 112"/>
              <a:gd name="T18" fmla="*/ 2 w 81"/>
              <a:gd name="T19" fmla="*/ 54 h 112"/>
              <a:gd name="T20" fmla="*/ 2 w 81"/>
              <a:gd name="T21" fmla="*/ 54 h 112"/>
              <a:gd name="T22" fmla="*/ 2 w 81"/>
              <a:gd name="T23" fmla="*/ 66 h 112"/>
              <a:gd name="T24" fmla="*/ 6 w 81"/>
              <a:gd name="T25" fmla="*/ 73 h 112"/>
              <a:gd name="T26" fmla="*/ 41 w 81"/>
              <a:gd name="T27" fmla="*/ 112 h 112"/>
              <a:gd name="T28" fmla="*/ 75 w 81"/>
              <a:gd name="T29" fmla="*/ 73 h 112"/>
              <a:gd name="T30" fmla="*/ 79 w 81"/>
              <a:gd name="T31" fmla="*/ 66 h 112"/>
              <a:gd name="T32" fmla="*/ 79 w 81"/>
              <a:gd name="T33" fmla="*/ 5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1" h="112">
                <a:moveTo>
                  <a:pt x="79" y="54"/>
                </a:moveTo>
                <a:cubicBezTo>
                  <a:pt x="79" y="54"/>
                  <a:pt x="79" y="54"/>
                  <a:pt x="79" y="54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81" y="34"/>
                  <a:pt x="78" y="25"/>
                </a:cubicBezTo>
                <a:cubicBezTo>
                  <a:pt x="73" y="11"/>
                  <a:pt x="46" y="2"/>
                  <a:pt x="41" y="1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3" y="0"/>
                  <a:pt x="28" y="2"/>
                </a:cubicBezTo>
                <a:cubicBezTo>
                  <a:pt x="25" y="3"/>
                  <a:pt x="8" y="11"/>
                  <a:pt x="3" y="25"/>
                </a:cubicBezTo>
                <a:cubicBezTo>
                  <a:pt x="0" y="34"/>
                  <a:pt x="4" y="52"/>
                  <a:pt x="4" y="52"/>
                </a:cubicBezTo>
                <a:cubicBezTo>
                  <a:pt x="4" y="52"/>
                  <a:pt x="4" y="52"/>
                  <a:pt x="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55"/>
                  <a:pt x="0" y="60"/>
                  <a:pt x="2" y="66"/>
                </a:cubicBezTo>
                <a:cubicBezTo>
                  <a:pt x="3" y="71"/>
                  <a:pt x="5" y="72"/>
                  <a:pt x="6" y="73"/>
                </a:cubicBezTo>
                <a:cubicBezTo>
                  <a:pt x="10" y="94"/>
                  <a:pt x="25" y="112"/>
                  <a:pt x="41" y="112"/>
                </a:cubicBezTo>
                <a:cubicBezTo>
                  <a:pt x="56" y="112"/>
                  <a:pt x="71" y="94"/>
                  <a:pt x="75" y="73"/>
                </a:cubicBezTo>
                <a:cubicBezTo>
                  <a:pt x="76" y="72"/>
                  <a:pt x="77" y="71"/>
                  <a:pt x="79" y="66"/>
                </a:cubicBezTo>
                <a:cubicBezTo>
                  <a:pt x="80" y="60"/>
                  <a:pt x="81" y="55"/>
                  <a:pt x="79" y="5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2"/>
          <p:cNvSpPr>
            <a:spLocks/>
          </p:cNvSpPr>
          <p:nvPr/>
        </p:nvSpPr>
        <p:spPr bwMode="auto">
          <a:xfrm>
            <a:off x="5318126" y="3081339"/>
            <a:ext cx="449263" cy="52388"/>
          </a:xfrm>
          <a:custGeom>
            <a:avLst/>
            <a:gdLst>
              <a:gd name="T0" fmla="*/ 222 w 236"/>
              <a:gd name="T1" fmla="*/ 28 h 28"/>
              <a:gd name="T2" fmla="*/ 14 w 236"/>
              <a:gd name="T3" fmla="*/ 28 h 28"/>
              <a:gd name="T4" fmla="*/ 0 w 236"/>
              <a:gd name="T5" fmla="*/ 14 h 28"/>
              <a:gd name="T6" fmla="*/ 14 w 236"/>
              <a:gd name="T7" fmla="*/ 0 h 28"/>
              <a:gd name="T8" fmla="*/ 222 w 236"/>
              <a:gd name="T9" fmla="*/ 0 h 28"/>
              <a:gd name="T10" fmla="*/ 236 w 236"/>
              <a:gd name="T11" fmla="*/ 14 h 28"/>
              <a:gd name="T12" fmla="*/ 222 w 236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28">
                <a:moveTo>
                  <a:pt x="222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0" y="0"/>
                  <a:pt x="236" y="6"/>
                  <a:pt x="236" y="14"/>
                </a:cubicBezTo>
                <a:cubicBezTo>
                  <a:pt x="236" y="22"/>
                  <a:pt x="230" y="28"/>
                  <a:pt x="222" y="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3"/>
          <p:cNvSpPr>
            <a:spLocks/>
          </p:cNvSpPr>
          <p:nvPr/>
        </p:nvSpPr>
        <p:spPr bwMode="auto">
          <a:xfrm>
            <a:off x="5318126" y="2995614"/>
            <a:ext cx="449263" cy="52388"/>
          </a:xfrm>
          <a:custGeom>
            <a:avLst/>
            <a:gdLst>
              <a:gd name="T0" fmla="*/ 222 w 236"/>
              <a:gd name="T1" fmla="*/ 28 h 28"/>
              <a:gd name="T2" fmla="*/ 14 w 236"/>
              <a:gd name="T3" fmla="*/ 28 h 28"/>
              <a:gd name="T4" fmla="*/ 0 w 236"/>
              <a:gd name="T5" fmla="*/ 14 h 28"/>
              <a:gd name="T6" fmla="*/ 14 w 236"/>
              <a:gd name="T7" fmla="*/ 0 h 28"/>
              <a:gd name="T8" fmla="*/ 222 w 236"/>
              <a:gd name="T9" fmla="*/ 0 h 28"/>
              <a:gd name="T10" fmla="*/ 236 w 236"/>
              <a:gd name="T11" fmla="*/ 14 h 28"/>
              <a:gd name="T12" fmla="*/ 222 w 236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28">
                <a:moveTo>
                  <a:pt x="222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0" y="0"/>
                  <a:pt x="236" y="6"/>
                  <a:pt x="236" y="14"/>
                </a:cubicBezTo>
                <a:cubicBezTo>
                  <a:pt x="236" y="22"/>
                  <a:pt x="230" y="28"/>
                  <a:pt x="222" y="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4"/>
          <p:cNvSpPr>
            <a:spLocks/>
          </p:cNvSpPr>
          <p:nvPr/>
        </p:nvSpPr>
        <p:spPr bwMode="auto">
          <a:xfrm>
            <a:off x="5337176" y="2752727"/>
            <a:ext cx="304800" cy="80963"/>
          </a:xfrm>
          <a:custGeom>
            <a:avLst/>
            <a:gdLst>
              <a:gd name="T0" fmla="*/ 139 w 160"/>
              <a:gd name="T1" fmla="*/ 42 h 42"/>
              <a:gd name="T2" fmla="*/ 21 w 160"/>
              <a:gd name="T3" fmla="*/ 42 h 42"/>
              <a:gd name="T4" fmla="*/ 0 w 160"/>
              <a:gd name="T5" fmla="*/ 21 h 42"/>
              <a:gd name="T6" fmla="*/ 21 w 160"/>
              <a:gd name="T7" fmla="*/ 0 h 42"/>
              <a:gd name="T8" fmla="*/ 139 w 160"/>
              <a:gd name="T9" fmla="*/ 0 h 42"/>
              <a:gd name="T10" fmla="*/ 160 w 160"/>
              <a:gd name="T11" fmla="*/ 21 h 42"/>
              <a:gd name="T12" fmla="*/ 139 w 160"/>
              <a:gd name="T1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42">
                <a:moveTo>
                  <a:pt x="139" y="42"/>
                </a:moveTo>
                <a:cubicBezTo>
                  <a:pt x="21" y="42"/>
                  <a:pt x="21" y="42"/>
                  <a:pt x="21" y="42"/>
                </a:cubicBezTo>
                <a:cubicBezTo>
                  <a:pt x="9" y="42"/>
                  <a:pt x="0" y="33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51" y="0"/>
                  <a:pt x="160" y="10"/>
                  <a:pt x="160" y="21"/>
                </a:cubicBezTo>
                <a:cubicBezTo>
                  <a:pt x="160" y="33"/>
                  <a:pt x="151" y="42"/>
                  <a:pt x="139" y="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5"/>
          <p:cNvSpPr>
            <a:spLocks/>
          </p:cNvSpPr>
          <p:nvPr/>
        </p:nvSpPr>
        <p:spPr bwMode="auto">
          <a:xfrm>
            <a:off x="3744914" y="2244727"/>
            <a:ext cx="630238" cy="65088"/>
          </a:xfrm>
          <a:custGeom>
            <a:avLst/>
            <a:gdLst>
              <a:gd name="T0" fmla="*/ 314 w 331"/>
              <a:gd name="T1" fmla="*/ 34 h 34"/>
              <a:gd name="T2" fmla="*/ 17 w 331"/>
              <a:gd name="T3" fmla="*/ 34 h 34"/>
              <a:gd name="T4" fmla="*/ 0 w 331"/>
              <a:gd name="T5" fmla="*/ 17 h 34"/>
              <a:gd name="T6" fmla="*/ 17 w 331"/>
              <a:gd name="T7" fmla="*/ 0 h 34"/>
              <a:gd name="T8" fmla="*/ 314 w 331"/>
              <a:gd name="T9" fmla="*/ 0 h 34"/>
              <a:gd name="T10" fmla="*/ 331 w 331"/>
              <a:gd name="T11" fmla="*/ 17 h 34"/>
              <a:gd name="T12" fmla="*/ 314 w 331"/>
              <a:gd name="T13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1" h="34">
                <a:moveTo>
                  <a:pt x="314" y="34"/>
                </a:move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4" y="0"/>
                  <a:pt x="331" y="8"/>
                  <a:pt x="331" y="17"/>
                </a:cubicBezTo>
                <a:cubicBezTo>
                  <a:pt x="331" y="27"/>
                  <a:pt x="324" y="34"/>
                  <a:pt x="314" y="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96"/>
          <p:cNvSpPr>
            <a:spLocks/>
          </p:cNvSpPr>
          <p:nvPr/>
        </p:nvSpPr>
        <p:spPr bwMode="auto">
          <a:xfrm>
            <a:off x="3744914" y="2720977"/>
            <a:ext cx="374650" cy="65088"/>
          </a:xfrm>
          <a:custGeom>
            <a:avLst/>
            <a:gdLst>
              <a:gd name="T0" fmla="*/ 180 w 197"/>
              <a:gd name="T1" fmla="*/ 34 h 34"/>
              <a:gd name="T2" fmla="*/ 17 w 197"/>
              <a:gd name="T3" fmla="*/ 34 h 34"/>
              <a:gd name="T4" fmla="*/ 0 w 197"/>
              <a:gd name="T5" fmla="*/ 17 h 34"/>
              <a:gd name="T6" fmla="*/ 17 w 197"/>
              <a:gd name="T7" fmla="*/ 0 h 34"/>
              <a:gd name="T8" fmla="*/ 180 w 197"/>
              <a:gd name="T9" fmla="*/ 0 h 34"/>
              <a:gd name="T10" fmla="*/ 197 w 197"/>
              <a:gd name="T11" fmla="*/ 17 h 34"/>
              <a:gd name="T12" fmla="*/ 180 w 197"/>
              <a:gd name="T13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34">
                <a:moveTo>
                  <a:pt x="180" y="34"/>
                </a:move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97" y="8"/>
                  <a:pt x="197" y="17"/>
                </a:cubicBezTo>
                <a:cubicBezTo>
                  <a:pt x="197" y="27"/>
                  <a:pt x="189" y="34"/>
                  <a:pt x="180" y="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7"/>
          <p:cNvSpPr>
            <a:spLocks/>
          </p:cNvSpPr>
          <p:nvPr/>
        </p:nvSpPr>
        <p:spPr bwMode="auto">
          <a:xfrm>
            <a:off x="3744914" y="3208339"/>
            <a:ext cx="460375" cy="65088"/>
          </a:xfrm>
          <a:custGeom>
            <a:avLst/>
            <a:gdLst>
              <a:gd name="T0" fmla="*/ 225 w 242"/>
              <a:gd name="T1" fmla="*/ 34 h 34"/>
              <a:gd name="T2" fmla="*/ 17 w 242"/>
              <a:gd name="T3" fmla="*/ 34 h 34"/>
              <a:gd name="T4" fmla="*/ 0 w 242"/>
              <a:gd name="T5" fmla="*/ 17 h 34"/>
              <a:gd name="T6" fmla="*/ 17 w 242"/>
              <a:gd name="T7" fmla="*/ 0 h 34"/>
              <a:gd name="T8" fmla="*/ 225 w 242"/>
              <a:gd name="T9" fmla="*/ 0 h 34"/>
              <a:gd name="T10" fmla="*/ 242 w 242"/>
              <a:gd name="T11" fmla="*/ 17 h 34"/>
              <a:gd name="T12" fmla="*/ 225 w 242"/>
              <a:gd name="T13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34">
                <a:moveTo>
                  <a:pt x="225" y="34"/>
                </a:move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4" y="0"/>
                  <a:pt x="242" y="8"/>
                  <a:pt x="242" y="17"/>
                </a:cubicBezTo>
                <a:cubicBezTo>
                  <a:pt x="242" y="27"/>
                  <a:pt x="234" y="34"/>
                  <a:pt x="225" y="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100"/>
          <p:cNvSpPr>
            <a:spLocks noChangeArrowheads="1"/>
          </p:cNvSpPr>
          <p:nvPr/>
        </p:nvSpPr>
        <p:spPr bwMode="auto">
          <a:xfrm>
            <a:off x="7292976" y="1041402"/>
            <a:ext cx="41275" cy="412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101"/>
          <p:cNvSpPr>
            <a:spLocks noChangeArrowheads="1"/>
          </p:cNvSpPr>
          <p:nvPr/>
        </p:nvSpPr>
        <p:spPr bwMode="auto">
          <a:xfrm>
            <a:off x="7359651" y="1041402"/>
            <a:ext cx="39688" cy="41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102"/>
          <p:cNvSpPr>
            <a:spLocks noChangeArrowheads="1"/>
          </p:cNvSpPr>
          <p:nvPr/>
        </p:nvSpPr>
        <p:spPr bwMode="auto">
          <a:xfrm>
            <a:off x="7227889" y="1041402"/>
            <a:ext cx="39688" cy="412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3"/>
          <p:cNvSpPr>
            <a:spLocks/>
          </p:cNvSpPr>
          <p:nvPr/>
        </p:nvSpPr>
        <p:spPr bwMode="auto">
          <a:xfrm>
            <a:off x="7467601" y="1036639"/>
            <a:ext cx="1128713" cy="84138"/>
          </a:xfrm>
          <a:custGeom>
            <a:avLst/>
            <a:gdLst>
              <a:gd name="T0" fmla="*/ 22 w 592"/>
              <a:gd name="T1" fmla="*/ 44 h 44"/>
              <a:gd name="T2" fmla="*/ 570 w 592"/>
              <a:gd name="T3" fmla="*/ 44 h 44"/>
              <a:gd name="T4" fmla="*/ 592 w 592"/>
              <a:gd name="T5" fmla="*/ 22 h 44"/>
              <a:gd name="T6" fmla="*/ 570 w 592"/>
              <a:gd name="T7" fmla="*/ 0 h 44"/>
              <a:gd name="T8" fmla="*/ 22 w 592"/>
              <a:gd name="T9" fmla="*/ 0 h 44"/>
              <a:gd name="T10" fmla="*/ 0 w 592"/>
              <a:gd name="T11" fmla="*/ 22 h 44"/>
              <a:gd name="T12" fmla="*/ 22 w 592"/>
              <a:gd name="T1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2" h="44">
                <a:moveTo>
                  <a:pt x="22" y="44"/>
                </a:moveTo>
                <a:cubicBezTo>
                  <a:pt x="570" y="44"/>
                  <a:pt x="570" y="44"/>
                  <a:pt x="570" y="44"/>
                </a:cubicBezTo>
                <a:cubicBezTo>
                  <a:pt x="582" y="44"/>
                  <a:pt x="592" y="34"/>
                  <a:pt x="592" y="22"/>
                </a:cubicBezTo>
                <a:cubicBezTo>
                  <a:pt x="592" y="10"/>
                  <a:pt x="582" y="0"/>
                  <a:pt x="57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10" y="44"/>
                  <a:pt x="22" y="44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04"/>
          <p:cNvSpPr>
            <a:spLocks/>
          </p:cNvSpPr>
          <p:nvPr/>
        </p:nvSpPr>
        <p:spPr bwMode="auto">
          <a:xfrm>
            <a:off x="5873751" y="1582739"/>
            <a:ext cx="1211263" cy="882650"/>
          </a:xfrm>
          <a:custGeom>
            <a:avLst/>
            <a:gdLst>
              <a:gd name="T0" fmla="*/ 30 w 636"/>
              <a:gd name="T1" fmla="*/ 0 h 464"/>
              <a:gd name="T2" fmla="*/ 530 w 636"/>
              <a:gd name="T3" fmla="*/ 2 h 464"/>
              <a:gd name="T4" fmla="*/ 558 w 636"/>
              <a:gd name="T5" fmla="*/ 31 h 464"/>
              <a:gd name="T6" fmla="*/ 557 w 636"/>
              <a:gd name="T7" fmla="*/ 351 h 464"/>
              <a:gd name="T8" fmla="*/ 636 w 636"/>
              <a:gd name="T9" fmla="*/ 464 h 464"/>
              <a:gd name="T10" fmla="*/ 509 w 636"/>
              <a:gd name="T11" fmla="*/ 407 h 464"/>
              <a:gd name="T12" fmla="*/ 29 w 636"/>
              <a:gd name="T13" fmla="*/ 405 h 464"/>
              <a:gd name="T14" fmla="*/ 0 w 636"/>
              <a:gd name="T15" fmla="*/ 376 h 464"/>
              <a:gd name="T16" fmla="*/ 1 w 636"/>
              <a:gd name="T17" fmla="*/ 29 h 464"/>
              <a:gd name="T18" fmla="*/ 30 w 636"/>
              <a:gd name="T1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6" h="464">
                <a:moveTo>
                  <a:pt x="30" y="0"/>
                </a:moveTo>
                <a:cubicBezTo>
                  <a:pt x="530" y="2"/>
                  <a:pt x="530" y="2"/>
                  <a:pt x="530" y="2"/>
                </a:cubicBezTo>
                <a:cubicBezTo>
                  <a:pt x="546" y="2"/>
                  <a:pt x="559" y="15"/>
                  <a:pt x="558" y="31"/>
                </a:cubicBezTo>
                <a:cubicBezTo>
                  <a:pt x="557" y="351"/>
                  <a:pt x="557" y="351"/>
                  <a:pt x="557" y="351"/>
                </a:cubicBezTo>
                <a:cubicBezTo>
                  <a:pt x="636" y="464"/>
                  <a:pt x="636" y="464"/>
                  <a:pt x="636" y="464"/>
                </a:cubicBezTo>
                <a:cubicBezTo>
                  <a:pt x="509" y="407"/>
                  <a:pt x="509" y="407"/>
                  <a:pt x="509" y="407"/>
                </a:cubicBezTo>
                <a:cubicBezTo>
                  <a:pt x="29" y="405"/>
                  <a:pt x="29" y="405"/>
                  <a:pt x="29" y="405"/>
                </a:cubicBezTo>
                <a:cubicBezTo>
                  <a:pt x="13" y="405"/>
                  <a:pt x="0" y="392"/>
                  <a:pt x="0" y="376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13"/>
                  <a:pt x="14" y="0"/>
                  <a:pt x="30" y="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5"/>
          <p:cNvSpPr>
            <a:spLocks/>
          </p:cNvSpPr>
          <p:nvPr/>
        </p:nvSpPr>
        <p:spPr bwMode="auto">
          <a:xfrm>
            <a:off x="5954714" y="1958977"/>
            <a:ext cx="365125" cy="215900"/>
          </a:xfrm>
          <a:custGeom>
            <a:avLst/>
            <a:gdLst>
              <a:gd name="T0" fmla="*/ 37 w 192"/>
              <a:gd name="T1" fmla="*/ 18 h 113"/>
              <a:gd name="T2" fmla="*/ 11 w 192"/>
              <a:gd name="T3" fmla="*/ 88 h 113"/>
              <a:gd name="T4" fmla="*/ 14 w 192"/>
              <a:gd name="T5" fmla="*/ 97 h 113"/>
              <a:gd name="T6" fmla="*/ 179 w 192"/>
              <a:gd name="T7" fmla="*/ 97 h 113"/>
              <a:gd name="T8" fmla="*/ 181 w 192"/>
              <a:gd name="T9" fmla="*/ 88 h 113"/>
              <a:gd name="T10" fmla="*/ 156 w 192"/>
              <a:gd name="T11" fmla="*/ 18 h 113"/>
              <a:gd name="T12" fmla="*/ 121 w 192"/>
              <a:gd name="T13" fmla="*/ 0 h 113"/>
              <a:gd name="T14" fmla="*/ 120 w 192"/>
              <a:gd name="T15" fmla="*/ 1 h 113"/>
              <a:gd name="T16" fmla="*/ 97 w 192"/>
              <a:gd name="T17" fmla="*/ 12 h 113"/>
              <a:gd name="T18" fmla="*/ 96 w 192"/>
              <a:gd name="T19" fmla="*/ 12 h 113"/>
              <a:gd name="T20" fmla="*/ 73 w 192"/>
              <a:gd name="T21" fmla="*/ 1 h 113"/>
              <a:gd name="T22" fmla="*/ 72 w 192"/>
              <a:gd name="T23" fmla="*/ 0 h 113"/>
              <a:gd name="T24" fmla="*/ 37 w 192"/>
              <a:gd name="T25" fmla="*/ 1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2" h="113">
                <a:moveTo>
                  <a:pt x="37" y="18"/>
                </a:moveTo>
                <a:cubicBezTo>
                  <a:pt x="0" y="32"/>
                  <a:pt x="11" y="88"/>
                  <a:pt x="11" y="88"/>
                </a:cubicBezTo>
                <a:cubicBezTo>
                  <a:pt x="13" y="94"/>
                  <a:pt x="13" y="96"/>
                  <a:pt x="14" y="97"/>
                </a:cubicBezTo>
                <a:cubicBezTo>
                  <a:pt x="51" y="113"/>
                  <a:pt x="142" y="113"/>
                  <a:pt x="179" y="97"/>
                </a:cubicBezTo>
                <a:cubicBezTo>
                  <a:pt x="180" y="96"/>
                  <a:pt x="180" y="94"/>
                  <a:pt x="181" y="88"/>
                </a:cubicBezTo>
                <a:cubicBezTo>
                  <a:pt x="181" y="88"/>
                  <a:pt x="192" y="32"/>
                  <a:pt x="156" y="18"/>
                </a:cubicBezTo>
                <a:cubicBezTo>
                  <a:pt x="131" y="10"/>
                  <a:pt x="121" y="0"/>
                  <a:pt x="121" y="0"/>
                </a:cubicBezTo>
                <a:cubicBezTo>
                  <a:pt x="120" y="1"/>
                  <a:pt x="120" y="1"/>
                  <a:pt x="120" y="1"/>
                </a:cubicBezTo>
                <a:cubicBezTo>
                  <a:pt x="112" y="8"/>
                  <a:pt x="104" y="12"/>
                  <a:pt x="97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89" y="12"/>
                  <a:pt x="80" y="8"/>
                  <a:pt x="73" y="1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62" y="10"/>
                  <a:pt x="3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6"/>
          <p:cNvSpPr>
            <a:spLocks/>
          </p:cNvSpPr>
          <p:nvPr/>
        </p:nvSpPr>
        <p:spPr bwMode="auto">
          <a:xfrm>
            <a:off x="6061076" y="1755777"/>
            <a:ext cx="153988" cy="212725"/>
          </a:xfrm>
          <a:custGeom>
            <a:avLst/>
            <a:gdLst>
              <a:gd name="T0" fmla="*/ 2 w 81"/>
              <a:gd name="T1" fmla="*/ 54 h 112"/>
              <a:gd name="T2" fmla="*/ 2 w 81"/>
              <a:gd name="T3" fmla="*/ 66 h 112"/>
              <a:gd name="T4" fmla="*/ 6 w 81"/>
              <a:gd name="T5" fmla="*/ 73 h 112"/>
              <a:gd name="T6" fmla="*/ 40 w 81"/>
              <a:gd name="T7" fmla="*/ 112 h 112"/>
              <a:gd name="T8" fmla="*/ 75 w 81"/>
              <a:gd name="T9" fmla="*/ 73 h 112"/>
              <a:gd name="T10" fmla="*/ 79 w 81"/>
              <a:gd name="T11" fmla="*/ 66 h 112"/>
              <a:gd name="T12" fmla="*/ 79 w 81"/>
              <a:gd name="T13" fmla="*/ 54 h 112"/>
              <a:gd name="T14" fmla="*/ 79 w 81"/>
              <a:gd name="T15" fmla="*/ 54 h 112"/>
              <a:gd name="T16" fmla="*/ 77 w 81"/>
              <a:gd name="T17" fmla="*/ 52 h 112"/>
              <a:gd name="T18" fmla="*/ 78 w 81"/>
              <a:gd name="T19" fmla="*/ 25 h 112"/>
              <a:gd name="T20" fmla="*/ 53 w 81"/>
              <a:gd name="T21" fmla="*/ 2 h 112"/>
              <a:gd name="T22" fmla="*/ 44 w 81"/>
              <a:gd name="T23" fmla="*/ 0 h 112"/>
              <a:gd name="T24" fmla="*/ 40 w 81"/>
              <a:gd name="T25" fmla="*/ 1 h 112"/>
              <a:gd name="T26" fmla="*/ 3 w 81"/>
              <a:gd name="T27" fmla="*/ 25 h 112"/>
              <a:gd name="T28" fmla="*/ 4 w 81"/>
              <a:gd name="T29" fmla="*/ 52 h 112"/>
              <a:gd name="T30" fmla="*/ 2 w 81"/>
              <a:gd name="T31" fmla="*/ 5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" h="112">
                <a:moveTo>
                  <a:pt x="2" y="54"/>
                </a:moveTo>
                <a:cubicBezTo>
                  <a:pt x="0" y="55"/>
                  <a:pt x="1" y="60"/>
                  <a:pt x="2" y="66"/>
                </a:cubicBezTo>
                <a:cubicBezTo>
                  <a:pt x="4" y="71"/>
                  <a:pt x="6" y="72"/>
                  <a:pt x="6" y="73"/>
                </a:cubicBezTo>
                <a:cubicBezTo>
                  <a:pt x="10" y="94"/>
                  <a:pt x="25" y="112"/>
                  <a:pt x="40" y="112"/>
                </a:cubicBezTo>
                <a:cubicBezTo>
                  <a:pt x="56" y="112"/>
                  <a:pt x="71" y="94"/>
                  <a:pt x="75" y="73"/>
                </a:cubicBezTo>
                <a:cubicBezTo>
                  <a:pt x="76" y="72"/>
                  <a:pt x="78" y="71"/>
                  <a:pt x="79" y="66"/>
                </a:cubicBezTo>
                <a:cubicBezTo>
                  <a:pt x="81" y="60"/>
                  <a:pt x="81" y="55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81" y="34"/>
                  <a:pt x="78" y="25"/>
                </a:cubicBezTo>
                <a:cubicBezTo>
                  <a:pt x="73" y="11"/>
                  <a:pt x="56" y="3"/>
                  <a:pt x="53" y="2"/>
                </a:cubicBezTo>
                <a:cubicBezTo>
                  <a:pt x="48" y="0"/>
                  <a:pt x="44" y="0"/>
                  <a:pt x="44" y="0"/>
                </a:cubicBezTo>
                <a:cubicBezTo>
                  <a:pt x="40" y="1"/>
                  <a:pt x="40" y="1"/>
                  <a:pt x="40" y="1"/>
                </a:cubicBezTo>
                <a:cubicBezTo>
                  <a:pt x="35" y="2"/>
                  <a:pt x="8" y="11"/>
                  <a:pt x="3" y="25"/>
                </a:cubicBezTo>
                <a:cubicBezTo>
                  <a:pt x="0" y="34"/>
                  <a:pt x="4" y="52"/>
                  <a:pt x="4" y="52"/>
                </a:cubicBezTo>
                <a:cubicBezTo>
                  <a:pt x="4" y="52"/>
                  <a:pt x="4" y="52"/>
                  <a:pt x="2" y="5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7"/>
          <p:cNvSpPr>
            <a:spLocks/>
          </p:cNvSpPr>
          <p:nvPr/>
        </p:nvSpPr>
        <p:spPr bwMode="auto">
          <a:xfrm>
            <a:off x="6408739" y="2082802"/>
            <a:ext cx="449263" cy="53975"/>
          </a:xfrm>
          <a:custGeom>
            <a:avLst/>
            <a:gdLst>
              <a:gd name="T0" fmla="*/ 14 w 236"/>
              <a:gd name="T1" fmla="*/ 28 h 28"/>
              <a:gd name="T2" fmla="*/ 222 w 236"/>
              <a:gd name="T3" fmla="*/ 28 h 28"/>
              <a:gd name="T4" fmla="*/ 236 w 236"/>
              <a:gd name="T5" fmla="*/ 14 h 28"/>
              <a:gd name="T6" fmla="*/ 222 w 236"/>
              <a:gd name="T7" fmla="*/ 0 h 28"/>
              <a:gd name="T8" fmla="*/ 14 w 236"/>
              <a:gd name="T9" fmla="*/ 0 h 28"/>
              <a:gd name="T10" fmla="*/ 0 w 236"/>
              <a:gd name="T11" fmla="*/ 14 h 28"/>
              <a:gd name="T12" fmla="*/ 14 w 236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28">
                <a:moveTo>
                  <a:pt x="14" y="28"/>
                </a:moveTo>
                <a:cubicBezTo>
                  <a:pt x="222" y="28"/>
                  <a:pt x="222" y="28"/>
                  <a:pt x="222" y="28"/>
                </a:cubicBezTo>
                <a:cubicBezTo>
                  <a:pt x="230" y="28"/>
                  <a:pt x="236" y="22"/>
                  <a:pt x="236" y="14"/>
                </a:cubicBezTo>
                <a:cubicBezTo>
                  <a:pt x="236" y="6"/>
                  <a:pt x="230" y="0"/>
                  <a:pt x="22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2"/>
                  <a:pt x="6" y="28"/>
                  <a:pt x="14" y="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8"/>
          <p:cNvSpPr>
            <a:spLocks/>
          </p:cNvSpPr>
          <p:nvPr/>
        </p:nvSpPr>
        <p:spPr bwMode="auto">
          <a:xfrm>
            <a:off x="6594476" y="1997077"/>
            <a:ext cx="263525" cy="53975"/>
          </a:xfrm>
          <a:custGeom>
            <a:avLst/>
            <a:gdLst>
              <a:gd name="T0" fmla="*/ 14 w 139"/>
              <a:gd name="T1" fmla="*/ 28 h 28"/>
              <a:gd name="T2" fmla="*/ 125 w 139"/>
              <a:gd name="T3" fmla="*/ 28 h 28"/>
              <a:gd name="T4" fmla="*/ 139 w 139"/>
              <a:gd name="T5" fmla="*/ 14 h 28"/>
              <a:gd name="T6" fmla="*/ 125 w 139"/>
              <a:gd name="T7" fmla="*/ 0 h 28"/>
              <a:gd name="T8" fmla="*/ 14 w 139"/>
              <a:gd name="T9" fmla="*/ 0 h 28"/>
              <a:gd name="T10" fmla="*/ 0 w 139"/>
              <a:gd name="T11" fmla="*/ 14 h 28"/>
              <a:gd name="T12" fmla="*/ 14 w 139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28">
                <a:moveTo>
                  <a:pt x="14" y="28"/>
                </a:moveTo>
                <a:cubicBezTo>
                  <a:pt x="125" y="28"/>
                  <a:pt x="125" y="28"/>
                  <a:pt x="125" y="28"/>
                </a:cubicBezTo>
                <a:cubicBezTo>
                  <a:pt x="133" y="28"/>
                  <a:pt x="139" y="22"/>
                  <a:pt x="139" y="14"/>
                </a:cubicBezTo>
                <a:cubicBezTo>
                  <a:pt x="139" y="6"/>
                  <a:pt x="133" y="0"/>
                  <a:pt x="12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2"/>
                  <a:pt x="6" y="28"/>
                  <a:pt x="14" y="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09"/>
          <p:cNvSpPr>
            <a:spLocks/>
          </p:cNvSpPr>
          <p:nvPr/>
        </p:nvSpPr>
        <p:spPr bwMode="auto">
          <a:xfrm>
            <a:off x="6594476" y="1912939"/>
            <a:ext cx="263525" cy="53975"/>
          </a:xfrm>
          <a:custGeom>
            <a:avLst/>
            <a:gdLst>
              <a:gd name="T0" fmla="*/ 14 w 139"/>
              <a:gd name="T1" fmla="*/ 28 h 28"/>
              <a:gd name="T2" fmla="*/ 125 w 139"/>
              <a:gd name="T3" fmla="*/ 28 h 28"/>
              <a:gd name="T4" fmla="*/ 139 w 139"/>
              <a:gd name="T5" fmla="*/ 14 h 28"/>
              <a:gd name="T6" fmla="*/ 125 w 139"/>
              <a:gd name="T7" fmla="*/ 0 h 28"/>
              <a:gd name="T8" fmla="*/ 14 w 139"/>
              <a:gd name="T9" fmla="*/ 0 h 28"/>
              <a:gd name="T10" fmla="*/ 0 w 139"/>
              <a:gd name="T11" fmla="*/ 14 h 28"/>
              <a:gd name="T12" fmla="*/ 14 w 139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28">
                <a:moveTo>
                  <a:pt x="14" y="28"/>
                </a:moveTo>
                <a:cubicBezTo>
                  <a:pt x="125" y="28"/>
                  <a:pt x="125" y="28"/>
                  <a:pt x="125" y="28"/>
                </a:cubicBezTo>
                <a:cubicBezTo>
                  <a:pt x="133" y="28"/>
                  <a:pt x="139" y="22"/>
                  <a:pt x="139" y="14"/>
                </a:cubicBezTo>
                <a:cubicBezTo>
                  <a:pt x="139" y="6"/>
                  <a:pt x="133" y="0"/>
                  <a:pt x="12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2"/>
                  <a:pt x="6" y="28"/>
                  <a:pt x="14" y="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0"/>
          <p:cNvSpPr>
            <a:spLocks/>
          </p:cNvSpPr>
          <p:nvPr/>
        </p:nvSpPr>
        <p:spPr bwMode="auto">
          <a:xfrm>
            <a:off x="6594476" y="1830389"/>
            <a:ext cx="263525" cy="52388"/>
          </a:xfrm>
          <a:custGeom>
            <a:avLst/>
            <a:gdLst>
              <a:gd name="T0" fmla="*/ 14 w 139"/>
              <a:gd name="T1" fmla="*/ 28 h 28"/>
              <a:gd name="T2" fmla="*/ 125 w 139"/>
              <a:gd name="T3" fmla="*/ 28 h 28"/>
              <a:gd name="T4" fmla="*/ 139 w 139"/>
              <a:gd name="T5" fmla="*/ 14 h 28"/>
              <a:gd name="T6" fmla="*/ 125 w 139"/>
              <a:gd name="T7" fmla="*/ 0 h 28"/>
              <a:gd name="T8" fmla="*/ 14 w 139"/>
              <a:gd name="T9" fmla="*/ 0 h 28"/>
              <a:gd name="T10" fmla="*/ 0 w 139"/>
              <a:gd name="T11" fmla="*/ 14 h 28"/>
              <a:gd name="T12" fmla="*/ 14 w 139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" h="28">
                <a:moveTo>
                  <a:pt x="14" y="28"/>
                </a:moveTo>
                <a:cubicBezTo>
                  <a:pt x="125" y="28"/>
                  <a:pt x="125" y="28"/>
                  <a:pt x="125" y="28"/>
                </a:cubicBezTo>
                <a:cubicBezTo>
                  <a:pt x="133" y="28"/>
                  <a:pt x="139" y="22"/>
                  <a:pt x="139" y="14"/>
                </a:cubicBezTo>
                <a:cubicBezTo>
                  <a:pt x="139" y="6"/>
                  <a:pt x="133" y="0"/>
                  <a:pt x="12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2"/>
                  <a:pt x="6" y="28"/>
                  <a:pt x="14" y="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1"/>
          <p:cNvSpPr>
            <a:spLocks/>
          </p:cNvSpPr>
          <p:nvPr/>
        </p:nvSpPr>
        <p:spPr bwMode="auto">
          <a:xfrm>
            <a:off x="6407151" y="1839914"/>
            <a:ext cx="153988" cy="211138"/>
          </a:xfrm>
          <a:custGeom>
            <a:avLst/>
            <a:gdLst>
              <a:gd name="T0" fmla="*/ 67 w 81"/>
              <a:gd name="T1" fmla="*/ 111 h 111"/>
              <a:gd name="T2" fmla="*/ 14 w 81"/>
              <a:gd name="T3" fmla="*/ 111 h 111"/>
              <a:gd name="T4" fmla="*/ 0 w 81"/>
              <a:gd name="T5" fmla="*/ 97 h 111"/>
              <a:gd name="T6" fmla="*/ 0 w 81"/>
              <a:gd name="T7" fmla="*/ 14 h 111"/>
              <a:gd name="T8" fmla="*/ 14 w 81"/>
              <a:gd name="T9" fmla="*/ 0 h 111"/>
              <a:gd name="T10" fmla="*/ 67 w 81"/>
              <a:gd name="T11" fmla="*/ 0 h 111"/>
              <a:gd name="T12" fmla="*/ 81 w 81"/>
              <a:gd name="T13" fmla="*/ 14 h 111"/>
              <a:gd name="T14" fmla="*/ 81 w 81"/>
              <a:gd name="T15" fmla="*/ 97 h 111"/>
              <a:gd name="T16" fmla="*/ 67 w 81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11">
                <a:moveTo>
                  <a:pt x="67" y="111"/>
                </a:moveTo>
                <a:cubicBezTo>
                  <a:pt x="14" y="111"/>
                  <a:pt x="14" y="111"/>
                  <a:pt x="14" y="111"/>
                </a:cubicBezTo>
                <a:cubicBezTo>
                  <a:pt x="6" y="111"/>
                  <a:pt x="0" y="104"/>
                  <a:pt x="0" y="9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5" y="0"/>
                  <a:pt x="81" y="7"/>
                  <a:pt x="81" y="14"/>
                </a:cubicBezTo>
                <a:cubicBezTo>
                  <a:pt x="81" y="97"/>
                  <a:pt x="81" y="97"/>
                  <a:pt x="81" y="97"/>
                </a:cubicBezTo>
                <a:cubicBezTo>
                  <a:pt x="81" y="104"/>
                  <a:pt x="75" y="111"/>
                  <a:pt x="67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Oval 112"/>
          <p:cNvSpPr>
            <a:spLocks noChangeArrowheads="1"/>
          </p:cNvSpPr>
          <p:nvPr/>
        </p:nvSpPr>
        <p:spPr bwMode="auto">
          <a:xfrm>
            <a:off x="7289801" y="179863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113"/>
          <p:cNvSpPr>
            <a:spLocks noChangeArrowheads="1"/>
          </p:cNvSpPr>
          <p:nvPr/>
        </p:nvSpPr>
        <p:spPr bwMode="auto">
          <a:xfrm>
            <a:off x="7289801" y="1312864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Oval 114"/>
          <p:cNvSpPr>
            <a:spLocks noChangeArrowheads="1"/>
          </p:cNvSpPr>
          <p:nvPr/>
        </p:nvSpPr>
        <p:spPr bwMode="auto">
          <a:xfrm>
            <a:off x="7289801" y="2284414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5"/>
          <p:cNvSpPr>
            <a:spLocks/>
          </p:cNvSpPr>
          <p:nvPr/>
        </p:nvSpPr>
        <p:spPr bwMode="auto">
          <a:xfrm>
            <a:off x="7980364" y="1471614"/>
            <a:ext cx="795338" cy="41275"/>
          </a:xfrm>
          <a:custGeom>
            <a:avLst/>
            <a:gdLst>
              <a:gd name="T0" fmla="*/ 407 w 418"/>
              <a:gd name="T1" fmla="*/ 22 h 22"/>
              <a:gd name="T2" fmla="*/ 11 w 418"/>
              <a:gd name="T3" fmla="*/ 22 h 22"/>
              <a:gd name="T4" fmla="*/ 0 w 418"/>
              <a:gd name="T5" fmla="*/ 11 h 22"/>
              <a:gd name="T6" fmla="*/ 11 w 418"/>
              <a:gd name="T7" fmla="*/ 0 h 22"/>
              <a:gd name="T8" fmla="*/ 407 w 418"/>
              <a:gd name="T9" fmla="*/ 0 h 22"/>
              <a:gd name="T10" fmla="*/ 418 w 418"/>
              <a:gd name="T11" fmla="*/ 11 h 22"/>
              <a:gd name="T12" fmla="*/ 407 w 418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22">
                <a:moveTo>
                  <a:pt x="407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17"/>
                  <a:pt x="413" y="22"/>
                  <a:pt x="407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6"/>
          <p:cNvSpPr>
            <a:spLocks/>
          </p:cNvSpPr>
          <p:nvPr/>
        </p:nvSpPr>
        <p:spPr bwMode="auto">
          <a:xfrm>
            <a:off x="7980364" y="1344614"/>
            <a:ext cx="795338" cy="41275"/>
          </a:xfrm>
          <a:custGeom>
            <a:avLst/>
            <a:gdLst>
              <a:gd name="T0" fmla="*/ 407 w 418"/>
              <a:gd name="T1" fmla="*/ 22 h 22"/>
              <a:gd name="T2" fmla="*/ 11 w 418"/>
              <a:gd name="T3" fmla="*/ 22 h 22"/>
              <a:gd name="T4" fmla="*/ 0 w 418"/>
              <a:gd name="T5" fmla="*/ 11 h 22"/>
              <a:gd name="T6" fmla="*/ 11 w 418"/>
              <a:gd name="T7" fmla="*/ 0 h 22"/>
              <a:gd name="T8" fmla="*/ 407 w 418"/>
              <a:gd name="T9" fmla="*/ 0 h 22"/>
              <a:gd name="T10" fmla="*/ 418 w 418"/>
              <a:gd name="T11" fmla="*/ 11 h 22"/>
              <a:gd name="T12" fmla="*/ 407 w 418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22">
                <a:moveTo>
                  <a:pt x="407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17"/>
                  <a:pt x="413" y="22"/>
                  <a:pt x="407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7"/>
          <p:cNvSpPr>
            <a:spLocks/>
          </p:cNvSpPr>
          <p:nvPr/>
        </p:nvSpPr>
        <p:spPr bwMode="auto">
          <a:xfrm>
            <a:off x="7980364" y="1406527"/>
            <a:ext cx="795338" cy="42863"/>
          </a:xfrm>
          <a:custGeom>
            <a:avLst/>
            <a:gdLst>
              <a:gd name="T0" fmla="*/ 407 w 418"/>
              <a:gd name="T1" fmla="*/ 22 h 22"/>
              <a:gd name="T2" fmla="*/ 11 w 418"/>
              <a:gd name="T3" fmla="*/ 22 h 22"/>
              <a:gd name="T4" fmla="*/ 0 w 418"/>
              <a:gd name="T5" fmla="*/ 11 h 22"/>
              <a:gd name="T6" fmla="*/ 11 w 418"/>
              <a:gd name="T7" fmla="*/ 0 h 22"/>
              <a:gd name="T8" fmla="*/ 407 w 418"/>
              <a:gd name="T9" fmla="*/ 0 h 22"/>
              <a:gd name="T10" fmla="*/ 418 w 418"/>
              <a:gd name="T11" fmla="*/ 11 h 22"/>
              <a:gd name="T12" fmla="*/ 407 w 418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22">
                <a:moveTo>
                  <a:pt x="407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17"/>
                  <a:pt x="413" y="22"/>
                  <a:pt x="407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18"/>
          <p:cNvSpPr>
            <a:spLocks/>
          </p:cNvSpPr>
          <p:nvPr/>
        </p:nvSpPr>
        <p:spPr bwMode="auto">
          <a:xfrm>
            <a:off x="7980364" y="1957389"/>
            <a:ext cx="795338" cy="41275"/>
          </a:xfrm>
          <a:custGeom>
            <a:avLst/>
            <a:gdLst>
              <a:gd name="T0" fmla="*/ 407 w 418"/>
              <a:gd name="T1" fmla="*/ 22 h 22"/>
              <a:gd name="T2" fmla="*/ 11 w 418"/>
              <a:gd name="T3" fmla="*/ 22 h 22"/>
              <a:gd name="T4" fmla="*/ 0 w 418"/>
              <a:gd name="T5" fmla="*/ 11 h 22"/>
              <a:gd name="T6" fmla="*/ 11 w 418"/>
              <a:gd name="T7" fmla="*/ 0 h 22"/>
              <a:gd name="T8" fmla="*/ 407 w 418"/>
              <a:gd name="T9" fmla="*/ 0 h 22"/>
              <a:gd name="T10" fmla="*/ 418 w 418"/>
              <a:gd name="T11" fmla="*/ 11 h 22"/>
              <a:gd name="T12" fmla="*/ 407 w 418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22">
                <a:moveTo>
                  <a:pt x="407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17"/>
                  <a:pt x="413" y="22"/>
                  <a:pt x="407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19"/>
          <p:cNvSpPr>
            <a:spLocks/>
          </p:cNvSpPr>
          <p:nvPr/>
        </p:nvSpPr>
        <p:spPr bwMode="auto">
          <a:xfrm>
            <a:off x="7980364" y="1827214"/>
            <a:ext cx="795338" cy="42863"/>
          </a:xfrm>
          <a:custGeom>
            <a:avLst/>
            <a:gdLst>
              <a:gd name="T0" fmla="*/ 407 w 418"/>
              <a:gd name="T1" fmla="*/ 22 h 22"/>
              <a:gd name="T2" fmla="*/ 11 w 418"/>
              <a:gd name="T3" fmla="*/ 22 h 22"/>
              <a:gd name="T4" fmla="*/ 0 w 418"/>
              <a:gd name="T5" fmla="*/ 11 h 22"/>
              <a:gd name="T6" fmla="*/ 11 w 418"/>
              <a:gd name="T7" fmla="*/ 0 h 22"/>
              <a:gd name="T8" fmla="*/ 407 w 418"/>
              <a:gd name="T9" fmla="*/ 0 h 22"/>
              <a:gd name="T10" fmla="*/ 418 w 418"/>
              <a:gd name="T11" fmla="*/ 11 h 22"/>
              <a:gd name="T12" fmla="*/ 407 w 418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22">
                <a:moveTo>
                  <a:pt x="407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17"/>
                  <a:pt x="413" y="22"/>
                  <a:pt x="407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20"/>
          <p:cNvSpPr>
            <a:spLocks/>
          </p:cNvSpPr>
          <p:nvPr/>
        </p:nvSpPr>
        <p:spPr bwMode="auto">
          <a:xfrm>
            <a:off x="7980364" y="1892302"/>
            <a:ext cx="795338" cy="42863"/>
          </a:xfrm>
          <a:custGeom>
            <a:avLst/>
            <a:gdLst>
              <a:gd name="T0" fmla="*/ 407 w 418"/>
              <a:gd name="T1" fmla="*/ 22 h 22"/>
              <a:gd name="T2" fmla="*/ 11 w 418"/>
              <a:gd name="T3" fmla="*/ 22 h 22"/>
              <a:gd name="T4" fmla="*/ 0 w 418"/>
              <a:gd name="T5" fmla="*/ 11 h 22"/>
              <a:gd name="T6" fmla="*/ 11 w 418"/>
              <a:gd name="T7" fmla="*/ 0 h 22"/>
              <a:gd name="T8" fmla="*/ 407 w 418"/>
              <a:gd name="T9" fmla="*/ 0 h 22"/>
              <a:gd name="T10" fmla="*/ 418 w 418"/>
              <a:gd name="T11" fmla="*/ 11 h 22"/>
              <a:gd name="T12" fmla="*/ 407 w 418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22">
                <a:moveTo>
                  <a:pt x="407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17"/>
                  <a:pt x="413" y="22"/>
                  <a:pt x="407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1"/>
          <p:cNvSpPr>
            <a:spLocks/>
          </p:cNvSpPr>
          <p:nvPr/>
        </p:nvSpPr>
        <p:spPr bwMode="auto">
          <a:xfrm>
            <a:off x="7980364" y="2441577"/>
            <a:ext cx="795338" cy="41275"/>
          </a:xfrm>
          <a:custGeom>
            <a:avLst/>
            <a:gdLst>
              <a:gd name="T0" fmla="*/ 407 w 418"/>
              <a:gd name="T1" fmla="*/ 22 h 22"/>
              <a:gd name="T2" fmla="*/ 11 w 418"/>
              <a:gd name="T3" fmla="*/ 22 h 22"/>
              <a:gd name="T4" fmla="*/ 0 w 418"/>
              <a:gd name="T5" fmla="*/ 11 h 22"/>
              <a:gd name="T6" fmla="*/ 0 w 418"/>
              <a:gd name="T7" fmla="*/ 11 h 22"/>
              <a:gd name="T8" fmla="*/ 11 w 418"/>
              <a:gd name="T9" fmla="*/ 0 h 22"/>
              <a:gd name="T10" fmla="*/ 407 w 418"/>
              <a:gd name="T11" fmla="*/ 0 h 22"/>
              <a:gd name="T12" fmla="*/ 418 w 418"/>
              <a:gd name="T13" fmla="*/ 11 h 22"/>
              <a:gd name="T14" fmla="*/ 418 w 418"/>
              <a:gd name="T15" fmla="*/ 11 h 22"/>
              <a:gd name="T16" fmla="*/ 407 w 418"/>
              <a:gd name="T1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8" h="22">
                <a:moveTo>
                  <a:pt x="407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8" y="17"/>
                  <a:pt x="413" y="22"/>
                  <a:pt x="407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2"/>
          <p:cNvSpPr>
            <a:spLocks/>
          </p:cNvSpPr>
          <p:nvPr/>
        </p:nvSpPr>
        <p:spPr bwMode="auto">
          <a:xfrm>
            <a:off x="7980364" y="2312989"/>
            <a:ext cx="795338" cy="42863"/>
          </a:xfrm>
          <a:custGeom>
            <a:avLst/>
            <a:gdLst>
              <a:gd name="T0" fmla="*/ 407 w 418"/>
              <a:gd name="T1" fmla="*/ 22 h 22"/>
              <a:gd name="T2" fmla="*/ 11 w 418"/>
              <a:gd name="T3" fmla="*/ 22 h 22"/>
              <a:gd name="T4" fmla="*/ 0 w 418"/>
              <a:gd name="T5" fmla="*/ 11 h 22"/>
              <a:gd name="T6" fmla="*/ 11 w 418"/>
              <a:gd name="T7" fmla="*/ 0 h 22"/>
              <a:gd name="T8" fmla="*/ 407 w 418"/>
              <a:gd name="T9" fmla="*/ 0 h 22"/>
              <a:gd name="T10" fmla="*/ 418 w 418"/>
              <a:gd name="T11" fmla="*/ 11 h 22"/>
              <a:gd name="T12" fmla="*/ 407 w 418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22">
                <a:moveTo>
                  <a:pt x="407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17"/>
                  <a:pt x="413" y="22"/>
                  <a:pt x="407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23"/>
          <p:cNvSpPr>
            <a:spLocks/>
          </p:cNvSpPr>
          <p:nvPr/>
        </p:nvSpPr>
        <p:spPr bwMode="auto">
          <a:xfrm>
            <a:off x="7980364" y="2378077"/>
            <a:ext cx="795338" cy="41275"/>
          </a:xfrm>
          <a:custGeom>
            <a:avLst/>
            <a:gdLst>
              <a:gd name="T0" fmla="*/ 407 w 418"/>
              <a:gd name="T1" fmla="*/ 22 h 22"/>
              <a:gd name="T2" fmla="*/ 11 w 418"/>
              <a:gd name="T3" fmla="*/ 22 h 22"/>
              <a:gd name="T4" fmla="*/ 0 w 418"/>
              <a:gd name="T5" fmla="*/ 11 h 22"/>
              <a:gd name="T6" fmla="*/ 11 w 418"/>
              <a:gd name="T7" fmla="*/ 0 h 22"/>
              <a:gd name="T8" fmla="*/ 407 w 418"/>
              <a:gd name="T9" fmla="*/ 0 h 22"/>
              <a:gd name="T10" fmla="*/ 418 w 418"/>
              <a:gd name="T11" fmla="*/ 11 h 22"/>
              <a:gd name="T12" fmla="*/ 407 w 418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22">
                <a:moveTo>
                  <a:pt x="407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13" y="0"/>
                  <a:pt x="418" y="5"/>
                  <a:pt x="418" y="11"/>
                </a:cubicBezTo>
                <a:cubicBezTo>
                  <a:pt x="418" y="17"/>
                  <a:pt x="413" y="22"/>
                  <a:pt x="407" y="2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24"/>
          <p:cNvSpPr>
            <a:spLocks/>
          </p:cNvSpPr>
          <p:nvPr/>
        </p:nvSpPr>
        <p:spPr bwMode="auto">
          <a:xfrm>
            <a:off x="7723189" y="1387477"/>
            <a:ext cx="79375" cy="82550"/>
          </a:xfrm>
          <a:custGeom>
            <a:avLst/>
            <a:gdLst>
              <a:gd name="T0" fmla="*/ 34 w 42"/>
              <a:gd name="T1" fmla="*/ 43 h 43"/>
              <a:gd name="T2" fmla="*/ 8 w 42"/>
              <a:gd name="T3" fmla="*/ 43 h 43"/>
              <a:gd name="T4" fmla="*/ 0 w 42"/>
              <a:gd name="T5" fmla="*/ 34 h 43"/>
              <a:gd name="T6" fmla="*/ 0 w 42"/>
              <a:gd name="T7" fmla="*/ 8 h 43"/>
              <a:gd name="T8" fmla="*/ 8 w 42"/>
              <a:gd name="T9" fmla="*/ 0 h 43"/>
              <a:gd name="T10" fmla="*/ 34 w 42"/>
              <a:gd name="T11" fmla="*/ 0 h 43"/>
              <a:gd name="T12" fmla="*/ 42 w 42"/>
              <a:gd name="T13" fmla="*/ 8 h 43"/>
              <a:gd name="T14" fmla="*/ 42 w 42"/>
              <a:gd name="T15" fmla="*/ 34 h 43"/>
              <a:gd name="T16" fmla="*/ 34 w 42"/>
              <a:gd name="T17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43">
                <a:moveTo>
                  <a:pt x="34" y="43"/>
                </a:moveTo>
                <a:cubicBezTo>
                  <a:pt x="8" y="43"/>
                  <a:pt x="8" y="43"/>
                  <a:pt x="8" y="43"/>
                </a:cubicBezTo>
                <a:cubicBezTo>
                  <a:pt x="3" y="43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4"/>
                  <a:pt x="42" y="8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9"/>
                  <a:pt x="39" y="43"/>
                  <a:pt x="34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25"/>
          <p:cNvSpPr>
            <a:spLocks/>
          </p:cNvSpPr>
          <p:nvPr/>
        </p:nvSpPr>
        <p:spPr bwMode="auto">
          <a:xfrm>
            <a:off x="7613651" y="1387477"/>
            <a:ext cx="79375" cy="82550"/>
          </a:xfrm>
          <a:custGeom>
            <a:avLst/>
            <a:gdLst>
              <a:gd name="T0" fmla="*/ 34 w 42"/>
              <a:gd name="T1" fmla="*/ 43 h 43"/>
              <a:gd name="T2" fmla="*/ 8 w 42"/>
              <a:gd name="T3" fmla="*/ 43 h 43"/>
              <a:gd name="T4" fmla="*/ 0 w 42"/>
              <a:gd name="T5" fmla="*/ 34 h 43"/>
              <a:gd name="T6" fmla="*/ 0 w 42"/>
              <a:gd name="T7" fmla="*/ 8 h 43"/>
              <a:gd name="T8" fmla="*/ 8 w 42"/>
              <a:gd name="T9" fmla="*/ 0 h 43"/>
              <a:gd name="T10" fmla="*/ 34 w 42"/>
              <a:gd name="T11" fmla="*/ 0 h 43"/>
              <a:gd name="T12" fmla="*/ 42 w 42"/>
              <a:gd name="T13" fmla="*/ 8 h 43"/>
              <a:gd name="T14" fmla="*/ 42 w 42"/>
              <a:gd name="T15" fmla="*/ 34 h 43"/>
              <a:gd name="T16" fmla="*/ 34 w 42"/>
              <a:gd name="T17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43">
                <a:moveTo>
                  <a:pt x="34" y="43"/>
                </a:moveTo>
                <a:cubicBezTo>
                  <a:pt x="8" y="43"/>
                  <a:pt x="8" y="43"/>
                  <a:pt x="8" y="43"/>
                </a:cubicBezTo>
                <a:cubicBezTo>
                  <a:pt x="3" y="43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4"/>
                  <a:pt x="42" y="8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9"/>
                  <a:pt x="39" y="43"/>
                  <a:pt x="34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26"/>
          <p:cNvSpPr>
            <a:spLocks/>
          </p:cNvSpPr>
          <p:nvPr/>
        </p:nvSpPr>
        <p:spPr bwMode="auto">
          <a:xfrm>
            <a:off x="7834314" y="1387477"/>
            <a:ext cx="79375" cy="82550"/>
          </a:xfrm>
          <a:custGeom>
            <a:avLst/>
            <a:gdLst>
              <a:gd name="T0" fmla="*/ 34 w 42"/>
              <a:gd name="T1" fmla="*/ 43 h 43"/>
              <a:gd name="T2" fmla="*/ 8 w 42"/>
              <a:gd name="T3" fmla="*/ 43 h 43"/>
              <a:gd name="T4" fmla="*/ 0 w 42"/>
              <a:gd name="T5" fmla="*/ 34 h 43"/>
              <a:gd name="T6" fmla="*/ 0 w 42"/>
              <a:gd name="T7" fmla="*/ 8 h 43"/>
              <a:gd name="T8" fmla="*/ 8 w 42"/>
              <a:gd name="T9" fmla="*/ 0 h 43"/>
              <a:gd name="T10" fmla="*/ 34 w 42"/>
              <a:gd name="T11" fmla="*/ 0 h 43"/>
              <a:gd name="T12" fmla="*/ 42 w 42"/>
              <a:gd name="T13" fmla="*/ 8 h 43"/>
              <a:gd name="T14" fmla="*/ 42 w 42"/>
              <a:gd name="T15" fmla="*/ 34 h 43"/>
              <a:gd name="T16" fmla="*/ 34 w 42"/>
              <a:gd name="T17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43">
                <a:moveTo>
                  <a:pt x="34" y="43"/>
                </a:moveTo>
                <a:cubicBezTo>
                  <a:pt x="8" y="43"/>
                  <a:pt x="8" y="43"/>
                  <a:pt x="8" y="43"/>
                </a:cubicBezTo>
                <a:cubicBezTo>
                  <a:pt x="3" y="43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4"/>
                  <a:pt x="42" y="8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9"/>
                  <a:pt x="39" y="43"/>
                  <a:pt x="34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27"/>
          <p:cNvSpPr>
            <a:spLocks/>
          </p:cNvSpPr>
          <p:nvPr/>
        </p:nvSpPr>
        <p:spPr bwMode="auto">
          <a:xfrm>
            <a:off x="7613651" y="1873252"/>
            <a:ext cx="79375" cy="80963"/>
          </a:xfrm>
          <a:custGeom>
            <a:avLst/>
            <a:gdLst>
              <a:gd name="T0" fmla="*/ 34 w 42"/>
              <a:gd name="T1" fmla="*/ 42 h 42"/>
              <a:gd name="T2" fmla="*/ 8 w 42"/>
              <a:gd name="T3" fmla="*/ 42 h 42"/>
              <a:gd name="T4" fmla="*/ 0 w 42"/>
              <a:gd name="T5" fmla="*/ 34 h 42"/>
              <a:gd name="T6" fmla="*/ 0 w 42"/>
              <a:gd name="T7" fmla="*/ 8 h 42"/>
              <a:gd name="T8" fmla="*/ 8 w 42"/>
              <a:gd name="T9" fmla="*/ 0 h 42"/>
              <a:gd name="T10" fmla="*/ 34 w 42"/>
              <a:gd name="T11" fmla="*/ 0 h 42"/>
              <a:gd name="T12" fmla="*/ 42 w 42"/>
              <a:gd name="T13" fmla="*/ 8 h 42"/>
              <a:gd name="T14" fmla="*/ 42 w 42"/>
              <a:gd name="T15" fmla="*/ 34 h 42"/>
              <a:gd name="T16" fmla="*/ 34 w 42"/>
              <a:gd name="T17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42">
                <a:moveTo>
                  <a:pt x="34" y="42"/>
                </a:moveTo>
                <a:cubicBezTo>
                  <a:pt x="8" y="42"/>
                  <a:pt x="8" y="42"/>
                  <a:pt x="8" y="42"/>
                </a:cubicBezTo>
                <a:cubicBezTo>
                  <a:pt x="3" y="42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3"/>
                  <a:pt x="42" y="8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9"/>
                  <a:pt x="39" y="42"/>
                  <a:pt x="34" y="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28"/>
          <p:cNvSpPr>
            <a:spLocks/>
          </p:cNvSpPr>
          <p:nvPr/>
        </p:nvSpPr>
        <p:spPr bwMode="auto">
          <a:xfrm>
            <a:off x="7723189" y="2357439"/>
            <a:ext cx="79375" cy="80963"/>
          </a:xfrm>
          <a:custGeom>
            <a:avLst/>
            <a:gdLst>
              <a:gd name="T0" fmla="*/ 34 w 42"/>
              <a:gd name="T1" fmla="*/ 43 h 43"/>
              <a:gd name="T2" fmla="*/ 8 w 42"/>
              <a:gd name="T3" fmla="*/ 43 h 43"/>
              <a:gd name="T4" fmla="*/ 0 w 42"/>
              <a:gd name="T5" fmla="*/ 35 h 43"/>
              <a:gd name="T6" fmla="*/ 0 w 42"/>
              <a:gd name="T7" fmla="*/ 9 h 43"/>
              <a:gd name="T8" fmla="*/ 8 w 42"/>
              <a:gd name="T9" fmla="*/ 0 h 43"/>
              <a:gd name="T10" fmla="*/ 34 w 42"/>
              <a:gd name="T11" fmla="*/ 0 h 43"/>
              <a:gd name="T12" fmla="*/ 42 w 42"/>
              <a:gd name="T13" fmla="*/ 9 h 43"/>
              <a:gd name="T14" fmla="*/ 42 w 42"/>
              <a:gd name="T15" fmla="*/ 35 h 43"/>
              <a:gd name="T16" fmla="*/ 34 w 42"/>
              <a:gd name="T17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43">
                <a:moveTo>
                  <a:pt x="34" y="43"/>
                </a:moveTo>
                <a:cubicBezTo>
                  <a:pt x="8" y="43"/>
                  <a:pt x="8" y="43"/>
                  <a:pt x="8" y="43"/>
                </a:cubicBezTo>
                <a:cubicBezTo>
                  <a:pt x="3" y="43"/>
                  <a:pt x="0" y="39"/>
                  <a:pt x="0" y="35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4"/>
                  <a:pt x="42" y="9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9"/>
                  <a:pt x="39" y="43"/>
                  <a:pt x="34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29"/>
          <p:cNvSpPr>
            <a:spLocks/>
          </p:cNvSpPr>
          <p:nvPr/>
        </p:nvSpPr>
        <p:spPr bwMode="auto">
          <a:xfrm>
            <a:off x="7613651" y="2357439"/>
            <a:ext cx="79375" cy="80963"/>
          </a:xfrm>
          <a:custGeom>
            <a:avLst/>
            <a:gdLst>
              <a:gd name="T0" fmla="*/ 34 w 42"/>
              <a:gd name="T1" fmla="*/ 43 h 43"/>
              <a:gd name="T2" fmla="*/ 8 w 42"/>
              <a:gd name="T3" fmla="*/ 43 h 43"/>
              <a:gd name="T4" fmla="*/ 0 w 42"/>
              <a:gd name="T5" fmla="*/ 35 h 43"/>
              <a:gd name="T6" fmla="*/ 0 w 42"/>
              <a:gd name="T7" fmla="*/ 9 h 43"/>
              <a:gd name="T8" fmla="*/ 8 w 42"/>
              <a:gd name="T9" fmla="*/ 0 h 43"/>
              <a:gd name="T10" fmla="*/ 34 w 42"/>
              <a:gd name="T11" fmla="*/ 0 h 43"/>
              <a:gd name="T12" fmla="*/ 42 w 42"/>
              <a:gd name="T13" fmla="*/ 9 h 43"/>
              <a:gd name="T14" fmla="*/ 42 w 42"/>
              <a:gd name="T15" fmla="*/ 35 h 43"/>
              <a:gd name="T16" fmla="*/ 34 w 42"/>
              <a:gd name="T17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43">
                <a:moveTo>
                  <a:pt x="34" y="43"/>
                </a:moveTo>
                <a:cubicBezTo>
                  <a:pt x="8" y="43"/>
                  <a:pt x="8" y="43"/>
                  <a:pt x="8" y="43"/>
                </a:cubicBezTo>
                <a:cubicBezTo>
                  <a:pt x="3" y="43"/>
                  <a:pt x="0" y="39"/>
                  <a:pt x="0" y="35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3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2" y="4"/>
                  <a:pt x="42" y="9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9"/>
                  <a:pt x="39" y="43"/>
                  <a:pt x="34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5"/>
          <p:cNvSpPr>
            <a:spLocks/>
          </p:cNvSpPr>
          <p:nvPr/>
        </p:nvSpPr>
        <p:spPr bwMode="auto">
          <a:xfrm>
            <a:off x="4252914" y="5769448"/>
            <a:ext cx="906463" cy="149225"/>
          </a:xfrm>
          <a:custGeom>
            <a:avLst/>
            <a:gdLst>
              <a:gd name="T0" fmla="*/ 476 w 476"/>
              <a:gd name="T1" fmla="*/ 0 h 79"/>
              <a:gd name="T2" fmla="*/ 471 w 476"/>
              <a:gd name="T3" fmla="*/ 0 h 79"/>
              <a:gd name="T4" fmla="*/ 471 w 476"/>
              <a:gd name="T5" fmla="*/ 1 h 79"/>
              <a:gd name="T6" fmla="*/ 0 w 476"/>
              <a:gd name="T7" fmla="*/ 1 h 79"/>
              <a:gd name="T8" fmla="*/ 205 w 476"/>
              <a:gd name="T9" fmla="*/ 35 h 79"/>
              <a:gd name="T10" fmla="*/ 205 w 476"/>
              <a:gd name="T11" fmla="*/ 32 h 79"/>
              <a:gd name="T12" fmla="*/ 221 w 476"/>
              <a:gd name="T13" fmla="*/ 15 h 79"/>
              <a:gd name="T14" fmla="*/ 238 w 476"/>
              <a:gd name="T15" fmla="*/ 32 h 79"/>
              <a:gd name="T16" fmla="*/ 236 w 476"/>
              <a:gd name="T17" fmla="*/ 40 h 79"/>
              <a:gd name="T18" fmla="*/ 476 w 476"/>
              <a:gd name="T19" fmla="*/ 79 h 79"/>
              <a:gd name="T20" fmla="*/ 476 w 476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6" h="79">
                <a:moveTo>
                  <a:pt x="476" y="0"/>
                </a:moveTo>
                <a:cubicBezTo>
                  <a:pt x="471" y="0"/>
                  <a:pt x="471" y="0"/>
                  <a:pt x="471" y="0"/>
                </a:cubicBezTo>
                <a:cubicBezTo>
                  <a:pt x="471" y="1"/>
                  <a:pt x="471" y="1"/>
                  <a:pt x="471" y="1"/>
                </a:cubicBezTo>
                <a:cubicBezTo>
                  <a:pt x="0" y="1"/>
                  <a:pt x="0" y="1"/>
                  <a:pt x="0" y="1"/>
                </a:cubicBezTo>
                <a:cubicBezTo>
                  <a:pt x="205" y="35"/>
                  <a:pt x="205" y="35"/>
                  <a:pt x="205" y="35"/>
                </a:cubicBezTo>
                <a:cubicBezTo>
                  <a:pt x="205" y="34"/>
                  <a:pt x="205" y="33"/>
                  <a:pt x="205" y="32"/>
                </a:cubicBezTo>
                <a:cubicBezTo>
                  <a:pt x="205" y="23"/>
                  <a:pt x="212" y="15"/>
                  <a:pt x="221" y="15"/>
                </a:cubicBezTo>
                <a:cubicBezTo>
                  <a:pt x="231" y="15"/>
                  <a:pt x="238" y="23"/>
                  <a:pt x="238" y="32"/>
                </a:cubicBezTo>
                <a:cubicBezTo>
                  <a:pt x="238" y="35"/>
                  <a:pt x="237" y="38"/>
                  <a:pt x="236" y="40"/>
                </a:cubicBezTo>
                <a:cubicBezTo>
                  <a:pt x="476" y="79"/>
                  <a:pt x="476" y="79"/>
                  <a:pt x="476" y="79"/>
                </a:cubicBezTo>
                <a:cubicBezTo>
                  <a:pt x="476" y="0"/>
                  <a:pt x="476" y="0"/>
                  <a:pt x="476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8"/>
          <p:cNvSpPr>
            <a:spLocks/>
          </p:cNvSpPr>
          <p:nvPr/>
        </p:nvSpPr>
        <p:spPr bwMode="auto">
          <a:xfrm>
            <a:off x="4643439" y="5807077"/>
            <a:ext cx="63500" cy="47625"/>
          </a:xfrm>
          <a:custGeom>
            <a:avLst/>
            <a:gdLst>
              <a:gd name="T0" fmla="*/ 16 w 33"/>
              <a:gd name="T1" fmla="*/ 0 h 25"/>
              <a:gd name="T2" fmla="*/ 0 w 33"/>
              <a:gd name="T3" fmla="*/ 17 h 25"/>
              <a:gd name="T4" fmla="*/ 0 w 33"/>
              <a:gd name="T5" fmla="*/ 20 h 25"/>
              <a:gd name="T6" fmla="*/ 31 w 33"/>
              <a:gd name="T7" fmla="*/ 25 h 25"/>
              <a:gd name="T8" fmla="*/ 33 w 33"/>
              <a:gd name="T9" fmla="*/ 17 h 25"/>
              <a:gd name="T10" fmla="*/ 16 w 33"/>
              <a:gd name="T1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25">
                <a:moveTo>
                  <a:pt x="16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18"/>
                  <a:pt x="0" y="19"/>
                  <a:pt x="0" y="20"/>
                </a:cubicBezTo>
                <a:cubicBezTo>
                  <a:pt x="31" y="25"/>
                  <a:pt x="31" y="25"/>
                  <a:pt x="31" y="25"/>
                </a:cubicBezTo>
                <a:cubicBezTo>
                  <a:pt x="32" y="23"/>
                  <a:pt x="33" y="20"/>
                  <a:pt x="33" y="17"/>
                </a:cubicBezTo>
                <a:cubicBezTo>
                  <a:pt x="33" y="8"/>
                  <a:pt x="26" y="0"/>
                  <a:pt x="16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1"/>
          <p:cNvSpPr>
            <a:spLocks/>
          </p:cNvSpPr>
          <p:nvPr/>
        </p:nvSpPr>
        <p:spPr bwMode="auto">
          <a:xfrm>
            <a:off x="7092951" y="5769448"/>
            <a:ext cx="904875" cy="149225"/>
          </a:xfrm>
          <a:custGeom>
            <a:avLst/>
            <a:gdLst>
              <a:gd name="T0" fmla="*/ 475 w 475"/>
              <a:gd name="T1" fmla="*/ 0 h 79"/>
              <a:gd name="T2" fmla="*/ 471 w 475"/>
              <a:gd name="T3" fmla="*/ 0 h 79"/>
              <a:gd name="T4" fmla="*/ 471 w 475"/>
              <a:gd name="T5" fmla="*/ 1 h 79"/>
              <a:gd name="T6" fmla="*/ 0 w 475"/>
              <a:gd name="T7" fmla="*/ 1 h 79"/>
              <a:gd name="T8" fmla="*/ 205 w 475"/>
              <a:gd name="T9" fmla="*/ 35 h 79"/>
              <a:gd name="T10" fmla="*/ 205 w 475"/>
              <a:gd name="T11" fmla="*/ 32 h 79"/>
              <a:gd name="T12" fmla="*/ 222 w 475"/>
              <a:gd name="T13" fmla="*/ 15 h 79"/>
              <a:gd name="T14" fmla="*/ 238 w 475"/>
              <a:gd name="T15" fmla="*/ 32 h 79"/>
              <a:gd name="T16" fmla="*/ 236 w 475"/>
              <a:gd name="T17" fmla="*/ 40 h 79"/>
              <a:gd name="T18" fmla="*/ 475 w 475"/>
              <a:gd name="T19" fmla="*/ 79 h 79"/>
              <a:gd name="T20" fmla="*/ 475 w 475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5" h="79">
                <a:moveTo>
                  <a:pt x="475" y="0"/>
                </a:moveTo>
                <a:cubicBezTo>
                  <a:pt x="471" y="0"/>
                  <a:pt x="471" y="0"/>
                  <a:pt x="471" y="0"/>
                </a:cubicBezTo>
                <a:cubicBezTo>
                  <a:pt x="471" y="1"/>
                  <a:pt x="471" y="1"/>
                  <a:pt x="471" y="1"/>
                </a:cubicBezTo>
                <a:cubicBezTo>
                  <a:pt x="0" y="1"/>
                  <a:pt x="0" y="1"/>
                  <a:pt x="0" y="1"/>
                </a:cubicBezTo>
                <a:cubicBezTo>
                  <a:pt x="205" y="35"/>
                  <a:pt x="205" y="35"/>
                  <a:pt x="205" y="35"/>
                </a:cubicBezTo>
                <a:cubicBezTo>
                  <a:pt x="205" y="34"/>
                  <a:pt x="205" y="33"/>
                  <a:pt x="205" y="32"/>
                </a:cubicBezTo>
                <a:cubicBezTo>
                  <a:pt x="205" y="23"/>
                  <a:pt x="212" y="15"/>
                  <a:pt x="222" y="15"/>
                </a:cubicBezTo>
                <a:cubicBezTo>
                  <a:pt x="231" y="15"/>
                  <a:pt x="238" y="23"/>
                  <a:pt x="238" y="32"/>
                </a:cubicBezTo>
                <a:cubicBezTo>
                  <a:pt x="238" y="35"/>
                  <a:pt x="238" y="38"/>
                  <a:pt x="236" y="40"/>
                </a:cubicBezTo>
                <a:cubicBezTo>
                  <a:pt x="475" y="79"/>
                  <a:pt x="475" y="79"/>
                  <a:pt x="475" y="79"/>
                </a:cubicBezTo>
                <a:cubicBezTo>
                  <a:pt x="475" y="0"/>
                  <a:pt x="475" y="0"/>
                  <a:pt x="475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4"/>
          <p:cNvSpPr>
            <a:spLocks/>
          </p:cNvSpPr>
          <p:nvPr/>
        </p:nvSpPr>
        <p:spPr bwMode="auto">
          <a:xfrm>
            <a:off x="7483476" y="5807077"/>
            <a:ext cx="63500" cy="47625"/>
          </a:xfrm>
          <a:custGeom>
            <a:avLst/>
            <a:gdLst>
              <a:gd name="T0" fmla="*/ 17 w 33"/>
              <a:gd name="T1" fmla="*/ 0 h 25"/>
              <a:gd name="T2" fmla="*/ 0 w 33"/>
              <a:gd name="T3" fmla="*/ 17 h 25"/>
              <a:gd name="T4" fmla="*/ 0 w 33"/>
              <a:gd name="T5" fmla="*/ 20 h 25"/>
              <a:gd name="T6" fmla="*/ 31 w 33"/>
              <a:gd name="T7" fmla="*/ 25 h 25"/>
              <a:gd name="T8" fmla="*/ 33 w 33"/>
              <a:gd name="T9" fmla="*/ 17 h 25"/>
              <a:gd name="T10" fmla="*/ 17 w 33"/>
              <a:gd name="T1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25">
                <a:moveTo>
                  <a:pt x="17" y="0"/>
                </a:moveTo>
                <a:cubicBezTo>
                  <a:pt x="7" y="0"/>
                  <a:pt x="0" y="8"/>
                  <a:pt x="0" y="17"/>
                </a:cubicBezTo>
                <a:cubicBezTo>
                  <a:pt x="0" y="18"/>
                  <a:pt x="0" y="19"/>
                  <a:pt x="0" y="20"/>
                </a:cubicBezTo>
                <a:cubicBezTo>
                  <a:pt x="31" y="25"/>
                  <a:pt x="31" y="25"/>
                  <a:pt x="31" y="25"/>
                </a:cubicBezTo>
                <a:cubicBezTo>
                  <a:pt x="33" y="23"/>
                  <a:pt x="33" y="20"/>
                  <a:pt x="33" y="17"/>
                </a:cubicBezTo>
                <a:cubicBezTo>
                  <a:pt x="33" y="8"/>
                  <a:pt x="26" y="0"/>
                  <a:pt x="17" y="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9368632" y="989258"/>
            <a:ext cx="190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55973" y="2022484"/>
            <a:ext cx="190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33609" y="4484700"/>
            <a:ext cx="285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99141" y="4484700"/>
            <a:ext cx="285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/>
        </p:nvSpPr>
        <p:spPr bwMode="auto">
          <a:xfrm>
            <a:off x="4098925" y="2679700"/>
            <a:ext cx="2424113" cy="1895475"/>
          </a:xfrm>
          <a:custGeom>
            <a:avLst/>
            <a:gdLst>
              <a:gd name="T0" fmla="*/ 675 w 1139"/>
              <a:gd name="T1" fmla="*/ 14 h 890"/>
              <a:gd name="T2" fmla="*/ 79 w 1139"/>
              <a:gd name="T3" fmla="*/ 230 h 890"/>
              <a:gd name="T4" fmla="*/ 265 w 1139"/>
              <a:gd name="T5" fmla="*/ 842 h 890"/>
              <a:gd name="T6" fmla="*/ 769 w 1139"/>
              <a:gd name="T7" fmla="*/ 778 h 890"/>
              <a:gd name="T8" fmla="*/ 734 w 1139"/>
              <a:gd name="T9" fmla="*/ 50 h 890"/>
              <a:gd name="T10" fmla="*/ 772 w 1139"/>
              <a:gd name="T11" fmla="*/ 204 h 890"/>
              <a:gd name="T12" fmla="*/ 608 w 1139"/>
              <a:gd name="T13" fmla="*/ 37 h 890"/>
              <a:gd name="T14" fmla="*/ 654 w 1139"/>
              <a:gd name="T15" fmla="*/ 138 h 890"/>
              <a:gd name="T16" fmla="*/ 726 w 1139"/>
              <a:gd name="T17" fmla="*/ 415 h 890"/>
              <a:gd name="T18" fmla="*/ 720 w 1139"/>
              <a:gd name="T19" fmla="*/ 499 h 890"/>
              <a:gd name="T20" fmla="*/ 680 w 1139"/>
              <a:gd name="T21" fmla="*/ 279 h 890"/>
              <a:gd name="T22" fmla="*/ 544 w 1139"/>
              <a:gd name="T23" fmla="*/ 20 h 890"/>
              <a:gd name="T24" fmla="*/ 258 w 1139"/>
              <a:gd name="T25" fmla="*/ 107 h 890"/>
              <a:gd name="T26" fmla="*/ 400 w 1139"/>
              <a:gd name="T27" fmla="*/ 139 h 890"/>
              <a:gd name="T28" fmla="*/ 585 w 1139"/>
              <a:gd name="T29" fmla="*/ 128 h 890"/>
              <a:gd name="T30" fmla="*/ 597 w 1139"/>
              <a:gd name="T31" fmla="*/ 346 h 890"/>
              <a:gd name="T32" fmla="*/ 552 w 1139"/>
              <a:gd name="T33" fmla="*/ 280 h 890"/>
              <a:gd name="T34" fmla="*/ 354 w 1139"/>
              <a:gd name="T35" fmla="*/ 208 h 890"/>
              <a:gd name="T36" fmla="*/ 442 w 1139"/>
              <a:gd name="T37" fmla="*/ 364 h 890"/>
              <a:gd name="T38" fmla="*/ 558 w 1139"/>
              <a:gd name="T39" fmla="*/ 464 h 890"/>
              <a:gd name="T40" fmla="*/ 317 w 1139"/>
              <a:gd name="T41" fmla="*/ 184 h 890"/>
              <a:gd name="T42" fmla="*/ 125 w 1139"/>
              <a:gd name="T43" fmla="*/ 368 h 890"/>
              <a:gd name="T44" fmla="*/ 193 w 1139"/>
              <a:gd name="T45" fmla="*/ 390 h 890"/>
              <a:gd name="T46" fmla="*/ 313 w 1139"/>
              <a:gd name="T47" fmla="*/ 457 h 890"/>
              <a:gd name="T48" fmla="*/ 69 w 1139"/>
              <a:gd name="T49" fmla="*/ 413 h 890"/>
              <a:gd name="T50" fmla="*/ 207 w 1139"/>
              <a:gd name="T51" fmla="*/ 313 h 890"/>
              <a:gd name="T52" fmla="*/ 151 w 1139"/>
              <a:gd name="T53" fmla="*/ 194 h 890"/>
              <a:gd name="T54" fmla="*/ 66 w 1139"/>
              <a:gd name="T55" fmla="*/ 316 h 890"/>
              <a:gd name="T56" fmla="*/ 266 w 1139"/>
              <a:gd name="T57" fmla="*/ 631 h 890"/>
              <a:gd name="T58" fmla="*/ 328 w 1139"/>
              <a:gd name="T59" fmla="*/ 842 h 890"/>
              <a:gd name="T60" fmla="*/ 447 w 1139"/>
              <a:gd name="T61" fmla="*/ 746 h 890"/>
              <a:gd name="T62" fmla="*/ 415 w 1139"/>
              <a:gd name="T63" fmla="*/ 744 h 890"/>
              <a:gd name="T64" fmla="*/ 268 w 1139"/>
              <a:gd name="T65" fmla="*/ 752 h 890"/>
              <a:gd name="T66" fmla="*/ 340 w 1139"/>
              <a:gd name="T67" fmla="*/ 722 h 890"/>
              <a:gd name="T68" fmla="*/ 126 w 1139"/>
              <a:gd name="T69" fmla="*/ 653 h 890"/>
              <a:gd name="T70" fmla="*/ 774 w 1139"/>
              <a:gd name="T71" fmla="*/ 735 h 890"/>
              <a:gd name="T72" fmla="*/ 610 w 1139"/>
              <a:gd name="T73" fmla="*/ 680 h 890"/>
              <a:gd name="T74" fmla="*/ 590 w 1139"/>
              <a:gd name="T75" fmla="*/ 556 h 890"/>
              <a:gd name="T76" fmla="*/ 423 w 1139"/>
              <a:gd name="T77" fmla="*/ 622 h 890"/>
              <a:gd name="T78" fmla="*/ 377 w 1139"/>
              <a:gd name="T79" fmla="*/ 612 h 890"/>
              <a:gd name="T80" fmla="*/ 555 w 1139"/>
              <a:gd name="T81" fmla="*/ 732 h 890"/>
              <a:gd name="T82" fmla="*/ 224 w 1139"/>
              <a:gd name="T83" fmla="*/ 599 h 890"/>
              <a:gd name="T84" fmla="*/ 30 w 1139"/>
              <a:gd name="T85" fmla="*/ 471 h 890"/>
              <a:gd name="T86" fmla="*/ 84 w 1139"/>
              <a:gd name="T87" fmla="*/ 531 h 890"/>
              <a:gd name="T88" fmla="*/ 347 w 1139"/>
              <a:gd name="T89" fmla="*/ 476 h 890"/>
              <a:gd name="T90" fmla="*/ 404 w 1139"/>
              <a:gd name="T91" fmla="*/ 513 h 890"/>
              <a:gd name="T92" fmla="*/ 423 w 1139"/>
              <a:gd name="T93" fmla="*/ 529 h 890"/>
              <a:gd name="T94" fmla="*/ 502 w 1139"/>
              <a:gd name="T95" fmla="*/ 555 h 890"/>
              <a:gd name="T96" fmla="*/ 807 w 1139"/>
              <a:gd name="T97" fmla="*/ 565 h 890"/>
              <a:gd name="T98" fmla="*/ 861 w 1139"/>
              <a:gd name="T99" fmla="*/ 644 h 890"/>
              <a:gd name="T100" fmla="*/ 1020 w 1139"/>
              <a:gd name="T101" fmla="*/ 576 h 890"/>
              <a:gd name="T102" fmla="*/ 856 w 1139"/>
              <a:gd name="T103" fmla="*/ 502 h 890"/>
              <a:gd name="T104" fmla="*/ 850 w 1139"/>
              <a:gd name="T105" fmla="*/ 449 h 890"/>
              <a:gd name="T106" fmla="*/ 1011 w 1139"/>
              <a:gd name="T107" fmla="*/ 536 h 890"/>
              <a:gd name="T108" fmla="*/ 1016 w 1139"/>
              <a:gd name="T109" fmla="*/ 519 h 890"/>
              <a:gd name="T110" fmla="*/ 866 w 1139"/>
              <a:gd name="T111" fmla="*/ 210 h 890"/>
              <a:gd name="T112" fmla="*/ 824 w 1139"/>
              <a:gd name="T113" fmla="*/ 305 h 890"/>
              <a:gd name="T114" fmla="*/ 853 w 1139"/>
              <a:gd name="T115" fmla="*/ 308 h 890"/>
              <a:gd name="T116" fmla="*/ 1117 w 1139"/>
              <a:gd name="T117" fmla="*/ 461 h 890"/>
              <a:gd name="T118" fmla="*/ 971 w 1139"/>
              <a:gd name="T119" fmla="*/ 246 h 890"/>
              <a:gd name="T120" fmla="*/ 805 w 1139"/>
              <a:gd name="T121" fmla="*/ 90 h 890"/>
              <a:gd name="T122" fmla="*/ 936 w 1139"/>
              <a:gd name="T123" fmla="*/ 146 h 890"/>
              <a:gd name="T124" fmla="*/ 1114 w 1139"/>
              <a:gd name="T125" fmla="*/ 411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39" h="890">
                <a:moveTo>
                  <a:pt x="1131" y="501"/>
                </a:moveTo>
                <a:cubicBezTo>
                  <a:pt x="1137" y="460"/>
                  <a:pt x="1139" y="418"/>
                  <a:pt x="1127" y="379"/>
                </a:cubicBezTo>
                <a:cubicBezTo>
                  <a:pt x="1115" y="342"/>
                  <a:pt x="1098" y="306"/>
                  <a:pt x="1078" y="272"/>
                </a:cubicBezTo>
                <a:cubicBezTo>
                  <a:pt x="1064" y="248"/>
                  <a:pt x="1042" y="229"/>
                  <a:pt x="1026" y="207"/>
                </a:cubicBezTo>
                <a:cubicBezTo>
                  <a:pt x="989" y="154"/>
                  <a:pt x="933" y="125"/>
                  <a:pt x="881" y="91"/>
                </a:cubicBezTo>
                <a:cubicBezTo>
                  <a:pt x="869" y="83"/>
                  <a:pt x="854" y="79"/>
                  <a:pt x="840" y="73"/>
                </a:cubicBezTo>
                <a:cubicBezTo>
                  <a:pt x="819" y="65"/>
                  <a:pt x="798" y="56"/>
                  <a:pt x="776" y="47"/>
                </a:cubicBezTo>
                <a:cubicBezTo>
                  <a:pt x="767" y="44"/>
                  <a:pt x="757" y="40"/>
                  <a:pt x="747" y="37"/>
                </a:cubicBezTo>
                <a:cubicBezTo>
                  <a:pt x="723" y="29"/>
                  <a:pt x="700" y="18"/>
                  <a:pt x="675" y="14"/>
                </a:cubicBezTo>
                <a:cubicBezTo>
                  <a:pt x="633" y="8"/>
                  <a:pt x="591" y="6"/>
                  <a:pt x="549" y="3"/>
                </a:cubicBezTo>
                <a:cubicBezTo>
                  <a:pt x="502" y="0"/>
                  <a:pt x="456" y="15"/>
                  <a:pt x="410" y="18"/>
                </a:cubicBezTo>
                <a:cubicBezTo>
                  <a:pt x="406" y="19"/>
                  <a:pt x="403" y="20"/>
                  <a:pt x="399" y="21"/>
                </a:cubicBezTo>
                <a:cubicBezTo>
                  <a:pt x="374" y="29"/>
                  <a:pt x="350" y="39"/>
                  <a:pt x="324" y="46"/>
                </a:cubicBezTo>
                <a:cubicBezTo>
                  <a:pt x="286" y="56"/>
                  <a:pt x="251" y="71"/>
                  <a:pt x="225" y="101"/>
                </a:cubicBezTo>
                <a:cubicBezTo>
                  <a:pt x="222" y="104"/>
                  <a:pt x="218" y="106"/>
                  <a:pt x="214" y="108"/>
                </a:cubicBezTo>
                <a:cubicBezTo>
                  <a:pt x="199" y="116"/>
                  <a:pt x="182" y="121"/>
                  <a:pt x="171" y="131"/>
                </a:cubicBezTo>
                <a:cubicBezTo>
                  <a:pt x="143" y="157"/>
                  <a:pt x="117" y="186"/>
                  <a:pt x="91" y="214"/>
                </a:cubicBezTo>
                <a:cubicBezTo>
                  <a:pt x="87" y="218"/>
                  <a:pt x="83" y="224"/>
                  <a:pt x="79" y="230"/>
                </a:cubicBezTo>
                <a:cubicBezTo>
                  <a:pt x="70" y="246"/>
                  <a:pt x="60" y="263"/>
                  <a:pt x="50" y="280"/>
                </a:cubicBezTo>
                <a:cubicBezTo>
                  <a:pt x="34" y="326"/>
                  <a:pt x="17" y="373"/>
                  <a:pt x="0" y="419"/>
                </a:cubicBezTo>
                <a:cubicBezTo>
                  <a:pt x="2" y="451"/>
                  <a:pt x="1" y="483"/>
                  <a:pt x="5" y="514"/>
                </a:cubicBezTo>
                <a:cubicBezTo>
                  <a:pt x="8" y="536"/>
                  <a:pt x="15" y="560"/>
                  <a:pt x="31" y="577"/>
                </a:cubicBezTo>
                <a:cubicBezTo>
                  <a:pt x="47" y="595"/>
                  <a:pt x="67" y="606"/>
                  <a:pt x="91" y="609"/>
                </a:cubicBezTo>
                <a:cubicBezTo>
                  <a:pt x="90" y="653"/>
                  <a:pt x="103" y="692"/>
                  <a:pt x="136" y="721"/>
                </a:cubicBezTo>
                <a:cubicBezTo>
                  <a:pt x="165" y="747"/>
                  <a:pt x="198" y="763"/>
                  <a:pt x="235" y="771"/>
                </a:cubicBezTo>
                <a:cubicBezTo>
                  <a:pt x="258" y="777"/>
                  <a:pt x="282" y="785"/>
                  <a:pt x="305" y="791"/>
                </a:cubicBezTo>
                <a:cubicBezTo>
                  <a:pt x="292" y="809"/>
                  <a:pt x="278" y="824"/>
                  <a:pt x="265" y="842"/>
                </a:cubicBezTo>
                <a:cubicBezTo>
                  <a:pt x="252" y="860"/>
                  <a:pt x="253" y="867"/>
                  <a:pt x="263" y="877"/>
                </a:cubicBezTo>
                <a:cubicBezTo>
                  <a:pt x="274" y="888"/>
                  <a:pt x="298" y="890"/>
                  <a:pt x="309" y="880"/>
                </a:cubicBezTo>
                <a:cubicBezTo>
                  <a:pt x="348" y="842"/>
                  <a:pt x="397" y="823"/>
                  <a:pt x="445" y="802"/>
                </a:cubicBezTo>
                <a:cubicBezTo>
                  <a:pt x="463" y="794"/>
                  <a:pt x="478" y="783"/>
                  <a:pt x="486" y="764"/>
                </a:cubicBezTo>
                <a:cubicBezTo>
                  <a:pt x="490" y="753"/>
                  <a:pt x="507" y="749"/>
                  <a:pt x="517" y="755"/>
                </a:cubicBezTo>
                <a:cubicBezTo>
                  <a:pt x="524" y="759"/>
                  <a:pt x="531" y="761"/>
                  <a:pt x="538" y="765"/>
                </a:cubicBezTo>
                <a:cubicBezTo>
                  <a:pt x="548" y="772"/>
                  <a:pt x="558" y="779"/>
                  <a:pt x="569" y="787"/>
                </a:cubicBezTo>
                <a:cubicBezTo>
                  <a:pt x="591" y="803"/>
                  <a:pt x="617" y="809"/>
                  <a:pt x="644" y="809"/>
                </a:cubicBezTo>
                <a:cubicBezTo>
                  <a:pt x="688" y="810"/>
                  <a:pt x="731" y="803"/>
                  <a:pt x="769" y="778"/>
                </a:cubicBezTo>
                <a:cubicBezTo>
                  <a:pt x="772" y="776"/>
                  <a:pt x="776" y="773"/>
                  <a:pt x="779" y="770"/>
                </a:cubicBezTo>
                <a:cubicBezTo>
                  <a:pt x="803" y="736"/>
                  <a:pt x="839" y="712"/>
                  <a:pt x="850" y="668"/>
                </a:cubicBezTo>
                <a:cubicBezTo>
                  <a:pt x="886" y="691"/>
                  <a:pt x="925" y="688"/>
                  <a:pt x="963" y="687"/>
                </a:cubicBezTo>
                <a:cubicBezTo>
                  <a:pt x="1018" y="684"/>
                  <a:pt x="1055" y="654"/>
                  <a:pt x="1082" y="607"/>
                </a:cubicBezTo>
                <a:cubicBezTo>
                  <a:pt x="1091" y="591"/>
                  <a:pt x="1103" y="576"/>
                  <a:pt x="1113" y="561"/>
                </a:cubicBezTo>
                <a:cubicBezTo>
                  <a:pt x="1119" y="543"/>
                  <a:pt x="1125" y="526"/>
                  <a:pt x="1131" y="509"/>
                </a:cubicBezTo>
                <a:cubicBezTo>
                  <a:pt x="1131" y="506"/>
                  <a:pt x="1131" y="504"/>
                  <a:pt x="1131" y="501"/>
                </a:cubicBezTo>
                <a:close/>
                <a:moveTo>
                  <a:pt x="588" y="27"/>
                </a:moveTo>
                <a:cubicBezTo>
                  <a:pt x="638" y="27"/>
                  <a:pt x="689" y="26"/>
                  <a:pt x="734" y="50"/>
                </a:cubicBezTo>
                <a:cubicBezTo>
                  <a:pt x="730" y="61"/>
                  <a:pt x="726" y="72"/>
                  <a:pt x="722" y="84"/>
                </a:cubicBezTo>
                <a:cubicBezTo>
                  <a:pt x="716" y="88"/>
                  <a:pt x="707" y="94"/>
                  <a:pt x="700" y="99"/>
                </a:cubicBezTo>
                <a:cubicBezTo>
                  <a:pt x="726" y="98"/>
                  <a:pt x="751" y="96"/>
                  <a:pt x="776" y="99"/>
                </a:cubicBezTo>
                <a:cubicBezTo>
                  <a:pt x="806" y="103"/>
                  <a:pt x="833" y="115"/>
                  <a:pt x="843" y="147"/>
                </a:cubicBezTo>
                <a:cubicBezTo>
                  <a:pt x="848" y="164"/>
                  <a:pt x="848" y="183"/>
                  <a:pt x="849" y="201"/>
                </a:cubicBezTo>
                <a:cubicBezTo>
                  <a:pt x="850" y="218"/>
                  <a:pt x="843" y="230"/>
                  <a:pt x="825" y="235"/>
                </a:cubicBezTo>
                <a:cubicBezTo>
                  <a:pt x="815" y="238"/>
                  <a:pt x="805" y="241"/>
                  <a:pt x="795" y="244"/>
                </a:cubicBezTo>
                <a:cubicBezTo>
                  <a:pt x="779" y="249"/>
                  <a:pt x="768" y="241"/>
                  <a:pt x="768" y="223"/>
                </a:cubicBezTo>
                <a:cubicBezTo>
                  <a:pt x="768" y="217"/>
                  <a:pt x="771" y="210"/>
                  <a:pt x="772" y="204"/>
                </a:cubicBezTo>
                <a:cubicBezTo>
                  <a:pt x="779" y="177"/>
                  <a:pt x="788" y="151"/>
                  <a:pt x="772" y="128"/>
                </a:cubicBezTo>
                <a:cubicBezTo>
                  <a:pt x="770" y="145"/>
                  <a:pt x="770" y="164"/>
                  <a:pt x="764" y="182"/>
                </a:cubicBezTo>
                <a:cubicBezTo>
                  <a:pt x="761" y="192"/>
                  <a:pt x="750" y="203"/>
                  <a:pt x="741" y="205"/>
                </a:cubicBezTo>
                <a:cubicBezTo>
                  <a:pt x="732" y="206"/>
                  <a:pt x="721" y="196"/>
                  <a:pt x="713" y="188"/>
                </a:cubicBezTo>
                <a:cubicBezTo>
                  <a:pt x="704" y="178"/>
                  <a:pt x="709" y="169"/>
                  <a:pt x="722" y="165"/>
                </a:cubicBezTo>
                <a:cubicBezTo>
                  <a:pt x="729" y="162"/>
                  <a:pt x="736" y="158"/>
                  <a:pt x="743" y="154"/>
                </a:cubicBezTo>
                <a:cubicBezTo>
                  <a:pt x="717" y="153"/>
                  <a:pt x="697" y="139"/>
                  <a:pt x="676" y="130"/>
                </a:cubicBezTo>
                <a:cubicBezTo>
                  <a:pt x="655" y="121"/>
                  <a:pt x="647" y="109"/>
                  <a:pt x="650" y="85"/>
                </a:cubicBezTo>
                <a:cubicBezTo>
                  <a:pt x="654" y="59"/>
                  <a:pt x="635" y="41"/>
                  <a:pt x="608" y="37"/>
                </a:cubicBezTo>
                <a:cubicBezTo>
                  <a:pt x="601" y="36"/>
                  <a:pt x="594" y="34"/>
                  <a:pt x="587" y="33"/>
                </a:cubicBezTo>
                <a:cubicBezTo>
                  <a:pt x="587" y="31"/>
                  <a:pt x="588" y="29"/>
                  <a:pt x="588" y="27"/>
                </a:cubicBezTo>
                <a:close/>
                <a:moveTo>
                  <a:pt x="544" y="20"/>
                </a:moveTo>
                <a:cubicBezTo>
                  <a:pt x="557" y="21"/>
                  <a:pt x="572" y="21"/>
                  <a:pt x="573" y="41"/>
                </a:cubicBezTo>
                <a:cubicBezTo>
                  <a:pt x="573" y="43"/>
                  <a:pt x="576" y="46"/>
                  <a:pt x="578" y="47"/>
                </a:cubicBezTo>
                <a:cubicBezTo>
                  <a:pt x="586" y="50"/>
                  <a:pt x="595" y="53"/>
                  <a:pt x="603" y="54"/>
                </a:cubicBezTo>
                <a:cubicBezTo>
                  <a:pt x="623" y="57"/>
                  <a:pt x="634" y="68"/>
                  <a:pt x="633" y="88"/>
                </a:cubicBezTo>
                <a:cubicBezTo>
                  <a:pt x="633" y="93"/>
                  <a:pt x="632" y="97"/>
                  <a:pt x="632" y="102"/>
                </a:cubicBezTo>
                <a:cubicBezTo>
                  <a:pt x="630" y="122"/>
                  <a:pt x="635" y="130"/>
                  <a:pt x="654" y="138"/>
                </a:cubicBezTo>
                <a:cubicBezTo>
                  <a:pt x="664" y="142"/>
                  <a:pt x="674" y="148"/>
                  <a:pt x="683" y="155"/>
                </a:cubicBezTo>
                <a:cubicBezTo>
                  <a:pt x="687" y="158"/>
                  <a:pt x="691" y="165"/>
                  <a:pt x="691" y="169"/>
                </a:cubicBezTo>
                <a:cubicBezTo>
                  <a:pt x="684" y="200"/>
                  <a:pt x="706" y="218"/>
                  <a:pt x="730" y="230"/>
                </a:cubicBezTo>
                <a:cubicBezTo>
                  <a:pt x="742" y="235"/>
                  <a:pt x="754" y="244"/>
                  <a:pt x="762" y="255"/>
                </a:cubicBezTo>
                <a:cubicBezTo>
                  <a:pt x="775" y="271"/>
                  <a:pt x="783" y="291"/>
                  <a:pt x="771" y="311"/>
                </a:cubicBezTo>
                <a:cubicBezTo>
                  <a:pt x="764" y="324"/>
                  <a:pt x="755" y="337"/>
                  <a:pt x="745" y="349"/>
                </a:cubicBezTo>
                <a:cubicBezTo>
                  <a:pt x="731" y="364"/>
                  <a:pt x="722" y="381"/>
                  <a:pt x="716" y="400"/>
                </a:cubicBezTo>
                <a:cubicBezTo>
                  <a:pt x="712" y="414"/>
                  <a:pt x="707" y="428"/>
                  <a:pt x="702" y="442"/>
                </a:cubicBezTo>
                <a:cubicBezTo>
                  <a:pt x="711" y="434"/>
                  <a:pt x="719" y="425"/>
                  <a:pt x="726" y="415"/>
                </a:cubicBezTo>
                <a:cubicBezTo>
                  <a:pt x="734" y="401"/>
                  <a:pt x="741" y="386"/>
                  <a:pt x="749" y="372"/>
                </a:cubicBezTo>
                <a:cubicBezTo>
                  <a:pt x="752" y="369"/>
                  <a:pt x="758" y="365"/>
                  <a:pt x="761" y="366"/>
                </a:cubicBezTo>
                <a:cubicBezTo>
                  <a:pt x="765" y="366"/>
                  <a:pt x="768" y="372"/>
                  <a:pt x="769" y="377"/>
                </a:cubicBezTo>
                <a:cubicBezTo>
                  <a:pt x="772" y="398"/>
                  <a:pt x="771" y="420"/>
                  <a:pt x="760" y="439"/>
                </a:cubicBezTo>
                <a:cubicBezTo>
                  <a:pt x="750" y="455"/>
                  <a:pt x="739" y="471"/>
                  <a:pt x="728" y="487"/>
                </a:cubicBezTo>
                <a:cubicBezTo>
                  <a:pt x="731" y="486"/>
                  <a:pt x="734" y="486"/>
                  <a:pt x="737" y="485"/>
                </a:cubicBezTo>
                <a:cubicBezTo>
                  <a:pt x="762" y="475"/>
                  <a:pt x="765" y="477"/>
                  <a:pt x="767" y="504"/>
                </a:cubicBezTo>
                <a:cubicBezTo>
                  <a:pt x="768" y="506"/>
                  <a:pt x="767" y="509"/>
                  <a:pt x="767" y="509"/>
                </a:cubicBezTo>
                <a:cubicBezTo>
                  <a:pt x="751" y="505"/>
                  <a:pt x="736" y="501"/>
                  <a:pt x="720" y="499"/>
                </a:cubicBezTo>
                <a:cubicBezTo>
                  <a:pt x="691" y="495"/>
                  <a:pt x="664" y="489"/>
                  <a:pt x="642" y="468"/>
                </a:cubicBezTo>
                <a:cubicBezTo>
                  <a:pt x="625" y="451"/>
                  <a:pt x="625" y="448"/>
                  <a:pt x="643" y="431"/>
                </a:cubicBezTo>
                <a:cubicBezTo>
                  <a:pt x="647" y="427"/>
                  <a:pt x="652" y="418"/>
                  <a:pt x="650" y="413"/>
                </a:cubicBezTo>
                <a:cubicBezTo>
                  <a:pt x="644" y="391"/>
                  <a:pt x="650" y="370"/>
                  <a:pt x="659" y="351"/>
                </a:cubicBezTo>
                <a:cubicBezTo>
                  <a:pt x="668" y="333"/>
                  <a:pt x="679" y="316"/>
                  <a:pt x="705" y="319"/>
                </a:cubicBezTo>
                <a:cubicBezTo>
                  <a:pt x="712" y="320"/>
                  <a:pt x="721" y="317"/>
                  <a:pt x="728" y="313"/>
                </a:cubicBezTo>
                <a:cubicBezTo>
                  <a:pt x="740" y="306"/>
                  <a:pt x="740" y="294"/>
                  <a:pt x="729" y="285"/>
                </a:cubicBezTo>
                <a:cubicBezTo>
                  <a:pt x="727" y="301"/>
                  <a:pt x="721" y="305"/>
                  <a:pt x="705" y="304"/>
                </a:cubicBezTo>
                <a:cubicBezTo>
                  <a:pt x="686" y="302"/>
                  <a:pt x="682" y="298"/>
                  <a:pt x="680" y="279"/>
                </a:cubicBezTo>
                <a:cubicBezTo>
                  <a:pt x="679" y="271"/>
                  <a:pt x="678" y="263"/>
                  <a:pt x="676" y="255"/>
                </a:cubicBezTo>
                <a:cubicBezTo>
                  <a:pt x="667" y="225"/>
                  <a:pt x="642" y="211"/>
                  <a:pt x="617" y="197"/>
                </a:cubicBezTo>
                <a:cubicBezTo>
                  <a:pt x="601" y="189"/>
                  <a:pt x="587" y="180"/>
                  <a:pt x="571" y="171"/>
                </a:cubicBezTo>
                <a:cubicBezTo>
                  <a:pt x="597" y="155"/>
                  <a:pt x="618" y="178"/>
                  <a:pt x="638" y="175"/>
                </a:cubicBezTo>
                <a:cubicBezTo>
                  <a:pt x="629" y="162"/>
                  <a:pt x="617" y="151"/>
                  <a:pt x="611" y="138"/>
                </a:cubicBezTo>
                <a:cubicBezTo>
                  <a:pt x="604" y="121"/>
                  <a:pt x="594" y="107"/>
                  <a:pt x="580" y="97"/>
                </a:cubicBezTo>
                <a:cubicBezTo>
                  <a:pt x="563" y="86"/>
                  <a:pt x="546" y="76"/>
                  <a:pt x="529" y="64"/>
                </a:cubicBezTo>
                <a:cubicBezTo>
                  <a:pt x="537" y="43"/>
                  <a:pt x="522" y="32"/>
                  <a:pt x="506" y="20"/>
                </a:cubicBezTo>
                <a:cubicBezTo>
                  <a:pt x="518" y="20"/>
                  <a:pt x="531" y="19"/>
                  <a:pt x="544" y="20"/>
                </a:cubicBezTo>
                <a:close/>
                <a:moveTo>
                  <a:pt x="159" y="164"/>
                </a:moveTo>
                <a:cubicBezTo>
                  <a:pt x="182" y="138"/>
                  <a:pt x="210" y="119"/>
                  <a:pt x="247" y="122"/>
                </a:cubicBezTo>
                <a:cubicBezTo>
                  <a:pt x="262" y="123"/>
                  <a:pt x="265" y="131"/>
                  <a:pt x="257" y="143"/>
                </a:cubicBezTo>
                <a:cubicBezTo>
                  <a:pt x="250" y="155"/>
                  <a:pt x="239" y="157"/>
                  <a:pt x="226" y="160"/>
                </a:cubicBezTo>
                <a:cubicBezTo>
                  <a:pt x="216" y="161"/>
                  <a:pt x="206" y="165"/>
                  <a:pt x="196" y="168"/>
                </a:cubicBezTo>
                <a:cubicBezTo>
                  <a:pt x="197" y="169"/>
                  <a:pt x="197" y="171"/>
                  <a:pt x="198" y="172"/>
                </a:cubicBezTo>
                <a:cubicBezTo>
                  <a:pt x="216" y="170"/>
                  <a:pt x="235" y="169"/>
                  <a:pt x="253" y="166"/>
                </a:cubicBezTo>
                <a:cubicBezTo>
                  <a:pt x="268" y="163"/>
                  <a:pt x="280" y="148"/>
                  <a:pt x="280" y="132"/>
                </a:cubicBezTo>
                <a:cubicBezTo>
                  <a:pt x="280" y="117"/>
                  <a:pt x="270" y="111"/>
                  <a:pt x="258" y="107"/>
                </a:cubicBezTo>
                <a:cubicBezTo>
                  <a:pt x="255" y="106"/>
                  <a:pt x="253" y="105"/>
                  <a:pt x="249" y="103"/>
                </a:cubicBezTo>
                <a:cubicBezTo>
                  <a:pt x="267" y="86"/>
                  <a:pt x="286" y="75"/>
                  <a:pt x="308" y="69"/>
                </a:cubicBezTo>
                <a:cubicBezTo>
                  <a:pt x="319" y="67"/>
                  <a:pt x="318" y="74"/>
                  <a:pt x="318" y="81"/>
                </a:cubicBezTo>
                <a:cubicBezTo>
                  <a:pt x="320" y="90"/>
                  <a:pt x="319" y="100"/>
                  <a:pt x="323" y="108"/>
                </a:cubicBezTo>
                <a:cubicBezTo>
                  <a:pt x="338" y="136"/>
                  <a:pt x="362" y="152"/>
                  <a:pt x="393" y="156"/>
                </a:cubicBezTo>
                <a:cubicBezTo>
                  <a:pt x="417" y="158"/>
                  <a:pt x="433" y="166"/>
                  <a:pt x="439" y="192"/>
                </a:cubicBezTo>
                <a:cubicBezTo>
                  <a:pt x="442" y="205"/>
                  <a:pt x="446" y="221"/>
                  <a:pt x="463" y="224"/>
                </a:cubicBezTo>
                <a:cubicBezTo>
                  <a:pt x="458" y="211"/>
                  <a:pt x="452" y="197"/>
                  <a:pt x="449" y="183"/>
                </a:cubicBezTo>
                <a:cubicBezTo>
                  <a:pt x="444" y="154"/>
                  <a:pt x="434" y="139"/>
                  <a:pt x="400" y="139"/>
                </a:cubicBezTo>
                <a:cubicBezTo>
                  <a:pt x="382" y="139"/>
                  <a:pt x="366" y="133"/>
                  <a:pt x="353" y="120"/>
                </a:cubicBezTo>
                <a:cubicBezTo>
                  <a:pt x="335" y="101"/>
                  <a:pt x="331" y="70"/>
                  <a:pt x="363" y="53"/>
                </a:cubicBezTo>
                <a:cubicBezTo>
                  <a:pt x="374" y="48"/>
                  <a:pt x="385" y="44"/>
                  <a:pt x="396" y="40"/>
                </a:cubicBezTo>
                <a:cubicBezTo>
                  <a:pt x="430" y="29"/>
                  <a:pt x="465" y="25"/>
                  <a:pt x="498" y="41"/>
                </a:cubicBezTo>
                <a:cubicBezTo>
                  <a:pt x="504" y="44"/>
                  <a:pt x="508" y="51"/>
                  <a:pt x="514" y="56"/>
                </a:cubicBezTo>
                <a:cubicBezTo>
                  <a:pt x="508" y="59"/>
                  <a:pt x="502" y="63"/>
                  <a:pt x="497" y="65"/>
                </a:cubicBezTo>
                <a:cubicBezTo>
                  <a:pt x="488" y="69"/>
                  <a:pt x="479" y="73"/>
                  <a:pt x="471" y="76"/>
                </a:cubicBezTo>
                <a:cubicBezTo>
                  <a:pt x="494" y="76"/>
                  <a:pt x="518" y="79"/>
                  <a:pt x="538" y="91"/>
                </a:cubicBezTo>
                <a:cubicBezTo>
                  <a:pt x="555" y="101"/>
                  <a:pt x="571" y="114"/>
                  <a:pt x="585" y="128"/>
                </a:cubicBezTo>
                <a:cubicBezTo>
                  <a:pt x="599" y="142"/>
                  <a:pt x="596" y="146"/>
                  <a:pt x="577" y="150"/>
                </a:cubicBezTo>
                <a:cubicBezTo>
                  <a:pt x="567" y="151"/>
                  <a:pt x="556" y="154"/>
                  <a:pt x="554" y="165"/>
                </a:cubicBezTo>
                <a:cubicBezTo>
                  <a:pt x="552" y="176"/>
                  <a:pt x="559" y="184"/>
                  <a:pt x="568" y="189"/>
                </a:cubicBezTo>
                <a:cubicBezTo>
                  <a:pt x="587" y="200"/>
                  <a:pt x="605" y="210"/>
                  <a:pt x="624" y="220"/>
                </a:cubicBezTo>
                <a:cubicBezTo>
                  <a:pt x="658" y="238"/>
                  <a:pt x="673" y="279"/>
                  <a:pt x="657" y="314"/>
                </a:cubicBezTo>
                <a:cubicBezTo>
                  <a:pt x="649" y="333"/>
                  <a:pt x="640" y="352"/>
                  <a:pt x="631" y="371"/>
                </a:cubicBezTo>
                <a:cubicBezTo>
                  <a:pt x="626" y="381"/>
                  <a:pt x="616" y="385"/>
                  <a:pt x="604" y="382"/>
                </a:cubicBezTo>
                <a:cubicBezTo>
                  <a:pt x="593" y="379"/>
                  <a:pt x="592" y="370"/>
                  <a:pt x="594" y="360"/>
                </a:cubicBezTo>
                <a:cubicBezTo>
                  <a:pt x="595" y="355"/>
                  <a:pt x="595" y="350"/>
                  <a:pt x="597" y="346"/>
                </a:cubicBezTo>
                <a:cubicBezTo>
                  <a:pt x="600" y="330"/>
                  <a:pt x="600" y="315"/>
                  <a:pt x="589" y="304"/>
                </a:cubicBezTo>
                <a:cubicBezTo>
                  <a:pt x="585" y="319"/>
                  <a:pt x="581" y="335"/>
                  <a:pt x="577" y="351"/>
                </a:cubicBezTo>
                <a:cubicBezTo>
                  <a:pt x="572" y="373"/>
                  <a:pt x="579" y="392"/>
                  <a:pt x="596" y="398"/>
                </a:cubicBezTo>
                <a:cubicBezTo>
                  <a:pt x="606" y="401"/>
                  <a:pt x="618" y="399"/>
                  <a:pt x="629" y="399"/>
                </a:cubicBezTo>
                <a:cubicBezTo>
                  <a:pt x="633" y="423"/>
                  <a:pt x="625" y="432"/>
                  <a:pt x="602" y="426"/>
                </a:cubicBezTo>
                <a:cubicBezTo>
                  <a:pt x="587" y="422"/>
                  <a:pt x="580" y="409"/>
                  <a:pt x="572" y="397"/>
                </a:cubicBezTo>
                <a:cubicBezTo>
                  <a:pt x="558" y="378"/>
                  <a:pt x="545" y="359"/>
                  <a:pt x="531" y="339"/>
                </a:cubicBezTo>
                <a:cubicBezTo>
                  <a:pt x="554" y="319"/>
                  <a:pt x="565" y="292"/>
                  <a:pt x="558" y="260"/>
                </a:cubicBezTo>
                <a:cubicBezTo>
                  <a:pt x="555" y="266"/>
                  <a:pt x="553" y="273"/>
                  <a:pt x="552" y="280"/>
                </a:cubicBezTo>
                <a:cubicBezTo>
                  <a:pt x="546" y="308"/>
                  <a:pt x="528" y="327"/>
                  <a:pt x="503" y="331"/>
                </a:cubicBezTo>
                <a:cubicBezTo>
                  <a:pt x="469" y="336"/>
                  <a:pt x="435" y="325"/>
                  <a:pt x="424" y="299"/>
                </a:cubicBezTo>
                <a:cubicBezTo>
                  <a:pt x="418" y="282"/>
                  <a:pt x="417" y="262"/>
                  <a:pt x="415" y="244"/>
                </a:cubicBezTo>
                <a:cubicBezTo>
                  <a:pt x="413" y="226"/>
                  <a:pt x="414" y="207"/>
                  <a:pt x="410" y="190"/>
                </a:cubicBezTo>
                <a:cubicBezTo>
                  <a:pt x="406" y="173"/>
                  <a:pt x="387" y="166"/>
                  <a:pt x="368" y="172"/>
                </a:cubicBezTo>
                <a:cubicBezTo>
                  <a:pt x="346" y="178"/>
                  <a:pt x="335" y="191"/>
                  <a:pt x="340" y="210"/>
                </a:cubicBezTo>
                <a:cubicBezTo>
                  <a:pt x="344" y="223"/>
                  <a:pt x="350" y="236"/>
                  <a:pt x="355" y="249"/>
                </a:cubicBezTo>
                <a:cubicBezTo>
                  <a:pt x="358" y="246"/>
                  <a:pt x="358" y="244"/>
                  <a:pt x="358" y="242"/>
                </a:cubicBezTo>
                <a:cubicBezTo>
                  <a:pt x="357" y="231"/>
                  <a:pt x="355" y="220"/>
                  <a:pt x="354" y="208"/>
                </a:cubicBezTo>
                <a:cubicBezTo>
                  <a:pt x="354" y="196"/>
                  <a:pt x="363" y="190"/>
                  <a:pt x="378" y="187"/>
                </a:cubicBezTo>
                <a:cubicBezTo>
                  <a:pt x="391" y="186"/>
                  <a:pt x="395" y="193"/>
                  <a:pt x="396" y="203"/>
                </a:cubicBezTo>
                <a:cubicBezTo>
                  <a:pt x="398" y="214"/>
                  <a:pt x="399" y="226"/>
                  <a:pt x="398" y="238"/>
                </a:cubicBezTo>
                <a:cubicBezTo>
                  <a:pt x="395" y="279"/>
                  <a:pt x="400" y="316"/>
                  <a:pt x="439" y="339"/>
                </a:cubicBezTo>
                <a:cubicBezTo>
                  <a:pt x="423" y="362"/>
                  <a:pt x="409" y="364"/>
                  <a:pt x="391" y="347"/>
                </a:cubicBezTo>
                <a:cubicBezTo>
                  <a:pt x="385" y="342"/>
                  <a:pt x="379" y="336"/>
                  <a:pt x="375" y="329"/>
                </a:cubicBezTo>
                <a:cubicBezTo>
                  <a:pt x="367" y="317"/>
                  <a:pt x="361" y="305"/>
                  <a:pt x="353" y="292"/>
                </a:cubicBezTo>
                <a:cubicBezTo>
                  <a:pt x="354" y="318"/>
                  <a:pt x="361" y="340"/>
                  <a:pt x="377" y="358"/>
                </a:cubicBezTo>
                <a:cubicBezTo>
                  <a:pt x="401" y="383"/>
                  <a:pt x="414" y="385"/>
                  <a:pt x="442" y="364"/>
                </a:cubicBezTo>
                <a:cubicBezTo>
                  <a:pt x="474" y="340"/>
                  <a:pt x="520" y="345"/>
                  <a:pt x="546" y="386"/>
                </a:cubicBezTo>
                <a:cubicBezTo>
                  <a:pt x="562" y="412"/>
                  <a:pt x="584" y="435"/>
                  <a:pt x="605" y="458"/>
                </a:cubicBezTo>
                <a:cubicBezTo>
                  <a:pt x="616" y="470"/>
                  <a:pt x="630" y="481"/>
                  <a:pt x="642" y="492"/>
                </a:cubicBezTo>
                <a:cubicBezTo>
                  <a:pt x="612" y="480"/>
                  <a:pt x="581" y="477"/>
                  <a:pt x="550" y="487"/>
                </a:cubicBezTo>
                <a:cubicBezTo>
                  <a:pt x="532" y="493"/>
                  <a:pt x="517" y="488"/>
                  <a:pt x="502" y="483"/>
                </a:cubicBezTo>
                <a:cubicBezTo>
                  <a:pt x="497" y="481"/>
                  <a:pt x="493" y="474"/>
                  <a:pt x="489" y="470"/>
                </a:cubicBezTo>
                <a:cubicBezTo>
                  <a:pt x="495" y="467"/>
                  <a:pt x="501" y="464"/>
                  <a:pt x="507" y="461"/>
                </a:cubicBezTo>
                <a:cubicBezTo>
                  <a:pt x="509" y="460"/>
                  <a:pt x="512" y="463"/>
                  <a:pt x="515" y="463"/>
                </a:cubicBezTo>
                <a:cubicBezTo>
                  <a:pt x="528" y="463"/>
                  <a:pt x="542" y="464"/>
                  <a:pt x="558" y="464"/>
                </a:cubicBezTo>
                <a:cubicBezTo>
                  <a:pt x="538" y="454"/>
                  <a:pt x="520" y="449"/>
                  <a:pt x="507" y="438"/>
                </a:cubicBezTo>
                <a:cubicBezTo>
                  <a:pt x="493" y="427"/>
                  <a:pt x="484" y="410"/>
                  <a:pt x="474" y="396"/>
                </a:cubicBezTo>
                <a:cubicBezTo>
                  <a:pt x="473" y="396"/>
                  <a:pt x="472" y="396"/>
                  <a:pt x="471" y="396"/>
                </a:cubicBezTo>
                <a:cubicBezTo>
                  <a:pt x="476" y="413"/>
                  <a:pt x="481" y="430"/>
                  <a:pt x="487" y="448"/>
                </a:cubicBezTo>
                <a:cubicBezTo>
                  <a:pt x="481" y="448"/>
                  <a:pt x="477" y="449"/>
                  <a:pt x="473" y="448"/>
                </a:cubicBezTo>
                <a:cubicBezTo>
                  <a:pt x="446" y="445"/>
                  <a:pt x="419" y="440"/>
                  <a:pt x="391" y="437"/>
                </a:cubicBezTo>
                <a:cubicBezTo>
                  <a:pt x="372" y="435"/>
                  <a:pt x="359" y="427"/>
                  <a:pt x="352" y="409"/>
                </a:cubicBezTo>
                <a:cubicBezTo>
                  <a:pt x="347" y="396"/>
                  <a:pt x="339" y="385"/>
                  <a:pt x="331" y="374"/>
                </a:cubicBezTo>
                <a:cubicBezTo>
                  <a:pt x="293" y="313"/>
                  <a:pt x="284" y="250"/>
                  <a:pt x="317" y="184"/>
                </a:cubicBezTo>
                <a:cubicBezTo>
                  <a:pt x="331" y="155"/>
                  <a:pt x="328" y="137"/>
                  <a:pt x="312" y="122"/>
                </a:cubicBezTo>
                <a:cubicBezTo>
                  <a:pt x="310" y="137"/>
                  <a:pt x="311" y="155"/>
                  <a:pt x="304" y="168"/>
                </a:cubicBezTo>
                <a:cubicBezTo>
                  <a:pt x="285" y="206"/>
                  <a:pt x="277" y="246"/>
                  <a:pt x="281" y="287"/>
                </a:cubicBezTo>
                <a:cubicBezTo>
                  <a:pt x="283" y="310"/>
                  <a:pt x="274" y="326"/>
                  <a:pt x="261" y="340"/>
                </a:cubicBezTo>
                <a:cubicBezTo>
                  <a:pt x="233" y="372"/>
                  <a:pt x="193" y="364"/>
                  <a:pt x="179" y="325"/>
                </a:cubicBezTo>
                <a:cubicBezTo>
                  <a:pt x="175" y="317"/>
                  <a:pt x="173" y="308"/>
                  <a:pt x="169" y="300"/>
                </a:cubicBezTo>
                <a:cubicBezTo>
                  <a:pt x="164" y="291"/>
                  <a:pt x="160" y="281"/>
                  <a:pt x="146" y="281"/>
                </a:cubicBezTo>
                <a:cubicBezTo>
                  <a:pt x="159" y="294"/>
                  <a:pt x="148" y="305"/>
                  <a:pt x="143" y="317"/>
                </a:cubicBezTo>
                <a:cubicBezTo>
                  <a:pt x="136" y="334"/>
                  <a:pt x="128" y="351"/>
                  <a:pt x="125" y="368"/>
                </a:cubicBezTo>
                <a:cubicBezTo>
                  <a:pt x="123" y="381"/>
                  <a:pt x="122" y="393"/>
                  <a:pt x="112" y="403"/>
                </a:cubicBezTo>
                <a:cubicBezTo>
                  <a:pt x="104" y="413"/>
                  <a:pt x="105" y="423"/>
                  <a:pt x="113" y="431"/>
                </a:cubicBezTo>
                <a:cubicBezTo>
                  <a:pt x="116" y="426"/>
                  <a:pt x="119" y="421"/>
                  <a:pt x="123" y="414"/>
                </a:cubicBezTo>
                <a:cubicBezTo>
                  <a:pt x="137" y="431"/>
                  <a:pt x="135" y="451"/>
                  <a:pt x="144" y="468"/>
                </a:cubicBezTo>
                <a:cubicBezTo>
                  <a:pt x="147" y="452"/>
                  <a:pt x="147" y="437"/>
                  <a:pt x="147" y="422"/>
                </a:cubicBezTo>
                <a:cubicBezTo>
                  <a:pt x="146" y="405"/>
                  <a:pt x="142" y="387"/>
                  <a:pt x="142" y="370"/>
                </a:cubicBezTo>
                <a:cubicBezTo>
                  <a:pt x="142" y="354"/>
                  <a:pt x="144" y="338"/>
                  <a:pt x="158" y="328"/>
                </a:cubicBezTo>
                <a:cubicBezTo>
                  <a:pt x="166" y="340"/>
                  <a:pt x="171" y="352"/>
                  <a:pt x="180" y="362"/>
                </a:cubicBezTo>
                <a:cubicBezTo>
                  <a:pt x="188" y="370"/>
                  <a:pt x="193" y="377"/>
                  <a:pt x="193" y="390"/>
                </a:cubicBezTo>
                <a:cubicBezTo>
                  <a:pt x="193" y="398"/>
                  <a:pt x="200" y="407"/>
                  <a:pt x="204" y="415"/>
                </a:cubicBezTo>
                <a:cubicBezTo>
                  <a:pt x="205" y="414"/>
                  <a:pt x="206" y="414"/>
                  <a:pt x="207" y="413"/>
                </a:cubicBezTo>
                <a:cubicBezTo>
                  <a:pt x="207" y="404"/>
                  <a:pt x="207" y="395"/>
                  <a:pt x="208" y="387"/>
                </a:cubicBezTo>
                <a:cubicBezTo>
                  <a:pt x="209" y="383"/>
                  <a:pt x="213" y="378"/>
                  <a:pt x="217" y="378"/>
                </a:cubicBezTo>
                <a:cubicBezTo>
                  <a:pt x="240" y="375"/>
                  <a:pt x="261" y="367"/>
                  <a:pt x="277" y="349"/>
                </a:cubicBezTo>
                <a:cubicBezTo>
                  <a:pt x="283" y="342"/>
                  <a:pt x="289" y="342"/>
                  <a:pt x="294" y="350"/>
                </a:cubicBezTo>
                <a:cubicBezTo>
                  <a:pt x="302" y="362"/>
                  <a:pt x="311" y="373"/>
                  <a:pt x="317" y="386"/>
                </a:cubicBezTo>
                <a:cubicBezTo>
                  <a:pt x="321" y="394"/>
                  <a:pt x="322" y="405"/>
                  <a:pt x="321" y="414"/>
                </a:cubicBezTo>
                <a:cubicBezTo>
                  <a:pt x="320" y="429"/>
                  <a:pt x="316" y="443"/>
                  <a:pt x="313" y="457"/>
                </a:cubicBezTo>
                <a:cubicBezTo>
                  <a:pt x="306" y="456"/>
                  <a:pt x="298" y="454"/>
                  <a:pt x="289" y="452"/>
                </a:cubicBezTo>
                <a:cubicBezTo>
                  <a:pt x="266" y="449"/>
                  <a:pt x="242" y="443"/>
                  <a:pt x="218" y="450"/>
                </a:cubicBezTo>
                <a:cubicBezTo>
                  <a:pt x="210" y="452"/>
                  <a:pt x="205" y="452"/>
                  <a:pt x="201" y="445"/>
                </a:cubicBezTo>
                <a:cubicBezTo>
                  <a:pt x="190" y="429"/>
                  <a:pt x="180" y="412"/>
                  <a:pt x="171" y="397"/>
                </a:cubicBezTo>
                <a:cubicBezTo>
                  <a:pt x="167" y="419"/>
                  <a:pt x="179" y="441"/>
                  <a:pt x="191" y="459"/>
                </a:cubicBezTo>
                <a:cubicBezTo>
                  <a:pt x="184" y="471"/>
                  <a:pt x="178" y="481"/>
                  <a:pt x="172" y="492"/>
                </a:cubicBezTo>
                <a:cubicBezTo>
                  <a:pt x="165" y="504"/>
                  <a:pt x="149" y="513"/>
                  <a:pt x="137" y="509"/>
                </a:cubicBezTo>
                <a:cubicBezTo>
                  <a:pt x="112" y="502"/>
                  <a:pt x="91" y="490"/>
                  <a:pt x="81" y="465"/>
                </a:cubicBezTo>
                <a:cubicBezTo>
                  <a:pt x="75" y="448"/>
                  <a:pt x="71" y="430"/>
                  <a:pt x="69" y="413"/>
                </a:cubicBezTo>
                <a:cubicBezTo>
                  <a:pt x="68" y="403"/>
                  <a:pt x="72" y="392"/>
                  <a:pt x="77" y="384"/>
                </a:cubicBezTo>
                <a:cubicBezTo>
                  <a:pt x="86" y="369"/>
                  <a:pt x="93" y="354"/>
                  <a:pt x="91" y="335"/>
                </a:cubicBezTo>
                <a:cubicBezTo>
                  <a:pt x="90" y="328"/>
                  <a:pt x="91" y="321"/>
                  <a:pt x="94" y="314"/>
                </a:cubicBezTo>
                <a:cubicBezTo>
                  <a:pt x="101" y="299"/>
                  <a:pt x="109" y="283"/>
                  <a:pt x="118" y="269"/>
                </a:cubicBezTo>
                <a:cubicBezTo>
                  <a:pt x="131" y="249"/>
                  <a:pt x="145" y="229"/>
                  <a:pt x="160" y="211"/>
                </a:cubicBezTo>
                <a:cubicBezTo>
                  <a:pt x="168" y="200"/>
                  <a:pt x="178" y="200"/>
                  <a:pt x="185" y="211"/>
                </a:cubicBezTo>
                <a:cubicBezTo>
                  <a:pt x="195" y="226"/>
                  <a:pt x="205" y="242"/>
                  <a:pt x="211" y="259"/>
                </a:cubicBezTo>
                <a:cubicBezTo>
                  <a:pt x="218" y="276"/>
                  <a:pt x="223" y="295"/>
                  <a:pt x="208" y="311"/>
                </a:cubicBezTo>
                <a:cubicBezTo>
                  <a:pt x="207" y="312"/>
                  <a:pt x="207" y="315"/>
                  <a:pt x="207" y="313"/>
                </a:cubicBezTo>
                <a:cubicBezTo>
                  <a:pt x="220" y="313"/>
                  <a:pt x="233" y="313"/>
                  <a:pt x="252" y="313"/>
                </a:cubicBezTo>
                <a:cubicBezTo>
                  <a:pt x="249" y="310"/>
                  <a:pt x="245" y="307"/>
                  <a:pt x="242" y="303"/>
                </a:cubicBezTo>
                <a:cubicBezTo>
                  <a:pt x="231" y="291"/>
                  <a:pt x="230" y="269"/>
                  <a:pt x="240" y="256"/>
                </a:cubicBezTo>
                <a:cubicBezTo>
                  <a:pt x="257" y="233"/>
                  <a:pt x="260" y="213"/>
                  <a:pt x="248" y="195"/>
                </a:cubicBezTo>
                <a:cubicBezTo>
                  <a:pt x="246" y="206"/>
                  <a:pt x="244" y="217"/>
                  <a:pt x="240" y="228"/>
                </a:cubicBezTo>
                <a:cubicBezTo>
                  <a:pt x="238" y="233"/>
                  <a:pt x="233" y="237"/>
                  <a:pt x="229" y="242"/>
                </a:cubicBezTo>
                <a:cubicBezTo>
                  <a:pt x="225" y="238"/>
                  <a:pt x="221" y="234"/>
                  <a:pt x="218" y="229"/>
                </a:cubicBezTo>
                <a:cubicBezTo>
                  <a:pt x="214" y="223"/>
                  <a:pt x="212" y="215"/>
                  <a:pt x="208" y="208"/>
                </a:cubicBezTo>
                <a:cubicBezTo>
                  <a:pt x="195" y="186"/>
                  <a:pt x="173" y="181"/>
                  <a:pt x="151" y="194"/>
                </a:cubicBezTo>
                <a:cubicBezTo>
                  <a:pt x="148" y="196"/>
                  <a:pt x="146" y="198"/>
                  <a:pt x="143" y="199"/>
                </a:cubicBezTo>
                <a:cubicBezTo>
                  <a:pt x="142" y="198"/>
                  <a:pt x="140" y="197"/>
                  <a:pt x="139" y="196"/>
                </a:cubicBezTo>
                <a:cubicBezTo>
                  <a:pt x="146" y="185"/>
                  <a:pt x="150" y="173"/>
                  <a:pt x="159" y="164"/>
                </a:cubicBezTo>
                <a:close/>
                <a:moveTo>
                  <a:pt x="42" y="360"/>
                </a:moveTo>
                <a:cubicBezTo>
                  <a:pt x="50" y="335"/>
                  <a:pt x="58" y="310"/>
                  <a:pt x="69" y="286"/>
                </a:cubicBezTo>
                <a:cubicBezTo>
                  <a:pt x="82" y="256"/>
                  <a:pt x="98" y="228"/>
                  <a:pt x="124" y="205"/>
                </a:cubicBezTo>
                <a:cubicBezTo>
                  <a:pt x="131" y="211"/>
                  <a:pt x="134" y="215"/>
                  <a:pt x="127" y="223"/>
                </a:cubicBezTo>
                <a:cubicBezTo>
                  <a:pt x="118" y="233"/>
                  <a:pt x="112" y="245"/>
                  <a:pt x="105" y="256"/>
                </a:cubicBezTo>
                <a:cubicBezTo>
                  <a:pt x="92" y="276"/>
                  <a:pt x="84" y="300"/>
                  <a:pt x="66" y="316"/>
                </a:cubicBezTo>
                <a:cubicBezTo>
                  <a:pt x="57" y="324"/>
                  <a:pt x="56" y="335"/>
                  <a:pt x="64" y="346"/>
                </a:cubicBezTo>
                <a:cubicBezTo>
                  <a:pt x="66" y="340"/>
                  <a:pt x="68" y="336"/>
                  <a:pt x="70" y="330"/>
                </a:cubicBezTo>
                <a:cubicBezTo>
                  <a:pt x="81" y="357"/>
                  <a:pt x="61" y="371"/>
                  <a:pt x="51" y="390"/>
                </a:cubicBezTo>
                <a:cubicBezTo>
                  <a:pt x="40" y="382"/>
                  <a:pt x="39" y="371"/>
                  <a:pt x="42" y="360"/>
                </a:cubicBezTo>
                <a:close/>
                <a:moveTo>
                  <a:pt x="312" y="655"/>
                </a:moveTo>
                <a:cubicBezTo>
                  <a:pt x="246" y="643"/>
                  <a:pt x="179" y="631"/>
                  <a:pt x="112" y="620"/>
                </a:cubicBezTo>
                <a:cubicBezTo>
                  <a:pt x="181" y="624"/>
                  <a:pt x="247" y="635"/>
                  <a:pt x="312" y="655"/>
                </a:cubicBezTo>
                <a:close/>
                <a:moveTo>
                  <a:pt x="184" y="615"/>
                </a:moveTo>
                <a:cubicBezTo>
                  <a:pt x="220" y="614"/>
                  <a:pt x="246" y="618"/>
                  <a:pt x="266" y="631"/>
                </a:cubicBezTo>
                <a:cubicBezTo>
                  <a:pt x="240" y="626"/>
                  <a:pt x="213" y="621"/>
                  <a:pt x="184" y="615"/>
                </a:cubicBezTo>
                <a:close/>
                <a:moveTo>
                  <a:pt x="394" y="692"/>
                </a:moveTo>
                <a:cubicBezTo>
                  <a:pt x="380" y="689"/>
                  <a:pt x="365" y="686"/>
                  <a:pt x="350" y="683"/>
                </a:cubicBezTo>
                <a:cubicBezTo>
                  <a:pt x="274" y="670"/>
                  <a:pt x="198" y="656"/>
                  <a:pt x="123" y="643"/>
                </a:cubicBezTo>
                <a:cubicBezTo>
                  <a:pt x="118" y="642"/>
                  <a:pt x="114" y="640"/>
                  <a:pt x="110" y="638"/>
                </a:cubicBezTo>
                <a:cubicBezTo>
                  <a:pt x="110" y="637"/>
                  <a:pt x="111" y="635"/>
                  <a:pt x="111" y="634"/>
                </a:cubicBezTo>
                <a:cubicBezTo>
                  <a:pt x="162" y="634"/>
                  <a:pt x="362" y="669"/>
                  <a:pt x="394" y="692"/>
                </a:cubicBezTo>
                <a:close/>
                <a:moveTo>
                  <a:pt x="441" y="784"/>
                </a:moveTo>
                <a:cubicBezTo>
                  <a:pt x="404" y="803"/>
                  <a:pt x="366" y="822"/>
                  <a:pt x="328" y="842"/>
                </a:cubicBezTo>
                <a:cubicBezTo>
                  <a:pt x="318" y="847"/>
                  <a:pt x="310" y="858"/>
                  <a:pt x="299" y="864"/>
                </a:cubicBezTo>
                <a:cubicBezTo>
                  <a:pt x="294" y="867"/>
                  <a:pt x="285" y="866"/>
                  <a:pt x="278" y="867"/>
                </a:cubicBezTo>
                <a:cubicBezTo>
                  <a:pt x="279" y="861"/>
                  <a:pt x="277" y="854"/>
                  <a:pt x="280" y="850"/>
                </a:cubicBezTo>
                <a:cubicBezTo>
                  <a:pt x="291" y="836"/>
                  <a:pt x="302" y="822"/>
                  <a:pt x="315" y="810"/>
                </a:cubicBezTo>
                <a:cubicBezTo>
                  <a:pt x="331" y="796"/>
                  <a:pt x="351" y="790"/>
                  <a:pt x="373" y="790"/>
                </a:cubicBezTo>
                <a:cubicBezTo>
                  <a:pt x="346" y="809"/>
                  <a:pt x="316" y="824"/>
                  <a:pt x="297" y="852"/>
                </a:cubicBezTo>
                <a:cubicBezTo>
                  <a:pt x="346" y="815"/>
                  <a:pt x="399" y="786"/>
                  <a:pt x="458" y="766"/>
                </a:cubicBezTo>
                <a:cubicBezTo>
                  <a:pt x="453" y="774"/>
                  <a:pt x="448" y="780"/>
                  <a:pt x="441" y="784"/>
                </a:cubicBezTo>
                <a:close/>
                <a:moveTo>
                  <a:pt x="447" y="746"/>
                </a:moveTo>
                <a:cubicBezTo>
                  <a:pt x="417" y="755"/>
                  <a:pt x="388" y="766"/>
                  <a:pt x="358" y="773"/>
                </a:cubicBezTo>
                <a:cubicBezTo>
                  <a:pt x="331" y="780"/>
                  <a:pt x="310" y="776"/>
                  <a:pt x="293" y="766"/>
                </a:cubicBezTo>
                <a:cubicBezTo>
                  <a:pt x="327" y="765"/>
                  <a:pt x="361" y="771"/>
                  <a:pt x="392" y="757"/>
                </a:cubicBezTo>
                <a:cubicBezTo>
                  <a:pt x="380" y="758"/>
                  <a:pt x="369" y="760"/>
                  <a:pt x="357" y="760"/>
                </a:cubicBezTo>
                <a:cubicBezTo>
                  <a:pt x="345" y="760"/>
                  <a:pt x="333" y="759"/>
                  <a:pt x="321" y="759"/>
                </a:cubicBezTo>
                <a:cubicBezTo>
                  <a:pt x="321" y="758"/>
                  <a:pt x="321" y="756"/>
                  <a:pt x="321" y="755"/>
                </a:cubicBezTo>
                <a:cubicBezTo>
                  <a:pt x="337" y="755"/>
                  <a:pt x="353" y="755"/>
                  <a:pt x="368" y="753"/>
                </a:cubicBezTo>
                <a:cubicBezTo>
                  <a:pt x="384" y="752"/>
                  <a:pt x="400" y="748"/>
                  <a:pt x="416" y="746"/>
                </a:cubicBezTo>
                <a:cubicBezTo>
                  <a:pt x="416" y="745"/>
                  <a:pt x="416" y="744"/>
                  <a:pt x="415" y="744"/>
                </a:cubicBezTo>
                <a:cubicBezTo>
                  <a:pt x="392" y="745"/>
                  <a:pt x="368" y="746"/>
                  <a:pt x="345" y="747"/>
                </a:cubicBezTo>
                <a:cubicBezTo>
                  <a:pt x="345" y="745"/>
                  <a:pt x="344" y="743"/>
                  <a:pt x="344" y="742"/>
                </a:cubicBezTo>
                <a:cubicBezTo>
                  <a:pt x="358" y="739"/>
                  <a:pt x="372" y="737"/>
                  <a:pt x="385" y="735"/>
                </a:cubicBezTo>
                <a:cubicBezTo>
                  <a:pt x="383" y="733"/>
                  <a:pt x="380" y="733"/>
                  <a:pt x="377" y="733"/>
                </a:cubicBezTo>
                <a:cubicBezTo>
                  <a:pt x="343" y="732"/>
                  <a:pt x="312" y="743"/>
                  <a:pt x="282" y="757"/>
                </a:cubicBezTo>
                <a:cubicBezTo>
                  <a:pt x="278" y="759"/>
                  <a:pt x="272" y="762"/>
                  <a:pt x="268" y="761"/>
                </a:cubicBezTo>
                <a:cubicBezTo>
                  <a:pt x="248" y="756"/>
                  <a:pt x="228" y="750"/>
                  <a:pt x="208" y="744"/>
                </a:cubicBezTo>
                <a:cubicBezTo>
                  <a:pt x="208" y="743"/>
                  <a:pt x="208" y="742"/>
                  <a:pt x="208" y="741"/>
                </a:cubicBezTo>
                <a:cubicBezTo>
                  <a:pt x="228" y="745"/>
                  <a:pt x="248" y="748"/>
                  <a:pt x="268" y="752"/>
                </a:cubicBezTo>
                <a:cubicBezTo>
                  <a:pt x="268" y="751"/>
                  <a:pt x="268" y="750"/>
                  <a:pt x="268" y="749"/>
                </a:cubicBezTo>
                <a:cubicBezTo>
                  <a:pt x="233" y="739"/>
                  <a:pt x="197" y="729"/>
                  <a:pt x="162" y="719"/>
                </a:cubicBezTo>
                <a:cubicBezTo>
                  <a:pt x="162" y="718"/>
                  <a:pt x="163" y="717"/>
                  <a:pt x="163" y="715"/>
                </a:cubicBezTo>
                <a:cubicBezTo>
                  <a:pt x="207" y="722"/>
                  <a:pt x="250" y="729"/>
                  <a:pt x="294" y="737"/>
                </a:cubicBezTo>
                <a:cubicBezTo>
                  <a:pt x="294" y="736"/>
                  <a:pt x="294" y="734"/>
                  <a:pt x="295" y="733"/>
                </a:cubicBezTo>
                <a:cubicBezTo>
                  <a:pt x="243" y="721"/>
                  <a:pt x="190" y="709"/>
                  <a:pt x="138" y="697"/>
                </a:cubicBezTo>
                <a:cubicBezTo>
                  <a:pt x="139" y="695"/>
                  <a:pt x="139" y="693"/>
                  <a:pt x="139" y="691"/>
                </a:cubicBezTo>
                <a:cubicBezTo>
                  <a:pt x="206" y="703"/>
                  <a:pt x="273" y="714"/>
                  <a:pt x="339" y="726"/>
                </a:cubicBezTo>
                <a:cubicBezTo>
                  <a:pt x="340" y="725"/>
                  <a:pt x="340" y="723"/>
                  <a:pt x="340" y="722"/>
                </a:cubicBezTo>
                <a:cubicBezTo>
                  <a:pt x="270" y="706"/>
                  <a:pt x="201" y="691"/>
                  <a:pt x="131" y="675"/>
                </a:cubicBezTo>
                <a:cubicBezTo>
                  <a:pt x="245" y="688"/>
                  <a:pt x="357" y="712"/>
                  <a:pt x="468" y="740"/>
                </a:cubicBezTo>
                <a:cubicBezTo>
                  <a:pt x="461" y="743"/>
                  <a:pt x="454" y="744"/>
                  <a:pt x="447" y="746"/>
                </a:cubicBezTo>
                <a:close/>
                <a:moveTo>
                  <a:pt x="373" y="707"/>
                </a:moveTo>
                <a:cubicBezTo>
                  <a:pt x="338" y="699"/>
                  <a:pt x="302" y="691"/>
                  <a:pt x="266" y="684"/>
                </a:cubicBezTo>
                <a:cubicBezTo>
                  <a:pt x="218" y="676"/>
                  <a:pt x="170" y="669"/>
                  <a:pt x="123" y="661"/>
                </a:cubicBezTo>
                <a:cubicBezTo>
                  <a:pt x="120" y="661"/>
                  <a:pt x="117" y="658"/>
                  <a:pt x="114" y="656"/>
                </a:cubicBezTo>
                <a:cubicBezTo>
                  <a:pt x="115" y="655"/>
                  <a:pt x="115" y="654"/>
                  <a:pt x="116" y="653"/>
                </a:cubicBezTo>
                <a:cubicBezTo>
                  <a:pt x="119" y="653"/>
                  <a:pt x="123" y="653"/>
                  <a:pt x="126" y="653"/>
                </a:cubicBezTo>
                <a:cubicBezTo>
                  <a:pt x="164" y="659"/>
                  <a:pt x="201" y="664"/>
                  <a:pt x="239" y="671"/>
                </a:cubicBezTo>
                <a:cubicBezTo>
                  <a:pt x="278" y="678"/>
                  <a:pt x="317" y="686"/>
                  <a:pt x="356" y="694"/>
                </a:cubicBezTo>
                <a:cubicBezTo>
                  <a:pt x="391" y="702"/>
                  <a:pt x="426" y="710"/>
                  <a:pt x="460" y="718"/>
                </a:cubicBezTo>
                <a:cubicBezTo>
                  <a:pt x="465" y="720"/>
                  <a:pt x="469" y="724"/>
                  <a:pt x="474" y="726"/>
                </a:cubicBezTo>
                <a:cubicBezTo>
                  <a:pt x="439" y="721"/>
                  <a:pt x="406" y="714"/>
                  <a:pt x="373" y="707"/>
                </a:cubicBezTo>
                <a:close/>
                <a:moveTo>
                  <a:pt x="793" y="724"/>
                </a:moveTo>
                <a:cubicBezTo>
                  <a:pt x="769" y="710"/>
                  <a:pt x="751" y="710"/>
                  <a:pt x="734" y="728"/>
                </a:cubicBezTo>
                <a:cubicBezTo>
                  <a:pt x="743" y="727"/>
                  <a:pt x="752" y="726"/>
                  <a:pt x="760" y="728"/>
                </a:cubicBezTo>
                <a:cubicBezTo>
                  <a:pt x="765" y="728"/>
                  <a:pt x="772" y="731"/>
                  <a:pt x="774" y="735"/>
                </a:cubicBezTo>
                <a:cubicBezTo>
                  <a:pt x="776" y="740"/>
                  <a:pt x="775" y="750"/>
                  <a:pt x="771" y="753"/>
                </a:cubicBezTo>
                <a:cubicBezTo>
                  <a:pt x="763" y="762"/>
                  <a:pt x="753" y="771"/>
                  <a:pt x="741" y="776"/>
                </a:cubicBezTo>
                <a:cubicBezTo>
                  <a:pt x="706" y="790"/>
                  <a:pt x="669" y="796"/>
                  <a:pt x="631" y="791"/>
                </a:cubicBezTo>
                <a:cubicBezTo>
                  <a:pt x="606" y="788"/>
                  <a:pt x="581" y="781"/>
                  <a:pt x="574" y="753"/>
                </a:cubicBezTo>
                <a:cubicBezTo>
                  <a:pt x="570" y="739"/>
                  <a:pt x="573" y="724"/>
                  <a:pt x="574" y="709"/>
                </a:cubicBezTo>
                <a:cubicBezTo>
                  <a:pt x="577" y="687"/>
                  <a:pt x="587" y="683"/>
                  <a:pt x="606" y="694"/>
                </a:cubicBezTo>
                <a:cubicBezTo>
                  <a:pt x="611" y="697"/>
                  <a:pt x="615" y="699"/>
                  <a:pt x="619" y="701"/>
                </a:cubicBezTo>
                <a:cubicBezTo>
                  <a:pt x="630" y="706"/>
                  <a:pt x="638" y="702"/>
                  <a:pt x="645" y="696"/>
                </a:cubicBezTo>
                <a:cubicBezTo>
                  <a:pt x="633" y="691"/>
                  <a:pt x="621" y="687"/>
                  <a:pt x="610" y="680"/>
                </a:cubicBezTo>
                <a:cubicBezTo>
                  <a:pt x="598" y="672"/>
                  <a:pt x="587" y="668"/>
                  <a:pt x="572" y="673"/>
                </a:cubicBezTo>
                <a:cubicBezTo>
                  <a:pt x="572" y="658"/>
                  <a:pt x="583" y="650"/>
                  <a:pt x="593" y="648"/>
                </a:cubicBezTo>
                <a:cubicBezTo>
                  <a:pt x="609" y="645"/>
                  <a:pt x="626" y="644"/>
                  <a:pt x="641" y="646"/>
                </a:cubicBezTo>
                <a:cubicBezTo>
                  <a:pt x="658" y="648"/>
                  <a:pt x="671" y="659"/>
                  <a:pt x="680" y="678"/>
                </a:cubicBezTo>
                <a:cubicBezTo>
                  <a:pt x="684" y="644"/>
                  <a:pt x="663" y="633"/>
                  <a:pt x="642" y="621"/>
                </a:cubicBezTo>
                <a:cubicBezTo>
                  <a:pt x="642" y="619"/>
                  <a:pt x="642" y="618"/>
                  <a:pt x="642" y="617"/>
                </a:cubicBezTo>
                <a:cubicBezTo>
                  <a:pt x="646" y="579"/>
                  <a:pt x="634" y="560"/>
                  <a:pt x="607" y="554"/>
                </a:cubicBezTo>
                <a:cubicBezTo>
                  <a:pt x="598" y="552"/>
                  <a:pt x="591" y="544"/>
                  <a:pt x="580" y="537"/>
                </a:cubicBezTo>
                <a:cubicBezTo>
                  <a:pt x="584" y="545"/>
                  <a:pt x="586" y="551"/>
                  <a:pt x="590" y="556"/>
                </a:cubicBezTo>
                <a:cubicBezTo>
                  <a:pt x="595" y="561"/>
                  <a:pt x="600" y="565"/>
                  <a:pt x="606" y="568"/>
                </a:cubicBezTo>
                <a:cubicBezTo>
                  <a:pt x="625" y="578"/>
                  <a:pt x="626" y="595"/>
                  <a:pt x="623" y="612"/>
                </a:cubicBezTo>
                <a:cubicBezTo>
                  <a:pt x="620" y="626"/>
                  <a:pt x="607" y="629"/>
                  <a:pt x="594" y="631"/>
                </a:cubicBezTo>
                <a:cubicBezTo>
                  <a:pt x="584" y="633"/>
                  <a:pt x="574" y="634"/>
                  <a:pt x="564" y="635"/>
                </a:cubicBezTo>
                <a:cubicBezTo>
                  <a:pt x="547" y="636"/>
                  <a:pt x="530" y="637"/>
                  <a:pt x="514" y="640"/>
                </a:cubicBezTo>
                <a:cubicBezTo>
                  <a:pt x="486" y="645"/>
                  <a:pt x="480" y="642"/>
                  <a:pt x="468" y="617"/>
                </a:cubicBezTo>
                <a:cubicBezTo>
                  <a:pt x="464" y="607"/>
                  <a:pt x="458" y="600"/>
                  <a:pt x="450" y="599"/>
                </a:cubicBezTo>
                <a:cubicBezTo>
                  <a:pt x="449" y="608"/>
                  <a:pt x="450" y="618"/>
                  <a:pt x="445" y="623"/>
                </a:cubicBezTo>
                <a:cubicBezTo>
                  <a:pt x="442" y="626"/>
                  <a:pt x="430" y="624"/>
                  <a:pt x="423" y="622"/>
                </a:cubicBezTo>
                <a:cubicBezTo>
                  <a:pt x="418" y="621"/>
                  <a:pt x="415" y="615"/>
                  <a:pt x="411" y="610"/>
                </a:cubicBezTo>
                <a:cubicBezTo>
                  <a:pt x="404" y="600"/>
                  <a:pt x="398" y="590"/>
                  <a:pt x="392" y="581"/>
                </a:cubicBezTo>
                <a:cubicBezTo>
                  <a:pt x="387" y="586"/>
                  <a:pt x="384" y="590"/>
                  <a:pt x="380" y="592"/>
                </a:cubicBezTo>
                <a:cubicBezTo>
                  <a:pt x="374" y="595"/>
                  <a:pt x="367" y="595"/>
                  <a:pt x="361" y="599"/>
                </a:cubicBezTo>
                <a:cubicBezTo>
                  <a:pt x="345" y="608"/>
                  <a:pt x="329" y="607"/>
                  <a:pt x="313" y="600"/>
                </a:cubicBezTo>
                <a:cubicBezTo>
                  <a:pt x="305" y="597"/>
                  <a:pt x="297" y="596"/>
                  <a:pt x="290" y="594"/>
                </a:cubicBezTo>
                <a:cubicBezTo>
                  <a:pt x="299" y="603"/>
                  <a:pt x="310" y="610"/>
                  <a:pt x="319" y="617"/>
                </a:cubicBezTo>
                <a:cubicBezTo>
                  <a:pt x="329" y="626"/>
                  <a:pt x="340" y="626"/>
                  <a:pt x="352" y="622"/>
                </a:cubicBezTo>
                <a:cubicBezTo>
                  <a:pt x="361" y="619"/>
                  <a:pt x="369" y="615"/>
                  <a:pt x="377" y="612"/>
                </a:cubicBezTo>
                <a:cubicBezTo>
                  <a:pt x="389" y="609"/>
                  <a:pt x="401" y="618"/>
                  <a:pt x="407" y="631"/>
                </a:cubicBezTo>
                <a:cubicBezTo>
                  <a:pt x="412" y="644"/>
                  <a:pt x="400" y="642"/>
                  <a:pt x="391" y="648"/>
                </a:cubicBezTo>
                <a:cubicBezTo>
                  <a:pt x="401" y="649"/>
                  <a:pt x="407" y="650"/>
                  <a:pt x="412" y="649"/>
                </a:cubicBezTo>
                <a:cubicBezTo>
                  <a:pt x="423" y="646"/>
                  <a:pt x="434" y="643"/>
                  <a:pt x="444" y="639"/>
                </a:cubicBezTo>
                <a:cubicBezTo>
                  <a:pt x="454" y="635"/>
                  <a:pt x="461" y="636"/>
                  <a:pt x="466" y="645"/>
                </a:cubicBezTo>
                <a:cubicBezTo>
                  <a:pt x="474" y="657"/>
                  <a:pt x="486" y="662"/>
                  <a:pt x="501" y="659"/>
                </a:cubicBezTo>
                <a:cubicBezTo>
                  <a:pt x="508" y="658"/>
                  <a:pt x="516" y="656"/>
                  <a:pt x="523" y="655"/>
                </a:cubicBezTo>
                <a:cubicBezTo>
                  <a:pt x="536" y="654"/>
                  <a:pt x="545" y="657"/>
                  <a:pt x="551" y="670"/>
                </a:cubicBezTo>
                <a:cubicBezTo>
                  <a:pt x="561" y="690"/>
                  <a:pt x="561" y="711"/>
                  <a:pt x="555" y="732"/>
                </a:cubicBezTo>
                <a:cubicBezTo>
                  <a:pt x="551" y="745"/>
                  <a:pt x="543" y="749"/>
                  <a:pt x="531" y="741"/>
                </a:cubicBezTo>
                <a:cubicBezTo>
                  <a:pt x="515" y="731"/>
                  <a:pt x="500" y="720"/>
                  <a:pt x="486" y="708"/>
                </a:cubicBezTo>
                <a:cubicBezTo>
                  <a:pt x="472" y="696"/>
                  <a:pt x="473" y="690"/>
                  <a:pt x="486" y="677"/>
                </a:cubicBezTo>
                <a:cubicBezTo>
                  <a:pt x="440" y="681"/>
                  <a:pt x="393" y="687"/>
                  <a:pt x="359" y="649"/>
                </a:cubicBezTo>
                <a:cubicBezTo>
                  <a:pt x="352" y="650"/>
                  <a:pt x="346" y="652"/>
                  <a:pt x="341" y="651"/>
                </a:cubicBezTo>
                <a:cubicBezTo>
                  <a:pt x="316" y="643"/>
                  <a:pt x="292" y="632"/>
                  <a:pt x="274" y="613"/>
                </a:cubicBezTo>
                <a:cubicBezTo>
                  <a:pt x="260" y="599"/>
                  <a:pt x="248" y="582"/>
                  <a:pt x="234" y="565"/>
                </a:cubicBezTo>
                <a:cubicBezTo>
                  <a:pt x="234" y="572"/>
                  <a:pt x="234" y="578"/>
                  <a:pt x="236" y="582"/>
                </a:cubicBezTo>
                <a:cubicBezTo>
                  <a:pt x="241" y="594"/>
                  <a:pt x="235" y="598"/>
                  <a:pt x="224" y="599"/>
                </a:cubicBezTo>
                <a:cubicBezTo>
                  <a:pt x="200" y="601"/>
                  <a:pt x="176" y="597"/>
                  <a:pt x="156" y="582"/>
                </a:cubicBezTo>
                <a:cubicBezTo>
                  <a:pt x="141" y="572"/>
                  <a:pt x="127" y="559"/>
                  <a:pt x="114" y="547"/>
                </a:cubicBezTo>
                <a:cubicBezTo>
                  <a:pt x="106" y="565"/>
                  <a:pt x="121" y="576"/>
                  <a:pt x="130" y="589"/>
                </a:cubicBezTo>
                <a:cubicBezTo>
                  <a:pt x="129" y="590"/>
                  <a:pt x="128" y="591"/>
                  <a:pt x="126" y="592"/>
                </a:cubicBezTo>
                <a:cubicBezTo>
                  <a:pt x="125" y="592"/>
                  <a:pt x="123" y="593"/>
                  <a:pt x="121" y="593"/>
                </a:cubicBezTo>
                <a:cubicBezTo>
                  <a:pt x="93" y="594"/>
                  <a:pt x="68" y="587"/>
                  <a:pt x="48" y="566"/>
                </a:cubicBezTo>
                <a:cubicBezTo>
                  <a:pt x="29" y="547"/>
                  <a:pt x="30" y="530"/>
                  <a:pt x="51" y="511"/>
                </a:cubicBezTo>
                <a:cubicBezTo>
                  <a:pt x="42" y="512"/>
                  <a:pt x="32" y="513"/>
                  <a:pt x="21" y="515"/>
                </a:cubicBezTo>
                <a:cubicBezTo>
                  <a:pt x="24" y="500"/>
                  <a:pt x="27" y="486"/>
                  <a:pt x="30" y="471"/>
                </a:cubicBezTo>
                <a:cubicBezTo>
                  <a:pt x="19" y="475"/>
                  <a:pt x="16" y="473"/>
                  <a:pt x="13" y="461"/>
                </a:cubicBezTo>
                <a:cubicBezTo>
                  <a:pt x="10" y="442"/>
                  <a:pt x="14" y="424"/>
                  <a:pt x="22" y="407"/>
                </a:cubicBezTo>
                <a:cubicBezTo>
                  <a:pt x="27" y="399"/>
                  <a:pt x="35" y="399"/>
                  <a:pt x="40" y="406"/>
                </a:cubicBezTo>
                <a:cubicBezTo>
                  <a:pt x="46" y="416"/>
                  <a:pt x="49" y="427"/>
                  <a:pt x="54" y="438"/>
                </a:cubicBezTo>
                <a:cubicBezTo>
                  <a:pt x="60" y="454"/>
                  <a:pt x="63" y="471"/>
                  <a:pt x="72" y="485"/>
                </a:cubicBezTo>
                <a:cubicBezTo>
                  <a:pt x="80" y="497"/>
                  <a:pt x="80" y="508"/>
                  <a:pt x="78" y="521"/>
                </a:cubicBezTo>
                <a:cubicBezTo>
                  <a:pt x="76" y="528"/>
                  <a:pt x="78" y="535"/>
                  <a:pt x="78" y="542"/>
                </a:cubicBezTo>
                <a:cubicBezTo>
                  <a:pt x="79" y="543"/>
                  <a:pt x="80" y="543"/>
                  <a:pt x="82" y="543"/>
                </a:cubicBezTo>
                <a:cubicBezTo>
                  <a:pt x="82" y="539"/>
                  <a:pt x="82" y="535"/>
                  <a:pt x="84" y="531"/>
                </a:cubicBezTo>
                <a:cubicBezTo>
                  <a:pt x="87" y="520"/>
                  <a:pt x="95" y="510"/>
                  <a:pt x="110" y="518"/>
                </a:cubicBezTo>
                <a:cubicBezTo>
                  <a:pt x="129" y="529"/>
                  <a:pt x="149" y="536"/>
                  <a:pt x="169" y="523"/>
                </a:cubicBezTo>
                <a:cubicBezTo>
                  <a:pt x="175" y="543"/>
                  <a:pt x="186" y="559"/>
                  <a:pt x="198" y="566"/>
                </a:cubicBezTo>
                <a:cubicBezTo>
                  <a:pt x="196" y="559"/>
                  <a:pt x="192" y="548"/>
                  <a:pt x="188" y="537"/>
                </a:cubicBezTo>
                <a:cubicBezTo>
                  <a:pt x="175" y="497"/>
                  <a:pt x="198" y="464"/>
                  <a:pt x="239" y="465"/>
                </a:cubicBezTo>
                <a:cubicBezTo>
                  <a:pt x="258" y="465"/>
                  <a:pt x="277" y="469"/>
                  <a:pt x="296" y="472"/>
                </a:cubicBezTo>
                <a:cubicBezTo>
                  <a:pt x="305" y="474"/>
                  <a:pt x="315" y="474"/>
                  <a:pt x="323" y="479"/>
                </a:cubicBezTo>
                <a:cubicBezTo>
                  <a:pt x="347" y="495"/>
                  <a:pt x="368" y="497"/>
                  <a:pt x="391" y="483"/>
                </a:cubicBezTo>
                <a:cubicBezTo>
                  <a:pt x="377" y="481"/>
                  <a:pt x="362" y="480"/>
                  <a:pt x="347" y="476"/>
                </a:cubicBezTo>
                <a:cubicBezTo>
                  <a:pt x="331" y="471"/>
                  <a:pt x="326" y="441"/>
                  <a:pt x="340" y="430"/>
                </a:cubicBezTo>
                <a:cubicBezTo>
                  <a:pt x="343" y="432"/>
                  <a:pt x="345" y="433"/>
                  <a:pt x="348" y="436"/>
                </a:cubicBezTo>
                <a:cubicBezTo>
                  <a:pt x="358" y="447"/>
                  <a:pt x="370" y="455"/>
                  <a:pt x="386" y="455"/>
                </a:cubicBezTo>
                <a:cubicBezTo>
                  <a:pt x="417" y="454"/>
                  <a:pt x="444" y="461"/>
                  <a:pt x="465" y="484"/>
                </a:cubicBezTo>
                <a:cubicBezTo>
                  <a:pt x="466" y="486"/>
                  <a:pt x="468" y="487"/>
                  <a:pt x="470" y="488"/>
                </a:cubicBezTo>
                <a:cubicBezTo>
                  <a:pt x="484" y="494"/>
                  <a:pt x="498" y="500"/>
                  <a:pt x="512" y="505"/>
                </a:cubicBezTo>
                <a:cubicBezTo>
                  <a:pt x="508" y="511"/>
                  <a:pt x="503" y="517"/>
                  <a:pt x="498" y="522"/>
                </a:cubicBezTo>
                <a:cubicBezTo>
                  <a:pt x="488" y="533"/>
                  <a:pt x="481" y="535"/>
                  <a:pt x="469" y="526"/>
                </a:cubicBezTo>
                <a:cubicBezTo>
                  <a:pt x="449" y="510"/>
                  <a:pt x="428" y="507"/>
                  <a:pt x="404" y="513"/>
                </a:cubicBezTo>
                <a:cubicBezTo>
                  <a:pt x="387" y="518"/>
                  <a:pt x="370" y="520"/>
                  <a:pt x="352" y="523"/>
                </a:cubicBezTo>
                <a:cubicBezTo>
                  <a:pt x="319" y="529"/>
                  <a:pt x="287" y="526"/>
                  <a:pt x="256" y="513"/>
                </a:cubicBezTo>
                <a:cubicBezTo>
                  <a:pt x="255" y="514"/>
                  <a:pt x="254" y="515"/>
                  <a:pt x="254" y="517"/>
                </a:cubicBezTo>
                <a:cubicBezTo>
                  <a:pt x="260" y="523"/>
                  <a:pt x="266" y="530"/>
                  <a:pt x="270" y="535"/>
                </a:cubicBezTo>
                <a:cubicBezTo>
                  <a:pt x="269" y="544"/>
                  <a:pt x="268" y="553"/>
                  <a:pt x="267" y="561"/>
                </a:cubicBezTo>
                <a:cubicBezTo>
                  <a:pt x="269" y="562"/>
                  <a:pt x="270" y="562"/>
                  <a:pt x="271" y="562"/>
                </a:cubicBezTo>
                <a:cubicBezTo>
                  <a:pt x="282" y="546"/>
                  <a:pt x="296" y="540"/>
                  <a:pt x="315" y="542"/>
                </a:cubicBezTo>
                <a:cubicBezTo>
                  <a:pt x="330" y="544"/>
                  <a:pt x="344" y="542"/>
                  <a:pt x="359" y="540"/>
                </a:cubicBezTo>
                <a:cubicBezTo>
                  <a:pt x="380" y="537"/>
                  <a:pt x="401" y="532"/>
                  <a:pt x="423" y="529"/>
                </a:cubicBezTo>
                <a:cubicBezTo>
                  <a:pt x="446" y="525"/>
                  <a:pt x="477" y="549"/>
                  <a:pt x="480" y="573"/>
                </a:cubicBezTo>
                <a:cubicBezTo>
                  <a:pt x="484" y="608"/>
                  <a:pt x="503" y="623"/>
                  <a:pt x="538" y="617"/>
                </a:cubicBezTo>
                <a:cubicBezTo>
                  <a:pt x="550" y="614"/>
                  <a:pt x="563" y="609"/>
                  <a:pt x="576" y="615"/>
                </a:cubicBezTo>
                <a:cubicBezTo>
                  <a:pt x="577" y="616"/>
                  <a:pt x="580" y="614"/>
                  <a:pt x="583" y="613"/>
                </a:cubicBezTo>
                <a:cubicBezTo>
                  <a:pt x="566" y="603"/>
                  <a:pt x="563" y="590"/>
                  <a:pt x="569" y="572"/>
                </a:cubicBezTo>
                <a:cubicBezTo>
                  <a:pt x="563" y="577"/>
                  <a:pt x="559" y="582"/>
                  <a:pt x="557" y="588"/>
                </a:cubicBezTo>
                <a:cubicBezTo>
                  <a:pt x="551" y="602"/>
                  <a:pt x="539" y="602"/>
                  <a:pt x="528" y="602"/>
                </a:cubicBezTo>
                <a:cubicBezTo>
                  <a:pt x="519" y="603"/>
                  <a:pt x="507" y="602"/>
                  <a:pt x="504" y="591"/>
                </a:cubicBezTo>
                <a:cubicBezTo>
                  <a:pt x="501" y="580"/>
                  <a:pt x="500" y="567"/>
                  <a:pt x="502" y="555"/>
                </a:cubicBezTo>
                <a:cubicBezTo>
                  <a:pt x="508" y="523"/>
                  <a:pt x="549" y="493"/>
                  <a:pt x="598" y="499"/>
                </a:cubicBezTo>
                <a:cubicBezTo>
                  <a:pt x="639" y="504"/>
                  <a:pt x="656" y="520"/>
                  <a:pt x="659" y="557"/>
                </a:cubicBezTo>
                <a:cubicBezTo>
                  <a:pt x="659" y="560"/>
                  <a:pt x="659" y="563"/>
                  <a:pt x="661" y="566"/>
                </a:cubicBezTo>
                <a:cubicBezTo>
                  <a:pt x="665" y="575"/>
                  <a:pt x="671" y="584"/>
                  <a:pt x="676" y="593"/>
                </a:cubicBezTo>
                <a:cubicBezTo>
                  <a:pt x="676" y="592"/>
                  <a:pt x="677" y="592"/>
                  <a:pt x="678" y="591"/>
                </a:cubicBezTo>
                <a:cubicBezTo>
                  <a:pt x="675" y="566"/>
                  <a:pt x="673" y="541"/>
                  <a:pt x="670" y="516"/>
                </a:cubicBezTo>
                <a:cubicBezTo>
                  <a:pt x="719" y="512"/>
                  <a:pt x="755" y="520"/>
                  <a:pt x="766" y="536"/>
                </a:cubicBezTo>
                <a:cubicBezTo>
                  <a:pt x="764" y="538"/>
                  <a:pt x="761" y="541"/>
                  <a:pt x="758" y="544"/>
                </a:cubicBezTo>
                <a:cubicBezTo>
                  <a:pt x="786" y="542"/>
                  <a:pt x="800" y="547"/>
                  <a:pt x="807" y="565"/>
                </a:cubicBezTo>
                <a:cubicBezTo>
                  <a:pt x="819" y="594"/>
                  <a:pt x="805" y="615"/>
                  <a:pt x="779" y="631"/>
                </a:cubicBezTo>
                <a:cubicBezTo>
                  <a:pt x="802" y="635"/>
                  <a:pt x="813" y="619"/>
                  <a:pt x="827" y="609"/>
                </a:cubicBezTo>
                <a:cubicBezTo>
                  <a:pt x="849" y="641"/>
                  <a:pt x="833" y="693"/>
                  <a:pt x="793" y="724"/>
                </a:cubicBezTo>
                <a:close/>
                <a:moveTo>
                  <a:pt x="1084" y="524"/>
                </a:moveTo>
                <a:cubicBezTo>
                  <a:pt x="1081" y="546"/>
                  <a:pt x="1078" y="568"/>
                  <a:pt x="1071" y="588"/>
                </a:cubicBezTo>
                <a:cubicBezTo>
                  <a:pt x="1058" y="622"/>
                  <a:pt x="1034" y="647"/>
                  <a:pt x="1000" y="660"/>
                </a:cubicBezTo>
                <a:cubicBezTo>
                  <a:pt x="961" y="676"/>
                  <a:pt x="921" y="670"/>
                  <a:pt x="881" y="661"/>
                </a:cubicBezTo>
                <a:cubicBezTo>
                  <a:pt x="874" y="659"/>
                  <a:pt x="867" y="653"/>
                  <a:pt x="860" y="649"/>
                </a:cubicBezTo>
                <a:cubicBezTo>
                  <a:pt x="860" y="647"/>
                  <a:pt x="861" y="645"/>
                  <a:pt x="861" y="644"/>
                </a:cubicBezTo>
                <a:cubicBezTo>
                  <a:pt x="870" y="643"/>
                  <a:pt x="878" y="642"/>
                  <a:pt x="886" y="643"/>
                </a:cubicBezTo>
                <a:cubicBezTo>
                  <a:pt x="903" y="643"/>
                  <a:pt x="921" y="637"/>
                  <a:pt x="937" y="651"/>
                </a:cubicBezTo>
                <a:cubicBezTo>
                  <a:pt x="942" y="655"/>
                  <a:pt x="952" y="653"/>
                  <a:pt x="961" y="654"/>
                </a:cubicBezTo>
                <a:cubicBezTo>
                  <a:pt x="953" y="647"/>
                  <a:pt x="947" y="641"/>
                  <a:pt x="940" y="635"/>
                </a:cubicBezTo>
                <a:cubicBezTo>
                  <a:pt x="948" y="632"/>
                  <a:pt x="954" y="631"/>
                  <a:pt x="960" y="631"/>
                </a:cubicBezTo>
                <a:cubicBezTo>
                  <a:pt x="975" y="630"/>
                  <a:pt x="991" y="631"/>
                  <a:pt x="1007" y="629"/>
                </a:cubicBezTo>
                <a:cubicBezTo>
                  <a:pt x="1028" y="627"/>
                  <a:pt x="1045" y="610"/>
                  <a:pt x="1048" y="590"/>
                </a:cubicBezTo>
                <a:cubicBezTo>
                  <a:pt x="1031" y="604"/>
                  <a:pt x="1014" y="616"/>
                  <a:pt x="990" y="613"/>
                </a:cubicBezTo>
                <a:cubicBezTo>
                  <a:pt x="1001" y="600"/>
                  <a:pt x="1010" y="588"/>
                  <a:pt x="1020" y="576"/>
                </a:cubicBezTo>
                <a:cubicBezTo>
                  <a:pt x="1019" y="576"/>
                  <a:pt x="1018" y="575"/>
                  <a:pt x="1017" y="574"/>
                </a:cubicBezTo>
                <a:cubicBezTo>
                  <a:pt x="974" y="610"/>
                  <a:pt x="925" y="625"/>
                  <a:pt x="869" y="625"/>
                </a:cubicBezTo>
                <a:cubicBezTo>
                  <a:pt x="859" y="625"/>
                  <a:pt x="852" y="621"/>
                  <a:pt x="847" y="612"/>
                </a:cubicBezTo>
                <a:cubicBezTo>
                  <a:pt x="841" y="601"/>
                  <a:pt x="835" y="590"/>
                  <a:pt x="832" y="578"/>
                </a:cubicBezTo>
                <a:cubicBezTo>
                  <a:pt x="825" y="555"/>
                  <a:pt x="812" y="538"/>
                  <a:pt x="791" y="527"/>
                </a:cubicBezTo>
                <a:cubicBezTo>
                  <a:pt x="788" y="525"/>
                  <a:pt x="787" y="521"/>
                  <a:pt x="784" y="517"/>
                </a:cubicBezTo>
                <a:cubicBezTo>
                  <a:pt x="824" y="518"/>
                  <a:pt x="862" y="519"/>
                  <a:pt x="901" y="521"/>
                </a:cubicBezTo>
                <a:cubicBezTo>
                  <a:pt x="886" y="510"/>
                  <a:pt x="875" y="498"/>
                  <a:pt x="886" y="476"/>
                </a:cubicBezTo>
                <a:cubicBezTo>
                  <a:pt x="874" y="487"/>
                  <a:pt x="866" y="498"/>
                  <a:pt x="856" y="502"/>
                </a:cubicBezTo>
                <a:cubicBezTo>
                  <a:pt x="845" y="507"/>
                  <a:pt x="832" y="506"/>
                  <a:pt x="820" y="506"/>
                </a:cubicBezTo>
                <a:cubicBezTo>
                  <a:pt x="808" y="506"/>
                  <a:pt x="795" y="506"/>
                  <a:pt x="785" y="495"/>
                </a:cubicBezTo>
                <a:cubicBezTo>
                  <a:pt x="797" y="491"/>
                  <a:pt x="808" y="487"/>
                  <a:pt x="813" y="471"/>
                </a:cubicBezTo>
                <a:cubicBezTo>
                  <a:pt x="807" y="474"/>
                  <a:pt x="805" y="477"/>
                  <a:pt x="802" y="477"/>
                </a:cubicBezTo>
                <a:cubicBezTo>
                  <a:pt x="796" y="477"/>
                  <a:pt x="788" y="478"/>
                  <a:pt x="785" y="475"/>
                </a:cubicBezTo>
                <a:cubicBezTo>
                  <a:pt x="780" y="469"/>
                  <a:pt x="773" y="460"/>
                  <a:pt x="774" y="453"/>
                </a:cubicBezTo>
                <a:cubicBezTo>
                  <a:pt x="778" y="432"/>
                  <a:pt x="786" y="412"/>
                  <a:pt x="792" y="392"/>
                </a:cubicBezTo>
                <a:cubicBezTo>
                  <a:pt x="817" y="401"/>
                  <a:pt x="844" y="411"/>
                  <a:pt x="871" y="420"/>
                </a:cubicBezTo>
                <a:cubicBezTo>
                  <a:pt x="850" y="433"/>
                  <a:pt x="848" y="434"/>
                  <a:pt x="850" y="449"/>
                </a:cubicBezTo>
                <a:cubicBezTo>
                  <a:pt x="872" y="435"/>
                  <a:pt x="882" y="436"/>
                  <a:pt x="899" y="444"/>
                </a:cubicBezTo>
                <a:cubicBezTo>
                  <a:pt x="930" y="460"/>
                  <a:pt x="948" y="488"/>
                  <a:pt x="960" y="519"/>
                </a:cubicBezTo>
                <a:cubicBezTo>
                  <a:pt x="967" y="538"/>
                  <a:pt x="957" y="554"/>
                  <a:pt x="937" y="558"/>
                </a:cubicBezTo>
                <a:cubicBezTo>
                  <a:pt x="927" y="559"/>
                  <a:pt x="916" y="559"/>
                  <a:pt x="905" y="559"/>
                </a:cubicBezTo>
                <a:cubicBezTo>
                  <a:pt x="887" y="559"/>
                  <a:pt x="870" y="562"/>
                  <a:pt x="859" y="573"/>
                </a:cubicBezTo>
                <a:cubicBezTo>
                  <a:pt x="880" y="574"/>
                  <a:pt x="903" y="574"/>
                  <a:pt x="925" y="575"/>
                </a:cubicBezTo>
                <a:cubicBezTo>
                  <a:pt x="954" y="577"/>
                  <a:pt x="969" y="567"/>
                  <a:pt x="978" y="540"/>
                </a:cubicBezTo>
                <a:cubicBezTo>
                  <a:pt x="979" y="537"/>
                  <a:pt x="981" y="533"/>
                  <a:pt x="982" y="530"/>
                </a:cubicBezTo>
                <a:cubicBezTo>
                  <a:pt x="993" y="532"/>
                  <a:pt x="1002" y="535"/>
                  <a:pt x="1011" y="536"/>
                </a:cubicBezTo>
                <a:cubicBezTo>
                  <a:pt x="1021" y="537"/>
                  <a:pt x="1030" y="538"/>
                  <a:pt x="1040" y="537"/>
                </a:cubicBezTo>
                <a:cubicBezTo>
                  <a:pt x="1059" y="534"/>
                  <a:pt x="1070" y="520"/>
                  <a:pt x="1067" y="501"/>
                </a:cubicBezTo>
                <a:cubicBezTo>
                  <a:pt x="1062" y="470"/>
                  <a:pt x="1048" y="444"/>
                  <a:pt x="1019" y="427"/>
                </a:cubicBezTo>
                <a:cubicBezTo>
                  <a:pt x="1011" y="422"/>
                  <a:pt x="1004" y="413"/>
                  <a:pt x="997" y="405"/>
                </a:cubicBezTo>
                <a:cubicBezTo>
                  <a:pt x="989" y="395"/>
                  <a:pt x="982" y="385"/>
                  <a:pt x="974" y="375"/>
                </a:cubicBezTo>
                <a:cubicBezTo>
                  <a:pt x="977" y="387"/>
                  <a:pt x="982" y="398"/>
                  <a:pt x="988" y="408"/>
                </a:cubicBezTo>
                <a:cubicBezTo>
                  <a:pt x="995" y="417"/>
                  <a:pt x="1002" y="426"/>
                  <a:pt x="1011" y="434"/>
                </a:cubicBezTo>
                <a:cubicBezTo>
                  <a:pt x="1026" y="448"/>
                  <a:pt x="1040" y="462"/>
                  <a:pt x="1046" y="483"/>
                </a:cubicBezTo>
                <a:cubicBezTo>
                  <a:pt x="1055" y="515"/>
                  <a:pt x="1049" y="523"/>
                  <a:pt x="1016" y="519"/>
                </a:cubicBezTo>
                <a:cubicBezTo>
                  <a:pt x="994" y="516"/>
                  <a:pt x="974" y="512"/>
                  <a:pt x="964" y="488"/>
                </a:cubicBezTo>
                <a:cubicBezTo>
                  <a:pt x="957" y="472"/>
                  <a:pt x="944" y="458"/>
                  <a:pt x="933" y="445"/>
                </a:cubicBezTo>
                <a:cubicBezTo>
                  <a:pt x="914" y="423"/>
                  <a:pt x="891" y="405"/>
                  <a:pt x="862" y="397"/>
                </a:cubicBezTo>
                <a:cubicBezTo>
                  <a:pt x="839" y="391"/>
                  <a:pt x="818" y="381"/>
                  <a:pt x="796" y="372"/>
                </a:cubicBezTo>
                <a:cubicBezTo>
                  <a:pt x="780" y="365"/>
                  <a:pt x="774" y="343"/>
                  <a:pt x="783" y="328"/>
                </a:cubicBezTo>
                <a:cubicBezTo>
                  <a:pt x="787" y="319"/>
                  <a:pt x="790" y="310"/>
                  <a:pt x="792" y="300"/>
                </a:cubicBezTo>
                <a:cubicBezTo>
                  <a:pt x="794" y="294"/>
                  <a:pt x="793" y="288"/>
                  <a:pt x="794" y="281"/>
                </a:cubicBezTo>
                <a:cubicBezTo>
                  <a:pt x="798" y="260"/>
                  <a:pt x="815" y="255"/>
                  <a:pt x="833" y="250"/>
                </a:cubicBezTo>
                <a:cubicBezTo>
                  <a:pt x="853" y="244"/>
                  <a:pt x="866" y="232"/>
                  <a:pt x="866" y="210"/>
                </a:cubicBezTo>
                <a:cubicBezTo>
                  <a:pt x="867" y="192"/>
                  <a:pt x="866" y="174"/>
                  <a:pt x="866" y="155"/>
                </a:cubicBezTo>
                <a:cubicBezTo>
                  <a:pt x="893" y="167"/>
                  <a:pt x="920" y="177"/>
                  <a:pt x="942" y="201"/>
                </a:cubicBezTo>
                <a:cubicBezTo>
                  <a:pt x="920" y="211"/>
                  <a:pt x="901" y="206"/>
                  <a:pt x="882" y="201"/>
                </a:cubicBezTo>
                <a:cubicBezTo>
                  <a:pt x="891" y="209"/>
                  <a:pt x="902" y="214"/>
                  <a:pt x="912" y="221"/>
                </a:cubicBezTo>
                <a:cubicBezTo>
                  <a:pt x="928" y="234"/>
                  <a:pt x="946" y="246"/>
                  <a:pt x="960" y="261"/>
                </a:cubicBezTo>
                <a:cubicBezTo>
                  <a:pt x="975" y="277"/>
                  <a:pt x="964" y="299"/>
                  <a:pt x="943" y="301"/>
                </a:cubicBezTo>
                <a:cubicBezTo>
                  <a:pt x="936" y="301"/>
                  <a:pt x="929" y="301"/>
                  <a:pt x="923" y="301"/>
                </a:cubicBezTo>
                <a:cubicBezTo>
                  <a:pt x="901" y="298"/>
                  <a:pt x="880" y="295"/>
                  <a:pt x="858" y="292"/>
                </a:cubicBezTo>
                <a:cubicBezTo>
                  <a:pt x="845" y="291"/>
                  <a:pt x="831" y="291"/>
                  <a:pt x="824" y="305"/>
                </a:cubicBezTo>
                <a:cubicBezTo>
                  <a:pt x="817" y="316"/>
                  <a:pt x="820" y="334"/>
                  <a:pt x="833" y="344"/>
                </a:cubicBezTo>
                <a:cubicBezTo>
                  <a:pt x="848" y="357"/>
                  <a:pt x="865" y="369"/>
                  <a:pt x="883" y="376"/>
                </a:cubicBezTo>
                <a:cubicBezTo>
                  <a:pt x="915" y="389"/>
                  <a:pt x="944" y="406"/>
                  <a:pt x="960" y="439"/>
                </a:cubicBezTo>
                <a:cubicBezTo>
                  <a:pt x="961" y="438"/>
                  <a:pt x="962" y="438"/>
                  <a:pt x="964" y="437"/>
                </a:cubicBezTo>
                <a:cubicBezTo>
                  <a:pt x="958" y="427"/>
                  <a:pt x="954" y="416"/>
                  <a:pt x="947" y="406"/>
                </a:cubicBezTo>
                <a:cubicBezTo>
                  <a:pt x="930" y="379"/>
                  <a:pt x="903" y="366"/>
                  <a:pt x="875" y="353"/>
                </a:cubicBezTo>
                <a:cubicBezTo>
                  <a:pt x="863" y="348"/>
                  <a:pt x="853" y="338"/>
                  <a:pt x="843" y="329"/>
                </a:cubicBezTo>
                <a:cubicBezTo>
                  <a:pt x="840" y="327"/>
                  <a:pt x="839" y="319"/>
                  <a:pt x="841" y="314"/>
                </a:cubicBezTo>
                <a:cubicBezTo>
                  <a:pt x="842" y="311"/>
                  <a:pt x="849" y="309"/>
                  <a:pt x="853" y="308"/>
                </a:cubicBezTo>
                <a:cubicBezTo>
                  <a:pt x="857" y="308"/>
                  <a:pt x="861" y="309"/>
                  <a:pt x="865" y="309"/>
                </a:cubicBezTo>
                <a:cubicBezTo>
                  <a:pt x="913" y="314"/>
                  <a:pt x="959" y="326"/>
                  <a:pt x="1002" y="347"/>
                </a:cubicBezTo>
                <a:cubicBezTo>
                  <a:pt x="1023" y="358"/>
                  <a:pt x="1042" y="374"/>
                  <a:pt x="1060" y="391"/>
                </a:cubicBezTo>
                <a:cubicBezTo>
                  <a:pt x="1066" y="396"/>
                  <a:pt x="1068" y="408"/>
                  <a:pt x="1066" y="416"/>
                </a:cubicBezTo>
                <a:cubicBezTo>
                  <a:pt x="1065" y="421"/>
                  <a:pt x="1053" y="423"/>
                  <a:pt x="1049" y="425"/>
                </a:cubicBezTo>
                <a:cubicBezTo>
                  <a:pt x="1058" y="434"/>
                  <a:pt x="1071" y="444"/>
                  <a:pt x="1080" y="457"/>
                </a:cubicBezTo>
                <a:cubicBezTo>
                  <a:pt x="1090" y="473"/>
                  <a:pt x="1085" y="490"/>
                  <a:pt x="1078" y="501"/>
                </a:cubicBezTo>
                <a:cubicBezTo>
                  <a:pt x="1081" y="511"/>
                  <a:pt x="1085" y="518"/>
                  <a:pt x="1084" y="524"/>
                </a:cubicBezTo>
                <a:close/>
                <a:moveTo>
                  <a:pt x="1117" y="461"/>
                </a:moveTo>
                <a:cubicBezTo>
                  <a:pt x="1116" y="465"/>
                  <a:pt x="1117" y="469"/>
                  <a:pt x="1117" y="473"/>
                </a:cubicBezTo>
                <a:cubicBezTo>
                  <a:pt x="1115" y="493"/>
                  <a:pt x="1113" y="512"/>
                  <a:pt x="1103" y="530"/>
                </a:cubicBezTo>
                <a:cubicBezTo>
                  <a:pt x="1101" y="517"/>
                  <a:pt x="1098" y="504"/>
                  <a:pt x="1101" y="491"/>
                </a:cubicBezTo>
                <a:cubicBezTo>
                  <a:pt x="1105" y="472"/>
                  <a:pt x="1101" y="456"/>
                  <a:pt x="1092" y="440"/>
                </a:cubicBezTo>
                <a:cubicBezTo>
                  <a:pt x="1089" y="436"/>
                  <a:pt x="1088" y="430"/>
                  <a:pt x="1088" y="424"/>
                </a:cubicBezTo>
                <a:cubicBezTo>
                  <a:pt x="1089" y="407"/>
                  <a:pt x="1083" y="392"/>
                  <a:pt x="1073" y="378"/>
                </a:cubicBezTo>
                <a:cubicBezTo>
                  <a:pt x="1053" y="350"/>
                  <a:pt x="1023" y="336"/>
                  <a:pt x="994" y="320"/>
                </a:cubicBezTo>
                <a:cubicBezTo>
                  <a:pt x="977" y="312"/>
                  <a:pt x="976" y="310"/>
                  <a:pt x="982" y="293"/>
                </a:cubicBezTo>
                <a:cubicBezTo>
                  <a:pt x="988" y="275"/>
                  <a:pt x="984" y="259"/>
                  <a:pt x="971" y="246"/>
                </a:cubicBezTo>
                <a:cubicBezTo>
                  <a:pt x="963" y="237"/>
                  <a:pt x="955" y="230"/>
                  <a:pt x="948" y="223"/>
                </a:cubicBezTo>
                <a:cubicBezTo>
                  <a:pt x="952" y="215"/>
                  <a:pt x="956" y="207"/>
                  <a:pt x="960" y="199"/>
                </a:cubicBezTo>
                <a:cubicBezTo>
                  <a:pt x="960" y="199"/>
                  <a:pt x="962" y="199"/>
                  <a:pt x="964" y="199"/>
                </a:cubicBezTo>
                <a:cubicBezTo>
                  <a:pt x="972" y="203"/>
                  <a:pt x="981" y="206"/>
                  <a:pt x="989" y="210"/>
                </a:cubicBezTo>
                <a:cubicBezTo>
                  <a:pt x="985" y="193"/>
                  <a:pt x="975" y="185"/>
                  <a:pt x="958" y="182"/>
                </a:cubicBezTo>
                <a:cubicBezTo>
                  <a:pt x="954" y="182"/>
                  <a:pt x="949" y="181"/>
                  <a:pt x="946" y="179"/>
                </a:cubicBezTo>
                <a:cubicBezTo>
                  <a:pt x="921" y="165"/>
                  <a:pt x="897" y="151"/>
                  <a:pt x="873" y="137"/>
                </a:cubicBezTo>
                <a:cubicBezTo>
                  <a:pt x="865" y="133"/>
                  <a:pt x="857" y="130"/>
                  <a:pt x="852" y="123"/>
                </a:cubicBezTo>
                <a:cubicBezTo>
                  <a:pt x="839" y="107"/>
                  <a:pt x="824" y="95"/>
                  <a:pt x="805" y="90"/>
                </a:cubicBezTo>
                <a:cubicBezTo>
                  <a:pt x="785" y="85"/>
                  <a:pt x="764" y="83"/>
                  <a:pt x="744" y="79"/>
                </a:cubicBezTo>
                <a:cubicBezTo>
                  <a:pt x="743" y="67"/>
                  <a:pt x="746" y="61"/>
                  <a:pt x="758" y="62"/>
                </a:cubicBezTo>
                <a:cubicBezTo>
                  <a:pt x="783" y="63"/>
                  <a:pt x="808" y="68"/>
                  <a:pt x="825" y="89"/>
                </a:cubicBezTo>
                <a:cubicBezTo>
                  <a:pt x="831" y="97"/>
                  <a:pt x="838" y="103"/>
                  <a:pt x="847" y="112"/>
                </a:cubicBezTo>
                <a:cubicBezTo>
                  <a:pt x="846" y="104"/>
                  <a:pt x="846" y="101"/>
                  <a:pt x="845" y="96"/>
                </a:cubicBezTo>
                <a:cubicBezTo>
                  <a:pt x="860" y="95"/>
                  <a:pt x="871" y="101"/>
                  <a:pt x="878" y="111"/>
                </a:cubicBezTo>
                <a:cubicBezTo>
                  <a:pt x="880" y="114"/>
                  <a:pt x="873" y="124"/>
                  <a:pt x="871" y="130"/>
                </a:cubicBezTo>
                <a:cubicBezTo>
                  <a:pt x="871" y="131"/>
                  <a:pt x="871" y="132"/>
                  <a:pt x="872" y="133"/>
                </a:cubicBezTo>
                <a:cubicBezTo>
                  <a:pt x="895" y="127"/>
                  <a:pt x="917" y="132"/>
                  <a:pt x="936" y="146"/>
                </a:cubicBezTo>
                <a:cubicBezTo>
                  <a:pt x="953" y="159"/>
                  <a:pt x="971" y="172"/>
                  <a:pt x="986" y="188"/>
                </a:cubicBezTo>
                <a:cubicBezTo>
                  <a:pt x="999" y="201"/>
                  <a:pt x="1008" y="218"/>
                  <a:pt x="1020" y="234"/>
                </a:cubicBezTo>
                <a:cubicBezTo>
                  <a:pt x="1032" y="230"/>
                  <a:pt x="1070" y="277"/>
                  <a:pt x="1073" y="309"/>
                </a:cubicBezTo>
                <a:cubicBezTo>
                  <a:pt x="1057" y="292"/>
                  <a:pt x="1042" y="274"/>
                  <a:pt x="1028" y="255"/>
                </a:cubicBezTo>
                <a:cubicBezTo>
                  <a:pt x="1018" y="241"/>
                  <a:pt x="996" y="229"/>
                  <a:pt x="977" y="236"/>
                </a:cubicBezTo>
                <a:cubicBezTo>
                  <a:pt x="1014" y="242"/>
                  <a:pt x="1016" y="277"/>
                  <a:pt x="1038" y="299"/>
                </a:cubicBezTo>
                <a:cubicBezTo>
                  <a:pt x="1025" y="303"/>
                  <a:pt x="1016" y="305"/>
                  <a:pt x="1007" y="308"/>
                </a:cubicBezTo>
                <a:cubicBezTo>
                  <a:pt x="1022" y="312"/>
                  <a:pt x="1038" y="316"/>
                  <a:pt x="1052" y="321"/>
                </a:cubicBezTo>
                <a:cubicBezTo>
                  <a:pt x="1090" y="334"/>
                  <a:pt x="1115" y="371"/>
                  <a:pt x="1114" y="411"/>
                </a:cubicBezTo>
                <a:cubicBezTo>
                  <a:pt x="1114" y="426"/>
                  <a:pt x="1111" y="429"/>
                  <a:pt x="1092" y="428"/>
                </a:cubicBezTo>
                <a:cubicBezTo>
                  <a:pt x="1098" y="435"/>
                  <a:pt x="1102" y="443"/>
                  <a:pt x="1108" y="445"/>
                </a:cubicBezTo>
                <a:cubicBezTo>
                  <a:pt x="1117" y="448"/>
                  <a:pt x="1118" y="453"/>
                  <a:pt x="1117" y="461"/>
                </a:cubicBezTo>
                <a:close/>
              </a:path>
            </a:pathLst>
          </a:cu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911725" y="2854325"/>
            <a:ext cx="487363" cy="455613"/>
          </a:xfrm>
          <a:custGeom>
            <a:avLst/>
            <a:gdLst>
              <a:gd name="T0" fmla="*/ 149 w 229"/>
              <a:gd name="T1" fmla="*/ 125 h 214"/>
              <a:gd name="T2" fmla="*/ 111 w 229"/>
              <a:gd name="T3" fmla="*/ 50 h 214"/>
              <a:gd name="T4" fmla="*/ 101 w 229"/>
              <a:gd name="T5" fmla="*/ 34 h 214"/>
              <a:gd name="T6" fmla="*/ 35 w 229"/>
              <a:gd name="T7" fmla="*/ 8 h 214"/>
              <a:gd name="T8" fmla="*/ 0 w 229"/>
              <a:gd name="T9" fmla="*/ 12 h 214"/>
              <a:gd name="T10" fmla="*/ 23 w 229"/>
              <a:gd name="T11" fmla="*/ 24 h 214"/>
              <a:gd name="T12" fmla="*/ 33 w 229"/>
              <a:gd name="T13" fmla="*/ 23 h 214"/>
              <a:gd name="T14" fmla="*/ 97 w 229"/>
              <a:gd name="T15" fmla="*/ 61 h 214"/>
              <a:gd name="T16" fmla="*/ 128 w 229"/>
              <a:gd name="T17" fmla="*/ 127 h 214"/>
              <a:gd name="T18" fmla="*/ 99 w 229"/>
              <a:gd name="T19" fmla="*/ 197 h 214"/>
              <a:gd name="T20" fmla="*/ 87 w 229"/>
              <a:gd name="T21" fmla="*/ 214 h 214"/>
              <a:gd name="T22" fmla="*/ 122 w 229"/>
              <a:gd name="T23" fmla="*/ 200 h 214"/>
              <a:gd name="T24" fmla="*/ 141 w 229"/>
              <a:gd name="T25" fmla="*/ 178 h 214"/>
              <a:gd name="T26" fmla="*/ 148 w 229"/>
              <a:gd name="T27" fmla="*/ 155 h 214"/>
              <a:gd name="T28" fmla="*/ 199 w 229"/>
              <a:gd name="T29" fmla="*/ 145 h 214"/>
              <a:gd name="T30" fmla="*/ 229 w 229"/>
              <a:gd name="T31" fmla="*/ 145 h 214"/>
              <a:gd name="T32" fmla="*/ 149 w 229"/>
              <a:gd name="T33" fmla="*/ 12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9" h="214">
                <a:moveTo>
                  <a:pt x="149" y="125"/>
                </a:moveTo>
                <a:cubicBezTo>
                  <a:pt x="136" y="99"/>
                  <a:pt x="124" y="74"/>
                  <a:pt x="111" y="50"/>
                </a:cubicBezTo>
                <a:cubicBezTo>
                  <a:pt x="108" y="44"/>
                  <a:pt x="104" y="39"/>
                  <a:pt x="101" y="34"/>
                </a:cubicBezTo>
                <a:cubicBezTo>
                  <a:pt x="85" y="11"/>
                  <a:pt x="64" y="0"/>
                  <a:pt x="35" y="8"/>
                </a:cubicBezTo>
                <a:cubicBezTo>
                  <a:pt x="24" y="12"/>
                  <a:pt x="12" y="11"/>
                  <a:pt x="0" y="12"/>
                </a:cubicBezTo>
                <a:cubicBezTo>
                  <a:pt x="3" y="21"/>
                  <a:pt x="14" y="22"/>
                  <a:pt x="23" y="24"/>
                </a:cubicBezTo>
                <a:cubicBezTo>
                  <a:pt x="26" y="25"/>
                  <a:pt x="29" y="24"/>
                  <a:pt x="33" y="23"/>
                </a:cubicBezTo>
                <a:cubicBezTo>
                  <a:pt x="65" y="16"/>
                  <a:pt x="84" y="34"/>
                  <a:pt x="97" y="61"/>
                </a:cubicBezTo>
                <a:cubicBezTo>
                  <a:pt x="108" y="83"/>
                  <a:pt x="119" y="105"/>
                  <a:pt x="128" y="127"/>
                </a:cubicBezTo>
                <a:cubicBezTo>
                  <a:pt x="139" y="152"/>
                  <a:pt x="124" y="187"/>
                  <a:pt x="99" y="197"/>
                </a:cubicBezTo>
                <a:cubicBezTo>
                  <a:pt x="91" y="201"/>
                  <a:pt x="83" y="204"/>
                  <a:pt x="87" y="214"/>
                </a:cubicBezTo>
                <a:cubicBezTo>
                  <a:pt x="99" y="209"/>
                  <a:pt x="110" y="204"/>
                  <a:pt x="122" y="200"/>
                </a:cubicBezTo>
                <a:cubicBezTo>
                  <a:pt x="132" y="196"/>
                  <a:pt x="139" y="189"/>
                  <a:pt x="141" y="178"/>
                </a:cubicBezTo>
                <a:cubicBezTo>
                  <a:pt x="143" y="170"/>
                  <a:pt x="144" y="162"/>
                  <a:pt x="148" y="155"/>
                </a:cubicBezTo>
                <a:cubicBezTo>
                  <a:pt x="159" y="133"/>
                  <a:pt x="176" y="130"/>
                  <a:pt x="199" y="145"/>
                </a:cubicBezTo>
                <a:cubicBezTo>
                  <a:pt x="208" y="151"/>
                  <a:pt x="217" y="152"/>
                  <a:pt x="229" y="145"/>
                </a:cubicBezTo>
                <a:cubicBezTo>
                  <a:pt x="200" y="142"/>
                  <a:pt x="182" y="106"/>
                  <a:pt x="149" y="125"/>
                </a:cubicBezTo>
                <a:close/>
              </a:path>
            </a:pathLst>
          </a:cu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416550" y="3827463"/>
            <a:ext cx="369888" cy="487363"/>
          </a:xfrm>
          <a:custGeom>
            <a:avLst/>
            <a:gdLst>
              <a:gd name="T0" fmla="*/ 147 w 174"/>
              <a:gd name="T1" fmla="*/ 57 h 229"/>
              <a:gd name="T2" fmla="*/ 102 w 174"/>
              <a:gd name="T3" fmla="*/ 37 h 229"/>
              <a:gd name="T4" fmla="*/ 86 w 174"/>
              <a:gd name="T5" fmla="*/ 0 h 229"/>
              <a:gd name="T6" fmla="*/ 105 w 174"/>
              <a:gd name="T7" fmla="*/ 67 h 229"/>
              <a:gd name="T8" fmla="*/ 113 w 174"/>
              <a:gd name="T9" fmla="*/ 82 h 229"/>
              <a:gd name="T10" fmla="*/ 50 w 174"/>
              <a:gd name="T11" fmla="*/ 192 h 229"/>
              <a:gd name="T12" fmla="*/ 14 w 174"/>
              <a:gd name="T13" fmla="*/ 203 h 229"/>
              <a:gd name="T14" fmla="*/ 0 w 174"/>
              <a:gd name="T15" fmla="*/ 213 h 229"/>
              <a:gd name="T16" fmla="*/ 78 w 174"/>
              <a:gd name="T17" fmla="*/ 229 h 229"/>
              <a:gd name="T18" fmla="*/ 90 w 174"/>
              <a:gd name="T19" fmla="*/ 185 h 229"/>
              <a:gd name="T20" fmla="*/ 109 w 174"/>
              <a:gd name="T21" fmla="*/ 161 h 229"/>
              <a:gd name="T22" fmla="*/ 167 w 174"/>
              <a:gd name="T23" fmla="*/ 146 h 229"/>
              <a:gd name="T24" fmla="*/ 174 w 174"/>
              <a:gd name="T25" fmla="*/ 149 h 229"/>
              <a:gd name="T26" fmla="*/ 139 w 174"/>
              <a:gd name="T27" fmla="*/ 127 h 229"/>
              <a:gd name="T28" fmla="*/ 128 w 174"/>
              <a:gd name="T29" fmla="*/ 111 h 229"/>
              <a:gd name="T30" fmla="*/ 147 w 174"/>
              <a:gd name="T31" fmla="*/ 5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229">
                <a:moveTo>
                  <a:pt x="147" y="57"/>
                </a:moveTo>
                <a:cubicBezTo>
                  <a:pt x="130" y="64"/>
                  <a:pt x="114" y="58"/>
                  <a:pt x="102" y="37"/>
                </a:cubicBezTo>
                <a:cubicBezTo>
                  <a:pt x="96" y="26"/>
                  <a:pt x="92" y="14"/>
                  <a:pt x="86" y="0"/>
                </a:cubicBezTo>
                <a:cubicBezTo>
                  <a:pt x="82" y="27"/>
                  <a:pt x="84" y="49"/>
                  <a:pt x="105" y="67"/>
                </a:cubicBezTo>
                <a:cubicBezTo>
                  <a:pt x="109" y="70"/>
                  <a:pt x="113" y="77"/>
                  <a:pt x="113" y="82"/>
                </a:cubicBezTo>
                <a:cubicBezTo>
                  <a:pt x="115" y="113"/>
                  <a:pt x="87" y="181"/>
                  <a:pt x="50" y="192"/>
                </a:cubicBezTo>
                <a:cubicBezTo>
                  <a:pt x="38" y="196"/>
                  <a:pt x="26" y="199"/>
                  <a:pt x="14" y="203"/>
                </a:cubicBezTo>
                <a:cubicBezTo>
                  <a:pt x="9" y="204"/>
                  <a:pt x="4" y="208"/>
                  <a:pt x="0" y="213"/>
                </a:cubicBezTo>
                <a:cubicBezTo>
                  <a:pt x="28" y="211"/>
                  <a:pt x="54" y="208"/>
                  <a:pt x="78" y="229"/>
                </a:cubicBezTo>
                <a:cubicBezTo>
                  <a:pt x="67" y="209"/>
                  <a:pt x="77" y="197"/>
                  <a:pt x="90" y="185"/>
                </a:cubicBezTo>
                <a:cubicBezTo>
                  <a:pt x="97" y="178"/>
                  <a:pt x="103" y="169"/>
                  <a:pt x="109" y="161"/>
                </a:cubicBezTo>
                <a:cubicBezTo>
                  <a:pt x="129" y="135"/>
                  <a:pt x="138" y="132"/>
                  <a:pt x="167" y="146"/>
                </a:cubicBezTo>
                <a:cubicBezTo>
                  <a:pt x="169" y="147"/>
                  <a:pt x="170" y="147"/>
                  <a:pt x="174" y="149"/>
                </a:cubicBezTo>
                <a:cubicBezTo>
                  <a:pt x="165" y="133"/>
                  <a:pt x="154" y="127"/>
                  <a:pt x="139" y="127"/>
                </a:cubicBezTo>
                <a:cubicBezTo>
                  <a:pt x="124" y="127"/>
                  <a:pt x="123" y="126"/>
                  <a:pt x="128" y="111"/>
                </a:cubicBezTo>
                <a:cubicBezTo>
                  <a:pt x="134" y="93"/>
                  <a:pt x="140" y="75"/>
                  <a:pt x="147" y="57"/>
                </a:cubicBezTo>
                <a:close/>
              </a:path>
            </a:pathLst>
          </a:custGeom>
          <a:solidFill>
            <a:srgbClr val="A0A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911725" y="2854325"/>
            <a:ext cx="487363" cy="455613"/>
          </a:xfrm>
          <a:custGeom>
            <a:avLst/>
            <a:gdLst>
              <a:gd name="T0" fmla="*/ 149 w 229"/>
              <a:gd name="T1" fmla="*/ 125 h 214"/>
              <a:gd name="T2" fmla="*/ 111 w 229"/>
              <a:gd name="T3" fmla="*/ 50 h 214"/>
              <a:gd name="T4" fmla="*/ 101 w 229"/>
              <a:gd name="T5" fmla="*/ 34 h 214"/>
              <a:gd name="T6" fmla="*/ 35 w 229"/>
              <a:gd name="T7" fmla="*/ 8 h 214"/>
              <a:gd name="T8" fmla="*/ 0 w 229"/>
              <a:gd name="T9" fmla="*/ 12 h 214"/>
              <a:gd name="T10" fmla="*/ 23 w 229"/>
              <a:gd name="T11" fmla="*/ 24 h 214"/>
              <a:gd name="T12" fmla="*/ 33 w 229"/>
              <a:gd name="T13" fmla="*/ 23 h 214"/>
              <a:gd name="T14" fmla="*/ 97 w 229"/>
              <a:gd name="T15" fmla="*/ 61 h 214"/>
              <a:gd name="T16" fmla="*/ 128 w 229"/>
              <a:gd name="T17" fmla="*/ 127 h 214"/>
              <a:gd name="T18" fmla="*/ 99 w 229"/>
              <a:gd name="T19" fmla="*/ 197 h 214"/>
              <a:gd name="T20" fmla="*/ 87 w 229"/>
              <a:gd name="T21" fmla="*/ 214 h 214"/>
              <a:gd name="T22" fmla="*/ 122 w 229"/>
              <a:gd name="T23" fmla="*/ 200 h 214"/>
              <a:gd name="T24" fmla="*/ 141 w 229"/>
              <a:gd name="T25" fmla="*/ 178 h 214"/>
              <a:gd name="T26" fmla="*/ 148 w 229"/>
              <a:gd name="T27" fmla="*/ 155 h 214"/>
              <a:gd name="T28" fmla="*/ 199 w 229"/>
              <a:gd name="T29" fmla="*/ 145 h 214"/>
              <a:gd name="T30" fmla="*/ 229 w 229"/>
              <a:gd name="T31" fmla="*/ 145 h 214"/>
              <a:gd name="T32" fmla="*/ 149 w 229"/>
              <a:gd name="T33" fmla="*/ 125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9" h="214">
                <a:moveTo>
                  <a:pt x="149" y="125"/>
                </a:moveTo>
                <a:cubicBezTo>
                  <a:pt x="136" y="99"/>
                  <a:pt x="124" y="74"/>
                  <a:pt x="111" y="50"/>
                </a:cubicBezTo>
                <a:cubicBezTo>
                  <a:pt x="108" y="44"/>
                  <a:pt x="104" y="39"/>
                  <a:pt x="101" y="34"/>
                </a:cubicBezTo>
                <a:cubicBezTo>
                  <a:pt x="85" y="11"/>
                  <a:pt x="64" y="0"/>
                  <a:pt x="35" y="8"/>
                </a:cubicBezTo>
                <a:cubicBezTo>
                  <a:pt x="24" y="12"/>
                  <a:pt x="12" y="11"/>
                  <a:pt x="0" y="12"/>
                </a:cubicBezTo>
                <a:cubicBezTo>
                  <a:pt x="3" y="21"/>
                  <a:pt x="14" y="22"/>
                  <a:pt x="23" y="24"/>
                </a:cubicBezTo>
                <a:cubicBezTo>
                  <a:pt x="26" y="25"/>
                  <a:pt x="29" y="24"/>
                  <a:pt x="33" y="23"/>
                </a:cubicBezTo>
                <a:cubicBezTo>
                  <a:pt x="65" y="16"/>
                  <a:pt x="84" y="34"/>
                  <a:pt x="97" y="61"/>
                </a:cubicBezTo>
                <a:cubicBezTo>
                  <a:pt x="108" y="83"/>
                  <a:pt x="119" y="105"/>
                  <a:pt x="128" y="127"/>
                </a:cubicBezTo>
                <a:cubicBezTo>
                  <a:pt x="139" y="152"/>
                  <a:pt x="124" y="187"/>
                  <a:pt x="99" y="197"/>
                </a:cubicBezTo>
                <a:cubicBezTo>
                  <a:pt x="91" y="201"/>
                  <a:pt x="83" y="204"/>
                  <a:pt x="87" y="214"/>
                </a:cubicBezTo>
                <a:cubicBezTo>
                  <a:pt x="99" y="209"/>
                  <a:pt x="110" y="204"/>
                  <a:pt x="122" y="200"/>
                </a:cubicBezTo>
                <a:cubicBezTo>
                  <a:pt x="132" y="196"/>
                  <a:pt x="139" y="189"/>
                  <a:pt x="141" y="178"/>
                </a:cubicBezTo>
                <a:cubicBezTo>
                  <a:pt x="143" y="170"/>
                  <a:pt x="144" y="162"/>
                  <a:pt x="148" y="155"/>
                </a:cubicBezTo>
                <a:cubicBezTo>
                  <a:pt x="159" y="133"/>
                  <a:pt x="176" y="130"/>
                  <a:pt x="199" y="145"/>
                </a:cubicBezTo>
                <a:cubicBezTo>
                  <a:pt x="208" y="151"/>
                  <a:pt x="217" y="152"/>
                  <a:pt x="229" y="145"/>
                </a:cubicBezTo>
                <a:cubicBezTo>
                  <a:pt x="200" y="142"/>
                  <a:pt x="182" y="106"/>
                  <a:pt x="149" y="125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4243388" y="2733675"/>
            <a:ext cx="1289050" cy="1038225"/>
          </a:xfrm>
          <a:custGeom>
            <a:avLst/>
            <a:gdLst>
              <a:gd name="T0" fmla="*/ 563 w 605"/>
              <a:gd name="T1" fmla="*/ 346 h 488"/>
              <a:gd name="T2" fmla="*/ 500 w 605"/>
              <a:gd name="T3" fmla="*/ 164 h 488"/>
              <a:gd name="T4" fmla="*/ 517 w 605"/>
              <a:gd name="T5" fmla="*/ 103 h 488"/>
              <a:gd name="T6" fmla="*/ 429 w 605"/>
              <a:gd name="T7" fmla="*/ 40 h 488"/>
              <a:gd name="T8" fmla="*/ 328 w 605"/>
              <a:gd name="T9" fmla="*/ 15 h 488"/>
              <a:gd name="T10" fmla="*/ 332 w 605"/>
              <a:gd name="T11" fmla="*/ 114 h 488"/>
              <a:gd name="T12" fmla="*/ 371 w 605"/>
              <a:gd name="T13" fmla="*/ 167 h 488"/>
              <a:gd name="T14" fmla="*/ 250 w 605"/>
              <a:gd name="T15" fmla="*/ 56 h 488"/>
              <a:gd name="T16" fmla="*/ 190 w 605"/>
              <a:gd name="T17" fmla="*/ 82 h 488"/>
              <a:gd name="T18" fmla="*/ 130 w 605"/>
              <a:gd name="T19" fmla="*/ 147 h 488"/>
              <a:gd name="T20" fmla="*/ 189 w 605"/>
              <a:gd name="T21" fmla="*/ 118 h 488"/>
              <a:gd name="T22" fmla="*/ 71 w 605"/>
              <a:gd name="T23" fmla="*/ 171 h 488"/>
              <a:gd name="T24" fmla="*/ 140 w 605"/>
              <a:gd name="T25" fmla="*/ 183 h 488"/>
              <a:gd name="T26" fmla="*/ 172 w 605"/>
              <a:gd name="T27" fmla="*/ 203 h 488"/>
              <a:gd name="T28" fmla="*/ 174 w 605"/>
              <a:gd name="T29" fmla="*/ 278 h 488"/>
              <a:gd name="T30" fmla="*/ 140 w 605"/>
              <a:gd name="T31" fmla="*/ 286 h 488"/>
              <a:gd name="T32" fmla="*/ 92 w 605"/>
              <a:gd name="T33" fmla="*/ 186 h 488"/>
              <a:gd name="T34" fmla="*/ 23 w 605"/>
              <a:gd name="T35" fmla="*/ 310 h 488"/>
              <a:gd name="T36" fmla="*/ 13 w 605"/>
              <a:gd name="T37" fmla="*/ 440 h 488"/>
              <a:gd name="T38" fmla="*/ 123 w 605"/>
              <a:gd name="T39" fmla="*/ 434 h 488"/>
              <a:gd name="T40" fmla="*/ 150 w 605"/>
              <a:gd name="T41" fmla="*/ 425 h 488"/>
              <a:gd name="T42" fmla="*/ 253 w 605"/>
              <a:gd name="T43" fmla="*/ 389 h 488"/>
              <a:gd name="T44" fmla="*/ 209 w 605"/>
              <a:gd name="T45" fmla="*/ 324 h 488"/>
              <a:gd name="T46" fmla="*/ 139 w 605"/>
              <a:gd name="T47" fmla="*/ 388 h 488"/>
              <a:gd name="T48" fmla="*/ 112 w 605"/>
              <a:gd name="T49" fmla="*/ 337 h 488"/>
              <a:gd name="T50" fmla="*/ 79 w 605"/>
              <a:gd name="T51" fmla="*/ 397 h 488"/>
              <a:gd name="T52" fmla="*/ 45 w 605"/>
              <a:gd name="T53" fmla="*/ 406 h 488"/>
              <a:gd name="T54" fmla="*/ 75 w 605"/>
              <a:gd name="T55" fmla="*/ 292 h 488"/>
              <a:gd name="T56" fmla="*/ 111 w 605"/>
              <a:gd name="T57" fmla="*/ 300 h 488"/>
              <a:gd name="T58" fmla="*/ 236 w 605"/>
              <a:gd name="T59" fmla="*/ 143 h 488"/>
              <a:gd name="T60" fmla="*/ 263 w 605"/>
              <a:gd name="T61" fmla="*/ 349 h 488"/>
              <a:gd name="T62" fmla="*/ 405 w 605"/>
              <a:gd name="T63" fmla="*/ 423 h 488"/>
              <a:gd name="T64" fmla="*/ 406 w 605"/>
              <a:gd name="T65" fmla="*/ 371 h 488"/>
              <a:gd name="T66" fmla="*/ 447 w 605"/>
              <a:gd name="T67" fmla="*/ 438 h 488"/>
              <a:gd name="T68" fmla="*/ 434 w 605"/>
              <a:gd name="T69" fmla="*/ 458 h 488"/>
              <a:gd name="T70" fmla="*/ 537 w 605"/>
              <a:gd name="T71" fmla="*/ 433 h 488"/>
              <a:gd name="T72" fmla="*/ 309 w 605"/>
              <a:gd name="T73" fmla="*/ 333 h 488"/>
              <a:gd name="T74" fmla="*/ 323 w 605"/>
              <a:gd name="T75" fmla="*/ 322 h 488"/>
              <a:gd name="T76" fmla="*/ 328 w 605"/>
              <a:gd name="T77" fmla="*/ 178 h 488"/>
              <a:gd name="T78" fmla="*/ 290 w 605"/>
              <a:gd name="T79" fmla="*/ 217 h 488"/>
              <a:gd name="T80" fmla="*/ 300 w 605"/>
              <a:gd name="T81" fmla="*/ 147 h 488"/>
              <a:gd name="T82" fmla="*/ 356 w 605"/>
              <a:gd name="T83" fmla="*/ 274 h 488"/>
              <a:gd name="T84" fmla="*/ 490 w 605"/>
              <a:gd name="T85" fmla="*/ 235 h 488"/>
              <a:gd name="T86" fmla="*/ 534 w 605"/>
              <a:gd name="T87" fmla="*/ 401 h 488"/>
              <a:gd name="T88" fmla="*/ 509 w 605"/>
              <a:gd name="T89" fmla="*/ 326 h 488"/>
              <a:gd name="T90" fmla="*/ 526 w 605"/>
              <a:gd name="T91" fmla="*/ 335 h 488"/>
              <a:gd name="T92" fmla="*/ 455 w 605"/>
              <a:gd name="T93" fmla="*/ 235 h 488"/>
              <a:gd name="T94" fmla="*/ 413 w 605"/>
              <a:gd name="T95" fmla="*/ 254 h 488"/>
              <a:gd name="T96" fmla="*/ 347 w 605"/>
              <a:gd name="T97" fmla="*/ 80 h 488"/>
              <a:gd name="T98" fmla="*/ 349 w 605"/>
              <a:gd name="T99" fmla="*/ 65 h 488"/>
              <a:gd name="T100" fmla="*/ 463 w 605"/>
              <a:gd name="T101" fmla="*/ 182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05" h="488">
                <a:moveTo>
                  <a:pt x="526" y="335"/>
                </a:moveTo>
                <a:cubicBezTo>
                  <a:pt x="524" y="345"/>
                  <a:pt x="525" y="354"/>
                  <a:pt x="536" y="357"/>
                </a:cubicBezTo>
                <a:cubicBezTo>
                  <a:pt x="548" y="360"/>
                  <a:pt x="558" y="356"/>
                  <a:pt x="563" y="346"/>
                </a:cubicBezTo>
                <a:cubicBezTo>
                  <a:pt x="572" y="327"/>
                  <a:pt x="581" y="308"/>
                  <a:pt x="589" y="289"/>
                </a:cubicBezTo>
                <a:cubicBezTo>
                  <a:pt x="605" y="254"/>
                  <a:pt x="590" y="213"/>
                  <a:pt x="556" y="195"/>
                </a:cubicBezTo>
                <a:cubicBezTo>
                  <a:pt x="537" y="185"/>
                  <a:pt x="519" y="175"/>
                  <a:pt x="500" y="164"/>
                </a:cubicBezTo>
                <a:cubicBezTo>
                  <a:pt x="491" y="159"/>
                  <a:pt x="484" y="151"/>
                  <a:pt x="486" y="140"/>
                </a:cubicBezTo>
                <a:cubicBezTo>
                  <a:pt x="488" y="129"/>
                  <a:pt x="499" y="126"/>
                  <a:pt x="509" y="125"/>
                </a:cubicBezTo>
                <a:cubicBezTo>
                  <a:pt x="528" y="121"/>
                  <a:pt x="531" y="117"/>
                  <a:pt x="517" y="103"/>
                </a:cubicBezTo>
                <a:cubicBezTo>
                  <a:pt x="503" y="89"/>
                  <a:pt x="487" y="76"/>
                  <a:pt x="470" y="66"/>
                </a:cubicBezTo>
                <a:cubicBezTo>
                  <a:pt x="450" y="54"/>
                  <a:pt x="426" y="51"/>
                  <a:pt x="403" y="51"/>
                </a:cubicBezTo>
                <a:cubicBezTo>
                  <a:pt x="411" y="48"/>
                  <a:pt x="420" y="44"/>
                  <a:pt x="429" y="40"/>
                </a:cubicBezTo>
                <a:cubicBezTo>
                  <a:pt x="434" y="38"/>
                  <a:pt x="440" y="34"/>
                  <a:pt x="446" y="31"/>
                </a:cubicBezTo>
                <a:cubicBezTo>
                  <a:pt x="440" y="26"/>
                  <a:pt x="436" y="19"/>
                  <a:pt x="430" y="16"/>
                </a:cubicBezTo>
                <a:cubicBezTo>
                  <a:pt x="397" y="0"/>
                  <a:pt x="362" y="4"/>
                  <a:pt x="328" y="15"/>
                </a:cubicBezTo>
                <a:cubicBezTo>
                  <a:pt x="317" y="19"/>
                  <a:pt x="306" y="23"/>
                  <a:pt x="295" y="28"/>
                </a:cubicBezTo>
                <a:cubicBezTo>
                  <a:pt x="263" y="45"/>
                  <a:pt x="267" y="76"/>
                  <a:pt x="285" y="95"/>
                </a:cubicBezTo>
                <a:cubicBezTo>
                  <a:pt x="298" y="108"/>
                  <a:pt x="314" y="114"/>
                  <a:pt x="332" y="114"/>
                </a:cubicBezTo>
                <a:cubicBezTo>
                  <a:pt x="366" y="114"/>
                  <a:pt x="376" y="129"/>
                  <a:pt x="381" y="158"/>
                </a:cubicBezTo>
                <a:cubicBezTo>
                  <a:pt x="384" y="172"/>
                  <a:pt x="390" y="186"/>
                  <a:pt x="395" y="199"/>
                </a:cubicBezTo>
                <a:cubicBezTo>
                  <a:pt x="378" y="196"/>
                  <a:pt x="374" y="180"/>
                  <a:pt x="371" y="167"/>
                </a:cubicBezTo>
                <a:cubicBezTo>
                  <a:pt x="365" y="141"/>
                  <a:pt x="349" y="133"/>
                  <a:pt x="325" y="131"/>
                </a:cubicBezTo>
                <a:cubicBezTo>
                  <a:pt x="294" y="127"/>
                  <a:pt x="270" y="111"/>
                  <a:pt x="255" y="83"/>
                </a:cubicBezTo>
                <a:cubicBezTo>
                  <a:pt x="251" y="75"/>
                  <a:pt x="252" y="65"/>
                  <a:pt x="250" y="56"/>
                </a:cubicBezTo>
                <a:cubicBezTo>
                  <a:pt x="250" y="49"/>
                  <a:pt x="251" y="42"/>
                  <a:pt x="240" y="44"/>
                </a:cubicBezTo>
                <a:cubicBezTo>
                  <a:pt x="218" y="50"/>
                  <a:pt x="199" y="61"/>
                  <a:pt x="181" y="78"/>
                </a:cubicBezTo>
                <a:cubicBezTo>
                  <a:pt x="185" y="80"/>
                  <a:pt x="187" y="81"/>
                  <a:pt x="190" y="82"/>
                </a:cubicBezTo>
                <a:cubicBezTo>
                  <a:pt x="202" y="86"/>
                  <a:pt x="212" y="92"/>
                  <a:pt x="212" y="107"/>
                </a:cubicBezTo>
                <a:cubicBezTo>
                  <a:pt x="212" y="123"/>
                  <a:pt x="200" y="138"/>
                  <a:pt x="185" y="141"/>
                </a:cubicBezTo>
                <a:cubicBezTo>
                  <a:pt x="167" y="144"/>
                  <a:pt x="148" y="145"/>
                  <a:pt x="130" y="147"/>
                </a:cubicBezTo>
                <a:cubicBezTo>
                  <a:pt x="129" y="146"/>
                  <a:pt x="129" y="144"/>
                  <a:pt x="128" y="143"/>
                </a:cubicBezTo>
                <a:cubicBezTo>
                  <a:pt x="138" y="140"/>
                  <a:pt x="148" y="136"/>
                  <a:pt x="158" y="135"/>
                </a:cubicBezTo>
                <a:cubicBezTo>
                  <a:pt x="171" y="132"/>
                  <a:pt x="182" y="130"/>
                  <a:pt x="189" y="118"/>
                </a:cubicBezTo>
                <a:cubicBezTo>
                  <a:pt x="197" y="106"/>
                  <a:pt x="194" y="98"/>
                  <a:pt x="179" y="97"/>
                </a:cubicBezTo>
                <a:cubicBezTo>
                  <a:pt x="142" y="94"/>
                  <a:pt x="114" y="113"/>
                  <a:pt x="91" y="139"/>
                </a:cubicBezTo>
                <a:cubicBezTo>
                  <a:pt x="82" y="148"/>
                  <a:pt x="78" y="160"/>
                  <a:pt x="71" y="171"/>
                </a:cubicBezTo>
                <a:cubicBezTo>
                  <a:pt x="72" y="172"/>
                  <a:pt x="74" y="173"/>
                  <a:pt x="75" y="174"/>
                </a:cubicBezTo>
                <a:cubicBezTo>
                  <a:pt x="78" y="173"/>
                  <a:pt x="80" y="171"/>
                  <a:pt x="83" y="169"/>
                </a:cubicBezTo>
                <a:cubicBezTo>
                  <a:pt x="105" y="156"/>
                  <a:pt x="127" y="161"/>
                  <a:pt x="140" y="183"/>
                </a:cubicBezTo>
                <a:cubicBezTo>
                  <a:pt x="144" y="190"/>
                  <a:pt x="146" y="198"/>
                  <a:pt x="150" y="204"/>
                </a:cubicBezTo>
                <a:cubicBezTo>
                  <a:pt x="153" y="209"/>
                  <a:pt x="157" y="213"/>
                  <a:pt x="161" y="217"/>
                </a:cubicBezTo>
                <a:cubicBezTo>
                  <a:pt x="165" y="212"/>
                  <a:pt x="170" y="208"/>
                  <a:pt x="172" y="203"/>
                </a:cubicBezTo>
                <a:cubicBezTo>
                  <a:pt x="176" y="192"/>
                  <a:pt x="178" y="181"/>
                  <a:pt x="180" y="170"/>
                </a:cubicBezTo>
                <a:cubicBezTo>
                  <a:pt x="192" y="188"/>
                  <a:pt x="189" y="208"/>
                  <a:pt x="172" y="231"/>
                </a:cubicBezTo>
                <a:cubicBezTo>
                  <a:pt x="162" y="244"/>
                  <a:pt x="163" y="266"/>
                  <a:pt x="174" y="278"/>
                </a:cubicBezTo>
                <a:cubicBezTo>
                  <a:pt x="177" y="282"/>
                  <a:pt x="181" y="285"/>
                  <a:pt x="184" y="288"/>
                </a:cubicBezTo>
                <a:cubicBezTo>
                  <a:pt x="165" y="288"/>
                  <a:pt x="152" y="288"/>
                  <a:pt x="139" y="288"/>
                </a:cubicBezTo>
                <a:cubicBezTo>
                  <a:pt x="139" y="290"/>
                  <a:pt x="139" y="287"/>
                  <a:pt x="140" y="286"/>
                </a:cubicBezTo>
                <a:cubicBezTo>
                  <a:pt x="155" y="270"/>
                  <a:pt x="150" y="251"/>
                  <a:pt x="143" y="234"/>
                </a:cubicBezTo>
                <a:cubicBezTo>
                  <a:pt x="137" y="217"/>
                  <a:pt x="127" y="201"/>
                  <a:pt x="117" y="186"/>
                </a:cubicBezTo>
                <a:cubicBezTo>
                  <a:pt x="110" y="175"/>
                  <a:pt x="100" y="175"/>
                  <a:pt x="92" y="186"/>
                </a:cubicBezTo>
                <a:cubicBezTo>
                  <a:pt x="77" y="204"/>
                  <a:pt x="63" y="224"/>
                  <a:pt x="50" y="244"/>
                </a:cubicBezTo>
                <a:cubicBezTo>
                  <a:pt x="41" y="258"/>
                  <a:pt x="33" y="274"/>
                  <a:pt x="26" y="289"/>
                </a:cubicBezTo>
                <a:cubicBezTo>
                  <a:pt x="23" y="296"/>
                  <a:pt x="22" y="303"/>
                  <a:pt x="23" y="310"/>
                </a:cubicBezTo>
                <a:cubicBezTo>
                  <a:pt x="25" y="329"/>
                  <a:pt x="18" y="344"/>
                  <a:pt x="9" y="359"/>
                </a:cubicBezTo>
                <a:cubicBezTo>
                  <a:pt x="4" y="367"/>
                  <a:pt x="0" y="378"/>
                  <a:pt x="1" y="388"/>
                </a:cubicBezTo>
                <a:cubicBezTo>
                  <a:pt x="3" y="405"/>
                  <a:pt x="7" y="423"/>
                  <a:pt x="13" y="440"/>
                </a:cubicBezTo>
                <a:cubicBezTo>
                  <a:pt x="23" y="465"/>
                  <a:pt x="44" y="477"/>
                  <a:pt x="69" y="484"/>
                </a:cubicBezTo>
                <a:cubicBezTo>
                  <a:pt x="81" y="488"/>
                  <a:pt x="97" y="479"/>
                  <a:pt x="104" y="467"/>
                </a:cubicBezTo>
                <a:cubicBezTo>
                  <a:pt x="110" y="456"/>
                  <a:pt x="116" y="446"/>
                  <a:pt x="123" y="434"/>
                </a:cubicBezTo>
                <a:cubicBezTo>
                  <a:pt x="111" y="416"/>
                  <a:pt x="99" y="394"/>
                  <a:pt x="103" y="372"/>
                </a:cubicBezTo>
                <a:cubicBezTo>
                  <a:pt x="112" y="387"/>
                  <a:pt x="122" y="404"/>
                  <a:pt x="133" y="420"/>
                </a:cubicBezTo>
                <a:cubicBezTo>
                  <a:pt x="137" y="427"/>
                  <a:pt x="142" y="427"/>
                  <a:pt x="150" y="425"/>
                </a:cubicBezTo>
                <a:cubicBezTo>
                  <a:pt x="174" y="418"/>
                  <a:pt x="198" y="424"/>
                  <a:pt x="221" y="427"/>
                </a:cubicBezTo>
                <a:cubicBezTo>
                  <a:pt x="230" y="429"/>
                  <a:pt x="238" y="431"/>
                  <a:pt x="245" y="432"/>
                </a:cubicBezTo>
                <a:cubicBezTo>
                  <a:pt x="248" y="418"/>
                  <a:pt x="252" y="404"/>
                  <a:pt x="253" y="389"/>
                </a:cubicBezTo>
                <a:cubicBezTo>
                  <a:pt x="254" y="380"/>
                  <a:pt x="253" y="369"/>
                  <a:pt x="249" y="361"/>
                </a:cubicBezTo>
                <a:cubicBezTo>
                  <a:pt x="243" y="348"/>
                  <a:pt x="234" y="337"/>
                  <a:pt x="226" y="325"/>
                </a:cubicBezTo>
                <a:cubicBezTo>
                  <a:pt x="221" y="317"/>
                  <a:pt x="215" y="317"/>
                  <a:pt x="209" y="324"/>
                </a:cubicBezTo>
                <a:cubicBezTo>
                  <a:pt x="193" y="342"/>
                  <a:pt x="172" y="350"/>
                  <a:pt x="149" y="353"/>
                </a:cubicBezTo>
                <a:cubicBezTo>
                  <a:pt x="145" y="353"/>
                  <a:pt x="141" y="358"/>
                  <a:pt x="140" y="362"/>
                </a:cubicBezTo>
                <a:cubicBezTo>
                  <a:pt x="139" y="370"/>
                  <a:pt x="139" y="379"/>
                  <a:pt x="139" y="388"/>
                </a:cubicBezTo>
                <a:cubicBezTo>
                  <a:pt x="138" y="389"/>
                  <a:pt x="137" y="389"/>
                  <a:pt x="136" y="390"/>
                </a:cubicBezTo>
                <a:cubicBezTo>
                  <a:pt x="132" y="382"/>
                  <a:pt x="125" y="373"/>
                  <a:pt x="125" y="365"/>
                </a:cubicBezTo>
                <a:cubicBezTo>
                  <a:pt x="125" y="352"/>
                  <a:pt x="120" y="345"/>
                  <a:pt x="112" y="337"/>
                </a:cubicBezTo>
                <a:cubicBezTo>
                  <a:pt x="103" y="327"/>
                  <a:pt x="98" y="315"/>
                  <a:pt x="90" y="303"/>
                </a:cubicBezTo>
                <a:cubicBezTo>
                  <a:pt x="76" y="313"/>
                  <a:pt x="74" y="329"/>
                  <a:pt x="74" y="345"/>
                </a:cubicBezTo>
                <a:cubicBezTo>
                  <a:pt x="74" y="362"/>
                  <a:pt x="78" y="380"/>
                  <a:pt x="79" y="397"/>
                </a:cubicBezTo>
                <a:cubicBezTo>
                  <a:pt x="79" y="412"/>
                  <a:pt x="79" y="427"/>
                  <a:pt x="76" y="443"/>
                </a:cubicBezTo>
                <a:cubicBezTo>
                  <a:pt x="67" y="426"/>
                  <a:pt x="69" y="406"/>
                  <a:pt x="55" y="389"/>
                </a:cubicBezTo>
                <a:cubicBezTo>
                  <a:pt x="51" y="396"/>
                  <a:pt x="48" y="401"/>
                  <a:pt x="45" y="406"/>
                </a:cubicBezTo>
                <a:cubicBezTo>
                  <a:pt x="37" y="398"/>
                  <a:pt x="36" y="388"/>
                  <a:pt x="44" y="378"/>
                </a:cubicBezTo>
                <a:cubicBezTo>
                  <a:pt x="54" y="368"/>
                  <a:pt x="55" y="356"/>
                  <a:pt x="57" y="343"/>
                </a:cubicBezTo>
                <a:cubicBezTo>
                  <a:pt x="60" y="326"/>
                  <a:pt x="68" y="309"/>
                  <a:pt x="75" y="292"/>
                </a:cubicBezTo>
                <a:cubicBezTo>
                  <a:pt x="80" y="280"/>
                  <a:pt x="91" y="269"/>
                  <a:pt x="78" y="256"/>
                </a:cubicBezTo>
                <a:cubicBezTo>
                  <a:pt x="92" y="256"/>
                  <a:pt x="96" y="266"/>
                  <a:pt x="101" y="275"/>
                </a:cubicBezTo>
                <a:cubicBezTo>
                  <a:pt x="105" y="283"/>
                  <a:pt x="107" y="292"/>
                  <a:pt x="111" y="300"/>
                </a:cubicBezTo>
                <a:cubicBezTo>
                  <a:pt x="125" y="339"/>
                  <a:pt x="165" y="347"/>
                  <a:pt x="193" y="315"/>
                </a:cubicBezTo>
                <a:cubicBezTo>
                  <a:pt x="206" y="301"/>
                  <a:pt x="215" y="285"/>
                  <a:pt x="213" y="262"/>
                </a:cubicBezTo>
                <a:cubicBezTo>
                  <a:pt x="209" y="221"/>
                  <a:pt x="217" y="181"/>
                  <a:pt x="236" y="143"/>
                </a:cubicBezTo>
                <a:cubicBezTo>
                  <a:pt x="243" y="130"/>
                  <a:pt x="242" y="112"/>
                  <a:pt x="244" y="97"/>
                </a:cubicBezTo>
                <a:cubicBezTo>
                  <a:pt x="260" y="112"/>
                  <a:pt x="263" y="130"/>
                  <a:pt x="249" y="159"/>
                </a:cubicBezTo>
                <a:cubicBezTo>
                  <a:pt x="216" y="225"/>
                  <a:pt x="225" y="288"/>
                  <a:pt x="263" y="349"/>
                </a:cubicBezTo>
                <a:cubicBezTo>
                  <a:pt x="271" y="360"/>
                  <a:pt x="279" y="371"/>
                  <a:pt x="284" y="384"/>
                </a:cubicBezTo>
                <a:cubicBezTo>
                  <a:pt x="291" y="402"/>
                  <a:pt x="304" y="410"/>
                  <a:pt x="323" y="412"/>
                </a:cubicBezTo>
                <a:cubicBezTo>
                  <a:pt x="351" y="415"/>
                  <a:pt x="378" y="420"/>
                  <a:pt x="405" y="423"/>
                </a:cubicBezTo>
                <a:cubicBezTo>
                  <a:pt x="409" y="424"/>
                  <a:pt x="413" y="423"/>
                  <a:pt x="419" y="423"/>
                </a:cubicBezTo>
                <a:cubicBezTo>
                  <a:pt x="413" y="405"/>
                  <a:pt x="408" y="388"/>
                  <a:pt x="403" y="371"/>
                </a:cubicBezTo>
                <a:cubicBezTo>
                  <a:pt x="404" y="371"/>
                  <a:pt x="405" y="371"/>
                  <a:pt x="406" y="371"/>
                </a:cubicBezTo>
                <a:cubicBezTo>
                  <a:pt x="416" y="385"/>
                  <a:pt x="425" y="402"/>
                  <a:pt x="439" y="413"/>
                </a:cubicBezTo>
                <a:cubicBezTo>
                  <a:pt x="452" y="424"/>
                  <a:pt x="470" y="429"/>
                  <a:pt x="490" y="439"/>
                </a:cubicBezTo>
                <a:cubicBezTo>
                  <a:pt x="474" y="439"/>
                  <a:pt x="460" y="438"/>
                  <a:pt x="447" y="438"/>
                </a:cubicBezTo>
                <a:cubicBezTo>
                  <a:pt x="444" y="438"/>
                  <a:pt x="441" y="435"/>
                  <a:pt x="439" y="436"/>
                </a:cubicBezTo>
                <a:cubicBezTo>
                  <a:pt x="433" y="439"/>
                  <a:pt x="427" y="442"/>
                  <a:pt x="421" y="445"/>
                </a:cubicBezTo>
                <a:cubicBezTo>
                  <a:pt x="425" y="449"/>
                  <a:pt x="429" y="456"/>
                  <a:pt x="434" y="458"/>
                </a:cubicBezTo>
                <a:cubicBezTo>
                  <a:pt x="449" y="463"/>
                  <a:pt x="464" y="468"/>
                  <a:pt x="482" y="462"/>
                </a:cubicBezTo>
                <a:cubicBezTo>
                  <a:pt x="513" y="452"/>
                  <a:pt x="544" y="455"/>
                  <a:pt x="574" y="467"/>
                </a:cubicBezTo>
                <a:cubicBezTo>
                  <a:pt x="562" y="456"/>
                  <a:pt x="548" y="445"/>
                  <a:pt x="537" y="433"/>
                </a:cubicBezTo>
                <a:cubicBezTo>
                  <a:pt x="516" y="410"/>
                  <a:pt x="494" y="387"/>
                  <a:pt x="478" y="361"/>
                </a:cubicBezTo>
                <a:cubicBezTo>
                  <a:pt x="452" y="320"/>
                  <a:pt x="406" y="315"/>
                  <a:pt x="374" y="339"/>
                </a:cubicBezTo>
                <a:cubicBezTo>
                  <a:pt x="346" y="360"/>
                  <a:pt x="333" y="358"/>
                  <a:pt x="309" y="333"/>
                </a:cubicBezTo>
                <a:cubicBezTo>
                  <a:pt x="293" y="315"/>
                  <a:pt x="286" y="293"/>
                  <a:pt x="285" y="267"/>
                </a:cubicBezTo>
                <a:cubicBezTo>
                  <a:pt x="293" y="280"/>
                  <a:pt x="299" y="292"/>
                  <a:pt x="307" y="304"/>
                </a:cubicBezTo>
                <a:cubicBezTo>
                  <a:pt x="311" y="311"/>
                  <a:pt x="317" y="317"/>
                  <a:pt x="323" y="322"/>
                </a:cubicBezTo>
                <a:cubicBezTo>
                  <a:pt x="341" y="339"/>
                  <a:pt x="355" y="337"/>
                  <a:pt x="371" y="314"/>
                </a:cubicBezTo>
                <a:cubicBezTo>
                  <a:pt x="332" y="291"/>
                  <a:pt x="327" y="254"/>
                  <a:pt x="330" y="213"/>
                </a:cubicBezTo>
                <a:cubicBezTo>
                  <a:pt x="331" y="201"/>
                  <a:pt x="330" y="189"/>
                  <a:pt x="328" y="178"/>
                </a:cubicBezTo>
                <a:cubicBezTo>
                  <a:pt x="327" y="168"/>
                  <a:pt x="323" y="161"/>
                  <a:pt x="310" y="162"/>
                </a:cubicBezTo>
                <a:cubicBezTo>
                  <a:pt x="295" y="165"/>
                  <a:pt x="286" y="171"/>
                  <a:pt x="286" y="183"/>
                </a:cubicBezTo>
                <a:cubicBezTo>
                  <a:pt x="287" y="195"/>
                  <a:pt x="289" y="206"/>
                  <a:pt x="290" y="217"/>
                </a:cubicBezTo>
                <a:cubicBezTo>
                  <a:pt x="290" y="219"/>
                  <a:pt x="290" y="221"/>
                  <a:pt x="287" y="224"/>
                </a:cubicBezTo>
                <a:cubicBezTo>
                  <a:pt x="282" y="211"/>
                  <a:pt x="276" y="198"/>
                  <a:pt x="272" y="185"/>
                </a:cubicBezTo>
                <a:cubicBezTo>
                  <a:pt x="267" y="166"/>
                  <a:pt x="278" y="153"/>
                  <a:pt x="300" y="147"/>
                </a:cubicBezTo>
                <a:cubicBezTo>
                  <a:pt x="319" y="141"/>
                  <a:pt x="338" y="148"/>
                  <a:pt x="342" y="165"/>
                </a:cubicBezTo>
                <a:cubicBezTo>
                  <a:pt x="346" y="182"/>
                  <a:pt x="345" y="201"/>
                  <a:pt x="347" y="219"/>
                </a:cubicBezTo>
                <a:cubicBezTo>
                  <a:pt x="349" y="237"/>
                  <a:pt x="350" y="257"/>
                  <a:pt x="356" y="274"/>
                </a:cubicBezTo>
                <a:cubicBezTo>
                  <a:pt x="367" y="300"/>
                  <a:pt x="401" y="311"/>
                  <a:pt x="435" y="306"/>
                </a:cubicBezTo>
                <a:cubicBezTo>
                  <a:pt x="460" y="302"/>
                  <a:pt x="478" y="283"/>
                  <a:pt x="484" y="255"/>
                </a:cubicBezTo>
                <a:cubicBezTo>
                  <a:pt x="485" y="248"/>
                  <a:pt x="487" y="241"/>
                  <a:pt x="490" y="235"/>
                </a:cubicBezTo>
                <a:cubicBezTo>
                  <a:pt x="497" y="267"/>
                  <a:pt x="486" y="294"/>
                  <a:pt x="463" y="314"/>
                </a:cubicBezTo>
                <a:cubicBezTo>
                  <a:pt x="477" y="334"/>
                  <a:pt x="490" y="353"/>
                  <a:pt x="504" y="372"/>
                </a:cubicBezTo>
                <a:cubicBezTo>
                  <a:pt x="512" y="384"/>
                  <a:pt x="519" y="397"/>
                  <a:pt x="534" y="401"/>
                </a:cubicBezTo>
                <a:cubicBezTo>
                  <a:pt x="557" y="407"/>
                  <a:pt x="565" y="398"/>
                  <a:pt x="561" y="374"/>
                </a:cubicBezTo>
                <a:cubicBezTo>
                  <a:pt x="550" y="374"/>
                  <a:pt x="538" y="376"/>
                  <a:pt x="528" y="373"/>
                </a:cubicBezTo>
                <a:cubicBezTo>
                  <a:pt x="511" y="367"/>
                  <a:pt x="504" y="348"/>
                  <a:pt x="509" y="326"/>
                </a:cubicBezTo>
                <a:cubicBezTo>
                  <a:pt x="513" y="310"/>
                  <a:pt x="517" y="294"/>
                  <a:pt x="521" y="279"/>
                </a:cubicBezTo>
                <a:cubicBezTo>
                  <a:pt x="532" y="290"/>
                  <a:pt x="532" y="305"/>
                  <a:pt x="529" y="321"/>
                </a:cubicBezTo>
                <a:cubicBezTo>
                  <a:pt x="527" y="325"/>
                  <a:pt x="527" y="330"/>
                  <a:pt x="526" y="335"/>
                </a:cubicBezTo>
                <a:close/>
                <a:moveTo>
                  <a:pt x="513" y="202"/>
                </a:moveTo>
                <a:cubicBezTo>
                  <a:pt x="490" y="187"/>
                  <a:pt x="473" y="190"/>
                  <a:pt x="462" y="212"/>
                </a:cubicBezTo>
                <a:cubicBezTo>
                  <a:pt x="458" y="219"/>
                  <a:pt x="457" y="227"/>
                  <a:pt x="455" y="235"/>
                </a:cubicBezTo>
                <a:cubicBezTo>
                  <a:pt x="453" y="246"/>
                  <a:pt x="446" y="253"/>
                  <a:pt x="436" y="257"/>
                </a:cubicBezTo>
                <a:cubicBezTo>
                  <a:pt x="424" y="261"/>
                  <a:pt x="413" y="266"/>
                  <a:pt x="401" y="271"/>
                </a:cubicBezTo>
                <a:cubicBezTo>
                  <a:pt x="397" y="261"/>
                  <a:pt x="405" y="258"/>
                  <a:pt x="413" y="254"/>
                </a:cubicBezTo>
                <a:cubicBezTo>
                  <a:pt x="438" y="244"/>
                  <a:pt x="453" y="209"/>
                  <a:pt x="442" y="184"/>
                </a:cubicBezTo>
                <a:cubicBezTo>
                  <a:pt x="433" y="162"/>
                  <a:pt x="422" y="140"/>
                  <a:pt x="411" y="118"/>
                </a:cubicBezTo>
                <a:cubicBezTo>
                  <a:pt x="398" y="91"/>
                  <a:pt x="379" y="73"/>
                  <a:pt x="347" y="80"/>
                </a:cubicBezTo>
                <a:cubicBezTo>
                  <a:pt x="343" y="81"/>
                  <a:pt x="340" y="82"/>
                  <a:pt x="337" y="81"/>
                </a:cubicBezTo>
                <a:cubicBezTo>
                  <a:pt x="328" y="79"/>
                  <a:pt x="317" y="78"/>
                  <a:pt x="314" y="69"/>
                </a:cubicBezTo>
                <a:cubicBezTo>
                  <a:pt x="326" y="68"/>
                  <a:pt x="338" y="69"/>
                  <a:pt x="349" y="65"/>
                </a:cubicBezTo>
                <a:cubicBezTo>
                  <a:pt x="378" y="57"/>
                  <a:pt x="399" y="68"/>
                  <a:pt x="415" y="91"/>
                </a:cubicBezTo>
                <a:cubicBezTo>
                  <a:pt x="418" y="96"/>
                  <a:pt x="422" y="101"/>
                  <a:pt x="425" y="107"/>
                </a:cubicBezTo>
                <a:cubicBezTo>
                  <a:pt x="438" y="131"/>
                  <a:pt x="450" y="156"/>
                  <a:pt x="463" y="182"/>
                </a:cubicBezTo>
                <a:cubicBezTo>
                  <a:pt x="496" y="163"/>
                  <a:pt x="514" y="199"/>
                  <a:pt x="543" y="202"/>
                </a:cubicBezTo>
                <a:cubicBezTo>
                  <a:pt x="531" y="209"/>
                  <a:pt x="522" y="208"/>
                  <a:pt x="513" y="202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416550" y="3827463"/>
            <a:ext cx="369888" cy="487363"/>
          </a:xfrm>
          <a:custGeom>
            <a:avLst/>
            <a:gdLst>
              <a:gd name="T0" fmla="*/ 139 w 174"/>
              <a:gd name="T1" fmla="*/ 127 h 229"/>
              <a:gd name="T2" fmla="*/ 128 w 174"/>
              <a:gd name="T3" fmla="*/ 111 h 229"/>
              <a:gd name="T4" fmla="*/ 147 w 174"/>
              <a:gd name="T5" fmla="*/ 57 h 229"/>
              <a:gd name="T6" fmla="*/ 102 w 174"/>
              <a:gd name="T7" fmla="*/ 37 h 229"/>
              <a:gd name="T8" fmla="*/ 86 w 174"/>
              <a:gd name="T9" fmla="*/ 0 h 229"/>
              <a:gd name="T10" fmla="*/ 105 w 174"/>
              <a:gd name="T11" fmla="*/ 67 h 229"/>
              <a:gd name="T12" fmla="*/ 113 w 174"/>
              <a:gd name="T13" fmla="*/ 82 h 229"/>
              <a:gd name="T14" fmla="*/ 50 w 174"/>
              <a:gd name="T15" fmla="*/ 192 h 229"/>
              <a:gd name="T16" fmla="*/ 14 w 174"/>
              <a:gd name="T17" fmla="*/ 203 h 229"/>
              <a:gd name="T18" fmla="*/ 0 w 174"/>
              <a:gd name="T19" fmla="*/ 213 h 229"/>
              <a:gd name="T20" fmla="*/ 78 w 174"/>
              <a:gd name="T21" fmla="*/ 229 h 229"/>
              <a:gd name="T22" fmla="*/ 90 w 174"/>
              <a:gd name="T23" fmla="*/ 185 h 229"/>
              <a:gd name="T24" fmla="*/ 109 w 174"/>
              <a:gd name="T25" fmla="*/ 161 h 229"/>
              <a:gd name="T26" fmla="*/ 167 w 174"/>
              <a:gd name="T27" fmla="*/ 146 h 229"/>
              <a:gd name="T28" fmla="*/ 174 w 174"/>
              <a:gd name="T29" fmla="*/ 149 h 229"/>
              <a:gd name="T30" fmla="*/ 139 w 174"/>
              <a:gd name="T31" fmla="*/ 12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229">
                <a:moveTo>
                  <a:pt x="139" y="127"/>
                </a:moveTo>
                <a:cubicBezTo>
                  <a:pt x="124" y="127"/>
                  <a:pt x="123" y="126"/>
                  <a:pt x="128" y="111"/>
                </a:cubicBezTo>
                <a:cubicBezTo>
                  <a:pt x="134" y="93"/>
                  <a:pt x="140" y="75"/>
                  <a:pt x="147" y="57"/>
                </a:cubicBezTo>
                <a:cubicBezTo>
                  <a:pt x="130" y="64"/>
                  <a:pt x="114" y="58"/>
                  <a:pt x="102" y="37"/>
                </a:cubicBezTo>
                <a:cubicBezTo>
                  <a:pt x="96" y="26"/>
                  <a:pt x="92" y="14"/>
                  <a:pt x="86" y="0"/>
                </a:cubicBezTo>
                <a:cubicBezTo>
                  <a:pt x="82" y="27"/>
                  <a:pt x="84" y="49"/>
                  <a:pt x="105" y="67"/>
                </a:cubicBezTo>
                <a:cubicBezTo>
                  <a:pt x="109" y="70"/>
                  <a:pt x="113" y="77"/>
                  <a:pt x="113" y="82"/>
                </a:cubicBezTo>
                <a:cubicBezTo>
                  <a:pt x="115" y="113"/>
                  <a:pt x="87" y="181"/>
                  <a:pt x="50" y="192"/>
                </a:cubicBezTo>
                <a:cubicBezTo>
                  <a:pt x="38" y="196"/>
                  <a:pt x="26" y="199"/>
                  <a:pt x="14" y="203"/>
                </a:cubicBezTo>
                <a:cubicBezTo>
                  <a:pt x="9" y="204"/>
                  <a:pt x="4" y="208"/>
                  <a:pt x="0" y="213"/>
                </a:cubicBezTo>
                <a:cubicBezTo>
                  <a:pt x="28" y="211"/>
                  <a:pt x="54" y="208"/>
                  <a:pt x="78" y="229"/>
                </a:cubicBezTo>
                <a:cubicBezTo>
                  <a:pt x="67" y="209"/>
                  <a:pt x="77" y="197"/>
                  <a:pt x="90" y="185"/>
                </a:cubicBezTo>
                <a:cubicBezTo>
                  <a:pt x="97" y="178"/>
                  <a:pt x="103" y="169"/>
                  <a:pt x="109" y="161"/>
                </a:cubicBezTo>
                <a:cubicBezTo>
                  <a:pt x="129" y="135"/>
                  <a:pt x="138" y="132"/>
                  <a:pt x="167" y="146"/>
                </a:cubicBezTo>
                <a:cubicBezTo>
                  <a:pt x="169" y="147"/>
                  <a:pt x="170" y="147"/>
                  <a:pt x="174" y="149"/>
                </a:cubicBezTo>
                <a:cubicBezTo>
                  <a:pt x="165" y="133"/>
                  <a:pt x="154" y="127"/>
                  <a:pt x="139" y="127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4119563" y="3529013"/>
            <a:ext cx="1787525" cy="846138"/>
          </a:xfrm>
          <a:custGeom>
            <a:avLst/>
            <a:gdLst>
              <a:gd name="T0" fmla="*/ 797 w 839"/>
              <a:gd name="T1" fmla="*/ 166 h 397"/>
              <a:gd name="T2" fmla="*/ 660 w 839"/>
              <a:gd name="T3" fmla="*/ 117 h 397"/>
              <a:gd name="T4" fmla="*/ 651 w 839"/>
              <a:gd name="T5" fmla="*/ 167 h 397"/>
              <a:gd name="T6" fmla="*/ 492 w 839"/>
              <a:gd name="T7" fmla="*/ 156 h 397"/>
              <a:gd name="T8" fmla="*/ 547 w 839"/>
              <a:gd name="T9" fmla="*/ 189 h 397"/>
              <a:gd name="T10" fmla="*/ 566 w 839"/>
              <a:gd name="T11" fmla="*/ 216 h 397"/>
              <a:gd name="T12" fmla="*/ 413 w 839"/>
              <a:gd name="T13" fmla="*/ 130 h 397"/>
              <a:gd name="T14" fmla="*/ 261 w 839"/>
              <a:gd name="T15" fmla="*/ 163 h 397"/>
              <a:gd name="T16" fmla="*/ 244 w 839"/>
              <a:gd name="T17" fmla="*/ 118 h 397"/>
              <a:gd name="T18" fmla="*/ 394 w 839"/>
              <a:gd name="T19" fmla="*/ 114 h 397"/>
              <a:gd name="T20" fmla="*/ 502 w 839"/>
              <a:gd name="T21" fmla="*/ 106 h 397"/>
              <a:gd name="T22" fmla="*/ 376 w 839"/>
              <a:gd name="T23" fmla="*/ 56 h 397"/>
              <a:gd name="T24" fmla="*/ 337 w 839"/>
              <a:gd name="T25" fmla="*/ 77 h 397"/>
              <a:gd name="T26" fmla="*/ 286 w 839"/>
              <a:gd name="T27" fmla="*/ 73 h 397"/>
              <a:gd name="T28" fmla="*/ 188 w 839"/>
              <a:gd name="T29" fmla="*/ 167 h 397"/>
              <a:gd name="T30" fmla="*/ 74 w 839"/>
              <a:gd name="T31" fmla="*/ 132 h 397"/>
              <a:gd name="T32" fmla="*/ 68 w 839"/>
              <a:gd name="T33" fmla="*/ 122 h 397"/>
              <a:gd name="T34" fmla="*/ 30 w 839"/>
              <a:gd name="T35" fmla="*/ 7 h 397"/>
              <a:gd name="T36" fmla="*/ 20 w 839"/>
              <a:gd name="T37" fmla="*/ 72 h 397"/>
              <a:gd name="T38" fmla="*/ 38 w 839"/>
              <a:gd name="T39" fmla="*/ 167 h 397"/>
              <a:gd name="T40" fmla="*/ 120 w 839"/>
              <a:gd name="T41" fmla="*/ 190 h 397"/>
              <a:gd name="T42" fmla="*/ 214 w 839"/>
              <a:gd name="T43" fmla="*/ 200 h 397"/>
              <a:gd name="T44" fmla="*/ 264 w 839"/>
              <a:gd name="T45" fmla="*/ 214 h 397"/>
              <a:gd name="T46" fmla="*/ 476 w 839"/>
              <a:gd name="T47" fmla="*/ 278 h 397"/>
              <a:gd name="T48" fmla="*/ 545 w 839"/>
              <a:gd name="T49" fmla="*/ 333 h 397"/>
              <a:gd name="T50" fmla="*/ 491 w 839"/>
              <a:gd name="T51" fmla="*/ 260 h 397"/>
              <a:gd name="T52" fmla="*/ 402 w 839"/>
              <a:gd name="T53" fmla="*/ 250 h 397"/>
              <a:gd name="T54" fmla="*/ 367 w 839"/>
              <a:gd name="T55" fmla="*/ 213 h 397"/>
              <a:gd name="T56" fmla="*/ 280 w 839"/>
              <a:gd name="T57" fmla="*/ 195 h 397"/>
              <a:gd name="T58" fmla="*/ 370 w 839"/>
              <a:gd name="T59" fmla="*/ 193 h 397"/>
              <a:gd name="T60" fmla="*/ 413 w 839"/>
              <a:gd name="T61" fmla="*/ 223 h 397"/>
              <a:gd name="T62" fmla="*/ 458 w 839"/>
              <a:gd name="T63" fmla="*/ 218 h 397"/>
              <a:gd name="T64" fmla="*/ 584 w 839"/>
              <a:gd name="T65" fmla="*/ 232 h 397"/>
              <a:gd name="T66" fmla="*/ 580 w 839"/>
              <a:gd name="T67" fmla="*/ 157 h 397"/>
              <a:gd name="T68" fmla="*/ 632 w 839"/>
              <a:gd name="T69" fmla="*/ 218 h 397"/>
              <a:gd name="T70" fmla="*/ 631 w 839"/>
              <a:gd name="T71" fmla="*/ 247 h 397"/>
              <a:gd name="T72" fmla="*/ 600 w 839"/>
              <a:gd name="T73" fmla="*/ 281 h 397"/>
              <a:gd name="T74" fmla="*/ 596 w 839"/>
              <a:gd name="T75" fmla="*/ 295 h 397"/>
              <a:gd name="T76" fmla="*/ 621 w 839"/>
              <a:gd name="T77" fmla="*/ 392 h 397"/>
              <a:gd name="T78" fmla="*/ 764 w 839"/>
              <a:gd name="T79" fmla="*/ 336 h 397"/>
              <a:gd name="T80" fmla="*/ 783 w 839"/>
              <a:gd name="T81" fmla="*/ 325 h 397"/>
              <a:gd name="T82" fmla="*/ 718 w 839"/>
              <a:gd name="T83" fmla="*/ 301 h 397"/>
              <a:gd name="T84" fmla="*/ 609 w 839"/>
              <a:gd name="T85" fmla="*/ 353 h 397"/>
              <a:gd name="T86" fmla="*/ 722 w 839"/>
              <a:gd name="T87" fmla="*/ 222 h 397"/>
              <a:gd name="T88" fmla="*/ 711 w 839"/>
              <a:gd name="T89" fmla="*/ 177 h 397"/>
              <a:gd name="T90" fmla="*/ 748 w 839"/>
              <a:gd name="T91" fmla="*/ 267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9" h="397">
                <a:moveTo>
                  <a:pt x="817" y="210"/>
                </a:moveTo>
                <a:cubicBezTo>
                  <a:pt x="803" y="220"/>
                  <a:pt x="792" y="236"/>
                  <a:pt x="769" y="232"/>
                </a:cubicBezTo>
                <a:cubicBezTo>
                  <a:pt x="795" y="216"/>
                  <a:pt x="809" y="195"/>
                  <a:pt x="797" y="166"/>
                </a:cubicBezTo>
                <a:cubicBezTo>
                  <a:pt x="790" y="148"/>
                  <a:pt x="776" y="143"/>
                  <a:pt x="748" y="145"/>
                </a:cubicBezTo>
                <a:cubicBezTo>
                  <a:pt x="751" y="142"/>
                  <a:pt x="754" y="139"/>
                  <a:pt x="756" y="137"/>
                </a:cubicBezTo>
                <a:cubicBezTo>
                  <a:pt x="745" y="121"/>
                  <a:pt x="709" y="113"/>
                  <a:pt x="660" y="117"/>
                </a:cubicBezTo>
                <a:cubicBezTo>
                  <a:pt x="663" y="142"/>
                  <a:pt x="665" y="167"/>
                  <a:pt x="668" y="192"/>
                </a:cubicBezTo>
                <a:cubicBezTo>
                  <a:pt x="667" y="193"/>
                  <a:pt x="666" y="193"/>
                  <a:pt x="666" y="194"/>
                </a:cubicBezTo>
                <a:cubicBezTo>
                  <a:pt x="661" y="185"/>
                  <a:pt x="655" y="176"/>
                  <a:pt x="651" y="167"/>
                </a:cubicBezTo>
                <a:cubicBezTo>
                  <a:pt x="649" y="164"/>
                  <a:pt x="649" y="161"/>
                  <a:pt x="649" y="158"/>
                </a:cubicBezTo>
                <a:cubicBezTo>
                  <a:pt x="646" y="121"/>
                  <a:pt x="629" y="105"/>
                  <a:pt x="588" y="100"/>
                </a:cubicBezTo>
                <a:cubicBezTo>
                  <a:pt x="539" y="94"/>
                  <a:pt x="498" y="124"/>
                  <a:pt x="492" y="156"/>
                </a:cubicBezTo>
                <a:cubicBezTo>
                  <a:pt x="490" y="168"/>
                  <a:pt x="491" y="181"/>
                  <a:pt x="494" y="192"/>
                </a:cubicBezTo>
                <a:cubicBezTo>
                  <a:pt x="497" y="203"/>
                  <a:pt x="509" y="204"/>
                  <a:pt x="518" y="203"/>
                </a:cubicBezTo>
                <a:cubicBezTo>
                  <a:pt x="529" y="203"/>
                  <a:pt x="541" y="203"/>
                  <a:pt x="547" y="189"/>
                </a:cubicBezTo>
                <a:cubicBezTo>
                  <a:pt x="549" y="183"/>
                  <a:pt x="553" y="178"/>
                  <a:pt x="559" y="173"/>
                </a:cubicBezTo>
                <a:cubicBezTo>
                  <a:pt x="553" y="191"/>
                  <a:pt x="556" y="204"/>
                  <a:pt x="573" y="214"/>
                </a:cubicBezTo>
                <a:cubicBezTo>
                  <a:pt x="570" y="215"/>
                  <a:pt x="567" y="217"/>
                  <a:pt x="566" y="216"/>
                </a:cubicBezTo>
                <a:cubicBezTo>
                  <a:pt x="553" y="210"/>
                  <a:pt x="540" y="215"/>
                  <a:pt x="528" y="218"/>
                </a:cubicBezTo>
                <a:cubicBezTo>
                  <a:pt x="493" y="224"/>
                  <a:pt x="474" y="209"/>
                  <a:pt x="470" y="174"/>
                </a:cubicBezTo>
                <a:cubicBezTo>
                  <a:pt x="467" y="150"/>
                  <a:pt x="436" y="126"/>
                  <a:pt x="413" y="130"/>
                </a:cubicBezTo>
                <a:cubicBezTo>
                  <a:pt x="391" y="133"/>
                  <a:pt x="370" y="138"/>
                  <a:pt x="349" y="141"/>
                </a:cubicBezTo>
                <a:cubicBezTo>
                  <a:pt x="334" y="143"/>
                  <a:pt x="320" y="145"/>
                  <a:pt x="305" y="143"/>
                </a:cubicBezTo>
                <a:cubicBezTo>
                  <a:pt x="286" y="141"/>
                  <a:pt x="272" y="147"/>
                  <a:pt x="261" y="163"/>
                </a:cubicBezTo>
                <a:cubicBezTo>
                  <a:pt x="260" y="163"/>
                  <a:pt x="259" y="163"/>
                  <a:pt x="257" y="162"/>
                </a:cubicBezTo>
                <a:cubicBezTo>
                  <a:pt x="258" y="154"/>
                  <a:pt x="259" y="145"/>
                  <a:pt x="260" y="136"/>
                </a:cubicBezTo>
                <a:cubicBezTo>
                  <a:pt x="256" y="131"/>
                  <a:pt x="250" y="124"/>
                  <a:pt x="244" y="118"/>
                </a:cubicBezTo>
                <a:cubicBezTo>
                  <a:pt x="244" y="116"/>
                  <a:pt x="245" y="115"/>
                  <a:pt x="246" y="114"/>
                </a:cubicBezTo>
                <a:cubicBezTo>
                  <a:pt x="277" y="127"/>
                  <a:pt x="309" y="130"/>
                  <a:pt x="342" y="124"/>
                </a:cubicBezTo>
                <a:cubicBezTo>
                  <a:pt x="360" y="121"/>
                  <a:pt x="377" y="119"/>
                  <a:pt x="394" y="114"/>
                </a:cubicBezTo>
                <a:cubicBezTo>
                  <a:pt x="418" y="108"/>
                  <a:pt x="439" y="111"/>
                  <a:pt x="459" y="127"/>
                </a:cubicBezTo>
                <a:cubicBezTo>
                  <a:pt x="471" y="136"/>
                  <a:pt x="478" y="134"/>
                  <a:pt x="488" y="123"/>
                </a:cubicBezTo>
                <a:cubicBezTo>
                  <a:pt x="493" y="118"/>
                  <a:pt x="498" y="112"/>
                  <a:pt x="502" y="106"/>
                </a:cubicBezTo>
                <a:cubicBezTo>
                  <a:pt x="488" y="101"/>
                  <a:pt x="474" y="95"/>
                  <a:pt x="460" y="89"/>
                </a:cubicBezTo>
                <a:cubicBezTo>
                  <a:pt x="458" y="88"/>
                  <a:pt x="456" y="87"/>
                  <a:pt x="455" y="85"/>
                </a:cubicBezTo>
                <a:cubicBezTo>
                  <a:pt x="434" y="62"/>
                  <a:pt x="407" y="55"/>
                  <a:pt x="376" y="56"/>
                </a:cubicBezTo>
                <a:cubicBezTo>
                  <a:pt x="360" y="56"/>
                  <a:pt x="348" y="48"/>
                  <a:pt x="338" y="37"/>
                </a:cubicBezTo>
                <a:cubicBezTo>
                  <a:pt x="335" y="34"/>
                  <a:pt x="333" y="33"/>
                  <a:pt x="330" y="31"/>
                </a:cubicBezTo>
                <a:cubicBezTo>
                  <a:pt x="316" y="42"/>
                  <a:pt x="321" y="72"/>
                  <a:pt x="337" y="77"/>
                </a:cubicBezTo>
                <a:cubicBezTo>
                  <a:pt x="352" y="81"/>
                  <a:pt x="367" y="82"/>
                  <a:pt x="381" y="84"/>
                </a:cubicBezTo>
                <a:cubicBezTo>
                  <a:pt x="358" y="98"/>
                  <a:pt x="337" y="96"/>
                  <a:pt x="313" y="80"/>
                </a:cubicBezTo>
                <a:cubicBezTo>
                  <a:pt x="305" y="75"/>
                  <a:pt x="295" y="75"/>
                  <a:pt x="286" y="73"/>
                </a:cubicBezTo>
                <a:cubicBezTo>
                  <a:pt x="267" y="70"/>
                  <a:pt x="248" y="66"/>
                  <a:pt x="229" y="66"/>
                </a:cubicBezTo>
                <a:cubicBezTo>
                  <a:pt x="188" y="65"/>
                  <a:pt x="165" y="98"/>
                  <a:pt x="178" y="138"/>
                </a:cubicBezTo>
                <a:cubicBezTo>
                  <a:pt x="182" y="149"/>
                  <a:pt x="186" y="160"/>
                  <a:pt x="188" y="167"/>
                </a:cubicBezTo>
                <a:cubicBezTo>
                  <a:pt x="176" y="160"/>
                  <a:pt x="165" y="144"/>
                  <a:pt x="159" y="124"/>
                </a:cubicBezTo>
                <a:cubicBezTo>
                  <a:pt x="139" y="137"/>
                  <a:pt x="119" y="130"/>
                  <a:pt x="100" y="119"/>
                </a:cubicBezTo>
                <a:cubicBezTo>
                  <a:pt x="85" y="111"/>
                  <a:pt x="77" y="121"/>
                  <a:pt x="74" y="132"/>
                </a:cubicBezTo>
                <a:cubicBezTo>
                  <a:pt x="72" y="136"/>
                  <a:pt x="72" y="140"/>
                  <a:pt x="72" y="144"/>
                </a:cubicBezTo>
                <a:cubicBezTo>
                  <a:pt x="70" y="144"/>
                  <a:pt x="69" y="144"/>
                  <a:pt x="68" y="143"/>
                </a:cubicBezTo>
                <a:cubicBezTo>
                  <a:pt x="68" y="136"/>
                  <a:pt x="66" y="129"/>
                  <a:pt x="68" y="122"/>
                </a:cubicBezTo>
                <a:cubicBezTo>
                  <a:pt x="70" y="109"/>
                  <a:pt x="70" y="98"/>
                  <a:pt x="62" y="86"/>
                </a:cubicBezTo>
                <a:cubicBezTo>
                  <a:pt x="53" y="72"/>
                  <a:pt x="50" y="55"/>
                  <a:pt x="44" y="39"/>
                </a:cubicBezTo>
                <a:cubicBezTo>
                  <a:pt x="39" y="28"/>
                  <a:pt x="36" y="17"/>
                  <a:pt x="30" y="7"/>
                </a:cubicBezTo>
                <a:cubicBezTo>
                  <a:pt x="25" y="0"/>
                  <a:pt x="17" y="0"/>
                  <a:pt x="12" y="8"/>
                </a:cubicBezTo>
                <a:cubicBezTo>
                  <a:pt x="4" y="25"/>
                  <a:pt x="0" y="43"/>
                  <a:pt x="3" y="62"/>
                </a:cubicBezTo>
                <a:cubicBezTo>
                  <a:pt x="6" y="74"/>
                  <a:pt x="9" y="76"/>
                  <a:pt x="20" y="72"/>
                </a:cubicBezTo>
                <a:cubicBezTo>
                  <a:pt x="17" y="87"/>
                  <a:pt x="14" y="101"/>
                  <a:pt x="11" y="116"/>
                </a:cubicBezTo>
                <a:cubicBezTo>
                  <a:pt x="22" y="114"/>
                  <a:pt x="32" y="113"/>
                  <a:pt x="41" y="112"/>
                </a:cubicBezTo>
                <a:cubicBezTo>
                  <a:pt x="20" y="131"/>
                  <a:pt x="19" y="148"/>
                  <a:pt x="38" y="167"/>
                </a:cubicBezTo>
                <a:cubicBezTo>
                  <a:pt x="58" y="188"/>
                  <a:pt x="83" y="195"/>
                  <a:pt x="111" y="194"/>
                </a:cubicBezTo>
                <a:cubicBezTo>
                  <a:pt x="113" y="194"/>
                  <a:pt x="115" y="193"/>
                  <a:pt x="116" y="193"/>
                </a:cubicBezTo>
                <a:cubicBezTo>
                  <a:pt x="118" y="192"/>
                  <a:pt x="119" y="191"/>
                  <a:pt x="120" y="190"/>
                </a:cubicBezTo>
                <a:cubicBezTo>
                  <a:pt x="111" y="177"/>
                  <a:pt x="96" y="166"/>
                  <a:pt x="104" y="148"/>
                </a:cubicBezTo>
                <a:cubicBezTo>
                  <a:pt x="117" y="160"/>
                  <a:pt x="131" y="173"/>
                  <a:pt x="146" y="183"/>
                </a:cubicBezTo>
                <a:cubicBezTo>
                  <a:pt x="166" y="198"/>
                  <a:pt x="190" y="202"/>
                  <a:pt x="214" y="200"/>
                </a:cubicBezTo>
                <a:cubicBezTo>
                  <a:pt x="225" y="199"/>
                  <a:pt x="231" y="195"/>
                  <a:pt x="226" y="183"/>
                </a:cubicBezTo>
                <a:cubicBezTo>
                  <a:pt x="224" y="179"/>
                  <a:pt x="224" y="173"/>
                  <a:pt x="224" y="166"/>
                </a:cubicBezTo>
                <a:cubicBezTo>
                  <a:pt x="238" y="183"/>
                  <a:pt x="250" y="200"/>
                  <a:pt x="264" y="214"/>
                </a:cubicBezTo>
                <a:cubicBezTo>
                  <a:pt x="282" y="233"/>
                  <a:pt x="306" y="244"/>
                  <a:pt x="331" y="252"/>
                </a:cubicBezTo>
                <a:cubicBezTo>
                  <a:pt x="336" y="253"/>
                  <a:pt x="342" y="251"/>
                  <a:pt x="349" y="250"/>
                </a:cubicBezTo>
                <a:cubicBezTo>
                  <a:pt x="383" y="288"/>
                  <a:pt x="430" y="282"/>
                  <a:pt x="476" y="278"/>
                </a:cubicBezTo>
                <a:cubicBezTo>
                  <a:pt x="463" y="291"/>
                  <a:pt x="462" y="297"/>
                  <a:pt x="476" y="309"/>
                </a:cubicBezTo>
                <a:cubicBezTo>
                  <a:pt x="490" y="321"/>
                  <a:pt x="505" y="332"/>
                  <a:pt x="521" y="342"/>
                </a:cubicBezTo>
                <a:cubicBezTo>
                  <a:pt x="533" y="350"/>
                  <a:pt x="541" y="346"/>
                  <a:pt x="545" y="333"/>
                </a:cubicBezTo>
                <a:cubicBezTo>
                  <a:pt x="551" y="312"/>
                  <a:pt x="551" y="291"/>
                  <a:pt x="541" y="271"/>
                </a:cubicBezTo>
                <a:cubicBezTo>
                  <a:pt x="535" y="258"/>
                  <a:pt x="526" y="255"/>
                  <a:pt x="513" y="256"/>
                </a:cubicBezTo>
                <a:cubicBezTo>
                  <a:pt x="506" y="257"/>
                  <a:pt x="498" y="259"/>
                  <a:pt x="491" y="260"/>
                </a:cubicBezTo>
                <a:cubicBezTo>
                  <a:pt x="476" y="263"/>
                  <a:pt x="464" y="258"/>
                  <a:pt x="456" y="246"/>
                </a:cubicBezTo>
                <a:cubicBezTo>
                  <a:pt x="451" y="237"/>
                  <a:pt x="444" y="236"/>
                  <a:pt x="434" y="240"/>
                </a:cubicBezTo>
                <a:cubicBezTo>
                  <a:pt x="424" y="244"/>
                  <a:pt x="413" y="247"/>
                  <a:pt x="402" y="250"/>
                </a:cubicBezTo>
                <a:cubicBezTo>
                  <a:pt x="397" y="251"/>
                  <a:pt x="391" y="250"/>
                  <a:pt x="381" y="249"/>
                </a:cubicBezTo>
                <a:cubicBezTo>
                  <a:pt x="390" y="243"/>
                  <a:pt x="402" y="245"/>
                  <a:pt x="397" y="232"/>
                </a:cubicBezTo>
                <a:cubicBezTo>
                  <a:pt x="391" y="219"/>
                  <a:pt x="379" y="210"/>
                  <a:pt x="367" y="213"/>
                </a:cubicBezTo>
                <a:cubicBezTo>
                  <a:pt x="359" y="216"/>
                  <a:pt x="351" y="220"/>
                  <a:pt x="342" y="223"/>
                </a:cubicBezTo>
                <a:cubicBezTo>
                  <a:pt x="330" y="227"/>
                  <a:pt x="319" y="227"/>
                  <a:pt x="309" y="218"/>
                </a:cubicBezTo>
                <a:cubicBezTo>
                  <a:pt x="300" y="211"/>
                  <a:pt x="289" y="204"/>
                  <a:pt x="280" y="195"/>
                </a:cubicBezTo>
                <a:cubicBezTo>
                  <a:pt x="287" y="197"/>
                  <a:pt x="295" y="198"/>
                  <a:pt x="303" y="201"/>
                </a:cubicBezTo>
                <a:cubicBezTo>
                  <a:pt x="319" y="208"/>
                  <a:pt x="335" y="209"/>
                  <a:pt x="351" y="200"/>
                </a:cubicBezTo>
                <a:cubicBezTo>
                  <a:pt x="357" y="196"/>
                  <a:pt x="364" y="196"/>
                  <a:pt x="370" y="193"/>
                </a:cubicBezTo>
                <a:cubicBezTo>
                  <a:pt x="374" y="191"/>
                  <a:pt x="377" y="187"/>
                  <a:pt x="382" y="182"/>
                </a:cubicBezTo>
                <a:cubicBezTo>
                  <a:pt x="388" y="191"/>
                  <a:pt x="394" y="201"/>
                  <a:pt x="401" y="211"/>
                </a:cubicBezTo>
                <a:cubicBezTo>
                  <a:pt x="405" y="216"/>
                  <a:pt x="408" y="222"/>
                  <a:pt x="413" y="223"/>
                </a:cubicBezTo>
                <a:cubicBezTo>
                  <a:pt x="420" y="225"/>
                  <a:pt x="432" y="227"/>
                  <a:pt x="435" y="224"/>
                </a:cubicBezTo>
                <a:cubicBezTo>
                  <a:pt x="440" y="219"/>
                  <a:pt x="439" y="209"/>
                  <a:pt x="440" y="200"/>
                </a:cubicBezTo>
                <a:cubicBezTo>
                  <a:pt x="448" y="201"/>
                  <a:pt x="454" y="208"/>
                  <a:pt x="458" y="218"/>
                </a:cubicBezTo>
                <a:cubicBezTo>
                  <a:pt x="470" y="243"/>
                  <a:pt x="476" y="246"/>
                  <a:pt x="504" y="241"/>
                </a:cubicBezTo>
                <a:cubicBezTo>
                  <a:pt x="520" y="238"/>
                  <a:pt x="537" y="237"/>
                  <a:pt x="554" y="236"/>
                </a:cubicBezTo>
                <a:cubicBezTo>
                  <a:pt x="564" y="235"/>
                  <a:pt x="574" y="234"/>
                  <a:pt x="584" y="232"/>
                </a:cubicBezTo>
                <a:cubicBezTo>
                  <a:pt x="597" y="230"/>
                  <a:pt x="610" y="227"/>
                  <a:pt x="613" y="213"/>
                </a:cubicBezTo>
                <a:cubicBezTo>
                  <a:pt x="616" y="196"/>
                  <a:pt x="615" y="179"/>
                  <a:pt x="596" y="169"/>
                </a:cubicBezTo>
                <a:cubicBezTo>
                  <a:pt x="590" y="166"/>
                  <a:pt x="585" y="162"/>
                  <a:pt x="580" y="157"/>
                </a:cubicBezTo>
                <a:cubicBezTo>
                  <a:pt x="576" y="152"/>
                  <a:pt x="574" y="146"/>
                  <a:pt x="570" y="138"/>
                </a:cubicBezTo>
                <a:cubicBezTo>
                  <a:pt x="581" y="145"/>
                  <a:pt x="588" y="153"/>
                  <a:pt x="597" y="155"/>
                </a:cubicBezTo>
                <a:cubicBezTo>
                  <a:pt x="624" y="161"/>
                  <a:pt x="636" y="180"/>
                  <a:pt x="632" y="218"/>
                </a:cubicBezTo>
                <a:cubicBezTo>
                  <a:pt x="632" y="219"/>
                  <a:pt x="632" y="220"/>
                  <a:pt x="632" y="222"/>
                </a:cubicBezTo>
                <a:cubicBezTo>
                  <a:pt x="653" y="234"/>
                  <a:pt x="674" y="245"/>
                  <a:pt x="670" y="279"/>
                </a:cubicBezTo>
                <a:cubicBezTo>
                  <a:pt x="661" y="260"/>
                  <a:pt x="648" y="249"/>
                  <a:pt x="631" y="247"/>
                </a:cubicBezTo>
                <a:cubicBezTo>
                  <a:pt x="616" y="245"/>
                  <a:pt x="599" y="246"/>
                  <a:pt x="583" y="249"/>
                </a:cubicBezTo>
                <a:cubicBezTo>
                  <a:pt x="573" y="251"/>
                  <a:pt x="562" y="259"/>
                  <a:pt x="562" y="274"/>
                </a:cubicBezTo>
                <a:cubicBezTo>
                  <a:pt x="577" y="269"/>
                  <a:pt x="588" y="273"/>
                  <a:pt x="600" y="281"/>
                </a:cubicBezTo>
                <a:cubicBezTo>
                  <a:pt x="611" y="288"/>
                  <a:pt x="623" y="292"/>
                  <a:pt x="635" y="297"/>
                </a:cubicBezTo>
                <a:cubicBezTo>
                  <a:pt x="628" y="303"/>
                  <a:pt x="620" y="307"/>
                  <a:pt x="609" y="302"/>
                </a:cubicBezTo>
                <a:cubicBezTo>
                  <a:pt x="605" y="300"/>
                  <a:pt x="601" y="298"/>
                  <a:pt x="596" y="295"/>
                </a:cubicBezTo>
                <a:cubicBezTo>
                  <a:pt x="577" y="284"/>
                  <a:pt x="567" y="288"/>
                  <a:pt x="564" y="310"/>
                </a:cubicBezTo>
                <a:cubicBezTo>
                  <a:pt x="563" y="325"/>
                  <a:pt x="560" y="340"/>
                  <a:pt x="564" y="354"/>
                </a:cubicBezTo>
                <a:cubicBezTo>
                  <a:pt x="571" y="382"/>
                  <a:pt x="596" y="389"/>
                  <a:pt x="621" y="392"/>
                </a:cubicBezTo>
                <a:cubicBezTo>
                  <a:pt x="659" y="397"/>
                  <a:pt x="696" y="391"/>
                  <a:pt x="731" y="377"/>
                </a:cubicBezTo>
                <a:cubicBezTo>
                  <a:pt x="743" y="372"/>
                  <a:pt x="753" y="363"/>
                  <a:pt x="761" y="354"/>
                </a:cubicBezTo>
                <a:cubicBezTo>
                  <a:pt x="765" y="351"/>
                  <a:pt x="766" y="341"/>
                  <a:pt x="764" y="336"/>
                </a:cubicBezTo>
                <a:cubicBezTo>
                  <a:pt x="762" y="332"/>
                  <a:pt x="755" y="329"/>
                  <a:pt x="750" y="329"/>
                </a:cubicBezTo>
                <a:cubicBezTo>
                  <a:pt x="742" y="327"/>
                  <a:pt x="733" y="328"/>
                  <a:pt x="724" y="329"/>
                </a:cubicBezTo>
                <a:cubicBezTo>
                  <a:pt x="741" y="311"/>
                  <a:pt x="759" y="311"/>
                  <a:pt x="783" y="325"/>
                </a:cubicBezTo>
                <a:cubicBezTo>
                  <a:pt x="823" y="294"/>
                  <a:pt x="839" y="242"/>
                  <a:pt x="817" y="210"/>
                </a:cubicBezTo>
                <a:close/>
                <a:moveTo>
                  <a:pt x="776" y="286"/>
                </a:moveTo>
                <a:cubicBezTo>
                  <a:pt x="747" y="272"/>
                  <a:pt x="738" y="275"/>
                  <a:pt x="718" y="301"/>
                </a:cubicBezTo>
                <a:cubicBezTo>
                  <a:pt x="712" y="309"/>
                  <a:pt x="706" y="318"/>
                  <a:pt x="699" y="325"/>
                </a:cubicBezTo>
                <a:cubicBezTo>
                  <a:pt x="686" y="337"/>
                  <a:pt x="676" y="349"/>
                  <a:pt x="687" y="369"/>
                </a:cubicBezTo>
                <a:cubicBezTo>
                  <a:pt x="663" y="348"/>
                  <a:pt x="637" y="351"/>
                  <a:pt x="609" y="353"/>
                </a:cubicBezTo>
                <a:cubicBezTo>
                  <a:pt x="613" y="348"/>
                  <a:pt x="618" y="344"/>
                  <a:pt x="623" y="343"/>
                </a:cubicBezTo>
                <a:cubicBezTo>
                  <a:pt x="635" y="339"/>
                  <a:pt x="647" y="336"/>
                  <a:pt x="659" y="332"/>
                </a:cubicBezTo>
                <a:cubicBezTo>
                  <a:pt x="696" y="321"/>
                  <a:pt x="724" y="253"/>
                  <a:pt x="722" y="222"/>
                </a:cubicBezTo>
                <a:cubicBezTo>
                  <a:pt x="722" y="217"/>
                  <a:pt x="718" y="210"/>
                  <a:pt x="714" y="207"/>
                </a:cubicBezTo>
                <a:cubicBezTo>
                  <a:pt x="693" y="189"/>
                  <a:pt x="691" y="167"/>
                  <a:pt x="695" y="140"/>
                </a:cubicBezTo>
                <a:cubicBezTo>
                  <a:pt x="701" y="154"/>
                  <a:pt x="705" y="166"/>
                  <a:pt x="711" y="177"/>
                </a:cubicBezTo>
                <a:cubicBezTo>
                  <a:pt x="723" y="198"/>
                  <a:pt x="739" y="204"/>
                  <a:pt x="756" y="197"/>
                </a:cubicBezTo>
                <a:cubicBezTo>
                  <a:pt x="749" y="215"/>
                  <a:pt x="743" y="233"/>
                  <a:pt x="737" y="251"/>
                </a:cubicBezTo>
                <a:cubicBezTo>
                  <a:pt x="732" y="266"/>
                  <a:pt x="733" y="267"/>
                  <a:pt x="748" y="267"/>
                </a:cubicBezTo>
                <a:cubicBezTo>
                  <a:pt x="763" y="267"/>
                  <a:pt x="774" y="273"/>
                  <a:pt x="783" y="289"/>
                </a:cubicBezTo>
                <a:cubicBezTo>
                  <a:pt x="779" y="287"/>
                  <a:pt x="778" y="287"/>
                  <a:pt x="776" y="286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745163" y="3009900"/>
            <a:ext cx="674688" cy="1109663"/>
          </a:xfrm>
          <a:custGeom>
            <a:avLst/>
            <a:gdLst>
              <a:gd name="T0" fmla="*/ 110 w 317"/>
              <a:gd name="T1" fmla="*/ 221 h 521"/>
              <a:gd name="T2" fmla="*/ 51 w 317"/>
              <a:gd name="T3" fmla="*/ 150 h 521"/>
              <a:gd name="T4" fmla="*/ 150 w 317"/>
              <a:gd name="T5" fmla="*/ 146 h 521"/>
              <a:gd name="T6" fmla="*/ 187 w 317"/>
              <a:gd name="T7" fmla="*/ 106 h 521"/>
              <a:gd name="T8" fmla="*/ 109 w 317"/>
              <a:gd name="T9" fmla="*/ 46 h 521"/>
              <a:gd name="T10" fmla="*/ 93 w 317"/>
              <a:gd name="T11" fmla="*/ 0 h 521"/>
              <a:gd name="T12" fmla="*/ 60 w 317"/>
              <a:gd name="T13" fmla="*/ 95 h 521"/>
              <a:gd name="T14" fmla="*/ 19 w 317"/>
              <a:gd name="T15" fmla="*/ 145 h 521"/>
              <a:gd name="T16" fmla="*/ 23 w 317"/>
              <a:gd name="T17" fmla="*/ 217 h 521"/>
              <a:gd name="T18" fmla="*/ 160 w 317"/>
              <a:gd name="T19" fmla="*/ 290 h 521"/>
              <a:gd name="T20" fmla="*/ 243 w 317"/>
              <a:gd name="T21" fmla="*/ 364 h 521"/>
              <a:gd name="T22" fmla="*/ 238 w 317"/>
              <a:gd name="T23" fmla="*/ 279 h 521"/>
              <a:gd name="T24" fmla="*/ 201 w 317"/>
              <a:gd name="T25" fmla="*/ 220 h 521"/>
              <a:gd name="T26" fmla="*/ 246 w 317"/>
              <a:gd name="T27" fmla="*/ 272 h 521"/>
              <a:gd name="T28" fmla="*/ 267 w 317"/>
              <a:gd name="T29" fmla="*/ 382 h 521"/>
              <a:gd name="T30" fmla="*/ 209 w 317"/>
              <a:gd name="T31" fmla="*/ 375 h 521"/>
              <a:gd name="T32" fmla="*/ 152 w 317"/>
              <a:gd name="T33" fmla="*/ 420 h 521"/>
              <a:gd name="T34" fmla="*/ 132 w 317"/>
              <a:gd name="T35" fmla="*/ 404 h 521"/>
              <a:gd name="T36" fmla="*/ 187 w 317"/>
              <a:gd name="T37" fmla="*/ 364 h 521"/>
              <a:gd name="T38" fmla="*/ 77 w 317"/>
              <a:gd name="T39" fmla="*/ 294 h 521"/>
              <a:gd name="T40" fmla="*/ 19 w 317"/>
              <a:gd name="T41" fmla="*/ 237 h 521"/>
              <a:gd name="T42" fmla="*/ 12 w 317"/>
              <a:gd name="T43" fmla="*/ 320 h 521"/>
              <a:gd name="T44" fmla="*/ 40 w 317"/>
              <a:gd name="T45" fmla="*/ 316 h 521"/>
              <a:gd name="T46" fmla="*/ 47 w 317"/>
              <a:gd name="T47" fmla="*/ 351 h 521"/>
              <a:gd name="T48" fmla="*/ 113 w 317"/>
              <a:gd name="T49" fmla="*/ 321 h 521"/>
              <a:gd name="T50" fmla="*/ 11 w 317"/>
              <a:gd name="T51" fmla="*/ 362 h 521"/>
              <a:gd name="T52" fmla="*/ 59 w 317"/>
              <a:gd name="T53" fmla="*/ 423 h 521"/>
              <a:gd name="T54" fmla="*/ 96 w 317"/>
              <a:gd name="T55" fmla="*/ 470 h 521"/>
              <a:gd name="T56" fmla="*/ 247 w 317"/>
              <a:gd name="T57" fmla="*/ 421 h 521"/>
              <a:gd name="T58" fmla="*/ 275 w 317"/>
              <a:gd name="T59" fmla="*/ 435 h 521"/>
              <a:gd name="T60" fmla="*/ 187 w 317"/>
              <a:gd name="T61" fmla="*/ 476 h 521"/>
              <a:gd name="T62" fmla="*/ 188 w 317"/>
              <a:gd name="T63" fmla="*/ 499 h 521"/>
              <a:gd name="T64" fmla="*/ 113 w 317"/>
              <a:gd name="T65" fmla="*/ 488 h 521"/>
              <a:gd name="T66" fmla="*/ 87 w 317"/>
              <a:gd name="T67" fmla="*/ 494 h 521"/>
              <a:gd name="T68" fmla="*/ 227 w 317"/>
              <a:gd name="T69" fmla="*/ 505 h 521"/>
              <a:gd name="T70" fmla="*/ 311 w 317"/>
              <a:gd name="T71" fmla="*/ 369 h 521"/>
              <a:gd name="T72" fmla="*/ 307 w 317"/>
              <a:gd name="T73" fmla="*/ 302 h 521"/>
              <a:gd name="T74" fmla="*/ 293 w 317"/>
              <a:gd name="T75" fmla="*/ 261 h 521"/>
              <a:gd name="T76" fmla="*/ 229 w 317"/>
              <a:gd name="T77" fmla="*/ 192 h 521"/>
              <a:gd name="T78" fmla="*/ 80 w 317"/>
              <a:gd name="T79" fmla="*/ 153 h 521"/>
              <a:gd name="T80" fmla="*/ 70 w 317"/>
              <a:gd name="T81" fmla="*/ 174 h 521"/>
              <a:gd name="T82" fmla="*/ 174 w 317"/>
              <a:gd name="T83" fmla="*/ 251 h 521"/>
              <a:gd name="T84" fmla="*/ 187 w 317"/>
              <a:gd name="T85" fmla="*/ 284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7" h="521">
                <a:moveTo>
                  <a:pt x="187" y="284"/>
                </a:moveTo>
                <a:cubicBezTo>
                  <a:pt x="171" y="251"/>
                  <a:pt x="142" y="234"/>
                  <a:pt x="110" y="221"/>
                </a:cubicBezTo>
                <a:cubicBezTo>
                  <a:pt x="92" y="214"/>
                  <a:pt x="75" y="202"/>
                  <a:pt x="60" y="189"/>
                </a:cubicBezTo>
                <a:cubicBezTo>
                  <a:pt x="47" y="179"/>
                  <a:pt x="44" y="161"/>
                  <a:pt x="51" y="150"/>
                </a:cubicBezTo>
                <a:cubicBezTo>
                  <a:pt x="58" y="136"/>
                  <a:pt x="72" y="136"/>
                  <a:pt x="85" y="137"/>
                </a:cubicBezTo>
                <a:cubicBezTo>
                  <a:pt x="107" y="140"/>
                  <a:pt x="128" y="143"/>
                  <a:pt x="150" y="146"/>
                </a:cubicBezTo>
                <a:cubicBezTo>
                  <a:pt x="156" y="146"/>
                  <a:pt x="163" y="146"/>
                  <a:pt x="170" y="146"/>
                </a:cubicBezTo>
                <a:cubicBezTo>
                  <a:pt x="191" y="144"/>
                  <a:pt x="202" y="122"/>
                  <a:pt x="187" y="106"/>
                </a:cubicBezTo>
                <a:cubicBezTo>
                  <a:pt x="173" y="91"/>
                  <a:pt x="155" y="79"/>
                  <a:pt x="139" y="66"/>
                </a:cubicBezTo>
                <a:cubicBezTo>
                  <a:pt x="129" y="59"/>
                  <a:pt x="118" y="54"/>
                  <a:pt x="109" y="46"/>
                </a:cubicBezTo>
                <a:cubicBezTo>
                  <a:pt x="128" y="51"/>
                  <a:pt x="147" y="56"/>
                  <a:pt x="169" y="46"/>
                </a:cubicBezTo>
                <a:cubicBezTo>
                  <a:pt x="147" y="22"/>
                  <a:pt x="120" y="12"/>
                  <a:pt x="93" y="0"/>
                </a:cubicBezTo>
                <a:cubicBezTo>
                  <a:pt x="93" y="19"/>
                  <a:pt x="94" y="37"/>
                  <a:pt x="93" y="55"/>
                </a:cubicBezTo>
                <a:cubicBezTo>
                  <a:pt x="93" y="77"/>
                  <a:pt x="80" y="89"/>
                  <a:pt x="60" y="95"/>
                </a:cubicBezTo>
                <a:cubicBezTo>
                  <a:pt x="42" y="100"/>
                  <a:pt x="25" y="105"/>
                  <a:pt x="21" y="126"/>
                </a:cubicBezTo>
                <a:cubicBezTo>
                  <a:pt x="20" y="133"/>
                  <a:pt x="21" y="139"/>
                  <a:pt x="19" y="145"/>
                </a:cubicBezTo>
                <a:cubicBezTo>
                  <a:pt x="17" y="155"/>
                  <a:pt x="14" y="164"/>
                  <a:pt x="10" y="173"/>
                </a:cubicBezTo>
                <a:cubicBezTo>
                  <a:pt x="1" y="188"/>
                  <a:pt x="7" y="210"/>
                  <a:pt x="23" y="217"/>
                </a:cubicBezTo>
                <a:cubicBezTo>
                  <a:pt x="45" y="226"/>
                  <a:pt x="66" y="236"/>
                  <a:pt x="89" y="242"/>
                </a:cubicBezTo>
                <a:cubicBezTo>
                  <a:pt x="118" y="250"/>
                  <a:pt x="141" y="268"/>
                  <a:pt x="160" y="290"/>
                </a:cubicBezTo>
                <a:cubicBezTo>
                  <a:pt x="171" y="303"/>
                  <a:pt x="184" y="317"/>
                  <a:pt x="191" y="333"/>
                </a:cubicBezTo>
                <a:cubicBezTo>
                  <a:pt x="201" y="357"/>
                  <a:pt x="221" y="361"/>
                  <a:pt x="243" y="364"/>
                </a:cubicBezTo>
                <a:cubicBezTo>
                  <a:pt x="276" y="368"/>
                  <a:pt x="282" y="360"/>
                  <a:pt x="273" y="328"/>
                </a:cubicBezTo>
                <a:cubicBezTo>
                  <a:pt x="267" y="307"/>
                  <a:pt x="253" y="293"/>
                  <a:pt x="238" y="279"/>
                </a:cubicBezTo>
                <a:cubicBezTo>
                  <a:pt x="229" y="271"/>
                  <a:pt x="222" y="262"/>
                  <a:pt x="215" y="253"/>
                </a:cubicBezTo>
                <a:cubicBezTo>
                  <a:pt x="209" y="243"/>
                  <a:pt x="204" y="232"/>
                  <a:pt x="201" y="220"/>
                </a:cubicBezTo>
                <a:cubicBezTo>
                  <a:pt x="209" y="230"/>
                  <a:pt x="216" y="240"/>
                  <a:pt x="224" y="250"/>
                </a:cubicBezTo>
                <a:cubicBezTo>
                  <a:pt x="231" y="258"/>
                  <a:pt x="238" y="267"/>
                  <a:pt x="246" y="272"/>
                </a:cubicBezTo>
                <a:cubicBezTo>
                  <a:pt x="275" y="289"/>
                  <a:pt x="289" y="315"/>
                  <a:pt x="294" y="346"/>
                </a:cubicBezTo>
                <a:cubicBezTo>
                  <a:pt x="297" y="365"/>
                  <a:pt x="286" y="379"/>
                  <a:pt x="267" y="382"/>
                </a:cubicBezTo>
                <a:cubicBezTo>
                  <a:pt x="257" y="383"/>
                  <a:pt x="248" y="382"/>
                  <a:pt x="238" y="381"/>
                </a:cubicBezTo>
                <a:cubicBezTo>
                  <a:pt x="229" y="380"/>
                  <a:pt x="220" y="377"/>
                  <a:pt x="209" y="375"/>
                </a:cubicBezTo>
                <a:cubicBezTo>
                  <a:pt x="208" y="378"/>
                  <a:pt x="206" y="382"/>
                  <a:pt x="205" y="385"/>
                </a:cubicBezTo>
                <a:cubicBezTo>
                  <a:pt x="196" y="412"/>
                  <a:pt x="181" y="422"/>
                  <a:pt x="152" y="420"/>
                </a:cubicBezTo>
                <a:cubicBezTo>
                  <a:pt x="130" y="419"/>
                  <a:pt x="107" y="419"/>
                  <a:pt x="86" y="418"/>
                </a:cubicBezTo>
                <a:cubicBezTo>
                  <a:pt x="97" y="407"/>
                  <a:pt x="114" y="404"/>
                  <a:pt x="132" y="404"/>
                </a:cubicBezTo>
                <a:cubicBezTo>
                  <a:pt x="143" y="404"/>
                  <a:pt x="154" y="404"/>
                  <a:pt x="164" y="403"/>
                </a:cubicBezTo>
                <a:cubicBezTo>
                  <a:pt x="184" y="399"/>
                  <a:pt x="194" y="383"/>
                  <a:pt x="187" y="364"/>
                </a:cubicBezTo>
                <a:cubicBezTo>
                  <a:pt x="175" y="333"/>
                  <a:pt x="157" y="305"/>
                  <a:pt x="126" y="289"/>
                </a:cubicBezTo>
                <a:cubicBezTo>
                  <a:pt x="109" y="281"/>
                  <a:pt x="99" y="280"/>
                  <a:pt x="77" y="294"/>
                </a:cubicBezTo>
                <a:cubicBezTo>
                  <a:pt x="75" y="279"/>
                  <a:pt x="77" y="278"/>
                  <a:pt x="98" y="265"/>
                </a:cubicBezTo>
                <a:cubicBezTo>
                  <a:pt x="71" y="256"/>
                  <a:pt x="44" y="246"/>
                  <a:pt x="19" y="237"/>
                </a:cubicBezTo>
                <a:cubicBezTo>
                  <a:pt x="13" y="257"/>
                  <a:pt x="5" y="277"/>
                  <a:pt x="1" y="298"/>
                </a:cubicBezTo>
                <a:cubicBezTo>
                  <a:pt x="0" y="305"/>
                  <a:pt x="7" y="314"/>
                  <a:pt x="12" y="320"/>
                </a:cubicBezTo>
                <a:cubicBezTo>
                  <a:pt x="15" y="323"/>
                  <a:pt x="23" y="322"/>
                  <a:pt x="29" y="322"/>
                </a:cubicBezTo>
                <a:cubicBezTo>
                  <a:pt x="32" y="322"/>
                  <a:pt x="34" y="319"/>
                  <a:pt x="40" y="316"/>
                </a:cubicBezTo>
                <a:cubicBezTo>
                  <a:pt x="35" y="332"/>
                  <a:pt x="24" y="336"/>
                  <a:pt x="12" y="340"/>
                </a:cubicBezTo>
                <a:cubicBezTo>
                  <a:pt x="22" y="351"/>
                  <a:pt x="35" y="351"/>
                  <a:pt x="47" y="351"/>
                </a:cubicBezTo>
                <a:cubicBezTo>
                  <a:pt x="59" y="351"/>
                  <a:pt x="72" y="352"/>
                  <a:pt x="83" y="347"/>
                </a:cubicBezTo>
                <a:cubicBezTo>
                  <a:pt x="93" y="343"/>
                  <a:pt x="101" y="332"/>
                  <a:pt x="113" y="321"/>
                </a:cubicBezTo>
                <a:cubicBezTo>
                  <a:pt x="102" y="343"/>
                  <a:pt x="113" y="355"/>
                  <a:pt x="128" y="366"/>
                </a:cubicBezTo>
                <a:cubicBezTo>
                  <a:pt x="89" y="364"/>
                  <a:pt x="51" y="363"/>
                  <a:pt x="11" y="362"/>
                </a:cubicBezTo>
                <a:cubicBezTo>
                  <a:pt x="14" y="366"/>
                  <a:pt x="15" y="370"/>
                  <a:pt x="18" y="372"/>
                </a:cubicBezTo>
                <a:cubicBezTo>
                  <a:pt x="39" y="383"/>
                  <a:pt x="52" y="400"/>
                  <a:pt x="59" y="423"/>
                </a:cubicBezTo>
                <a:cubicBezTo>
                  <a:pt x="62" y="435"/>
                  <a:pt x="68" y="446"/>
                  <a:pt x="74" y="457"/>
                </a:cubicBezTo>
                <a:cubicBezTo>
                  <a:pt x="79" y="466"/>
                  <a:pt x="86" y="470"/>
                  <a:pt x="96" y="470"/>
                </a:cubicBezTo>
                <a:cubicBezTo>
                  <a:pt x="152" y="470"/>
                  <a:pt x="201" y="455"/>
                  <a:pt x="244" y="419"/>
                </a:cubicBezTo>
                <a:cubicBezTo>
                  <a:pt x="245" y="420"/>
                  <a:pt x="246" y="421"/>
                  <a:pt x="247" y="421"/>
                </a:cubicBezTo>
                <a:cubicBezTo>
                  <a:pt x="237" y="433"/>
                  <a:pt x="228" y="445"/>
                  <a:pt x="217" y="458"/>
                </a:cubicBezTo>
                <a:cubicBezTo>
                  <a:pt x="241" y="461"/>
                  <a:pt x="258" y="449"/>
                  <a:pt x="275" y="435"/>
                </a:cubicBezTo>
                <a:cubicBezTo>
                  <a:pt x="272" y="455"/>
                  <a:pt x="255" y="472"/>
                  <a:pt x="234" y="474"/>
                </a:cubicBezTo>
                <a:cubicBezTo>
                  <a:pt x="218" y="476"/>
                  <a:pt x="202" y="475"/>
                  <a:pt x="187" y="476"/>
                </a:cubicBezTo>
                <a:cubicBezTo>
                  <a:pt x="181" y="476"/>
                  <a:pt x="175" y="477"/>
                  <a:pt x="167" y="480"/>
                </a:cubicBezTo>
                <a:cubicBezTo>
                  <a:pt x="174" y="486"/>
                  <a:pt x="180" y="492"/>
                  <a:pt x="188" y="499"/>
                </a:cubicBezTo>
                <a:cubicBezTo>
                  <a:pt x="179" y="498"/>
                  <a:pt x="169" y="500"/>
                  <a:pt x="164" y="496"/>
                </a:cubicBezTo>
                <a:cubicBezTo>
                  <a:pt x="148" y="482"/>
                  <a:pt x="130" y="488"/>
                  <a:pt x="113" y="488"/>
                </a:cubicBezTo>
                <a:cubicBezTo>
                  <a:pt x="105" y="487"/>
                  <a:pt x="97" y="488"/>
                  <a:pt x="88" y="489"/>
                </a:cubicBezTo>
                <a:cubicBezTo>
                  <a:pt x="88" y="490"/>
                  <a:pt x="87" y="492"/>
                  <a:pt x="87" y="494"/>
                </a:cubicBezTo>
                <a:cubicBezTo>
                  <a:pt x="94" y="498"/>
                  <a:pt x="101" y="504"/>
                  <a:pt x="108" y="506"/>
                </a:cubicBezTo>
                <a:cubicBezTo>
                  <a:pt x="148" y="515"/>
                  <a:pt x="188" y="521"/>
                  <a:pt x="227" y="505"/>
                </a:cubicBezTo>
                <a:cubicBezTo>
                  <a:pt x="261" y="492"/>
                  <a:pt x="285" y="467"/>
                  <a:pt x="298" y="433"/>
                </a:cubicBezTo>
                <a:cubicBezTo>
                  <a:pt x="305" y="413"/>
                  <a:pt x="308" y="391"/>
                  <a:pt x="311" y="369"/>
                </a:cubicBezTo>
                <a:cubicBezTo>
                  <a:pt x="312" y="363"/>
                  <a:pt x="308" y="356"/>
                  <a:pt x="305" y="346"/>
                </a:cubicBezTo>
                <a:cubicBezTo>
                  <a:pt x="312" y="335"/>
                  <a:pt x="317" y="318"/>
                  <a:pt x="307" y="302"/>
                </a:cubicBezTo>
                <a:cubicBezTo>
                  <a:pt x="298" y="289"/>
                  <a:pt x="285" y="279"/>
                  <a:pt x="276" y="270"/>
                </a:cubicBezTo>
                <a:cubicBezTo>
                  <a:pt x="280" y="268"/>
                  <a:pt x="292" y="266"/>
                  <a:pt x="293" y="261"/>
                </a:cubicBezTo>
                <a:cubicBezTo>
                  <a:pt x="295" y="253"/>
                  <a:pt x="293" y="241"/>
                  <a:pt x="287" y="236"/>
                </a:cubicBezTo>
                <a:cubicBezTo>
                  <a:pt x="269" y="219"/>
                  <a:pt x="250" y="203"/>
                  <a:pt x="229" y="192"/>
                </a:cubicBezTo>
                <a:cubicBezTo>
                  <a:pt x="186" y="171"/>
                  <a:pt x="140" y="159"/>
                  <a:pt x="92" y="154"/>
                </a:cubicBezTo>
                <a:cubicBezTo>
                  <a:pt x="88" y="154"/>
                  <a:pt x="84" y="153"/>
                  <a:pt x="80" y="153"/>
                </a:cubicBezTo>
                <a:cubicBezTo>
                  <a:pt x="76" y="154"/>
                  <a:pt x="69" y="156"/>
                  <a:pt x="68" y="159"/>
                </a:cubicBezTo>
                <a:cubicBezTo>
                  <a:pt x="66" y="164"/>
                  <a:pt x="67" y="172"/>
                  <a:pt x="70" y="174"/>
                </a:cubicBezTo>
                <a:cubicBezTo>
                  <a:pt x="80" y="183"/>
                  <a:pt x="90" y="193"/>
                  <a:pt x="102" y="198"/>
                </a:cubicBezTo>
                <a:cubicBezTo>
                  <a:pt x="130" y="211"/>
                  <a:pt x="157" y="224"/>
                  <a:pt x="174" y="251"/>
                </a:cubicBezTo>
                <a:cubicBezTo>
                  <a:pt x="181" y="261"/>
                  <a:pt x="185" y="272"/>
                  <a:pt x="191" y="282"/>
                </a:cubicBezTo>
                <a:cubicBezTo>
                  <a:pt x="189" y="283"/>
                  <a:pt x="188" y="283"/>
                  <a:pt x="187" y="284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5176838" y="2720975"/>
            <a:ext cx="588963" cy="1042988"/>
          </a:xfrm>
          <a:custGeom>
            <a:avLst/>
            <a:gdLst>
              <a:gd name="T0" fmla="*/ 0 w 277"/>
              <a:gd name="T1" fmla="*/ 1 h 490"/>
              <a:gd name="T2" fmla="*/ 23 w 277"/>
              <a:gd name="T3" fmla="*/ 45 h 490"/>
              <a:gd name="T4" fmla="*/ 74 w 277"/>
              <a:gd name="T5" fmla="*/ 78 h 490"/>
              <a:gd name="T6" fmla="*/ 105 w 277"/>
              <a:gd name="T7" fmla="*/ 119 h 490"/>
              <a:gd name="T8" fmla="*/ 132 w 277"/>
              <a:gd name="T9" fmla="*/ 156 h 490"/>
              <a:gd name="T10" fmla="*/ 65 w 277"/>
              <a:gd name="T11" fmla="*/ 152 h 490"/>
              <a:gd name="T12" fmla="*/ 111 w 277"/>
              <a:gd name="T13" fmla="*/ 178 h 490"/>
              <a:gd name="T14" fmla="*/ 170 w 277"/>
              <a:gd name="T15" fmla="*/ 236 h 490"/>
              <a:gd name="T16" fmla="*/ 174 w 277"/>
              <a:gd name="T17" fmla="*/ 260 h 490"/>
              <a:gd name="T18" fmla="*/ 199 w 277"/>
              <a:gd name="T19" fmla="*/ 285 h 490"/>
              <a:gd name="T20" fmla="*/ 223 w 277"/>
              <a:gd name="T21" fmla="*/ 266 h 490"/>
              <a:gd name="T22" fmla="*/ 222 w 277"/>
              <a:gd name="T23" fmla="*/ 294 h 490"/>
              <a:gd name="T24" fmla="*/ 199 w 277"/>
              <a:gd name="T25" fmla="*/ 300 h 490"/>
              <a:gd name="T26" fmla="*/ 153 w 277"/>
              <a:gd name="T27" fmla="*/ 332 h 490"/>
              <a:gd name="T28" fmla="*/ 144 w 277"/>
              <a:gd name="T29" fmla="*/ 394 h 490"/>
              <a:gd name="T30" fmla="*/ 137 w 277"/>
              <a:gd name="T31" fmla="*/ 412 h 490"/>
              <a:gd name="T32" fmla="*/ 136 w 277"/>
              <a:gd name="T33" fmla="*/ 449 h 490"/>
              <a:gd name="T34" fmla="*/ 214 w 277"/>
              <a:gd name="T35" fmla="*/ 480 h 490"/>
              <a:gd name="T36" fmla="*/ 261 w 277"/>
              <a:gd name="T37" fmla="*/ 490 h 490"/>
              <a:gd name="T38" fmla="*/ 261 w 277"/>
              <a:gd name="T39" fmla="*/ 485 h 490"/>
              <a:gd name="T40" fmla="*/ 231 w 277"/>
              <a:gd name="T41" fmla="*/ 466 h 490"/>
              <a:gd name="T42" fmla="*/ 222 w 277"/>
              <a:gd name="T43" fmla="*/ 468 h 490"/>
              <a:gd name="T44" fmla="*/ 254 w 277"/>
              <a:gd name="T45" fmla="*/ 420 h 490"/>
              <a:gd name="T46" fmla="*/ 263 w 277"/>
              <a:gd name="T47" fmla="*/ 358 h 490"/>
              <a:gd name="T48" fmla="*/ 255 w 277"/>
              <a:gd name="T49" fmla="*/ 347 h 490"/>
              <a:gd name="T50" fmla="*/ 243 w 277"/>
              <a:gd name="T51" fmla="*/ 353 h 490"/>
              <a:gd name="T52" fmla="*/ 220 w 277"/>
              <a:gd name="T53" fmla="*/ 396 h 490"/>
              <a:gd name="T54" fmla="*/ 196 w 277"/>
              <a:gd name="T55" fmla="*/ 423 h 490"/>
              <a:gd name="T56" fmla="*/ 210 w 277"/>
              <a:gd name="T57" fmla="*/ 381 h 490"/>
              <a:gd name="T58" fmla="*/ 239 w 277"/>
              <a:gd name="T59" fmla="*/ 330 h 490"/>
              <a:gd name="T60" fmla="*/ 265 w 277"/>
              <a:gd name="T61" fmla="*/ 292 h 490"/>
              <a:gd name="T62" fmla="*/ 256 w 277"/>
              <a:gd name="T63" fmla="*/ 236 h 490"/>
              <a:gd name="T64" fmla="*/ 224 w 277"/>
              <a:gd name="T65" fmla="*/ 211 h 490"/>
              <a:gd name="T66" fmla="*/ 185 w 277"/>
              <a:gd name="T67" fmla="*/ 150 h 490"/>
              <a:gd name="T68" fmla="*/ 177 w 277"/>
              <a:gd name="T69" fmla="*/ 136 h 490"/>
              <a:gd name="T70" fmla="*/ 148 w 277"/>
              <a:gd name="T71" fmla="*/ 119 h 490"/>
              <a:gd name="T72" fmla="*/ 126 w 277"/>
              <a:gd name="T73" fmla="*/ 83 h 490"/>
              <a:gd name="T74" fmla="*/ 127 w 277"/>
              <a:gd name="T75" fmla="*/ 69 h 490"/>
              <a:gd name="T76" fmla="*/ 97 w 277"/>
              <a:gd name="T77" fmla="*/ 35 h 490"/>
              <a:gd name="T78" fmla="*/ 72 w 277"/>
              <a:gd name="T79" fmla="*/ 28 h 490"/>
              <a:gd name="T80" fmla="*/ 67 w 277"/>
              <a:gd name="T81" fmla="*/ 22 h 490"/>
              <a:gd name="T82" fmla="*/ 38 w 277"/>
              <a:gd name="T83" fmla="*/ 1 h 490"/>
              <a:gd name="T84" fmla="*/ 0 w 277"/>
              <a:gd name="T85" fmla="*/ 1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7" h="490">
                <a:moveTo>
                  <a:pt x="0" y="1"/>
                </a:moveTo>
                <a:cubicBezTo>
                  <a:pt x="16" y="13"/>
                  <a:pt x="31" y="24"/>
                  <a:pt x="23" y="45"/>
                </a:cubicBezTo>
                <a:cubicBezTo>
                  <a:pt x="40" y="57"/>
                  <a:pt x="57" y="67"/>
                  <a:pt x="74" y="78"/>
                </a:cubicBezTo>
                <a:cubicBezTo>
                  <a:pt x="88" y="88"/>
                  <a:pt x="98" y="102"/>
                  <a:pt x="105" y="119"/>
                </a:cubicBezTo>
                <a:cubicBezTo>
                  <a:pt x="111" y="132"/>
                  <a:pt x="123" y="143"/>
                  <a:pt x="132" y="156"/>
                </a:cubicBezTo>
                <a:cubicBezTo>
                  <a:pt x="112" y="159"/>
                  <a:pt x="91" y="136"/>
                  <a:pt x="65" y="152"/>
                </a:cubicBezTo>
                <a:cubicBezTo>
                  <a:pt x="81" y="161"/>
                  <a:pt x="95" y="170"/>
                  <a:pt x="111" y="178"/>
                </a:cubicBezTo>
                <a:cubicBezTo>
                  <a:pt x="136" y="192"/>
                  <a:pt x="161" y="206"/>
                  <a:pt x="170" y="236"/>
                </a:cubicBezTo>
                <a:cubicBezTo>
                  <a:pt x="172" y="244"/>
                  <a:pt x="173" y="252"/>
                  <a:pt x="174" y="260"/>
                </a:cubicBezTo>
                <a:cubicBezTo>
                  <a:pt x="176" y="279"/>
                  <a:pt x="180" y="283"/>
                  <a:pt x="199" y="285"/>
                </a:cubicBezTo>
                <a:cubicBezTo>
                  <a:pt x="215" y="286"/>
                  <a:pt x="221" y="282"/>
                  <a:pt x="223" y="266"/>
                </a:cubicBezTo>
                <a:cubicBezTo>
                  <a:pt x="234" y="275"/>
                  <a:pt x="234" y="287"/>
                  <a:pt x="222" y="294"/>
                </a:cubicBezTo>
                <a:cubicBezTo>
                  <a:pt x="215" y="298"/>
                  <a:pt x="206" y="301"/>
                  <a:pt x="199" y="300"/>
                </a:cubicBezTo>
                <a:cubicBezTo>
                  <a:pt x="173" y="297"/>
                  <a:pt x="162" y="314"/>
                  <a:pt x="153" y="332"/>
                </a:cubicBezTo>
                <a:cubicBezTo>
                  <a:pt x="144" y="351"/>
                  <a:pt x="138" y="372"/>
                  <a:pt x="144" y="394"/>
                </a:cubicBezTo>
                <a:cubicBezTo>
                  <a:pt x="146" y="399"/>
                  <a:pt x="141" y="408"/>
                  <a:pt x="137" y="412"/>
                </a:cubicBezTo>
                <a:cubicBezTo>
                  <a:pt x="119" y="429"/>
                  <a:pt x="119" y="432"/>
                  <a:pt x="136" y="449"/>
                </a:cubicBezTo>
                <a:cubicBezTo>
                  <a:pt x="158" y="470"/>
                  <a:pt x="185" y="476"/>
                  <a:pt x="214" y="480"/>
                </a:cubicBezTo>
                <a:cubicBezTo>
                  <a:pt x="230" y="482"/>
                  <a:pt x="245" y="486"/>
                  <a:pt x="261" y="490"/>
                </a:cubicBezTo>
                <a:cubicBezTo>
                  <a:pt x="261" y="490"/>
                  <a:pt x="262" y="487"/>
                  <a:pt x="261" y="485"/>
                </a:cubicBezTo>
                <a:cubicBezTo>
                  <a:pt x="259" y="458"/>
                  <a:pt x="256" y="456"/>
                  <a:pt x="231" y="466"/>
                </a:cubicBezTo>
                <a:cubicBezTo>
                  <a:pt x="228" y="467"/>
                  <a:pt x="225" y="467"/>
                  <a:pt x="222" y="468"/>
                </a:cubicBezTo>
                <a:cubicBezTo>
                  <a:pt x="233" y="452"/>
                  <a:pt x="244" y="436"/>
                  <a:pt x="254" y="420"/>
                </a:cubicBezTo>
                <a:cubicBezTo>
                  <a:pt x="265" y="401"/>
                  <a:pt x="266" y="379"/>
                  <a:pt x="263" y="358"/>
                </a:cubicBezTo>
                <a:cubicBezTo>
                  <a:pt x="262" y="353"/>
                  <a:pt x="259" y="347"/>
                  <a:pt x="255" y="347"/>
                </a:cubicBezTo>
                <a:cubicBezTo>
                  <a:pt x="252" y="346"/>
                  <a:pt x="246" y="350"/>
                  <a:pt x="243" y="353"/>
                </a:cubicBezTo>
                <a:cubicBezTo>
                  <a:pt x="235" y="367"/>
                  <a:pt x="228" y="382"/>
                  <a:pt x="220" y="396"/>
                </a:cubicBezTo>
                <a:cubicBezTo>
                  <a:pt x="213" y="406"/>
                  <a:pt x="205" y="415"/>
                  <a:pt x="196" y="423"/>
                </a:cubicBezTo>
                <a:cubicBezTo>
                  <a:pt x="201" y="409"/>
                  <a:pt x="206" y="395"/>
                  <a:pt x="210" y="381"/>
                </a:cubicBezTo>
                <a:cubicBezTo>
                  <a:pt x="216" y="362"/>
                  <a:pt x="225" y="345"/>
                  <a:pt x="239" y="330"/>
                </a:cubicBezTo>
                <a:cubicBezTo>
                  <a:pt x="249" y="318"/>
                  <a:pt x="258" y="305"/>
                  <a:pt x="265" y="292"/>
                </a:cubicBezTo>
                <a:cubicBezTo>
                  <a:pt x="277" y="272"/>
                  <a:pt x="269" y="252"/>
                  <a:pt x="256" y="236"/>
                </a:cubicBezTo>
                <a:cubicBezTo>
                  <a:pt x="248" y="225"/>
                  <a:pt x="236" y="216"/>
                  <a:pt x="224" y="211"/>
                </a:cubicBezTo>
                <a:cubicBezTo>
                  <a:pt x="200" y="199"/>
                  <a:pt x="178" y="181"/>
                  <a:pt x="185" y="150"/>
                </a:cubicBezTo>
                <a:cubicBezTo>
                  <a:pt x="185" y="146"/>
                  <a:pt x="181" y="139"/>
                  <a:pt x="177" y="136"/>
                </a:cubicBezTo>
                <a:cubicBezTo>
                  <a:pt x="168" y="129"/>
                  <a:pt x="158" y="123"/>
                  <a:pt x="148" y="119"/>
                </a:cubicBezTo>
                <a:cubicBezTo>
                  <a:pt x="129" y="111"/>
                  <a:pt x="124" y="103"/>
                  <a:pt x="126" y="83"/>
                </a:cubicBezTo>
                <a:cubicBezTo>
                  <a:pt x="126" y="78"/>
                  <a:pt x="127" y="74"/>
                  <a:pt x="127" y="69"/>
                </a:cubicBezTo>
                <a:cubicBezTo>
                  <a:pt x="128" y="49"/>
                  <a:pt x="117" y="38"/>
                  <a:pt x="97" y="35"/>
                </a:cubicBezTo>
                <a:cubicBezTo>
                  <a:pt x="89" y="34"/>
                  <a:pt x="80" y="31"/>
                  <a:pt x="72" y="28"/>
                </a:cubicBezTo>
                <a:cubicBezTo>
                  <a:pt x="70" y="27"/>
                  <a:pt x="67" y="24"/>
                  <a:pt x="67" y="22"/>
                </a:cubicBezTo>
                <a:cubicBezTo>
                  <a:pt x="66" y="2"/>
                  <a:pt x="51" y="2"/>
                  <a:pt x="38" y="1"/>
                </a:cubicBezTo>
                <a:cubicBezTo>
                  <a:pt x="25" y="0"/>
                  <a:pt x="12" y="1"/>
                  <a:pt x="0" y="1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348288" y="2735263"/>
            <a:ext cx="560388" cy="474663"/>
          </a:xfrm>
          <a:custGeom>
            <a:avLst/>
            <a:gdLst>
              <a:gd name="T0" fmla="*/ 185 w 263"/>
              <a:gd name="T1" fmla="*/ 102 h 223"/>
              <a:gd name="T2" fmla="*/ 185 w 263"/>
              <a:gd name="T3" fmla="*/ 178 h 223"/>
              <a:gd name="T4" fmla="*/ 181 w 263"/>
              <a:gd name="T5" fmla="*/ 197 h 223"/>
              <a:gd name="T6" fmla="*/ 208 w 263"/>
              <a:gd name="T7" fmla="*/ 218 h 223"/>
              <a:gd name="T8" fmla="*/ 238 w 263"/>
              <a:gd name="T9" fmla="*/ 209 h 223"/>
              <a:gd name="T10" fmla="*/ 262 w 263"/>
              <a:gd name="T11" fmla="*/ 175 h 223"/>
              <a:gd name="T12" fmla="*/ 256 w 263"/>
              <a:gd name="T13" fmla="*/ 121 h 223"/>
              <a:gd name="T14" fmla="*/ 189 w 263"/>
              <a:gd name="T15" fmla="*/ 73 h 223"/>
              <a:gd name="T16" fmla="*/ 113 w 263"/>
              <a:gd name="T17" fmla="*/ 73 h 223"/>
              <a:gd name="T18" fmla="*/ 135 w 263"/>
              <a:gd name="T19" fmla="*/ 58 h 223"/>
              <a:gd name="T20" fmla="*/ 147 w 263"/>
              <a:gd name="T21" fmla="*/ 24 h 223"/>
              <a:gd name="T22" fmla="*/ 1 w 263"/>
              <a:gd name="T23" fmla="*/ 1 h 223"/>
              <a:gd name="T24" fmla="*/ 0 w 263"/>
              <a:gd name="T25" fmla="*/ 7 h 223"/>
              <a:gd name="T26" fmla="*/ 21 w 263"/>
              <a:gd name="T27" fmla="*/ 11 h 223"/>
              <a:gd name="T28" fmla="*/ 63 w 263"/>
              <a:gd name="T29" fmla="*/ 59 h 223"/>
              <a:gd name="T30" fmla="*/ 89 w 263"/>
              <a:gd name="T31" fmla="*/ 104 h 223"/>
              <a:gd name="T32" fmla="*/ 156 w 263"/>
              <a:gd name="T33" fmla="*/ 128 h 223"/>
              <a:gd name="T34" fmla="*/ 135 w 263"/>
              <a:gd name="T35" fmla="*/ 139 h 223"/>
              <a:gd name="T36" fmla="*/ 126 w 263"/>
              <a:gd name="T37" fmla="*/ 162 h 223"/>
              <a:gd name="T38" fmla="*/ 154 w 263"/>
              <a:gd name="T39" fmla="*/ 179 h 223"/>
              <a:gd name="T40" fmla="*/ 177 w 263"/>
              <a:gd name="T41" fmla="*/ 156 h 223"/>
              <a:gd name="T42" fmla="*/ 185 w 263"/>
              <a:gd name="T43" fmla="*/ 10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3" h="223">
                <a:moveTo>
                  <a:pt x="185" y="102"/>
                </a:moveTo>
                <a:cubicBezTo>
                  <a:pt x="201" y="125"/>
                  <a:pt x="192" y="151"/>
                  <a:pt x="185" y="178"/>
                </a:cubicBezTo>
                <a:cubicBezTo>
                  <a:pt x="184" y="184"/>
                  <a:pt x="181" y="191"/>
                  <a:pt x="181" y="197"/>
                </a:cubicBezTo>
                <a:cubicBezTo>
                  <a:pt x="181" y="215"/>
                  <a:pt x="192" y="223"/>
                  <a:pt x="208" y="218"/>
                </a:cubicBezTo>
                <a:cubicBezTo>
                  <a:pt x="218" y="215"/>
                  <a:pt x="228" y="212"/>
                  <a:pt x="238" y="209"/>
                </a:cubicBezTo>
                <a:cubicBezTo>
                  <a:pt x="256" y="204"/>
                  <a:pt x="263" y="192"/>
                  <a:pt x="262" y="175"/>
                </a:cubicBezTo>
                <a:cubicBezTo>
                  <a:pt x="261" y="157"/>
                  <a:pt x="261" y="138"/>
                  <a:pt x="256" y="121"/>
                </a:cubicBezTo>
                <a:cubicBezTo>
                  <a:pt x="246" y="89"/>
                  <a:pt x="219" y="77"/>
                  <a:pt x="189" y="73"/>
                </a:cubicBezTo>
                <a:cubicBezTo>
                  <a:pt x="164" y="70"/>
                  <a:pt x="139" y="72"/>
                  <a:pt x="113" y="73"/>
                </a:cubicBezTo>
                <a:cubicBezTo>
                  <a:pt x="120" y="68"/>
                  <a:pt x="129" y="62"/>
                  <a:pt x="135" y="58"/>
                </a:cubicBezTo>
                <a:cubicBezTo>
                  <a:pt x="139" y="46"/>
                  <a:pt x="143" y="35"/>
                  <a:pt x="147" y="24"/>
                </a:cubicBezTo>
                <a:cubicBezTo>
                  <a:pt x="102" y="0"/>
                  <a:pt x="51" y="1"/>
                  <a:pt x="1" y="1"/>
                </a:cubicBezTo>
                <a:cubicBezTo>
                  <a:pt x="1" y="3"/>
                  <a:pt x="0" y="5"/>
                  <a:pt x="0" y="7"/>
                </a:cubicBezTo>
                <a:cubicBezTo>
                  <a:pt x="7" y="8"/>
                  <a:pt x="14" y="10"/>
                  <a:pt x="21" y="11"/>
                </a:cubicBezTo>
                <a:cubicBezTo>
                  <a:pt x="48" y="15"/>
                  <a:pt x="67" y="33"/>
                  <a:pt x="63" y="59"/>
                </a:cubicBezTo>
                <a:cubicBezTo>
                  <a:pt x="60" y="83"/>
                  <a:pt x="68" y="95"/>
                  <a:pt x="89" y="104"/>
                </a:cubicBezTo>
                <a:cubicBezTo>
                  <a:pt x="110" y="113"/>
                  <a:pt x="130" y="127"/>
                  <a:pt x="156" y="128"/>
                </a:cubicBezTo>
                <a:cubicBezTo>
                  <a:pt x="149" y="132"/>
                  <a:pt x="142" y="136"/>
                  <a:pt x="135" y="139"/>
                </a:cubicBezTo>
                <a:cubicBezTo>
                  <a:pt x="122" y="143"/>
                  <a:pt x="117" y="152"/>
                  <a:pt x="126" y="162"/>
                </a:cubicBezTo>
                <a:cubicBezTo>
                  <a:pt x="134" y="170"/>
                  <a:pt x="145" y="180"/>
                  <a:pt x="154" y="179"/>
                </a:cubicBezTo>
                <a:cubicBezTo>
                  <a:pt x="163" y="177"/>
                  <a:pt x="174" y="166"/>
                  <a:pt x="177" y="156"/>
                </a:cubicBezTo>
                <a:cubicBezTo>
                  <a:pt x="183" y="138"/>
                  <a:pt x="183" y="119"/>
                  <a:pt x="185" y="102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680075" y="2809875"/>
            <a:ext cx="798513" cy="998538"/>
          </a:xfrm>
          <a:custGeom>
            <a:avLst/>
            <a:gdLst>
              <a:gd name="T0" fmla="*/ 295 w 375"/>
              <a:gd name="T1" fmla="*/ 238 h 469"/>
              <a:gd name="T2" fmla="*/ 234 w 375"/>
              <a:gd name="T3" fmla="*/ 175 h 469"/>
              <a:gd name="T4" fmla="*/ 285 w 375"/>
              <a:gd name="T5" fmla="*/ 194 h 469"/>
              <a:gd name="T6" fmla="*/ 330 w 375"/>
              <a:gd name="T7" fmla="*/ 248 h 469"/>
              <a:gd name="T8" fmla="*/ 277 w 375"/>
              <a:gd name="T9" fmla="*/ 173 h 469"/>
              <a:gd name="T10" fmla="*/ 243 w 375"/>
              <a:gd name="T11" fmla="*/ 127 h 469"/>
              <a:gd name="T12" fmla="*/ 193 w 375"/>
              <a:gd name="T13" fmla="*/ 85 h 469"/>
              <a:gd name="T14" fmla="*/ 129 w 375"/>
              <a:gd name="T15" fmla="*/ 72 h 469"/>
              <a:gd name="T16" fmla="*/ 128 w 375"/>
              <a:gd name="T17" fmla="*/ 69 h 469"/>
              <a:gd name="T18" fmla="*/ 135 w 375"/>
              <a:gd name="T19" fmla="*/ 50 h 469"/>
              <a:gd name="T20" fmla="*/ 102 w 375"/>
              <a:gd name="T21" fmla="*/ 35 h 469"/>
              <a:gd name="T22" fmla="*/ 104 w 375"/>
              <a:gd name="T23" fmla="*/ 51 h 469"/>
              <a:gd name="T24" fmla="*/ 82 w 375"/>
              <a:gd name="T25" fmla="*/ 28 h 469"/>
              <a:gd name="T26" fmla="*/ 15 w 375"/>
              <a:gd name="T27" fmla="*/ 1 h 469"/>
              <a:gd name="T28" fmla="*/ 1 w 375"/>
              <a:gd name="T29" fmla="*/ 18 h 469"/>
              <a:gd name="T30" fmla="*/ 62 w 375"/>
              <a:gd name="T31" fmla="*/ 29 h 469"/>
              <a:gd name="T32" fmla="*/ 109 w 375"/>
              <a:gd name="T33" fmla="*/ 62 h 469"/>
              <a:gd name="T34" fmla="*/ 130 w 375"/>
              <a:gd name="T35" fmla="*/ 76 h 469"/>
              <a:gd name="T36" fmla="*/ 203 w 375"/>
              <a:gd name="T37" fmla="*/ 118 h 469"/>
              <a:gd name="T38" fmla="*/ 215 w 375"/>
              <a:gd name="T39" fmla="*/ 121 h 469"/>
              <a:gd name="T40" fmla="*/ 246 w 375"/>
              <a:gd name="T41" fmla="*/ 149 h 469"/>
              <a:gd name="T42" fmla="*/ 221 w 375"/>
              <a:gd name="T43" fmla="*/ 138 h 469"/>
              <a:gd name="T44" fmla="*/ 217 w 375"/>
              <a:gd name="T45" fmla="*/ 138 h 469"/>
              <a:gd name="T46" fmla="*/ 205 w 375"/>
              <a:gd name="T47" fmla="*/ 162 h 469"/>
              <a:gd name="T48" fmla="*/ 228 w 375"/>
              <a:gd name="T49" fmla="*/ 185 h 469"/>
              <a:gd name="T50" fmla="*/ 239 w 375"/>
              <a:gd name="T51" fmla="*/ 232 h 469"/>
              <a:gd name="T52" fmla="*/ 251 w 375"/>
              <a:gd name="T53" fmla="*/ 259 h 469"/>
              <a:gd name="T54" fmla="*/ 330 w 375"/>
              <a:gd name="T55" fmla="*/ 317 h 469"/>
              <a:gd name="T56" fmla="*/ 345 w 375"/>
              <a:gd name="T57" fmla="*/ 363 h 469"/>
              <a:gd name="T58" fmla="*/ 349 w 375"/>
              <a:gd name="T59" fmla="*/ 379 h 469"/>
              <a:gd name="T60" fmla="*/ 358 w 375"/>
              <a:gd name="T61" fmla="*/ 430 h 469"/>
              <a:gd name="T62" fmla="*/ 360 w 375"/>
              <a:gd name="T63" fmla="*/ 469 h 469"/>
              <a:gd name="T64" fmla="*/ 374 w 375"/>
              <a:gd name="T65" fmla="*/ 412 h 469"/>
              <a:gd name="T66" fmla="*/ 374 w 375"/>
              <a:gd name="T67" fmla="*/ 400 h 469"/>
              <a:gd name="T68" fmla="*/ 365 w 375"/>
              <a:gd name="T69" fmla="*/ 384 h 469"/>
              <a:gd name="T70" fmla="*/ 349 w 375"/>
              <a:gd name="T71" fmla="*/ 367 h 469"/>
              <a:gd name="T72" fmla="*/ 371 w 375"/>
              <a:gd name="T73" fmla="*/ 350 h 469"/>
              <a:gd name="T74" fmla="*/ 309 w 375"/>
              <a:gd name="T75" fmla="*/ 260 h 469"/>
              <a:gd name="T76" fmla="*/ 264 w 375"/>
              <a:gd name="T77" fmla="*/ 247 h 469"/>
              <a:gd name="T78" fmla="*/ 295 w 375"/>
              <a:gd name="T79" fmla="*/ 23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5" h="469">
                <a:moveTo>
                  <a:pt x="295" y="238"/>
                </a:moveTo>
                <a:cubicBezTo>
                  <a:pt x="273" y="216"/>
                  <a:pt x="271" y="181"/>
                  <a:pt x="234" y="175"/>
                </a:cubicBezTo>
                <a:cubicBezTo>
                  <a:pt x="253" y="168"/>
                  <a:pt x="275" y="180"/>
                  <a:pt x="285" y="194"/>
                </a:cubicBezTo>
                <a:cubicBezTo>
                  <a:pt x="299" y="213"/>
                  <a:pt x="314" y="231"/>
                  <a:pt x="330" y="248"/>
                </a:cubicBezTo>
                <a:cubicBezTo>
                  <a:pt x="327" y="216"/>
                  <a:pt x="289" y="169"/>
                  <a:pt x="277" y="173"/>
                </a:cubicBezTo>
                <a:cubicBezTo>
                  <a:pt x="265" y="157"/>
                  <a:pt x="256" y="140"/>
                  <a:pt x="243" y="127"/>
                </a:cubicBezTo>
                <a:cubicBezTo>
                  <a:pt x="228" y="111"/>
                  <a:pt x="210" y="98"/>
                  <a:pt x="193" y="85"/>
                </a:cubicBezTo>
                <a:cubicBezTo>
                  <a:pt x="174" y="71"/>
                  <a:pt x="152" y="66"/>
                  <a:pt x="129" y="72"/>
                </a:cubicBezTo>
                <a:cubicBezTo>
                  <a:pt x="128" y="71"/>
                  <a:pt x="128" y="70"/>
                  <a:pt x="128" y="69"/>
                </a:cubicBezTo>
                <a:cubicBezTo>
                  <a:pt x="130" y="63"/>
                  <a:pt x="137" y="53"/>
                  <a:pt x="135" y="50"/>
                </a:cubicBezTo>
                <a:cubicBezTo>
                  <a:pt x="128" y="40"/>
                  <a:pt x="117" y="34"/>
                  <a:pt x="102" y="35"/>
                </a:cubicBezTo>
                <a:cubicBezTo>
                  <a:pt x="103" y="40"/>
                  <a:pt x="103" y="43"/>
                  <a:pt x="104" y="51"/>
                </a:cubicBezTo>
                <a:cubicBezTo>
                  <a:pt x="95" y="42"/>
                  <a:pt x="88" y="36"/>
                  <a:pt x="82" y="28"/>
                </a:cubicBezTo>
                <a:cubicBezTo>
                  <a:pt x="65" y="7"/>
                  <a:pt x="40" y="2"/>
                  <a:pt x="15" y="1"/>
                </a:cubicBezTo>
                <a:cubicBezTo>
                  <a:pt x="3" y="0"/>
                  <a:pt x="0" y="6"/>
                  <a:pt x="1" y="18"/>
                </a:cubicBezTo>
                <a:cubicBezTo>
                  <a:pt x="21" y="22"/>
                  <a:pt x="42" y="24"/>
                  <a:pt x="62" y="29"/>
                </a:cubicBezTo>
                <a:cubicBezTo>
                  <a:pt x="81" y="34"/>
                  <a:pt x="96" y="46"/>
                  <a:pt x="109" y="62"/>
                </a:cubicBezTo>
                <a:cubicBezTo>
                  <a:pt x="114" y="69"/>
                  <a:pt x="122" y="72"/>
                  <a:pt x="130" y="76"/>
                </a:cubicBezTo>
                <a:cubicBezTo>
                  <a:pt x="154" y="90"/>
                  <a:pt x="178" y="104"/>
                  <a:pt x="203" y="118"/>
                </a:cubicBezTo>
                <a:cubicBezTo>
                  <a:pt x="206" y="120"/>
                  <a:pt x="211" y="121"/>
                  <a:pt x="215" y="121"/>
                </a:cubicBezTo>
                <a:cubicBezTo>
                  <a:pt x="232" y="124"/>
                  <a:pt x="242" y="132"/>
                  <a:pt x="246" y="149"/>
                </a:cubicBezTo>
                <a:cubicBezTo>
                  <a:pt x="238" y="145"/>
                  <a:pt x="229" y="142"/>
                  <a:pt x="221" y="138"/>
                </a:cubicBezTo>
                <a:cubicBezTo>
                  <a:pt x="219" y="138"/>
                  <a:pt x="217" y="138"/>
                  <a:pt x="217" y="138"/>
                </a:cubicBezTo>
                <a:cubicBezTo>
                  <a:pt x="213" y="146"/>
                  <a:pt x="209" y="154"/>
                  <a:pt x="205" y="162"/>
                </a:cubicBezTo>
                <a:cubicBezTo>
                  <a:pt x="212" y="169"/>
                  <a:pt x="220" y="176"/>
                  <a:pt x="228" y="185"/>
                </a:cubicBezTo>
                <a:cubicBezTo>
                  <a:pt x="241" y="198"/>
                  <a:pt x="245" y="214"/>
                  <a:pt x="239" y="232"/>
                </a:cubicBezTo>
                <a:cubicBezTo>
                  <a:pt x="233" y="249"/>
                  <a:pt x="234" y="251"/>
                  <a:pt x="251" y="259"/>
                </a:cubicBezTo>
                <a:cubicBezTo>
                  <a:pt x="280" y="275"/>
                  <a:pt x="310" y="289"/>
                  <a:pt x="330" y="317"/>
                </a:cubicBezTo>
                <a:cubicBezTo>
                  <a:pt x="340" y="331"/>
                  <a:pt x="346" y="346"/>
                  <a:pt x="345" y="363"/>
                </a:cubicBezTo>
                <a:cubicBezTo>
                  <a:pt x="345" y="369"/>
                  <a:pt x="346" y="375"/>
                  <a:pt x="349" y="379"/>
                </a:cubicBezTo>
                <a:cubicBezTo>
                  <a:pt x="358" y="395"/>
                  <a:pt x="362" y="411"/>
                  <a:pt x="358" y="430"/>
                </a:cubicBezTo>
                <a:cubicBezTo>
                  <a:pt x="355" y="443"/>
                  <a:pt x="358" y="456"/>
                  <a:pt x="360" y="469"/>
                </a:cubicBezTo>
                <a:cubicBezTo>
                  <a:pt x="370" y="451"/>
                  <a:pt x="372" y="432"/>
                  <a:pt x="374" y="412"/>
                </a:cubicBezTo>
                <a:cubicBezTo>
                  <a:pt x="374" y="408"/>
                  <a:pt x="373" y="404"/>
                  <a:pt x="374" y="400"/>
                </a:cubicBezTo>
                <a:cubicBezTo>
                  <a:pt x="375" y="392"/>
                  <a:pt x="374" y="387"/>
                  <a:pt x="365" y="384"/>
                </a:cubicBezTo>
                <a:cubicBezTo>
                  <a:pt x="359" y="382"/>
                  <a:pt x="355" y="374"/>
                  <a:pt x="349" y="367"/>
                </a:cubicBezTo>
                <a:cubicBezTo>
                  <a:pt x="368" y="368"/>
                  <a:pt x="371" y="365"/>
                  <a:pt x="371" y="350"/>
                </a:cubicBezTo>
                <a:cubicBezTo>
                  <a:pt x="372" y="310"/>
                  <a:pt x="347" y="273"/>
                  <a:pt x="309" y="260"/>
                </a:cubicBezTo>
                <a:cubicBezTo>
                  <a:pt x="295" y="255"/>
                  <a:pt x="279" y="251"/>
                  <a:pt x="264" y="247"/>
                </a:cubicBezTo>
                <a:cubicBezTo>
                  <a:pt x="273" y="244"/>
                  <a:pt x="282" y="242"/>
                  <a:pt x="295" y="238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4181475" y="3116263"/>
            <a:ext cx="203200" cy="393700"/>
          </a:xfrm>
          <a:custGeom>
            <a:avLst/>
            <a:gdLst>
              <a:gd name="T0" fmla="*/ 85 w 95"/>
              <a:gd name="T1" fmla="*/ 0 h 185"/>
              <a:gd name="T2" fmla="*/ 30 w 95"/>
              <a:gd name="T3" fmla="*/ 81 h 185"/>
              <a:gd name="T4" fmla="*/ 3 w 95"/>
              <a:gd name="T5" fmla="*/ 155 h 185"/>
              <a:gd name="T6" fmla="*/ 12 w 95"/>
              <a:gd name="T7" fmla="*/ 185 h 185"/>
              <a:gd name="T8" fmla="*/ 31 w 95"/>
              <a:gd name="T9" fmla="*/ 125 h 185"/>
              <a:gd name="T10" fmla="*/ 25 w 95"/>
              <a:gd name="T11" fmla="*/ 141 h 185"/>
              <a:gd name="T12" fmla="*/ 27 w 95"/>
              <a:gd name="T13" fmla="*/ 111 h 185"/>
              <a:gd name="T14" fmla="*/ 66 w 95"/>
              <a:gd name="T15" fmla="*/ 51 h 185"/>
              <a:gd name="T16" fmla="*/ 88 w 95"/>
              <a:gd name="T17" fmla="*/ 18 h 185"/>
              <a:gd name="T18" fmla="*/ 85 w 95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85">
                <a:moveTo>
                  <a:pt x="85" y="0"/>
                </a:moveTo>
                <a:cubicBezTo>
                  <a:pt x="59" y="23"/>
                  <a:pt x="43" y="51"/>
                  <a:pt x="30" y="81"/>
                </a:cubicBezTo>
                <a:cubicBezTo>
                  <a:pt x="19" y="105"/>
                  <a:pt x="11" y="130"/>
                  <a:pt x="3" y="155"/>
                </a:cubicBezTo>
                <a:cubicBezTo>
                  <a:pt x="0" y="166"/>
                  <a:pt x="1" y="177"/>
                  <a:pt x="12" y="185"/>
                </a:cubicBezTo>
                <a:cubicBezTo>
                  <a:pt x="22" y="166"/>
                  <a:pt x="42" y="152"/>
                  <a:pt x="31" y="125"/>
                </a:cubicBezTo>
                <a:cubicBezTo>
                  <a:pt x="29" y="131"/>
                  <a:pt x="27" y="135"/>
                  <a:pt x="25" y="141"/>
                </a:cubicBezTo>
                <a:cubicBezTo>
                  <a:pt x="17" y="130"/>
                  <a:pt x="18" y="119"/>
                  <a:pt x="27" y="111"/>
                </a:cubicBezTo>
                <a:cubicBezTo>
                  <a:pt x="45" y="95"/>
                  <a:pt x="53" y="71"/>
                  <a:pt x="66" y="51"/>
                </a:cubicBezTo>
                <a:cubicBezTo>
                  <a:pt x="73" y="40"/>
                  <a:pt x="79" y="28"/>
                  <a:pt x="88" y="18"/>
                </a:cubicBezTo>
                <a:cubicBezTo>
                  <a:pt x="95" y="10"/>
                  <a:pt x="92" y="6"/>
                  <a:pt x="85" y="0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378325" y="4117975"/>
            <a:ext cx="717550" cy="222250"/>
          </a:xfrm>
          <a:custGeom>
            <a:avLst/>
            <a:gdLst>
              <a:gd name="T0" fmla="*/ 261 w 337"/>
              <a:gd name="T1" fmla="*/ 82 h 105"/>
              <a:gd name="T2" fmla="*/ 162 w 337"/>
              <a:gd name="T3" fmla="*/ 91 h 105"/>
              <a:gd name="T4" fmla="*/ 227 w 337"/>
              <a:gd name="T5" fmla="*/ 98 h 105"/>
              <a:gd name="T6" fmla="*/ 316 w 337"/>
              <a:gd name="T7" fmla="*/ 71 h 105"/>
              <a:gd name="T8" fmla="*/ 337 w 337"/>
              <a:gd name="T9" fmla="*/ 65 h 105"/>
              <a:gd name="T10" fmla="*/ 0 w 337"/>
              <a:gd name="T11" fmla="*/ 0 h 105"/>
              <a:gd name="T12" fmla="*/ 209 w 337"/>
              <a:gd name="T13" fmla="*/ 47 h 105"/>
              <a:gd name="T14" fmla="*/ 208 w 337"/>
              <a:gd name="T15" fmla="*/ 51 h 105"/>
              <a:gd name="T16" fmla="*/ 8 w 337"/>
              <a:gd name="T17" fmla="*/ 16 h 105"/>
              <a:gd name="T18" fmla="*/ 7 w 337"/>
              <a:gd name="T19" fmla="*/ 22 h 105"/>
              <a:gd name="T20" fmla="*/ 164 w 337"/>
              <a:gd name="T21" fmla="*/ 58 h 105"/>
              <a:gd name="T22" fmla="*/ 163 w 337"/>
              <a:gd name="T23" fmla="*/ 62 h 105"/>
              <a:gd name="T24" fmla="*/ 32 w 337"/>
              <a:gd name="T25" fmla="*/ 40 h 105"/>
              <a:gd name="T26" fmla="*/ 31 w 337"/>
              <a:gd name="T27" fmla="*/ 44 h 105"/>
              <a:gd name="T28" fmla="*/ 137 w 337"/>
              <a:gd name="T29" fmla="*/ 74 h 105"/>
              <a:gd name="T30" fmla="*/ 137 w 337"/>
              <a:gd name="T31" fmla="*/ 77 h 105"/>
              <a:gd name="T32" fmla="*/ 77 w 337"/>
              <a:gd name="T33" fmla="*/ 66 h 105"/>
              <a:gd name="T34" fmla="*/ 77 w 337"/>
              <a:gd name="T35" fmla="*/ 69 h 105"/>
              <a:gd name="T36" fmla="*/ 137 w 337"/>
              <a:gd name="T37" fmla="*/ 86 h 105"/>
              <a:gd name="T38" fmla="*/ 151 w 337"/>
              <a:gd name="T39" fmla="*/ 82 h 105"/>
              <a:gd name="T40" fmla="*/ 246 w 337"/>
              <a:gd name="T41" fmla="*/ 58 h 105"/>
              <a:gd name="T42" fmla="*/ 254 w 337"/>
              <a:gd name="T43" fmla="*/ 60 h 105"/>
              <a:gd name="T44" fmla="*/ 213 w 337"/>
              <a:gd name="T45" fmla="*/ 67 h 105"/>
              <a:gd name="T46" fmla="*/ 214 w 337"/>
              <a:gd name="T47" fmla="*/ 72 h 105"/>
              <a:gd name="T48" fmla="*/ 284 w 337"/>
              <a:gd name="T49" fmla="*/ 69 h 105"/>
              <a:gd name="T50" fmla="*/ 285 w 337"/>
              <a:gd name="T51" fmla="*/ 71 h 105"/>
              <a:gd name="T52" fmla="*/ 237 w 337"/>
              <a:gd name="T53" fmla="*/ 78 h 105"/>
              <a:gd name="T54" fmla="*/ 190 w 337"/>
              <a:gd name="T55" fmla="*/ 80 h 105"/>
              <a:gd name="T56" fmla="*/ 190 w 337"/>
              <a:gd name="T57" fmla="*/ 84 h 105"/>
              <a:gd name="T58" fmla="*/ 226 w 337"/>
              <a:gd name="T59" fmla="*/ 85 h 105"/>
              <a:gd name="T60" fmla="*/ 261 w 337"/>
              <a:gd name="T61" fmla="*/ 8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7" h="105">
                <a:moveTo>
                  <a:pt x="261" y="82"/>
                </a:moveTo>
                <a:cubicBezTo>
                  <a:pt x="230" y="96"/>
                  <a:pt x="196" y="90"/>
                  <a:pt x="162" y="91"/>
                </a:cubicBezTo>
                <a:cubicBezTo>
                  <a:pt x="179" y="101"/>
                  <a:pt x="200" y="105"/>
                  <a:pt x="227" y="98"/>
                </a:cubicBezTo>
                <a:cubicBezTo>
                  <a:pt x="257" y="91"/>
                  <a:pt x="286" y="80"/>
                  <a:pt x="316" y="71"/>
                </a:cubicBezTo>
                <a:cubicBezTo>
                  <a:pt x="323" y="69"/>
                  <a:pt x="330" y="68"/>
                  <a:pt x="337" y="65"/>
                </a:cubicBezTo>
                <a:cubicBezTo>
                  <a:pt x="226" y="37"/>
                  <a:pt x="114" y="13"/>
                  <a:pt x="0" y="0"/>
                </a:cubicBezTo>
                <a:cubicBezTo>
                  <a:pt x="70" y="16"/>
                  <a:pt x="139" y="31"/>
                  <a:pt x="209" y="47"/>
                </a:cubicBezTo>
                <a:cubicBezTo>
                  <a:pt x="209" y="48"/>
                  <a:pt x="209" y="50"/>
                  <a:pt x="208" y="51"/>
                </a:cubicBezTo>
                <a:cubicBezTo>
                  <a:pt x="142" y="39"/>
                  <a:pt x="75" y="28"/>
                  <a:pt x="8" y="16"/>
                </a:cubicBezTo>
                <a:cubicBezTo>
                  <a:pt x="8" y="18"/>
                  <a:pt x="8" y="20"/>
                  <a:pt x="7" y="22"/>
                </a:cubicBezTo>
                <a:cubicBezTo>
                  <a:pt x="59" y="34"/>
                  <a:pt x="112" y="46"/>
                  <a:pt x="164" y="58"/>
                </a:cubicBezTo>
                <a:cubicBezTo>
                  <a:pt x="163" y="59"/>
                  <a:pt x="163" y="61"/>
                  <a:pt x="163" y="62"/>
                </a:cubicBezTo>
                <a:cubicBezTo>
                  <a:pt x="119" y="54"/>
                  <a:pt x="76" y="47"/>
                  <a:pt x="32" y="40"/>
                </a:cubicBezTo>
                <a:cubicBezTo>
                  <a:pt x="32" y="42"/>
                  <a:pt x="31" y="43"/>
                  <a:pt x="31" y="44"/>
                </a:cubicBezTo>
                <a:cubicBezTo>
                  <a:pt x="66" y="54"/>
                  <a:pt x="102" y="64"/>
                  <a:pt x="137" y="74"/>
                </a:cubicBezTo>
                <a:cubicBezTo>
                  <a:pt x="137" y="75"/>
                  <a:pt x="137" y="76"/>
                  <a:pt x="137" y="77"/>
                </a:cubicBezTo>
                <a:cubicBezTo>
                  <a:pt x="117" y="73"/>
                  <a:pt x="97" y="70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97" y="75"/>
                  <a:pt x="117" y="81"/>
                  <a:pt x="137" y="86"/>
                </a:cubicBezTo>
                <a:cubicBezTo>
                  <a:pt x="141" y="87"/>
                  <a:pt x="147" y="84"/>
                  <a:pt x="151" y="82"/>
                </a:cubicBezTo>
                <a:cubicBezTo>
                  <a:pt x="181" y="68"/>
                  <a:pt x="212" y="57"/>
                  <a:pt x="246" y="58"/>
                </a:cubicBezTo>
                <a:cubicBezTo>
                  <a:pt x="249" y="58"/>
                  <a:pt x="252" y="58"/>
                  <a:pt x="254" y="60"/>
                </a:cubicBezTo>
                <a:cubicBezTo>
                  <a:pt x="241" y="62"/>
                  <a:pt x="227" y="64"/>
                  <a:pt x="213" y="67"/>
                </a:cubicBezTo>
                <a:cubicBezTo>
                  <a:pt x="213" y="68"/>
                  <a:pt x="214" y="70"/>
                  <a:pt x="214" y="72"/>
                </a:cubicBezTo>
                <a:cubicBezTo>
                  <a:pt x="237" y="71"/>
                  <a:pt x="261" y="70"/>
                  <a:pt x="284" y="69"/>
                </a:cubicBezTo>
                <a:cubicBezTo>
                  <a:pt x="285" y="69"/>
                  <a:pt x="285" y="70"/>
                  <a:pt x="285" y="71"/>
                </a:cubicBezTo>
                <a:cubicBezTo>
                  <a:pt x="269" y="73"/>
                  <a:pt x="253" y="77"/>
                  <a:pt x="237" y="78"/>
                </a:cubicBezTo>
                <a:cubicBezTo>
                  <a:pt x="222" y="80"/>
                  <a:pt x="206" y="80"/>
                  <a:pt x="190" y="80"/>
                </a:cubicBezTo>
                <a:cubicBezTo>
                  <a:pt x="190" y="81"/>
                  <a:pt x="190" y="83"/>
                  <a:pt x="190" y="84"/>
                </a:cubicBezTo>
                <a:cubicBezTo>
                  <a:pt x="202" y="84"/>
                  <a:pt x="214" y="85"/>
                  <a:pt x="226" y="85"/>
                </a:cubicBezTo>
                <a:cubicBezTo>
                  <a:pt x="238" y="85"/>
                  <a:pt x="249" y="83"/>
                  <a:pt x="261" y="82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4689475" y="4311650"/>
            <a:ext cx="384175" cy="214313"/>
          </a:xfrm>
          <a:custGeom>
            <a:avLst/>
            <a:gdLst>
              <a:gd name="T0" fmla="*/ 20 w 181"/>
              <a:gd name="T1" fmla="*/ 86 h 101"/>
              <a:gd name="T2" fmla="*/ 96 w 181"/>
              <a:gd name="T3" fmla="*/ 24 h 101"/>
              <a:gd name="T4" fmla="*/ 38 w 181"/>
              <a:gd name="T5" fmla="*/ 44 h 101"/>
              <a:gd name="T6" fmla="*/ 3 w 181"/>
              <a:gd name="T7" fmla="*/ 84 h 101"/>
              <a:gd name="T8" fmla="*/ 1 w 181"/>
              <a:gd name="T9" fmla="*/ 101 h 101"/>
              <a:gd name="T10" fmla="*/ 22 w 181"/>
              <a:gd name="T11" fmla="*/ 98 h 101"/>
              <a:gd name="T12" fmla="*/ 51 w 181"/>
              <a:gd name="T13" fmla="*/ 76 h 101"/>
              <a:gd name="T14" fmla="*/ 164 w 181"/>
              <a:gd name="T15" fmla="*/ 18 h 101"/>
              <a:gd name="T16" fmla="*/ 181 w 181"/>
              <a:gd name="T17" fmla="*/ 0 h 101"/>
              <a:gd name="T18" fmla="*/ 20 w 181"/>
              <a:gd name="T19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101">
                <a:moveTo>
                  <a:pt x="20" y="86"/>
                </a:moveTo>
                <a:cubicBezTo>
                  <a:pt x="39" y="58"/>
                  <a:pt x="69" y="43"/>
                  <a:pt x="96" y="24"/>
                </a:cubicBezTo>
                <a:cubicBezTo>
                  <a:pt x="74" y="24"/>
                  <a:pt x="54" y="30"/>
                  <a:pt x="38" y="44"/>
                </a:cubicBezTo>
                <a:cubicBezTo>
                  <a:pt x="25" y="56"/>
                  <a:pt x="14" y="70"/>
                  <a:pt x="3" y="84"/>
                </a:cubicBezTo>
                <a:cubicBezTo>
                  <a:pt x="0" y="88"/>
                  <a:pt x="2" y="95"/>
                  <a:pt x="1" y="101"/>
                </a:cubicBezTo>
                <a:cubicBezTo>
                  <a:pt x="8" y="100"/>
                  <a:pt x="17" y="101"/>
                  <a:pt x="22" y="98"/>
                </a:cubicBezTo>
                <a:cubicBezTo>
                  <a:pt x="33" y="92"/>
                  <a:pt x="41" y="81"/>
                  <a:pt x="51" y="76"/>
                </a:cubicBezTo>
                <a:cubicBezTo>
                  <a:pt x="89" y="56"/>
                  <a:pt x="127" y="37"/>
                  <a:pt x="164" y="18"/>
                </a:cubicBezTo>
                <a:cubicBezTo>
                  <a:pt x="171" y="14"/>
                  <a:pt x="176" y="8"/>
                  <a:pt x="181" y="0"/>
                </a:cubicBezTo>
                <a:cubicBezTo>
                  <a:pt x="122" y="20"/>
                  <a:pt x="69" y="49"/>
                  <a:pt x="20" y="86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341813" y="4070350"/>
            <a:ext cx="766763" cy="155575"/>
          </a:xfrm>
          <a:custGeom>
            <a:avLst/>
            <a:gdLst>
              <a:gd name="T0" fmla="*/ 0 w 360"/>
              <a:gd name="T1" fmla="*/ 3 h 73"/>
              <a:gd name="T2" fmla="*/ 9 w 360"/>
              <a:gd name="T3" fmla="*/ 8 h 73"/>
              <a:gd name="T4" fmla="*/ 152 w 360"/>
              <a:gd name="T5" fmla="*/ 31 h 73"/>
              <a:gd name="T6" fmla="*/ 259 w 360"/>
              <a:gd name="T7" fmla="*/ 54 h 73"/>
              <a:gd name="T8" fmla="*/ 360 w 360"/>
              <a:gd name="T9" fmla="*/ 73 h 73"/>
              <a:gd name="T10" fmla="*/ 346 w 360"/>
              <a:gd name="T11" fmla="*/ 65 h 73"/>
              <a:gd name="T12" fmla="*/ 242 w 360"/>
              <a:gd name="T13" fmla="*/ 41 h 73"/>
              <a:gd name="T14" fmla="*/ 125 w 360"/>
              <a:gd name="T15" fmla="*/ 18 h 73"/>
              <a:gd name="T16" fmla="*/ 12 w 360"/>
              <a:gd name="T17" fmla="*/ 0 h 73"/>
              <a:gd name="T18" fmla="*/ 2 w 360"/>
              <a:gd name="T19" fmla="*/ 0 h 73"/>
              <a:gd name="T20" fmla="*/ 0 w 360"/>
              <a:gd name="T21" fmla="*/ 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0" h="73">
                <a:moveTo>
                  <a:pt x="0" y="3"/>
                </a:moveTo>
                <a:cubicBezTo>
                  <a:pt x="3" y="5"/>
                  <a:pt x="6" y="8"/>
                  <a:pt x="9" y="8"/>
                </a:cubicBezTo>
                <a:cubicBezTo>
                  <a:pt x="56" y="16"/>
                  <a:pt x="104" y="23"/>
                  <a:pt x="152" y="31"/>
                </a:cubicBezTo>
                <a:cubicBezTo>
                  <a:pt x="188" y="38"/>
                  <a:pt x="224" y="46"/>
                  <a:pt x="259" y="54"/>
                </a:cubicBezTo>
                <a:cubicBezTo>
                  <a:pt x="292" y="61"/>
                  <a:pt x="325" y="68"/>
                  <a:pt x="360" y="73"/>
                </a:cubicBezTo>
                <a:cubicBezTo>
                  <a:pt x="355" y="71"/>
                  <a:pt x="351" y="67"/>
                  <a:pt x="346" y="65"/>
                </a:cubicBezTo>
                <a:cubicBezTo>
                  <a:pt x="312" y="57"/>
                  <a:pt x="277" y="49"/>
                  <a:pt x="242" y="41"/>
                </a:cubicBezTo>
                <a:cubicBezTo>
                  <a:pt x="203" y="33"/>
                  <a:pt x="164" y="25"/>
                  <a:pt x="125" y="18"/>
                </a:cubicBezTo>
                <a:cubicBezTo>
                  <a:pt x="87" y="11"/>
                  <a:pt x="50" y="6"/>
                  <a:pt x="12" y="0"/>
                </a:cubicBezTo>
                <a:cubicBezTo>
                  <a:pt x="9" y="0"/>
                  <a:pt x="5" y="0"/>
                  <a:pt x="2" y="0"/>
                </a:cubicBezTo>
                <a:cubicBezTo>
                  <a:pt x="1" y="1"/>
                  <a:pt x="1" y="2"/>
                  <a:pt x="0" y="3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4333875" y="4030663"/>
            <a:ext cx="603250" cy="122238"/>
          </a:xfrm>
          <a:custGeom>
            <a:avLst/>
            <a:gdLst>
              <a:gd name="T0" fmla="*/ 0 w 284"/>
              <a:gd name="T1" fmla="*/ 4 h 58"/>
              <a:gd name="T2" fmla="*/ 13 w 284"/>
              <a:gd name="T3" fmla="*/ 9 h 58"/>
              <a:gd name="T4" fmla="*/ 240 w 284"/>
              <a:gd name="T5" fmla="*/ 49 h 58"/>
              <a:gd name="T6" fmla="*/ 284 w 284"/>
              <a:gd name="T7" fmla="*/ 58 h 58"/>
              <a:gd name="T8" fmla="*/ 1 w 284"/>
              <a:gd name="T9" fmla="*/ 0 h 58"/>
              <a:gd name="T10" fmla="*/ 0 w 284"/>
              <a:gd name="T11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" h="58">
                <a:moveTo>
                  <a:pt x="0" y="4"/>
                </a:moveTo>
                <a:cubicBezTo>
                  <a:pt x="4" y="6"/>
                  <a:pt x="8" y="8"/>
                  <a:pt x="13" y="9"/>
                </a:cubicBezTo>
                <a:cubicBezTo>
                  <a:pt x="88" y="22"/>
                  <a:pt x="164" y="36"/>
                  <a:pt x="240" y="49"/>
                </a:cubicBezTo>
                <a:cubicBezTo>
                  <a:pt x="255" y="52"/>
                  <a:pt x="270" y="55"/>
                  <a:pt x="284" y="58"/>
                </a:cubicBezTo>
                <a:cubicBezTo>
                  <a:pt x="252" y="35"/>
                  <a:pt x="52" y="0"/>
                  <a:pt x="1" y="0"/>
                </a:cubicBezTo>
                <a:cubicBezTo>
                  <a:pt x="1" y="1"/>
                  <a:pt x="0" y="3"/>
                  <a:pt x="0" y="4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337050" y="4000500"/>
            <a:ext cx="425450" cy="74613"/>
          </a:xfrm>
          <a:custGeom>
            <a:avLst/>
            <a:gdLst>
              <a:gd name="T0" fmla="*/ 0 w 200"/>
              <a:gd name="T1" fmla="*/ 0 h 35"/>
              <a:gd name="T2" fmla="*/ 200 w 200"/>
              <a:gd name="T3" fmla="*/ 35 h 35"/>
              <a:gd name="T4" fmla="*/ 0 w 200"/>
              <a:gd name="T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35">
                <a:moveTo>
                  <a:pt x="0" y="0"/>
                </a:moveTo>
                <a:cubicBezTo>
                  <a:pt x="67" y="11"/>
                  <a:pt x="134" y="23"/>
                  <a:pt x="200" y="35"/>
                </a:cubicBezTo>
                <a:cubicBezTo>
                  <a:pt x="135" y="15"/>
                  <a:pt x="69" y="4"/>
                  <a:pt x="0" y="0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4491038" y="3987800"/>
            <a:ext cx="174625" cy="34925"/>
          </a:xfrm>
          <a:custGeom>
            <a:avLst/>
            <a:gdLst>
              <a:gd name="T0" fmla="*/ 82 w 82"/>
              <a:gd name="T1" fmla="*/ 17 h 17"/>
              <a:gd name="T2" fmla="*/ 0 w 82"/>
              <a:gd name="T3" fmla="*/ 1 h 17"/>
              <a:gd name="T4" fmla="*/ 82 w 82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17">
                <a:moveTo>
                  <a:pt x="82" y="17"/>
                </a:moveTo>
                <a:cubicBezTo>
                  <a:pt x="62" y="4"/>
                  <a:pt x="36" y="0"/>
                  <a:pt x="0" y="1"/>
                </a:cubicBezTo>
                <a:cubicBezTo>
                  <a:pt x="29" y="7"/>
                  <a:pt x="56" y="12"/>
                  <a:pt x="82" y="17"/>
                </a:cubicBezTo>
                <a:close/>
              </a:path>
            </a:pathLst>
          </a:custGeom>
          <a:solidFill>
            <a:srgbClr val="D3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2957513" y="1131888"/>
            <a:ext cx="155575" cy="174625"/>
          </a:xfrm>
          <a:custGeom>
            <a:avLst/>
            <a:gdLst>
              <a:gd name="T0" fmla="*/ 40 w 98"/>
              <a:gd name="T1" fmla="*/ 110 h 110"/>
              <a:gd name="T2" fmla="*/ 0 w 98"/>
              <a:gd name="T3" fmla="*/ 79 h 110"/>
              <a:gd name="T4" fmla="*/ 57 w 98"/>
              <a:gd name="T5" fmla="*/ 0 h 110"/>
              <a:gd name="T6" fmla="*/ 98 w 98"/>
              <a:gd name="T7" fmla="*/ 30 h 110"/>
              <a:gd name="T8" fmla="*/ 40 w 98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10">
                <a:moveTo>
                  <a:pt x="40" y="110"/>
                </a:moveTo>
                <a:lnTo>
                  <a:pt x="0" y="79"/>
                </a:lnTo>
                <a:lnTo>
                  <a:pt x="57" y="0"/>
                </a:lnTo>
                <a:lnTo>
                  <a:pt x="98" y="30"/>
                </a:lnTo>
                <a:lnTo>
                  <a:pt x="40" y="1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2938463" y="1250950"/>
            <a:ext cx="90488" cy="80963"/>
          </a:xfrm>
          <a:custGeom>
            <a:avLst/>
            <a:gdLst>
              <a:gd name="T0" fmla="*/ 40 w 57"/>
              <a:gd name="T1" fmla="*/ 51 h 51"/>
              <a:gd name="T2" fmla="*/ 0 w 57"/>
              <a:gd name="T3" fmla="*/ 22 h 51"/>
              <a:gd name="T4" fmla="*/ 15 w 57"/>
              <a:gd name="T5" fmla="*/ 0 h 51"/>
              <a:gd name="T6" fmla="*/ 57 w 57"/>
              <a:gd name="T7" fmla="*/ 30 h 51"/>
              <a:gd name="T8" fmla="*/ 40 w 5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1">
                <a:moveTo>
                  <a:pt x="40" y="51"/>
                </a:moveTo>
                <a:lnTo>
                  <a:pt x="0" y="22"/>
                </a:lnTo>
                <a:lnTo>
                  <a:pt x="15" y="0"/>
                </a:lnTo>
                <a:lnTo>
                  <a:pt x="57" y="30"/>
                </a:lnTo>
                <a:lnTo>
                  <a:pt x="40" y="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2947988" y="1392238"/>
            <a:ext cx="101600" cy="95250"/>
          </a:xfrm>
          <a:custGeom>
            <a:avLst/>
            <a:gdLst>
              <a:gd name="T0" fmla="*/ 64 w 64"/>
              <a:gd name="T1" fmla="*/ 60 h 60"/>
              <a:gd name="T2" fmla="*/ 0 w 64"/>
              <a:gd name="T3" fmla="*/ 60 h 60"/>
              <a:gd name="T4" fmla="*/ 1 w 64"/>
              <a:gd name="T5" fmla="*/ 0 h 60"/>
              <a:gd name="T6" fmla="*/ 64 w 64"/>
              <a:gd name="T7" fmla="*/ 1 h 60"/>
              <a:gd name="T8" fmla="*/ 64 w 64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0">
                <a:moveTo>
                  <a:pt x="64" y="60"/>
                </a:moveTo>
                <a:lnTo>
                  <a:pt x="0" y="60"/>
                </a:lnTo>
                <a:lnTo>
                  <a:pt x="1" y="0"/>
                </a:lnTo>
                <a:lnTo>
                  <a:pt x="64" y="1"/>
                </a:lnTo>
                <a:lnTo>
                  <a:pt x="64" y="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2905125" y="1228725"/>
            <a:ext cx="238125" cy="193675"/>
          </a:xfrm>
          <a:custGeom>
            <a:avLst/>
            <a:gdLst>
              <a:gd name="T0" fmla="*/ 112 w 112"/>
              <a:gd name="T1" fmla="*/ 45 h 91"/>
              <a:gd name="T2" fmla="*/ 68 w 112"/>
              <a:gd name="T3" fmla="*/ 0 h 91"/>
              <a:gd name="T4" fmla="*/ 68 w 112"/>
              <a:gd name="T5" fmla="*/ 16 h 91"/>
              <a:gd name="T6" fmla="*/ 97 w 112"/>
              <a:gd name="T7" fmla="*/ 45 h 91"/>
              <a:gd name="T8" fmla="*/ 68 w 112"/>
              <a:gd name="T9" fmla="*/ 74 h 91"/>
              <a:gd name="T10" fmla="*/ 0 w 112"/>
              <a:gd name="T11" fmla="*/ 74 h 91"/>
              <a:gd name="T12" fmla="*/ 0 w 112"/>
              <a:gd name="T13" fmla="*/ 91 h 91"/>
              <a:gd name="T14" fmla="*/ 68 w 112"/>
              <a:gd name="T15" fmla="*/ 91 h 91"/>
              <a:gd name="T16" fmla="*/ 68 w 112"/>
              <a:gd name="T17" fmla="*/ 91 h 91"/>
              <a:gd name="T18" fmla="*/ 73 w 112"/>
              <a:gd name="T19" fmla="*/ 90 h 91"/>
              <a:gd name="T20" fmla="*/ 73 w 112"/>
              <a:gd name="T21" fmla="*/ 90 h 91"/>
              <a:gd name="T22" fmla="*/ 112 w 112"/>
              <a:gd name="T23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" h="91">
                <a:moveTo>
                  <a:pt x="112" y="45"/>
                </a:moveTo>
                <a:cubicBezTo>
                  <a:pt x="112" y="20"/>
                  <a:pt x="95" y="0"/>
                  <a:pt x="68" y="0"/>
                </a:cubicBezTo>
                <a:cubicBezTo>
                  <a:pt x="68" y="16"/>
                  <a:pt x="68" y="16"/>
                  <a:pt x="68" y="16"/>
                </a:cubicBezTo>
                <a:cubicBezTo>
                  <a:pt x="88" y="16"/>
                  <a:pt x="97" y="29"/>
                  <a:pt x="97" y="45"/>
                </a:cubicBezTo>
                <a:cubicBezTo>
                  <a:pt x="97" y="61"/>
                  <a:pt x="86" y="74"/>
                  <a:pt x="6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91"/>
                  <a:pt x="0" y="91"/>
                  <a:pt x="0" y="91"/>
                </a:cubicBezTo>
                <a:cubicBezTo>
                  <a:pt x="68" y="91"/>
                  <a:pt x="68" y="91"/>
                  <a:pt x="68" y="91"/>
                </a:cubicBezTo>
                <a:cubicBezTo>
                  <a:pt x="68" y="91"/>
                  <a:pt x="68" y="91"/>
                  <a:pt x="68" y="91"/>
                </a:cubicBezTo>
                <a:cubicBezTo>
                  <a:pt x="73" y="90"/>
                  <a:pt x="73" y="90"/>
                  <a:pt x="73" y="90"/>
                </a:cubicBezTo>
                <a:cubicBezTo>
                  <a:pt x="73" y="90"/>
                  <a:pt x="73" y="90"/>
                  <a:pt x="73" y="90"/>
                </a:cubicBezTo>
                <a:cubicBezTo>
                  <a:pt x="95" y="88"/>
                  <a:pt x="112" y="67"/>
                  <a:pt x="112" y="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2905125" y="1457325"/>
            <a:ext cx="238125" cy="36513"/>
          </a:xfrm>
          <a:custGeom>
            <a:avLst/>
            <a:gdLst>
              <a:gd name="T0" fmla="*/ 150 w 150"/>
              <a:gd name="T1" fmla="*/ 23 h 23"/>
              <a:gd name="T2" fmla="*/ 0 w 150"/>
              <a:gd name="T3" fmla="*/ 23 h 23"/>
              <a:gd name="T4" fmla="*/ 0 w 150"/>
              <a:gd name="T5" fmla="*/ 14 h 23"/>
              <a:gd name="T6" fmla="*/ 91 w 150"/>
              <a:gd name="T7" fmla="*/ 0 h 23"/>
              <a:gd name="T8" fmla="*/ 150 w 150"/>
              <a:gd name="T9" fmla="*/ 14 h 23"/>
              <a:gd name="T10" fmla="*/ 150 w 150"/>
              <a:gd name="T11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23">
                <a:moveTo>
                  <a:pt x="150" y="23"/>
                </a:moveTo>
                <a:lnTo>
                  <a:pt x="0" y="23"/>
                </a:lnTo>
                <a:lnTo>
                  <a:pt x="0" y="14"/>
                </a:lnTo>
                <a:lnTo>
                  <a:pt x="91" y="0"/>
                </a:lnTo>
                <a:lnTo>
                  <a:pt x="150" y="14"/>
                </a:lnTo>
                <a:lnTo>
                  <a:pt x="150" y="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3170238" y="1347788"/>
            <a:ext cx="52388" cy="5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3070225" y="3279775"/>
            <a:ext cx="392113" cy="347663"/>
          </a:xfrm>
          <a:custGeom>
            <a:avLst/>
            <a:gdLst>
              <a:gd name="T0" fmla="*/ 61 w 184"/>
              <a:gd name="T1" fmla="*/ 161 h 163"/>
              <a:gd name="T2" fmla="*/ 101 w 184"/>
              <a:gd name="T3" fmla="*/ 132 h 163"/>
              <a:gd name="T4" fmla="*/ 130 w 184"/>
              <a:gd name="T5" fmla="*/ 154 h 163"/>
              <a:gd name="T6" fmla="*/ 151 w 184"/>
              <a:gd name="T7" fmla="*/ 135 h 163"/>
              <a:gd name="T8" fmla="*/ 147 w 184"/>
              <a:gd name="T9" fmla="*/ 102 h 163"/>
              <a:gd name="T10" fmla="*/ 182 w 184"/>
              <a:gd name="T11" fmla="*/ 72 h 163"/>
              <a:gd name="T12" fmla="*/ 140 w 184"/>
              <a:gd name="T13" fmla="*/ 55 h 163"/>
              <a:gd name="T14" fmla="*/ 136 w 184"/>
              <a:gd name="T15" fmla="*/ 8 h 163"/>
              <a:gd name="T16" fmla="*/ 95 w 184"/>
              <a:gd name="T17" fmla="*/ 36 h 163"/>
              <a:gd name="T18" fmla="*/ 62 w 184"/>
              <a:gd name="T19" fmla="*/ 13 h 163"/>
              <a:gd name="T20" fmla="*/ 44 w 184"/>
              <a:gd name="T21" fmla="*/ 33 h 163"/>
              <a:gd name="T22" fmla="*/ 39 w 184"/>
              <a:gd name="T23" fmla="*/ 69 h 163"/>
              <a:gd name="T24" fmla="*/ 30 w 184"/>
              <a:gd name="T25" fmla="*/ 108 h 163"/>
              <a:gd name="T26" fmla="*/ 54 w 184"/>
              <a:gd name="T27" fmla="*/ 122 h 163"/>
              <a:gd name="T28" fmla="*/ 143 w 184"/>
              <a:gd name="T29" fmla="*/ 117 h 163"/>
              <a:gd name="T30" fmla="*/ 130 w 184"/>
              <a:gd name="T31" fmla="*/ 150 h 163"/>
              <a:gd name="T32" fmla="*/ 103 w 184"/>
              <a:gd name="T33" fmla="*/ 130 h 163"/>
              <a:gd name="T34" fmla="*/ 138 w 184"/>
              <a:gd name="T35" fmla="*/ 105 h 163"/>
              <a:gd name="T36" fmla="*/ 75 w 184"/>
              <a:gd name="T37" fmla="*/ 100 h 163"/>
              <a:gd name="T38" fmla="*/ 61 w 184"/>
              <a:gd name="T39" fmla="*/ 110 h 163"/>
              <a:gd name="T40" fmla="*/ 68 w 184"/>
              <a:gd name="T41" fmla="*/ 90 h 163"/>
              <a:gd name="T42" fmla="*/ 78 w 184"/>
              <a:gd name="T43" fmla="*/ 98 h 163"/>
              <a:gd name="T44" fmla="*/ 82 w 184"/>
              <a:gd name="T45" fmla="*/ 61 h 163"/>
              <a:gd name="T46" fmla="*/ 126 w 184"/>
              <a:gd name="T47" fmla="*/ 82 h 163"/>
              <a:gd name="T48" fmla="*/ 114 w 184"/>
              <a:gd name="T49" fmla="*/ 107 h 163"/>
              <a:gd name="T50" fmla="*/ 86 w 184"/>
              <a:gd name="T51" fmla="*/ 110 h 163"/>
              <a:gd name="T52" fmla="*/ 68 w 184"/>
              <a:gd name="T53" fmla="*/ 83 h 163"/>
              <a:gd name="T54" fmla="*/ 78 w 184"/>
              <a:gd name="T55" fmla="*/ 62 h 163"/>
              <a:gd name="T56" fmla="*/ 68 w 184"/>
              <a:gd name="T57" fmla="*/ 83 h 163"/>
              <a:gd name="T58" fmla="*/ 95 w 184"/>
              <a:gd name="T59" fmla="*/ 41 h 163"/>
              <a:gd name="T60" fmla="*/ 84 w 184"/>
              <a:gd name="T61" fmla="*/ 58 h 163"/>
              <a:gd name="T62" fmla="*/ 113 w 184"/>
              <a:gd name="T63" fmla="*/ 58 h 163"/>
              <a:gd name="T64" fmla="*/ 128 w 184"/>
              <a:gd name="T65" fmla="*/ 79 h 163"/>
              <a:gd name="T66" fmla="*/ 123 w 184"/>
              <a:gd name="T67" fmla="*/ 97 h 163"/>
              <a:gd name="T68" fmla="*/ 137 w 184"/>
              <a:gd name="T69" fmla="*/ 102 h 163"/>
              <a:gd name="T70" fmla="*/ 123 w 184"/>
              <a:gd name="T71" fmla="*/ 97 h 163"/>
              <a:gd name="T72" fmla="*/ 111 w 184"/>
              <a:gd name="T73" fmla="*/ 111 h 163"/>
              <a:gd name="T74" fmla="*/ 89 w 184"/>
              <a:gd name="T75" fmla="*/ 113 h 163"/>
              <a:gd name="T76" fmla="*/ 177 w 184"/>
              <a:gd name="T77" fmla="*/ 70 h 163"/>
              <a:gd name="T78" fmla="*/ 141 w 184"/>
              <a:gd name="T79" fmla="*/ 101 h 163"/>
              <a:gd name="T80" fmla="*/ 130 w 184"/>
              <a:gd name="T81" fmla="*/ 82 h 163"/>
              <a:gd name="T82" fmla="*/ 150 w 184"/>
              <a:gd name="T83" fmla="*/ 60 h 163"/>
              <a:gd name="T84" fmla="*/ 109 w 184"/>
              <a:gd name="T85" fmla="*/ 25 h 163"/>
              <a:gd name="T86" fmla="*/ 141 w 184"/>
              <a:gd name="T87" fmla="*/ 31 h 163"/>
              <a:gd name="T88" fmla="*/ 111 w 184"/>
              <a:gd name="T89" fmla="*/ 55 h 163"/>
              <a:gd name="T90" fmla="*/ 109 w 184"/>
              <a:gd name="T91" fmla="*/ 25 h 163"/>
              <a:gd name="T92" fmla="*/ 48 w 184"/>
              <a:gd name="T93" fmla="*/ 24 h 163"/>
              <a:gd name="T94" fmla="*/ 93 w 184"/>
              <a:gd name="T95" fmla="*/ 39 h 163"/>
              <a:gd name="T96" fmla="*/ 80 w 184"/>
              <a:gd name="T97" fmla="*/ 58 h 163"/>
              <a:gd name="T98" fmla="*/ 54 w 184"/>
              <a:gd name="T99" fmla="*/ 56 h 163"/>
              <a:gd name="T100" fmla="*/ 22 w 184"/>
              <a:gd name="T101" fmla="*/ 101 h 163"/>
              <a:gd name="T102" fmla="*/ 55 w 184"/>
              <a:gd name="T103" fmla="*/ 67 h 163"/>
              <a:gd name="T104" fmla="*/ 57 w 184"/>
              <a:gd name="T105" fmla="*/ 110 h 163"/>
              <a:gd name="T106" fmla="*/ 85 w 184"/>
              <a:gd name="T107" fmla="*/ 113 h 163"/>
              <a:gd name="T108" fmla="*/ 93 w 184"/>
              <a:gd name="T109" fmla="*/ 137 h 163"/>
              <a:gd name="T110" fmla="*/ 60 w 184"/>
              <a:gd name="T111" fmla="*/ 11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4" h="163">
                <a:moveTo>
                  <a:pt x="52" y="150"/>
                </a:moveTo>
                <a:cubicBezTo>
                  <a:pt x="53" y="155"/>
                  <a:pt x="56" y="159"/>
                  <a:pt x="61" y="161"/>
                </a:cubicBezTo>
                <a:cubicBezTo>
                  <a:pt x="67" y="163"/>
                  <a:pt x="74" y="159"/>
                  <a:pt x="78" y="155"/>
                </a:cubicBezTo>
                <a:cubicBezTo>
                  <a:pt x="87" y="149"/>
                  <a:pt x="95" y="141"/>
                  <a:pt x="101" y="132"/>
                </a:cubicBezTo>
                <a:cubicBezTo>
                  <a:pt x="102" y="133"/>
                  <a:pt x="103" y="134"/>
                  <a:pt x="104" y="135"/>
                </a:cubicBezTo>
                <a:cubicBezTo>
                  <a:pt x="112" y="143"/>
                  <a:pt x="120" y="150"/>
                  <a:pt x="130" y="154"/>
                </a:cubicBezTo>
                <a:cubicBezTo>
                  <a:pt x="136" y="156"/>
                  <a:pt x="142" y="158"/>
                  <a:pt x="147" y="154"/>
                </a:cubicBezTo>
                <a:cubicBezTo>
                  <a:pt x="152" y="149"/>
                  <a:pt x="152" y="141"/>
                  <a:pt x="151" y="135"/>
                </a:cubicBezTo>
                <a:cubicBezTo>
                  <a:pt x="150" y="124"/>
                  <a:pt x="146" y="114"/>
                  <a:pt x="141" y="104"/>
                </a:cubicBezTo>
                <a:cubicBezTo>
                  <a:pt x="143" y="104"/>
                  <a:pt x="145" y="103"/>
                  <a:pt x="147" y="102"/>
                </a:cubicBezTo>
                <a:cubicBezTo>
                  <a:pt x="158" y="99"/>
                  <a:pt x="168" y="95"/>
                  <a:pt x="176" y="87"/>
                </a:cubicBezTo>
                <a:cubicBezTo>
                  <a:pt x="181" y="83"/>
                  <a:pt x="184" y="78"/>
                  <a:pt x="182" y="72"/>
                </a:cubicBezTo>
                <a:cubicBezTo>
                  <a:pt x="179" y="66"/>
                  <a:pt x="171" y="62"/>
                  <a:pt x="165" y="60"/>
                </a:cubicBezTo>
                <a:cubicBezTo>
                  <a:pt x="157" y="57"/>
                  <a:pt x="149" y="56"/>
                  <a:pt x="140" y="55"/>
                </a:cubicBezTo>
                <a:cubicBezTo>
                  <a:pt x="143" y="45"/>
                  <a:pt x="145" y="34"/>
                  <a:pt x="144" y="23"/>
                </a:cubicBezTo>
                <a:cubicBezTo>
                  <a:pt x="144" y="17"/>
                  <a:pt x="142" y="11"/>
                  <a:pt x="136" y="8"/>
                </a:cubicBezTo>
                <a:cubicBezTo>
                  <a:pt x="130" y="5"/>
                  <a:pt x="122" y="9"/>
                  <a:pt x="117" y="13"/>
                </a:cubicBezTo>
                <a:cubicBezTo>
                  <a:pt x="109" y="19"/>
                  <a:pt x="101" y="28"/>
                  <a:pt x="95" y="36"/>
                </a:cubicBezTo>
                <a:cubicBezTo>
                  <a:pt x="92" y="34"/>
                  <a:pt x="90" y="31"/>
                  <a:pt x="87" y="29"/>
                </a:cubicBezTo>
                <a:cubicBezTo>
                  <a:pt x="80" y="23"/>
                  <a:pt x="72" y="16"/>
                  <a:pt x="62" y="13"/>
                </a:cubicBezTo>
                <a:cubicBezTo>
                  <a:pt x="57" y="12"/>
                  <a:pt x="52" y="11"/>
                  <a:pt x="48" y="16"/>
                </a:cubicBezTo>
                <a:cubicBezTo>
                  <a:pt x="43" y="20"/>
                  <a:pt x="44" y="28"/>
                  <a:pt x="44" y="33"/>
                </a:cubicBezTo>
                <a:cubicBezTo>
                  <a:pt x="46" y="44"/>
                  <a:pt x="49" y="54"/>
                  <a:pt x="54" y="64"/>
                </a:cubicBezTo>
                <a:cubicBezTo>
                  <a:pt x="49" y="66"/>
                  <a:pt x="44" y="67"/>
                  <a:pt x="39" y="69"/>
                </a:cubicBezTo>
                <a:cubicBezTo>
                  <a:pt x="31" y="73"/>
                  <a:pt x="22" y="77"/>
                  <a:pt x="16" y="85"/>
                </a:cubicBezTo>
                <a:cubicBezTo>
                  <a:pt x="7" y="96"/>
                  <a:pt x="21" y="105"/>
                  <a:pt x="30" y="108"/>
                </a:cubicBezTo>
                <a:cubicBezTo>
                  <a:pt x="39" y="111"/>
                  <a:pt x="47" y="112"/>
                  <a:pt x="56" y="113"/>
                </a:cubicBezTo>
                <a:cubicBezTo>
                  <a:pt x="55" y="116"/>
                  <a:pt x="55" y="119"/>
                  <a:pt x="54" y="122"/>
                </a:cubicBezTo>
                <a:cubicBezTo>
                  <a:pt x="52" y="131"/>
                  <a:pt x="50" y="141"/>
                  <a:pt x="52" y="150"/>
                </a:cubicBezTo>
                <a:close/>
                <a:moveTo>
                  <a:pt x="143" y="117"/>
                </a:moveTo>
                <a:cubicBezTo>
                  <a:pt x="146" y="126"/>
                  <a:pt x="150" y="137"/>
                  <a:pt x="148" y="146"/>
                </a:cubicBezTo>
                <a:cubicBezTo>
                  <a:pt x="146" y="155"/>
                  <a:pt x="136" y="153"/>
                  <a:pt x="130" y="150"/>
                </a:cubicBezTo>
                <a:cubicBezTo>
                  <a:pt x="120" y="146"/>
                  <a:pt x="112" y="139"/>
                  <a:pt x="105" y="131"/>
                </a:cubicBezTo>
                <a:cubicBezTo>
                  <a:pt x="104" y="131"/>
                  <a:pt x="104" y="130"/>
                  <a:pt x="103" y="130"/>
                </a:cubicBezTo>
                <a:cubicBezTo>
                  <a:pt x="108" y="123"/>
                  <a:pt x="112" y="117"/>
                  <a:pt x="116" y="110"/>
                </a:cubicBezTo>
                <a:cubicBezTo>
                  <a:pt x="123" y="109"/>
                  <a:pt x="131" y="107"/>
                  <a:pt x="138" y="105"/>
                </a:cubicBezTo>
                <a:cubicBezTo>
                  <a:pt x="140" y="109"/>
                  <a:pt x="142" y="113"/>
                  <a:pt x="143" y="117"/>
                </a:cubicBezTo>
                <a:close/>
                <a:moveTo>
                  <a:pt x="75" y="100"/>
                </a:moveTo>
                <a:cubicBezTo>
                  <a:pt x="77" y="103"/>
                  <a:pt x="80" y="107"/>
                  <a:pt x="82" y="110"/>
                </a:cubicBezTo>
                <a:cubicBezTo>
                  <a:pt x="75" y="110"/>
                  <a:pt x="68" y="110"/>
                  <a:pt x="61" y="110"/>
                </a:cubicBezTo>
                <a:cubicBezTo>
                  <a:pt x="61" y="109"/>
                  <a:pt x="61" y="108"/>
                  <a:pt x="61" y="108"/>
                </a:cubicBezTo>
                <a:cubicBezTo>
                  <a:pt x="63" y="102"/>
                  <a:pt x="65" y="96"/>
                  <a:pt x="68" y="90"/>
                </a:cubicBezTo>
                <a:cubicBezTo>
                  <a:pt x="70" y="93"/>
                  <a:pt x="73" y="97"/>
                  <a:pt x="75" y="100"/>
                </a:cubicBezTo>
                <a:close/>
                <a:moveTo>
                  <a:pt x="78" y="98"/>
                </a:moveTo>
                <a:cubicBezTo>
                  <a:pt x="75" y="94"/>
                  <a:pt x="72" y="90"/>
                  <a:pt x="70" y="86"/>
                </a:cubicBezTo>
                <a:cubicBezTo>
                  <a:pt x="73" y="77"/>
                  <a:pt x="77" y="69"/>
                  <a:pt x="82" y="61"/>
                </a:cubicBezTo>
                <a:cubicBezTo>
                  <a:pt x="91" y="60"/>
                  <a:pt x="100" y="59"/>
                  <a:pt x="110" y="58"/>
                </a:cubicBezTo>
                <a:cubicBezTo>
                  <a:pt x="116" y="66"/>
                  <a:pt x="121" y="74"/>
                  <a:pt x="126" y="82"/>
                </a:cubicBezTo>
                <a:cubicBezTo>
                  <a:pt x="124" y="87"/>
                  <a:pt x="122" y="91"/>
                  <a:pt x="120" y="95"/>
                </a:cubicBezTo>
                <a:cubicBezTo>
                  <a:pt x="118" y="99"/>
                  <a:pt x="116" y="103"/>
                  <a:pt x="114" y="107"/>
                </a:cubicBezTo>
                <a:cubicBezTo>
                  <a:pt x="109" y="108"/>
                  <a:pt x="105" y="108"/>
                  <a:pt x="101" y="109"/>
                </a:cubicBezTo>
                <a:cubicBezTo>
                  <a:pt x="96" y="109"/>
                  <a:pt x="91" y="110"/>
                  <a:pt x="86" y="110"/>
                </a:cubicBezTo>
                <a:cubicBezTo>
                  <a:pt x="83" y="106"/>
                  <a:pt x="80" y="102"/>
                  <a:pt x="78" y="98"/>
                </a:cubicBezTo>
                <a:close/>
                <a:moveTo>
                  <a:pt x="68" y="83"/>
                </a:moveTo>
                <a:cubicBezTo>
                  <a:pt x="64" y="77"/>
                  <a:pt x="62" y="72"/>
                  <a:pt x="59" y="66"/>
                </a:cubicBezTo>
                <a:cubicBezTo>
                  <a:pt x="65" y="65"/>
                  <a:pt x="72" y="63"/>
                  <a:pt x="78" y="62"/>
                </a:cubicBezTo>
                <a:cubicBezTo>
                  <a:pt x="74" y="68"/>
                  <a:pt x="71" y="75"/>
                  <a:pt x="68" y="82"/>
                </a:cubicBezTo>
                <a:cubicBezTo>
                  <a:pt x="68" y="82"/>
                  <a:pt x="68" y="82"/>
                  <a:pt x="68" y="83"/>
                </a:cubicBezTo>
                <a:close/>
                <a:moveTo>
                  <a:pt x="84" y="58"/>
                </a:moveTo>
                <a:cubicBezTo>
                  <a:pt x="87" y="52"/>
                  <a:pt x="91" y="47"/>
                  <a:pt x="95" y="41"/>
                </a:cubicBezTo>
                <a:cubicBezTo>
                  <a:pt x="99" y="46"/>
                  <a:pt x="103" y="50"/>
                  <a:pt x="107" y="55"/>
                </a:cubicBezTo>
                <a:cubicBezTo>
                  <a:pt x="99" y="56"/>
                  <a:pt x="91" y="57"/>
                  <a:pt x="84" y="58"/>
                </a:cubicBezTo>
                <a:close/>
                <a:moveTo>
                  <a:pt x="116" y="62"/>
                </a:moveTo>
                <a:cubicBezTo>
                  <a:pt x="115" y="60"/>
                  <a:pt x="114" y="59"/>
                  <a:pt x="113" y="58"/>
                </a:cubicBezTo>
                <a:cubicBezTo>
                  <a:pt x="121" y="58"/>
                  <a:pt x="128" y="58"/>
                  <a:pt x="136" y="58"/>
                </a:cubicBezTo>
                <a:cubicBezTo>
                  <a:pt x="133" y="65"/>
                  <a:pt x="131" y="72"/>
                  <a:pt x="128" y="79"/>
                </a:cubicBezTo>
                <a:cubicBezTo>
                  <a:pt x="124" y="73"/>
                  <a:pt x="120" y="67"/>
                  <a:pt x="116" y="62"/>
                </a:cubicBezTo>
                <a:close/>
                <a:moveTo>
                  <a:pt x="123" y="97"/>
                </a:moveTo>
                <a:cubicBezTo>
                  <a:pt x="125" y="93"/>
                  <a:pt x="127" y="89"/>
                  <a:pt x="128" y="85"/>
                </a:cubicBezTo>
                <a:cubicBezTo>
                  <a:pt x="131" y="91"/>
                  <a:pt x="134" y="96"/>
                  <a:pt x="137" y="102"/>
                </a:cubicBezTo>
                <a:cubicBezTo>
                  <a:pt x="131" y="104"/>
                  <a:pt x="124" y="105"/>
                  <a:pt x="118" y="106"/>
                </a:cubicBezTo>
                <a:cubicBezTo>
                  <a:pt x="120" y="103"/>
                  <a:pt x="121" y="100"/>
                  <a:pt x="123" y="97"/>
                </a:cubicBezTo>
                <a:close/>
                <a:moveTo>
                  <a:pt x="101" y="112"/>
                </a:moveTo>
                <a:cubicBezTo>
                  <a:pt x="104" y="112"/>
                  <a:pt x="108" y="111"/>
                  <a:pt x="111" y="111"/>
                </a:cubicBezTo>
                <a:cubicBezTo>
                  <a:pt x="108" y="116"/>
                  <a:pt x="104" y="122"/>
                  <a:pt x="101" y="127"/>
                </a:cubicBezTo>
                <a:cubicBezTo>
                  <a:pt x="96" y="123"/>
                  <a:pt x="92" y="118"/>
                  <a:pt x="89" y="113"/>
                </a:cubicBezTo>
                <a:cubicBezTo>
                  <a:pt x="93" y="113"/>
                  <a:pt x="97" y="112"/>
                  <a:pt x="101" y="112"/>
                </a:cubicBezTo>
                <a:close/>
                <a:moveTo>
                  <a:pt x="177" y="70"/>
                </a:moveTo>
                <a:cubicBezTo>
                  <a:pt x="184" y="77"/>
                  <a:pt x="175" y="85"/>
                  <a:pt x="169" y="89"/>
                </a:cubicBezTo>
                <a:cubicBezTo>
                  <a:pt x="161" y="94"/>
                  <a:pt x="151" y="98"/>
                  <a:pt x="141" y="101"/>
                </a:cubicBezTo>
                <a:cubicBezTo>
                  <a:pt x="141" y="101"/>
                  <a:pt x="140" y="101"/>
                  <a:pt x="140" y="101"/>
                </a:cubicBezTo>
                <a:cubicBezTo>
                  <a:pt x="137" y="95"/>
                  <a:pt x="134" y="88"/>
                  <a:pt x="130" y="82"/>
                </a:cubicBezTo>
                <a:cubicBezTo>
                  <a:pt x="133" y="74"/>
                  <a:pt x="136" y="67"/>
                  <a:pt x="139" y="59"/>
                </a:cubicBezTo>
                <a:cubicBezTo>
                  <a:pt x="142" y="59"/>
                  <a:pt x="146" y="59"/>
                  <a:pt x="150" y="60"/>
                </a:cubicBezTo>
                <a:cubicBezTo>
                  <a:pt x="159" y="61"/>
                  <a:pt x="170" y="64"/>
                  <a:pt x="177" y="70"/>
                </a:cubicBezTo>
                <a:close/>
                <a:moveTo>
                  <a:pt x="109" y="25"/>
                </a:moveTo>
                <a:cubicBezTo>
                  <a:pt x="114" y="19"/>
                  <a:pt x="124" y="9"/>
                  <a:pt x="133" y="11"/>
                </a:cubicBezTo>
                <a:cubicBezTo>
                  <a:pt x="142" y="12"/>
                  <a:pt x="141" y="25"/>
                  <a:pt x="141" y="31"/>
                </a:cubicBezTo>
                <a:cubicBezTo>
                  <a:pt x="140" y="39"/>
                  <a:pt x="139" y="47"/>
                  <a:pt x="137" y="55"/>
                </a:cubicBezTo>
                <a:cubicBezTo>
                  <a:pt x="128" y="54"/>
                  <a:pt x="120" y="54"/>
                  <a:pt x="111" y="55"/>
                </a:cubicBezTo>
                <a:cubicBezTo>
                  <a:pt x="107" y="49"/>
                  <a:pt x="102" y="44"/>
                  <a:pt x="97" y="39"/>
                </a:cubicBezTo>
                <a:cubicBezTo>
                  <a:pt x="101" y="34"/>
                  <a:pt x="104" y="29"/>
                  <a:pt x="109" y="25"/>
                </a:cubicBezTo>
                <a:close/>
                <a:moveTo>
                  <a:pt x="54" y="56"/>
                </a:moveTo>
                <a:cubicBezTo>
                  <a:pt x="50" y="46"/>
                  <a:pt x="46" y="35"/>
                  <a:pt x="48" y="24"/>
                </a:cubicBezTo>
                <a:cubicBezTo>
                  <a:pt x="50" y="0"/>
                  <a:pt x="85" y="31"/>
                  <a:pt x="91" y="37"/>
                </a:cubicBezTo>
                <a:cubicBezTo>
                  <a:pt x="92" y="38"/>
                  <a:pt x="92" y="38"/>
                  <a:pt x="93" y="39"/>
                </a:cubicBezTo>
                <a:cubicBezTo>
                  <a:pt x="93" y="39"/>
                  <a:pt x="92" y="40"/>
                  <a:pt x="92" y="40"/>
                </a:cubicBezTo>
                <a:cubicBezTo>
                  <a:pt x="88" y="46"/>
                  <a:pt x="84" y="52"/>
                  <a:pt x="80" y="58"/>
                </a:cubicBezTo>
                <a:cubicBezTo>
                  <a:pt x="73" y="60"/>
                  <a:pt x="65" y="61"/>
                  <a:pt x="58" y="63"/>
                </a:cubicBezTo>
                <a:cubicBezTo>
                  <a:pt x="56" y="61"/>
                  <a:pt x="55" y="59"/>
                  <a:pt x="54" y="56"/>
                </a:cubicBezTo>
                <a:close/>
                <a:moveTo>
                  <a:pt x="53" y="109"/>
                </a:moveTo>
                <a:cubicBezTo>
                  <a:pt x="43" y="108"/>
                  <a:pt x="31" y="106"/>
                  <a:pt x="22" y="101"/>
                </a:cubicBezTo>
                <a:cubicBezTo>
                  <a:pt x="0" y="86"/>
                  <a:pt x="46" y="70"/>
                  <a:pt x="55" y="68"/>
                </a:cubicBezTo>
                <a:cubicBezTo>
                  <a:pt x="55" y="67"/>
                  <a:pt x="55" y="67"/>
                  <a:pt x="55" y="67"/>
                </a:cubicBezTo>
                <a:cubicBezTo>
                  <a:pt x="58" y="74"/>
                  <a:pt x="62" y="80"/>
                  <a:pt x="66" y="86"/>
                </a:cubicBezTo>
                <a:cubicBezTo>
                  <a:pt x="63" y="94"/>
                  <a:pt x="60" y="102"/>
                  <a:pt x="57" y="110"/>
                </a:cubicBezTo>
                <a:cubicBezTo>
                  <a:pt x="56" y="110"/>
                  <a:pt x="55" y="109"/>
                  <a:pt x="53" y="109"/>
                </a:cubicBezTo>
                <a:close/>
                <a:moveTo>
                  <a:pt x="85" y="113"/>
                </a:moveTo>
                <a:cubicBezTo>
                  <a:pt x="89" y="119"/>
                  <a:pt x="94" y="124"/>
                  <a:pt x="99" y="130"/>
                </a:cubicBezTo>
                <a:cubicBezTo>
                  <a:pt x="97" y="132"/>
                  <a:pt x="95" y="135"/>
                  <a:pt x="93" y="137"/>
                </a:cubicBezTo>
                <a:cubicBezTo>
                  <a:pt x="86" y="145"/>
                  <a:pt x="77" y="154"/>
                  <a:pt x="67" y="157"/>
                </a:cubicBezTo>
                <a:cubicBezTo>
                  <a:pt x="48" y="163"/>
                  <a:pt x="56" y="128"/>
                  <a:pt x="60" y="113"/>
                </a:cubicBezTo>
                <a:cubicBezTo>
                  <a:pt x="68" y="114"/>
                  <a:pt x="76" y="114"/>
                  <a:pt x="85" y="113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4379913" y="1673225"/>
            <a:ext cx="206375" cy="207963"/>
          </a:xfrm>
          <a:custGeom>
            <a:avLst/>
            <a:gdLst>
              <a:gd name="T0" fmla="*/ 48 w 97"/>
              <a:gd name="T1" fmla="*/ 1 h 98"/>
              <a:gd name="T2" fmla="*/ 0 w 97"/>
              <a:gd name="T3" fmla="*/ 50 h 98"/>
              <a:gd name="T4" fmla="*/ 49 w 97"/>
              <a:gd name="T5" fmla="*/ 98 h 98"/>
              <a:gd name="T6" fmla="*/ 96 w 97"/>
              <a:gd name="T7" fmla="*/ 49 h 98"/>
              <a:gd name="T8" fmla="*/ 48 w 97"/>
              <a:gd name="T9" fmla="*/ 1 h 98"/>
              <a:gd name="T10" fmla="*/ 49 w 97"/>
              <a:gd name="T11" fmla="*/ 89 h 98"/>
              <a:gd name="T12" fmla="*/ 9 w 97"/>
              <a:gd name="T13" fmla="*/ 50 h 98"/>
              <a:gd name="T14" fmla="*/ 48 w 97"/>
              <a:gd name="T15" fmla="*/ 10 h 98"/>
              <a:gd name="T16" fmla="*/ 87 w 97"/>
              <a:gd name="T17" fmla="*/ 49 h 98"/>
              <a:gd name="T18" fmla="*/ 49 w 97"/>
              <a:gd name="T19" fmla="*/ 8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" h="98">
                <a:moveTo>
                  <a:pt x="48" y="1"/>
                </a:moveTo>
                <a:cubicBezTo>
                  <a:pt x="21" y="1"/>
                  <a:pt x="0" y="23"/>
                  <a:pt x="0" y="50"/>
                </a:cubicBezTo>
                <a:cubicBezTo>
                  <a:pt x="0" y="76"/>
                  <a:pt x="22" y="98"/>
                  <a:pt x="49" y="98"/>
                </a:cubicBezTo>
                <a:cubicBezTo>
                  <a:pt x="75" y="97"/>
                  <a:pt x="97" y="75"/>
                  <a:pt x="96" y="49"/>
                </a:cubicBezTo>
                <a:cubicBezTo>
                  <a:pt x="96" y="22"/>
                  <a:pt x="74" y="0"/>
                  <a:pt x="48" y="1"/>
                </a:cubicBezTo>
                <a:close/>
                <a:moveTo>
                  <a:pt x="49" y="89"/>
                </a:moveTo>
                <a:cubicBezTo>
                  <a:pt x="27" y="89"/>
                  <a:pt x="9" y="71"/>
                  <a:pt x="9" y="50"/>
                </a:cubicBezTo>
                <a:cubicBezTo>
                  <a:pt x="9" y="28"/>
                  <a:pt x="26" y="10"/>
                  <a:pt x="48" y="10"/>
                </a:cubicBezTo>
                <a:cubicBezTo>
                  <a:pt x="69" y="9"/>
                  <a:pt x="87" y="27"/>
                  <a:pt x="87" y="49"/>
                </a:cubicBezTo>
                <a:cubicBezTo>
                  <a:pt x="88" y="71"/>
                  <a:pt x="70" y="88"/>
                  <a:pt x="49" y="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4468813" y="1868488"/>
            <a:ext cx="30163" cy="103188"/>
          </a:xfrm>
          <a:custGeom>
            <a:avLst/>
            <a:gdLst>
              <a:gd name="T0" fmla="*/ 19 w 19"/>
              <a:gd name="T1" fmla="*/ 65 h 65"/>
              <a:gd name="T2" fmla="*/ 2 w 19"/>
              <a:gd name="T3" fmla="*/ 65 h 65"/>
              <a:gd name="T4" fmla="*/ 0 w 19"/>
              <a:gd name="T5" fmla="*/ 2 h 65"/>
              <a:gd name="T6" fmla="*/ 18 w 19"/>
              <a:gd name="T7" fmla="*/ 0 h 65"/>
              <a:gd name="T8" fmla="*/ 19 w 19"/>
              <a:gd name="T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5">
                <a:moveTo>
                  <a:pt x="19" y="65"/>
                </a:moveTo>
                <a:lnTo>
                  <a:pt x="2" y="65"/>
                </a:lnTo>
                <a:lnTo>
                  <a:pt x="0" y="2"/>
                </a:lnTo>
                <a:lnTo>
                  <a:pt x="18" y="0"/>
                </a:lnTo>
                <a:lnTo>
                  <a:pt x="19" y="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4460875" y="1900238"/>
            <a:ext cx="47625" cy="141288"/>
          </a:xfrm>
          <a:custGeom>
            <a:avLst/>
            <a:gdLst>
              <a:gd name="T0" fmla="*/ 22 w 22"/>
              <a:gd name="T1" fmla="*/ 55 h 66"/>
              <a:gd name="T2" fmla="*/ 11 w 22"/>
              <a:gd name="T3" fmla="*/ 66 h 66"/>
              <a:gd name="T4" fmla="*/ 11 w 22"/>
              <a:gd name="T5" fmla="*/ 66 h 66"/>
              <a:gd name="T6" fmla="*/ 1 w 22"/>
              <a:gd name="T7" fmla="*/ 56 h 66"/>
              <a:gd name="T8" fmla="*/ 0 w 22"/>
              <a:gd name="T9" fmla="*/ 11 h 66"/>
              <a:gd name="T10" fmla="*/ 11 w 22"/>
              <a:gd name="T11" fmla="*/ 0 h 66"/>
              <a:gd name="T12" fmla="*/ 11 w 22"/>
              <a:gd name="T13" fmla="*/ 0 h 66"/>
              <a:gd name="T14" fmla="*/ 21 w 22"/>
              <a:gd name="T15" fmla="*/ 11 h 66"/>
              <a:gd name="T16" fmla="*/ 22 w 22"/>
              <a:gd name="T17" fmla="*/ 5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6">
                <a:moveTo>
                  <a:pt x="22" y="55"/>
                </a:moveTo>
                <a:cubicBezTo>
                  <a:pt x="22" y="61"/>
                  <a:pt x="17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6" y="66"/>
                  <a:pt x="1" y="61"/>
                  <a:pt x="1" y="5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6" y="0"/>
                  <a:pt x="21" y="5"/>
                  <a:pt x="21" y="11"/>
                </a:cubicBezTo>
                <a:lnTo>
                  <a:pt x="22" y="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4411663" y="1741488"/>
            <a:ext cx="30163" cy="26988"/>
          </a:xfrm>
          <a:custGeom>
            <a:avLst/>
            <a:gdLst>
              <a:gd name="T0" fmla="*/ 13 w 14"/>
              <a:gd name="T1" fmla="*/ 5 h 13"/>
              <a:gd name="T2" fmla="*/ 8 w 14"/>
              <a:gd name="T3" fmla="*/ 12 h 13"/>
              <a:gd name="T4" fmla="*/ 1 w 14"/>
              <a:gd name="T5" fmla="*/ 8 h 13"/>
              <a:gd name="T6" fmla="*/ 5 w 14"/>
              <a:gd name="T7" fmla="*/ 1 h 13"/>
              <a:gd name="T8" fmla="*/ 13 w 14"/>
              <a:gd name="T9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3">
                <a:moveTo>
                  <a:pt x="13" y="5"/>
                </a:moveTo>
                <a:cubicBezTo>
                  <a:pt x="14" y="8"/>
                  <a:pt x="12" y="12"/>
                  <a:pt x="8" y="12"/>
                </a:cubicBezTo>
                <a:cubicBezTo>
                  <a:pt x="5" y="13"/>
                  <a:pt x="2" y="11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9" y="0"/>
                  <a:pt x="12" y="2"/>
                  <a:pt x="13" y="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2701925" y="2268538"/>
            <a:ext cx="104775" cy="320675"/>
          </a:xfrm>
          <a:custGeom>
            <a:avLst/>
            <a:gdLst>
              <a:gd name="T0" fmla="*/ 48 w 49"/>
              <a:gd name="T1" fmla="*/ 0 h 150"/>
              <a:gd name="T2" fmla="*/ 42 w 49"/>
              <a:gd name="T3" fmla="*/ 1 h 150"/>
              <a:gd name="T4" fmla="*/ 43 w 49"/>
              <a:gd name="T5" fmla="*/ 127 h 150"/>
              <a:gd name="T6" fmla="*/ 25 w 49"/>
              <a:gd name="T7" fmla="*/ 143 h 150"/>
              <a:gd name="T8" fmla="*/ 7 w 49"/>
              <a:gd name="T9" fmla="*/ 127 h 150"/>
              <a:gd name="T10" fmla="*/ 6 w 49"/>
              <a:gd name="T11" fmla="*/ 1 h 150"/>
              <a:gd name="T12" fmla="*/ 0 w 49"/>
              <a:gd name="T13" fmla="*/ 1 h 150"/>
              <a:gd name="T14" fmla="*/ 1 w 49"/>
              <a:gd name="T15" fmla="*/ 129 h 150"/>
              <a:gd name="T16" fmla="*/ 25 w 49"/>
              <a:gd name="T17" fmla="*/ 150 h 150"/>
              <a:gd name="T18" fmla="*/ 49 w 49"/>
              <a:gd name="T19" fmla="*/ 128 h 150"/>
              <a:gd name="T20" fmla="*/ 48 w 49"/>
              <a:gd name="T21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150">
                <a:moveTo>
                  <a:pt x="48" y="0"/>
                </a:moveTo>
                <a:cubicBezTo>
                  <a:pt x="42" y="1"/>
                  <a:pt x="42" y="1"/>
                  <a:pt x="42" y="1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3" y="136"/>
                  <a:pt x="35" y="143"/>
                  <a:pt x="25" y="143"/>
                </a:cubicBezTo>
                <a:cubicBezTo>
                  <a:pt x="15" y="143"/>
                  <a:pt x="7" y="136"/>
                  <a:pt x="7" y="127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129"/>
                  <a:pt x="1" y="129"/>
                  <a:pt x="1" y="129"/>
                </a:cubicBezTo>
                <a:cubicBezTo>
                  <a:pt x="1" y="140"/>
                  <a:pt x="12" y="150"/>
                  <a:pt x="25" y="150"/>
                </a:cubicBezTo>
                <a:cubicBezTo>
                  <a:pt x="38" y="150"/>
                  <a:pt x="49" y="140"/>
                  <a:pt x="49" y="128"/>
                </a:cubicBezTo>
                <a:lnTo>
                  <a:pt x="48" y="0"/>
                </a:lnTo>
                <a:close/>
              </a:path>
            </a:pathLst>
          </a:custGeom>
          <a:solidFill>
            <a:schemeClr val="accent4"/>
          </a:solidFill>
          <a:ln w="952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2687638" y="2265363"/>
            <a:ext cx="131763" cy="19050"/>
          </a:xfrm>
          <a:custGeom>
            <a:avLst/>
            <a:gdLst>
              <a:gd name="T0" fmla="*/ 62 w 62"/>
              <a:gd name="T1" fmla="*/ 4 h 9"/>
              <a:gd name="T2" fmla="*/ 58 w 62"/>
              <a:gd name="T3" fmla="*/ 8 h 9"/>
              <a:gd name="T4" fmla="*/ 13 w 62"/>
              <a:gd name="T5" fmla="*/ 9 h 9"/>
              <a:gd name="T6" fmla="*/ 4 w 62"/>
              <a:gd name="T7" fmla="*/ 9 h 9"/>
              <a:gd name="T8" fmla="*/ 0 w 62"/>
              <a:gd name="T9" fmla="*/ 5 h 9"/>
              <a:gd name="T10" fmla="*/ 4 w 62"/>
              <a:gd name="T11" fmla="*/ 0 h 9"/>
              <a:gd name="T12" fmla="*/ 58 w 62"/>
              <a:gd name="T13" fmla="*/ 0 h 9"/>
              <a:gd name="T14" fmla="*/ 62 w 62"/>
              <a:gd name="T15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9">
                <a:moveTo>
                  <a:pt x="62" y="4"/>
                </a:moveTo>
                <a:cubicBezTo>
                  <a:pt x="62" y="7"/>
                  <a:pt x="60" y="8"/>
                  <a:pt x="58" y="8"/>
                </a:cubicBezTo>
                <a:cubicBezTo>
                  <a:pt x="13" y="9"/>
                  <a:pt x="13" y="9"/>
                  <a:pt x="13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7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2" y="2"/>
                  <a:pt x="62" y="4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2706688" y="2390775"/>
            <a:ext cx="100013" cy="193675"/>
          </a:xfrm>
          <a:custGeom>
            <a:avLst/>
            <a:gdLst>
              <a:gd name="T0" fmla="*/ 42 w 47"/>
              <a:gd name="T1" fmla="*/ 0 h 91"/>
              <a:gd name="T2" fmla="*/ 35 w 47"/>
              <a:gd name="T3" fmla="*/ 0 h 91"/>
              <a:gd name="T4" fmla="*/ 36 w 47"/>
              <a:gd name="T5" fmla="*/ 67 h 91"/>
              <a:gd name="T6" fmla="*/ 23 w 47"/>
              <a:gd name="T7" fmla="*/ 78 h 91"/>
              <a:gd name="T8" fmla="*/ 22 w 47"/>
              <a:gd name="T9" fmla="*/ 78 h 91"/>
              <a:gd name="T10" fmla="*/ 28 w 47"/>
              <a:gd name="T11" fmla="*/ 68 h 91"/>
              <a:gd name="T12" fmla="*/ 28 w 47"/>
              <a:gd name="T13" fmla="*/ 1 h 91"/>
              <a:gd name="T14" fmla="*/ 0 w 47"/>
              <a:gd name="T15" fmla="*/ 2 h 91"/>
              <a:gd name="T16" fmla="*/ 1 w 47"/>
              <a:gd name="T17" fmla="*/ 78 h 91"/>
              <a:gd name="T18" fmla="*/ 23 w 47"/>
              <a:gd name="T19" fmla="*/ 89 h 91"/>
              <a:gd name="T20" fmla="*/ 41 w 47"/>
              <a:gd name="T21" fmla="*/ 77 h 91"/>
              <a:gd name="T22" fmla="*/ 42 w 47"/>
              <a:gd name="T2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91">
                <a:moveTo>
                  <a:pt x="42" y="0"/>
                </a:moveTo>
                <a:cubicBezTo>
                  <a:pt x="35" y="0"/>
                  <a:pt x="35" y="0"/>
                  <a:pt x="35" y="0"/>
                </a:cubicBezTo>
                <a:cubicBezTo>
                  <a:pt x="36" y="67"/>
                  <a:pt x="36" y="67"/>
                  <a:pt x="36" y="67"/>
                </a:cubicBezTo>
                <a:cubicBezTo>
                  <a:pt x="36" y="73"/>
                  <a:pt x="30" y="78"/>
                  <a:pt x="23" y="78"/>
                </a:cubicBezTo>
                <a:cubicBezTo>
                  <a:pt x="23" y="78"/>
                  <a:pt x="23" y="78"/>
                  <a:pt x="22" y="78"/>
                </a:cubicBezTo>
                <a:cubicBezTo>
                  <a:pt x="26" y="76"/>
                  <a:pt x="28" y="73"/>
                  <a:pt x="28" y="68"/>
                </a:cubicBezTo>
                <a:cubicBezTo>
                  <a:pt x="28" y="1"/>
                  <a:pt x="28" y="1"/>
                  <a:pt x="28" y="1"/>
                </a:cubicBezTo>
                <a:cubicBezTo>
                  <a:pt x="0" y="2"/>
                  <a:pt x="0" y="2"/>
                  <a:pt x="0" y="2"/>
                </a:cubicBezTo>
                <a:cubicBezTo>
                  <a:pt x="1" y="78"/>
                  <a:pt x="1" y="78"/>
                  <a:pt x="1" y="78"/>
                </a:cubicBezTo>
                <a:cubicBezTo>
                  <a:pt x="1" y="78"/>
                  <a:pt x="9" y="86"/>
                  <a:pt x="23" y="89"/>
                </a:cubicBezTo>
                <a:cubicBezTo>
                  <a:pt x="38" y="91"/>
                  <a:pt x="34" y="85"/>
                  <a:pt x="41" y="77"/>
                </a:cubicBezTo>
                <a:cubicBezTo>
                  <a:pt x="47" y="69"/>
                  <a:pt x="42" y="0"/>
                  <a:pt x="42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2967038" y="2452688"/>
            <a:ext cx="1323975" cy="627063"/>
          </a:xfrm>
          <a:custGeom>
            <a:avLst/>
            <a:gdLst>
              <a:gd name="T0" fmla="*/ 622 w 622"/>
              <a:gd name="T1" fmla="*/ 295 h 295"/>
              <a:gd name="T2" fmla="*/ 622 w 622"/>
              <a:gd name="T3" fmla="*/ 56 h 295"/>
              <a:gd name="T4" fmla="*/ 566 w 622"/>
              <a:gd name="T5" fmla="*/ 0 h 295"/>
              <a:gd name="T6" fmla="*/ 0 w 622"/>
              <a:gd name="T7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2" h="295">
                <a:moveTo>
                  <a:pt x="622" y="295"/>
                </a:moveTo>
                <a:cubicBezTo>
                  <a:pt x="622" y="56"/>
                  <a:pt x="622" y="56"/>
                  <a:pt x="622" y="56"/>
                </a:cubicBezTo>
                <a:cubicBezTo>
                  <a:pt x="622" y="25"/>
                  <a:pt x="597" y="0"/>
                  <a:pt x="56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42863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4248150" y="3084513"/>
            <a:ext cx="87313" cy="91440"/>
          </a:xfrm>
          <a:prstGeom prst="ellipse">
            <a:avLst/>
          </a:prstGeom>
          <a:solidFill>
            <a:srgbClr val="FFFFFF"/>
          </a:solidFill>
          <a:ln w="14288" cap="rnd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2911475" y="2420938"/>
            <a:ext cx="84138" cy="74613"/>
          </a:xfrm>
          <a:prstGeom prst="ellipse">
            <a:avLst/>
          </a:prstGeom>
          <a:solidFill>
            <a:srgbClr val="FFFFFF"/>
          </a:solidFill>
          <a:ln w="14288" cap="rnd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3775075" y="1884363"/>
            <a:ext cx="558800" cy="542925"/>
          </a:xfrm>
          <a:custGeom>
            <a:avLst/>
            <a:gdLst>
              <a:gd name="T0" fmla="*/ 0 w 262"/>
              <a:gd name="T1" fmla="*/ 255 h 255"/>
              <a:gd name="T2" fmla="*/ 0 w 262"/>
              <a:gd name="T3" fmla="*/ 56 h 255"/>
              <a:gd name="T4" fmla="*/ 56 w 262"/>
              <a:gd name="T5" fmla="*/ 0 h 255"/>
              <a:gd name="T6" fmla="*/ 262 w 262"/>
              <a:gd name="T7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" h="255">
                <a:moveTo>
                  <a:pt x="0" y="255"/>
                </a:move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262" y="0"/>
                  <a:pt x="262" y="0"/>
                  <a:pt x="262" y="0"/>
                </a:cubicBezTo>
              </a:path>
            </a:pathLst>
          </a:custGeom>
          <a:noFill/>
          <a:ln w="158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3217863" y="1373188"/>
            <a:ext cx="557213" cy="1054100"/>
          </a:xfrm>
          <a:custGeom>
            <a:avLst/>
            <a:gdLst>
              <a:gd name="T0" fmla="*/ 262 w 262"/>
              <a:gd name="T1" fmla="*/ 495 h 495"/>
              <a:gd name="T2" fmla="*/ 262 w 262"/>
              <a:gd name="T3" fmla="*/ 56 h 495"/>
              <a:gd name="T4" fmla="*/ 206 w 262"/>
              <a:gd name="T5" fmla="*/ 0 h 495"/>
              <a:gd name="T6" fmla="*/ 0 w 262"/>
              <a:gd name="T7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" h="495">
                <a:moveTo>
                  <a:pt x="262" y="495"/>
                </a:moveTo>
                <a:cubicBezTo>
                  <a:pt x="262" y="56"/>
                  <a:pt x="262" y="56"/>
                  <a:pt x="262" y="56"/>
                </a:cubicBezTo>
                <a:cubicBezTo>
                  <a:pt x="262" y="25"/>
                  <a:pt x="237" y="0"/>
                  <a:pt x="20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58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3263900" y="2462213"/>
            <a:ext cx="558800" cy="798513"/>
          </a:xfrm>
          <a:custGeom>
            <a:avLst/>
            <a:gdLst>
              <a:gd name="T0" fmla="*/ 0 w 262"/>
              <a:gd name="T1" fmla="*/ 375 h 375"/>
              <a:gd name="T2" fmla="*/ 0 w 262"/>
              <a:gd name="T3" fmla="*/ 56 h 375"/>
              <a:gd name="T4" fmla="*/ 56 w 262"/>
              <a:gd name="T5" fmla="*/ 0 h 375"/>
              <a:gd name="T6" fmla="*/ 262 w 262"/>
              <a:gd name="T7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" h="375">
                <a:moveTo>
                  <a:pt x="0" y="375"/>
                </a:move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262" y="0"/>
                  <a:pt x="262" y="0"/>
                  <a:pt x="262" y="0"/>
                </a:cubicBezTo>
              </a:path>
            </a:pathLst>
          </a:custGeom>
          <a:noFill/>
          <a:ln w="158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2701925" y="2860675"/>
            <a:ext cx="558800" cy="917575"/>
          </a:xfrm>
          <a:custGeom>
            <a:avLst/>
            <a:gdLst>
              <a:gd name="T0" fmla="*/ 0 w 262"/>
              <a:gd name="T1" fmla="*/ 431 h 431"/>
              <a:gd name="T2" fmla="*/ 0 w 262"/>
              <a:gd name="T3" fmla="*/ 56 h 431"/>
              <a:gd name="T4" fmla="*/ 56 w 262"/>
              <a:gd name="T5" fmla="*/ 0 h 431"/>
              <a:gd name="T6" fmla="*/ 262 w 262"/>
              <a:gd name="T7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" h="431">
                <a:moveTo>
                  <a:pt x="0" y="431"/>
                </a:moveTo>
                <a:cubicBezTo>
                  <a:pt x="0" y="56"/>
                  <a:pt x="0" y="56"/>
                  <a:pt x="0" y="56"/>
                </a:cubicBezTo>
                <a:cubicBezTo>
                  <a:pt x="0" y="26"/>
                  <a:pt x="25" y="0"/>
                  <a:pt x="56" y="0"/>
                </a:cubicBezTo>
                <a:cubicBezTo>
                  <a:pt x="262" y="0"/>
                  <a:pt x="262" y="0"/>
                  <a:pt x="262" y="0"/>
                </a:cubicBezTo>
              </a:path>
            </a:pathLst>
          </a:custGeom>
          <a:noFill/>
          <a:ln w="158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4306888" y="1857375"/>
            <a:ext cx="52388" cy="523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3238500" y="3235325"/>
            <a:ext cx="50800" cy="5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3176588" y="4459288"/>
            <a:ext cx="304800" cy="309563"/>
          </a:xfrm>
          <a:custGeom>
            <a:avLst/>
            <a:gdLst>
              <a:gd name="T0" fmla="*/ 91 w 143"/>
              <a:gd name="T1" fmla="*/ 69 h 145"/>
              <a:gd name="T2" fmla="*/ 88 w 143"/>
              <a:gd name="T3" fmla="*/ 61 h 145"/>
              <a:gd name="T4" fmla="*/ 88 w 143"/>
              <a:gd name="T5" fmla="*/ 27 h 145"/>
              <a:gd name="T6" fmla="*/ 91 w 143"/>
              <a:gd name="T7" fmla="*/ 23 h 145"/>
              <a:gd name="T8" fmla="*/ 91 w 143"/>
              <a:gd name="T9" fmla="*/ 8 h 145"/>
              <a:gd name="T10" fmla="*/ 91 w 143"/>
              <a:gd name="T11" fmla="*/ 8 h 145"/>
              <a:gd name="T12" fmla="*/ 70 w 143"/>
              <a:gd name="T13" fmla="*/ 0 h 145"/>
              <a:gd name="T14" fmla="*/ 50 w 143"/>
              <a:gd name="T15" fmla="*/ 8 h 145"/>
              <a:gd name="T16" fmla="*/ 50 w 143"/>
              <a:gd name="T17" fmla="*/ 8 h 145"/>
              <a:gd name="T18" fmla="*/ 50 w 143"/>
              <a:gd name="T19" fmla="*/ 23 h 145"/>
              <a:gd name="T20" fmla="*/ 56 w 143"/>
              <a:gd name="T21" fmla="*/ 28 h 145"/>
              <a:gd name="T22" fmla="*/ 56 w 143"/>
              <a:gd name="T23" fmla="*/ 61 h 145"/>
              <a:gd name="T24" fmla="*/ 52 w 143"/>
              <a:gd name="T25" fmla="*/ 70 h 145"/>
              <a:gd name="T26" fmla="*/ 19 w 143"/>
              <a:gd name="T27" fmla="*/ 133 h 145"/>
              <a:gd name="T28" fmla="*/ 72 w 143"/>
              <a:gd name="T29" fmla="*/ 144 h 145"/>
              <a:gd name="T30" fmla="*/ 124 w 143"/>
              <a:gd name="T31" fmla="*/ 132 h 145"/>
              <a:gd name="T32" fmla="*/ 91 w 143"/>
              <a:gd name="T33" fmla="*/ 6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3" h="145">
                <a:moveTo>
                  <a:pt x="91" y="69"/>
                </a:moveTo>
                <a:cubicBezTo>
                  <a:pt x="91" y="69"/>
                  <a:pt x="88" y="68"/>
                  <a:pt x="88" y="61"/>
                </a:cubicBezTo>
                <a:cubicBezTo>
                  <a:pt x="88" y="56"/>
                  <a:pt x="88" y="34"/>
                  <a:pt x="88" y="27"/>
                </a:cubicBezTo>
                <a:cubicBezTo>
                  <a:pt x="90" y="26"/>
                  <a:pt x="91" y="25"/>
                  <a:pt x="91" y="23"/>
                </a:cubicBezTo>
                <a:cubicBezTo>
                  <a:pt x="91" y="8"/>
                  <a:pt x="91" y="8"/>
                  <a:pt x="91" y="8"/>
                </a:cubicBezTo>
                <a:cubicBezTo>
                  <a:pt x="91" y="8"/>
                  <a:pt x="91" y="8"/>
                  <a:pt x="91" y="8"/>
                </a:cubicBezTo>
                <a:cubicBezTo>
                  <a:pt x="91" y="3"/>
                  <a:pt x="82" y="0"/>
                  <a:pt x="70" y="0"/>
                </a:cubicBezTo>
                <a:cubicBezTo>
                  <a:pt x="59" y="0"/>
                  <a:pt x="50" y="4"/>
                  <a:pt x="50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5"/>
                  <a:pt x="52" y="27"/>
                  <a:pt x="56" y="28"/>
                </a:cubicBezTo>
                <a:cubicBezTo>
                  <a:pt x="56" y="35"/>
                  <a:pt x="56" y="56"/>
                  <a:pt x="56" y="61"/>
                </a:cubicBezTo>
                <a:cubicBezTo>
                  <a:pt x="56" y="68"/>
                  <a:pt x="52" y="70"/>
                  <a:pt x="52" y="70"/>
                </a:cubicBezTo>
                <a:cubicBezTo>
                  <a:pt x="44" y="74"/>
                  <a:pt x="0" y="120"/>
                  <a:pt x="19" y="133"/>
                </a:cubicBezTo>
                <a:cubicBezTo>
                  <a:pt x="37" y="145"/>
                  <a:pt x="66" y="144"/>
                  <a:pt x="72" y="144"/>
                </a:cubicBezTo>
                <a:cubicBezTo>
                  <a:pt x="78" y="144"/>
                  <a:pt x="107" y="144"/>
                  <a:pt x="124" y="132"/>
                </a:cubicBezTo>
                <a:cubicBezTo>
                  <a:pt x="143" y="118"/>
                  <a:pt x="99" y="74"/>
                  <a:pt x="91" y="69"/>
                </a:cubicBezTo>
                <a:close/>
              </a:path>
            </a:pathLst>
          </a:custGeom>
          <a:noFill/>
          <a:ln w="952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3222625" y="4640263"/>
            <a:ext cx="214313" cy="139700"/>
          </a:xfrm>
          <a:custGeom>
            <a:avLst/>
            <a:gdLst>
              <a:gd name="T0" fmla="*/ 76 w 101"/>
              <a:gd name="T1" fmla="*/ 0 h 65"/>
              <a:gd name="T2" fmla="*/ 28 w 101"/>
              <a:gd name="T3" fmla="*/ 0 h 65"/>
              <a:gd name="T4" fmla="*/ 14 w 101"/>
              <a:gd name="T5" fmla="*/ 25 h 65"/>
              <a:gd name="T6" fmla="*/ 14 w 101"/>
              <a:gd name="T7" fmla="*/ 35 h 65"/>
              <a:gd name="T8" fmla="*/ 29 w 101"/>
              <a:gd name="T9" fmla="*/ 37 h 65"/>
              <a:gd name="T10" fmla="*/ 26 w 101"/>
              <a:gd name="T11" fmla="*/ 38 h 65"/>
              <a:gd name="T12" fmla="*/ 9 w 101"/>
              <a:gd name="T13" fmla="*/ 35 h 65"/>
              <a:gd name="T14" fmla="*/ 21 w 101"/>
              <a:gd name="T15" fmla="*/ 6 h 65"/>
              <a:gd name="T16" fmla="*/ 1 w 101"/>
              <a:gd name="T17" fmla="*/ 41 h 65"/>
              <a:gd name="T18" fmla="*/ 101 w 101"/>
              <a:gd name="T19" fmla="*/ 40 h 65"/>
              <a:gd name="T20" fmla="*/ 76 w 101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1" h="65">
                <a:moveTo>
                  <a:pt x="76" y="0"/>
                </a:moveTo>
                <a:cubicBezTo>
                  <a:pt x="28" y="0"/>
                  <a:pt x="28" y="0"/>
                  <a:pt x="28" y="0"/>
                </a:cubicBezTo>
                <a:cubicBezTo>
                  <a:pt x="23" y="10"/>
                  <a:pt x="14" y="25"/>
                  <a:pt x="14" y="25"/>
                </a:cubicBezTo>
                <a:cubicBezTo>
                  <a:pt x="14" y="25"/>
                  <a:pt x="10" y="34"/>
                  <a:pt x="14" y="35"/>
                </a:cubicBezTo>
                <a:cubicBezTo>
                  <a:pt x="22" y="37"/>
                  <a:pt x="18" y="36"/>
                  <a:pt x="29" y="37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9" y="39"/>
                  <a:pt x="9" y="35"/>
                </a:cubicBezTo>
                <a:cubicBezTo>
                  <a:pt x="9" y="31"/>
                  <a:pt x="16" y="13"/>
                  <a:pt x="21" y="6"/>
                </a:cubicBezTo>
                <a:cubicBezTo>
                  <a:pt x="13" y="13"/>
                  <a:pt x="0" y="26"/>
                  <a:pt x="1" y="41"/>
                </a:cubicBezTo>
                <a:cubicBezTo>
                  <a:pt x="1" y="41"/>
                  <a:pt x="43" y="65"/>
                  <a:pt x="101" y="40"/>
                </a:cubicBezTo>
                <a:cubicBezTo>
                  <a:pt x="101" y="40"/>
                  <a:pt x="101" y="19"/>
                  <a:pt x="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3375025" y="6235700"/>
            <a:ext cx="292100" cy="14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3387725" y="6205538"/>
            <a:ext cx="266700" cy="158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3503613" y="6067425"/>
            <a:ext cx="34925" cy="1174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3417888" y="6067425"/>
            <a:ext cx="36513" cy="1174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2"/>
          <p:cNvSpPr>
            <a:spLocks/>
          </p:cNvSpPr>
          <p:nvPr/>
        </p:nvSpPr>
        <p:spPr bwMode="auto">
          <a:xfrm>
            <a:off x="3587750" y="6067425"/>
            <a:ext cx="36513" cy="119063"/>
          </a:xfrm>
          <a:custGeom>
            <a:avLst/>
            <a:gdLst>
              <a:gd name="T0" fmla="*/ 0 w 23"/>
              <a:gd name="T1" fmla="*/ 74 h 75"/>
              <a:gd name="T2" fmla="*/ 23 w 23"/>
              <a:gd name="T3" fmla="*/ 75 h 75"/>
              <a:gd name="T4" fmla="*/ 23 w 23"/>
              <a:gd name="T5" fmla="*/ 0 h 75"/>
              <a:gd name="T6" fmla="*/ 0 w 23"/>
              <a:gd name="T7" fmla="*/ 0 h 75"/>
              <a:gd name="T8" fmla="*/ 0 w 23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75">
                <a:moveTo>
                  <a:pt x="0" y="74"/>
                </a:moveTo>
                <a:lnTo>
                  <a:pt x="23" y="75"/>
                </a:lnTo>
                <a:lnTo>
                  <a:pt x="23" y="0"/>
                </a:lnTo>
                <a:lnTo>
                  <a:pt x="0" y="0"/>
                </a:lnTo>
                <a:lnTo>
                  <a:pt x="0" y="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387725" y="6029325"/>
            <a:ext cx="266700" cy="14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4"/>
          <p:cNvSpPr>
            <a:spLocks/>
          </p:cNvSpPr>
          <p:nvPr/>
        </p:nvSpPr>
        <p:spPr bwMode="auto">
          <a:xfrm>
            <a:off x="3387725" y="5943600"/>
            <a:ext cx="266700" cy="85725"/>
          </a:xfrm>
          <a:custGeom>
            <a:avLst/>
            <a:gdLst>
              <a:gd name="T0" fmla="*/ 85 w 168"/>
              <a:gd name="T1" fmla="*/ 0 h 54"/>
              <a:gd name="T2" fmla="*/ 0 w 168"/>
              <a:gd name="T3" fmla="*/ 54 h 54"/>
              <a:gd name="T4" fmla="*/ 168 w 168"/>
              <a:gd name="T5" fmla="*/ 54 h 54"/>
              <a:gd name="T6" fmla="*/ 85 w 168"/>
              <a:gd name="T7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54">
                <a:moveTo>
                  <a:pt x="85" y="0"/>
                </a:moveTo>
                <a:lnTo>
                  <a:pt x="0" y="54"/>
                </a:lnTo>
                <a:lnTo>
                  <a:pt x="168" y="54"/>
                </a:lnTo>
                <a:lnTo>
                  <a:pt x="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5"/>
          <p:cNvSpPr>
            <a:spLocks noEditPoints="1"/>
          </p:cNvSpPr>
          <p:nvPr/>
        </p:nvSpPr>
        <p:spPr bwMode="auto">
          <a:xfrm>
            <a:off x="2419350" y="5232400"/>
            <a:ext cx="341313" cy="311150"/>
          </a:xfrm>
          <a:custGeom>
            <a:avLst/>
            <a:gdLst>
              <a:gd name="T0" fmla="*/ 159 w 160"/>
              <a:gd name="T1" fmla="*/ 0 h 146"/>
              <a:gd name="T2" fmla="*/ 78 w 160"/>
              <a:gd name="T3" fmla="*/ 0 h 146"/>
              <a:gd name="T4" fmla="*/ 0 w 160"/>
              <a:gd name="T5" fmla="*/ 1 h 146"/>
              <a:gd name="T6" fmla="*/ 1 w 160"/>
              <a:gd name="T7" fmla="*/ 118 h 146"/>
              <a:gd name="T8" fmla="*/ 80 w 160"/>
              <a:gd name="T9" fmla="*/ 117 h 146"/>
              <a:gd name="T10" fmla="*/ 160 w 160"/>
              <a:gd name="T11" fmla="*/ 117 h 146"/>
              <a:gd name="T12" fmla="*/ 159 w 160"/>
              <a:gd name="T13" fmla="*/ 0 h 146"/>
              <a:gd name="T14" fmla="*/ 80 w 160"/>
              <a:gd name="T15" fmla="*/ 111 h 146"/>
              <a:gd name="T16" fmla="*/ 5 w 160"/>
              <a:gd name="T17" fmla="*/ 111 h 146"/>
              <a:gd name="T18" fmla="*/ 5 w 160"/>
              <a:gd name="T19" fmla="*/ 8 h 146"/>
              <a:gd name="T20" fmla="*/ 78 w 160"/>
              <a:gd name="T21" fmla="*/ 7 h 146"/>
              <a:gd name="T22" fmla="*/ 154 w 160"/>
              <a:gd name="T23" fmla="*/ 7 h 146"/>
              <a:gd name="T24" fmla="*/ 155 w 160"/>
              <a:gd name="T25" fmla="*/ 111 h 146"/>
              <a:gd name="T26" fmla="*/ 80 w 160"/>
              <a:gd name="T27" fmla="*/ 1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" h="146">
                <a:moveTo>
                  <a:pt x="159" y="0"/>
                </a:moveTo>
                <a:cubicBezTo>
                  <a:pt x="78" y="0"/>
                  <a:pt x="78" y="0"/>
                  <a:pt x="78" y="0"/>
                </a:cubicBezTo>
                <a:cubicBezTo>
                  <a:pt x="78" y="0"/>
                  <a:pt x="51" y="27"/>
                  <a:pt x="0" y="1"/>
                </a:cubicBezTo>
                <a:cubicBezTo>
                  <a:pt x="1" y="118"/>
                  <a:pt x="1" y="118"/>
                  <a:pt x="1" y="118"/>
                </a:cubicBezTo>
                <a:cubicBezTo>
                  <a:pt x="1" y="118"/>
                  <a:pt x="52" y="146"/>
                  <a:pt x="80" y="117"/>
                </a:cubicBezTo>
                <a:cubicBezTo>
                  <a:pt x="160" y="117"/>
                  <a:pt x="160" y="117"/>
                  <a:pt x="160" y="117"/>
                </a:cubicBezTo>
                <a:lnTo>
                  <a:pt x="159" y="0"/>
                </a:lnTo>
                <a:close/>
                <a:moveTo>
                  <a:pt x="80" y="111"/>
                </a:moveTo>
                <a:cubicBezTo>
                  <a:pt x="54" y="137"/>
                  <a:pt x="5" y="111"/>
                  <a:pt x="5" y="111"/>
                </a:cubicBezTo>
                <a:cubicBezTo>
                  <a:pt x="5" y="8"/>
                  <a:pt x="5" y="8"/>
                  <a:pt x="5" y="8"/>
                </a:cubicBezTo>
                <a:cubicBezTo>
                  <a:pt x="52" y="32"/>
                  <a:pt x="78" y="7"/>
                  <a:pt x="78" y="7"/>
                </a:cubicBezTo>
                <a:cubicBezTo>
                  <a:pt x="154" y="7"/>
                  <a:pt x="154" y="7"/>
                  <a:pt x="154" y="7"/>
                </a:cubicBezTo>
                <a:cubicBezTo>
                  <a:pt x="155" y="111"/>
                  <a:pt x="155" y="111"/>
                  <a:pt x="155" y="111"/>
                </a:cubicBezTo>
                <a:lnTo>
                  <a:pt x="80" y="11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>
            <a:off x="2611438" y="5268913"/>
            <a:ext cx="112713" cy="68263"/>
          </a:xfrm>
          <a:custGeom>
            <a:avLst/>
            <a:gdLst>
              <a:gd name="T0" fmla="*/ 71 w 71"/>
              <a:gd name="T1" fmla="*/ 42 h 43"/>
              <a:gd name="T2" fmla="*/ 0 w 71"/>
              <a:gd name="T3" fmla="*/ 43 h 43"/>
              <a:gd name="T4" fmla="*/ 0 w 71"/>
              <a:gd name="T5" fmla="*/ 0 h 43"/>
              <a:gd name="T6" fmla="*/ 71 w 71"/>
              <a:gd name="T7" fmla="*/ 0 h 43"/>
              <a:gd name="T8" fmla="*/ 71 w 71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43">
                <a:moveTo>
                  <a:pt x="71" y="42"/>
                </a:moveTo>
                <a:lnTo>
                  <a:pt x="0" y="43"/>
                </a:lnTo>
                <a:lnTo>
                  <a:pt x="0" y="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 flipV="1">
            <a:off x="2611438" y="5356225"/>
            <a:ext cx="106363" cy="1588"/>
          </a:xfrm>
          <a:prstGeom prst="line">
            <a:avLst/>
          </a:prstGeom>
          <a:noFill/>
          <a:ln w="7938" cap="rnd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 flipV="1">
            <a:off x="2611438" y="5376863"/>
            <a:ext cx="90488" cy="3175"/>
          </a:xfrm>
          <a:prstGeom prst="line">
            <a:avLst/>
          </a:prstGeom>
          <a:noFill/>
          <a:ln w="7938" cap="rnd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V="1">
            <a:off x="2611438" y="5394325"/>
            <a:ext cx="115888" cy="3175"/>
          </a:xfrm>
          <a:prstGeom prst="line">
            <a:avLst/>
          </a:prstGeom>
          <a:noFill/>
          <a:ln w="7938" cap="rnd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2611438" y="5413375"/>
            <a:ext cx="52388" cy="0"/>
          </a:xfrm>
          <a:prstGeom prst="line">
            <a:avLst/>
          </a:prstGeom>
          <a:noFill/>
          <a:ln w="7938" cap="rnd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2611438" y="5430838"/>
            <a:ext cx="26988" cy="0"/>
          </a:xfrm>
          <a:prstGeom prst="line">
            <a:avLst/>
          </a:prstGeom>
          <a:noFill/>
          <a:ln w="7938" cap="rnd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 flipV="1">
            <a:off x="2611438" y="5448300"/>
            <a:ext cx="115888" cy="1588"/>
          </a:xfrm>
          <a:prstGeom prst="line">
            <a:avLst/>
          </a:prstGeom>
          <a:noFill/>
          <a:ln w="7938" cap="rnd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3"/>
          <p:cNvSpPr>
            <a:spLocks/>
          </p:cNvSpPr>
          <p:nvPr/>
        </p:nvSpPr>
        <p:spPr bwMode="auto">
          <a:xfrm>
            <a:off x="2444750" y="5287963"/>
            <a:ext cx="131763" cy="15875"/>
          </a:xfrm>
          <a:custGeom>
            <a:avLst/>
            <a:gdLst>
              <a:gd name="T0" fmla="*/ 0 w 62"/>
              <a:gd name="T1" fmla="*/ 0 h 7"/>
              <a:gd name="T2" fmla="*/ 35 w 62"/>
              <a:gd name="T3" fmla="*/ 6 h 7"/>
              <a:gd name="T4" fmla="*/ 62 w 62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7">
                <a:moveTo>
                  <a:pt x="0" y="0"/>
                </a:moveTo>
                <a:cubicBezTo>
                  <a:pt x="10" y="4"/>
                  <a:pt x="23" y="7"/>
                  <a:pt x="35" y="6"/>
                </a:cubicBezTo>
                <a:cubicBezTo>
                  <a:pt x="44" y="5"/>
                  <a:pt x="54" y="3"/>
                  <a:pt x="62" y="0"/>
                </a:cubicBezTo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4"/>
          <p:cNvSpPr>
            <a:spLocks/>
          </p:cNvSpPr>
          <p:nvPr/>
        </p:nvSpPr>
        <p:spPr bwMode="auto">
          <a:xfrm>
            <a:off x="2444750" y="5307013"/>
            <a:ext cx="131763" cy="15875"/>
          </a:xfrm>
          <a:custGeom>
            <a:avLst/>
            <a:gdLst>
              <a:gd name="T0" fmla="*/ 0 w 62"/>
              <a:gd name="T1" fmla="*/ 0 h 7"/>
              <a:gd name="T2" fmla="*/ 35 w 62"/>
              <a:gd name="T3" fmla="*/ 6 h 7"/>
              <a:gd name="T4" fmla="*/ 62 w 62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7">
                <a:moveTo>
                  <a:pt x="0" y="0"/>
                </a:moveTo>
                <a:cubicBezTo>
                  <a:pt x="10" y="5"/>
                  <a:pt x="23" y="7"/>
                  <a:pt x="35" y="6"/>
                </a:cubicBezTo>
                <a:cubicBezTo>
                  <a:pt x="44" y="6"/>
                  <a:pt x="54" y="3"/>
                  <a:pt x="62" y="0"/>
                </a:cubicBezTo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5"/>
          <p:cNvSpPr>
            <a:spLocks/>
          </p:cNvSpPr>
          <p:nvPr/>
        </p:nvSpPr>
        <p:spPr bwMode="auto">
          <a:xfrm>
            <a:off x="2444750" y="5326063"/>
            <a:ext cx="131763" cy="15875"/>
          </a:xfrm>
          <a:custGeom>
            <a:avLst/>
            <a:gdLst>
              <a:gd name="T0" fmla="*/ 0 w 62"/>
              <a:gd name="T1" fmla="*/ 1 h 7"/>
              <a:gd name="T2" fmla="*/ 35 w 62"/>
              <a:gd name="T3" fmla="*/ 7 h 7"/>
              <a:gd name="T4" fmla="*/ 62 w 62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7">
                <a:moveTo>
                  <a:pt x="0" y="1"/>
                </a:moveTo>
                <a:cubicBezTo>
                  <a:pt x="10" y="5"/>
                  <a:pt x="23" y="7"/>
                  <a:pt x="35" y="7"/>
                </a:cubicBezTo>
                <a:cubicBezTo>
                  <a:pt x="44" y="6"/>
                  <a:pt x="54" y="3"/>
                  <a:pt x="62" y="0"/>
                </a:cubicBezTo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6"/>
          <p:cNvSpPr>
            <a:spLocks/>
          </p:cNvSpPr>
          <p:nvPr/>
        </p:nvSpPr>
        <p:spPr bwMode="auto">
          <a:xfrm>
            <a:off x="2444750" y="5348288"/>
            <a:ext cx="131763" cy="14288"/>
          </a:xfrm>
          <a:custGeom>
            <a:avLst/>
            <a:gdLst>
              <a:gd name="T0" fmla="*/ 0 w 62"/>
              <a:gd name="T1" fmla="*/ 0 h 7"/>
              <a:gd name="T2" fmla="*/ 35 w 62"/>
              <a:gd name="T3" fmla="*/ 6 h 7"/>
              <a:gd name="T4" fmla="*/ 62 w 62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7">
                <a:moveTo>
                  <a:pt x="0" y="0"/>
                </a:moveTo>
                <a:cubicBezTo>
                  <a:pt x="10" y="4"/>
                  <a:pt x="23" y="7"/>
                  <a:pt x="35" y="6"/>
                </a:cubicBezTo>
                <a:cubicBezTo>
                  <a:pt x="44" y="5"/>
                  <a:pt x="54" y="3"/>
                  <a:pt x="62" y="0"/>
                </a:cubicBezTo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7"/>
          <p:cNvSpPr>
            <a:spLocks/>
          </p:cNvSpPr>
          <p:nvPr/>
        </p:nvSpPr>
        <p:spPr bwMode="auto">
          <a:xfrm>
            <a:off x="2444750" y="5367338"/>
            <a:ext cx="131763" cy="14288"/>
          </a:xfrm>
          <a:custGeom>
            <a:avLst/>
            <a:gdLst>
              <a:gd name="T0" fmla="*/ 0 w 62"/>
              <a:gd name="T1" fmla="*/ 0 h 7"/>
              <a:gd name="T2" fmla="*/ 35 w 62"/>
              <a:gd name="T3" fmla="*/ 6 h 7"/>
              <a:gd name="T4" fmla="*/ 62 w 62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7">
                <a:moveTo>
                  <a:pt x="0" y="0"/>
                </a:moveTo>
                <a:cubicBezTo>
                  <a:pt x="11" y="5"/>
                  <a:pt x="23" y="7"/>
                  <a:pt x="35" y="6"/>
                </a:cubicBezTo>
                <a:cubicBezTo>
                  <a:pt x="44" y="6"/>
                  <a:pt x="54" y="3"/>
                  <a:pt x="62" y="0"/>
                </a:cubicBezTo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8"/>
          <p:cNvSpPr>
            <a:spLocks/>
          </p:cNvSpPr>
          <p:nvPr/>
        </p:nvSpPr>
        <p:spPr bwMode="auto">
          <a:xfrm>
            <a:off x="2444750" y="5386388"/>
            <a:ext cx="131763" cy="14288"/>
          </a:xfrm>
          <a:custGeom>
            <a:avLst/>
            <a:gdLst>
              <a:gd name="T0" fmla="*/ 0 w 62"/>
              <a:gd name="T1" fmla="*/ 1 h 7"/>
              <a:gd name="T2" fmla="*/ 35 w 62"/>
              <a:gd name="T3" fmla="*/ 7 h 7"/>
              <a:gd name="T4" fmla="*/ 62 w 62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7">
                <a:moveTo>
                  <a:pt x="0" y="1"/>
                </a:moveTo>
                <a:cubicBezTo>
                  <a:pt x="11" y="5"/>
                  <a:pt x="23" y="7"/>
                  <a:pt x="35" y="7"/>
                </a:cubicBezTo>
                <a:cubicBezTo>
                  <a:pt x="44" y="6"/>
                  <a:pt x="54" y="3"/>
                  <a:pt x="62" y="0"/>
                </a:cubicBezTo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9"/>
          <p:cNvSpPr>
            <a:spLocks/>
          </p:cNvSpPr>
          <p:nvPr/>
        </p:nvSpPr>
        <p:spPr bwMode="auto">
          <a:xfrm>
            <a:off x="2444750" y="5407025"/>
            <a:ext cx="131763" cy="15875"/>
          </a:xfrm>
          <a:custGeom>
            <a:avLst/>
            <a:gdLst>
              <a:gd name="T0" fmla="*/ 0 w 62"/>
              <a:gd name="T1" fmla="*/ 0 h 7"/>
              <a:gd name="T2" fmla="*/ 35 w 62"/>
              <a:gd name="T3" fmla="*/ 6 h 7"/>
              <a:gd name="T4" fmla="*/ 62 w 62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7">
                <a:moveTo>
                  <a:pt x="0" y="0"/>
                </a:moveTo>
                <a:cubicBezTo>
                  <a:pt x="11" y="4"/>
                  <a:pt x="23" y="7"/>
                  <a:pt x="35" y="6"/>
                </a:cubicBezTo>
                <a:cubicBezTo>
                  <a:pt x="44" y="5"/>
                  <a:pt x="54" y="3"/>
                  <a:pt x="62" y="0"/>
                </a:cubicBezTo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70"/>
          <p:cNvSpPr>
            <a:spLocks/>
          </p:cNvSpPr>
          <p:nvPr/>
        </p:nvSpPr>
        <p:spPr bwMode="auto">
          <a:xfrm>
            <a:off x="2444750" y="5426075"/>
            <a:ext cx="134938" cy="15875"/>
          </a:xfrm>
          <a:custGeom>
            <a:avLst/>
            <a:gdLst>
              <a:gd name="T0" fmla="*/ 0 w 63"/>
              <a:gd name="T1" fmla="*/ 0 h 7"/>
              <a:gd name="T2" fmla="*/ 35 w 63"/>
              <a:gd name="T3" fmla="*/ 6 h 7"/>
              <a:gd name="T4" fmla="*/ 63 w 63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7">
                <a:moveTo>
                  <a:pt x="0" y="0"/>
                </a:moveTo>
                <a:cubicBezTo>
                  <a:pt x="11" y="5"/>
                  <a:pt x="23" y="7"/>
                  <a:pt x="35" y="6"/>
                </a:cubicBezTo>
                <a:cubicBezTo>
                  <a:pt x="44" y="6"/>
                  <a:pt x="54" y="3"/>
                  <a:pt x="63" y="0"/>
                </a:cubicBezTo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71"/>
          <p:cNvSpPr>
            <a:spLocks/>
          </p:cNvSpPr>
          <p:nvPr/>
        </p:nvSpPr>
        <p:spPr bwMode="auto">
          <a:xfrm>
            <a:off x="2444750" y="5445125"/>
            <a:ext cx="134938" cy="15875"/>
          </a:xfrm>
          <a:custGeom>
            <a:avLst/>
            <a:gdLst>
              <a:gd name="T0" fmla="*/ 0 w 63"/>
              <a:gd name="T1" fmla="*/ 0 h 7"/>
              <a:gd name="T2" fmla="*/ 35 w 63"/>
              <a:gd name="T3" fmla="*/ 7 h 7"/>
              <a:gd name="T4" fmla="*/ 63 w 63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" h="7">
                <a:moveTo>
                  <a:pt x="0" y="0"/>
                </a:moveTo>
                <a:cubicBezTo>
                  <a:pt x="11" y="5"/>
                  <a:pt x="23" y="7"/>
                  <a:pt x="35" y="7"/>
                </a:cubicBezTo>
                <a:cubicBezTo>
                  <a:pt x="44" y="6"/>
                  <a:pt x="54" y="3"/>
                  <a:pt x="63" y="0"/>
                </a:cubicBezTo>
              </a:path>
            </a:pathLst>
          </a:custGeom>
          <a:solidFill>
            <a:schemeClr val="accent3"/>
          </a:solidFill>
          <a:ln w="7938" cap="rnd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2"/>
          <p:cNvSpPr>
            <a:spLocks/>
          </p:cNvSpPr>
          <p:nvPr/>
        </p:nvSpPr>
        <p:spPr bwMode="auto">
          <a:xfrm>
            <a:off x="2881313" y="4033838"/>
            <a:ext cx="1665288" cy="1309688"/>
          </a:xfrm>
          <a:custGeom>
            <a:avLst/>
            <a:gdLst>
              <a:gd name="T0" fmla="*/ 782 w 782"/>
              <a:gd name="T1" fmla="*/ 0 h 615"/>
              <a:gd name="T2" fmla="*/ 782 w 782"/>
              <a:gd name="T3" fmla="*/ 559 h 615"/>
              <a:gd name="T4" fmla="*/ 726 w 782"/>
              <a:gd name="T5" fmla="*/ 615 h 615"/>
              <a:gd name="T6" fmla="*/ 0 w 782"/>
              <a:gd name="T7" fmla="*/ 615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2" h="615">
                <a:moveTo>
                  <a:pt x="782" y="0"/>
                </a:moveTo>
                <a:cubicBezTo>
                  <a:pt x="782" y="559"/>
                  <a:pt x="782" y="559"/>
                  <a:pt x="782" y="559"/>
                </a:cubicBezTo>
                <a:cubicBezTo>
                  <a:pt x="782" y="589"/>
                  <a:pt x="757" y="615"/>
                  <a:pt x="726" y="615"/>
                </a:cubicBezTo>
                <a:cubicBezTo>
                  <a:pt x="0" y="615"/>
                  <a:pt x="0" y="615"/>
                  <a:pt x="0" y="615"/>
                </a:cubicBezTo>
              </a:path>
            </a:pathLst>
          </a:custGeom>
          <a:noFill/>
          <a:ln w="42863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73"/>
          <p:cNvSpPr>
            <a:spLocks noChangeArrowheads="1"/>
          </p:cNvSpPr>
          <p:nvPr/>
        </p:nvSpPr>
        <p:spPr bwMode="auto">
          <a:xfrm>
            <a:off x="4503738" y="3952875"/>
            <a:ext cx="87313" cy="74613"/>
          </a:xfrm>
          <a:prstGeom prst="ellipse">
            <a:avLst/>
          </a:prstGeom>
          <a:solidFill>
            <a:srgbClr val="FFFFFF"/>
          </a:solidFill>
          <a:ln w="14288" cap="rnd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Oval 74"/>
          <p:cNvSpPr>
            <a:spLocks noChangeArrowheads="1"/>
          </p:cNvSpPr>
          <p:nvPr/>
        </p:nvSpPr>
        <p:spPr bwMode="auto">
          <a:xfrm>
            <a:off x="2825750" y="5300663"/>
            <a:ext cx="85725" cy="74613"/>
          </a:xfrm>
          <a:prstGeom prst="ellipse">
            <a:avLst/>
          </a:prstGeom>
          <a:solidFill>
            <a:srgbClr val="FFFFFF"/>
          </a:solidFill>
          <a:ln w="14288" cap="rnd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5"/>
          <p:cNvSpPr>
            <a:spLocks/>
          </p:cNvSpPr>
          <p:nvPr/>
        </p:nvSpPr>
        <p:spPr bwMode="auto">
          <a:xfrm>
            <a:off x="2967038" y="5337175"/>
            <a:ext cx="557213" cy="542925"/>
          </a:xfrm>
          <a:custGeom>
            <a:avLst/>
            <a:gdLst>
              <a:gd name="T0" fmla="*/ 262 w 262"/>
              <a:gd name="T1" fmla="*/ 255 h 255"/>
              <a:gd name="T2" fmla="*/ 262 w 262"/>
              <a:gd name="T3" fmla="*/ 56 h 255"/>
              <a:gd name="T4" fmla="*/ 206 w 262"/>
              <a:gd name="T5" fmla="*/ 0 h 255"/>
              <a:gd name="T6" fmla="*/ 0 w 262"/>
              <a:gd name="T7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" h="255">
                <a:moveTo>
                  <a:pt x="262" y="255"/>
                </a:moveTo>
                <a:cubicBezTo>
                  <a:pt x="262" y="56"/>
                  <a:pt x="262" y="56"/>
                  <a:pt x="262" y="56"/>
                </a:cubicBezTo>
                <a:cubicBezTo>
                  <a:pt x="262" y="25"/>
                  <a:pt x="237" y="0"/>
                  <a:pt x="20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6"/>
          <p:cNvSpPr>
            <a:spLocks/>
          </p:cNvSpPr>
          <p:nvPr/>
        </p:nvSpPr>
        <p:spPr bwMode="auto">
          <a:xfrm>
            <a:off x="4572000" y="5116513"/>
            <a:ext cx="557213" cy="542925"/>
          </a:xfrm>
          <a:custGeom>
            <a:avLst/>
            <a:gdLst>
              <a:gd name="T0" fmla="*/ 262 w 262"/>
              <a:gd name="T1" fmla="*/ 255 h 255"/>
              <a:gd name="T2" fmla="*/ 262 w 262"/>
              <a:gd name="T3" fmla="*/ 56 h 255"/>
              <a:gd name="T4" fmla="*/ 206 w 262"/>
              <a:gd name="T5" fmla="*/ 0 h 255"/>
              <a:gd name="T6" fmla="*/ 0 w 262"/>
              <a:gd name="T7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" h="255">
                <a:moveTo>
                  <a:pt x="262" y="255"/>
                </a:moveTo>
                <a:cubicBezTo>
                  <a:pt x="262" y="56"/>
                  <a:pt x="262" y="56"/>
                  <a:pt x="262" y="56"/>
                </a:cubicBezTo>
                <a:cubicBezTo>
                  <a:pt x="262" y="25"/>
                  <a:pt x="237" y="0"/>
                  <a:pt x="20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7"/>
          <p:cNvSpPr>
            <a:spLocks/>
          </p:cNvSpPr>
          <p:nvPr/>
        </p:nvSpPr>
        <p:spPr bwMode="auto">
          <a:xfrm>
            <a:off x="3529013" y="4621213"/>
            <a:ext cx="557213" cy="714375"/>
          </a:xfrm>
          <a:custGeom>
            <a:avLst/>
            <a:gdLst>
              <a:gd name="T0" fmla="*/ 262 w 262"/>
              <a:gd name="T1" fmla="*/ 335 h 335"/>
              <a:gd name="T2" fmla="*/ 262 w 262"/>
              <a:gd name="T3" fmla="*/ 56 h 335"/>
              <a:gd name="T4" fmla="*/ 206 w 262"/>
              <a:gd name="T5" fmla="*/ 0 h 335"/>
              <a:gd name="T6" fmla="*/ 0 w 262"/>
              <a:gd name="T7" fmla="*/ 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" h="335">
                <a:moveTo>
                  <a:pt x="262" y="335"/>
                </a:moveTo>
                <a:cubicBezTo>
                  <a:pt x="262" y="56"/>
                  <a:pt x="262" y="56"/>
                  <a:pt x="262" y="56"/>
                </a:cubicBezTo>
                <a:cubicBezTo>
                  <a:pt x="262" y="25"/>
                  <a:pt x="237" y="0"/>
                  <a:pt x="20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78"/>
          <p:cNvSpPr>
            <a:spLocks noChangeArrowheads="1"/>
          </p:cNvSpPr>
          <p:nvPr/>
        </p:nvSpPr>
        <p:spPr bwMode="auto">
          <a:xfrm>
            <a:off x="3498850" y="4595813"/>
            <a:ext cx="50800" cy="5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79"/>
          <p:cNvSpPr>
            <a:spLocks noChangeArrowheads="1"/>
          </p:cNvSpPr>
          <p:nvPr/>
        </p:nvSpPr>
        <p:spPr bwMode="auto">
          <a:xfrm>
            <a:off x="3498850" y="5854700"/>
            <a:ext cx="50800" cy="5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80"/>
          <p:cNvSpPr>
            <a:spLocks noChangeArrowheads="1"/>
          </p:cNvSpPr>
          <p:nvPr/>
        </p:nvSpPr>
        <p:spPr bwMode="auto">
          <a:xfrm>
            <a:off x="5103813" y="5632450"/>
            <a:ext cx="50800" cy="523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81"/>
          <p:cNvSpPr>
            <a:spLocks/>
          </p:cNvSpPr>
          <p:nvPr/>
        </p:nvSpPr>
        <p:spPr bwMode="auto">
          <a:xfrm>
            <a:off x="7205663" y="5603875"/>
            <a:ext cx="77788" cy="76200"/>
          </a:xfrm>
          <a:custGeom>
            <a:avLst/>
            <a:gdLst>
              <a:gd name="T0" fmla="*/ 0 w 37"/>
              <a:gd name="T1" fmla="*/ 19 h 36"/>
              <a:gd name="T2" fmla="*/ 18 w 37"/>
              <a:gd name="T3" fmla="*/ 0 h 36"/>
              <a:gd name="T4" fmla="*/ 36 w 37"/>
              <a:gd name="T5" fmla="*/ 18 h 36"/>
              <a:gd name="T6" fmla="*/ 19 w 37"/>
              <a:gd name="T7" fmla="*/ 36 h 36"/>
              <a:gd name="T8" fmla="*/ 0 w 37"/>
              <a:gd name="T9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6">
                <a:moveTo>
                  <a:pt x="0" y="19"/>
                </a:moveTo>
                <a:cubicBezTo>
                  <a:pt x="0" y="9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ubicBezTo>
                  <a:pt x="37" y="28"/>
                  <a:pt x="29" y="36"/>
                  <a:pt x="19" y="36"/>
                </a:cubicBezTo>
                <a:cubicBezTo>
                  <a:pt x="9" y="36"/>
                  <a:pt x="1" y="29"/>
                  <a:pt x="0" y="19"/>
                </a:cubicBez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2"/>
          <p:cNvSpPr>
            <a:spLocks/>
          </p:cNvSpPr>
          <p:nvPr/>
        </p:nvSpPr>
        <p:spPr bwMode="auto">
          <a:xfrm>
            <a:off x="7232650" y="5659438"/>
            <a:ext cx="127000" cy="247650"/>
          </a:xfrm>
          <a:custGeom>
            <a:avLst/>
            <a:gdLst>
              <a:gd name="T0" fmla="*/ 0 w 60"/>
              <a:gd name="T1" fmla="*/ 4 h 117"/>
              <a:gd name="T2" fmla="*/ 41 w 60"/>
              <a:gd name="T3" fmla="*/ 101 h 117"/>
              <a:gd name="T4" fmla="*/ 58 w 60"/>
              <a:gd name="T5" fmla="*/ 117 h 117"/>
              <a:gd name="T6" fmla="*/ 13 w 60"/>
              <a:gd name="T7" fmla="*/ 0 h 117"/>
              <a:gd name="T8" fmla="*/ 0 w 60"/>
              <a:gd name="T9" fmla="*/ 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17">
                <a:moveTo>
                  <a:pt x="0" y="4"/>
                </a:moveTo>
                <a:cubicBezTo>
                  <a:pt x="0" y="5"/>
                  <a:pt x="41" y="101"/>
                  <a:pt x="41" y="101"/>
                </a:cubicBezTo>
                <a:cubicBezTo>
                  <a:pt x="41" y="101"/>
                  <a:pt x="56" y="117"/>
                  <a:pt x="58" y="117"/>
                </a:cubicBezTo>
                <a:cubicBezTo>
                  <a:pt x="60" y="117"/>
                  <a:pt x="13" y="0"/>
                  <a:pt x="13" y="0"/>
                </a:cubicBezTo>
                <a:lnTo>
                  <a:pt x="0" y="4"/>
                </a:ln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3"/>
          <p:cNvSpPr>
            <a:spLocks/>
          </p:cNvSpPr>
          <p:nvPr/>
        </p:nvSpPr>
        <p:spPr bwMode="auto">
          <a:xfrm>
            <a:off x="7134225" y="5661025"/>
            <a:ext cx="122238" cy="249238"/>
          </a:xfrm>
          <a:custGeom>
            <a:avLst/>
            <a:gdLst>
              <a:gd name="T0" fmla="*/ 77 w 77"/>
              <a:gd name="T1" fmla="*/ 7 h 157"/>
              <a:gd name="T2" fmla="*/ 22 w 77"/>
              <a:gd name="T3" fmla="*/ 134 h 157"/>
              <a:gd name="T4" fmla="*/ 0 w 77"/>
              <a:gd name="T5" fmla="*/ 157 h 157"/>
              <a:gd name="T6" fmla="*/ 6 w 77"/>
              <a:gd name="T7" fmla="*/ 127 h 157"/>
              <a:gd name="T8" fmla="*/ 59 w 77"/>
              <a:gd name="T9" fmla="*/ 0 h 157"/>
              <a:gd name="T10" fmla="*/ 77 w 77"/>
              <a:gd name="T11" fmla="*/ 5 h 157"/>
              <a:gd name="T12" fmla="*/ 77 w 77"/>
              <a:gd name="T13" fmla="*/ 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157">
                <a:moveTo>
                  <a:pt x="77" y="7"/>
                </a:moveTo>
                <a:lnTo>
                  <a:pt x="22" y="134"/>
                </a:lnTo>
                <a:lnTo>
                  <a:pt x="0" y="157"/>
                </a:lnTo>
                <a:lnTo>
                  <a:pt x="6" y="127"/>
                </a:lnTo>
                <a:lnTo>
                  <a:pt x="59" y="0"/>
                </a:lnTo>
                <a:lnTo>
                  <a:pt x="77" y="5"/>
                </a:lnTo>
                <a:lnTo>
                  <a:pt x="77" y="7"/>
                </a:ln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4"/>
          <p:cNvSpPr>
            <a:spLocks/>
          </p:cNvSpPr>
          <p:nvPr/>
        </p:nvSpPr>
        <p:spPr bwMode="auto">
          <a:xfrm>
            <a:off x="7134225" y="5661025"/>
            <a:ext cx="122238" cy="249238"/>
          </a:xfrm>
          <a:custGeom>
            <a:avLst/>
            <a:gdLst>
              <a:gd name="T0" fmla="*/ 77 w 77"/>
              <a:gd name="T1" fmla="*/ 7 h 157"/>
              <a:gd name="T2" fmla="*/ 22 w 77"/>
              <a:gd name="T3" fmla="*/ 134 h 157"/>
              <a:gd name="T4" fmla="*/ 0 w 77"/>
              <a:gd name="T5" fmla="*/ 157 h 157"/>
              <a:gd name="T6" fmla="*/ 6 w 77"/>
              <a:gd name="T7" fmla="*/ 127 h 157"/>
              <a:gd name="T8" fmla="*/ 59 w 77"/>
              <a:gd name="T9" fmla="*/ 0 h 157"/>
              <a:gd name="T10" fmla="*/ 77 w 77"/>
              <a:gd name="T11" fmla="*/ 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157">
                <a:moveTo>
                  <a:pt x="77" y="7"/>
                </a:moveTo>
                <a:lnTo>
                  <a:pt x="22" y="134"/>
                </a:lnTo>
                <a:lnTo>
                  <a:pt x="0" y="157"/>
                </a:lnTo>
                <a:lnTo>
                  <a:pt x="6" y="127"/>
                </a:lnTo>
                <a:lnTo>
                  <a:pt x="59" y="0"/>
                </a:lnTo>
                <a:lnTo>
                  <a:pt x="77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5"/>
          <p:cNvSpPr>
            <a:spLocks/>
          </p:cNvSpPr>
          <p:nvPr/>
        </p:nvSpPr>
        <p:spPr bwMode="auto">
          <a:xfrm>
            <a:off x="7239000" y="5578475"/>
            <a:ext cx="14288" cy="39688"/>
          </a:xfrm>
          <a:custGeom>
            <a:avLst/>
            <a:gdLst>
              <a:gd name="T0" fmla="*/ 7 w 7"/>
              <a:gd name="T1" fmla="*/ 16 h 19"/>
              <a:gd name="T2" fmla="*/ 3 w 7"/>
              <a:gd name="T3" fmla="*/ 19 h 19"/>
              <a:gd name="T4" fmla="*/ 3 w 7"/>
              <a:gd name="T5" fmla="*/ 19 h 19"/>
              <a:gd name="T6" fmla="*/ 0 w 7"/>
              <a:gd name="T7" fmla="*/ 16 h 19"/>
              <a:gd name="T8" fmla="*/ 0 w 7"/>
              <a:gd name="T9" fmla="*/ 3 h 19"/>
              <a:gd name="T10" fmla="*/ 3 w 7"/>
              <a:gd name="T11" fmla="*/ 0 h 19"/>
              <a:gd name="T12" fmla="*/ 3 w 7"/>
              <a:gd name="T13" fmla="*/ 0 h 19"/>
              <a:gd name="T14" fmla="*/ 6 w 7"/>
              <a:gd name="T15" fmla="*/ 3 h 19"/>
              <a:gd name="T16" fmla="*/ 7 w 7"/>
              <a:gd name="T17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19">
                <a:moveTo>
                  <a:pt x="7" y="16"/>
                </a:moveTo>
                <a:cubicBezTo>
                  <a:pt x="7" y="18"/>
                  <a:pt x="5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0" y="18"/>
                  <a:pt x="0" y="1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6" y="1"/>
                  <a:pt x="6" y="3"/>
                </a:cubicBezTo>
                <a:lnTo>
                  <a:pt x="7" y="16"/>
                </a:ln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6"/>
          <p:cNvSpPr>
            <a:spLocks noEditPoints="1"/>
          </p:cNvSpPr>
          <p:nvPr/>
        </p:nvSpPr>
        <p:spPr bwMode="auto">
          <a:xfrm>
            <a:off x="7150100" y="4632325"/>
            <a:ext cx="355600" cy="238125"/>
          </a:xfrm>
          <a:custGeom>
            <a:avLst/>
            <a:gdLst>
              <a:gd name="T0" fmla="*/ 224 w 224"/>
              <a:gd name="T1" fmla="*/ 150 h 150"/>
              <a:gd name="T2" fmla="*/ 0 w 224"/>
              <a:gd name="T3" fmla="*/ 149 h 150"/>
              <a:gd name="T4" fmla="*/ 1 w 224"/>
              <a:gd name="T5" fmla="*/ 0 h 150"/>
              <a:gd name="T6" fmla="*/ 224 w 224"/>
              <a:gd name="T7" fmla="*/ 150 h 150"/>
              <a:gd name="T8" fmla="*/ 141 w 224"/>
              <a:gd name="T9" fmla="*/ 127 h 150"/>
              <a:gd name="T10" fmla="*/ 31 w 224"/>
              <a:gd name="T11" fmla="*/ 48 h 150"/>
              <a:gd name="T12" fmla="*/ 31 w 224"/>
              <a:gd name="T13" fmla="*/ 126 h 150"/>
              <a:gd name="T14" fmla="*/ 141 w 224"/>
              <a:gd name="T15" fmla="*/ 12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150">
                <a:moveTo>
                  <a:pt x="224" y="150"/>
                </a:moveTo>
                <a:lnTo>
                  <a:pt x="0" y="149"/>
                </a:lnTo>
                <a:lnTo>
                  <a:pt x="1" y="0"/>
                </a:lnTo>
                <a:lnTo>
                  <a:pt x="224" y="150"/>
                </a:lnTo>
                <a:close/>
                <a:moveTo>
                  <a:pt x="141" y="127"/>
                </a:moveTo>
                <a:lnTo>
                  <a:pt x="31" y="48"/>
                </a:lnTo>
                <a:lnTo>
                  <a:pt x="31" y="126"/>
                </a:lnTo>
                <a:lnTo>
                  <a:pt x="141" y="127"/>
                </a:ln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7"/>
          <p:cNvSpPr>
            <a:spLocks/>
          </p:cNvSpPr>
          <p:nvPr/>
        </p:nvSpPr>
        <p:spPr bwMode="auto">
          <a:xfrm>
            <a:off x="7145338" y="4594225"/>
            <a:ext cx="282575" cy="385763"/>
          </a:xfrm>
          <a:custGeom>
            <a:avLst/>
            <a:gdLst>
              <a:gd name="T0" fmla="*/ 30 w 178"/>
              <a:gd name="T1" fmla="*/ 243 h 243"/>
              <a:gd name="T2" fmla="*/ 0 w 178"/>
              <a:gd name="T3" fmla="*/ 223 h 243"/>
              <a:gd name="T4" fmla="*/ 149 w 178"/>
              <a:gd name="T5" fmla="*/ 0 h 243"/>
              <a:gd name="T6" fmla="*/ 178 w 178"/>
              <a:gd name="T7" fmla="*/ 20 h 243"/>
              <a:gd name="T8" fmla="*/ 30 w 178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243">
                <a:moveTo>
                  <a:pt x="30" y="243"/>
                </a:moveTo>
                <a:lnTo>
                  <a:pt x="0" y="223"/>
                </a:lnTo>
                <a:lnTo>
                  <a:pt x="149" y="0"/>
                </a:lnTo>
                <a:lnTo>
                  <a:pt x="178" y="20"/>
                </a:lnTo>
                <a:lnTo>
                  <a:pt x="30" y="243"/>
                </a:ln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8"/>
          <p:cNvSpPr>
            <a:spLocks/>
          </p:cNvSpPr>
          <p:nvPr/>
        </p:nvSpPr>
        <p:spPr bwMode="auto">
          <a:xfrm>
            <a:off x="7370763" y="4611688"/>
            <a:ext cx="36513" cy="25400"/>
          </a:xfrm>
          <a:custGeom>
            <a:avLst/>
            <a:gdLst>
              <a:gd name="T0" fmla="*/ 0 w 23"/>
              <a:gd name="T1" fmla="*/ 0 h 16"/>
              <a:gd name="T2" fmla="*/ 23 w 23"/>
              <a:gd name="T3" fmla="*/ 16 h 16"/>
              <a:gd name="T4" fmla="*/ 0 w 23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16">
                <a:moveTo>
                  <a:pt x="0" y="0"/>
                </a:moveTo>
                <a:lnTo>
                  <a:pt x="23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>
            <a:off x="7370763" y="4611688"/>
            <a:ext cx="36513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90"/>
          <p:cNvSpPr>
            <a:spLocks/>
          </p:cNvSpPr>
          <p:nvPr/>
        </p:nvSpPr>
        <p:spPr bwMode="auto">
          <a:xfrm>
            <a:off x="7359650" y="4624388"/>
            <a:ext cx="39688" cy="25400"/>
          </a:xfrm>
          <a:custGeom>
            <a:avLst/>
            <a:gdLst>
              <a:gd name="T0" fmla="*/ 0 w 25"/>
              <a:gd name="T1" fmla="*/ 0 h 16"/>
              <a:gd name="T2" fmla="*/ 25 w 25"/>
              <a:gd name="T3" fmla="*/ 16 h 16"/>
              <a:gd name="T4" fmla="*/ 0 w 25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6">
                <a:moveTo>
                  <a:pt x="0" y="0"/>
                </a:moveTo>
                <a:lnTo>
                  <a:pt x="25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>
            <a:off x="7359650" y="4624388"/>
            <a:ext cx="39688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2"/>
          <p:cNvSpPr>
            <a:spLocks/>
          </p:cNvSpPr>
          <p:nvPr/>
        </p:nvSpPr>
        <p:spPr bwMode="auto">
          <a:xfrm>
            <a:off x="7351713" y="4638675"/>
            <a:ext cx="36513" cy="25400"/>
          </a:xfrm>
          <a:custGeom>
            <a:avLst/>
            <a:gdLst>
              <a:gd name="T0" fmla="*/ 0 w 23"/>
              <a:gd name="T1" fmla="*/ 0 h 16"/>
              <a:gd name="T2" fmla="*/ 23 w 23"/>
              <a:gd name="T3" fmla="*/ 16 h 16"/>
              <a:gd name="T4" fmla="*/ 0 w 23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16">
                <a:moveTo>
                  <a:pt x="0" y="0"/>
                </a:moveTo>
                <a:lnTo>
                  <a:pt x="23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93"/>
          <p:cNvSpPr>
            <a:spLocks noChangeShapeType="1"/>
          </p:cNvSpPr>
          <p:nvPr/>
        </p:nvSpPr>
        <p:spPr bwMode="auto">
          <a:xfrm>
            <a:off x="7351713" y="4638675"/>
            <a:ext cx="36513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4"/>
          <p:cNvSpPr>
            <a:spLocks/>
          </p:cNvSpPr>
          <p:nvPr/>
        </p:nvSpPr>
        <p:spPr bwMode="auto">
          <a:xfrm>
            <a:off x="7340600" y="4652963"/>
            <a:ext cx="39688" cy="23813"/>
          </a:xfrm>
          <a:custGeom>
            <a:avLst/>
            <a:gdLst>
              <a:gd name="T0" fmla="*/ 0 w 25"/>
              <a:gd name="T1" fmla="*/ 0 h 15"/>
              <a:gd name="T2" fmla="*/ 25 w 25"/>
              <a:gd name="T3" fmla="*/ 15 h 15"/>
              <a:gd name="T4" fmla="*/ 0 w 25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5">
                <a:moveTo>
                  <a:pt x="0" y="0"/>
                </a:moveTo>
                <a:lnTo>
                  <a:pt x="25" y="15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7340600" y="4652963"/>
            <a:ext cx="39688" cy="238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6"/>
          <p:cNvSpPr>
            <a:spLocks/>
          </p:cNvSpPr>
          <p:nvPr/>
        </p:nvSpPr>
        <p:spPr bwMode="auto">
          <a:xfrm>
            <a:off x="7332663" y="4667250"/>
            <a:ext cx="38100" cy="25400"/>
          </a:xfrm>
          <a:custGeom>
            <a:avLst/>
            <a:gdLst>
              <a:gd name="T0" fmla="*/ 0 w 24"/>
              <a:gd name="T1" fmla="*/ 0 h 16"/>
              <a:gd name="T2" fmla="*/ 24 w 24"/>
              <a:gd name="T3" fmla="*/ 16 h 16"/>
              <a:gd name="T4" fmla="*/ 0 w 24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6">
                <a:moveTo>
                  <a:pt x="0" y="0"/>
                </a:move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>
            <a:off x="7332663" y="4667250"/>
            <a:ext cx="38100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8"/>
          <p:cNvSpPr>
            <a:spLocks/>
          </p:cNvSpPr>
          <p:nvPr/>
        </p:nvSpPr>
        <p:spPr bwMode="auto">
          <a:xfrm>
            <a:off x="7324725" y="4681538"/>
            <a:ext cx="34925" cy="25400"/>
          </a:xfrm>
          <a:custGeom>
            <a:avLst/>
            <a:gdLst>
              <a:gd name="T0" fmla="*/ 0 w 22"/>
              <a:gd name="T1" fmla="*/ 0 h 16"/>
              <a:gd name="T2" fmla="*/ 22 w 22"/>
              <a:gd name="T3" fmla="*/ 16 h 16"/>
              <a:gd name="T4" fmla="*/ 0 w 22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16">
                <a:moveTo>
                  <a:pt x="0" y="0"/>
                </a:moveTo>
                <a:lnTo>
                  <a:pt x="22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>
            <a:off x="7324725" y="4681538"/>
            <a:ext cx="34925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00"/>
          <p:cNvSpPr>
            <a:spLocks/>
          </p:cNvSpPr>
          <p:nvPr/>
        </p:nvSpPr>
        <p:spPr bwMode="auto">
          <a:xfrm>
            <a:off x="7313613" y="4694238"/>
            <a:ext cx="38100" cy="25400"/>
          </a:xfrm>
          <a:custGeom>
            <a:avLst/>
            <a:gdLst>
              <a:gd name="T0" fmla="*/ 0 w 24"/>
              <a:gd name="T1" fmla="*/ 0 h 16"/>
              <a:gd name="T2" fmla="*/ 24 w 24"/>
              <a:gd name="T3" fmla="*/ 16 h 16"/>
              <a:gd name="T4" fmla="*/ 0 w 24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6">
                <a:moveTo>
                  <a:pt x="0" y="0"/>
                </a:move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>
            <a:off x="7313613" y="4694238"/>
            <a:ext cx="38100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2"/>
          <p:cNvSpPr>
            <a:spLocks/>
          </p:cNvSpPr>
          <p:nvPr/>
        </p:nvSpPr>
        <p:spPr bwMode="auto">
          <a:xfrm>
            <a:off x="7305675" y="4708525"/>
            <a:ext cx="34925" cy="25400"/>
          </a:xfrm>
          <a:custGeom>
            <a:avLst/>
            <a:gdLst>
              <a:gd name="T0" fmla="*/ 0 w 22"/>
              <a:gd name="T1" fmla="*/ 0 h 16"/>
              <a:gd name="T2" fmla="*/ 22 w 22"/>
              <a:gd name="T3" fmla="*/ 16 h 16"/>
              <a:gd name="T4" fmla="*/ 0 w 22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16">
                <a:moveTo>
                  <a:pt x="0" y="0"/>
                </a:moveTo>
                <a:lnTo>
                  <a:pt x="22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7305675" y="4708525"/>
            <a:ext cx="34925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4"/>
          <p:cNvSpPr>
            <a:spLocks/>
          </p:cNvSpPr>
          <p:nvPr/>
        </p:nvSpPr>
        <p:spPr bwMode="auto">
          <a:xfrm>
            <a:off x="7294563" y="4721225"/>
            <a:ext cx="38100" cy="25400"/>
          </a:xfrm>
          <a:custGeom>
            <a:avLst/>
            <a:gdLst>
              <a:gd name="T0" fmla="*/ 0 w 24"/>
              <a:gd name="T1" fmla="*/ 0 h 16"/>
              <a:gd name="T2" fmla="*/ 24 w 24"/>
              <a:gd name="T3" fmla="*/ 16 h 16"/>
              <a:gd name="T4" fmla="*/ 0 w 24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6">
                <a:moveTo>
                  <a:pt x="0" y="0"/>
                </a:move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105"/>
          <p:cNvSpPr>
            <a:spLocks noChangeShapeType="1"/>
          </p:cNvSpPr>
          <p:nvPr/>
        </p:nvSpPr>
        <p:spPr bwMode="auto">
          <a:xfrm>
            <a:off x="7294563" y="4721225"/>
            <a:ext cx="38100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6"/>
          <p:cNvSpPr>
            <a:spLocks/>
          </p:cNvSpPr>
          <p:nvPr/>
        </p:nvSpPr>
        <p:spPr bwMode="auto">
          <a:xfrm>
            <a:off x="7286625" y="4737100"/>
            <a:ext cx="34925" cy="25400"/>
          </a:xfrm>
          <a:custGeom>
            <a:avLst/>
            <a:gdLst>
              <a:gd name="T0" fmla="*/ 0 w 22"/>
              <a:gd name="T1" fmla="*/ 0 h 16"/>
              <a:gd name="T2" fmla="*/ 22 w 22"/>
              <a:gd name="T3" fmla="*/ 16 h 16"/>
              <a:gd name="T4" fmla="*/ 0 w 22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16">
                <a:moveTo>
                  <a:pt x="0" y="0"/>
                </a:moveTo>
                <a:lnTo>
                  <a:pt x="22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auto">
          <a:xfrm>
            <a:off x="7286625" y="4737100"/>
            <a:ext cx="34925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8"/>
          <p:cNvSpPr>
            <a:spLocks/>
          </p:cNvSpPr>
          <p:nvPr/>
        </p:nvSpPr>
        <p:spPr bwMode="auto">
          <a:xfrm>
            <a:off x="7275513" y="4751388"/>
            <a:ext cx="38100" cy="23813"/>
          </a:xfrm>
          <a:custGeom>
            <a:avLst/>
            <a:gdLst>
              <a:gd name="T0" fmla="*/ 0 w 24"/>
              <a:gd name="T1" fmla="*/ 0 h 15"/>
              <a:gd name="T2" fmla="*/ 24 w 24"/>
              <a:gd name="T3" fmla="*/ 15 h 15"/>
              <a:gd name="T4" fmla="*/ 0 w 24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">
                <a:moveTo>
                  <a:pt x="0" y="0"/>
                </a:moveTo>
                <a:lnTo>
                  <a:pt x="24" y="15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109"/>
          <p:cNvSpPr>
            <a:spLocks noChangeShapeType="1"/>
          </p:cNvSpPr>
          <p:nvPr/>
        </p:nvSpPr>
        <p:spPr bwMode="auto">
          <a:xfrm>
            <a:off x="7275513" y="4751388"/>
            <a:ext cx="38100" cy="238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0"/>
          <p:cNvSpPr>
            <a:spLocks/>
          </p:cNvSpPr>
          <p:nvPr/>
        </p:nvSpPr>
        <p:spPr bwMode="auto">
          <a:xfrm>
            <a:off x="7265988" y="4764088"/>
            <a:ext cx="39688" cy="25400"/>
          </a:xfrm>
          <a:custGeom>
            <a:avLst/>
            <a:gdLst>
              <a:gd name="T0" fmla="*/ 0 w 25"/>
              <a:gd name="T1" fmla="*/ 0 h 16"/>
              <a:gd name="T2" fmla="*/ 25 w 25"/>
              <a:gd name="T3" fmla="*/ 16 h 16"/>
              <a:gd name="T4" fmla="*/ 0 w 25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6">
                <a:moveTo>
                  <a:pt x="0" y="0"/>
                </a:moveTo>
                <a:lnTo>
                  <a:pt x="25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111"/>
          <p:cNvSpPr>
            <a:spLocks noChangeShapeType="1"/>
          </p:cNvSpPr>
          <p:nvPr/>
        </p:nvSpPr>
        <p:spPr bwMode="auto">
          <a:xfrm>
            <a:off x="7265988" y="4764088"/>
            <a:ext cx="39688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2"/>
          <p:cNvSpPr>
            <a:spLocks/>
          </p:cNvSpPr>
          <p:nvPr/>
        </p:nvSpPr>
        <p:spPr bwMode="auto">
          <a:xfrm>
            <a:off x="7258050" y="4779963"/>
            <a:ext cx="36513" cy="25400"/>
          </a:xfrm>
          <a:custGeom>
            <a:avLst/>
            <a:gdLst>
              <a:gd name="T0" fmla="*/ 0 w 23"/>
              <a:gd name="T1" fmla="*/ 0 h 16"/>
              <a:gd name="T2" fmla="*/ 23 w 23"/>
              <a:gd name="T3" fmla="*/ 16 h 16"/>
              <a:gd name="T4" fmla="*/ 0 w 23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16">
                <a:moveTo>
                  <a:pt x="0" y="0"/>
                </a:moveTo>
                <a:lnTo>
                  <a:pt x="23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>
            <a:off x="7258050" y="4779963"/>
            <a:ext cx="36513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4"/>
          <p:cNvSpPr>
            <a:spLocks/>
          </p:cNvSpPr>
          <p:nvPr/>
        </p:nvSpPr>
        <p:spPr bwMode="auto">
          <a:xfrm>
            <a:off x="7246938" y="4792663"/>
            <a:ext cx="39688" cy="25400"/>
          </a:xfrm>
          <a:custGeom>
            <a:avLst/>
            <a:gdLst>
              <a:gd name="T0" fmla="*/ 0 w 25"/>
              <a:gd name="T1" fmla="*/ 0 h 16"/>
              <a:gd name="T2" fmla="*/ 25 w 25"/>
              <a:gd name="T3" fmla="*/ 16 h 16"/>
              <a:gd name="T4" fmla="*/ 0 w 25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6">
                <a:moveTo>
                  <a:pt x="0" y="0"/>
                </a:moveTo>
                <a:lnTo>
                  <a:pt x="25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5"/>
          <p:cNvSpPr>
            <a:spLocks noChangeShapeType="1"/>
          </p:cNvSpPr>
          <p:nvPr/>
        </p:nvSpPr>
        <p:spPr bwMode="auto">
          <a:xfrm>
            <a:off x="7246938" y="4792663"/>
            <a:ext cx="39688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6"/>
          <p:cNvSpPr>
            <a:spLocks/>
          </p:cNvSpPr>
          <p:nvPr/>
        </p:nvSpPr>
        <p:spPr bwMode="auto">
          <a:xfrm>
            <a:off x="7239000" y="4806950"/>
            <a:ext cx="36513" cy="25400"/>
          </a:xfrm>
          <a:custGeom>
            <a:avLst/>
            <a:gdLst>
              <a:gd name="T0" fmla="*/ 0 w 23"/>
              <a:gd name="T1" fmla="*/ 0 h 16"/>
              <a:gd name="T2" fmla="*/ 23 w 23"/>
              <a:gd name="T3" fmla="*/ 16 h 16"/>
              <a:gd name="T4" fmla="*/ 0 w 23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16">
                <a:moveTo>
                  <a:pt x="0" y="0"/>
                </a:moveTo>
                <a:lnTo>
                  <a:pt x="23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117"/>
          <p:cNvSpPr>
            <a:spLocks noChangeShapeType="1"/>
          </p:cNvSpPr>
          <p:nvPr/>
        </p:nvSpPr>
        <p:spPr bwMode="auto">
          <a:xfrm>
            <a:off x="7239000" y="4806950"/>
            <a:ext cx="36513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8"/>
          <p:cNvSpPr>
            <a:spLocks/>
          </p:cNvSpPr>
          <p:nvPr/>
        </p:nvSpPr>
        <p:spPr bwMode="auto">
          <a:xfrm>
            <a:off x="7227888" y="4819650"/>
            <a:ext cx="38100" cy="25400"/>
          </a:xfrm>
          <a:custGeom>
            <a:avLst/>
            <a:gdLst>
              <a:gd name="T0" fmla="*/ 0 w 24"/>
              <a:gd name="T1" fmla="*/ 0 h 16"/>
              <a:gd name="T2" fmla="*/ 24 w 24"/>
              <a:gd name="T3" fmla="*/ 16 h 16"/>
              <a:gd name="T4" fmla="*/ 0 w 24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6">
                <a:moveTo>
                  <a:pt x="0" y="0"/>
                </a:move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119"/>
          <p:cNvSpPr>
            <a:spLocks noChangeShapeType="1"/>
          </p:cNvSpPr>
          <p:nvPr/>
        </p:nvSpPr>
        <p:spPr bwMode="auto">
          <a:xfrm>
            <a:off x="7227888" y="4819650"/>
            <a:ext cx="38100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20"/>
          <p:cNvSpPr>
            <a:spLocks/>
          </p:cNvSpPr>
          <p:nvPr/>
        </p:nvSpPr>
        <p:spPr bwMode="auto">
          <a:xfrm>
            <a:off x="7219950" y="4833938"/>
            <a:ext cx="36513" cy="26988"/>
          </a:xfrm>
          <a:custGeom>
            <a:avLst/>
            <a:gdLst>
              <a:gd name="T0" fmla="*/ 0 w 23"/>
              <a:gd name="T1" fmla="*/ 0 h 17"/>
              <a:gd name="T2" fmla="*/ 23 w 23"/>
              <a:gd name="T3" fmla="*/ 17 h 17"/>
              <a:gd name="T4" fmla="*/ 0 w 23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17">
                <a:moveTo>
                  <a:pt x="0" y="0"/>
                </a:moveTo>
                <a:lnTo>
                  <a:pt x="23" y="17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121"/>
          <p:cNvSpPr>
            <a:spLocks noChangeShapeType="1"/>
          </p:cNvSpPr>
          <p:nvPr/>
        </p:nvSpPr>
        <p:spPr bwMode="auto">
          <a:xfrm>
            <a:off x="7219950" y="4833938"/>
            <a:ext cx="36513" cy="269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22"/>
          <p:cNvSpPr>
            <a:spLocks/>
          </p:cNvSpPr>
          <p:nvPr/>
        </p:nvSpPr>
        <p:spPr bwMode="auto">
          <a:xfrm>
            <a:off x="7208838" y="4849813"/>
            <a:ext cx="38100" cy="23813"/>
          </a:xfrm>
          <a:custGeom>
            <a:avLst/>
            <a:gdLst>
              <a:gd name="T0" fmla="*/ 0 w 24"/>
              <a:gd name="T1" fmla="*/ 0 h 15"/>
              <a:gd name="T2" fmla="*/ 24 w 24"/>
              <a:gd name="T3" fmla="*/ 15 h 15"/>
              <a:gd name="T4" fmla="*/ 0 w 24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">
                <a:moveTo>
                  <a:pt x="0" y="0"/>
                </a:moveTo>
                <a:lnTo>
                  <a:pt x="24" y="15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Line 123"/>
          <p:cNvSpPr>
            <a:spLocks noChangeShapeType="1"/>
          </p:cNvSpPr>
          <p:nvPr/>
        </p:nvSpPr>
        <p:spPr bwMode="auto">
          <a:xfrm>
            <a:off x="7208838" y="4849813"/>
            <a:ext cx="38100" cy="238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24"/>
          <p:cNvSpPr>
            <a:spLocks/>
          </p:cNvSpPr>
          <p:nvPr/>
        </p:nvSpPr>
        <p:spPr bwMode="auto">
          <a:xfrm>
            <a:off x="7200900" y="4862513"/>
            <a:ext cx="38100" cy="25400"/>
          </a:xfrm>
          <a:custGeom>
            <a:avLst/>
            <a:gdLst>
              <a:gd name="T0" fmla="*/ 0 w 24"/>
              <a:gd name="T1" fmla="*/ 0 h 16"/>
              <a:gd name="T2" fmla="*/ 24 w 24"/>
              <a:gd name="T3" fmla="*/ 16 h 16"/>
              <a:gd name="T4" fmla="*/ 0 w 24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6">
                <a:moveTo>
                  <a:pt x="0" y="0"/>
                </a:move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125"/>
          <p:cNvSpPr>
            <a:spLocks noChangeShapeType="1"/>
          </p:cNvSpPr>
          <p:nvPr/>
        </p:nvSpPr>
        <p:spPr bwMode="auto">
          <a:xfrm>
            <a:off x="7200900" y="4862513"/>
            <a:ext cx="38100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6"/>
          <p:cNvSpPr>
            <a:spLocks/>
          </p:cNvSpPr>
          <p:nvPr/>
        </p:nvSpPr>
        <p:spPr bwMode="auto">
          <a:xfrm>
            <a:off x="7192963" y="4876800"/>
            <a:ext cx="34925" cy="25400"/>
          </a:xfrm>
          <a:custGeom>
            <a:avLst/>
            <a:gdLst>
              <a:gd name="T0" fmla="*/ 0 w 22"/>
              <a:gd name="T1" fmla="*/ 0 h 16"/>
              <a:gd name="T2" fmla="*/ 22 w 22"/>
              <a:gd name="T3" fmla="*/ 16 h 16"/>
              <a:gd name="T4" fmla="*/ 0 w 22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16">
                <a:moveTo>
                  <a:pt x="0" y="0"/>
                </a:moveTo>
                <a:lnTo>
                  <a:pt x="22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>
            <a:off x="7192963" y="4876800"/>
            <a:ext cx="34925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28"/>
          <p:cNvSpPr>
            <a:spLocks/>
          </p:cNvSpPr>
          <p:nvPr/>
        </p:nvSpPr>
        <p:spPr bwMode="auto">
          <a:xfrm>
            <a:off x="7181850" y="4889500"/>
            <a:ext cx="38100" cy="25400"/>
          </a:xfrm>
          <a:custGeom>
            <a:avLst/>
            <a:gdLst>
              <a:gd name="T0" fmla="*/ 0 w 24"/>
              <a:gd name="T1" fmla="*/ 0 h 16"/>
              <a:gd name="T2" fmla="*/ 24 w 24"/>
              <a:gd name="T3" fmla="*/ 16 h 16"/>
              <a:gd name="T4" fmla="*/ 0 w 24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6">
                <a:moveTo>
                  <a:pt x="0" y="0"/>
                </a:move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129"/>
          <p:cNvSpPr>
            <a:spLocks noChangeShapeType="1"/>
          </p:cNvSpPr>
          <p:nvPr/>
        </p:nvSpPr>
        <p:spPr bwMode="auto">
          <a:xfrm>
            <a:off x="7181850" y="4889500"/>
            <a:ext cx="38100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30"/>
          <p:cNvSpPr>
            <a:spLocks/>
          </p:cNvSpPr>
          <p:nvPr/>
        </p:nvSpPr>
        <p:spPr bwMode="auto">
          <a:xfrm>
            <a:off x="7172325" y="4905375"/>
            <a:ext cx="36513" cy="25400"/>
          </a:xfrm>
          <a:custGeom>
            <a:avLst/>
            <a:gdLst>
              <a:gd name="T0" fmla="*/ 0 w 23"/>
              <a:gd name="T1" fmla="*/ 0 h 16"/>
              <a:gd name="T2" fmla="*/ 23 w 23"/>
              <a:gd name="T3" fmla="*/ 16 h 16"/>
              <a:gd name="T4" fmla="*/ 0 w 23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16">
                <a:moveTo>
                  <a:pt x="0" y="0"/>
                </a:moveTo>
                <a:lnTo>
                  <a:pt x="23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131"/>
          <p:cNvSpPr>
            <a:spLocks noChangeShapeType="1"/>
          </p:cNvSpPr>
          <p:nvPr/>
        </p:nvSpPr>
        <p:spPr bwMode="auto">
          <a:xfrm>
            <a:off x="7172325" y="4905375"/>
            <a:ext cx="36513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32"/>
          <p:cNvSpPr>
            <a:spLocks/>
          </p:cNvSpPr>
          <p:nvPr/>
        </p:nvSpPr>
        <p:spPr bwMode="auto">
          <a:xfrm>
            <a:off x="7162800" y="4918075"/>
            <a:ext cx="38100" cy="25400"/>
          </a:xfrm>
          <a:custGeom>
            <a:avLst/>
            <a:gdLst>
              <a:gd name="T0" fmla="*/ 0 w 24"/>
              <a:gd name="T1" fmla="*/ 0 h 16"/>
              <a:gd name="T2" fmla="*/ 24 w 24"/>
              <a:gd name="T3" fmla="*/ 16 h 16"/>
              <a:gd name="T4" fmla="*/ 0 w 24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6">
                <a:moveTo>
                  <a:pt x="0" y="0"/>
                </a:moveTo>
                <a:lnTo>
                  <a:pt x="24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Line 133"/>
          <p:cNvSpPr>
            <a:spLocks noChangeShapeType="1"/>
          </p:cNvSpPr>
          <p:nvPr/>
        </p:nvSpPr>
        <p:spPr bwMode="auto">
          <a:xfrm>
            <a:off x="7162800" y="4918075"/>
            <a:ext cx="38100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34"/>
          <p:cNvSpPr>
            <a:spLocks/>
          </p:cNvSpPr>
          <p:nvPr/>
        </p:nvSpPr>
        <p:spPr bwMode="auto">
          <a:xfrm>
            <a:off x="7153275" y="4932363"/>
            <a:ext cx="39688" cy="25400"/>
          </a:xfrm>
          <a:custGeom>
            <a:avLst/>
            <a:gdLst>
              <a:gd name="T0" fmla="*/ 0 w 25"/>
              <a:gd name="T1" fmla="*/ 0 h 16"/>
              <a:gd name="T2" fmla="*/ 25 w 25"/>
              <a:gd name="T3" fmla="*/ 16 h 16"/>
              <a:gd name="T4" fmla="*/ 0 w 25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6">
                <a:moveTo>
                  <a:pt x="0" y="0"/>
                </a:moveTo>
                <a:lnTo>
                  <a:pt x="25" y="16"/>
                </a:lnTo>
                <a:lnTo>
                  <a:pt x="0" y="0"/>
                </a:lnTo>
                <a:close/>
              </a:path>
            </a:pathLst>
          </a:custGeom>
          <a:solidFill>
            <a:srgbClr val="FB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135"/>
          <p:cNvSpPr>
            <a:spLocks noChangeShapeType="1"/>
          </p:cNvSpPr>
          <p:nvPr/>
        </p:nvSpPr>
        <p:spPr bwMode="auto">
          <a:xfrm>
            <a:off x="7153275" y="4932363"/>
            <a:ext cx="39688" cy="25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6"/>
          <p:cNvSpPr>
            <a:spLocks/>
          </p:cNvSpPr>
          <p:nvPr/>
        </p:nvSpPr>
        <p:spPr bwMode="auto">
          <a:xfrm>
            <a:off x="7808913" y="5375275"/>
            <a:ext cx="65088" cy="34925"/>
          </a:xfrm>
          <a:custGeom>
            <a:avLst/>
            <a:gdLst>
              <a:gd name="T0" fmla="*/ 41 w 41"/>
              <a:gd name="T1" fmla="*/ 22 h 22"/>
              <a:gd name="T2" fmla="*/ 0 w 41"/>
              <a:gd name="T3" fmla="*/ 20 h 22"/>
              <a:gd name="T4" fmla="*/ 0 w 41"/>
              <a:gd name="T5" fmla="*/ 0 h 22"/>
              <a:gd name="T6" fmla="*/ 41 w 41"/>
              <a:gd name="T7" fmla="*/ 0 h 22"/>
              <a:gd name="T8" fmla="*/ 41 w 41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22">
                <a:moveTo>
                  <a:pt x="41" y="22"/>
                </a:moveTo>
                <a:lnTo>
                  <a:pt x="0" y="20"/>
                </a:lnTo>
                <a:lnTo>
                  <a:pt x="0" y="0"/>
                </a:lnTo>
                <a:lnTo>
                  <a:pt x="41" y="0"/>
                </a:lnTo>
                <a:lnTo>
                  <a:pt x="41" y="22"/>
                </a:ln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7"/>
          <p:cNvSpPr>
            <a:spLocks/>
          </p:cNvSpPr>
          <p:nvPr/>
        </p:nvSpPr>
        <p:spPr bwMode="auto">
          <a:xfrm>
            <a:off x="7739063" y="5102225"/>
            <a:ext cx="206375" cy="285750"/>
          </a:xfrm>
          <a:custGeom>
            <a:avLst/>
            <a:gdLst>
              <a:gd name="T0" fmla="*/ 12 w 130"/>
              <a:gd name="T1" fmla="*/ 180 h 180"/>
              <a:gd name="T2" fmla="*/ 0 w 130"/>
              <a:gd name="T3" fmla="*/ 172 h 180"/>
              <a:gd name="T4" fmla="*/ 117 w 130"/>
              <a:gd name="T5" fmla="*/ 0 h 180"/>
              <a:gd name="T6" fmla="*/ 130 w 130"/>
              <a:gd name="T7" fmla="*/ 9 h 180"/>
              <a:gd name="T8" fmla="*/ 12 w 130"/>
              <a:gd name="T9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80">
                <a:moveTo>
                  <a:pt x="12" y="180"/>
                </a:moveTo>
                <a:lnTo>
                  <a:pt x="0" y="172"/>
                </a:lnTo>
                <a:lnTo>
                  <a:pt x="117" y="0"/>
                </a:lnTo>
                <a:lnTo>
                  <a:pt x="130" y="9"/>
                </a:lnTo>
                <a:lnTo>
                  <a:pt x="12" y="180"/>
                </a:ln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38"/>
          <p:cNvSpPr>
            <a:spLocks/>
          </p:cNvSpPr>
          <p:nvPr/>
        </p:nvSpPr>
        <p:spPr bwMode="auto">
          <a:xfrm>
            <a:off x="7721600" y="5106988"/>
            <a:ext cx="258763" cy="279400"/>
          </a:xfrm>
          <a:custGeom>
            <a:avLst/>
            <a:gdLst>
              <a:gd name="T0" fmla="*/ 68 w 121"/>
              <a:gd name="T1" fmla="*/ 0 h 131"/>
              <a:gd name="T2" fmla="*/ 63 w 121"/>
              <a:gd name="T3" fmla="*/ 8 h 131"/>
              <a:gd name="T4" fmla="*/ 112 w 121"/>
              <a:gd name="T5" fmla="*/ 65 h 131"/>
              <a:gd name="T6" fmla="*/ 55 w 121"/>
              <a:gd name="T7" fmla="*/ 122 h 131"/>
              <a:gd name="T8" fmla="*/ 5 w 121"/>
              <a:gd name="T9" fmla="*/ 92 h 131"/>
              <a:gd name="T10" fmla="*/ 0 w 121"/>
              <a:gd name="T11" fmla="*/ 101 h 131"/>
              <a:gd name="T12" fmla="*/ 55 w 121"/>
              <a:gd name="T13" fmla="*/ 131 h 131"/>
              <a:gd name="T14" fmla="*/ 121 w 121"/>
              <a:gd name="T15" fmla="*/ 65 h 131"/>
              <a:gd name="T16" fmla="*/ 68 w 121"/>
              <a:gd name="T1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131">
                <a:moveTo>
                  <a:pt x="68" y="0"/>
                </a:moveTo>
                <a:cubicBezTo>
                  <a:pt x="63" y="8"/>
                  <a:pt x="63" y="8"/>
                  <a:pt x="63" y="8"/>
                </a:cubicBezTo>
                <a:cubicBezTo>
                  <a:pt x="91" y="12"/>
                  <a:pt x="112" y="36"/>
                  <a:pt x="112" y="65"/>
                </a:cubicBezTo>
                <a:cubicBezTo>
                  <a:pt x="112" y="97"/>
                  <a:pt x="86" y="122"/>
                  <a:pt x="55" y="122"/>
                </a:cubicBezTo>
                <a:cubicBezTo>
                  <a:pt x="34" y="122"/>
                  <a:pt x="15" y="110"/>
                  <a:pt x="5" y="92"/>
                </a:cubicBezTo>
                <a:cubicBezTo>
                  <a:pt x="0" y="101"/>
                  <a:pt x="0" y="101"/>
                  <a:pt x="0" y="101"/>
                </a:cubicBezTo>
                <a:cubicBezTo>
                  <a:pt x="11" y="119"/>
                  <a:pt x="32" y="131"/>
                  <a:pt x="55" y="131"/>
                </a:cubicBezTo>
                <a:cubicBezTo>
                  <a:pt x="91" y="131"/>
                  <a:pt x="121" y="102"/>
                  <a:pt x="121" y="65"/>
                </a:cubicBezTo>
                <a:cubicBezTo>
                  <a:pt x="121" y="33"/>
                  <a:pt x="98" y="6"/>
                  <a:pt x="68" y="0"/>
                </a:cubicBez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39"/>
          <p:cNvSpPr>
            <a:spLocks/>
          </p:cNvSpPr>
          <p:nvPr/>
        </p:nvSpPr>
        <p:spPr bwMode="auto">
          <a:xfrm>
            <a:off x="7742238" y="5145088"/>
            <a:ext cx="196850" cy="200025"/>
          </a:xfrm>
          <a:custGeom>
            <a:avLst/>
            <a:gdLst>
              <a:gd name="T0" fmla="*/ 93 w 93"/>
              <a:gd name="T1" fmla="*/ 47 h 94"/>
              <a:gd name="T2" fmla="*/ 46 w 93"/>
              <a:gd name="T3" fmla="*/ 93 h 94"/>
              <a:gd name="T4" fmla="*/ 0 w 93"/>
              <a:gd name="T5" fmla="*/ 47 h 94"/>
              <a:gd name="T6" fmla="*/ 46 w 93"/>
              <a:gd name="T7" fmla="*/ 1 h 94"/>
              <a:gd name="T8" fmla="*/ 93 w 93"/>
              <a:gd name="T9" fmla="*/ 4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94">
                <a:moveTo>
                  <a:pt x="93" y="47"/>
                </a:moveTo>
                <a:cubicBezTo>
                  <a:pt x="93" y="73"/>
                  <a:pt x="72" y="94"/>
                  <a:pt x="46" y="93"/>
                </a:cubicBezTo>
                <a:cubicBezTo>
                  <a:pt x="20" y="93"/>
                  <a:pt x="0" y="73"/>
                  <a:pt x="0" y="47"/>
                </a:cubicBezTo>
                <a:cubicBezTo>
                  <a:pt x="0" y="21"/>
                  <a:pt x="21" y="0"/>
                  <a:pt x="46" y="1"/>
                </a:cubicBezTo>
                <a:cubicBezTo>
                  <a:pt x="72" y="1"/>
                  <a:pt x="93" y="21"/>
                  <a:pt x="93" y="47"/>
                </a:cubicBez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40"/>
          <p:cNvSpPr>
            <a:spLocks/>
          </p:cNvSpPr>
          <p:nvPr/>
        </p:nvSpPr>
        <p:spPr bwMode="auto">
          <a:xfrm>
            <a:off x="7761288" y="5403850"/>
            <a:ext cx="163513" cy="38100"/>
          </a:xfrm>
          <a:custGeom>
            <a:avLst/>
            <a:gdLst>
              <a:gd name="T0" fmla="*/ 77 w 77"/>
              <a:gd name="T1" fmla="*/ 18 h 18"/>
              <a:gd name="T2" fmla="*/ 38 w 77"/>
              <a:gd name="T3" fmla="*/ 0 h 18"/>
              <a:gd name="T4" fmla="*/ 0 w 77"/>
              <a:gd name="T5" fmla="*/ 17 h 18"/>
              <a:gd name="T6" fmla="*/ 77 w 77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18">
                <a:moveTo>
                  <a:pt x="77" y="18"/>
                </a:moveTo>
                <a:cubicBezTo>
                  <a:pt x="77" y="7"/>
                  <a:pt x="60" y="0"/>
                  <a:pt x="38" y="0"/>
                </a:cubicBezTo>
                <a:cubicBezTo>
                  <a:pt x="17" y="0"/>
                  <a:pt x="0" y="7"/>
                  <a:pt x="0" y="17"/>
                </a:cubicBezTo>
                <a:lnTo>
                  <a:pt x="77" y="18"/>
                </a:lnTo>
                <a:close/>
              </a:path>
            </a:pathLst>
          </a:cu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41"/>
          <p:cNvSpPr>
            <a:spLocks/>
          </p:cNvSpPr>
          <p:nvPr/>
        </p:nvSpPr>
        <p:spPr bwMode="auto">
          <a:xfrm>
            <a:off x="5832475" y="4084638"/>
            <a:ext cx="1735138" cy="1239838"/>
          </a:xfrm>
          <a:custGeom>
            <a:avLst/>
            <a:gdLst>
              <a:gd name="T0" fmla="*/ 0 w 815"/>
              <a:gd name="T1" fmla="*/ 0 h 582"/>
              <a:gd name="T2" fmla="*/ 0 w 815"/>
              <a:gd name="T3" fmla="*/ 526 h 582"/>
              <a:gd name="T4" fmla="*/ 56 w 815"/>
              <a:gd name="T5" fmla="*/ 582 h 582"/>
              <a:gd name="T6" fmla="*/ 815 w 815"/>
              <a:gd name="T7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5" h="582">
                <a:moveTo>
                  <a:pt x="0" y="0"/>
                </a:moveTo>
                <a:cubicBezTo>
                  <a:pt x="0" y="526"/>
                  <a:pt x="0" y="526"/>
                  <a:pt x="0" y="526"/>
                </a:cubicBezTo>
                <a:cubicBezTo>
                  <a:pt x="0" y="557"/>
                  <a:pt x="25" y="582"/>
                  <a:pt x="56" y="582"/>
                </a:cubicBezTo>
                <a:cubicBezTo>
                  <a:pt x="815" y="582"/>
                  <a:pt x="815" y="582"/>
                  <a:pt x="815" y="582"/>
                </a:cubicBezTo>
              </a:path>
            </a:pathLst>
          </a:custGeom>
          <a:noFill/>
          <a:ln w="42863" cap="rnd">
            <a:solidFill>
              <a:srgbClr val="F49C1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42"/>
          <p:cNvSpPr>
            <a:spLocks noChangeArrowheads="1"/>
          </p:cNvSpPr>
          <p:nvPr/>
        </p:nvSpPr>
        <p:spPr bwMode="auto">
          <a:xfrm>
            <a:off x="5791200" y="4008438"/>
            <a:ext cx="80963" cy="73025"/>
          </a:xfrm>
          <a:prstGeom prst="ellipse">
            <a:avLst/>
          </a:prstGeom>
          <a:solidFill>
            <a:srgbClr val="FFFFFF"/>
          </a:solidFill>
          <a:ln w="14288" cap="rnd">
            <a:solidFill>
              <a:srgbClr val="F49C1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43"/>
          <p:cNvSpPr>
            <a:spLocks noChangeArrowheads="1"/>
          </p:cNvSpPr>
          <p:nvPr/>
        </p:nvSpPr>
        <p:spPr bwMode="auto">
          <a:xfrm>
            <a:off x="7537450" y="5280025"/>
            <a:ext cx="84138" cy="77788"/>
          </a:xfrm>
          <a:prstGeom prst="ellipse">
            <a:avLst/>
          </a:prstGeom>
          <a:solidFill>
            <a:srgbClr val="FFFFFF"/>
          </a:solidFill>
          <a:ln w="15875" cap="rnd">
            <a:solidFill>
              <a:srgbClr val="F49C1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44"/>
          <p:cNvSpPr>
            <a:spLocks/>
          </p:cNvSpPr>
          <p:nvPr/>
        </p:nvSpPr>
        <p:spPr bwMode="auto">
          <a:xfrm>
            <a:off x="5819775" y="5205413"/>
            <a:ext cx="1252538" cy="514350"/>
          </a:xfrm>
          <a:custGeom>
            <a:avLst/>
            <a:gdLst>
              <a:gd name="T0" fmla="*/ 0 w 589"/>
              <a:gd name="T1" fmla="*/ 0 h 242"/>
              <a:gd name="T2" fmla="*/ 0 w 589"/>
              <a:gd name="T3" fmla="*/ 186 h 242"/>
              <a:gd name="T4" fmla="*/ 56 w 589"/>
              <a:gd name="T5" fmla="*/ 242 h 242"/>
              <a:gd name="T6" fmla="*/ 589 w 589"/>
              <a:gd name="T7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9" h="242">
                <a:moveTo>
                  <a:pt x="0" y="0"/>
                </a:moveTo>
                <a:cubicBezTo>
                  <a:pt x="0" y="186"/>
                  <a:pt x="0" y="186"/>
                  <a:pt x="0" y="186"/>
                </a:cubicBezTo>
                <a:cubicBezTo>
                  <a:pt x="0" y="216"/>
                  <a:pt x="25" y="242"/>
                  <a:pt x="56" y="242"/>
                </a:cubicBezTo>
                <a:cubicBezTo>
                  <a:pt x="589" y="242"/>
                  <a:pt x="589" y="242"/>
                  <a:pt x="589" y="242"/>
                </a:cubicBezTo>
              </a:path>
            </a:pathLst>
          </a:custGeom>
          <a:noFill/>
          <a:ln w="15875" cap="rnd">
            <a:solidFill>
              <a:srgbClr val="F49C1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145"/>
          <p:cNvSpPr>
            <a:spLocks noChangeShapeType="1"/>
          </p:cNvSpPr>
          <p:nvPr/>
        </p:nvSpPr>
        <p:spPr bwMode="auto">
          <a:xfrm>
            <a:off x="6202363" y="5724525"/>
            <a:ext cx="0" cy="392113"/>
          </a:xfrm>
          <a:prstGeom prst="line">
            <a:avLst/>
          </a:prstGeom>
          <a:noFill/>
          <a:ln w="15875" cap="rnd">
            <a:solidFill>
              <a:srgbClr val="F49C1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46"/>
          <p:cNvSpPr>
            <a:spLocks/>
          </p:cNvSpPr>
          <p:nvPr/>
        </p:nvSpPr>
        <p:spPr bwMode="auto">
          <a:xfrm>
            <a:off x="6221413" y="4795838"/>
            <a:ext cx="849313" cy="515938"/>
          </a:xfrm>
          <a:custGeom>
            <a:avLst/>
            <a:gdLst>
              <a:gd name="T0" fmla="*/ 0 w 399"/>
              <a:gd name="T1" fmla="*/ 242 h 242"/>
              <a:gd name="T2" fmla="*/ 0 w 399"/>
              <a:gd name="T3" fmla="*/ 56 h 242"/>
              <a:gd name="T4" fmla="*/ 56 w 399"/>
              <a:gd name="T5" fmla="*/ 0 h 242"/>
              <a:gd name="T6" fmla="*/ 399 w 399"/>
              <a:gd name="T7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9" h="242">
                <a:moveTo>
                  <a:pt x="0" y="242"/>
                </a:moveTo>
                <a:cubicBezTo>
                  <a:pt x="0" y="56"/>
                  <a:pt x="0" y="56"/>
                  <a:pt x="0" y="56"/>
                </a:cubicBezTo>
                <a:cubicBezTo>
                  <a:pt x="0" y="26"/>
                  <a:pt x="25" y="0"/>
                  <a:pt x="56" y="0"/>
                </a:cubicBezTo>
                <a:cubicBezTo>
                  <a:pt x="399" y="0"/>
                  <a:pt x="399" y="0"/>
                  <a:pt x="399" y="0"/>
                </a:cubicBezTo>
              </a:path>
            </a:pathLst>
          </a:custGeom>
          <a:noFill/>
          <a:ln w="15875" cap="rnd">
            <a:solidFill>
              <a:srgbClr val="F49C1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147"/>
          <p:cNvSpPr>
            <a:spLocks noChangeArrowheads="1"/>
          </p:cNvSpPr>
          <p:nvPr/>
        </p:nvSpPr>
        <p:spPr bwMode="auto">
          <a:xfrm>
            <a:off x="6178550" y="6092825"/>
            <a:ext cx="47625" cy="49213"/>
          </a:xfrm>
          <a:prstGeom prst="ellipse">
            <a:avLst/>
          </a:pr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148"/>
          <p:cNvSpPr>
            <a:spLocks noChangeArrowheads="1"/>
          </p:cNvSpPr>
          <p:nvPr/>
        </p:nvSpPr>
        <p:spPr bwMode="auto">
          <a:xfrm>
            <a:off x="7046913" y="4776788"/>
            <a:ext cx="47625" cy="47625"/>
          </a:xfrm>
          <a:prstGeom prst="ellipse">
            <a:avLst/>
          </a:prstGeom>
          <a:solidFill>
            <a:srgbClr val="F49C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49"/>
          <p:cNvSpPr>
            <a:spLocks noEditPoints="1"/>
          </p:cNvSpPr>
          <p:nvPr/>
        </p:nvSpPr>
        <p:spPr bwMode="auto">
          <a:xfrm>
            <a:off x="5291138" y="1257300"/>
            <a:ext cx="293688" cy="293688"/>
          </a:xfrm>
          <a:custGeom>
            <a:avLst/>
            <a:gdLst>
              <a:gd name="T0" fmla="*/ 125 w 138"/>
              <a:gd name="T1" fmla="*/ 74 h 138"/>
              <a:gd name="T2" fmla="*/ 122 w 138"/>
              <a:gd name="T3" fmla="*/ 63 h 138"/>
              <a:gd name="T4" fmla="*/ 130 w 138"/>
              <a:gd name="T5" fmla="*/ 55 h 138"/>
              <a:gd name="T6" fmla="*/ 130 w 138"/>
              <a:gd name="T7" fmla="*/ 34 h 138"/>
              <a:gd name="T8" fmla="*/ 118 w 138"/>
              <a:gd name="T9" fmla="*/ 30 h 138"/>
              <a:gd name="T10" fmla="*/ 109 w 138"/>
              <a:gd name="T11" fmla="*/ 33 h 138"/>
              <a:gd name="T12" fmla="*/ 102 w 138"/>
              <a:gd name="T13" fmla="*/ 28 h 138"/>
              <a:gd name="T14" fmla="*/ 103 w 138"/>
              <a:gd name="T15" fmla="*/ 16 h 138"/>
              <a:gd name="T16" fmla="*/ 88 w 138"/>
              <a:gd name="T17" fmla="*/ 1 h 138"/>
              <a:gd name="T18" fmla="*/ 74 w 138"/>
              <a:gd name="T19" fmla="*/ 13 h 138"/>
              <a:gd name="T20" fmla="*/ 64 w 138"/>
              <a:gd name="T21" fmla="*/ 16 h 138"/>
              <a:gd name="T22" fmla="*/ 59 w 138"/>
              <a:gd name="T23" fmla="*/ 14 h 138"/>
              <a:gd name="T24" fmla="*/ 51 w 138"/>
              <a:gd name="T25" fmla="*/ 3 h 138"/>
              <a:gd name="T26" fmla="*/ 35 w 138"/>
              <a:gd name="T27" fmla="*/ 8 h 138"/>
              <a:gd name="T28" fmla="*/ 30 w 138"/>
              <a:gd name="T29" fmla="*/ 20 h 138"/>
              <a:gd name="T30" fmla="*/ 32 w 138"/>
              <a:gd name="T31" fmla="*/ 31 h 138"/>
              <a:gd name="T32" fmla="*/ 23 w 138"/>
              <a:gd name="T33" fmla="*/ 37 h 138"/>
              <a:gd name="T34" fmla="*/ 5 w 138"/>
              <a:gd name="T35" fmla="*/ 40 h 138"/>
              <a:gd name="T36" fmla="*/ 7 w 138"/>
              <a:gd name="T37" fmla="*/ 61 h 138"/>
              <a:gd name="T38" fmla="*/ 16 w 138"/>
              <a:gd name="T39" fmla="*/ 68 h 138"/>
              <a:gd name="T40" fmla="*/ 14 w 138"/>
              <a:gd name="T41" fmla="*/ 79 h 138"/>
              <a:gd name="T42" fmla="*/ 4 w 138"/>
              <a:gd name="T43" fmla="*/ 94 h 138"/>
              <a:gd name="T44" fmla="*/ 13 w 138"/>
              <a:gd name="T45" fmla="*/ 108 h 138"/>
              <a:gd name="T46" fmla="*/ 26 w 138"/>
              <a:gd name="T47" fmla="*/ 105 h 138"/>
              <a:gd name="T48" fmla="*/ 31 w 138"/>
              <a:gd name="T49" fmla="*/ 106 h 138"/>
              <a:gd name="T50" fmla="*/ 38 w 138"/>
              <a:gd name="T51" fmla="*/ 115 h 138"/>
              <a:gd name="T52" fmla="*/ 40 w 138"/>
              <a:gd name="T53" fmla="*/ 133 h 138"/>
              <a:gd name="T54" fmla="*/ 62 w 138"/>
              <a:gd name="T55" fmla="*/ 131 h 138"/>
              <a:gd name="T56" fmla="*/ 69 w 138"/>
              <a:gd name="T57" fmla="*/ 122 h 138"/>
              <a:gd name="T58" fmla="*/ 77 w 138"/>
              <a:gd name="T59" fmla="*/ 122 h 138"/>
              <a:gd name="T60" fmla="*/ 82 w 138"/>
              <a:gd name="T61" fmla="*/ 130 h 138"/>
              <a:gd name="T62" fmla="*/ 94 w 138"/>
              <a:gd name="T63" fmla="*/ 134 h 138"/>
              <a:gd name="T64" fmla="*/ 108 w 138"/>
              <a:gd name="T65" fmla="*/ 118 h 138"/>
              <a:gd name="T66" fmla="*/ 106 w 138"/>
              <a:gd name="T67" fmla="*/ 106 h 138"/>
              <a:gd name="T68" fmla="*/ 116 w 138"/>
              <a:gd name="T69" fmla="*/ 100 h 138"/>
              <a:gd name="T70" fmla="*/ 133 w 138"/>
              <a:gd name="T71" fmla="*/ 98 h 138"/>
              <a:gd name="T72" fmla="*/ 131 w 138"/>
              <a:gd name="T73" fmla="*/ 76 h 138"/>
              <a:gd name="T74" fmla="*/ 61 w 138"/>
              <a:gd name="T75" fmla="*/ 92 h 138"/>
              <a:gd name="T76" fmla="*/ 78 w 138"/>
              <a:gd name="T77" fmla="*/ 4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8" h="138">
                <a:moveTo>
                  <a:pt x="131" y="76"/>
                </a:moveTo>
                <a:cubicBezTo>
                  <a:pt x="125" y="74"/>
                  <a:pt x="125" y="74"/>
                  <a:pt x="125" y="74"/>
                </a:cubicBezTo>
                <a:cubicBezTo>
                  <a:pt x="123" y="74"/>
                  <a:pt x="122" y="71"/>
                  <a:pt x="122" y="69"/>
                </a:cubicBezTo>
                <a:cubicBezTo>
                  <a:pt x="122" y="67"/>
                  <a:pt x="122" y="65"/>
                  <a:pt x="122" y="63"/>
                </a:cubicBezTo>
                <a:cubicBezTo>
                  <a:pt x="121" y="61"/>
                  <a:pt x="123" y="59"/>
                  <a:pt x="124" y="58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5" y="53"/>
                  <a:pt x="136" y="48"/>
                  <a:pt x="134" y="44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29" y="32"/>
                  <a:pt x="127" y="31"/>
                  <a:pt x="125" y="30"/>
                </a:cubicBezTo>
                <a:cubicBezTo>
                  <a:pt x="123" y="29"/>
                  <a:pt x="121" y="29"/>
                  <a:pt x="118" y="30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1" y="33"/>
                  <a:pt x="110" y="33"/>
                  <a:pt x="109" y="33"/>
                </a:cubicBezTo>
                <a:cubicBezTo>
                  <a:pt x="108" y="33"/>
                  <a:pt x="107" y="32"/>
                  <a:pt x="107" y="32"/>
                </a:cubicBezTo>
                <a:cubicBezTo>
                  <a:pt x="105" y="30"/>
                  <a:pt x="104" y="29"/>
                  <a:pt x="102" y="28"/>
                </a:cubicBezTo>
                <a:cubicBezTo>
                  <a:pt x="101" y="27"/>
                  <a:pt x="100" y="24"/>
                  <a:pt x="101" y="22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5" y="12"/>
                  <a:pt x="102" y="7"/>
                  <a:pt x="98" y="5"/>
                </a:cubicBezTo>
                <a:cubicBezTo>
                  <a:pt x="88" y="1"/>
                  <a:pt x="88" y="1"/>
                  <a:pt x="88" y="1"/>
                </a:cubicBezTo>
                <a:cubicBezTo>
                  <a:pt x="83" y="0"/>
                  <a:pt x="78" y="2"/>
                  <a:pt x="77" y="7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15"/>
                  <a:pt x="72" y="16"/>
                  <a:pt x="69" y="16"/>
                </a:cubicBezTo>
                <a:cubicBezTo>
                  <a:pt x="68" y="16"/>
                  <a:pt x="66" y="16"/>
                  <a:pt x="64" y="16"/>
                </a:cubicBezTo>
                <a:cubicBezTo>
                  <a:pt x="63" y="16"/>
                  <a:pt x="62" y="16"/>
                  <a:pt x="61" y="16"/>
                </a:cubicBezTo>
                <a:cubicBezTo>
                  <a:pt x="60" y="15"/>
                  <a:pt x="59" y="15"/>
                  <a:pt x="59" y="14"/>
                </a:cubicBezTo>
                <a:cubicBezTo>
                  <a:pt x="56" y="8"/>
                  <a:pt x="56" y="8"/>
                  <a:pt x="56" y="8"/>
                </a:cubicBezTo>
                <a:cubicBezTo>
                  <a:pt x="55" y="6"/>
                  <a:pt x="53" y="4"/>
                  <a:pt x="51" y="3"/>
                </a:cubicBezTo>
                <a:cubicBezTo>
                  <a:pt x="49" y="2"/>
                  <a:pt x="46" y="3"/>
                  <a:pt x="44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32" y="9"/>
                  <a:pt x="31" y="11"/>
                  <a:pt x="30" y="13"/>
                </a:cubicBezTo>
                <a:cubicBezTo>
                  <a:pt x="29" y="15"/>
                  <a:pt x="29" y="17"/>
                  <a:pt x="30" y="20"/>
                </a:cubicBezTo>
                <a:cubicBezTo>
                  <a:pt x="33" y="26"/>
                  <a:pt x="33" y="26"/>
                  <a:pt x="33" y="26"/>
                </a:cubicBezTo>
                <a:cubicBezTo>
                  <a:pt x="34" y="27"/>
                  <a:pt x="33" y="30"/>
                  <a:pt x="32" y="31"/>
                </a:cubicBezTo>
                <a:cubicBezTo>
                  <a:pt x="31" y="33"/>
                  <a:pt x="29" y="34"/>
                  <a:pt x="28" y="35"/>
                </a:cubicBezTo>
                <a:cubicBezTo>
                  <a:pt x="27" y="37"/>
                  <a:pt x="24" y="38"/>
                  <a:pt x="23" y="37"/>
                </a:cubicBezTo>
                <a:cubicBezTo>
                  <a:pt x="16" y="35"/>
                  <a:pt x="16" y="35"/>
                  <a:pt x="16" y="35"/>
                </a:cubicBezTo>
                <a:cubicBezTo>
                  <a:pt x="12" y="33"/>
                  <a:pt x="7" y="36"/>
                  <a:pt x="5" y="40"/>
                </a:cubicBezTo>
                <a:cubicBezTo>
                  <a:pt x="2" y="50"/>
                  <a:pt x="2" y="50"/>
                  <a:pt x="2" y="50"/>
                </a:cubicBezTo>
                <a:cubicBezTo>
                  <a:pt x="0" y="55"/>
                  <a:pt x="2" y="60"/>
                  <a:pt x="7" y="61"/>
                </a:cubicBezTo>
                <a:cubicBezTo>
                  <a:pt x="13" y="64"/>
                  <a:pt x="13" y="64"/>
                  <a:pt x="13" y="64"/>
                </a:cubicBezTo>
                <a:cubicBezTo>
                  <a:pt x="15" y="64"/>
                  <a:pt x="16" y="66"/>
                  <a:pt x="16" y="68"/>
                </a:cubicBezTo>
                <a:cubicBezTo>
                  <a:pt x="16" y="70"/>
                  <a:pt x="16" y="72"/>
                  <a:pt x="17" y="74"/>
                </a:cubicBezTo>
                <a:cubicBezTo>
                  <a:pt x="17" y="76"/>
                  <a:pt x="16" y="79"/>
                  <a:pt x="14" y="79"/>
                </a:cubicBezTo>
                <a:cubicBezTo>
                  <a:pt x="8" y="82"/>
                  <a:pt x="8" y="82"/>
                  <a:pt x="8" y="82"/>
                </a:cubicBezTo>
                <a:cubicBezTo>
                  <a:pt x="4" y="84"/>
                  <a:pt x="2" y="89"/>
                  <a:pt x="4" y="94"/>
                </a:cubicBezTo>
                <a:cubicBezTo>
                  <a:pt x="8" y="103"/>
                  <a:pt x="8" y="103"/>
                  <a:pt x="8" y="103"/>
                </a:cubicBezTo>
                <a:cubicBezTo>
                  <a:pt x="9" y="106"/>
                  <a:pt x="11" y="107"/>
                  <a:pt x="13" y="108"/>
                </a:cubicBezTo>
                <a:cubicBezTo>
                  <a:pt x="15" y="109"/>
                  <a:pt x="18" y="108"/>
                  <a:pt x="20" y="108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27" y="104"/>
                  <a:pt x="28" y="104"/>
                  <a:pt x="29" y="105"/>
                </a:cubicBezTo>
                <a:cubicBezTo>
                  <a:pt x="30" y="105"/>
                  <a:pt x="31" y="105"/>
                  <a:pt x="31" y="106"/>
                </a:cubicBezTo>
                <a:cubicBezTo>
                  <a:pt x="33" y="107"/>
                  <a:pt x="34" y="109"/>
                  <a:pt x="36" y="110"/>
                </a:cubicBezTo>
                <a:cubicBezTo>
                  <a:pt x="37" y="111"/>
                  <a:pt x="38" y="114"/>
                  <a:pt x="38" y="115"/>
                </a:cubicBezTo>
                <a:cubicBezTo>
                  <a:pt x="35" y="122"/>
                  <a:pt x="35" y="122"/>
                  <a:pt x="35" y="122"/>
                </a:cubicBezTo>
                <a:cubicBezTo>
                  <a:pt x="34" y="126"/>
                  <a:pt x="36" y="131"/>
                  <a:pt x="40" y="133"/>
                </a:cubicBezTo>
                <a:cubicBezTo>
                  <a:pt x="51" y="136"/>
                  <a:pt x="51" y="136"/>
                  <a:pt x="51" y="136"/>
                </a:cubicBezTo>
                <a:cubicBezTo>
                  <a:pt x="55" y="138"/>
                  <a:pt x="60" y="136"/>
                  <a:pt x="62" y="131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23"/>
                  <a:pt x="67" y="122"/>
                  <a:pt x="69" y="122"/>
                </a:cubicBezTo>
                <a:cubicBezTo>
                  <a:pt x="71" y="122"/>
                  <a:pt x="73" y="122"/>
                  <a:pt x="74" y="121"/>
                </a:cubicBezTo>
                <a:cubicBezTo>
                  <a:pt x="75" y="121"/>
                  <a:pt x="76" y="121"/>
                  <a:pt x="77" y="122"/>
                </a:cubicBezTo>
                <a:cubicBezTo>
                  <a:pt x="78" y="122"/>
                  <a:pt x="79" y="123"/>
                  <a:pt x="80" y="124"/>
                </a:cubicBezTo>
                <a:cubicBezTo>
                  <a:pt x="82" y="130"/>
                  <a:pt x="82" y="130"/>
                  <a:pt x="82" y="130"/>
                </a:cubicBezTo>
                <a:cubicBezTo>
                  <a:pt x="83" y="132"/>
                  <a:pt x="85" y="134"/>
                  <a:pt x="87" y="134"/>
                </a:cubicBezTo>
                <a:cubicBezTo>
                  <a:pt x="89" y="135"/>
                  <a:pt x="92" y="135"/>
                  <a:pt x="94" y="134"/>
                </a:cubicBezTo>
                <a:cubicBezTo>
                  <a:pt x="104" y="130"/>
                  <a:pt x="104" y="130"/>
                  <a:pt x="104" y="130"/>
                </a:cubicBezTo>
                <a:cubicBezTo>
                  <a:pt x="108" y="128"/>
                  <a:pt x="110" y="122"/>
                  <a:pt x="108" y="118"/>
                </a:cubicBezTo>
                <a:cubicBezTo>
                  <a:pt x="105" y="112"/>
                  <a:pt x="105" y="112"/>
                  <a:pt x="105" y="112"/>
                </a:cubicBezTo>
                <a:cubicBezTo>
                  <a:pt x="104" y="110"/>
                  <a:pt x="105" y="108"/>
                  <a:pt x="106" y="106"/>
                </a:cubicBezTo>
                <a:cubicBezTo>
                  <a:pt x="108" y="105"/>
                  <a:pt x="109" y="104"/>
                  <a:pt x="110" y="102"/>
                </a:cubicBezTo>
                <a:cubicBezTo>
                  <a:pt x="111" y="101"/>
                  <a:pt x="114" y="100"/>
                  <a:pt x="116" y="100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126" y="104"/>
                  <a:pt x="131" y="102"/>
                  <a:pt x="133" y="98"/>
                </a:cubicBezTo>
                <a:cubicBezTo>
                  <a:pt x="136" y="87"/>
                  <a:pt x="136" y="87"/>
                  <a:pt x="136" y="87"/>
                </a:cubicBezTo>
                <a:cubicBezTo>
                  <a:pt x="138" y="83"/>
                  <a:pt x="136" y="78"/>
                  <a:pt x="131" y="76"/>
                </a:cubicBezTo>
                <a:close/>
                <a:moveTo>
                  <a:pt x="93" y="77"/>
                </a:moveTo>
                <a:cubicBezTo>
                  <a:pt x="88" y="90"/>
                  <a:pt x="74" y="97"/>
                  <a:pt x="61" y="92"/>
                </a:cubicBezTo>
                <a:cubicBezTo>
                  <a:pt x="48" y="88"/>
                  <a:pt x="41" y="73"/>
                  <a:pt x="46" y="60"/>
                </a:cubicBezTo>
                <a:cubicBezTo>
                  <a:pt x="50" y="47"/>
                  <a:pt x="65" y="41"/>
                  <a:pt x="78" y="45"/>
                </a:cubicBezTo>
                <a:cubicBezTo>
                  <a:pt x="91" y="50"/>
                  <a:pt x="97" y="64"/>
                  <a:pt x="93" y="77"/>
                </a:cubicBezTo>
                <a:close/>
              </a:path>
            </a:pathLst>
          </a:cu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150"/>
          <p:cNvSpPr>
            <a:spLocks noChangeArrowheads="1"/>
          </p:cNvSpPr>
          <p:nvPr/>
        </p:nvSpPr>
        <p:spPr bwMode="auto">
          <a:xfrm>
            <a:off x="7450138" y="1651000"/>
            <a:ext cx="30163" cy="30163"/>
          </a:xfrm>
          <a:prstGeom prst="ellipse">
            <a:avLst/>
          </a:pr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51"/>
          <p:cNvSpPr>
            <a:spLocks/>
          </p:cNvSpPr>
          <p:nvPr/>
        </p:nvSpPr>
        <p:spPr bwMode="auto">
          <a:xfrm>
            <a:off x="7377113" y="1387475"/>
            <a:ext cx="174625" cy="219075"/>
          </a:xfrm>
          <a:custGeom>
            <a:avLst/>
            <a:gdLst>
              <a:gd name="T0" fmla="*/ 82 w 82"/>
              <a:gd name="T1" fmla="*/ 41 h 103"/>
              <a:gd name="T2" fmla="*/ 41 w 82"/>
              <a:gd name="T3" fmla="*/ 0 h 103"/>
              <a:gd name="T4" fmla="*/ 41 w 82"/>
              <a:gd name="T5" fmla="*/ 0 h 103"/>
              <a:gd name="T6" fmla="*/ 41 w 82"/>
              <a:gd name="T7" fmla="*/ 0 h 103"/>
              <a:gd name="T8" fmla="*/ 0 w 82"/>
              <a:gd name="T9" fmla="*/ 41 h 103"/>
              <a:gd name="T10" fmla="*/ 12 w 82"/>
              <a:gd name="T11" fmla="*/ 71 h 103"/>
              <a:gd name="T12" fmla="*/ 24 w 82"/>
              <a:gd name="T13" fmla="*/ 103 h 103"/>
              <a:gd name="T14" fmla="*/ 41 w 82"/>
              <a:gd name="T15" fmla="*/ 103 h 103"/>
              <a:gd name="T16" fmla="*/ 41 w 82"/>
              <a:gd name="T17" fmla="*/ 103 h 103"/>
              <a:gd name="T18" fmla="*/ 58 w 82"/>
              <a:gd name="T19" fmla="*/ 103 h 103"/>
              <a:gd name="T20" fmla="*/ 70 w 82"/>
              <a:gd name="T21" fmla="*/ 71 h 103"/>
              <a:gd name="T22" fmla="*/ 82 w 82"/>
              <a:gd name="T23" fmla="*/ 4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03">
                <a:moveTo>
                  <a:pt x="82" y="41"/>
                </a:moveTo>
                <a:cubicBezTo>
                  <a:pt x="82" y="19"/>
                  <a:pt x="64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9" y="0"/>
                  <a:pt x="0" y="18"/>
                  <a:pt x="0" y="41"/>
                </a:cubicBezTo>
                <a:cubicBezTo>
                  <a:pt x="0" y="53"/>
                  <a:pt x="5" y="63"/>
                  <a:pt x="12" y="71"/>
                </a:cubicBezTo>
                <a:cubicBezTo>
                  <a:pt x="12" y="71"/>
                  <a:pt x="25" y="86"/>
                  <a:pt x="24" y="103"/>
                </a:cubicBezTo>
                <a:cubicBezTo>
                  <a:pt x="41" y="103"/>
                  <a:pt x="41" y="103"/>
                  <a:pt x="41" y="103"/>
                </a:cubicBezTo>
                <a:cubicBezTo>
                  <a:pt x="41" y="103"/>
                  <a:pt x="41" y="103"/>
                  <a:pt x="41" y="103"/>
                </a:cubicBezTo>
                <a:cubicBezTo>
                  <a:pt x="58" y="103"/>
                  <a:pt x="58" y="103"/>
                  <a:pt x="58" y="103"/>
                </a:cubicBezTo>
                <a:cubicBezTo>
                  <a:pt x="57" y="86"/>
                  <a:pt x="70" y="71"/>
                  <a:pt x="70" y="71"/>
                </a:cubicBezTo>
                <a:cubicBezTo>
                  <a:pt x="77" y="63"/>
                  <a:pt x="82" y="53"/>
                  <a:pt x="82" y="41"/>
                </a:cubicBezTo>
                <a:close/>
              </a:path>
            </a:pathLst>
          </a:custGeom>
          <a:noFill/>
          <a:ln w="6350" cap="flat">
            <a:solidFill>
              <a:srgbClr val="E74B3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2"/>
          <p:cNvSpPr>
            <a:spLocks/>
          </p:cNvSpPr>
          <p:nvPr/>
        </p:nvSpPr>
        <p:spPr bwMode="auto">
          <a:xfrm>
            <a:off x="7418388" y="1603375"/>
            <a:ext cx="93663" cy="12700"/>
          </a:xfrm>
          <a:custGeom>
            <a:avLst/>
            <a:gdLst>
              <a:gd name="T0" fmla="*/ 44 w 44"/>
              <a:gd name="T1" fmla="*/ 3 h 6"/>
              <a:gd name="T2" fmla="*/ 41 w 44"/>
              <a:gd name="T3" fmla="*/ 6 h 6"/>
              <a:gd name="T4" fmla="*/ 3 w 44"/>
              <a:gd name="T5" fmla="*/ 6 h 6"/>
              <a:gd name="T6" fmla="*/ 0 w 44"/>
              <a:gd name="T7" fmla="*/ 3 h 6"/>
              <a:gd name="T8" fmla="*/ 0 w 44"/>
              <a:gd name="T9" fmla="*/ 3 h 6"/>
              <a:gd name="T10" fmla="*/ 3 w 44"/>
              <a:gd name="T11" fmla="*/ 0 h 6"/>
              <a:gd name="T12" fmla="*/ 41 w 44"/>
              <a:gd name="T13" fmla="*/ 0 h 6"/>
              <a:gd name="T14" fmla="*/ 44 w 44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6">
                <a:moveTo>
                  <a:pt x="44" y="3"/>
                </a:moveTo>
                <a:cubicBezTo>
                  <a:pt x="44" y="4"/>
                  <a:pt x="43" y="6"/>
                  <a:pt x="41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4" y="1"/>
                  <a:pt x="44" y="3"/>
                </a:cubicBezTo>
                <a:close/>
              </a:path>
            </a:pathLst>
          </a:cu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153"/>
          <p:cNvSpPr>
            <a:spLocks/>
          </p:cNvSpPr>
          <p:nvPr/>
        </p:nvSpPr>
        <p:spPr bwMode="auto">
          <a:xfrm>
            <a:off x="7418388" y="1616075"/>
            <a:ext cx="93663" cy="12700"/>
          </a:xfrm>
          <a:custGeom>
            <a:avLst/>
            <a:gdLst>
              <a:gd name="T0" fmla="*/ 44 w 44"/>
              <a:gd name="T1" fmla="*/ 3 h 6"/>
              <a:gd name="T2" fmla="*/ 41 w 44"/>
              <a:gd name="T3" fmla="*/ 6 h 6"/>
              <a:gd name="T4" fmla="*/ 3 w 44"/>
              <a:gd name="T5" fmla="*/ 6 h 6"/>
              <a:gd name="T6" fmla="*/ 0 w 44"/>
              <a:gd name="T7" fmla="*/ 3 h 6"/>
              <a:gd name="T8" fmla="*/ 0 w 44"/>
              <a:gd name="T9" fmla="*/ 3 h 6"/>
              <a:gd name="T10" fmla="*/ 3 w 44"/>
              <a:gd name="T11" fmla="*/ 0 h 6"/>
              <a:gd name="T12" fmla="*/ 41 w 44"/>
              <a:gd name="T13" fmla="*/ 0 h 6"/>
              <a:gd name="T14" fmla="*/ 44 w 44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6">
                <a:moveTo>
                  <a:pt x="44" y="3"/>
                </a:moveTo>
                <a:cubicBezTo>
                  <a:pt x="44" y="4"/>
                  <a:pt x="43" y="6"/>
                  <a:pt x="41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4" y="1"/>
                  <a:pt x="44" y="3"/>
                </a:cubicBezTo>
                <a:close/>
              </a:path>
            </a:pathLst>
          </a:cu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54"/>
          <p:cNvSpPr>
            <a:spLocks/>
          </p:cNvSpPr>
          <p:nvPr/>
        </p:nvSpPr>
        <p:spPr bwMode="auto">
          <a:xfrm>
            <a:off x="7418388" y="1628775"/>
            <a:ext cx="93663" cy="12700"/>
          </a:xfrm>
          <a:custGeom>
            <a:avLst/>
            <a:gdLst>
              <a:gd name="T0" fmla="*/ 44 w 44"/>
              <a:gd name="T1" fmla="*/ 3 h 6"/>
              <a:gd name="T2" fmla="*/ 41 w 44"/>
              <a:gd name="T3" fmla="*/ 6 h 6"/>
              <a:gd name="T4" fmla="*/ 3 w 44"/>
              <a:gd name="T5" fmla="*/ 6 h 6"/>
              <a:gd name="T6" fmla="*/ 0 w 44"/>
              <a:gd name="T7" fmla="*/ 3 h 6"/>
              <a:gd name="T8" fmla="*/ 0 w 44"/>
              <a:gd name="T9" fmla="*/ 3 h 6"/>
              <a:gd name="T10" fmla="*/ 3 w 44"/>
              <a:gd name="T11" fmla="*/ 0 h 6"/>
              <a:gd name="T12" fmla="*/ 41 w 44"/>
              <a:gd name="T13" fmla="*/ 0 h 6"/>
              <a:gd name="T14" fmla="*/ 44 w 44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6">
                <a:moveTo>
                  <a:pt x="44" y="3"/>
                </a:moveTo>
                <a:cubicBezTo>
                  <a:pt x="44" y="4"/>
                  <a:pt x="43" y="6"/>
                  <a:pt x="41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4" y="1"/>
                  <a:pt x="44" y="3"/>
                </a:cubicBezTo>
                <a:close/>
              </a:path>
            </a:pathLst>
          </a:cu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55"/>
          <p:cNvSpPr>
            <a:spLocks/>
          </p:cNvSpPr>
          <p:nvPr/>
        </p:nvSpPr>
        <p:spPr bwMode="auto">
          <a:xfrm>
            <a:off x="7419975" y="1641475"/>
            <a:ext cx="88900" cy="12700"/>
          </a:xfrm>
          <a:custGeom>
            <a:avLst/>
            <a:gdLst>
              <a:gd name="T0" fmla="*/ 42 w 42"/>
              <a:gd name="T1" fmla="*/ 3 h 6"/>
              <a:gd name="T2" fmla="*/ 39 w 42"/>
              <a:gd name="T3" fmla="*/ 6 h 6"/>
              <a:gd name="T4" fmla="*/ 3 w 42"/>
              <a:gd name="T5" fmla="*/ 6 h 6"/>
              <a:gd name="T6" fmla="*/ 0 w 42"/>
              <a:gd name="T7" fmla="*/ 3 h 6"/>
              <a:gd name="T8" fmla="*/ 0 w 42"/>
              <a:gd name="T9" fmla="*/ 3 h 6"/>
              <a:gd name="T10" fmla="*/ 3 w 42"/>
              <a:gd name="T11" fmla="*/ 0 h 6"/>
              <a:gd name="T12" fmla="*/ 39 w 42"/>
              <a:gd name="T13" fmla="*/ 0 h 6"/>
              <a:gd name="T14" fmla="*/ 42 w 42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6">
                <a:moveTo>
                  <a:pt x="42" y="3"/>
                </a:moveTo>
                <a:cubicBezTo>
                  <a:pt x="42" y="4"/>
                  <a:pt x="41" y="6"/>
                  <a:pt x="3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1" y="0"/>
                  <a:pt x="42" y="1"/>
                  <a:pt x="42" y="3"/>
                </a:cubicBezTo>
                <a:close/>
              </a:path>
            </a:pathLst>
          </a:cu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56"/>
          <p:cNvSpPr>
            <a:spLocks/>
          </p:cNvSpPr>
          <p:nvPr/>
        </p:nvSpPr>
        <p:spPr bwMode="auto">
          <a:xfrm>
            <a:off x="7421563" y="1654175"/>
            <a:ext cx="85725" cy="12700"/>
          </a:xfrm>
          <a:custGeom>
            <a:avLst/>
            <a:gdLst>
              <a:gd name="T0" fmla="*/ 40 w 40"/>
              <a:gd name="T1" fmla="*/ 3 h 6"/>
              <a:gd name="T2" fmla="*/ 37 w 40"/>
              <a:gd name="T3" fmla="*/ 6 h 6"/>
              <a:gd name="T4" fmla="*/ 3 w 40"/>
              <a:gd name="T5" fmla="*/ 6 h 6"/>
              <a:gd name="T6" fmla="*/ 0 w 40"/>
              <a:gd name="T7" fmla="*/ 3 h 6"/>
              <a:gd name="T8" fmla="*/ 0 w 40"/>
              <a:gd name="T9" fmla="*/ 3 h 6"/>
              <a:gd name="T10" fmla="*/ 3 w 40"/>
              <a:gd name="T11" fmla="*/ 0 h 6"/>
              <a:gd name="T12" fmla="*/ 37 w 40"/>
              <a:gd name="T13" fmla="*/ 0 h 6"/>
              <a:gd name="T14" fmla="*/ 40 w 40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6">
                <a:moveTo>
                  <a:pt x="40" y="3"/>
                </a:moveTo>
                <a:cubicBezTo>
                  <a:pt x="40" y="4"/>
                  <a:pt x="39" y="6"/>
                  <a:pt x="37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0" y="1"/>
                  <a:pt x="40" y="3"/>
                </a:cubicBezTo>
                <a:close/>
              </a:path>
            </a:pathLst>
          </a:cu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7"/>
          <p:cNvSpPr>
            <a:spLocks noEditPoints="1"/>
          </p:cNvSpPr>
          <p:nvPr/>
        </p:nvSpPr>
        <p:spPr bwMode="auto">
          <a:xfrm>
            <a:off x="7377113" y="800100"/>
            <a:ext cx="428625" cy="400050"/>
          </a:xfrm>
          <a:custGeom>
            <a:avLst/>
            <a:gdLst>
              <a:gd name="T0" fmla="*/ 76 w 201"/>
              <a:gd name="T1" fmla="*/ 184 h 188"/>
              <a:gd name="T2" fmla="*/ 127 w 201"/>
              <a:gd name="T3" fmla="*/ 156 h 188"/>
              <a:gd name="T4" fmla="*/ 23 w 201"/>
              <a:gd name="T5" fmla="*/ 38 h 188"/>
              <a:gd name="T6" fmla="*/ 47 w 201"/>
              <a:gd name="T7" fmla="*/ 123 h 188"/>
              <a:gd name="T8" fmla="*/ 76 w 201"/>
              <a:gd name="T9" fmla="*/ 184 h 188"/>
              <a:gd name="T10" fmla="*/ 139 w 201"/>
              <a:gd name="T11" fmla="*/ 74 h 188"/>
              <a:gd name="T12" fmla="*/ 125 w 201"/>
              <a:gd name="T13" fmla="*/ 79 h 188"/>
              <a:gd name="T14" fmla="*/ 121 w 201"/>
              <a:gd name="T15" fmla="*/ 65 h 188"/>
              <a:gd name="T16" fmla="*/ 134 w 201"/>
              <a:gd name="T17" fmla="*/ 61 h 188"/>
              <a:gd name="T18" fmla="*/ 139 w 201"/>
              <a:gd name="T19" fmla="*/ 74 h 188"/>
              <a:gd name="T20" fmla="*/ 114 w 201"/>
              <a:gd name="T21" fmla="*/ 36 h 188"/>
              <a:gd name="T22" fmla="*/ 120 w 201"/>
              <a:gd name="T23" fmla="*/ 54 h 188"/>
              <a:gd name="T24" fmla="*/ 102 w 201"/>
              <a:gd name="T25" fmla="*/ 60 h 188"/>
              <a:gd name="T26" fmla="*/ 96 w 201"/>
              <a:gd name="T27" fmla="*/ 42 h 188"/>
              <a:gd name="T28" fmla="*/ 114 w 201"/>
              <a:gd name="T29" fmla="*/ 36 h 188"/>
              <a:gd name="T30" fmla="*/ 61 w 201"/>
              <a:gd name="T31" fmla="*/ 35 h 188"/>
              <a:gd name="T32" fmla="*/ 82 w 201"/>
              <a:gd name="T33" fmla="*/ 28 h 188"/>
              <a:gd name="T34" fmla="*/ 88 w 201"/>
              <a:gd name="T35" fmla="*/ 48 h 188"/>
              <a:gd name="T36" fmla="*/ 68 w 201"/>
              <a:gd name="T37" fmla="*/ 55 h 188"/>
              <a:gd name="T38" fmla="*/ 61 w 201"/>
              <a:gd name="T39" fmla="*/ 35 h 188"/>
              <a:gd name="T40" fmla="*/ 26 w 201"/>
              <a:gd name="T41" fmla="*/ 47 h 188"/>
              <a:gd name="T42" fmla="*/ 48 w 201"/>
              <a:gd name="T43" fmla="*/ 40 h 188"/>
              <a:gd name="T44" fmla="*/ 55 w 201"/>
              <a:gd name="T45" fmla="*/ 62 h 188"/>
              <a:gd name="T46" fmla="*/ 34 w 201"/>
              <a:gd name="T47" fmla="*/ 69 h 188"/>
              <a:gd name="T48" fmla="*/ 26 w 201"/>
              <a:gd name="T49" fmla="*/ 47 h 188"/>
              <a:gd name="T50" fmla="*/ 64 w 201"/>
              <a:gd name="T51" fmla="*/ 140 h 188"/>
              <a:gd name="T52" fmla="*/ 90 w 201"/>
              <a:gd name="T53" fmla="*/ 132 h 188"/>
              <a:gd name="T54" fmla="*/ 99 w 201"/>
              <a:gd name="T55" fmla="*/ 158 h 188"/>
              <a:gd name="T56" fmla="*/ 73 w 201"/>
              <a:gd name="T57" fmla="*/ 167 h 188"/>
              <a:gd name="T58" fmla="*/ 64 w 201"/>
              <a:gd name="T59" fmla="*/ 14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" h="188">
                <a:moveTo>
                  <a:pt x="76" y="184"/>
                </a:moveTo>
                <a:cubicBezTo>
                  <a:pt x="107" y="188"/>
                  <a:pt x="127" y="156"/>
                  <a:pt x="127" y="156"/>
                </a:cubicBezTo>
                <a:cubicBezTo>
                  <a:pt x="201" y="4"/>
                  <a:pt x="45" y="0"/>
                  <a:pt x="23" y="38"/>
                </a:cubicBezTo>
                <a:cubicBezTo>
                  <a:pt x="0" y="75"/>
                  <a:pt x="50" y="93"/>
                  <a:pt x="47" y="123"/>
                </a:cubicBezTo>
                <a:cubicBezTo>
                  <a:pt x="45" y="153"/>
                  <a:pt x="45" y="180"/>
                  <a:pt x="76" y="184"/>
                </a:cubicBezTo>
                <a:close/>
                <a:moveTo>
                  <a:pt x="139" y="74"/>
                </a:moveTo>
                <a:cubicBezTo>
                  <a:pt x="136" y="79"/>
                  <a:pt x="130" y="81"/>
                  <a:pt x="125" y="79"/>
                </a:cubicBezTo>
                <a:cubicBezTo>
                  <a:pt x="120" y="76"/>
                  <a:pt x="118" y="70"/>
                  <a:pt x="121" y="65"/>
                </a:cubicBezTo>
                <a:cubicBezTo>
                  <a:pt x="123" y="61"/>
                  <a:pt x="129" y="59"/>
                  <a:pt x="134" y="61"/>
                </a:cubicBezTo>
                <a:cubicBezTo>
                  <a:pt x="139" y="64"/>
                  <a:pt x="141" y="69"/>
                  <a:pt x="139" y="74"/>
                </a:cubicBezTo>
                <a:close/>
                <a:moveTo>
                  <a:pt x="114" y="36"/>
                </a:moveTo>
                <a:cubicBezTo>
                  <a:pt x="120" y="40"/>
                  <a:pt x="123" y="47"/>
                  <a:pt x="120" y="54"/>
                </a:cubicBezTo>
                <a:cubicBezTo>
                  <a:pt x="117" y="60"/>
                  <a:pt x="109" y="63"/>
                  <a:pt x="102" y="60"/>
                </a:cubicBezTo>
                <a:cubicBezTo>
                  <a:pt x="95" y="56"/>
                  <a:pt x="93" y="48"/>
                  <a:pt x="96" y="42"/>
                </a:cubicBezTo>
                <a:cubicBezTo>
                  <a:pt x="99" y="35"/>
                  <a:pt x="107" y="33"/>
                  <a:pt x="114" y="36"/>
                </a:cubicBezTo>
                <a:close/>
                <a:moveTo>
                  <a:pt x="61" y="35"/>
                </a:moveTo>
                <a:cubicBezTo>
                  <a:pt x="65" y="27"/>
                  <a:pt x="74" y="24"/>
                  <a:pt x="82" y="28"/>
                </a:cubicBezTo>
                <a:cubicBezTo>
                  <a:pt x="89" y="32"/>
                  <a:pt x="92" y="41"/>
                  <a:pt x="88" y="48"/>
                </a:cubicBezTo>
                <a:cubicBezTo>
                  <a:pt x="85" y="56"/>
                  <a:pt x="76" y="59"/>
                  <a:pt x="68" y="55"/>
                </a:cubicBezTo>
                <a:cubicBezTo>
                  <a:pt x="61" y="51"/>
                  <a:pt x="58" y="42"/>
                  <a:pt x="61" y="35"/>
                </a:cubicBezTo>
                <a:close/>
                <a:moveTo>
                  <a:pt x="26" y="47"/>
                </a:moveTo>
                <a:cubicBezTo>
                  <a:pt x="30" y="39"/>
                  <a:pt x="40" y="36"/>
                  <a:pt x="48" y="40"/>
                </a:cubicBezTo>
                <a:cubicBezTo>
                  <a:pt x="56" y="44"/>
                  <a:pt x="59" y="54"/>
                  <a:pt x="55" y="62"/>
                </a:cubicBezTo>
                <a:cubicBezTo>
                  <a:pt x="51" y="70"/>
                  <a:pt x="42" y="73"/>
                  <a:pt x="34" y="69"/>
                </a:cubicBezTo>
                <a:cubicBezTo>
                  <a:pt x="26" y="65"/>
                  <a:pt x="22" y="55"/>
                  <a:pt x="26" y="47"/>
                </a:cubicBezTo>
                <a:close/>
                <a:moveTo>
                  <a:pt x="64" y="140"/>
                </a:moveTo>
                <a:cubicBezTo>
                  <a:pt x="69" y="131"/>
                  <a:pt x="81" y="127"/>
                  <a:pt x="90" y="132"/>
                </a:cubicBezTo>
                <a:cubicBezTo>
                  <a:pt x="100" y="137"/>
                  <a:pt x="104" y="148"/>
                  <a:pt x="99" y="158"/>
                </a:cubicBezTo>
                <a:cubicBezTo>
                  <a:pt x="94" y="168"/>
                  <a:pt x="82" y="172"/>
                  <a:pt x="73" y="167"/>
                </a:cubicBezTo>
                <a:cubicBezTo>
                  <a:pt x="63" y="162"/>
                  <a:pt x="59" y="150"/>
                  <a:pt x="64" y="140"/>
                </a:cubicBezTo>
                <a:close/>
              </a:path>
            </a:pathLst>
          </a:cu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68"/>
          <p:cNvSpPr>
            <a:spLocks/>
          </p:cNvSpPr>
          <p:nvPr/>
        </p:nvSpPr>
        <p:spPr bwMode="auto">
          <a:xfrm>
            <a:off x="5967413" y="1550988"/>
            <a:ext cx="1285875" cy="1271588"/>
          </a:xfrm>
          <a:custGeom>
            <a:avLst/>
            <a:gdLst>
              <a:gd name="T0" fmla="*/ 0 w 604"/>
              <a:gd name="T1" fmla="*/ 597 h 597"/>
              <a:gd name="T2" fmla="*/ 0 w 604"/>
              <a:gd name="T3" fmla="*/ 56 h 597"/>
              <a:gd name="T4" fmla="*/ 56 w 604"/>
              <a:gd name="T5" fmla="*/ 0 h 597"/>
              <a:gd name="T6" fmla="*/ 604 w 604"/>
              <a:gd name="T7" fmla="*/ 0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597">
                <a:moveTo>
                  <a:pt x="0" y="597"/>
                </a:move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6" y="0"/>
                  <a:pt x="56" y="0"/>
                </a:cubicBezTo>
                <a:cubicBezTo>
                  <a:pt x="604" y="0"/>
                  <a:pt x="604" y="0"/>
                  <a:pt x="604" y="0"/>
                </a:cubicBezTo>
              </a:path>
            </a:pathLst>
          </a:custGeom>
          <a:noFill/>
          <a:ln w="42863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Oval 169"/>
          <p:cNvSpPr>
            <a:spLocks noChangeArrowheads="1"/>
          </p:cNvSpPr>
          <p:nvPr/>
        </p:nvSpPr>
        <p:spPr bwMode="auto">
          <a:xfrm>
            <a:off x="5927725" y="2827338"/>
            <a:ext cx="82550" cy="71438"/>
          </a:xfrm>
          <a:prstGeom prst="ellipse">
            <a:avLst/>
          </a:prstGeom>
          <a:solidFill>
            <a:srgbClr val="FFFFFF"/>
          </a:solidFill>
          <a:ln w="14288" cap="rnd">
            <a:solidFill>
              <a:srgbClr val="E74B3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70"/>
          <p:cNvSpPr>
            <a:spLocks noChangeArrowheads="1"/>
          </p:cNvSpPr>
          <p:nvPr/>
        </p:nvSpPr>
        <p:spPr bwMode="auto">
          <a:xfrm>
            <a:off x="7226300" y="1522413"/>
            <a:ext cx="82550" cy="71438"/>
          </a:xfrm>
          <a:prstGeom prst="ellipse">
            <a:avLst/>
          </a:prstGeom>
          <a:solidFill>
            <a:srgbClr val="FFFFFF"/>
          </a:solidFill>
          <a:ln w="14288" cap="rnd">
            <a:solidFill>
              <a:srgbClr val="E74B3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71"/>
          <p:cNvSpPr>
            <a:spLocks/>
          </p:cNvSpPr>
          <p:nvPr/>
        </p:nvSpPr>
        <p:spPr bwMode="auto">
          <a:xfrm>
            <a:off x="5438775" y="1612900"/>
            <a:ext cx="525463" cy="765175"/>
          </a:xfrm>
          <a:custGeom>
            <a:avLst/>
            <a:gdLst>
              <a:gd name="T0" fmla="*/ 247 w 247"/>
              <a:gd name="T1" fmla="*/ 359 h 359"/>
              <a:gd name="T2" fmla="*/ 56 w 247"/>
              <a:gd name="T3" fmla="*/ 359 h 359"/>
              <a:gd name="T4" fmla="*/ 0 w 247"/>
              <a:gd name="T5" fmla="*/ 303 h 359"/>
              <a:gd name="T6" fmla="*/ 0 w 247"/>
              <a:gd name="T7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" h="359">
                <a:moveTo>
                  <a:pt x="247" y="359"/>
                </a:moveTo>
                <a:cubicBezTo>
                  <a:pt x="56" y="359"/>
                  <a:pt x="56" y="359"/>
                  <a:pt x="56" y="359"/>
                </a:cubicBezTo>
                <a:cubicBezTo>
                  <a:pt x="25" y="359"/>
                  <a:pt x="0" y="334"/>
                  <a:pt x="0" y="303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5875" cap="rnd">
            <a:solidFill>
              <a:srgbClr val="E74B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72"/>
          <p:cNvSpPr>
            <a:spLocks/>
          </p:cNvSpPr>
          <p:nvPr/>
        </p:nvSpPr>
        <p:spPr bwMode="auto">
          <a:xfrm>
            <a:off x="6088063" y="1025525"/>
            <a:ext cx="1285875" cy="525463"/>
          </a:xfrm>
          <a:custGeom>
            <a:avLst/>
            <a:gdLst>
              <a:gd name="T0" fmla="*/ 0 w 604"/>
              <a:gd name="T1" fmla="*/ 247 h 247"/>
              <a:gd name="T2" fmla="*/ 0 w 604"/>
              <a:gd name="T3" fmla="*/ 56 h 247"/>
              <a:gd name="T4" fmla="*/ 56 w 604"/>
              <a:gd name="T5" fmla="*/ 0 h 247"/>
              <a:gd name="T6" fmla="*/ 604 w 604"/>
              <a:gd name="T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247">
                <a:moveTo>
                  <a:pt x="0" y="247"/>
                </a:move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6" y="0"/>
                  <a:pt x="56" y="0"/>
                </a:cubicBezTo>
                <a:cubicBezTo>
                  <a:pt x="604" y="0"/>
                  <a:pt x="604" y="0"/>
                  <a:pt x="604" y="0"/>
                </a:cubicBezTo>
              </a:path>
            </a:pathLst>
          </a:custGeom>
          <a:noFill/>
          <a:ln w="158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73"/>
          <p:cNvSpPr>
            <a:spLocks/>
          </p:cNvSpPr>
          <p:nvPr/>
        </p:nvSpPr>
        <p:spPr bwMode="auto">
          <a:xfrm>
            <a:off x="4908550" y="1179513"/>
            <a:ext cx="525463" cy="795338"/>
          </a:xfrm>
          <a:custGeom>
            <a:avLst/>
            <a:gdLst>
              <a:gd name="T0" fmla="*/ 247 w 247"/>
              <a:gd name="T1" fmla="*/ 374 h 374"/>
              <a:gd name="T2" fmla="*/ 56 w 247"/>
              <a:gd name="T3" fmla="*/ 374 h 374"/>
              <a:gd name="T4" fmla="*/ 0 w 247"/>
              <a:gd name="T5" fmla="*/ 318 h 374"/>
              <a:gd name="T6" fmla="*/ 0 w 247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" h="374">
                <a:moveTo>
                  <a:pt x="247" y="374"/>
                </a:moveTo>
                <a:cubicBezTo>
                  <a:pt x="56" y="374"/>
                  <a:pt x="56" y="374"/>
                  <a:pt x="56" y="374"/>
                </a:cubicBezTo>
                <a:cubicBezTo>
                  <a:pt x="25" y="374"/>
                  <a:pt x="0" y="349"/>
                  <a:pt x="0" y="318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5875" cap="rnd">
            <a:solidFill>
              <a:srgbClr val="E74B3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Oval 174"/>
          <p:cNvSpPr>
            <a:spLocks noChangeArrowheads="1"/>
          </p:cNvSpPr>
          <p:nvPr/>
        </p:nvSpPr>
        <p:spPr bwMode="auto">
          <a:xfrm>
            <a:off x="4883150" y="1154113"/>
            <a:ext cx="47625" cy="47625"/>
          </a:xfrm>
          <a:prstGeom prst="ellipse">
            <a:avLst/>
          </a:pr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Oval 175"/>
          <p:cNvSpPr>
            <a:spLocks noChangeArrowheads="1"/>
          </p:cNvSpPr>
          <p:nvPr/>
        </p:nvSpPr>
        <p:spPr bwMode="auto">
          <a:xfrm>
            <a:off x="5411788" y="1587500"/>
            <a:ext cx="52388" cy="50800"/>
          </a:xfrm>
          <a:prstGeom prst="ellipse">
            <a:avLst/>
          </a:pr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Oval 176"/>
          <p:cNvSpPr>
            <a:spLocks noChangeArrowheads="1"/>
          </p:cNvSpPr>
          <p:nvPr/>
        </p:nvSpPr>
        <p:spPr bwMode="auto">
          <a:xfrm>
            <a:off x="7346950" y="1000125"/>
            <a:ext cx="52388" cy="50800"/>
          </a:xfrm>
          <a:prstGeom prst="ellipse">
            <a:avLst/>
          </a:prstGeom>
          <a:solidFill>
            <a:srgbClr val="E74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8647112" y="1888690"/>
            <a:ext cx="3133726" cy="646331"/>
            <a:chOff x="7877174" y="1814295"/>
            <a:chExt cx="3133726" cy="646331"/>
          </a:xfrm>
        </p:grpSpPr>
        <p:sp>
          <p:nvSpPr>
            <p:cNvPr id="177" name="TextBox 176"/>
            <p:cNvSpPr txBox="1"/>
            <p:nvPr/>
          </p:nvSpPr>
          <p:spPr>
            <a:xfrm>
              <a:off x="8616951" y="1814295"/>
              <a:ext cx="23939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7877174" y="1903413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647112" y="2841263"/>
            <a:ext cx="3133726" cy="646331"/>
            <a:chOff x="7877174" y="2820771"/>
            <a:chExt cx="3133726" cy="646331"/>
          </a:xfrm>
        </p:grpSpPr>
        <p:sp>
          <p:nvSpPr>
            <p:cNvPr id="179" name="TextBox 178"/>
            <p:cNvSpPr txBox="1"/>
            <p:nvPr/>
          </p:nvSpPr>
          <p:spPr>
            <a:xfrm>
              <a:off x="8616951" y="2820771"/>
              <a:ext cx="23939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7877174" y="290988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647112" y="3793836"/>
            <a:ext cx="3133726" cy="646331"/>
            <a:chOff x="7877174" y="3604995"/>
            <a:chExt cx="313372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8616951" y="3604995"/>
              <a:ext cx="23939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877174" y="3694113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8628064" y="4746408"/>
            <a:ext cx="3133726" cy="646331"/>
            <a:chOff x="7877174" y="3604995"/>
            <a:chExt cx="3133726" cy="646331"/>
          </a:xfrm>
        </p:grpSpPr>
        <p:sp>
          <p:nvSpPr>
            <p:cNvPr id="187" name="TextBox 186"/>
            <p:cNvSpPr txBox="1"/>
            <p:nvPr/>
          </p:nvSpPr>
          <p:spPr>
            <a:xfrm>
              <a:off x="8616951" y="3604995"/>
              <a:ext cx="23939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Enter your text here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7877174" y="3694113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464486" y="3564731"/>
            <a:ext cx="190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4"/>
          <p:cNvGrpSpPr>
            <a:grpSpLocks noChangeAspect="1"/>
          </p:cNvGrpSpPr>
          <p:nvPr/>
        </p:nvGrpSpPr>
        <p:grpSpPr bwMode="auto">
          <a:xfrm rot="1050210">
            <a:off x="3269042" y="631825"/>
            <a:ext cx="6953250" cy="5594351"/>
            <a:chOff x="1651" y="355"/>
            <a:chExt cx="4380" cy="3524"/>
          </a:xfrm>
        </p:grpSpPr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962" y="518"/>
              <a:ext cx="3963" cy="3068"/>
            </a:xfrm>
            <a:custGeom>
              <a:avLst/>
              <a:gdLst>
                <a:gd name="T0" fmla="*/ 29 w 2357"/>
                <a:gd name="T1" fmla="*/ 1810 h 1824"/>
                <a:gd name="T2" fmla="*/ 313 w 2357"/>
                <a:gd name="T3" fmla="*/ 1332 h 1824"/>
                <a:gd name="T4" fmla="*/ 523 w 2357"/>
                <a:gd name="T5" fmla="*/ 976 h 1824"/>
                <a:gd name="T6" fmla="*/ 510 w 2357"/>
                <a:gd name="T7" fmla="*/ 982 h 1824"/>
                <a:gd name="T8" fmla="*/ 1035 w 2357"/>
                <a:gd name="T9" fmla="*/ 1198 h 1824"/>
                <a:gd name="T10" fmla="*/ 1045 w 2357"/>
                <a:gd name="T11" fmla="*/ 1202 h 1824"/>
                <a:gd name="T12" fmla="*/ 1057 w 2357"/>
                <a:gd name="T13" fmla="*/ 1199 h 1824"/>
                <a:gd name="T14" fmla="*/ 1406 w 2357"/>
                <a:gd name="T15" fmla="*/ 756 h 1824"/>
                <a:gd name="T16" fmla="*/ 1411 w 2357"/>
                <a:gd name="T17" fmla="*/ 749 h 1824"/>
                <a:gd name="T18" fmla="*/ 1413 w 2357"/>
                <a:gd name="T19" fmla="*/ 749 h 1824"/>
                <a:gd name="T20" fmla="*/ 1449 w 2357"/>
                <a:gd name="T21" fmla="*/ 733 h 1824"/>
                <a:gd name="T22" fmla="*/ 1599 w 2357"/>
                <a:gd name="T23" fmla="*/ 666 h 1824"/>
                <a:gd name="T24" fmla="*/ 1881 w 2357"/>
                <a:gd name="T25" fmla="*/ 540 h 1824"/>
                <a:gd name="T26" fmla="*/ 1915 w 2357"/>
                <a:gd name="T27" fmla="*/ 507 h 1824"/>
                <a:gd name="T28" fmla="*/ 2011 w 2357"/>
                <a:gd name="T29" fmla="*/ 401 h 1824"/>
                <a:gd name="T30" fmla="*/ 2264 w 2357"/>
                <a:gd name="T31" fmla="*/ 121 h 1824"/>
                <a:gd name="T32" fmla="*/ 2347 w 2357"/>
                <a:gd name="T33" fmla="*/ 29 h 1824"/>
                <a:gd name="T34" fmla="*/ 2330 w 2357"/>
                <a:gd name="T35" fmla="*/ 12 h 1824"/>
                <a:gd name="T36" fmla="*/ 1930 w 2357"/>
                <a:gd name="T37" fmla="*/ 455 h 1824"/>
                <a:gd name="T38" fmla="*/ 1873 w 2357"/>
                <a:gd name="T39" fmla="*/ 518 h 1824"/>
                <a:gd name="T40" fmla="*/ 1873 w 2357"/>
                <a:gd name="T41" fmla="*/ 518 h 1824"/>
                <a:gd name="T42" fmla="*/ 1862 w 2357"/>
                <a:gd name="T43" fmla="*/ 523 h 1824"/>
                <a:gd name="T44" fmla="*/ 1814 w 2357"/>
                <a:gd name="T45" fmla="*/ 544 h 1824"/>
                <a:gd name="T46" fmla="*/ 1482 w 2357"/>
                <a:gd name="T47" fmla="*/ 692 h 1824"/>
                <a:gd name="T48" fmla="*/ 1397 w 2357"/>
                <a:gd name="T49" fmla="*/ 730 h 1824"/>
                <a:gd name="T50" fmla="*/ 1385 w 2357"/>
                <a:gd name="T51" fmla="*/ 744 h 1824"/>
                <a:gd name="T52" fmla="*/ 1353 w 2357"/>
                <a:gd name="T53" fmla="*/ 784 h 1824"/>
                <a:gd name="T54" fmla="*/ 1127 w 2357"/>
                <a:gd name="T55" fmla="*/ 1071 h 1824"/>
                <a:gd name="T56" fmla="*/ 1040 w 2357"/>
                <a:gd name="T57" fmla="*/ 1182 h 1824"/>
                <a:gd name="T58" fmla="*/ 1051 w 2357"/>
                <a:gd name="T59" fmla="*/ 1179 h 1824"/>
                <a:gd name="T60" fmla="*/ 526 w 2357"/>
                <a:gd name="T61" fmla="*/ 963 h 1824"/>
                <a:gd name="T62" fmla="*/ 516 w 2357"/>
                <a:gd name="T63" fmla="*/ 958 h 1824"/>
                <a:gd name="T64" fmla="*/ 503 w 2357"/>
                <a:gd name="T65" fmla="*/ 964 h 1824"/>
                <a:gd name="T66" fmla="*/ 219 w 2357"/>
                <a:gd name="T67" fmla="*/ 1443 h 1824"/>
                <a:gd name="T68" fmla="*/ 8 w 2357"/>
                <a:gd name="T69" fmla="*/ 1798 h 1824"/>
                <a:gd name="T70" fmla="*/ 29 w 2357"/>
                <a:gd name="T71" fmla="*/ 1810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57" h="1824">
                  <a:moveTo>
                    <a:pt x="29" y="1810"/>
                  </a:moveTo>
                  <a:cubicBezTo>
                    <a:pt x="123" y="1651"/>
                    <a:pt x="218" y="1491"/>
                    <a:pt x="313" y="1332"/>
                  </a:cubicBezTo>
                  <a:cubicBezTo>
                    <a:pt x="383" y="1213"/>
                    <a:pt x="453" y="1095"/>
                    <a:pt x="523" y="976"/>
                  </a:cubicBezTo>
                  <a:cubicBezTo>
                    <a:pt x="519" y="978"/>
                    <a:pt x="514" y="980"/>
                    <a:pt x="510" y="982"/>
                  </a:cubicBezTo>
                  <a:cubicBezTo>
                    <a:pt x="685" y="1054"/>
                    <a:pt x="860" y="1126"/>
                    <a:pt x="1035" y="1198"/>
                  </a:cubicBezTo>
                  <a:cubicBezTo>
                    <a:pt x="1038" y="1199"/>
                    <a:pt x="1041" y="1201"/>
                    <a:pt x="1045" y="1202"/>
                  </a:cubicBezTo>
                  <a:cubicBezTo>
                    <a:pt x="1048" y="1204"/>
                    <a:pt x="1054" y="1202"/>
                    <a:pt x="1057" y="1199"/>
                  </a:cubicBezTo>
                  <a:cubicBezTo>
                    <a:pt x="1173" y="1051"/>
                    <a:pt x="1289" y="904"/>
                    <a:pt x="1406" y="756"/>
                  </a:cubicBezTo>
                  <a:cubicBezTo>
                    <a:pt x="1408" y="753"/>
                    <a:pt x="1409" y="751"/>
                    <a:pt x="1411" y="749"/>
                  </a:cubicBezTo>
                  <a:cubicBezTo>
                    <a:pt x="1410" y="751"/>
                    <a:pt x="1408" y="751"/>
                    <a:pt x="1413" y="749"/>
                  </a:cubicBezTo>
                  <a:cubicBezTo>
                    <a:pt x="1425" y="744"/>
                    <a:pt x="1437" y="738"/>
                    <a:pt x="1449" y="733"/>
                  </a:cubicBezTo>
                  <a:cubicBezTo>
                    <a:pt x="1499" y="710"/>
                    <a:pt x="1549" y="688"/>
                    <a:pt x="1599" y="666"/>
                  </a:cubicBezTo>
                  <a:cubicBezTo>
                    <a:pt x="1693" y="624"/>
                    <a:pt x="1787" y="582"/>
                    <a:pt x="1881" y="540"/>
                  </a:cubicBezTo>
                  <a:cubicBezTo>
                    <a:pt x="1895" y="534"/>
                    <a:pt x="1905" y="518"/>
                    <a:pt x="1915" y="507"/>
                  </a:cubicBezTo>
                  <a:cubicBezTo>
                    <a:pt x="1947" y="472"/>
                    <a:pt x="1979" y="436"/>
                    <a:pt x="2011" y="401"/>
                  </a:cubicBezTo>
                  <a:cubicBezTo>
                    <a:pt x="2095" y="308"/>
                    <a:pt x="2179" y="214"/>
                    <a:pt x="2264" y="121"/>
                  </a:cubicBezTo>
                  <a:cubicBezTo>
                    <a:pt x="2291" y="90"/>
                    <a:pt x="2319" y="60"/>
                    <a:pt x="2347" y="29"/>
                  </a:cubicBezTo>
                  <a:cubicBezTo>
                    <a:pt x="2357" y="17"/>
                    <a:pt x="2340" y="0"/>
                    <a:pt x="2330" y="12"/>
                  </a:cubicBezTo>
                  <a:cubicBezTo>
                    <a:pt x="2197" y="160"/>
                    <a:pt x="2063" y="307"/>
                    <a:pt x="1930" y="455"/>
                  </a:cubicBezTo>
                  <a:cubicBezTo>
                    <a:pt x="1911" y="476"/>
                    <a:pt x="1892" y="497"/>
                    <a:pt x="1873" y="518"/>
                  </a:cubicBezTo>
                  <a:cubicBezTo>
                    <a:pt x="1870" y="521"/>
                    <a:pt x="1877" y="516"/>
                    <a:pt x="1873" y="518"/>
                  </a:cubicBezTo>
                  <a:cubicBezTo>
                    <a:pt x="1869" y="519"/>
                    <a:pt x="1866" y="521"/>
                    <a:pt x="1862" y="523"/>
                  </a:cubicBezTo>
                  <a:cubicBezTo>
                    <a:pt x="1846" y="530"/>
                    <a:pt x="1830" y="537"/>
                    <a:pt x="1814" y="544"/>
                  </a:cubicBezTo>
                  <a:cubicBezTo>
                    <a:pt x="1703" y="593"/>
                    <a:pt x="1593" y="643"/>
                    <a:pt x="1482" y="692"/>
                  </a:cubicBezTo>
                  <a:cubicBezTo>
                    <a:pt x="1454" y="704"/>
                    <a:pt x="1426" y="717"/>
                    <a:pt x="1397" y="730"/>
                  </a:cubicBezTo>
                  <a:cubicBezTo>
                    <a:pt x="1392" y="732"/>
                    <a:pt x="1388" y="740"/>
                    <a:pt x="1385" y="744"/>
                  </a:cubicBezTo>
                  <a:cubicBezTo>
                    <a:pt x="1374" y="757"/>
                    <a:pt x="1364" y="771"/>
                    <a:pt x="1353" y="784"/>
                  </a:cubicBezTo>
                  <a:cubicBezTo>
                    <a:pt x="1278" y="880"/>
                    <a:pt x="1203" y="975"/>
                    <a:pt x="1127" y="1071"/>
                  </a:cubicBezTo>
                  <a:cubicBezTo>
                    <a:pt x="1098" y="1108"/>
                    <a:pt x="1069" y="1145"/>
                    <a:pt x="1040" y="1182"/>
                  </a:cubicBezTo>
                  <a:cubicBezTo>
                    <a:pt x="1043" y="1181"/>
                    <a:pt x="1047" y="1180"/>
                    <a:pt x="1051" y="1179"/>
                  </a:cubicBezTo>
                  <a:cubicBezTo>
                    <a:pt x="876" y="1107"/>
                    <a:pt x="701" y="1035"/>
                    <a:pt x="526" y="963"/>
                  </a:cubicBezTo>
                  <a:cubicBezTo>
                    <a:pt x="523" y="961"/>
                    <a:pt x="520" y="960"/>
                    <a:pt x="516" y="958"/>
                  </a:cubicBezTo>
                  <a:cubicBezTo>
                    <a:pt x="511" y="956"/>
                    <a:pt x="505" y="960"/>
                    <a:pt x="503" y="964"/>
                  </a:cubicBezTo>
                  <a:cubicBezTo>
                    <a:pt x="408" y="1124"/>
                    <a:pt x="313" y="1283"/>
                    <a:pt x="219" y="1443"/>
                  </a:cubicBezTo>
                  <a:cubicBezTo>
                    <a:pt x="149" y="1561"/>
                    <a:pt x="78" y="1680"/>
                    <a:pt x="8" y="1798"/>
                  </a:cubicBezTo>
                  <a:cubicBezTo>
                    <a:pt x="0" y="1811"/>
                    <a:pt x="21" y="1824"/>
                    <a:pt x="29" y="181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1651" y="3150"/>
              <a:ext cx="728" cy="7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  <a:effectLst>
              <a:outerShdw blurRad="317500" dist="165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1767" y="3261"/>
              <a:ext cx="496" cy="4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3455" y="2244"/>
              <a:ext cx="541" cy="54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317500" dist="165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9"/>
            <p:cNvSpPr>
              <a:spLocks noChangeArrowheads="1"/>
            </p:cNvSpPr>
            <p:nvPr/>
          </p:nvSpPr>
          <p:spPr bwMode="auto">
            <a:xfrm>
              <a:off x="2688" y="2020"/>
              <a:ext cx="286" cy="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317500" dist="165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536" y="2323"/>
              <a:ext cx="383" cy="3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4929" y="1171"/>
              <a:ext cx="412" cy="4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317500" dist="165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4210" y="1659"/>
              <a:ext cx="222" cy="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17500" dist="165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3"/>
            <p:cNvSpPr>
              <a:spLocks noChangeArrowheads="1"/>
            </p:cNvSpPr>
            <p:nvPr/>
          </p:nvSpPr>
          <p:spPr bwMode="auto">
            <a:xfrm>
              <a:off x="4992" y="1233"/>
              <a:ext cx="279" cy="2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689" y="379"/>
              <a:ext cx="320" cy="365"/>
            </a:xfrm>
            <a:custGeom>
              <a:avLst/>
              <a:gdLst>
                <a:gd name="T0" fmla="*/ 0 w 320"/>
                <a:gd name="T1" fmla="*/ 186 h 365"/>
                <a:gd name="T2" fmla="*/ 187 w 320"/>
                <a:gd name="T3" fmla="*/ 205 h 365"/>
                <a:gd name="T4" fmla="*/ 273 w 320"/>
                <a:gd name="T5" fmla="*/ 365 h 365"/>
                <a:gd name="T6" fmla="*/ 320 w 320"/>
                <a:gd name="T7" fmla="*/ 0 h 365"/>
                <a:gd name="T8" fmla="*/ 0 w 320"/>
                <a:gd name="T9" fmla="*/ 18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65">
                  <a:moveTo>
                    <a:pt x="0" y="186"/>
                  </a:moveTo>
                  <a:lnTo>
                    <a:pt x="187" y="205"/>
                  </a:lnTo>
                  <a:lnTo>
                    <a:pt x="273" y="365"/>
                  </a:lnTo>
                  <a:lnTo>
                    <a:pt x="32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5656" y="355"/>
              <a:ext cx="375" cy="419"/>
            </a:xfrm>
            <a:custGeom>
              <a:avLst/>
              <a:gdLst>
                <a:gd name="T0" fmla="*/ 20 w 223"/>
                <a:gd name="T1" fmla="*/ 137 h 249"/>
                <a:gd name="T2" fmla="*/ 131 w 223"/>
                <a:gd name="T3" fmla="*/ 148 h 249"/>
                <a:gd name="T4" fmla="*/ 121 w 223"/>
                <a:gd name="T5" fmla="*/ 142 h 249"/>
                <a:gd name="T6" fmla="*/ 171 w 223"/>
                <a:gd name="T7" fmla="*/ 237 h 249"/>
                <a:gd name="T8" fmla="*/ 194 w 223"/>
                <a:gd name="T9" fmla="*/ 231 h 249"/>
                <a:gd name="T10" fmla="*/ 222 w 223"/>
                <a:gd name="T11" fmla="*/ 14 h 249"/>
                <a:gd name="T12" fmla="*/ 204 w 223"/>
                <a:gd name="T13" fmla="*/ 4 h 249"/>
                <a:gd name="T14" fmla="*/ 14 w 223"/>
                <a:gd name="T15" fmla="*/ 115 h 249"/>
                <a:gd name="T16" fmla="*/ 26 w 223"/>
                <a:gd name="T17" fmla="*/ 136 h 249"/>
                <a:gd name="T18" fmla="*/ 216 w 223"/>
                <a:gd name="T19" fmla="*/ 25 h 249"/>
                <a:gd name="T20" fmla="*/ 198 w 223"/>
                <a:gd name="T21" fmla="*/ 14 h 249"/>
                <a:gd name="T22" fmla="*/ 170 w 223"/>
                <a:gd name="T23" fmla="*/ 231 h 249"/>
                <a:gd name="T24" fmla="*/ 192 w 223"/>
                <a:gd name="T25" fmla="*/ 225 h 249"/>
                <a:gd name="T26" fmla="*/ 166 w 223"/>
                <a:gd name="T27" fmla="*/ 176 h 249"/>
                <a:gd name="T28" fmla="*/ 148 w 223"/>
                <a:gd name="T29" fmla="*/ 142 h 249"/>
                <a:gd name="T30" fmla="*/ 137 w 223"/>
                <a:gd name="T31" fmla="*/ 126 h 249"/>
                <a:gd name="T32" fmla="*/ 118 w 223"/>
                <a:gd name="T33" fmla="*/ 123 h 249"/>
                <a:gd name="T34" fmla="*/ 79 w 223"/>
                <a:gd name="T35" fmla="*/ 119 h 249"/>
                <a:gd name="T36" fmla="*/ 20 w 223"/>
                <a:gd name="T37" fmla="*/ 113 h 249"/>
                <a:gd name="T38" fmla="*/ 20 w 223"/>
                <a:gd name="T39" fmla="*/ 13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" h="249">
                  <a:moveTo>
                    <a:pt x="20" y="137"/>
                  </a:moveTo>
                  <a:cubicBezTo>
                    <a:pt x="57" y="141"/>
                    <a:pt x="94" y="144"/>
                    <a:pt x="131" y="148"/>
                  </a:cubicBezTo>
                  <a:cubicBezTo>
                    <a:pt x="128" y="146"/>
                    <a:pt x="124" y="144"/>
                    <a:pt x="121" y="142"/>
                  </a:cubicBezTo>
                  <a:cubicBezTo>
                    <a:pt x="138" y="174"/>
                    <a:pt x="154" y="206"/>
                    <a:pt x="171" y="237"/>
                  </a:cubicBezTo>
                  <a:cubicBezTo>
                    <a:pt x="178" y="249"/>
                    <a:pt x="192" y="242"/>
                    <a:pt x="194" y="231"/>
                  </a:cubicBezTo>
                  <a:cubicBezTo>
                    <a:pt x="203" y="159"/>
                    <a:pt x="212" y="87"/>
                    <a:pt x="222" y="14"/>
                  </a:cubicBezTo>
                  <a:cubicBezTo>
                    <a:pt x="223" y="5"/>
                    <a:pt x="211" y="0"/>
                    <a:pt x="204" y="4"/>
                  </a:cubicBezTo>
                  <a:cubicBezTo>
                    <a:pt x="140" y="41"/>
                    <a:pt x="77" y="78"/>
                    <a:pt x="14" y="115"/>
                  </a:cubicBezTo>
                  <a:cubicBezTo>
                    <a:pt x="0" y="123"/>
                    <a:pt x="12" y="143"/>
                    <a:pt x="26" y="136"/>
                  </a:cubicBezTo>
                  <a:cubicBezTo>
                    <a:pt x="89" y="99"/>
                    <a:pt x="153" y="62"/>
                    <a:pt x="216" y="25"/>
                  </a:cubicBezTo>
                  <a:cubicBezTo>
                    <a:pt x="210" y="21"/>
                    <a:pt x="204" y="18"/>
                    <a:pt x="198" y="14"/>
                  </a:cubicBezTo>
                  <a:cubicBezTo>
                    <a:pt x="188" y="87"/>
                    <a:pt x="179" y="159"/>
                    <a:pt x="170" y="231"/>
                  </a:cubicBezTo>
                  <a:cubicBezTo>
                    <a:pt x="177" y="229"/>
                    <a:pt x="185" y="227"/>
                    <a:pt x="192" y="225"/>
                  </a:cubicBezTo>
                  <a:cubicBezTo>
                    <a:pt x="183" y="209"/>
                    <a:pt x="175" y="192"/>
                    <a:pt x="166" y="176"/>
                  </a:cubicBezTo>
                  <a:cubicBezTo>
                    <a:pt x="160" y="164"/>
                    <a:pt x="154" y="153"/>
                    <a:pt x="148" y="142"/>
                  </a:cubicBezTo>
                  <a:cubicBezTo>
                    <a:pt x="145" y="137"/>
                    <a:pt x="142" y="129"/>
                    <a:pt x="137" y="126"/>
                  </a:cubicBezTo>
                  <a:cubicBezTo>
                    <a:pt x="132" y="123"/>
                    <a:pt x="123" y="123"/>
                    <a:pt x="118" y="123"/>
                  </a:cubicBezTo>
                  <a:cubicBezTo>
                    <a:pt x="105" y="121"/>
                    <a:pt x="92" y="120"/>
                    <a:pt x="79" y="119"/>
                  </a:cubicBezTo>
                  <a:cubicBezTo>
                    <a:pt x="60" y="117"/>
                    <a:pt x="40" y="115"/>
                    <a:pt x="20" y="113"/>
                  </a:cubicBezTo>
                  <a:cubicBezTo>
                    <a:pt x="4" y="112"/>
                    <a:pt x="5" y="136"/>
                    <a:pt x="20" y="13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41011" y="2911774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44559" y="1695056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2672" y="4724871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47860" y="3588547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16535" y="1558631"/>
            <a:ext cx="19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58"/>
          <p:cNvGrpSpPr>
            <a:grpSpLocks noChangeAspect="1"/>
          </p:cNvGrpSpPr>
          <p:nvPr/>
        </p:nvGrpSpPr>
        <p:grpSpPr bwMode="auto">
          <a:xfrm>
            <a:off x="3138230" y="4463195"/>
            <a:ext cx="351249" cy="405910"/>
            <a:chOff x="-132" y="764"/>
            <a:chExt cx="347" cy="401"/>
          </a:xfrm>
          <a:solidFill>
            <a:schemeClr val="bg1"/>
          </a:solidFill>
        </p:grpSpPr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-132" y="764"/>
              <a:ext cx="142" cy="114"/>
            </a:xfrm>
            <a:custGeom>
              <a:avLst/>
              <a:gdLst>
                <a:gd name="T0" fmla="*/ 342 w 1279"/>
                <a:gd name="T1" fmla="*/ 0 h 919"/>
                <a:gd name="T2" fmla="*/ 359 w 1279"/>
                <a:gd name="T3" fmla="*/ 3 h 919"/>
                <a:gd name="T4" fmla="*/ 374 w 1279"/>
                <a:gd name="T5" fmla="*/ 9 h 919"/>
                <a:gd name="T6" fmla="*/ 388 w 1279"/>
                <a:gd name="T7" fmla="*/ 19 h 919"/>
                <a:gd name="T8" fmla="*/ 399 w 1279"/>
                <a:gd name="T9" fmla="*/ 33 h 919"/>
                <a:gd name="T10" fmla="*/ 418 w 1279"/>
                <a:gd name="T11" fmla="*/ 64 h 919"/>
                <a:gd name="T12" fmla="*/ 478 w 1279"/>
                <a:gd name="T13" fmla="*/ 44 h 919"/>
                <a:gd name="T14" fmla="*/ 537 w 1279"/>
                <a:gd name="T15" fmla="*/ 30 h 919"/>
                <a:gd name="T16" fmla="*/ 599 w 1279"/>
                <a:gd name="T17" fmla="*/ 20 h 919"/>
                <a:gd name="T18" fmla="*/ 659 w 1279"/>
                <a:gd name="T19" fmla="*/ 15 h 919"/>
                <a:gd name="T20" fmla="*/ 721 w 1279"/>
                <a:gd name="T21" fmla="*/ 16 h 919"/>
                <a:gd name="T22" fmla="*/ 782 w 1279"/>
                <a:gd name="T23" fmla="*/ 20 h 919"/>
                <a:gd name="T24" fmla="*/ 841 w 1279"/>
                <a:gd name="T25" fmla="*/ 30 h 919"/>
                <a:gd name="T26" fmla="*/ 899 w 1279"/>
                <a:gd name="T27" fmla="*/ 44 h 919"/>
                <a:gd name="T28" fmla="*/ 956 w 1279"/>
                <a:gd name="T29" fmla="*/ 63 h 919"/>
                <a:gd name="T30" fmla="*/ 1011 w 1279"/>
                <a:gd name="T31" fmla="*/ 86 h 919"/>
                <a:gd name="T32" fmla="*/ 1064 w 1279"/>
                <a:gd name="T33" fmla="*/ 114 h 919"/>
                <a:gd name="T34" fmla="*/ 1113 w 1279"/>
                <a:gd name="T35" fmla="*/ 147 h 919"/>
                <a:gd name="T36" fmla="*/ 1161 w 1279"/>
                <a:gd name="T37" fmla="*/ 183 h 919"/>
                <a:gd name="T38" fmla="*/ 1204 w 1279"/>
                <a:gd name="T39" fmla="*/ 223 h 919"/>
                <a:gd name="T40" fmla="*/ 1244 w 1279"/>
                <a:gd name="T41" fmla="*/ 267 h 919"/>
                <a:gd name="T42" fmla="*/ 1279 w 1279"/>
                <a:gd name="T43" fmla="*/ 314 h 919"/>
                <a:gd name="T44" fmla="*/ 80 w 1279"/>
                <a:gd name="T45" fmla="*/ 919 h 919"/>
                <a:gd name="T46" fmla="*/ 53 w 1279"/>
                <a:gd name="T47" fmla="*/ 866 h 919"/>
                <a:gd name="T48" fmla="*/ 30 w 1279"/>
                <a:gd name="T49" fmla="*/ 812 h 919"/>
                <a:gd name="T50" fmla="*/ 14 w 1279"/>
                <a:gd name="T51" fmla="*/ 758 h 919"/>
                <a:gd name="T52" fmla="*/ 4 w 1279"/>
                <a:gd name="T53" fmla="*/ 703 h 919"/>
                <a:gd name="T54" fmla="*/ 0 w 1279"/>
                <a:gd name="T55" fmla="*/ 647 h 919"/>
                <a:gd name="T56" fmla="*/ 2 w 1279"/>
                <a:gd name="T57" fmla="*/ 591 h 919"/>
                <a:gd name="T58" fmla="*/ 9 w 1279"/>
                <a:gd name="T59" fmla="*/ 537 h 919"/>
                <a:gd name="T60" fmla="*/ 20 w 1279"/>
                <a:gd name="T61" fmla="*/ 483 h 919"/>
                <a:gd name="T62" fmla="*/ 38 w 1279"/>
                <a:gd name="T63" fmla="*/ 431 h 919"/>
                <a:gd name="T64" fmla="*/ 60 w 1279"/>
                <a:gd name="T65" fmla="*/ 379 h 919"/>
                <a:gd name="T66" fmla="*/ 88 w 1279"/>
                <a:gd name="T67" fmla="*/ 330 h 919"/>
                <a:gd name="T68" fmla="*/ 121 w 1279"/>
                <a:gd name="T69" fmla="*/ 283 h 919"/>
                <a:gd name="T70" fmla="*/ 158 w 1279"/>
                <a:gd name="T71" fmla="*/ 239 h 919"/>
                <a:gd name="T72" fmla="*/ 201 w 1279"/>
                <a:gd name="T73" fmla="*/ 197 h 919"/>
                <a:gd name="T74" fmla="*/ 247 w 1279"/>
                <a:gd name="T75" fmla="*/ 159 h 919"/>
                <a:gd name="T76" fmla="*/ 298 w 1279"/>
                <a:gd name="T77" fmla="*/ 123 h 919"/>
                <a:gd name="T78" fmla="*/ 278 w 1279"/>
                <a:gd name="T79" fmla="*/ 89 h 919"/>
                <a:gd name="T80" fmla="*/ 271 w 1279"/>
                <a:gd name="T81" fmla="*/ 74 h 919"/>
                <a:gd name="T82" fmla="*/ 270 w 1279"/>
                <a:gd name="T83" fmla="*/ 58 h 919"/>
                <a:gd name="T84" fmla="*/ 274 w 1279"/>
                <a:gd name="T85" fmla="*/ 43 h 919"/>
                <a:gd name="T86" fmla="*/ 280 w 1279"/>
                <a:gd name="T87" fmla="*/ 29 h 919"/>
                <a:gd name="T88" fmla="*/ 291 w 1279"/>
                <a:gd name="T89" fmla="*/ 17 h 919"/>
                <a:gd name="T90" fmla="*/ 306 w 1279"/>
                <a:gd name="T91" fmla="*/ 7 h 919"/>
                <a:gd name="T92" fmla="*/ 324 w 1279"/>
                <a:gd name="T93" fmla="*/ 1 h 919"/>
                <a:gd name="T94" fmla="*/ 342 w 1279"/>
                <a:gd name="T95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9" h="919">
                  <a:moveTo>
                    <a:pt x="342" y="0"/>
                  </a:moveTo>
                  <a:lnTo>
                    <a:pt x="359" y="3"/>
                  </a:lnTo>
                  <a:lnTo>
                    <a:pt x="374" y="9"/>
                  </a:lnTo>
                  <a:lnTo>
                    <a:pt x="388" y="19"/>
                  </a:lnTo>
                  <a:lnTo>
                    <a:pt x="399" y="33"/>
                  </a:lnTo>
                  <a:lnTo>
                    <a:pt x="418" y="64"/>
                  </a:lnTo>
                  <a:lnTo>
                    <a:pt x="478" y="44"/>
                  </a:lnTo>
                  <a:lnTo>
                    <a:pt x="537" y="30"/>
                  </a:lnTo>
                  <a:lnTo>
                    <a:pt x="599" y="20"/>
                  </a:lnTo>
                  <a:lnTo>
                    <a:pt x="659" y="15"/>
                  </a:lnTo>
                  <a:lnTo>
                    <a:pt x="721" y="16"/>
                  </a:lnTo>
                  <a:lnTo>
                    <a:pt x="782" y="20"/>
                  </a:lnTo>
                  <a:lnTo>
                    <a:pt x="841" y="30"/>
                  </a:lnTo>
                  <a:lnTo>
                    <a:pt x="899" y="44"/>
                  </a:lnTo>
                  <a:lnTo>
                    <a:pt x="956" y="63"/>
                  </a:lnTo>
                  <a:lnTo>
                    <a:pt x="1011" y="86"/>
                  </a:lnTo>
                  <a:lnTo>
                    <a:pt x="1064" y="114"/>
                  </a:lnTo>
                  <a:lnTo>
                    <a:pt x="1113" y="147"/>
                  </a:lnTo>
                  <a:lnTo>
                    <a:pt x="1161" y="183"/>
                  </a:lnTo>
                  <a:lnTo>
                    <a:pt x="1204" y="223"/>
                  </a:lnTo>
                  <a:lnTo>
                    <a:pt x="1244" y="267"/>
                  </a:lnTo>
                  <a:lnTo>
                    <a:pt x="1279" y="314"/>
                  </a:lnTo>
                  <a:lnTo>
                    <a:pt x="80" y="919"/>
                  </a:lnTo>
                  <a:lnTo>
                    <a:pt x="53" y="866"/>
                  </a:lnTo>
                  <a:lnTo>
                    <a:pt x="30" y="812"/>
                  </a:lnTo>
                  <a:lnTo>
                    <a:pt x="14" y="758"/>
                  </a:lnTo>
                  <a:lnTo>
                    <a:pt x="4" y="703"/>
                  </a:lnTo>
                  <a:lnTo>
                    <a:pt x="0" y="647"/>
                  </a:lnTo>
                  <a:lnTo>
                    <a:pt x="2" y="591"/>
                  </a:lnTo>
                  <a:lnTo>
                    <a:pt x="9" y="537"/>
                  </a:lnTo>
                  <a:lnTo>
                    <a:pt x="20" y="483"/>
                  </a:lnTo>
                  <a:lnTo>
                    <a:pt x="38" y="431"/>
                  </a:lnTo>
                  <a:lnTo>
                    <a:pt x="60" y="379"/>
                  </a:lnTo>
                  <a:lnTo>
                    <a:pt x="88" y="330"/>
                  </a:lnTo>
                  <a:lnTo>
                    <a:pt x="121" y="283"/>
                  </a:lnTo>
                  <a:lnTo>
                    <a:pt x="158" y="239"/>
                  </a:lnTo>
                  <a:lnTo>
                    <a:pt x="201" y="197"/>
                  </a:lnTo>
                  <a:lnTo>
                    <a:pt x="247" y="159"/>
                  </a:lnTo>
                  <a:lnTo>
                    <a:pt x="298" y="123"/>
                  </a:lnTo>
                  <a:lnTo>
                    <a:pt x="278" y="89"/>
                  </a:lnTo>
                  <a:lnTo>
                    <a:pt x="271" y="74"/>
                  </a:lnTo>
                  <a:lnTo>
                    <a:pt x="270" y="58"/>
                  </a:lnTo>
                  <a:lnTo>
                    <a:pt x="274" y="43"/>
                  </a:lnTo>
                  <a:lnTo>
                    <a:pt x="280" y="29"/>
                  </a:lnTo>
                  <a:lnTo>
                    <a:pt x="291" y="17"/>
                  </a:lnTo>
                  <a:lnTo>
                    <a:pt x="306" y="7"/>
                  </a:lnTo>
                  <a:lnTo>
                    <a:pt x="324" y="1"/>
                  </a:lnTo>
                  <a:lnTo>
                    <a:pt x="3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1"/>
            <p:cNvSpPr>
              <a:spLocks/>
            </p:cNvSpPr>
            <p:nvPr/>
          </p:nvSpPr>
          <p:spPr bwMode="auto">
            <a:xfrm>
              <a:off x="73" y="764"/>
              <a:ext cx="142" cy="114"/>
            </a:xfrm>
            <a:custGeom>
              <a:avLst/>
              <a:gdLst>
                <a:gd name="T0" fmla="*/ 972 w 1278"/>
                <a:gd name="T1" fmla="*/ 0 h 919"/>
                <a:gd name="T2" fmla="*/ 990 w 1278"/>
                <a:gd name="T3" fmla="*/ 1 h 919"/>
                <a:gd name="T4" fmla="*/ 1007 w 1278"/>
                <a:gd name="T5" fmla="*/ 7 h 919"/>
                <a:gd name="T6" fmla="*/ 1021 w 1278"/>
                <a:gd name="T7" fmla="*/ 17 h 919"/>
                <a:gd name="T8" fmla="*/ 1032 w 1278"/>
                <a:gd name="T9" fmla="*/ 29 h 919"/>
                <a:gd name="T10" fmla="*/ 1040 w 1278"/>
                <a:gd name="T11" fmla="*/ 43 h 919"/>
                <a:gd name="T12" fmla="*/ 1043 w 1278"/>
                <a:gd name="T13" fmla="*/ 58 h 919"/>
                <a:gd name="T14" fmla="*/ 1041 w 1278"/>
                <a:gd name="T15" fmla="*/ 74 h 919"/>
                <a:gd name="T16" fmla="*/ 1035 w 1278"/>
                <a:gd name="T17" fmla="*/ 89 h 919"/>
                <a:gd name="T18" fmla="*/ 1006 w 1278"/>
                <a:gd name="T19" fmla="*/ 141 h 919"/>
                <a:gd name="T20" fmla="*/ 1053 w 1278"/>
                <a:gd name="T21" fmla="*/ 176 h 919"/>
                <a:gd name="T22" fmla="*/ 1096 w 1278"/>
                <a:gd name="T23" fmla="*/ 214 h 919"/>
                <a:gd name="T24" fmla="*/ 1136 w 1278"/>
                <a:gd name="T25" fmla="*/ 256 h 919"/>
                <a:gd name="T26" fmla="*/ 1170 w 1278"/>
                <a:gd name="T27" fmla="*/ 300 h 919"/>
                <a:gd name="T28" fmla="*/ 1201 w 1278"/>
                <a:gd name="T29" fmla="*/ 346 h 919"/>
                <a:gd name="T30" fmla="*/ 1225 w 1278"/>
                <a:gd name="T31" fmla="*/ 394 h 919"/>
                <a:gd name="T32" fmla="*/ 1246 w 1278"/>
                <a:gd name="T33" fmla="*/ 445 h 919"/>
                <a:gd name="T34" fmla="*/ 1261 w 1278"/>
                <a:gd name="T35" fmla="*/ 496 h 919"/>
                <a:gd name="T36" fmla="*/ 1272 w 1278"/>
                <a:gd name="T37" fmla="*/ 548 h 919"/>
                <a:gd name="T38" fmla="*/ 1278 w 1278"/>
                <a:gd name="T39" fmla="*/ 601 h 919"/>
                <a:gd name="T40" fmla="*/ 1278 w 1278"/>
                <a:gd name="T41" fmla="*/ 655 h 919"/>
                <a:gd name="T42" fmla="*/ 1272 w 1278"/>
                <a:gd name="T43" fmla="*/ 709 h 919"/>
                <a:gd name="T44" fmla="*/ 1262 w 1278"/>
                <a:gd name="T45" fmla="*/ 763 h 919"/>
                <a:gd name="T46" fmla="*/ 1247 w 1278"/>
                <a:gd name="T47" fmla="*/ 816 h 919"/>
                <a:gd name="T48" fmla="*/ 1225 w 1278"/>
                <a:gd name="T49" fmla="*/ 868 h 919"/>
                <a:gd name="T50" fmla="*/ 1198 w 1278"/>
                <a:gd name="T51" fmla="*/ 919 h 919"/>
                <a:gd name="T52" fmla="*/ 0 w 1278"/>
                <a:gd name="T53" fmla="*/ 314 h 919"/>
                <a:gd name="T54" fmla="*/ 33 w 1278"/>
                <a:gd name="T55" fmla="*/ 268 h 919"/>
                <a:gd name="T56" fmla="*/ 72 w 1278"/>
                <a:gd name="T57" fmla="*/ 225 h 919"/>
                <a:gd name="T58" fmla="*/ 114 w 1278"/>
                <a:gd name="T59" fmla="*/ 186 h 919"/>
                <a:gd name="T60" fmla="*/ 159 w 1278"/>
                <a:gd name="T61" fmla="*/ 151 h 919"/>
                <a:gd name="T62" fmla="*/ 207 w 1278"/>
                <a:gd name="T63" fmla="*/ 119 h 919"/>
                <a:gd name="T64" fmla="*/ 258 w 1278"/>
                <a:gd name="T65" fmla="*/ 91 h 919"/>
                <a:gd name="T66" fmla="*/ 310 w 1278"/>
                <a:gd name="T67" fmla="*/ 68 h 919"/>
                <a:gd name="T68" fmla="*/ 365 w 1278"/>
                <a:gd name="T69" fmla="*/ 49 h 919"/>
                <a:gd name="T70" fmla="*/ 421 w 1278"/>
                <a:gd name="T71" fmla="*/ 34 h 919"/>
                <a:gd name="T72" fmla="*/ 478 w 1278"/>
                <a:gd name="T73" fmla="*/ 23 h 919"/>
                <a:gd name="T74" fmla="*/ 537 w 1278"/>
                <a:gd name="T75" fmla="*/ 17 h 919"/>
                <a:gd name="T76" fmla="*/ 596 w 1278"/>
                <a:gd name="T77" fmla="*/ 15 h 919"/>
                <a:gd name="T78" fmla="*/ 656 w 1278"/>
                <a:gd name="T79" fmla="*/ 18 h 919"/>
                <a:gd name="T80" fmla="*/ 715 w 1278"/>
                <a:gd name="T81" fmla="*/ 25 h 919"/>
                <a:gd name="T82" fmla="*/ 773 w 1278"/>
                <a:gd name="T83" fmla="*/ 38 h 919"/>
                <a:gd name="T84" fmla="*/ 832 w 1278"/>
                <a:gd name="T85" fmla="*/ 54 h 919"/>
                <a:gd name="T86" fmla="*/ 889 w 1278"/>
                <a:gd name="T87" fmla="*/ 76 h 919"/>
                <a:gd name="T88" fmla="*/ 915 w 1278"/>
                <a:gd name="T89" fmla="*/ 33 h 919"/>
                <a:gd name="T90" fmla="*/ 925 w 1278"/>
                <a:gd name="T91" fmla="*/ 19 h 919"/>
                <a:gd name="T92" fmla="*/ 939 w 1278"/>
                <a:gd name="T93" fmla="*/ 9 h 919"/>
                <a:gd name="T94" fmla="*/ 955 w 1278"/>
                <a:gd name="T95" fmla="*/ 3 h 919"/>
                <a:gd name="T96" fmla="*/ 972 w 1278"/>
                <a:gd name="T97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8" h="919">
                  <a:moveTo>
                    <a:pt x="972" y="0"/>
                  </a:moveTo>
                  <a:lnTo>
                    <a:pt x="990" y="1"/>
                  </a:lnTo>
                  <a:lnTo>
                    <a:pt x="1007" y="7"/>
                  </a:lnTo>
                  <a:lnTo>
                    <a:pt x="1021" y="17"/>
                  </a:lnTo>
                  <a:lnTo>
                    <a:pt x="1032" y="29"/>
                  </a:lnTo>
                  <a:lnTo>
                    <a:pt x="1040" y="43"/>
                  </a:lnTo>
                  <a:lnTo>
                    <a:pt x="1043" y="58"/>
                  </a:lnTo>
                  <a:lnTo>
                    <a:pt x="1041" y="74"/>
                  </a:lnTo>
                  <a:lnTo>
                    <a:pt x="1035" y="89"/>
                  </a:lnTo>
                  <a:lnTo>
                    <a:pt x="1006" y="141"/>
                  </a:lnTo>
                  <a:lnTo>
                    <a:pt x="1053" y="176"/>
                  </a:lnTo>
                  <a:lnTo>
                    <a:pt x="1096" y="214"/>
                  </a:lnTo>
                  <a:lnTo>
                    <a:pt x="1136" y="256"/>
                  </a:lnTo>
                  <a:lnTo>
                    <a:pt x="1170" y="300"/>
                  </a:lnTo>
                  <a:lnTo>
                    <a:pt x="1201" y="346"/>
                  </a:lnTo>
                  <a:lnTo>
                    <a:pt x="1225" y="394"/>
                  </a:lnTo>
                  <a:lnTo>
                    <a:pt x="1246" y="445"/>
                  </a:lnTo>
                  <a:lnTo>
                    <a:pt x="1261" y="496"/>
                  </a:lnTo>
                  <a:lnTo>
                    <a:pt x="1272" y="548"/>
                  </a:lnTo>
                  <a:lnTo>
                    <a:pt x="1278" y="601"/>
                  </a:lnTo>
                  <a:lnTo>
                    <a:pt x="1278" y="655"/>
                  </a:lnTo>
                  <a:lnTo>
                    <a:pt x="1272" y="709"/>
                  </a:lnTo>
                  <a:lnTo>
                    <a:pt x="1262" y="763"/>
                  </a:lnTo>
                  <a:lnTo>
                    <a:pt x="1247" y="816"/>
                  </a:lnTo>
                  <a:lnTo>
                    <a:pt x="1225" y="868"/>
                  </a:lnTo>
                  <a:lnTo>
                    <a:pt x="1198" y="919"/>
                  </a:lnTo>
                  <a:lnTo>
                    <a:pt x="0" y="314"/>
                  </a:lnTo>
                  <a:lnTo>
                    <a:pt x="33" y="268"/>
                  </a:lnTo>
                  <a:lnTo>
                    <a:pt x="72" y="225"/>
                  </a:lnTo>
                  <a:lnTo>
                    <a:pt x="114" y="186"/>
                  </a:lnTo>
                  <a:lnTo>
                    <a:pt x="159" y="151"/>
                  </a:lnTo>
                  <a:lnTo>
                    <a:pt x="207" y="119"/>
                  </a:lnTo>
                  <a:lnTo>
                    <a:pt x="258" y="91"/>
                  </a:lnTo>
                  <a:lnTo>
                    <a:pt x="310" y="68"/>
                  </a:lnTo>
                  <a:lnTo>
                    <a:pt x="365" y="49"/>
                  </a:lnTo>
                  <a:lnTo>
                    <a:pt x="421" y="34"/>
                  </a:lnTo>
                  <a:lnTo>
                    <a:pt x="478" y="23"/>
                  </a:lnTo>
                  <a:lnTo>
                    <a:pt x="537" y="17"/>
                  </a:lnTo>
                  <a:lnTo>
                    <a:pt x="596" y="15"/>
                  </a:lnTo>
                  <a:lnTo>
                    <a:pt x="656" y="18"/>
                  </a:lnTo>
                  <a:lnTo>
                    <a:pt x="715" y="25"/>
                  </a:lnTo>
                  <a:lnTo>
                    <a:pt x="773" y="38"/>
                  </a:lnTo>
                  <a:lnTo>
                    <a:pt x="832" y="54"/>
                  </a:lnTo>
                  <a:lnTo>
                    <a:pt x="889" y="76"/>
                  </a:lnTo>
                  <a:lnTo>
                    <a:pt x="915" y="33"/>
                  </a:lnTo>
                  <a:lnTo>
                    <a:pt x="925" y="19"/>
                  </a:lnTo>
                  <a:lnTo>
                    <a:pt x="939" y="9"/>
                  </a:lnTo>
                  <a:lnTo>
                    <a:pt x="955" y="3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2"/>
            <p:cNvSpPr>
              <a:spLocks/>
            </p:cNvSpPr>
            <p:nvPr/>
          </p:nvSpPr>
          <p:spPr bwMode="auto">
            <a:xfrm>
              <a:off x="35" y="875"/>
              <a:ext cx="58" cy="109"/>
            </a:xfrm>
            <a:custGeom>
              <a:avLst/>
              <a:gdLst>
                <a:gd name="T0" fmla="*/ 77 w 520"/>
                <a:gd name="T1" fmla="*/ 0 h 871"/>
                <a:gd name="T2" fmla="*/ 92 w 520"/>
                <a:gd name="T3" fmla="*/ 2 h 871"/>
                <a:gd name="T4" fmla="*/ 104 w 520"/>
                <a:gd name="T5" fmla="*/ 10 h 871"/>
                <a:gd name="T6" fmla="*/ 113 w 520"/>
                <a:gd name="T7" fmla="*/ 21 h 871"/>
                <a:gd name="T8" fmla="*/ 116 w 520"/>
                <a:gd name="T9" fmla="*/ 35 h 871"/>
                <a:gd name="T10" fmla="*/ 116 w 520"/>
                <a:gd name="T11" fmla="*/ 688 h 871"/>
                <a:gd name="T12" fmla="*/ 396 w 520"/>
                <a:gd name="T13" fmla="*/ 497 h 871"/>
                <a:gd name="T14" fmla="*/ 414 w 520"/>
                <a:gd name="T15" fmla="*/ 488 h 871"/>
                <a:gd name="T16" fmla="*/ 434 w 520"/>
                <a:gd name="T17" fmla="*/ 484 h 871"/>
                <a:gd name="T18" fmla="*/ 454 w 520"/>
                <a:gd name="T19" fmla="*/ 484 h 871"/>
                <a:gd name="T20" fmla="*/ 473 w 520"/>
                <a:gd name="T21" fmla="*/ 488 h 871"/>
                <a:gd name="T22" fmla="*/ 490 w 520"/>
                <a:gd name="T23" fmla="*/ 497 h 871"/>
                <a:gd name="T24" fmla="*/ 506 w 520"/>
                <a:gd name="T25" fmla="*/ 511 h 871"/>
                <a:gd name="T26" fmla="*/ 516 w 520"/>
                <a:gd name="T27" fmla="*/ 527 h 871"/>
                <a:gd name="T28" fmla="*/ 520 w 520"/>
                <a:gd name="T29" fmla="*/ 544 h 871"/>
                <a:gd name="T30" fmla="*/ 520 w 520"/>
                <a:gd name="T31" fmla="*/ 562 h 871"/>
                <a:gd name="T32" fmla="*/ 515 w 520"/>
                <a:gd name="T33" fmla="*/ 579 h 871"/>
                <a:gd name="T34" fmla="*/ 506 w 520"/>
                <a:gd name="T35" fmla="*/ 594 h 871"/>
                <a:gd name="T36" fmla="*/ 490 w 520"/>
                <a:gd name="T37" fmla="*/ 608 h 871"/>
                <a:gd name="T38" fmla="*/ 124 w 520"/>
                <a:gd name="T39" fmla="*/ 857 h 871"/>
                <a:gd name="T40" fmla="*/ 110 w 520"/>
                <a:gd name="T41" fmla="*/ 865 h 871"/>
                <a:gd name="T42" fmla="*/ 94 w 520"/>
                <a:gd name="T43" fmla="*/ 870 h 871"/>
                <a:gd name="T44" fmla="*/ 77 w 520"/>
                <a:gd name="T45" fmla="*/ 871 h 871"/>
                <a:gd name="T46" fmla="*/ 59 w 520"/>
                <a:gd name="T47" fmla="*/ 869 h 871"/>
                <a:gd name="T48" fmla="*/ 42 w 520"/>
                <a:gd name="T49" fmla="*/ 864 h 871"/>
                <a:gd name="T50" fmla="*/ 28 w 520"/>
                <a:gd name="T51" fmla="*/ 856 h 871"/>
                <a:gd name="T52" fmla="*/ 15 w 520"/>
                <a:gd name="T53" fmla="*/ 844 h 871"/>
                <a:gd name="T54" fmla="*/ 5 w 520"/>
                <a:gd name="T55" fmla="*/ 827 h 871"/>
                <a:gd name="T56" fmla="*/ 0 w 520"/>
                <a:gd name="T57" fmla="*/ 810 h 871"/>
                <a:gd name="T58" fmla="*/ 0 w 520"/>
                <a:gd name="T59" fmla="*/ 792 h 871"/>
                <a:gd name="T60" fmla="*/ 5 w 520"/>
                <a:gd name="T61" fmla="*/ 775 h 871"/>
                <a:gd name="T62" fmla="*/ 15 w 520"/>
                <a:gd name="T63" fmla="*/ 760 h 871"/>
                <a:gd name="T64" fmla="*/ 30 w 520"/>
                <a:gd name="T65" fmla="*/ 746 h 871"/>
                <a:gd name="T66" fmla="*/ 38 w 520"/>
                <a:gd name="T67" fmla="*/ 741 h 871"/>
                <a:gd name="T68" fmla="*/ 38 w 520"/>
                <a:gd name="T69" fmla="*/ 35 h 871"/>
                <a:gd name="T70" fmla="*/ 41 w 520"/>
                <a:gd name="T71" fmla="*/ 21 h 871"/>
                <a:gd name="T72" fmla="*/ 49 w 520"/>
                <a:gd name="T73" fmla="*/ 10 h 871"/>
                <a:gd name="T74" fmla="*/ 61 w 520"/>
                <a:gd name="T75" fmla="*/ 2 h 871"/>
                <a:gd name="T76" fmla="*/ 77 w 520"/>
                <a:gd name="T77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0" h="871">
                  <a:moveTo>
                    <a:pt x="77" y="0"/>
                  </a:moveTo>
                  <a:lnTo>
                    <a:pt x="92" y="2"/>
                  </a:lnTo>
                  <a:lnTo>
                    <a:pt x="104" y="10"/>
                  </a:lnTo>
                  <a:lnTo>
                    <a:pt x="113" y="21"/>
                  </a:lnTo>
                  <a:lnTo>
                    <a:pt x="116" y="35"/>
                  </a:lnTo>
                  <a:lnTo>
                    <a:pt x="116" y="688"/>
                  </a:lnTo>
                  <a:lnTo>
                    <a:pt x="396" y="497"/>
                  </a:lnTo>
                  <a:lnTo>
                    <a:pt x="414" y="488"/>
                  </a:lnTo>
                  <a:lnTo>
                    <a:pt x="434" y="484"/>
                  </a:lnTo>
                  <a:lnTo>
                    <a:pt x="454" y="484"/>
                  </a:lnTo>
                  <a:lnTo>
                    <a:pt x="473" y="488"/>
                  </a:lnTo>
                  <a:lnTo>
                    <a:pt x="490" y="497"/>
                  </a:lnTo>
                  <a:lnTo>
                    <a:pt x="506" y="511"/>
                  </a:lnTo>
                  <a:lnTo>
                    <a:pt x="516" y="527"/>
                  </a:lnTo>
                  <a:lnTo>
                    <a:pt x="520" y="544"/>
                  </a:lnTo>
                  <a:lnTo>
                    <a:pt x="520" y="562"/>
                  </a:lnTo>
                  <a:lnTo>
                    <a:pt x="515" y="579"/>
                  </a:lnTo>
                  <a:lnTo>
                    <a:pt x="506" y="594"/>
                  </a:lnTo>
                  <a:lnTo>
                    <a:pt x="490" y="608"/>
                  </a:lnTo>
                  <a:lnTo>
                    <a:pt x="124" y="857"/>
                  </a:lnTo>
                  <a:lnTo>
                    <a:pt x="110" y="865"/>
                  </a:lnTo>
                  <a:lnTo>
                    <a:pt x="94" y="870"/>
                  </a:lnTo>
                  <a:lnTo>
                    <a:pt x="77" y="871"/>
                  </a:lnTo>
                  <a:lnTo>
                    <a:pt x="59" y="869"/>
                  </a:lnTo>
                  <a:lnTo>
                    <a:pt x="42" y="864"/>
                  </a:lnTo>
                  <a:lnTo>
                    <a:pt x="28" y="856"/>
                  </a:lnTo>
                  <a:lnTo>
                    <a:pt x="15" y="844"/>
                  </a:lnTo>
                  <a:lnTo>
                    <a:pt x="5" y="827"/>
                  </a:lnTo>
                  <a:lnTo>
                    <a:pt x="0" y="810"/>
                  </a:lnTo>
                  <a:lnTo>
                    <a:pt x="0" y="792"/>
                  </a:lnTo>
                  <a:lnTo>
                    <a:pt x="5" y="775"/>
                  </a:lnTo>
                  <a:lnTo>
                    <a:pt x="15" y="760"/>
                  </a:lnTo>
                  <a:lnTo>
                    <a:pt x="30" y="746"/>
                  </a:lnTo>
                  <a:lnTo>
                    <a:pt x="38" y="741"/>
                  </a:lnTo>
                  <a:lnTo>
                    <a:pt x="38" y="35"/>
                  </a:lnTo>
                  <a:lnTo>
                    <a:pt x="41" y="21"/>
                  </a:lnTo>
                  <a:lnTo>
                    <a:pt x="49" y="10"/>
                  </a:lnTo>
                  <a:lnTo>
                    <a:pt x="61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3"/>
            <p:cNvSpPr>
              <a:spLocks noEditPoints="1"/>
            </p:cNvSpPr>
            <p:nvPr/>
          </p:nvSpPr>
          <p:spPr bwMode="auto">
            <a:xfrm>
              <a:off x="-111" y="766"/>
              <a:ext cx="305" cy="399"/>
            </a:xfrm>
            <a:custGeom>
              <a:avLst/>
              <a:gdLst>
                <a:gd name="T0" fmla="*/ 1122 w 2747"/>
                <a:gd name="T1" fmla="*/ 715 h 3194"/>
                <a:gd name="T2" fmla="*/ 818 w 2747"/>
                <a:gd name="T3" fmla="*/ 824 h 3194"/>
                <a:gd name="T4" fmla="*/ 568 w 2747"/>
                <a:gd name="T5" fmla="*/ 1004 h 3194"/>
                <a:gd name="T6" fmla="*/ 385 w 2747"/>
                <a:gd name="T7" fmla="*/ 1241 h 3194"/>
                <a:gd name="T8" fmla="*/ 286 w 2747"/>
                <a:gd name="T9" fmla="*/ 1522 h 3194"/>
                <a:gd name="T10" fmla="*/ 286 w 2747"/>
                <a:gd name="T11" fmla="*/ 1826 h 3194"/>
                <a:gd name="T12" fmla="*/ 385 w 2747"/>
                <a:gd name="T13" fmla="*/ 2107 h 3194"/>
                <a:gd name="T14" fmla="*/ 568 w 2747"/>
                <a:gd name="T15" fmla="*/ 2345 h 3194"/>
                <a:gd name="T16" fmla="*/ 818 w 2747"/>
                <a:gd name="T17" fmla="*/ 2524 h 3194"/>
                <a:gd name="T18" fmla="*/ 1122 w 2747"/>
                <a:gd name="T19" fmla="*/ 2633 h 3194"/>
                <a:gd name="T20" fmla="*/ 1459 w 2747"/>
                <a:gd name="T21" fmla="*/ 2656 h 3194"/>
                <a:gd name="T22" fmla="*/ 1783 w 2747"/>
                <a:gd name="T23" fmla="*/ 2588 h 3194"/>
                <a:gd name="T24" fmla="*/ 2062 w 2747"/>
                <a:gd name="T25" fmla="*/ 2442 h 3194"/>
                <a:gd name="T26" fmla="*/ 2280 w 2747"/>
                <a:gd name="T27" fmla="*/ 2232 h 3194"/>
                <a:gd name="T28" fmla="*/ 2423 w 2747"/>
                <a:gd name="T29" fmla="*/ 1971 h 3194"/>
                <a:gd name="T30" fmla="*/ 2474 w 2747"/>
                <a:gd name="T31" fmla="*/ 1674 h 3194"/>
                <a:gd name="T32" fmla="*/ 2423 w 2747"/>
                <a:gd name="T33" fmla="*/ 1376 h 3194"/>
                <a:gd name="T34" fmla="*/ 2280 w 2747"/>
                <a:gd name="T35" fmla="*/ 1116 h 3194"/>
                <a:gd name="T36" fmla="*/ 2062 w 2747"/>
                <a:gd name="T37" fmla="*/ 905 h 3194"/>
                <a:gd name="T38" fmla="*/ 1783 w 2747"/>
                <a:gd name="T39" fmla="*/ 760 h 3194"/>
                <a:gd name="T40" fmla="*/ 1459 w 2747"/>
                <a:gd name="T41" fmla="*/ 693 h 3194"/>
                <a:gd name="T42" fmla="*/ 1531 w 2747"/>
                <a:gd name="T43" fmla="*/ 3 h 3194"/>
                <a:gd name="T44" fmla="*/ 1585 w 2747"/>
                <a:gd name="T45" fmla="*/ 51 h 3194"/>
                <a:gd name="T46" fmla="*/ 1565 w 2747"/>
                <a:gd name="T47" fmla="*/ 120 h 3194"/>
                <a:gd name="T48" fmla="*/ 1354 w 2747"/>
                <a:gd name="T49" fmla="*/ 140 h 3194"/>
                <a:gd name="T50" fmla="*/ 1568 w 2747"/>
                <a:gd name="T51" fmla="*/ 457 h 3194"/>
                <a:gd name="T52" fmla="*/ 1929 w 2747"/>
                <a:gd name="T53" fmla="*/ 550 h 3194"/>
                <a:gd name="T54" fmla="*/ 2242 w 2747"/>
                <a:gd name="T55" fmla="*/ 723 h 3194"/>
                <a:gd name="T56" fmla="*/ 2492 w 2747"/>
                <a:gd name="T57" fmla="*/ 962 h 3194"/>
                <a:gd name="T58" fmla="*/ 2665 w 2747"/>
                <a:gd name="T59" fmla="*/ 1254 h 3194"/>
                <a:gd name="T60" fmla="*/ 2743 w 2747"/>
                <a:gd name="T61" fmla="*/ 1586 h 3194"/>
                <a:gd name="T62" fmla="*/ 2716 w 2747"/>
                <a:gd name="T63" fmla="*/ 1931 h 3194"/>
                <a:gd name="T64" fmla="*/ 2590 w 2747"/>
                <a:gd name="T65" fmla="*/ 2243 h 3194"/>
                <a:gd name="T66" fmla="*/ 2378 w 2747"/>
                <a:gd name="T67" fmla="*/ 2510 h 3194"/>
                <a:gd name="T68" fmla="*/ 2096 w 2747"/>
                <a:gd name="T69" fmla="*/ 2717 h 3194"/>
                <a:gd name="T70" fmla="*/ 2276 w 2747"/>
                <a:gd name="T71" fmla="*/ 2991 h 3194"/>
                <a:gd name="T72" fmla="*/ 2290 w 2747"/>
                <a:gd name="T73" fmla="*/ 3086 h 3194"/>
                <a:gd name="T74" fmla="*/ 2224 w 2747"/>
                <a:gd name="T75" fmla="*/ 3164 h 3194"/>
                <a:gd name="T76" fmla="*/ 2119 w 2747"/>
                <a:gd name="T77" fmla="*/ 3194 h 3194"/>
                <a:gd name="T78" fmla="*/ 2023 w 2747"/>
                <a:gd name="T79" fmla="*/ 3152 h 3194"/>
                <a:gd name="T80" fmla="*/ 1820 w 2747"/>
                <a:gd name="T81" fmla="*/ 2834 h 3194"/>
                <a:gd name="T82" fmla="*/ 1467 w 2747"/>
                <a:gd name="T83" fmla="*/ 2900 h 3194"/>
                <a:gd name="T84" fmla="*/ 1124 w 2747"/>
                <a:gd name="T85" fmla="*/ 2882 h 3194"/>
                <a:gd name="T86" fmla="*/ 884 w 2747"/>
                <a:gd name="T87" fmla="*/ 2845 h 3194"/>
                <a:gd name="T88" fmla="*/ 664 w 2747"/>
                <a:gd name="T89" fmla="*/ 3169 h 3194"/>
                <a:gd name="T90" fmla="*/ 562 w 2747"/>
                <a:gd name="T91" fmla="*/ 3193 h 3194"/>
                <a:gd name="T92" fmla="*/ 460 w 2747"/>
                <a:gd name="T93" fmla="*/ 3149 h 3194"/>
                <a:gd name="T94" fmla="*/ 414 w 2747"/>
                <a:gd name="T95" fmla="*/ 3062 h 3194"/>
                <a:gd name="T96" fmla="*/ 604 w 2747"/>
                <a:gd name="T97" fmla="*/ 2727 h 3194"/>
                <a:gd name="T98" fmla="*/ 481 w 2747"/>
                <a:gd name="T99" fmla="*/ 2607 h 3194"/>
                <a:gd name="T100" fmla="*/ 243 w 2747"/>
                <a:gd name="T101" fmla="*/ 2370 h 3194"/>
                <a:gd name="T102" fmla="*/ 79 w 2747"/>
                <a:gd name="T103" fmla="*/ 2084 h 3194"/>
                <a:gd name="T104" fmla="*/ 4 w 2747"/>
                <a:gd name="T105" fmla="*/ 1759 h 3194"/>
                <a:gd name="T106" fmla="*/ 31 w 2747"/>
                <a:gd name="T107" fmla="*/ 1415 h 3194"/>
                <a:gd name="T108" fmla="*/ 158 w 2747"/>
                <a:gd name="T109" fmla="*/ 1102 h 3194"/>
                <a:gd name="T110" fmla="*/ 371 w 2747"/>
                <a:gd name="T111" fmla="*/ 835 h 3194"/>
                <a:gd name="T112" fmla="*/ 654 w 2747"/>
                <a:gd name="T113" fmla="*/ 628 h 3194"/>
                <a:gd name="T114" fmla="*/ 994 w 2747"/>
                <a:gd name="T115" fmla="*/ 494 h 3194"/>
                <a:gd name="T116" fmla="*/ 1277 w 2747"/>
                <a:gd name="T117" fmla="*/ 140 h 3194"/>
                <a:gd name="T118" fmla="*/ 1066 w 2747"/>
                <a:gd name="T119" fmla="*/ 120 h 3194"/>
                <a:gd name="T120" fmla="*/ 1045 w 2747"/>
                <a:gd name="T121" fmla="*/ 51 h 3194"/>
                <a:gd name="T122" fmla="*/ 1099 w 2747"/>
                <a:gd name="T123" fmla="*/ 3 h 3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47" h="3194">
                  <a:moveTo>
                    <a:pt x="1374" y="690"/>
                  </a:moveTo>
                  <a:lnTo>
                    <a:pt x="1288" y="693"/>
                  </a:lnTo>
                  <a:lnTo>
                    <a:pt x="1204" y="701"/>
                  </a:lnTo>
                  <a:lnTo>
                    <a:pt x="1122" y="715"/>
                  </a:lnTo>
                  <a:lnTo>
                    <a:pt x="1041" y="735"/>
                  </a:lnTo>
                  <a:lnTo>
                    <a:pt x="964" y="760"/>
                  </a:lnTo>
                  <a:lnTo>
                    <a:pt x="890" y="789"/>
                  </a:lnTo>
                  <a:lnTo>
                    <a:pt x="818" y="824"/>
                  </a:lnTo>
                  <a:lnTo>
                    <a:pt x="749" y="862"/>
                  </a:lnTo>
                  <a:lnTo>
                    <a:pt x="686" y="905"/>
                  </a:lnTo>
                  <a:lnTo>
                    <a:pt x="624" y="953"/>
                  </a:lnTo>
                  <a:lnTo>
                    <a:pt x="568" y="1004"/>
                  </a:lnTo>
                  <a:lnTo>
                    <a:pt x="515" y="1058"/>
                  </a:lnTo>
                  <a:lnTo>
                    <a:pt x="467" y="1116"/>
                  </a:lnTo>
                  <a:lnTo>
                    <a:pt x="423" y="1176"/>
                  </a:lnTo>
                  <a:lnTo>
                    <a:pt x="385" y="1241"/>
                  </a:lnTo>
                  <a:lnTo>
                    <a:pt x="351" y="1308"/>
                  </a:lnTo>
                  <a:lnTo>
                    <a:pt x="324" y="1376"/>
                  </a:lnTo>
                  <a:lnTo>
                    <a:pt x="302" y="1448"/>
                  </a:lnTo>
                  <a:lnTo>
                    <a:pt x="286" y="1522"/>
                  </a:lnTo>
                  <a:lnTo>
                    <a:pt x="276" y="1597"/>
                  </a:lnTo>
                  <a:lnTo>
                    <a:pt x="273" y="1674"/>
                  </a:lnTo>
                  <a:lnTo>
                    <a:pt x="276" y="1750"/>
                  </a:lnTo>
                  <a:lnTo>
                    <a:pt x="286" y="1826"/>
                  </a:lnTo>
                  <a:lnTo>
                    <a:pt x="302" y="1900"/>
                  </a:lnTo>
                  <a:lnTo>
                    <a:pt x="324" y="1971"/>
                  </a:lnTo>
                  <a:lnTo>
                    <a:pt x="351" y="2041"/>
                  </a:lnTo>
                  <a:lnTo>
                    <a:pt x="385" y="2107"/>
                  </a:lnTo>
                  <a:lnTo>
                    <a:pt x="423" y="2171"/>
                  </a:lnTo>
                  <a:lnTo>
                    <a:pt x="467" y="2232"/>
                  </a:lnTo>
                  <a:lnTo>
                    <a:pt x="515" y="2289"/>
                  </a:lnTo>
                  <a:lnTo>
                    <a:pt x="568" y="2345"/>
                  </a:lnTo>
                  <a:lnTo>
                    <a:pt x="624" y="2395"/>
                  </a:lnTo>
                  <a:lnTo>
                    <a:pt x="686" y="2442"/>
                  </a:lnTo>
                  <a:lnTo>
                    <a:pt x="749" y="2485"/>
                  </a:lnTo>
                  <a:lnTo>
                    <a:pt x="818" y="2524"/>
                  </a:lnTo>
                  <a:lnTo>
                    <a:pt x="890" y="2558"/>
                  </a:lnTo>
                  <a:lnTo>
                    <a:pt x="964" y="2588"/>
                  </a:lnTo>
                  <a:lnTo>
                    <a:pt x="1041" y="2613"/>
                  </a:lnTo>
                  <a:lnTo>
                    <a:pt x="1122" y="2633"/>
                  </a:lnTo>
                  <a:lnTo>
                    <a:pt x="1204" y="2647"/>
                  </a:lnTo>
                  <a:lnTo>
                    <a:pt x="1288" y="2656"/>
                  </a:lnTo>
                  <a:lnTo>
                    <a:pt x="1374" y="2659"/>
                  </a:lnTo>
                  <a:lnTo>
                    <a:pt x="1459" y="2656"/>
                  </a:lnTo>
                  <a:lnTo>
                    <a:pt x="1543" y="2647"/>
                  </a:lnTo>
                  <a:lnTo>
                    <a:pt x="1626" y="2633"/>
                  </a:lnTo>
                  <a:lnTo>
                    <a:pt x="1706" y="2613"/>
                  </a:lnTo>
                  <a:lnTo>
                    <a:pt x="1783" y="2588"/>
                  </a:lnTo>
                  <a:lnTo>
                    <a:pt x="1857" y="2558"/>
                  </a:lnTo>
                  <a:lnTo>
                    <a:pt x="1929" y="2524"/>
                  </a:lnTo>
                  <a:lnTo>
                    <a:pt x="1998" y="2485"/>
                  </a:lnTo>
                  <a:lnTo>
                    <a:pt x="2062" y="2442"/>
                  </a:lnTo>
                  <a:lnTo>
                    <a:pt x="2123" y="2395"/>
                  </a:lnTo>
                  <a:lnTo>
                    <a:pt x="2179" y="2345"/>
                  </a:lnTo>
                  <a:lnTo>
                    <a:pt x="2232" y="2289"/>
                  </a:lnTo>
                  <a:lnTo>
                    <a:pt x="2280" y="2232"/>
                  </a:lnTo>
                  <a:lnTo>
                    <a:pt x="2324" y="2171"/>
                  </a:lnTo>
                  <a:lnTo>
                    <a:pt x="2362" y="2107"/>
                  </a:lnTo>
                  <a:lnTo>
                    <a:pt x="2396" y="2041"/>
                  </a:lnTo>
                  <a:lnTo>
                    <a:pt x="2423" y="1971"/>
                  </a:lnTo>
                  <a:lnTo>
                    <a:pt x="2445" y="1900"/>
                  </a:lnTo>
                  <a:lnTo>
                    <a:pt x="2461" y="1826"/>
                  </a:lnTo>
                  <a:lnTo>
                    <a:pt x="2471" y="1750"/>
                  </a:lnTo>
                  <a:lnTo>
                    <a:pt x="2474" y="1674"/>
                  </a:lnTo>
                  <a:lnTo>
                    <a:pt x="2471" y="1597"/>
                  </a:lnTo>
                  <a:lnTo>
                    <a:pt x="2461" y="1522"/>
                  </a:lnTo>
                  <a:lnTo>
                    <a:pt x="2445" y="1448"/>
                  </a:lnTo>
                  <a:lnTo>
                    <a:pt x="2423" y="1376"/>
                  </a:lnTo>
                  <a:lnTo>
                    <a:pt x="2396" y="1308"/>
                  </a:lnTo>
                  <a:lnTo>
                    <a:pt x="2362" y="1241"/>
                  </a:lnTo>
                  <a:lnTo>
                    <a:pt x="2324" y="1176"/>
                  </a:lnTo>
                  <a:lnTo>
                    <a:pt x="2280" y="1116"/>
                  </a:lnTo>
                  <a:lnTo>
                    <a:pt x="2232" y="1058"/>
                  </a:lnTo>
                  <a:lnTo>
                    <a:pt x="2179" y="1004"/>
                  </a:lnTo>
                  <a:lnTo>
                    <a:pt x="2123" y="953"/>
                  </a:lnTo>
                  <a:lnTo>
                    <a:pt x="2062" y="905"/>
                  </a:lnTo>
                  <a:lnTo>
                    <a:pt x="1998" y="862"/>
                  </a:lnTo>
                  <a:lnTo>
                    <a:pt x="1929" y="824"/>
                  </a:lnTo>
                  <a:lnTo>
                    <a:pt x="1857" y="789"/>
                  </a:lnTo>
                  <a:lnTo>
                    <a:pt x="1783" y="760"/>
                  </a:lnTo>
                  <a:lnTo>
                    <a:pt x="1706" y="735"/>
                  </a:lnTo>
                  <a:lnTo>
                    <a:pt x="1626" y="715"/>
                  </a:lnTo>
                  <a:lnTo>
                    <a:pt x="1543" y="701"/>
                  </a:lnTo>
                  <a:lnTo>
                    <a:pt x="1459" y="693"/>
                  </a:lnTo>
                  <a:lnTo>
                    <a:pt x="1374" y="690"/>
                  </a:lnTo>
                  <a:close/>
                  <a:moveTo>
                    <a:pt x="1121" y="0"/>
                  </a:moveTo>
                  <a:lnTo>
                    <a:pt x="1510" y="0"/>
                  </a:lnTo>
                  <a:lnTo>
                    <a:pt x="1531" y="3"/>
                  </a:lnTo>
                  <a:lnTo>
                    <a:pt x="1549" y="10"/>
                  </a:lnTo>
                  <a:lnTo>
                    <a:pt x="1565" y="21"/>
                  </a:lnTo>
                  <a:lnTo>
                    <a:pt x="1577" y="35"/>
                  </a:lnTo>
                  <a:lnTo>
                    <a:pt x="1585" y="51"/>
                  </a:lnTo>
                  <a:lnTo>
                    <a:pt x="1588" y="70"/>
                  </a:lnTo>
                  <a:lnTo>
                    <a:pt x="1585" y="88"/>
                  </a:lnTo>
                  <a:lnTo>
                    <a:pt x="1577" y="105"/>
                  </a:lnTo>
                  <a:lnTo>
                    <a:pt x="1565" y="120"/>
                  </a:lnTo>
                  <a:lnTo>
                    <a:pt x="1549" y="131"/>
                  </a:lnTo>
                  <a:lnTo>
                    <a:pt x="1531" y="138"/>
                  </a:lnTo>
                  <a:lnTo>
                    <a:pt x="1510" y="140"/>
                  </a:lnTo>
                  <a:lnTo>
                    <a:pt x="1354" y="140"/>
                  </a:lnTo>
                  <a:lnTo>
                    <a:pt x="1354" y="446"/>
                  </a:lnTo>
                  <a:lnTo>
                    <a:pt x="1374" y="445"/>
                  </a:lnTo>
                  <a:lnTo>
                    <a:pt x="1472" y="448"/>
                  </a:lnTo>
                  <a:lnTo>
                    <a:pt x="1568" y="457"/>
                  </a:lnTo>
                  <a:lnTo>
                    <a:pt x="1662" y="472"/>
                  </a:lnTo>
                  <a:lnTo>
                    <a:pt x="1754" y="493"/>
                  </a:lnTo>
                  <a:lnTo>
                    <a:pt x="1843" y="519"/>
                  </a:lnTo>
                  <a:lnTo>
                    <a:pt x="1929" y="550"/>
                  </a:lnTo>
                  <a:lnTo>
                    <a:pt x="2013" y="586"/>
                  </a:lnTo>
                  <a:lnTo>
                    <a:pt x="2093" y="627"/>
                  </a:lnTo>
                  <a:lnTo>
                    <a:pt x="2169" y="673"/>
                  </a:lnTo>
                  <a:lnTo>
                    <a:pt x="2242" y="723"/>
                  </a:lnTo>
                  <a:lnTo>
                    <a:pt x="2312" y="777"/>
                  </a:lnTo>
                  <a:lnTo>
                    <a:pt x="2377" y="834"/>
                  </a:lnTo>
                  <a:lnTo>
                    <a:pt x="2437" y="896"/>
                  </a:lnTo>
                  <a:lnTo>
                    <a:pt x="2492" y="962"/>
                  </a:lnTo>
                  <a:lnTo>
                    <a:pt x="2544" y="1030"/>
                  </a:lnTo>
                  <a:lnTo>
                    <a:pt x="2589" y="1102"/>
                  </a:lnTo>
                  <a:lnTo>
                    <a:pt x="2629" y="1176"/>
                  </a:lnTo>
                  <a:lnTo>
                    <a:pt x="2665" y="1254"/>
                  </a:lnTo>
                  <a:lnTo>
                    <a:pt x="2693" y="1334"/>
                  </a:lnTo>
                  <a:lnTo>
                    <a:pt x="2716" y="1416"/>
                  </a:lnTo>
                  <a:lnTo>
                    <a:pt x="2733" y="1501"/>
                  </a:lnTo>
                  <a:lnTo>
                    <a:pt x="2743" y="1586"/>
                  </a:lnTo>
                  <a:lnTo>
                    <a:pt x="2747" y="1674"/>
                  </a:lnTo>
                  <a:lnTo>
                    <a:pt x="2743" y="1761"/>
                  </a:lnTo>
                  <a:lnTo>
                    <a:pt x="2733" y="1847"/>
                  </a:lnTo>
                  <a:lnTo>
                    <a:pt x="2716" y="1931"/>
                  </a:lnTo>
                  <a:lnTo>
                    <a:pt x="2694" y="2012"/>
                  </a:lnTo>
                  <a:lnTo>
                    <a:pt x="2665" y="2093"/>
                  </a:lnTo>
                  <a:lnTo>
                    <a:pt x="2630" y="2169"/>
                  </a:lnTo>
                  <a:lnTo>
                    <a:pt x="2590" y="2243"/>
                  </a:lnTo>
                  <a:lnTo>
                    <a:pt x="2545" y="2315"/>
                  </a:lnTo>
                  <a:lnTo>
                    <a:pt x="2493" y="2384"/>
                  </a:lnTo>
                  <a:lnTo>
                    <a:pt x="2438" y="2448"/>
                  </a:lnTo>
                  <a:lnTo>
                    <a:pt x="2378" y="2510"/>
                  </a:lnTo>
                  <a:lnTo>
                    <a:pt x="2314" y="2567"/>
                  </a:lnTo>
                  <a:lnTo>
                    <a:pt x="2245" y="2622"/>
                  </a:lnTo>
                  <a:lnTo>
                    <a:pt x="2173" y="2672"/>
                  </a:lnTo>
                  <a:lnTo>
                    <a:pt x="2096" y="2717"/>
                  </a:lnTo>
                  <a:lnTo>
                    <a:pt x="2100" y="2721"/>
                  </a:lnTo>
                  <a:lnTo>
                    <a:pt x="2102" y="2724"/>
                  </a:lnTo>
                  <a:lnTo>
                    <a:pt x="2104" y="2727"/>
                  </a:lnTo>
                  <a:lnTo>
                    <a:pt x="2276" y="2991"/>
                  </a:lnTo>
                  <a:lnTo>
                    <a:pt x="2287" y="3014"/>
                  </a:lnTo>
                  <a:lnTo>
                    <a:pt x="2294" y="3038"/>
                  </a:lnTo>
                  <a:lnTo>
                    <a:pt x="2295" y="3063"/>
                  </a:lnTo>
                  <a:lnTo>
                    <a:pt x="2290" y="3086"/>
                  </a:lnTo>
                  <a:lnTo>
                    <a:pt x="2280" y="3109"/>
                  </a:lnTo>
                  <a:lnTo>
                    <a:pt x="2267" y="3130"/>
                  </a:lnTo>
                  <a:lnTo>
                    <a:pt x="2248" y="3149"/>
                  </a:lnTo>
                  <a:lnTo>
                    <a:pt x="2224" y="3164"/>
                  </a:lnTo>
                  <a:lnTo>
                    <a:pt x="2199" y="3177"/>
                  </a:lnTo>
                  <a:lnTo>
                    <a:pt x="2174" y="3187"/>
                  </a:lnTo>
                  <a:lnTo>
                    <a:pt x="2146" y="3193"/>
                  </a:lnTo>
                  <a:lnTo>
                    <a:pt x="2119" y="3194"/>
                  </a:lnTo>
                  <a:lnTo>
                    <a:pt x="2092" y="3190"/>
                  </a:lnTo>
                  <a:lnTo>
                    <a:pt x="2067" y="3181"/>
                  </a:lnTo>
                  <a:lnTo>
                    <a:pt x="2044" y="3169"/>
                  </a:lnTo>
                  <a:lnTo>
                    <a:pt x="2023" y="3152"/>
                  </a:lnTo>
                  <a:lnTo>
                    <a:pt x="2007" y="3130"/>
                  </a:lnTo>
                  <a:lnTo>
                    <a:pt x="1835" y="2867"/>
                  </a:lnTo>
                  <a:lnTo>
                    <a:pt x="1826" y="2851"/>
                  </a:lnTo>
                  <a:lnTo>
                    <a:pt x="1820" y="2834"/>
                  </a:lnTo>
                  <a:lnTo>
                    <a:pt x="1735" y="2858"/>
                  </a:lnTo>
                  <a:lnTo>
                    <a:pt x="1648" y="2878"/>
                  </a:lnTo>
                  <a:lnTo>
                    <a:pt x="1558" y="2892"/>
                  </a:lnTo>
                  <a:lnTo>
                    <a:pt x="1467" y="2900"/>
                  </a:lnTo>
                  <a:lnTo>
                    <a:pt x="1374" y="2903"/>
                  </a:lnTo>
                  <a:lnTo>
                    <a:pt x="1289" y="2901"/>
                  </a:lnTo>
                  <a:lnTo>
                    <a:pt x="1206" y="2894"/>
                  </a:lnTo>
                  <a:lnTo>
                    <a:pt x="1124" y="2882"/>
                  </a:lnTo>
                  <a:lnTo>
                    <a:pt x="1044" y="2866"/>
                  </a:lnTo>
                  <a:lnTo>
                    <a:pt x="967" y="2846"/>
                  </a:lnTo>
                  <a:lnTo>
                    <a:pt x="891" y="2823"/>
                  </a:lnTo>
                  <a:lnTo>
                    <a:pt x="884" y="2845"/>
                  </a:lnTo>
                  <a:lnTo>
                    <a:pt x="874" y="2867"/>
                  </a:lnTo>
                  <a:lnTo>
                    <a:pt x="702" y="3130"/>
                  </a:lnTo>
                  <a:lnTo>
                    <a:pt x="686" y="3152"/>
                  </a:lnTo>
                  <a:lnTo>
                    <a:pt x="664" y="3169"/>
                  </a:lnTo>
                  <a:lnTo>
                    <a:pt x="642" y="3181"/>
                  </a:lnTo>
                  <a:lnTo>
                    <a:pt x="616" y="3190"/>
                  </a:lnTo>
                  <a:lnTo>
                    <a:pt x="589" y="3194"/>
                  </a:lnTo>
                  <a:lnTo>
                    <a:pt x="562" y="3193"/>
                  </a:lnTo>
                  <a:lnTo>
                    <a:pt x="535" y="3187"/>
                  </a:lnTo>
                  <a:lnTo>
                    <a:pt x="509" y="3177"/>
                  </a:lnTo>
                  <a:lnTo>
                    <a:pt x="484" y="3164"/>
                  </a:lnTo>
                  <a:lnTo>
                    <a:pt x="460" y="3149"/>
                  </a:lnTo>
                  <a:lnTo>
                    <a:pt x="442" y="3130"/>
                  </a:lnTo>
                  <a:lnTo>
                    <a:pt x="428" y="3109"/>
                  </a:lnTo>
                  <a:lnTo>
                    <a:pt x="419" y="3086"/>
                  </a:lnTo>
                  <a:lnTo>
                    <a:pt x="414" y="3062"/>
                  </a:lnTo>
                  <a:lnTo>
                    <a:pt x="414" y="3038"/>
                  </a:lnTo>
                  <a:lnTo>
                    <a:pt x="421" y="3014"/>
                  </a:lnTo>
                  <a:lnTo>
                    <a:pt x="432" y="2991"/>
                  </a:lnTo>
                  <a:lnTo>
                    <a:pt x="604" y="2727"/>
                  </a:lnTo>
                  <a:lnTo>
                    <a:pt x="614" y="2714"/>
                  </a:lnTo>
                  <a:lnTo>
                    <a:pt x="625" y="2703"/>
                  </a:lnTo>
                  <a:lnTo>
                    <a:pt x="551" y="2657"/>
                  </a:lnTo>
                  <a:lnTo>
                    <a:pt x="481" y="2607"/>
                  </a:lnTo>
                  <a:lnTo>
                    <a:pt x="415" y="2553"/>
                  </a:lnTo>
                  <a:lnTo>
                    <a:pt x="354" y="2495"/>
                  </a:lnTo>
                  <a:lnTo>
                    <a:pt x="296" y="2435"/>
                  </a:lnTo>
                  <a:lnTo>
                    <a:pt x="243" y="2370"/>
                  </a:lnTo>
                  <a:lnTo>
                    <a:pt x="194" y="2302"/>
                  </a:lnTo>
                  <a:lnTo>
                    <a:pt x="151" y="2232"/>
                  </a:lnTo>
                  <a:lnTo>
                    <a:pt x="112" y="2159"/>
                  </a:lnTo>
                  <a:lnTo>
                    <a:pt x="79" y="2084"/>
                  </a:lnTo>
                  <a:lnTo>
                    <a:pt x="51" y="2005"/>
                  </a:lnTo>
                  <a:lnTo>
                    <a:pt x="29" y="1925"/>
                  </a:lnTo>
                  <a:lnTo>
                    <a:pt x="14" y="1843"/>
                  </a:lnTo>
                  <a:lnTo>
                    <a:pt x="4" y="1759"/>
                  </a:lnTo>
                  <a:lnTo>
                    <a:pt x="0" y="1674"/>
                  </a:lnTo>
                  <a:lnTo>
                    <a:pt x="4" y="1586"/>
                  </a:lnTo>
                  <a:lnTo>
                    <a:pt x="14" y="1500"/>
                  </a:lnTo>
                  <a:lnTo>
                    <a:pt x="31" y="1415"/>
                  </a:lnTo>
                  <a:lnTo>
                    <a:pt x="54" y="1334"/>
                  </a:lnTo>
                  <a:lnTo>
                    <a:pt x="83" y="1254"/>
                  </a:lnTo>
                  <a:lnTo>
                    <a:pt x="118" y="1176"/>
                  </a:lnTo>
                  <a:lnTo>
                    <a:pt x="158" y="1102"/>
                  </a:lnTo>
                  <a:lnTo>
                    <a:pt x="203" y="1030"/>
                  </a:lnTo>
                  <a:lnTo>
                    <a:pt x="255" y="962"/>
                  </a:lnTo>
                  <a:lnTo>
                    <a:pt x="311" y="896"/>
                  </a:lnTo>
                  <a:lnTo>
                    <a:pt x="371" y="835"/>
                  </a:lnTo>
                  <a:lnTo>
                    <a:pt x="435" y="777"/>
                  </a:lnTo>
                  <a:lnTo>
                    <a:pt x="505" y="723"/>
                  </a:lnTo>
                  <a:lnTo>
                    <a:pt x="578" y="674"/>
                  </a:lnTo>
                  <a:lnTo>
                    <a:pt x="654" y="628"/>
                  </a:lnTo>
                  <a:lnTo>
                    <a:pt x="735" y="587"/>
                  </a:lnTo>
                  <a:lnTo>
                    <a:pt x="818" y="551"/>
                  </a:lnTo>
                  <a:lnTo>
                    <a:pt x="905" y="520"/>
                  </a:lnTo>
                  <a:lnTo>
                    <a:pt x="994" y="494"/>
                  </a:lnTo>
                  <a:lnTo>
                    <a:pt x="1086" y="474"/>
                  </a:lnTo>
                  <a:lnTo>
                    <a:pt x="1180" y="459"/>
                  </a:lnTo>
                  <a:lnTo>
                    <a:pt x="1277" y="450"/>
                  </a:lnTo>
                  <a:lnTo>
                    <a:pt x="1277" y="140"/>
                  </a:lnTo>
                  <a:lnTo>
                    <a:pt x="1121" y="140"/>
                  </a:lnTo>
                  <a:lnTo>
                    <a:pt x="1099" y="138"/>
                  </a:lnTo>
                  <a:lnTo>
                    <a:pt x="1081" y="131"/>
                  </a:lnTo>
                  <a:lnTo>
                    <a:pt x="1066" y="120"/>
                  </a:lnTo>
                  <a:lnTo>
                    <a:pt x="1053" y="105"/>
                  </a:lnTo>
                  <a:lnTo>
                    <a:pt x="1045" y="88"/>
                  </a:lnTo>
                  <a:lnTo>
                    <a:pt x="1042" y="70"/>
                  </a:lnTo>
                  <a:lnTo>
                    <a:pt x="1045" y="51"/>
                  </a:lnTo>
                  <a:lnTo>
                    <a:pt x="1053" y="35"/>
                  </a:lnTo>
                  <a:lnTo>
                    <a:pt x="1066" y="21"/>
                  </a:lnTo>
                  <a:lnTo>
                    <a:pt x="1081" y="10"/>
                  </a:lnTo>
                  <a:lnTo>
                    <a:pt x="1099" y="3"/>
                  </a:lnTo>
                  <a:lnTo>
                    <a:pt x="1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4"/>
            <p:cNvSpPr>
              <a:spLocks noChangeArrowheads="1"/>
            </p:cNvSpPr>
            <p:nvPr/>
          </p:nvSpPr>
          <p:spPr bwMode="auto">
            <a:xfrm>
              <a:off x="-65" y="975"/>
              <a:ext cx="26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5"/>
            <p:cNvSpPr>
              <a:spLocks noChangeArrowheads="1"/>
            </p:cNvSpPr>
            <p:nvPr/>
          </p:nvSpPr>
          <p:spPr bwMode="auto">
            <a:xfrm>
              <a:off x="117" y="975"/>
              <a:ext cx="26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6"/>
            <p:cNvSpPr>
              <a:spLocks noChangeArrowheads="1"/>
            </p:cNvSpPr>
            <p:nvPr/>
          </p:nvSpPr>
          <p:spPr bwMode="auto">
            <a:xfrm>
              <a:off x="39" y="1053"/>
              <a:ext cx="9" cy="2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71"/>
          <p:cNvSpPr>
            <a:spLocks noEditPoints="1"/>
          </p:cNvSpPr>
          <p:nvPr/>
        </p:nvSpPr>
        <p:spPr bwMode="auto">
          <a:xfrm>
            <a:off x="6224163" y="3813903"/>
            <a:ext cx="312738" cy="325438"/>
          </a:xfrm>
          <a:custGeom>
            <a:avLst/>
            <a:gdLst>
              <a:gd name="T0" fmla="*/ 820 w 3161"/>
              <a:gd name="T1" fmla="*/ 2577 h 3277"/>
              <a:gd name="T2" fmla="*/ 1023 w 3161"/>
              <a:gd name="T3" fmla="*/ 770 h 3277"/>
              <a:gd name="T4" fmla="*/ 2837 w 3161"/>
              <a:gd name="T5" fmla="*/ 704 h 3277"/>
              <a:gd name="T6" fmla="*/ 2665 w 3161"/>
              <a:gd name="T7" fmla="*/ 795 h 3277"/>
              <a:gd name="T8" fmla="*/ 2384 w 3161"/>
              <a:gd name="T9" fmla="*/ 1021 h 3277"/>
              <a:gd name="T10" fmla="*/ 2135 w 3161"/>
              <a:gd name="T11" fmla="*/ 1297 h 3277"/>
              <a:gd name="T12" fmla="*/ 2039 w 3161"/>
              <a:gd name="T13" fmla="*/ 1458 h 3277"/>
              <a:gd name="T14" fmla="*/ 2080 w 3161"/>
              <a:gd name="T15" fmla="*/ 1515 h 3277"/>
              <a:gd name="T16" fmla="*/ 2216 w 3161"/>
              <a:gd name="T17" fmla="*/ 1460 h 3277"/>
              <a:gd name="T18" fmla="*/ 2490 w 3161"/>
              <a:gd name="T19" fmla="*/ 1253 h 3277"/>
              <a:gd name="T20" fmla="*/ 2758 w 3161"/>
              <a:gd name="T21" fmla="*/ 975 h 3277"/>
              <a:gd name="T22" fmla="*/ 2891 w 3161"/>
              <a:gd name="T23" fmla="*/ 779 h 3277"/>
              <a:gd name="T24" fmla="*/ 2865 w 3161"/>
              <a:gd name="T25" fmla="*/ 714 h 3277"/>
              <a:gd name="T26" fmla="*/ 1810 w 3161"/>
              <a:gd name="T27" fmla="*/ 14 h 3277"/>
              <a:gd name="T28" fmla="*/ 2112 w 3161"/>
              <a:gd name="T29" fmla="*/ 227 h 3277"/>
              <a:gd name="T30" fmla="*/ 2427 w 3161"/>
              <a:gd name="T31" fmla="*/ 232 h 3277"/>
              <a:gd name="T32" fmla="*/ 2733 w 3161"/>
              <a:gd name="T33" fmla="*/ 369 h 3277"/>
              <a:gd name="T34" fmla="*/ 2887 w 3161"/>
              <a:gd name="T35" fmla="*/ 448 h 3277"/>
              <a:gd name="T36" fmla="*/ 2998 w 3161"/>
              <a:gd name="T37" fmla="*/ 439 h 3277"/>
              <a:gd name="T38" fmla="*/ 3112 w 3161"/>
              <a:gd name="T39" fmla="*/ 502 h 3277"/>
              <a:gd name="T40" fmla="*/ 3161 w 3161"/>
              <a:gd name="T41" fmla="*/ 652 h 3277"/>
              <a:gd name="T42" fmla="*/ 3097 w 3161"/>
              <a:gd name="T43" fmla="*/ 860 h 3277"/>
              <a:gd name="T44" fmla="*/ 2913 w 3161"/>
              <a:gd name="T45" fmla="*/ 1131 h 3277"/>
              <a:gd name="T46" fmla="*/ 2656 w 3161"/>
              <a:gd name="T47" fmla="*/ 1398 h 3277"/>
              <a:gd name="T48" fmla="*/ 2428 w 3161"/>
              <a:gd name="T49" fmla="*/ 1583 h 3277"/>
              <a:gd name="T50" fmla="*/ 2189 w 3161"/>
              <a:gd name="T51" fmla="*/ 1724 h 3277"/>
              <a:gd name="T52" fmla="*/ 1974 w 3161"/>
              <a:gd name="T53" fmla="*/ 1781 h 3277"/>
              <a:gd name="T54" fmla="*/ 1887 w 3161"/>
              <a:gd name="T55" fmla="*/ 1754 h 3277"/>
              <a:gd name="T56" fmla="*/ 1803 w 3161"/>
              <a:gd name="T57" fmla="*/ 1671 h 3277"/>
              <a:gd name="T58" fmla="*/ 1778 w 3161"/>
              <a:gd name="T59" fmla="*/ 1524 h 3277"/>
              <a:gd name="T60" fmla="*/ 1682 w 3161"/>
              <a:gd name="T61" fmla="*/ 1266 h 3277"/>
              <a:gd name="T62" fmla="*/ 1595 w 3161"/>
              <a:gd name="T63" fmla="*/ 945 h 3277"/>
              <a:gd name="T64" fmla="*/ 1636 w 3161"/>
              <a:gd name="T65" fmla="*/ 633 h 3277"/>
              <a:gd name="T66" fmla="*/ 1438 w 3161"/>
              <a:gd name="T67" fmla="*/ 1092 h 3277"/>
              <a:gd name="T68" fmla="*/ 1353 w 3161"/>
              <a:gd name="T69" fmla="*/ 1108 h 3277"/>
              <a:gd name="T70" fmla="*/ 860 w 3161"/>
              <a:gd name="T71" fmla="*/ 1584 h 3277"/>
              <a:gd name="T72" fmla="*/ 867 w 3161"/>
              <a:gd name="T73" fmla="*/ 1667 h 3277"/>
              <a:gd name="T74" fmla="*/ 1244 w 3161"/>
              <a:gd name="T75" fmla="*/ 2586 h 3277"/>
              <a:gd name="T76" fmla="*/ 1484 w 3161"/>
              <a:gd name="T77" fmla="*/ 2731 h 3277"/>
              <a:gd name="T78" fmla="*/ 1664 w 3161"/>
              <a:gd name="T79" fmla="*/ 2828 h 3277"/>
              <a:gd name="T80" fmla="*/ 1853 w 3161"/>
              <a:gd name="T81" fmla="*/ 2956 h 3277"/>
              <a:gd name="T82" fmla="*/ 1928 w 3161"/>
              <a:gd name="T83" fmla="*/ 3178 h 3277"/>
              <a:gd name="T84" fmla="*/ 48 w 3161"/>
              <a:gd name="T85" fmla="*/ 3081 h 3277"/>
              <a:gd name="T86" fmla="*/ 175 w 3161"/>
              <a:gd name="T87" fmla="*/ 2891 h 3277"/>
              <a:gd name="T88" fmla="*/ 395 w 3161"/>
              <a:gd name="T89" fmla="*/ 2814 h 3277"/>
              <a:gd name="T90" fmla="*/ 129 w 3161"/>
              <a:gd name="T91" fmla="*/ 2012 h 3277"/>
              <a:gd name="T92" fmla="*/ 32 w 3161"/>
              <a:gd name="T93" fmla="*/ 1984 h 3277"/>
              <a:gd name="T94" fmla="*/ 0 w 3161"/>
              <a:gd name="T95" fmla="*/ 1371 h 3277"/>
              <a:gd name="T96" fmla="*/ 46 w 3161"/>
              <a:gd name="T97" fmla="*/ 1270 h 3277"/>
              <a:gd name="T98" fmla="*/ 169 w 3161"/>
              <a:gd name="T99" fmla="*/ 1239 h 3277"/>
              <a:gd name="T100" fmla="*/ 862 w 3161"/>
              <a:gd name="T101" fmla="*/ 589 h 3277"/>
              <a:gd name="T102" fmla="*/ 889 w 3161"/>
              <a:gd name="T103" fmla="*/ 539 h 3277"/>
              <a:gd name="T104" fmla="*/ 1440 w 3161"/>
              <a:gd name="T105" fmla="*/ 406 h 3277"/>
              <a:gd name="T106" fmla="*/ 1433 w 3161"/>
              <a:gd name="T107" fmla="*/ 237 h 3277"/>
              <a:gd name="T108" fmla="*/ 1614 w 3161"/>
              <a:gd name="T109" fmla="*/ 38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61" h="3277">
                <a:moveTo>
                  <a:pt x="583" y="1812"/>
                </a:moveTo>
                <a:lnTo>
                  <a:pt x="348" y="1917"/>
                </a:lnTo>
                <a:lnTo>
                  <a:pt x="724" y="2614"/>
                </a:lnTo>
                <a:lnTo>
                  <a:pt x="771" y="2594"/>
                </a:lnTo>
                <a:lnTo>
                  <a:pt x="820" y="2577"/>
                </a:lnTo>
                <a:lnTo>
                  <a:pt x="871" y="2563"/>
                </a:lnTo>
                <a:lnTo>
                  <a:pt x="924" y="2554"/>
                </a:lnTo>
                <a:lnTo>
                  <a:pt x="978" y="2548"/>
                </a:lnTo>
                <a:lnTo>
                  <a:pt x="583" y="1812"/>
                </a:lnTo>
                <a:close/>
                <a:moveTo>
                  <a:pt x="1023" y="770"/>
                </a:moveTo>
                <a:lnTo>
                  <a:pt x="416" y="1358"/>
                </a:lnTo>
                <a:lnTo>
                  <a:pt x="624" y="1459"/>
                </a:lnTo>
                <a:lnTo>
                  <a:pt x="1173" y="928"/>
                </a:lnTo>
                <a:lnTo>
                  <a:pt x="1023" y="770"/>
                </a:lnTo>
                <a:close/>
                <a:moveTo>
                  <a:pt x="2837" y="704"/>
                </a:moveTo>
                <a:lnTo>
                  <a:pt x="2823" y="705"/>
                </a:lnTo>
                <a:lnTo>
                  <a:pt x="2808" y="710"/>
                </a:lnTo>
                <a:lnTo>
                  <a:pt x="2764" y="734"/>
                </a:lnTo>
                <a:lnTo>
                  <a:pt x="2716" y="762"/>
                </a:lnTo>
                <a:lnTo>
                  <a:pt x="2665" y="795"/>
                </a:lnTo>
                <a:lnTo>
                  <a:pt x="2612" y="832"/>
                </a:lnTo>
                <a:lnTo>
                  <a:pt x="2557" y="873"/>
                </a:lnTo>
                <a:lnTo>
                  <a:pt x="2501" y="918"/>
                </a:lnTo>
                <a:lnTo>
                  <a:pt x="2443" y="968"/>
                </a:lnTo>
                <a:lnTo>
                  <a:pt x="2384" y="1021"/>
                </a:lnTo>
                <a:lnTo>
                  <a:pt x="2323" y="1081"/>
                </a:lnTo>
                <a:lnTo>
                  <a:pt x="2268" y="1139"/>
                </a:lnTo>
                <a:lnTo>
                  <a:pt x="2218" y="1194"/>
                </a:lnTo>
                <a:lnTo>
                  <a:pt x="2173" y="1247"/>
                </a:lnTo>
                <a:lnTo>
                  <a:pt x="2135" y="1297"/>
                </a:lnTo>
                <a:lnTo>
                  <a:pt x="2101" y="1344"/>
                </a:lnTo>
                <a:lnTo>
                  <a:pt x="2072" y="1388"/>
                </a:lnTo>
                <a:lnTo>
                  <a:pt x="2047" y="1429"/>
                </a:lnTo>
                <a:lnTo>
                  <a:pt x="2041" y="1442"/>
                </a:lnTo>
                <a:lnTo>
                  <a:pt x="2039" y="1458"/>
                </a:lnTo>
                <a:lnTo>
                  <a:pt x="2041" y="1473"/>
                </a:lnTo>
                <a:lnTo>
                  <a:pt x="2046" y="1486"/>
                </a:lnTo>
                <a:lnTo>
                  <a:pt x="2055" y="1499"/>
                </a:lnTo>
                <a:lnTo>
                  <a:pt x="2067" y="1508"/>
                </a:lnTo>
                <a:lnTo>
                  <a:pt x="2080" y="1515"/>
                </a:lnTo>
                <a:lnTo>
                  <a:pt x="2095" y="1518"/>
                </a:lnTo>
                <a:lnTo>
                  <a:pt x="2109" y="1517"/>
                </a:lnTo>
                <a:lnTo>
                  <a:pt x="2124" y="1512"/>
                </a:lnTo>
                <a:lnTo>
                  <a:pt x="2168" y="1488"/>
                </a:lnTo>
                <a:lnTo>
                  <a:pt x="2216" y="1460"/>
                </a:lnTo>
                <a:lnTo>
                  <a:pt x="2267" y="1428"/>
                </a:lnTo>
                <a:lnTo>
                  <a:pt x="2320" y="1390"/>
                </a:lnTo>
                <a:lnTo>
                  <a:pt x="2375" y="1349"/>
                </a:lnTo>
                <a:lnTo>
                  <a:pt x="2432" y="1303"/>
                </a:lnTo>
                <a:lnTo>
                  <a:pt x="2490" y="1253"/>
                </a:lnTo>
                <a:lnTo>
                  <a:pt x="2549" y="1199"/>
                </a:lnTo>
                <a:lnTo>
                  <a:pt x="2610" y="1140"/>
                </a:lnTo>
                <a:lnTo>
                  <a:pt x="2665" y="1083"/>
                </a:lnTo>
                <a:lnTo>
                  <a:pt x="2714" y="1028"/>
                </a:lnTo>
                <a:lnTo>
                  <a:pt x="2758" y="975"/>
                </a:lnTo>
                <a:lnTo>
                  <a:pt x="2798" y="925"/>
                </a:lnTo>
                <a:lnTo>
                  <a:pt x="2831" y="878"/>
                </a:lnTo>
                <a:lnTo>
                  <a:pt x="2861" y="834"/>
                </a:lnTo>
                <a:lnTo>
                  <a:pt x="2885" y="794"/>
                </a:lnTo>
                <a:lnTo>
                  <a:pt x="2891" y="779"/>
                </a:lnTo>
                <a:lnTo>
                  <a:pt x="2893" y="765"/>
                </a:lnTo>
                <a:lnTo>
                  <a:pt x="2891" y="750"/>
                </a:lnTo>
                <a:lnTo>
                  <a:pt x="2886" y="736"/>
                </a:lnTo>
                <a:lnTo>
                  <a:pt x="2878" y="723"/>
                </a:lnTo>
                <a:lnTo>
                  <a:pt x="2865" y="714"/>
                </a:lnTo>
                <a:lnTo>
                  <a:pt x="2852" y="707"/>
                </a:lnTo>
                <a:lnTo>
                  <a:pt x="2837" y="704"/>
                </a:lnTo>
                <a:close/>
                <a:moveTo>
                  <a:pt x="1743" y="0"/>
                </a:moveTo>
                <a:lnTo>
                  <a:pt x="1777" y="5"/>
                </a:lnTo>
                <a:lnTo>
                  <a:pt x="1810" y="14"/>
                </a:lnTo>
                <a:lnTo>
                  <a:pt x="1841" y="28"/>
                </a:lnTo>
                <a:lnTo>
                  <a:pt x="1869" y="46"/>
                </a:lnTo>
                <a:lnTo>
                  <a:pt x="1895" y="70"/>
                </a:lnTo>
                <a:lnTo>
                  <a:pt x="2052" y="241"/>
                </a:lnTo>
                <a:lnTo>
                  <a:pt x="2112" y="227"/>
                </a:lnTo>
                <a:lnTo>
                  <a:pt x="2173" y="217"/>
                </a:lnTo>
                <a:lnTo>
                  <a:pt x="2236" y="213"/>
                </a:lnTo>
                <a:lnTo>
                  <a:pt x="2299" y="214"/>
                </a:lnTo>
                <a:lnTo>
                  <a:pt x="2362" y="220"/>
                </a:lnTo>
                <a:lnTo>
                  <a:pt x="2427" y="232"/>
                </a:lnTo>
                <a:lnTo>
                  <a:pt x="2490" y="250"/>
                </a:lnTo>
                <a:lnTo>
                  <a:pt x="2552" y="272"/>
                </a:lnTo>
                <a:lnTo>
                  <a:pt x="2614" y="299"/>
                </a:lnTo>
                <a:lnTo>
                  <a:pt x="2674" y="331"/>
                </a:lnTo>
                <a:lnTo>
                  <a:pt x="2733" y="369"/>
                </a:lnTo>
                <a:lnTo>
                  <a:pt x="2790" y="411"/>
                </a:lnTo>
                <a:lnTo>
                  <a:pt x="2845" y="459"/>
                </a:lnTo>
                <a:lnTo>
                  <a:pt x="2856" y="456"/>
                </a:lnTo>
                <a:lnTo>
                  <a:pt x="2870" y="452"/>
                </a:lnTo>
                <a:lnTo>
                  <a:pt x="2887" y="448"/>
                </a:lnTo>
                <a:lnTo>
                  <a:pt x="2907" y="443"/>
                </a:lnTo>
                <a:lnTo>
                  <a:pt x="2927" y="440"/>
                </a:lnTo>
                <a:lnTo>
                  <a:pt x="2950" y="438"/>
                </a:lnTo>
                <a:lnTo>
                  <a:pt x="2973" y="437"/>
                </a:lnTo>
                <a:lnTo>
                  <a:pt x="2998" y="439"/>
                </a:lnTo>
                <a:lnTo>
                  <a:pt x="3022" y="444"/>
                </a:lnTo>
                <a:lnTo>
                  <a:pt x="3046" y="453"/>
                </a:lnTo>
                <a:lnTo>
                  <a:pt x="3069" y="464"/>
                </a:lnTo>
                <a:lnTo>
                  <a:pt x="3091" y="481"/>
                </a:lnTo>
                <a:lnTo>
                  <a:pt x="3112" y="502"/>
                </a:lnTo>
                <a:lnTo>
                  <a:pt x="3131" y="527"/>
                </a:lnTo>
                <a:lnTo>
                  <a:pt x="3145" y="555"/>
                </a:lnTo>
                <a:lnTo>
                  <a:pt x="3154" y="586"/>
                </a:lnTo>
                <a:lnTo>
                  <a:pt x="3160" y="617"/>
                </a:lnTo>
                <a:lnTo>
                  <a:pt x="3161" y="652"/>
                </a:lnTo>
                <a:lnTo>
                  <a:pt x="3158" y="688"/>
                </a:lnTo>
                <a:lnTo>
                  <a:pt x="3149" y="728"/>
                </a:lnTo>
                <a:lnTo>
                  <a:pt x="3137" y="769"/>
                </a:lnTo>
                <a:lnTo>
                  <a:pt x="3120" y="813"/>
                </a:lnTo>
                <a:lnTo>
                  <a:pt x="3097" y="860"/>
                </a:lnTo>
                <a:lnTo>
                  <a:pt x="3072" y="908"/>
                </a:lnTo>
                <a:lnTo>
                  <a:pt x="3038" y="963"/>
                </a:lnTo>
                <a:lnTo>
                  <a:pt x="3000" y="1018"/>
                </a:lnTo>
                <a:lnTo>
                  <a:pt x="2958" y="1074"/>
                </a:lnTo>
                <a:lnTo>
                  <a:pt x="2913" y="1131"/>
                </a:lnTo>
                <a:lnTo>
                  <a:pt x="2863" y="1189"/>
                </a:lnTo>
                <a:lnTo>
                  <a:pt x="2811" y="1247"/>
                </a:lnTo>
                <a:lnTo>
                  <a:pt x="2755" y="1304"/>
                </a:lnTo>
                <a:lnTo>
                  <a:pt x="2697" y="1360"/>
                </a:lnTo>
                <a:lnTo>
                  <a:pt x="2656" y="1398"/>
                </a:lnTo>
                <a:lnTo>
                  <a:pt x="2612" y="1437"/>
                </a:lnTo>
                <a:lnTo>
                  <a:pt x="2568" y="1475"/>
                </a:lnTo>
                <a:lnTo>
                  <a:pt x="2522" y="1512"/>
                </a:lnTo>
                <a:lnTo>
                  <a:pt x="2475" y="1548"/>
                </a:lnTo>
                <a:lnTo>
                  <a:pt x="2428" y="1583"/>
                </a:lnTo>
                <a:lnTo>
                  <a:pt x="2380" y="1616"/>
                </a:lnTo>
                <a:lnTo>
                  <a:pt x="2331" y="1647"/>
                </a:lnTo>
                <a:lnTo>
                  <a:pt x="2283" y="1675"/>
                </a:lnTo>
                <a:lnTo>
                  <a:pt x="2236" y="1701"/>
                </a:lnTo>
                <a:lnTo>
                  <a:pt x="2189" y="1724"/>
                </a:lnTo>
                <a:lnTo>
                  <a:pt x="2143" y="1744"/>
                </a:lnTo>
                <a:lnTo>
                  <a:pt x="2098" y="1760"/>
                </a:lnTo>
                <a:lnTo>
                  <a:pt x="2055" y="1771"/>
                </a:lnTo>
                <a:lnTo>
                  <a:pt x="2014" y="1779"/>
                </a:lnTo>
                <a:lnTo>
                  <a:pt x="1974" y="1781"/>
                </a:lnTo>
                <a:lnTo>
                  <a:pt x="1959" y="1780"/>
                </a:lnTo>
                <a:lnTo>
                  <a:pt x="1942" y="1776"/>
                </a:lnTo>
                <a:lnTo>
                  <a:pt x="1925" y="1771"/>
                </a:lnTo>
                <a:lnTo>
                  <a:pt x="1906" y="1764"/>
                </a:lnTo>
                <a:lnTo>
                  <a:pt x="1887" y="1754"/>
                </a:lnTo>
                <a:lnTo>
                  <a:pt x="1869" y="1742"/>
                </a:lnTo>
                <a:lnTo>
                  <a:pt x="1850" y="1728"/>
                </a:lnTo>
                <a:lnTo>
                  <a:pt x="1833" y="1712"/>
                </a:lnTo>
                <a:lnTo>
                  <a:pt x="1818" y="1692"/>
                </a:lnTo>
                <a:lnTo>
                  <a:pt x="1803" y="1671"/>
                </a:lnTo>
                <a:lnTo>
                  <a:pt x="1792" y="1647"/>
                </a:lnTo>
                <a:lnTo>
                  <a:pt x="1784" y="1619"/>
                </a:lnTo>
                <a:lnTo>
                  <a:pt x="1778" y="1591"/>
                </a:lnTo>
                <a:lnTo>
                  <a:pt x="1776" y="1559"/>
                </a:lnTo>
                <a:lnTo>
                  <a:pt x="1778" y="1524"/>
                </a:lnTo>
                <a:lnTo>
                  <a:pt x="1786" y="1487"/>
                </a:lnTo>
                <a:lnTo>
                  <a:pt x="1797" y="1448"/>
                </a:lnTo>
                <a:lnTo>
                  <a:pt x="1754" y="1389"/>
                </a:lnTo>
                <a:lnTo>
                  <a:pt x="1715" y="1328"/>
                </a:lnTo>
                <a:lnTo>
                  <a:pt x="1682" y="1266"/>
                </a:lnTo>
                <a:lnTo>
                  <a:pt x="1655" y="1204"/>
                </a:lnTo>
                <a:lnTo>
                  <a:pt x="1632" y="1140"/>
                </a:lnTo>
                <a:lnTo>
                  <a:pt x="1615" y="1075"/>
                </a:lnTo>
                <a:lnTo>
                  <a:pt x="1602" y="1010"/>
                </a:lnTo>
                <a:lnTo>
                  <a:pt x="1595" y="945"/>
                </a:lnTo>
                <a:lnTo>
                  <a:pt x="1593" y="880"/>
                </a:lnTo>
                <a:lnTo>
                  <a:pt x="1596" y="816"/>
                </a:lnTo>
                <a:lnTo>
                  <a:pt x="1604" y="753"/>
                </a:lnTo>
                <a:lnTo>
                  <a:pt x="1618" y="693"/>
                </a:lnTo>
                <a:lnTo>
                  <a:pt x="1636" y="633"/>
                </a:lnTo>
                <a:lnTo>
                  <a:pt x="1548" y="539"/>
                </a:lnTo>
                <a:lnTo>
                  <a:pt x="1465" y="1044"/>
                </a:lnTo>
                <a:lnTo>
                  <a:pt x="1459" y="1062"/>
                </a:lnTo>
                <a:lnTo>
                  <a:pt x="1451" y="1078"/>
                </a:lnTo>
                <a:lnTo>
                  <a:pt x="1438" y="1092"/>
                </a:lnTo>
                <a:lnTo>
                  <a:pt x="1424" y="1103"/>
                </a:lnTo>
                <a:lnTo>
                  <a:pt x="1407" y="1110"/>
                </a:lnTo>
                <a:lnTo>
                  <a:pt x="1390" y="1114"/>
                </a:lnTo>
                <a:lnTo>
                  <a:pt x="1371" y="1113"/>
                </a:lnTo>
                <a:lnTo>
                  <a:pt x="1353" y="1108"/>
                </a:lnTo>
                <a:lnTo>
                  <a:pt x="1338" y="1100"/>
                </a:lnTo>
                <a:lnTo>
                  <a:pt x="1323" y="1087"/>
                </a:lnTo>
                <a:lnTo>
                  <a:pt x="833" y="1562"/>
                </a:lnTo>
                <a:lnTo>
                  <a:pt x="847" y="1571"/>
                </a:lnTo>
                <a:lnTo>
                  <a:pt x="860" y="1584"/>
                </a:lnTo>
                <a:lnTo>
                  <a:pt x="868" y="1600"/>
                </a:lnTo>
                <a:lnTo>
                  <a:pt x="874" y="1615"/>
                </a:lnTo>
                <a:lnTo>
                  <a:pt x="875" y="1633"/>
                </a:lnTo>
                <a:lnTo>
                  <a:pt x="873" y="1651"/>
                </a:lnTo>
                <a:lnTo>
                  <a:pt x="867" y="1667"/>
                </a:lnTo>
                <a:lnTo>
                  <a:pt x="858" y="1681"/>
                </a:lnTo>
                <a:lnTo>
                  <a:pt x="845" y="1694"/>
                </a:lnTo>
                <a:lnTo>
                  <a:pt x="830" y="1702"/>
                </a:lnTo>
                <a:lnTo>
                  <a:pt x="782" y="1724"/>
                </a:lnTo>
                <a:lnTo>
                  <a:pt x="1244" y="2586"/>
                </a:lnTo>
                <a:lnTo>
                  <a:pt x="1297" y="2607"/>
                </a:lnTo>
                <a:lnTo>
                  <a:pt x="1348" y="2632"/>
                </a:lnTo>
                <a:lnTo>
                  <a:pt x="1396" y="2660"/>
                </a:lnTo>
                <a:lnTo>
                  <a:pt x="1441" y="2694"/>
                </a:lnTo>
                <a:lnTo>
                  <a:pt x="1484" y="2731"/>
                </a:lnTo>
                <a:lnTo>
                  <a:pt x="1523" y="2770"/>
                </a:lnTo>
                <a:lnTo>
                  <a:pt x="1560" y="2814"/>
                </a:lnTo>
                <a:lnTo>
                  <a:pt x="1569" y="2814"/>
                </a:lnTo>
                <a:lnTo>
                  <a:pt x="1618" y="2817"/>
                </a:lnTo>
                <a:lnTo>
                  <a:pt x="1664" y="2828"/>
                </a:lnTo>
                <a:lnTo>
                  <a:pt x="1709" y="2844"/>
                </a:lnTo>
                <a:lnTo>
                  <a:pt x="1750" y="2865"/>
                </a:lnTo>
                <a:lnTo>
                  <a:pt x="1789" y="2891"/>
                </a:lnTo>
                <a:lnTo>
                  <a:pt x="1823" y="2921"/>
                </a:lnTo>
                <a:lnTo>
                  <a:pt x="1853" y="2956"/>
                </a:lnTo>
                <a:lnTo>
                  <a:pt x="1879" y="2994"/>
                </a:lnTo>
                <a:lnTo>
                  <a:pt x="1900" y="3036"/>
                </a:lnTo>
                <a:lnTo>
                  <a:pt x="1915" y="3081"/>
                </a:lnTo>
                <a:lnTo>
                  <a:pt x="1925" y="3129"/>
                </a:lnTo>
                <a:lnTo>
                  <a:pt x="1928" y="3178"/>
                </a:lnTo>
                <a:lnTo>
                  <a:pt x="1928" y="3277"/>
                </a:lnTo>
                <a:lnTo>
                  <a:pt x="35" y="3277"/>
                </a:lnTo>
                <a:lnTo>
                  <a:pt x="35" y="3178"/>
                </a:lnTo>
                <a:lnTo>
                  <a:pt x="38" y="3129"/>
                </a:lnTo>
                <a:lnTo>
                  <a:pt x="48" y="3081"/>
                </a:lnTo>
                <a:lnTo>
                  <a:pt x="63" y="3036"/>
                </a:lnTo>
                <a:lnTo>
                  <a:pt x="84" y="2994"/>
                </a:lnTo>
                <a:lnTo>
                  <a:pt x="110" y="2956"/>
                </a:lnTo>
                <a:lnTo>
                  <a:pt x="141" y="2921"/>
                </a:lnTo>
                <a:lnTo>
                  <a:pt x="175" y="2891"/>
                </a:lnTo>
                <a:lnTo>
                  <a:pt x="214" y="2865"/>
                </a:lnTo>
                <a:lnTo>
                  <a:pt x="255" y="2844"/>
                </a:lnTo>
                <a:lnTo>
                  <a:pt x="300" y="2828"/>
                </a:lnTo>
                <a:lnTo>
                  <a:pt x="346" y="2817"/>
                </a:lnTo>
                <a:lnTo>
                  <a:pt x="395" y="2814"/>
                </a:lnTo>
                <a:lnTo>
                  <a:pt x="479" y="2814"/>
                </a:lnTo>
                <a:lnTo>
                  <a:pt x="510" y="2777"/>
                </a:lnTo>
                <a:lnTo>
                  <a:pt x="544" y="2741"/>
                </a:lnTo>
                <a:lnTo>
                  <a:pt x="149" y="2005"/>
                </a:lnTo>
                <a:lnTo>
                  <a:pt x="129" y="2012"/>
                </a:lnTo>
                <a:lnTo>
                  <a:pt x="108" y="2014"/>
                </a:lnTo>
                <a:lnTo>
                  <a:pt x="87" y="2013"/>
                </a:lnTo>
                <a:lnTo>
                  <a:pt x="67" y="2007"/>
                </a:lnTo>
                <a:lnTo>
                  <a:pt x="49" y="1997"/>
                </a:lnTo>
                <a:lnTo>
                  <a:pt x="32" y="1984"/>
                </a:lnTo>
                <a:lnTo>
                  <a:pt x="19" y="1967"/>
                </a:lnTo>
                <a:lnTo>
                  <a:pt x="8" y="1949"/>
                </a:lnTo>
                <a:lnTo>
                  <a:pt x="2" y="1928"/>
                </a:lnTo>
                <a:lnTo>
                  <a:pt x="0" y="1907"/>
                </a:lnTo>
                <a:lnTo>
                  <a:pt x="0" y="1371"/>
                </a:lnTo>
                <a:lnTo>
                  <a:pt x="2" y="1348"/>
                </a:lnTo>
                <a:lnTo>
                  <a:pt x="8" y="1326"/>
                </a:lnTo>
                <a:lnTo>
                  <a:pt x="17" y="1305"/>
                </a:lnTo>
                <a:lnTo>
                  <a:pt x="30" y="1286"/>
                </a:lnTo>
                <a:lnTo>
                  <a:pt x="46" y="1270"/>
                </a:lnTo>
                <a:lnTo>
                  <a:pt x="63" y="1255"/>
                </a:lnTo>
                <a:lnTo>
                  <a:pt x="88" y="1243"/>
                </a:lnTo>
                <a:lnTo>
                  <a:pt x="115" y="1236"/>
                </a:lnTo>
                <a:lnTo>
                  <a:pt x="142" y="1235"/>
                </a:lnTo>
                <a:lnTo>
                  <a:pt x="169" y="1239"/>
                </a:lnTo>
                <a:lnTo>
                  <a:pt x="194" y="1249"/>
                </a:lnTo>
                <a:lnTo>
                  <a:pt x="207" y="1255"/>
                </a:lnTo>
                <a:lnTo>
                  <a:pt x="873" y="611"/>
                </a:lnTo>
                <a:lnTo>
                  <a:pt x="866" y="600"/>
                </a:lnTo>
                <a:lnTo>
                  <a:pt x="862" y="589"/>
                </a:lnTo>
                <a:lnTo>
                  <a:pt x="861" y="576"/>
                </a:lnTo>
                <a:lnTo>
                  <a:pt x="863" y="564"/>
                </a:lnTo>
                <a:lnTo>
                  <a:pt x="869" y="553"/>
                </a:lnTo>
                <a:lnTo>
                  <a:pt x="878" y="544"/>
                </a:lnTo>
                <a:lnTo>
                  <a:pt x="889" y="539"/>
                </a:lnTo>
                <a:lnTo>
                  <a:pt x="901" y="535"/>
                </a:lnTo>
                <a:lnTo>
                  <a:pt x="1497" y="483"/>
                </a:lnTo>
                <a:lnTo>
                  <a:pt x="1479" y="462"/>
                </a:lnTo>
                <a:lnTo>
                  <a:pt x="1457" y="435"/>
                </a:lnTo>
                <a:lnTo>
                  <a:pt x="1440" y="406"/>
                </a:lnTo>
                <a:lnTo>
                  <a:pt x="1429" y="373"/>
                </a:lnTo>
                <a:lnTo>
                  <a:pt x="1422" y="340"/>
                </a:lnTo>
                <a:lnTo>
                  <a:pt x="1420" y="305"/>
                </a:lnTo>
                <a:lnTo>
                  <a:pt x="1424" y="271"/>
                </a:lnTo>
                <a:lnTo>
                  <a:pt x="1433" y="237"/>
                </a:lnTo>
                <a:lnTo>
                  <a:pt x="1448" y="207"/>
                </a:lnTo>
                <a:lnTo>
                  <a:pt x="1466" y="177"/>
                </a:lnTo>
                <a:lnTo>
                  <a:pt x="1489" y="152"/>
                </a:lnTo>
                <a:lnTo>
                  <a:pt x="1587" y="60"/>
                </a:lnTo>
                <a:lnTo>
                  <a:pt x="1614" y="38"/>
                </a:lnTo>
                <a:lnTo>
                  <a:pt x="1644" y="21"/>
                </a:lnTo>
                <a:lnTo>
                  <a:pt x="1676" y="9"/>
                </a:lnTo>
                <a:lnTo>
                  <a:pt x="1709" y="2"/>
                </a:lnTo>
                <a:lnTo>
                  <a:pt x="17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76"/>
          <p:cNvSpPr>
            <a:spLocks noEditPoints="1"/>
          </p:cNvSpPr>
          <p:nvPr/>
        </p:nvSpPr>
        <p:spPr bwMode="auto">
          <a:xfrm>
            <a:off x="8921748" y="2774638"/>
            <a:ext cx="274320" cy="274320"/>
          </a:xfrm>
          <a:custGeom>
            <a:avLst/>
            <a:gdLst>
              <a:gd name="T0" fmla="*/ 2193 w 3276"/>
              <a:gd name="T1" fmla="*/ 357 h 3400"/>
              <a:gd name="T2" fmla="*/ 2024 w 3276"/>
              <a:gd name="T3" fmla="*/ 418 h 3400"/>
              <a:gd name="T4" fmla="*/ 1883 w 3276"/>
              <a:gd name="T5" fmla="*/ 525 h 3400"/>
              <a:gd name="T6" fmla="*/ 1776 w 3276"/>
              <a:gd name="T7" fmla="*/ 666 h 3400"/>
              <a:gd name="T8" fmla="*/ 1714 w 3276"/>
              <a:gd name="T9" fmla="*/ 835 h 3400"/>
              <a:gd name="T10" fmla="*/ 1705 w 3276"/>
              <a:gd name="T11" fmla="*/ 1021 h 3400"/>
              <a:gd name="T12" fmla="*/ 1751 w 3276"/>
              <a:gd name="T13" fmla="*/ 1198 h 3400"/>
              <a:gd name="T14" fmla="*/ 1842 w 3276"/>
              <a:gd name="T15" fmla="*/ 1350 h 3400"/>
              <a:gd name="T16" fmla="*/ 1973 w 3276"/>
              <a:gd name="T17" fmla="*/ 1468 h 3400"/>
              <a:gd name="T18" fmla="*/ 2135 w 3276"/>
              <a:gd name="T19" fmla="*/ 1546 h 3400"/>
              <a:gd name="T20" fmla="*/ 2316 w 3276"/>
              <a:gd name="T21" fmla="*/ 1573 h 3400"/>
              <a:gd name="T22" fmla="*/ 2499 w 3276"/>
              <a:gd name="T23" fmla="*/ 1546 h 3400"/>
              <a:gd name="T24" fmla="*/ 2660 w 3276"/>
              <a:gd name="T25" fmla="*/ 1468 h 3400"/>
              <a:gd name="T26" fmla="*/ 2791 w 3276"/>
              <a:gd name="T27" fmla="*/ 1350 h 3400"/>
              <a:gd name="T28" fmla="*/ 2883 w 3276"/>
              <a:gd name="T29" fmla="*/ 1198 h 3400"/>
              <a:gd name="T30" fmla="*/ 2928 w 3276"/>
              <a:gd name="T31" fmla="*/ 1021 h 3400"/>
              <a:gd name="T32" fmla="*/ 2920 w 3276"/>
              <a:gd name="T33" fmla="*/ 835 h 3400"/>
              <a:gd name="T34" fmla="*/ 2857 w 3276"/>
              <a:gd name="T35" fmla="*/ 666 h 3400"/>
              <a:gd name="T36" fmla="*/ 2751 w 3276"/>
              <a:gd name="T37" fmla="*/ 525 h 3400"/>
              <a:gd name="T38" fmla="*/ 2610 w 3276"/>
              <a:gd name="T39" fmla="*/ 418 h 3400"/>
              <a:gd name="T40" fmla="*/ 2441 w 3276"/>
              <a:gd name="T41" fmla="*/ 357 h 3400"/>
              <a:gd name="T42" fmla="*/ 2316 w 3276"/>
              <a:gd name="T43" fmla="*/ 0 h 3400"/>
              <a:gd name="T44" fmla="*/ 2547 w 3276"/>
              <a:gd name="T45" fmla="*/ 28 h 3400"/>
              <a:gd name="T46" fmla="*/ 2757 w 3276"/>
              <a:gd name="T47" fmla="*/ 108 h 3400"/>
              <a:gd name="T48" fmla="*/ 2941 w 3276"/>
              <a:gd name="T49" fmla="*/ 231 h 3400"/>
              <a:gd name="T50" fmla="*/ 3090 w 3276"/>
              <a:gd name="T51" fmla="*/ 393 h 3400"/>
              <a:gd name="T52" fmla="*/ 3200 w 3276"/>
              <a:gd name="T53" fmla="*/ 586 h 3400"/>
              <a:gd name="T54" fmla="*/ 3263 w 3276"/>
              <a:gd name="T55" fmla="*/ 803 h 3400"/>
              <a:gd name="T56" fmla="*/ 3273 w 3276"/>
              <a:gd name="T57" fmla="*/ 1037 h 3400"/>
              <a:gd name="T58" fmla="*/ 3227 w 3276"/>
              <a:gd name="T59" fmla="*/ 1262 h 3400"/>
              <a:gd name="T60" fmla="*/ 3131 w 3276"/>
              <a:gd name="T61" fmla="*/ 1464 h 3400"/>
              <a:gd name="T62" fmla="*/ 2994 w 3276"/>
              <a:gd name="T63" fmla="*/ 1636 h 3400"/>
              <a:gd name="T64" fmla="*/ 2822 w 3276"/>
              <a:gd name="T65" fmla="*/ 1773 h 3400"/>
              <a:gd name="T66" fmla="*/ 2620 w 3276"/>
              <a:gd name="T67" fmla="*/ 1869 h 3400"/>
              <a:gd name="T68" fmla="*/ 2395 w 3276"/>
              <a:gd name="T69" fmla="*/ 1915 h 3400"/>
              <a:gd name="T70" fmla="*/ 2162 w 3276"/>
              <a:gd name="T71" fmla="*/ 1905 h 3400"/>
              <a:gd name="T72" fmla="*/ 1945 w 3276"/>
              <a:gd name="T73" fmla="*/ 1842 h 3400"/>
              <a:gd name="T74" fmla="*/ 1491 w 3276"/>
              <a:gd name="T75" fmla="*/ 2914 h 3400"/>
              <a:gd name="T76" fmla="*/ 1045 w 3276"/>
              <a:gd name="T77" fmla="*/ 3016 h 3400"/>
              <a:gd name="T78" fmla="*/ 652 w 3276"/>
              <a:gd name="T79" fmla="*/ 3047 h 3400"/>
              <a:gd name="T80" fmla="*/ 429 w 3276"/>
              <a:gd name="T81" fmla="*/ 3258 h 3400"/>
              <a:gd name="T82" fmla="*/ 323 w 3276"/>
              <a:gd name="T83" fmla="*/ 3293 h 3400"/>
              <a:gd name="T84" fmla="*/ 214 w 3276"/>
              <a:gd name="T85" fmla="*/ 3286 h 3400"/>
              <a:gd name="T86" fmla="*/ 114 w 3276"/>
              <a:gd name="T87" fmla="*/ 3238 h 3400"/>
              <a:gd name="T88" fmla="*/ 38 w 3276"/>
              <a:gd name="T89" fmla="*/ 3152 h 3400"/>
              <a:gd name="T90" fmla="*/ 2 w 3276"/>
              <a:gd name="T91" fmla="*/ 3047 h 3400"/>
              <a:gd name="T92" fmla="*/ 2 w 3276"/>
              <a:gd name="T93" fmla="*/ 2973 h 3400"/>
              <a:gd name="T94" fmla="*/ 37 w 3276"/>
              <a:gd name="T95" fmla="*/ 2869 h 3400"/>
              <a:gd name="T96" fmla="*/ 1470 w 3276"/>
              <a:gd name="T97" fmla="*/ 1408 h 3400"/>
              <a:gd name="T98" fmla="*/ 1388 w 3276"/>
              <a:gd name="T99" fmla="*/ 1194 h 3400"/>
              <a:gd name="T100" fmla="*/ 1358 w 3276"/>
              <a:gd name="T101" fmla="*/ 959 h 3400"/>
              <a:gd name="T102" fmla="*/ 1386 w 3276"/>
              <a:gd name="T103" fmla="*/ 729 h 3400"/>
              <a:gd name="T104" fmla="*/ 1466 w 3276"/>
              <a:gd name="T105" fmla="*/ 519 h 3400"/>
              <a:gd name="T106" fmla="*/ 1589 w 3276"/>
              <a:gd name="T107" fmla="*/ 335 h 3400"/>
              <a:gd name="T108" fmla="*/ 1751 w 3276"/>
              <a:gd name="T109" fmla="*/ 185 h 3400"/>
              <a:gd name="T110" fmla="*/ 1944 w 3276"/>
              <a:gd name="T111" fmla="*/ 76 h 3400"/>
              <a:gd name="T112" fmla="*/ 2161 w 3276"/>
              <a:gd name="T113" fmla="*/ 13 h 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76" h="3400">
                <a:moveTo>
                  <a:pt x="2316" y="344"/>
                </a:moveTo>
                <a:lnTo>
                  <a:pt x="2254" y="347"/>
                </a:lnTo>
                <a:lnTo>
                  <a:pt x="2193" y="357"/>
                </a:lnTo>
                <a:lnTo>
                  <a:pt x="2135" y="372"/>
                </a:lnTo>
                <a:lnTo>
                  <a:pt x="2077" y="393"/>
                </a:lnTo>
                <a:lnTo>
                  <a:pt x="2024" y="418"/>
                </a:lnTo>
                <a:lnTo>
                  <a:pt x="1973" y="449"/>
                </a:lnTo>
                <a:lnTo>
                  <a:pt x="1926" y="484"/>
                </a:lnTo>
                <a:lnTo>
                  <a:pt x="1883" y="525"/>
                </a:lnTo>
                <a:lnTo>
                  <a:pt x="1842" y="568"/>
                </a:lnTo>
                <a:lnTo>
                  <a:pt x="1807" y="615"/>
                </a:lnTo>
                <a:lnTo>
                  <a:pt x="1776" y="666"/>
                </a:lnTo>
                <a:lnTo>
                  <a:pt x="1751" y="720"/>
                </a:lnTo>
                <a:lnTo>
                  <a:pt x="1729" y="777"/>
                </a:lnTo>
                <a:lnTo>
                  <a:pt x="1714" y="835"/>
                </a:lnTo>
                <a:lnTo>
                  <a:pt x="1705" y="896"/>
                </a:lnTo>
                <a:lnTo>
                  <a:pt x="1702" y="959"/>
                </a:lnTo>
                <a:lnTo>
                  <a:pt x="1705" y="1021"/>
                </a:lnTo>
                <a:lnTo>
                  <a:pt x="1714" y="1083"/>
                </a:lnTo>
                <a:lnTo>
                  <a:pt x="1729" y="1142"/>
                </a:lnTo>
                <a:lnTo>
                  <a:pt x="1751" y="1198"/>
                </a:lnTo>
                <a:lnTo>
                  <a:pt x="1776" y="1252"/>
                </a:lnTo>
                <a:lnTo>
                  <a:pt x="1807" y="1302"/>
                </a:lnTo>
                <a:lnTo>
                  <a:pt x="1842" y="1350"/>
                </a:lnTo>
                <a:lnTo>
                  <a:pt x="1883" y="1394"/>
                </a:lnTo>
                <a:lnTo>
                  <a:pt x="1926" y="1433"/>
                </a:lnTo>
                <a:lnTo>
                  <a:pt x="1973" y="1468"/>
                </a:lnTo>
                <a:lnTo>
                  <a:pt x="2024" y="1499"/>
                </a:lnTo>
                <a:lnTo>
                  <a:pt x="2077" y="1526"/>
                </a:lnTo>
                <a:lnTo>
                  <a:pt x="2135" y="1546"/>
                </a:lnTo>
                <a:lnTo>
                  <a:pt x="2193" y="1562"/>
                </a:lnTo>
                <a:lnTo>
                  <a:pt x="2254" y="1570"/>
                </a:lnTo>
                <a:lnTo>
                  <a:pt x="2316" y="1573"/>
                </a:lnTo>
                <a:lnTo>
                  <a:pt x="2379" y="1570"/>
                </a:lnTo>
                <a:lnTo>
                  <a:pt x="2441" y="1562"/>
                </a:lnTo>
                <a:lnTo>
                  <a:pt x="2499" y="1546"/>
                </a:lnTo>
                <a:lnTo>
                  <a:pt x="2556" y="1526"/>
                </a:lnTo>
                <a:lnTo>
                  <a:pt x="2610" y="1499"/>
                </a:lnTo>
                <a:lnTo>
                  <a:pt x="2660" y="1468"/>
                </a:lnTo>
                <a:lnTo>
                  <a:pt x="2708" y="1433"/>
                </a:lnTo>
                <a:lnTo>
                  <a:pt x="2751" y="1394"/>
                </a:lnTo>
                <a:lnTo>
                  <a:pt x="2791" y="1350"/>
                </a:lnTo>
                <a:lnTo>
                  <a:pt x="2826" y="1302"/>
                </a:lnTo>
                <a:lnTo>
                  <a:pt x="2857" y="1252"/>
                </a:lnTo>
                <a:lnTo>
                  <a:pt x="2883" y="1198"/>
                </a:lnTo>
                <a:lnTo>
                  <a:pt x="2904" y="1142"/>
                </a:lnTo>
                <a:lnTo>
                  <a:pt x="2920" y="1083"/>
                </a:lnTo>
                <a:lnTo>
                  <a:pt x="2928" y="1021"/>
                </a:lnTo>
                <a:lnTo>
                  <a:pt x="2931" y="959"/>
                </a:lnTo>
                <a:lnTo>
                  <a:pt x="2928" y="896"/>
                </a:lnTo>
                <a:lnTo>
                  <a:pt x="2920" y="835"/>
                </a:lnTo>
                <a:lnTo>
                  <a:pt x="2904" y="777"/>
                </a:lnTo>
                <a:lnTo>
                  <a:pt x="2883" y="720"/>
                </a:lnTo>
                <a:lnTo>
                  <a:pt x="2857" y="666"/>
                </a:lnTo>
                <a:lnTo>
                  <a:pt x="2826" y="615"/>
                </a:lnTo>
                <a:lnTo>
                  <a:pt x="2791" y="568"/>
                </a:lnTo>
                <a:lnTo>
                  <a:pt x="2751" y="525"/>
                </a:lnTo>
                <a:lnTo>
                  <a:pt x="2708" y="484"/>
                </a:lnTo>
                <a:lnTo>
                  <a:pt x="2660" y="449"/>
                </a:lnTo>
                <a:lnTo>
                  <a:pt x="2610" y="418"/>
                </a:lnTo>
                <a:lnTo>
                  <a:pt x="2556" y="393"/>
                </a:lnTo>
                <a:lnTo>
                  <a:pt x="2499" y="372"/>
                </a:lnTo>
                <a:lnTo>
                  <a:pt x="2441" y="357"/>
                </a:lnTo>
                <a:lnTo>
                  <a:pt x="2379" y="347"/>
                </a:lnTo>
                <a:lnTo>
                  <a:pt x="2316" y="344"/>
                </a:lnTo>
                <a:close/>
                <a:moveTo>
                  <a:pt x="2316" y="0"/>
                </a:moveTo>
                <a:lnTo>
                  <a:pt x="2395" y="4"/>
                </a:lnTo>
                <a:lnTo>
                  <a:pt x="2472" y="13"/>
                </a:lnTo>
                <a:lnTo>
                  <a:pt x="2547" y="28"/>
                </a:lnTo>
                <a:lnTo>
                  <a:pt x="2620" y="49"/>
                </a:lnTo>
                <a:lnTo>
                  <a:pt x="2690" y="76"/>
                </a:lnTo>
                <a:lnTo>
                  <a:pt x="2757" y="108"/>
                </a:lnTo>
                <a:lnTo>
                  <a:pt x="2822" y="144"/>
                </a:lnTo>
                <a:lnTo>
                  <a:pt x="2882" y="185"/>
                </a:lnTo>
                <a:lnTo>
                  <a:pt x="2941" y="231"/>
                </a:lnTo>
                <a:lnTo>
                  <a:pt x="2994" y="281"/>
                </a:lnTo>
                <a:lnTo>
                  <a:pt x="3044" y="335"/>
                </a:lnTo>
                <a:lnTo>
                  <a:pt x="3090" y="393"/>
                </a:lnTo>
                <a:lnTo>
                  <a:pt x="3131" y="455"/>
                </a:lnTo>
                <a:lnTo>
                  <a:pt x="3168" y="519"/>
                </a:lnTo>
                <a:lnTo>
                  <a:pt x="3200" y="586"/>
                </a:lnTo>
                <a:lnTo>
                  <a:pt x="3227" y="657"/>
                </a:lnTo>
                <a:lnTo>
                  <a:pt x="3247" y="729"/>
                </a:lnTo>
                <a:lnTo>
                  <a:pt x="3263" y="803"/>
                </a:lnTo>
                <a:lnTo>
                  <a:pt x="3273" y="881"/>
                </a:lnTo>
                <a:lnTo>
                  <a:pt x="3276" y="959"/>
                </a:lnTo>
                <a:lnTo>
                  <a:pt x="3273" y="1037"/>
                </a:lnTo>
                <a:lnTo>
                  <a:pt x="3263" y="1114"/>
                </a:lnTo>
                <a:lnTo>
                  <a:pt x="3247" y="1190"/>
                </a:lnTo>
                <a:lnTo>
                  <a:pt x="3227" y="1262"/>
                </a:lnTo>
                <a:lnTo>
                  <a:pt x="3200" y="1332"/>
                </a:lnTo>
                <a:lnTo>
                  <a:pt x="3168" y="1399"/>
                </a:lnTo>
                <a:lnTo>
                  <a:pt x="3131" y="1464"/>
                </a:lnTo>
                <a:lnTo>
                  <a:pt x="3090" y="1525"/>
                </a:lnTo>
                <a:lnTo>
                  <a:pt x="3044" y="1583"/>
                </a:lnTo>
                <a:lnTo>
                  <a:pt x="2994" y="1636"/>
                </a:lnTo>
                <a:lnTo>
                  <a:pt x="2941" y="1686"/>
                </a:lnTo>
                <a:lnTo>
                  <a:pt x="2882" y="1733"/>
                </a:lnTo>
                <a:lnTo>
                  <a:pt x="2822" y="1773"/>
                </a:lnTo>
                <a:lnTo>
                  <a:pt x="2757" y="1811"/>
                </a:lnTo>
                <a:lnTo>
                  <a:pt x="2690" y="1843"/>
                </a:lnTo>
                <a:lnTo>
                  <a:pt x="2620" y="1869"/>
                </a:lnTo>
                <a:lnTo>
                  <a:pt x="2547" y="1889"/>
                </a:lnTo>
                <a:lnTo>
                  <a:pt x="2472" y="1905"/>
                </a:lnTo>
                <a:lnTo>
                  <a:pt x="2395" y="1915"/>
                </a:lnTo>
                <a:lnTo>
                  <a:pt x="2316" y="1918"/>
                </a:lnTo>
                <a:lnTo>
                  <a:pt x="2239" y="1915"/>
                </a:lnTo>
                <a:lnTo>
                  <a:pt x="2162" y="1905"/>
                </a:lnTo>
                <a:lnTo>
                  <a:pt x="2088" y="1889"/>
                </a:lnTo>
                <a:lnTo>
                  <a:pt x="2015" y="1868"/>
                </a:lnTo>
                <a:lnTo>
                  <a:pt x="1945" y="1842"/>
                </a:lnTo>
                <a:lnTo>
                  <a:pt x="1878" y="1811"/>
                </a:lnTo>
                <a:lnTo>
                  <a:pt x="1136" y="2558"/>
                </a:lnTo>
                <a:lnTo>
                  <a:pt x="1491" y="2914"/>
                </a:lnTo>
                <a:lnTo>
                  <a:pt x="1336" y="3068"/>
                </a:lnTo>
                <a:lnTo>
                  <a:pt x="1169" y="2896"/>
                </a:lnTo>
                <a:lnTo>
                  <a:pt x="1045" y="3016"/>
                </a:lnTo>
                <a:lnTo>
                  <a:pt x="1215" y="3189"/>
                </a:lnTo>
                <a:lnTo>
                  <a:pt x="1004" y="3400"/>
                </a:lnTo>
                <a:lnTo>
                  <a:pt x="652" y="3047"/>
                </a:lnTo>
                <a:lnTo>
                  <a:pt x="490" y="3210"/>
                </a:lnTo>
                <a:lnTo>
                  <a:pt x="460" y="3237"/>
                </a:lnTo>
                <a:lnTo>
                  <a:pt x="429" y="3258"/>
                </a:lnTo>
                <a:lnTo>
                  <a:pt x="395" y="3274"/>
                </a:lnTo>
                <a:lnTo>
                  <a:pt x="359" y="3286"/>
                </a:lnTo>
                <a:lnTo>
                  <a:pt x="323" y="3293"/>
                </a:lnTo>
                <a:lnTo>
                  <a:pt x="286" y="3296"/>
                </a:lnTo>
                <a:lnTo>
                  <a:pt x="250" y="3293"/>
                </a:lnTo>
                <a:lnTo>
                  <a:pt x="214" y="3286"/>
                </a:lnTo>
                <a:lnTo>
                  <a:pt x="180" y="3274"/>
                </a:lnTo>
                <a:lnTo>
                  <a:pt x="146" y="3258"/>
                </a:lnTo>
                <a:lnTo>
                  <a:pt x="114" y="3238"/>
                </a:lnTo>
                <a:lnTo>
                  <a:pt x="85" y="3213"/>
                </a:lnTo>
                <a:lnTo>
                  <a:pt x="59" y="3183"/>
                </a:lnTo>
                <a:lnTo>
                  <a:pt x="38" y="3152"/>
                </a:lnTo>
                <a:lnTo>
                  <a:pt x="21" y="3118"/>
                </a:lnTo>
                <a:lnTo>
                  <a:pt x="10" y="3083"/>
                </a:lnTo>
                <a:lnTo>
                  <a:pt x="2" y="3047"/>
                </a:lnTo>
                <a:lnTo>
                  <a:pt x="0" y="3010"/>
                </a:lnTo>
                <a:lnTo>
                  <a:pt x="0" y="3010"/>
                </a:lnTo>
                <a:lnTo>
                  <a:pt x="2" y="2973"/>
                </a:lnTo>
                <a:lnTo>
                  <a:pt x="10" y="2937"/>
                </a:lnTo>
                <a:lnTo>
                  <a:pt x="20" y="2902"/>
                </a:lnTo>
                <a:lnTo>
                  <a:pt x="37" y="2869"/>
                </a:lnTo>
                <a:lnTo>
                  <a:pt x="57" y="2837"/>
                </a:lnTo>
                <a:lnTo>
                  <a:pt x="83" y="2807"/>
                </a:lnTo>
                <a:lnTo>
                  <a:pt x="1470" y="1408"/>
                </a:lnTo>
                <a:lnTo>
                  <a:pt x="1437" y="1339"/>
                </a:lnTo>
                <a:lnTo>
                  <a:pt x="1409" y="1268"/>
                </a:lnTo>
                <a:lnTo>
                  <a:pt x="1388" y="1194"/>
                </a:lnTo>
                <a:lnTo>
                  <a:pt x="1371" y="1117"/>
                </a:lnTo>
                <a:lnTo>
                  <a:pt x="1361" y="1040"/>
                </a:lnTo>
                <a:lnTo>
                  <a:pt x="1358" y="959"/>
                </a:lnTo>
                <a:lnTo>
                  <a:pt x="1361" y="881"/>
                </a:lnTo>
                <a:lnTo>
                  <a:pt x="1371" y="803"/>
                </a:lnTo>
                <a:lnTo>
                  <a:pt x="1386" y="729"/>
                </a:lnTo>
                <a:lnTo>
                  <a:pt x="1407" y="657"/>
                </a:lnTo>
                <a:lnTo>
                  <a:pt x="1434" y="586"/>
                </a:lnTo>
                <a:lnTo>
                  <a:pt x="1466" y="519"/>
                </a:lnTo>
                <a:lnTo>
                  <a:pt x="1502" y="455"/>
                </a:lnTo>
                <a:lnTo>
                  <a:pt x="1543" y="393"/>
                </a:lnTo>
                <a:lnTo>
                  <a:pt x="1589" y="335"/>
                </a:lnTo>
                <a:lnTo>
                  <a:pt x="1639" y="281"/>
                </a:lnTo>
                <a:lnTo>
                  <a:pt x="1693" y="231"/>
                </a:lnTo>
                <a:lnTo>
                  <a:pt x="1751" y="185"/>
                </a:lnTo>
                <a:lnTo>
                  <a:pt x="1812" y="144"/>
                </a:lnTo>
                <a:lnTo>
                  <a:pt x="1876" y="108"/>
                </a:lnTo>
                <a:lnTo>
                  <a:pt x="1944" y="76"/>
                </a:lnTo>
                <a:lnTo>
                  <a:pt x="2014" y="49"/>
                </a:lnTo>
                <a:lnTo>
                  <a:pt x="2087" y="28"/>
                </a:lnTo>
                <a:lnTo>
                  <a:pt x="2161" y="13"/>
                </a:lnTo>
                <a:lnTo>
                  <a:pt x="2238" y="4"/>
                </a:lnTo>
                <a:lnTo>
                  <a:pt x="2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647525" y="2142333"/>
            <a:ext cx="1903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05802" y="1043227"/>
            <a:ext cx="1903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23858" y="3588547"/>
            <a:ext cx="1903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16534" y="782024"/>
            <a:ext cx="1903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44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68231" y="4724871"/>
            <a:ext cx="1903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onda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823</Words>
  <Application>Microsoft Office PowerPoint</Application>
  <PresentationFormat>Widescreen</PresentationFormat>
  <Paragraphs>129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48</cp:revision>
  <dcterms:created xsi:type="dcterms:W3CDTF">2015-02-23T09:54:28Z</dcterms:created>
  <dcterms:modified xsi:type="dcterms:W3CDTF">2015-02-23T20:15:52Z</dcterms:modified>
</cp:coreProperties>
</file>