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5" r:id="rId2"/>
    <p:sldId id="283" r:id="rId3"/>
    <p:sldId id="266" r:id="rId4"/>
    <p:sldId id="265" r:id="rId5"/>
    <p:sldId id="267" r:id="rId6"/>
    <p:sldId id="268" r:id="rId7"/>
    <p:sldId id="269" r:id="rId8"/>
    <p:sldId id="270" r:id="rId9"/>
    <p:sldId id="272" r:id="rId10"/>
    <p:sldId id="273" r:id="rId11"/>
    <p:sldId id="286" r:id="rId12"/>
    <p:sldId id="287" r:id="rId13"/>
    <p:sldId id="275" r:id="rId14"/>
    <p:sldId id="277" r:id="rId15"/>
    <p:sldId id="278" r:id="rId16"/>
    <p:sldId id="280" r:id="rId17"/>
    <p:sldId id="288" r:id="rId18"/>
    <p:sldId id="290" r:id="rId19"/>
    <p:sldId id="2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0844" autoAdjust="0"/>
  </p:normalViewPr>
  <p:slideViewPr>
    <p:cSldViewPr snapToGrid="0">
      <p:cViewPr varScale="1">
        <p:scale>
          <a:sx n="113" d="100"/>
          <a:sy n="113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75000"/>
                </a:schemeClr>
              </a:contourClr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lumMod val="75000"/>
                </a:schemeClr>
              </a:contourClr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442230016"/>
        <c:axId val="442230576"/>
        <c:axId val="0"/>
      </c:bar3DChart>
      <c:catAx>
        <c:axId val="442230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230576"/>
        <c:crosses val="autoZero"/>
        <c:auto val="1"/>
        <c:lblAlgn val="ctr"/>
        <c:lblOffset val="100"/>
        <c:noMultiLvlLbl val="0"/>
      </c:catAx>
      <c:valAx>
        <c:axId val="44223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230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>
              <a:lumMod val="65000"/>
              <a:lumOff val="3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DC3EF-BC09-49A7-9F5A-47D9AABE53CA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F8AF6-A0DE-410A-8FB6-62F8977C5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29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http://pixabay.com/en/drop-of-water-drip-raindrop-597109/</a:t>
            </a:r>
          </a:p>
          <a:p>
            <a:r>
              <a:rPr lang="en-US" dirty="0" smtClean="0"/>
              <a:t>http://pixabay.com/en/autumn-fall-foliage-leaves-437769/</a:t>
            </a:r>
          </a:p>
          <a:p>
            <a:r>
              <a:rPr lang="en-US" dirty="0" smtClean="0"/>
              <a:t>http://pixabay.com/en/tree-frog-frog-red-eyed-amphibian-69813/</a:t>
            </a:r>
          </a:p>
          <a:p>
            <a:r>
              <a:rPr lang="en-US" dirty="0" smtClean="0"/>
              <a:t>http://pixabay.com/en/orchid-flower-plant-exotic-white-563433/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F8AF6-A0DE-410A-8FB6-62F8977C546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85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http://pixabay.com/en/hot-air-balloon-balloon-air-sky-521542/</a:t>
            </a:r>
          </a:p>
          <a:p>
            <a:r>
              <a:rPr lang="en-US" dirty="0" smtClean="0"/>
              <a:t>http://pixabay.com/en/crayons-colors-art-zip-627895/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F8AF6-A0DE-410A-8FB6-62F8977C546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16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http://pixabay.com/en/run-material-photography-silhouette-634702/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F8AF6-A0DE-410A-8FB6-62F8977C546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459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476D0F-76E0-460B-83D5-1BF48E166222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A13842-5187-4850-9AB7-D444F73A2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9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476D0F-76E0-460B-83D5-1BF48E166222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A13842-5187-4850-9AB7-D444F73A2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3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476D0F-76E0-460B-83D5-1BF48E166222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A13842-5187-4850-9AB7-D444F73A2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93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476D0F-76E0-460B-83D5-1BF48E166222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A13842-5187-4850-9AB7-D444F73A2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5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476D0F-76E0-460B-83D5-1BF48E166222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A13842-5187-4850-9AB7-D444F73A2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3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476D0F-76E0-460B-83D5-1BF48E166222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A13842-5187-4850-9AB7-D444F73A2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476D0F-76E0-460B-83D5-1BF48E166222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A13842-5187-4850-9AB7-D444F73A2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476D0F-76E0-460B-83D5-1BF48E166222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A13842-5187-4850-9AB7-D444F73A2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2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476D0F-76E0-460B-83D5-1BF48E166222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A13842-5187-4850-9AB7-D444F73A2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3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476D0F-76E0-460B-83D5-1BF48E166222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A13842-5187-4850-9AB7-D444F73A2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6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476D0F-76E0-460B-83D5-1BF48E166222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A13842-5187-4850-9AB7-D444F73A2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5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40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8458200" y="2712720"/>
            <a:ext cx="3733800" cy="2697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2712720"/>
            <a:ext cx="3733800" cy="2697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3566319" y="2547303"/>
            <a:ext cx="5059363" cy="3865562"/>
            <a:chOff x="2114" y="1643"/>
            <a:chExt cx="3187" cy="2435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2114" y="1643"/>
              <a:ext cx="3187" cy="1957"/>
            </a:xfrm>
            <a:custGeom>
              <a:avLst/>
              <a:gdLst>
                <a:gd name="T0" fmla="*/ 408 w 408"/>
                <a:gd name="T1" fmla="*/ 242 h 250"/>
                <a:gd name="T2" fmla="*/ 399 w 408"/>
                <a:gd name="T3" fmla="*/ 250 h 250"/>
                <a:gd name="T4" fmla="*/ 8 w 408"/>
                <a:gd name="T5" fmla="*/ 250 h 250"/>
                <a:gd name="T6" fmla="*/ 0 w 408"/>
                <a:gd name="T7" fmla="*/ 242 h 250"/>
                <a:gd name="T8" fmla="*/ 0 w 408"/>
                <a:gd name="T9" fmla="*/ 8 h 250"/>
                <a:gd name="T10" fmla="*/ 8 w 408"/>
                <a:gd name="T11" fmla="*/ 0 h 250"/>
                <a:gd name="T12" fmla="*/ 399 w 408"/>
                <a:gd name="T13" fmla="*/ 0 h 250"/>
                <a:gd name="T14" fmla="*/ 408 w 408"/>
                <a:gd name="T15" fmla="*/ 8 h 250"/>
                <a:gd name="T16" fmla="*/ 408 w 408"/>
                <a:gd name="T17" fmla="*/ 24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250">
                  <a:moveTo>
                    <a:pt x="408" y="242"/>
                  </a:moveTo>
                  <a:cubicBezTo>
                    <a:pt x="408" y="246"/>
                    <a:pt x="404" y="250"/>
                    <a:pt x="399" y="250"/>
                  </a:cubicBezTo>
                  <a:cubicBezTo>
                    <a:pt x="8" y="250"/>
                    <a:pt x="8" y="250"/>
                    <a:pt x="8" y="250"/>
                  </a:cubicBezTo>
                  <a:cubicBezTo>
                    <a:pt x="4" y="250"/>
                    <a:pt x="0" y="246"/>
                    <a:pt x="0" y="24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99" y="0"/>
                    <a:pt x="399" y="0"/>
                    <a:pt x="399" y="0"/>
                  </a:cubicBezTo>
                  <a:cubicBezTo>
                    <a:pt x="404" y="0"/>
                    <a:pt x="408" y="4"/>
                    <a:pt x="408" y="8"/>
                  </a:cubicBezTo>
                  <a:lnTo>
                    <a:pt x="408" y="24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239" y="1776"/>
              <a:ext cx="2929" cy="165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676" y="3490"/>
              <a:ext cx="55" cy="47"/>
            </a:xfrm>
            <a:custGeom>
              <a:avLst/>
              <a:gdLst>
                <a:gd name="T0" fmla="*/ 0 w 7"/>
                <a:gd name="T1" fmla="*/ 3 h 6"/>
                <a:gd name="T2" fmla="*/ 0 w 7"/>
                <a:gd name="T3" fmla="*/ 2 h 6"/>
                <a:gd name="T4" fmla="*/ 0 w 7"/>
                <a:gd name="T5" fmla="*/ 2 h 6"/>
                <a:gd name="T6" fmla="*/ 1 w 7"/>
                <a:gd name="T7" fmla="*/ 1 h 6"/>
                <a:gd name="T8" fmla="*/ 1 w 7"/>
                <a:gd name="T9" fmla="*/ 0 h 6"/>
                <a:gd name="T10" fmla="*/ 3 w 7"/>
                <a:gd name="T11" fmla="*/ 0 h 6"/>
                <a:gd name="T12" fmla="*/ 3 w 7"/>
                <a:gd name="T13" fmla="*/ 0 h 6"/>
                <a:gd name="T14" fmla="*/ 4 w 7"/>
                <a:gd name="T15" fmla="*/ 0 h 6"/>
                <a:gd name="T16" fmla="*/ 4 w 7"/>
                <a:gd name="T17" fmla="*/ 0 h 6"/>
                <a:gd name="T18" fmla="*/ 5 w 7"/>
                <a:gd name="T19" fmla="*/ 0 h 6"/>
                <a:gd name="T20" fmla="*/ 5 w 7"/>
                <a:gd name="T21" fmla="*/ 0 h 6"/>
                <a:gd name="T22" fmla="*/ 6 w 7"/>
                <a:gd name="T23" fmla="*/ 0 h 6"/>
                <a:gd name="T24" fmla="*/ 7 w 7"/>
                <a:gd name="T25" fmla="*/ 0 h 6"/>
                <a:gd name="T26" fmla="*/ 7 w 7"/>
                <a:gd name="T27" fmla="*/ 1 h 6"/>
                <a:gd name="T28" fmla="*/ 6 w 7"/>
                <a:gd name="T29" fmla="*/ 2 h 6"/>
                <a:gd name="T30" fmla="*/ 7 w 7"/>
                <a:gd name="T31" fmla="*/ 4 h 6"/>
                <a:gd name="T32" fmla="*/ 7 w 7"/>
                <a:gd name="T33" fmla="*/ 4 h 6"/>
                <a:gd name="T34" fmla="*/ 7 w 7"/>
                <a:gd name="T35" fmla="*/ 6 h 6"/>
                <a:gd name="T36" fmla="*/ 6 w 7"/>
                <a:gd name="T37" fmla="*/ 6 h 6"/>
                <a:gd name="T38" fmla="*/ 5 w 7"/>
                <a:gd name="T39" fmla="*/ 6 h 6"/>
                <a:gd name="T40" fmla="*/ 5 w 7"/>
                <a:gd name="T41" fmla="*/ 6 h 6"/>
                <a:gd name="T42" fmla="*/ 4 w 7"/>
                <a:gd name="T43" fmla="*/ 6 h 6"/>
                <a:gd name="T44" fmla="*/ 3 w 7"/>
                <a:gd name="T45" fmla="*/ 6 h 6"/>
                <a:gd name="T46" fmla="*/ 3 w 7"/>
                <a:gd name="T47" fmla="*/ 6 h 6"/>
                <a:gd name="T48" fmla="*/ 2 w 7"/>
                <a:gd name="T49" fmla="*/ 6 h 6"/>
                <a:gd name="T50" fmla="*/ 2 w 7"/>
                <a:gd name="T51" fmla="*/ 6 h 6"/>
                <a:gd name="T52" fmla="*/ 1 w 7"/>
                <a:gd name="T53" fmla="*/ 5 h 6"/>
                <a:gd name="T54" fmla="*/ 0 w 7"/>
                <a:gd name="T55" fmla="*/ 3 h 6"/>
                <a:gd name="T56" fmla="*/ 0 w 7"/>
                <a:gd name="T5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" h="6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6" y="3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5"/>
                    <a:pt x="7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4" y="6"/>
                    <a:pt x="4" y="6"/>
                  </a:cubicBezTo>
                  <a:cubicBezTo>
                    <a:pt x="4" y="6"/>
                    <a:pt x="4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1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708" y="3475"/>
              <a:ext cx="15" cy="15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1 w 2"/>
                <a:gd name="T5" fmla="*/ 1 h 2"/>
                <a:gd name="T6" fmla="*/ 1 w 2"/>
                <a:gd name="T7" fmla="*/ 2 h 2"/>
                <a:gd name="T8" fmla="*/ 0 w 2"/>
                <a:gd name="T9" fmla="*/ 2 h 2"/>
                <a:gd name="T10" fmla="*/ 0 w 2"/>
                <a:gd name="T11" fmla="*/ 2 h 2"/>
                <a:gd name="T12" fmla="*/ 0 w 2"/>
                <a:gd name="T13" fmla="*/ 1 h 2"/>
                <a:gd name="T14" fmla="*/ 1 w 2"/>
                <a:gd name="T15" fmla="*/ 0 h 2"/>
                <a:gd name="T16" fmla="*/ 2 w 2"/>
                <a:gd name="T17" fmla="*/ 0 h 2"/>
                <a:gd name="T18" fmla="*/ 2 w 2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3294" y="3600"/>
              <a:ext cx="828" cy="384"/>
            </a:xfrm>
            <a:custGeom>
              <a:avLst/>
              <a:gdLst>
                <a:gd name="T0" fmla="*/ 96 w 106"/>
                <a:gd name="T1" fmla="*/ 0 h 49"/>
                <a:gd name="T2" fmla="*/ 10 w 106"/>
                <a:gd name="T3" fmla="*/ 0 h 49"/>
                <a:gd name="T4" fmla="*/ 0 w 106"/>
                <a:gd name="T5" fmla="*/ 49 h 49"/>
                <a:gd name="T6" fmla="*/ 106 w 106"/>
                <a:gd name="T7" fmla="*/ 49 h 49"/>
                <a:gd name="T8" fmla="*/ 96 w 106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49">
                  <a:moveTo>
                    <a:pt x="96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42"/>
                    <a:pt x="0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97" y="42"/>
                    <a:pt x="96" y="0"/>
                    <a:pt x="9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122" y="3984"/>
              <a:ext cx="1172" cy="94"/>
            </a:xfrm>
            <a:custGeom>
              <a:avLst/>
              <a:gdLst>
                <a:gd name="T0" fmla="*/ 128 w 150"/>
                <a:gd name="T1" fmla="*/ 0 h 12"/>
                <a:gd name="T2" fmla="*/ 22 w 150"/>
                <a:gd name="T3" fmla="*/ 0 h 12"/>
                <a:gd name="T4" fmla="*/ 32 w 150"/>
                <a:gd name="T5" fmla="*/ 12 h 12"/>
                <a:gd name="T6" fmla="*/ 75 w 150"/>
                <a:gd name="T7" fmla="*/ 12 h 12"/>
                <a:gd name="T8" fmla="*/ 118 w 150"/>
                <a:gd name="T9" fmla="*/ 12 h 12"/>
                <a:gd name="T10" fmla="*/ 128 w 150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" h="12">
                  <a:moveTo>
                    <a:pt x="128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3" y="7"/>
                    <a:pt x="0" y="12"/>
                    <a:pt x="32" y="12"/>
                  </a:cubicBezTo>
                  <a:cubicBezTo>
                    <a:pt x="64" y="12"/>
                    <a:pt x="75" y="12"/>
                    <a:pt x="75" y="12"/>
                  </a:cubicBezTo>
                  <a:cubicBezTo>
                    <a:pt x="75" y="12"/>
                    <a:pt x="86" y="12"/>
                    <a:pt x="118" y="12"/>
                  </a:cubicBezTo>
                  <a:cubicBezTo>
                    <a:pt x="150" y="12"/>
                    <a:pt x="137" y="7"/>
                    <a:pt x="12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358793" y="1849646"/>
            <a:ext cx="74744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text here.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92395" y="897040"/>
            <a:ext cx="102072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</a:p>
        </p:txBody>
      </p:sp>
      <p:grpSp>
        <p:nvGrpSpPr>
          <p:cNvPr id="25" name="Group 13"/>
          <p:cNvGrpSpPr>
            <a:grpSpLocks noChangeAspect="1"/>
          </p:cNvGrpSpPr>
          <p:nvPr/>
        </p:nvGrpSpPr>
        <p:grpSpPr bwMode="auto">
          <a:xfrm>
            <a:off x="3988355" y="3733992"/>
            <a:ext cx="4115277" cy="1461419"/>
            <a:chOff x="4196" y="565"/>
            <a:chExt cx="2861" cy="1016"/>
          </a:xfrm>
        </p:grpSpPr>
        <p:sp>
          <p:nvSpPr>
            <p:cNvPr id="26" name="AutoShape 12"/>
            <p:cNvSpPr>
              <a:spLocks noChangeAspect="1" noChangeArrowheads="1" noTextEdit="1"/>
            </p:cNvSpPr>
            <p:nvPr/>
          </p:nvSpPr>
          <p:spPr bwMode="auto">
            <a:xfrm>
              <a:off x="4196" y="565"/>
              <a:ext cx="2859" cy="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4196" y="1058"/>
              <a:ext cx="168" cy="523"/>
            </a:xfrm>
            <a:custGeom>
              <a:avLst/>
              <a:gdLst>
                <a:gd name="T0" fmla="*/ 83 w 83"/>
                <a:gd name="T1" fmla="*/ 246 h 257"/>
                <a:gd name="T2" fmla="*/ 72 w 83"/>
                <a:gd name="T3" fmla="*/ 257 h 257"/>
                <a:gd name="T4" fmla="*/ 11 w 83"/>
                <a:gd name="T5" fmla="*/ 257 h 257"/>
                <a:gd name="T6" fmla="*/ 0 w 83"/>
                <a:gd name="T7" fmla="*/ 246 h 257"/>
                <a:gd name="T8" fmla="*/ 0 w 83"/>
                <a:gd name="T9" fmla="*/ 11 h 257"/>
                <a:gd name="T10" fmla="*/ 11 w 83"/>
                <a:gd name="T11" fmla="*/ 0 h 257"/>
                <a:gd name="T12" fmla="*/ 72 w 83"/>
                <a:gd name="T13" fmla="*/ 0 h 257"/>
                <a:gd name="T14" fmla="*/ 83 w 83"/>
                <a:gd name="T15" fmla="*/ 11 h 257"/>
                <a:gd name="T16" fmla="*/ 83 w 83"/>
                <a:gd name="T17" fmla="*/ 246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257">
                  <a:moveTo>
                    <a:pt x="83" y="246"/>
                  </a:moveTo>
                  <a:cubicBezTo>
                    <a:pt x="83" y="252"/>
                    <a:pt x="78" y="257"/>
                    <a:pt x="72" y="257"/>
                  </a:cubicBezTo>
                  <a:cubicBezTo>
                    <a:pt x="11" y="257"/>
                    <a:pt x="11" y="257"/>
                    <a:pt x="11" y="257"/>
                  </a:cubicBezTo>
                  <a:cubicBezTo>
                    <a:pt x="5" y="257"/>
                    <a:pt x="0" y="252"/>
                    <a:pt x="0" y="24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8" y="0"/>
                    <a:pt x="83" y="5"/>
                    <a:pt x="83" y="11"/>
                  </a:cubicBezTo>
                  <a:lnTo>
                    <a:pt x="83" y="24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5"/>
            <p:cNvSpPr>
              <a:spLocks/>
            </p:cNvSpPr>
            <p:nvPr/>
          </p:nvSpPr>
          <p:spPr bwMode="auto">
            <a:xfrm>
              <a:off x="4389" y="948"/>
              <a:ext cx="168" cy="633"/>
            </a:xfrm>
            <a:custGeom>
              <a:avLst/>
              <a:gdLst>
                <a:gd name="T0" fmla="*/ 83 w 83"/>
                <a:gd name="T1" fmla="*/ 300 h 311"/>
                <a:gd name="T2" fmla="*/ 71 w 83"/>
                <a:gd name="T3" fmla="*/ 311 h 311"/>
                <a:gd name="T4" fmla="*/ 11 w 83"/>
                <a:gd name="T5" fmla="*/ 311 h 311"/>
                <a:gd name="T6" fmla="*/ 0 w 83"/>
                <a:gd name="T7" fmla="*/ 300 h 311"/>
                <a:gd name="T8" fmla="*/ 0 w 83"/>
                <a:gd name="T9" fmla="*/ 11 h 311"/>
                <a:gd name="T10" fmla="*/ 11 w 83"/>
                <a:gd name="T11" fmla="*/ 0 h 311"/>
                <a:gd name="T12" fmla="*/ 71 w 83"/>
                <a:gd name="T13" fmla="*/ 0 h 311"/>
                <a:gd name="T14" fmla="*/ 83 w 83"/>
                <a:gd name="T15" fmla="*/ 11 h 311"/>
                <a:gd name="T16" fmla="*/ 83 w 83"/>
                <a:gd name="T17" fmla="*/ 30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311">
                  <a:moveTo>
                    <a:pt x="83" y="300"/>
                  </a:moveTo>
                  <a:cubicBezTo>
                    <a:pt x="83" y="306"/>
                    <a:pt x="78" y="311"/>
                    <a:pt x="71" y="311"/>
                  </a:cubicBezTo>
                  <a:cubicBezTo>
                    <a:pt x="11" y="311"/>
                    <a:pt x="11" y="311"/>
                    <a:pt x="11" y="311"/>
                  </a:cubicBezTo>
                  <a:cubicBezTo>
                    <a:pt x="5" y="311"/>
                    <a:pt x="0" y="306"/>
                    <a:pt x="0" y="30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8" y="0"/>
                    <a:pt x="83" y="5"/>
                    <a:pt x="83" y="11"/>
                  </a:cubicBezTo>
                  <a:lnTo>
                    <a:pt x="83" y="30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6"/>
            <p:cNvSpPr>
              <a:spLocks/>
            </p:cNvSpPr>
            <p:nvPr/>
          </p:nvSpPr>
          <p:spPr bwMode="auto">
            <a:xfrm>
              <a:off x="4581" y="1296"/>
              <a:ext cx="169" cy="285"/>
            </a:xfrm>
            <a:custGeom>
              <a:avLst/>
              <a:gdLst>
                <a:gd name="T0" fmla="*/ 83 w 83"/>
                <a:gd name="T1" fmla="*/ 129 h 140"/>
                <a:gd name="T2" fmla="*/ 71 w 83"/>
                <a:gd name="T3" fmla="*/ 140 h 140"/>
                <a:gd name="T4" fmla="*/ 11 w 83"/>
                <a:gd name="T5" fmla="*/ 140 h 140"/>
                <a:gd name="T6" fmla="*/ 0 w 83"/>
                <a:gd name="T7" fmla="*/ 129 h 140"/>
                <a:gd name="T8" fmla="*/ 0 w 83"/>
                <a:gd name="T9" fmla="*/ 11 h 140"/>
                <a:gd name="T10" fmla="*/ 11 w 83"/>
                <a:gd name="T11" fmla="*/ 0 h 140"/>
                <a:gd name="T12" fmla="*/ 71 w 83"/>
                <a:gd name="T13" fmla="*/ 0 h 140"/>
                <a:gd name="T14" fmla="*/ 83 w 83"/>
                <a:gd name="T15" fmla="*/ 11 h 140"/>
                <a:gd name="T16" fmla="*/ 83 w 83"/>
                <a:gd name="T17" fmla="*/ 12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40">
                  <a:moveTo>
                    <a:pt x="83" y="129"/>
                  </a:moveTo>
                  <a:cubicBezTo>
                    <a:pt x="83" y="135"/>
                    <a:pt x="78" y="140"/>
                    <a:pt x="71" y="140"/>
                  </a:cubicBezTo>
                  <a:cubicBezTo>
                    <a:pt x="11" y="140"/>
                    <a:pt x="11" y="140"/>
                    <a:pt x="11" y="140"/>
                  </a:cubicBezTo>
                  <a:cubicBezTo>
                    <a:pt x="5" y="140"/>
                    <a:pt x="0" y="135"/>
                    <a:pt x="0" y="12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8" y="0"/>
                    <a:pt x="83" y="5"/>
                    <a:pt x="83" y="11"/>
                  </a:cubicBezTo>
                  <a:lnTo>
                    <a:pt x="83" y="129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7"/>
            <p:cNvSpPr>
              <a:spLocks/>
            </p:cNvSpPr>
            <p:nvPr/>
          </p:nvSpPr>
          <p:spPr bwMode="auto">
            <a:xfrm>
              <a:off x="4774" y="1210"/>
              <a:ext cx="168" cy="371"/>
            </a:xfrm>
            <a:custGeom>
              <a:avLst/>
              <a:gdLst>
                <a:gd name="T0" fmla="*/ 83 w 83"/>
                <a:gd name="T1" fmla="*/ 171 h 182"/>
                <a:gd name="T2" fmla="*/ 71 w 83"/>
                <a:gd name="T3" fmla="*/ 182 h 182"/>
                <a:gd name="T4" fmla="*/ 11 w 83"/>
                <a:gd name="T5" fmla="*/ 182 h 182"/>
                <a:gd name="T6" fmla="*/ 0 w 83"/>
                <a:gd name="T7" fmla="*/ 171 h 182"/>
                <a:gd name="T8" fmla="*/ 0 w 83"/>
                <a:gd name="T9" fmla="*/ 11 h 182"/>
                <a:gd name="T10" fmla="*/ 11 w 83"/>
                <a:gd name="T11" fmla="*/ 0 h 182"/>
                <a:gd name="T12" fmla="*/ 71 w 83"/>
                <a:gd name="T13" fmla="*/ 0 h 182"/>
                <a:gd name="T14" fmla="*/ 83 w 83"/>
                <a:gd name="T15" fmla="*/ 11 h 182"/>
                <a:gd name="T16" fmla="*/ 83 w 83"/>
                <a:gd name="T17" fmla="*/ 17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82">
                  <a:moveTo>
                    <a:pt x="83" y="171"/>
                  </a:moveTo>
                  <a:cubicBezTo>
                    <a:pt x="83" y="177"/>
                    <a:pt x="77" y="182"/>
                    <a:pt x="71" y="182"/>
                  </a:cubicBezTo>
                  <a:cubicBezTo>
                    <a:pt x="11" y="182"/>
                    <a:pt x="11" y="182"/>
                    <a:pt x="11" y="182"/>
                  </a:cubicBezTo>
                  <a:cubicBezTo>
                    <a:pt x="5" y="182"/>
                    <a:pt x="0" y="177"/>
                    <a:pt x="0" y="17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7" y="0"/>
                    <a:pt x="83" y="5"/>
                    <a:pt x="83" y="11"/>
                  </a:cubicBezTo>
                  <a:lnTo>
                    <a:pt x="83" y="171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8"/>
            <p:cNvSpPr>
              <a:spLocks/>
            </p:cNvSpPr>
            <p:nvPr/>
          </p:nvSpPr>
          <p:spPr bwMode="auto">
            <a:xfrm>
              <a:off x="4965" y="1074"/>
              <a:ext cx="168" cy="507"/>
            </a:xfrm>
            <a:custGeom>
              <a:avLst/>
              <a:gdLst>
                <a:gd name="T0" fmla="*/ 83 w 83"/>
                <a:gd name="T1" fmla="*/ 238 h 249"/>
                <a:gd name="T2" fmla="*/ 72 w 83"/>
                <a:gd name="T3" fmla="*/ 249 h 249"/>
                <a:gd name="T4" fmla="*/ 12 w 83"/>
                <a:gd name="T5" fmla="*/ 249 h 249"/>
                <a:gd name="T6" fmla="*/ 0 w 83"/>
                <a:gd name="T7" fmla="*/ 238 h 249"/>
                <a:gd name="T8" fmla="*/ 0 w 83"/>
                <a:gd name="T9" fmla="*/ 12 h 249"/>
                <a:gd name="T10" fmla="*/ 12 w 83"/>
                <a:gd name="T11" fmla="*/ 0 h 249"/>
                <a:gd name="T12" fmla="*/ 72 w 83"/>
                <a:gd name="T13" fmla="*/ 0 h 249"/>
                <a:gd name="T14" fmla="*/ 83 w 83"/>
                <a:gd name="T15" fmla="*/ 12 h 249"/>
                <a:gd name="T16" fmla="*/ 83 w 83"/>
                <a:gd name="T17" fmla="*/ 23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249">
                  <a:moveTo>
                    <a:pt x="83" y="238"/>
                  </a:moveTo>
                  <a:cubicBezTo>
                    <a:pt x="83" y="244"/>
                    <a:pt x="78" y="249"/>
                    <a:pt x="72" y="249"/>
                  </a:cubicBezTo>
                  <a:cubicBezTo>
                    <a:pt x="12" y="249"/>
                    <a:pt x="12" y="249"/>
                    <a:pt x="12" y="249"/>
                  </a:cubicBezTo>
                  <a:cubicBezTo>
                    <a:pt x="6" y="249"/>
                    <a:pt x="0" y="244"/>
                    <a:pt x="0" y="23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8" y="0"/>
                    <a:pt x="83" y="5"/>
                    <a:pt x="83" y="12"/>
                  </a:cubicBezTo>
                  <a:lnTo>
                    <a:pt x="83" y="238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9"/>
            <p:cNvSpPr>
              <a:spLocks/>
            </p:cNvSpPr>
            <p:nvPr/>
          </p:nvSpPr>
          <p:spPr bwMode="auto">
            <a:xfrm>
              <a:off x="5157" y="1396"/>
              <a:ext cx="168" cy="185"/>
            </a:xfrm>
            <a:custGeom>
              <a:avLst/>
              <a:gdLst>
                <a:gd name="T0" fmla="*/ 83 w 83"/>
                <a:gd name="T1" fmla="*/ 80 h 91"/>
                <a:gd name="T2" fmla="*/ 72 w 83"/>
                <a:gd name="T3" fmla="*/ 91 h 91"/>
                <a:gd name="T4" fmla="*/ 12 w 83"/>
                <a:gd name="T5" fmla="*/ 91 h 91"/>
                <a:gd name="T6" fmla="*/ 0 w 83"/>
                <a:gd name="T7" fmla="*/ 80 h 91"/>
                <a:gd name="T8" fmla="*/ 0 w 83"/>
                <a:gd name="T9" fmla="*/ 11 h 91"/>
                <a:gd name="T10" fmla="*/ 12 w 83"/>
                <a:gd name="T11" fmla="*/ 0 h 91"/>
                <a:gd name="T12" fmla="*/ 72 w 83"/>
                <a:gd name="T13" fmla="*/ 0 h 91"/>
                <a:gd name="T14" fmla="*/ 83 w 83"/>
                <a:gd name="T15" fmla="*/ 11 h 91"/>
                <a:gd name="T16" fmla="*/ 83 w 83"/>
                <a:gd name="T17" fmla="*/ 8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91">
                  <a:moveTo>
                    <a:pt x="83" y="80"/>
                  </a:moveTo>
                  <a:cubicBezTo>
                    <a:pt x="83" y="86"/>
                    <a:pt x="78" y="91"/>
                    <a:pt x="72" y="91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5" y="91"/>
                    <a:pt x="0" y="86"/>
                    <a:pt x="0" y="8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8" y="0"/>
                    <a:pt x="83" y="5"/>
                    <a:pt x="83" y="11"/>
                  </a:cubicBezTo>
                  <a:lnTo>
                    <a:pt x="83" y="8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0"/>
            <p:cNvSpPr>
              <a:spLocks/>
            </p:cNvSpPr>
            <p:nvPr/>
          </p:nvSpPr>
          <p:spPr bwMode="auto">
            <a:xfrm>
              <a:off x="5350" y="913"/>
              <a:ext cx="168" cy="668"/>
            </a:xfrm>
            <a:custGeom>
              <a:avLst/>
              <a:gdLst>
                <a:gd name="T0" fmla="*/ 83 w 83"/>
                <a:gd name="T1" fmla="*/ 317 h 328"/>
                <a:gd name="T2" fmla="*/ 72 w 83"/>
                <a:gd name="T3" fmla="*/ 328 h 328"/>
                <a:gd name="T4" fmla="*/ 12 w 83"/>
                <a:gd name="T5" fmla="*/ 328 h 328"/>
                <a:gd name="T6" fmla="*/ 0 w 83"/>
                <a:gd name="T7" fmla="*/ 317 h 328"/>
                <a:gd name="T8" fmla="*/ 0 w 83"/>
                <a:gd name="T9" fmla="*/ 12 h 328"/>
                <a:gd name="T10" fmla="*/ 12 w 83"/>
                <a:gd name="T11" fmla="*/ 0 h 328"/>
                <a:gd name="T12" fmla="*/ 72 w 83"/>
                <a:gd name="T13" fmla="*/ 0 h 328"/>
                <a:gd name="T14" fmla="*/ 83 w 83"/>
                <a:gd name="T15" fmla="*/ 12 h 328"/>
                <a:gd name="T16" fmla="*/ 83 w 83"/>
                <a:gd name="T17" fmla="*/ 31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328">
                  <a:moveTo>
                    <a:pt x="83" y="317"/>
                  </a:moveTo>
                  <a:cubicBezTo>
                    <a:pt x="83" y="323"/>
                    <a:pt x="78" y="328"/>
                    <a:pt x="72" y="328"/>
                  </a:cubicBezTo>
                  <a:cubicBezTo>
                    <a:pt x="12" y="328"/>
                    <a:pt x="12" y="328"/>
                    <a:pt x="12" y="328"/>
                  </a:cubicBezTo>
                  <a:cubicBezTo>
                    <a:pt x="5" y="328"/>
                    <a:pt x="0" y="323"/>
                    <a:pt x="0" y="3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8" y="0"/>
                    <a:pt x="83" y="5"/>
                    <a:pt x="83" y="12"/>
                  </a:cubicBezTo>
                  <a:lnTo>
                    <a:pt x="83" y="317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1"/>
            <p:cNvSpPr>
              <a:spLocks/>
            </p:cNvSpPr>
            <p:nvPr/>
          </p:nvSpPr>
          <p:spPr bwMode="auto">
            <a:xfrm>
              <a:off x="5542" y="1133"/>
              <a:ext cx="169" cy="448"/>
            </a:xfrm>
            <a:custGeom>
              <a:avLst/>
              <a:gdLst>
                <a:gd name="T0" fmla="*/ 83 w 83"/>
                <a:gd name="T1" fmla="*/ 209 h 220"/>
                <a:gd name="T2" fmla="*/ 72 w 83"/>
                <a:gd name="T3" fmla="*/ 220 h 220"/>
                <a:gd name="T4" fmla="*/ 11 w 83"/>
                <a:gd name="T5" fmla="*/ 220 h 220"/>
                <a:gd name="T6" fmla="*/ 0 w 83"/>
                <a:gd name="T7" fmla="*/ 209 h 220"/>
                <a:gd name="T8" fmla="*/ 0 w 83"/>
                <a:gd name="T9" fmla="*/ 11 h 220"/>
                <a:gd name="T10" fmla="*/ 11 w 83"/>
                <a:gd name="T11" fmla="*/ 0 h 220"/>
                <a:gd name="T12" fmla="*/ 72 w 83"/>
                <a:gd name="T13" fmla="*/ 0 h 220"/>
                <a:gd name="T14" fmla="*/ 83 w 83"/>
                <a:gd name="T15" fmla="*/ 11 h 220"/>
                <a:gd name="T16" fmla="*/ 83 w 83"/>
                <a:gd name="T17" fmla="*/ 20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220">
                  <a:moveTo>
                    <a:pt x="83" y="209"/>
                  </a:moveTo>
                  <a:cubicBezTo>
                    <a:pt x="83" y="215"/>
                    <a:pt x="78" y="220"/>
                    <a:pt x="72" y="220"/>
                  </a:cubicBezTo>
                  <a:cubicBezTo>
                    <a:pt x="11" y="220"/>
                    <a:pt x="11" y="220"/>
                    <a:pt x="11" y="220"/>
                  </a:cubicBezTo>
                  <a:cubicBezTo>
                    <a:pt x="5" y="220"/>
                    <a:pt x="0" y="215"/>
                    <a:pt x="0" y="20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8" y="0"/>
                    <a:pt x="83" y="5"/>
                    <a:pt x="83" y="11"/>
                  </a:cubicBezTo>
                  <a:lnTo>
                    <a:pt x="83" y="209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2"/>
            <p:cNvSpPr>
              <a:spLocks/>
            </p:cNvSpPr>
            <p:nvPr/>
          </p:nvSpPr>
          <p:spPr bwMode="auto">
            <a:xfrm>
              <a:off x="5735" y="964"/>
              <a:ext cx="168" cy="617"/>
            </a:xfrm>
            <a:custGeom>
              <a:avLst/>
              <a:gdLst>
                <a:gd name="T0" fmla="*/ 83 w 83"/>
                <a:gd name="T1" fmla="*/ 292 h 303"/>
                <a:gd name="T2" fmla="*/ 72 w 83"/>
                <a:gd name="T3" fmla="*/ 303 h 303"/>
                <a:gd name="T4" fmla="*/ 11 w 83"/>
                <a:gd name="T5" fmla="*/ 303 h 303"/>
                <a:gd name="T6" fmla="*/ 0 w 83"/>
                <a:gd name="T7" fmla="*/ 292 h 303"/>
                <a:gd name="T8" fmla="*/ 0 w 83"/>
                <a:gd name="T9" fmla="*/ 11 h 303"/>
                <a:gd name="T10" fmla="*/ 11 w 83"/>
                <a:gd name="T11" fmla="*/ 0 h 303"/>
                <a:gd name="T12" fmla="*/ 72 w 83"/>
                <a:gd name="T13" fmla="*/ 0 h 303"/>
                <a:gd name="T14" fmla="*/ 83 w 83"/>
                <a:gd name="T15" fmla="*/ 11 h 303"/>
                <a:gd name="T16" fmla="*/ 83 w 83"/>
                <a:gd name="T17" fmla="*/ 29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303">
                  <a:moveTo>
                    <a:pt x="83" y="292"/>
                  </a:moveTo>
                  <a:cubicBezTo>
                    <a:pt x="83" y="298"/>
                    <a:pt x="78" y="303"/>
                    <a:pt x="72" y="303"/>
                  </a:cubicBezTo>
                  <a:cubicBezTo>
                    <a:pt x="11" y="303"/>
                    <a:pt x="11" y="303"/>
                    <a:pt x="11" y="303"/>
                  </a:cubicBezTo>
                  <a:cubicBezTo>
                    <a:pt x="5" y="303"/>
                    <a:pt x="0" y="298"/>
                    <a:pt x="0" y="29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8" y="0"/>
                    <a:pt x="83" y="5"/>
                    <a:pt x="83" y="11"/>
                  </a:cubicBezTo>
                  <a:lnTo>
                    <a:pt x="83" y="29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3"/>
            <p:cNvSpPr>
              <a:spLocks/>
            </p:cNvSpPr>
            <p:nvPr/>
          </p:nvSpPr>
          <p:spPr bwMode="auto">
            <a:xfrm>
              <a:off x="5928" y="567"/>
              <a:ext cx="168" cy="1014"/>
            </a:xfrm>
            <a:custGeom>
              <a:avLst/>
              <a:gdLst>
                <a:gd name="T0" fmla="*/ 83 w 83"/>
                <a:gd name="T1" fmla="*/ 487 h 498"/>
                <a:gd name="T2" fmla="*/ 72 w 83"/>
                <a:gd name="T3" fmla="*/ 498 h 498"/>
                <a:gd name="T4" fmla="*/ 11 w 83"/>
                <a:gd name="T5" fmla="*/ 498 h 498"/>
                <a:gd name="T6" fmla="*/ 0 w 83"/>
                <a:gd name="T7" fmla="*/ 487 h 498"/>
                <a:gd name="T8" fmla="*/ 0 w 83"/>
                <a:gd name="T9" fmla="*/ 12 h 498"/>
                <a:gd name="T10" fmla="*/ 11 w 83"/>
                <a:gd name="T11" fmla="*/ 0 h 498"/>
                <a:gd name="T12" fmla="*/ 72 w 83"/>
                <a:gd name="T13" fmla="*/ 0 h 498"/>
                <a:gd name="T14" fmla="*/ 83 w 83"/>
                <a:gd name="T15" fmla="*/ 12 h 498"/>
                <a:gd name="T16" fmla="*/ 83 w 83"/>
                <a:gd name="T17" fmla="*/ 487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498">
                  <a:moveTo>
                    <a:pt x="83" y="487"/>
                  </a:moveTo>
                  <a:cubicBezTo>
                    <a:pt x="83" y="493"/>
                    <a:pt x="78" y="498"/>
                    <a:pt x="72" y="498"/>
                  </a:cubicBezTo>
                  <a:cubicBezTo>
                    <a:pt x="11" y="498"/>
                    <a:pt x="11" y="498"/>
                    <a:pt x="11" y="498"/>
                  </a:cubicBezTo>
                  <a:cubicBezTo>
                    <a:pt x="5" y="498"/>
                    <a:pt x="0" y="493"/>
                    <a:pt x="0" y="48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8" y="0"/>
                    <a:pt x="83" y="5"/>
                    <a:pt x="83" y="12"/>
                  </a:cubicBezTo>
                  <a:lnTo>
                    <a:pt x="83" y="487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4"/>
            <p:cNvSpPr>
              <a:spLocks/>
            </p:cNvSpPr>
            <p:nvPr/>
          </p:nvSpPr>
          <p:spPr bwMode="auto">
            <a:xfrm>
              <a:off x="6120" y="1151"/>
              <a:ext cx="169" cy="430"/>
            </a:xfrm>
            <a:custGeom>
              <a:avLst/>
              <a:gdLst>
                <a:gd name="T0" fmla="*/ 83 w 83"/>
                <a:gd name="T1" fmla="*/ 200 h 211"/>
                <a:gd name="T2" fmla="*/ 71 w 83"/>
                <a:gd name="T3" fmla="*/ 211 h 211"/>
                <a:gd name="T4" fmla="*/ 11 w 83"/>
                <a:gd name="T5" fmla="*/ 211 h 211"/>
                <a:gd name="T6" fmla="*/ 0 w 83"/>
                <a:gd name="T7" fmla="*/ 200 h 211"/>
                <a:gd name="T8" fmla="*/ 0 w 83"/>
                <a:gd name="T9" fmla="*/ 12 h 211"/>
                <a:gd name="T10" fmla="*/ 11 w 83"/>
                <a:gd name="T11" fmla="*/ 0 h 211"/>
                <a:gd name="T12" fmla="*/ 71 w 83"/>
                <a:gd name="T13" fmla="*/ 0 h 211"/>
                <a:gd name="T14" fmla="*/ 83 w 83"/>
                <a:gd name="T15" fmla="*/ 12 h 211"/>
                <a:gd name="T16" fmla="*/ 83 w 83"/>
                <a:gd name="T17" fmla="*/ 20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211">
                  <a:moveTo>
                    <a:pt x="83" y="200"/>
                  </a:moveTo>
                  <a:cubicBezTo>
                    <a:pt x="83" y="206"/>
                    <a:pt x="78" y="211"/>
                    <a:pt x="71" y="211"/>
                  </a:cubicBezTo>
                  <a:cubicBezTo>
                    <a:pt x="11" y="211"/>
                    <a:pt x="11" y="211"/>
                    <a:pt x="11" y="211"/>
                  </a:cubicBezTo>
                  <a:cubicBezTo>
                    <a:pt x="5" y="211"/>
                    <a:pt x="0" y="206"/>
                    <a:pt x="0" y="20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8" y="0"/>
                    <a:pt x="83" y="6"/>
                    <a:pt x="83" y="12"/>
                  </a:cubicBezTo>
                  <a:lnTo>
                    <a:pt x="83" y="20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5"/>
            <p:cNvSpPr>
              <a:spLocks/>
            </p:cNvSpPr>
            <p:nvPr/>
          </p:nvSpPr>
          <p:spPr bwMode="auto">
            <a:xfrm>
              <a:off x="6313" y="913"/>
              <a:ext cx="168" cy="668"/>
            </a:xfrm>
            <a:custGeom>
              <a:avLst/>
              <a:gdLst>
                <a:gd name="T0" fmla="*/ 83 w 83"/>
                <a:gd name="T1" fmla="*/ 317 h 328"/>
                <a:gd name="T2" fmla="*/ 71 w 83"/>
                <a:gd name="T3" fmla="*/ 328 h 328"/>
                <a:gd name="T4" fmla="*/ 11 w 83"/>
                <a:gd name="T5" fmla="*/ 328 h 328"/>
                <a:gd name="T6" fmla="*/ 0 w 83"/>
                <a:gd name="T7" fmla="*/ 317 h 328"/>
                <a:gd name="T8" fmla="*/ 0 w 83"/>
                <a:gd name="T9" fmla="*/ 12 h 328"/>
                <a:gd name="T10" fmla="*/ 11 w 83"/>
                <a:gd name="T11" fmla="*/ 0 h 328"/>
                <a:gd name="T12" fmla="*/ 71 w 83"/>
                <a:gd name="T13" fmla="*/ 0 h 328"/>
                <a:gd name="T14" fmla="*/ 83 w 83"/>
                <a:gd name="T15" fmla="*/ 12 h 328"/>
                <a:gd name="T16" fmla="*/ 83 w 83"/>
                <a:gd name="T17" fmla="*/ 31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328">
                  <a:moveTo>
                    <a:pt x="83" y="317"/>
                  </a:moveTo>
                  <a:cubicBezTo>
                    <a:pt x="83" y="323"/>
                    <a:pt x="78" y="328"/>
                    <a:pt x="71" y="328"/>
                  </a:cubicBezTo>
                  <a:cubicBezTo>
                    <a:pt x="11" y="328"/>
                    <a:pt x="11" y="328"/>
                    <a:pt x="11" y="328"/>
                  </a:cubicBezTo>
                  <a:cubicBezTo>
                    <a:pt x="5" y="328"/>
                    <a:pt x="0" y="323"/>
                    <a:pt x="0" y="3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8" y="0"/>
                    <a:pt x="83" y="5"/>
                    <a:pt x="83" y="12"/>
                  </a:cubicBezTo>
                  <a:lnTo>
                    <a:pt x="83" y="317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6"/>
            <p:cNvSpPr>
              <a:spLocks/>
            </p:cNvSpPr>
            <p:nvPr/>
          </p:nvSpPr>
          <p:spPr bwMode="auto">
            <a:xfrm>
              <a:off x="6506" y="948"/>
              <a:ext cx="168" cy="633"/>
            </a:xfrm>
            <a:custGeom>
              <a:avLst/>
              <a:gdLst>
                <a:gd name="T0" fmla="*/ 83 w 83"/>
                <a:gd name="T1" fmla="*/ 300 h 311"/>
                <a:gd name="T2" fmla="*/ 71 w 83"/>
                <a:gd name="T3" fmla="*/ 311 h 311"/>
                <a:gd name="T4" fmla="*/ 11 w 83"/>
                <a:gd name="T5" fmla="*/ 311 h 311"/>
                <a:gd name="T6" fmla="*/ 0 w 83"/>
                <a:gd name="T7" fmla="*/ 300 h 311"/>
                <a:gd name="T8" fmla="*/ 0 w 83"/>
                <a:gd name="T9" fmla="*/ 11 h 311"/>
                <a:gd name="T10" fmla="*/ 11 w 83"/>
                <a:gd name="T11" fmla="*/ 0 h 311"/>
                <a:gd name="T12" fmla="*/ 71 w 83"/>
                <a:gd name="T13" fmla="*/ 0 h 311"/>
                <a:gd name="T14" fmla="*/ 83 w 83"/>
                <a:gd name="T15" fmla="*/ 11 h 311"/>
                <a:gd name="T16" fmla="*/ 83 w 83"/>
                <a:gd name="T17" fmla="*/ 30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311">
                  <a:moveTo>
                    <a:pt x="83" y="300"/>
                  </a:moveTo>
                  <a:cubicBezTo>
                    <a:pt x="83" y="306"/>
                    <a:pt x="77" y="311"/>
                    <a:pt x="71" y="311"/>
                  </a:cubicBezTo>
                  <a:cubicBezTo>
                    <a:pt x="11" y="311"/>
                    <a:pt x="11" y="311"/>
                    <a:pt x="11" y="311"/>
                  </a:cubicBezTo>
                  <a:cubicBezTo>
                    <a:pt x="5" y="311"/>
                    <a:pt x="0" y="306"/>
                    <a:pt x="0" y="30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7" y="0"/>
                    <a:pt x="83" y="5"/>
                    <a:pt x="83" y="11"/>
                  </a:cubicBezTo>
                  <a:lnTo>
                    <a:pt x="83" y="30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7"/>
            <p:cNvSpPr>
              <a:spLocks/>
            </p:cNvSpPr>
            <p:nvPr/>
          </p:nvSpPr>
          <p:spPr bwMode="auto">
            <a:xfrm>
              <a:off x="6696" y="1367"/>
              <a:ext cx="168" cy="214"/>
            </a:xfrm>
            <a:custGeom>
              <a:avLst/>
              <a:gdLst>
                <a:gd name="T0" fmla="*/ 83 w 83"/>
                <a:gd name="T1" fmla="*/ 94 h 105"/>
                <a:gd name="T2" fmla="*/ 72 w 83"/>
                <a:gd name="T3" fmla="*/ 105 h 105"/>
                <a:gd name="T4" fmla="*/ 12 w 83"/>
                <a:gd name="T5" fmla="*/ 105 h 105"/>
                <a:gd name="T6" fmla="*/ 0 w 83"/>
                <a:gd name="T7" fmla="*/ 94 h 105"/>
                <a:gd name="T8" fmla="*/ 0 w 83"/>
                <a:gd name="T9" fmla="*/ 11 h 105"/>
                <a:gd name="T10" fmla="*/ 12 w 83"/>
                <a:gd name="T11" fmla="*/ 0 h 105"/>
                <a:gd name="T12" fmla="*/ 72 w 83"/>
                <a:gd name="T13" fmla="*/ 0 h 105"/>
                <a:gd name="T14" fmla="*/ 83 w 83"/>
                <a:gd name="T15" fmla="*/ 11 h 105"/>
                <a:gd name="T16" fmla="*/ 83 w 83"/>
                <a:gd name="T17" fmla="*/ 9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05">
                  <a:moveTo>
                    <a:pt x="83" y="94"/>
                  </a:moveTo>
                  <a:cubicBezTo>
                    <a:pt x="83" y="100"/>
                    <a:pt x="78" y="105"/>
                    <a:pt x="72" y="105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6" y="105"/>
                    <a:pt x="0" y="100"/>
                    <a:pt x="0" y="9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8" y="0"/>
                    <a:pt x="83" y="5"/>
                    <a:pt x="83" y="11"/>
                  </a:cubicBezTo>
                  <a:lnTo>
                    <a:pt x="83" y="94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9"/>
            <p:cNvSpPr>
              <a:spLocks/>
            </p:cNvSpPr>
            <p:nvPr/>
          </p:nvSpPr>
          <p:spPr bwMode="auto">
            <a:xfrm>
              <a:off x="6889" y="1284"/>
              <a:ext cx="168" cy="297"/>
            </a:xfrm>
            <a:custGeom>
              <a:avLst/>
              <a:gdLst>
                <a:gd name="T0" fmla="*/ 83 w 83"/>
                <a:gd name="T1" fmla="*/ 146 h 146"/>
                <a:gd name="T2" fmla="*/ 12 w 83"/>
                <a:gd name="T3" fmla="*/ 146 h 146"/>
                <a:gd name="T4" fmla="*/ 0 w 83"/>
                <a:gd name="T5" fmla="*/ 135 h 146"/>
                <a:gd name="T6" fmla="*/ 0 w 83"/>
                <a:gd name="T7" fmla="*/ 12 h 146"/>
                <a:gd name="T8" fmla="*/ 12 w 83"/>
                <a:gd name="T9" fmla="*/ 0 h 146"/>
                <a:gd name="T10" fmla="*/ 83 w 83"/>
                <a:gd name="T11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6">
                  <a:moveTo>
                    <a:pt x="83" y="146"/>
                  </a:moveTo>
                  <a:cubicBezTo>
                    <a:pt x="12" y="146"/>
                    <a:pt x="12" y="146"/>
                    <a:pt x="12" y="146"/>
                  </a:cubicBezTo>
                  <a:cubicBezTo>
                    <a:pt x="5" y="146"/>
                    <a:pt x="0" y="141"/>
                    <a:pt x="0" y="13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3" y="0"/>
                    <a:pt x="83" y="0"/>
                    <a:pt x="83" y="0"/>
                  </a:cubicBezTo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4909617" y="3107174"/>
            <a:ext cx="23727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here.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491058" y="3159703"/>
            <a:ext cx="2319942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text here.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515315" y="4169212"/>
            <a:ext cx="2319942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text here.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24076" y="3159703"/>
            <a:ext cx="2319942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text here.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8333" y="4169212"/>
            <a:ext cx="2319942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text here.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598754" y="3162828"/>
            <a:ext cx="640080" cy="6400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4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2598754" y="4172337"/>
            <a:ext cx="640080" cy="6400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4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8785332" y="3162828"/>
            <a:ext cx="640080" cy="6400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4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8785332" y="4172337"/>
            <a:ext cx="640080" cy="6400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4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22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28058" y="2622863"/>
            <a:ext cx="1805049" cy="1781298"/>
            <a:chOff x="1246908" y="1769423"/>
            <a:chExt cx="1805049" cy="1781298"/>
          </a:xfrm>
        </p:grpSpPr>
        <p:sp>
          <p:nvSpPr>
            <p:cNvPr id="3" name="Flowchart: Sequential Access Storage 2"/>
            <p:cNvSpPr/>
            <p:nvPr/>
          </p:nvSpPr>
          <p:spPr>
            <a:xfrm>
              <a:off x="1246908" y="1769423"/>
              <a:ext cx="1805049" cy="1781298"/>
            </a:xfrm>
            <a:prstGeom prst="flowChartMagneticTap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Flowchart: Sequential Access Storage 1"/>
            <p:cNvSpPr/>
            <p:nvPr/>
          </p:nvSpPr>
          <p:spPr>
            <a:xfrm>
              <a:off x="1520042" y="2042557"/>
              <a:ext cx="1246909" cy="1258784"/>
            </a:xfrm>
            <a:prstGeom prst="flowChartMagneticTap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905003" y="2634738"/>
            <a:ext cx="1805049" cy="1781298"/>
            <a:chOff x="1246908" y="1769423"/>
            <a:chExt cx="1805049" cy="1781298"/>
          </a:xfrm>
        </p:grpSpPr>
        <p:sp>
          <p:nvSpPr>
            <p:cNvPr id="6" name="Flowchart: Sequential Access Storage 5"/>
            <p:cNvSpPr/>
            <p:nvPr/>
          </p:nvSpPr>
          <p:spPr>
            <a:xfrm>
              <a:off x="1246908" y="1769423"/>
              <a:ext cx="1805049" cy="1781298"/>
            </a:xfrm>
            <a:prstGeom prst="flowChartMagneticTap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Sequential Access Storage 6"/>
            <p:cNvSpPr/>
            <p:nvPr/>
          </p:nvSpPr>
          <p:spPr>
            <a:xfrm>
              <a:off x="1520042" y="2042557"/>
              <a:ext cx="1246909" cy="1258784"/>
            </a:xfrm>
            <a:prstGeom prst="flowChartMagneticTap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470073" y="2634740"/>
            <a:ext cx="1805049" cy="1781298"/>
            <a:chOff x="1246908" y="1769423"/>
            <a:chExt cx="1805049" cy="1781298"/>
          </a:xfrm>
        </p:grpSpPr>
        <p:sp>
          <p:nvSpPr>
            <p:cNvPr id="9" name="Flowchart: Sequential Access Storage 8"/>
            <p:cNvSpPr/>
            <p:nvPr/>
          </p:nvSpPr>
          <p:spPr>
            <a:xfrm>
              <a:off x="1246908" y="1769423"/>
              <a:ext cx="1805049" cy="1781298"/>
            </a:xfrm>
            <a:prstGeom prst="flowChartMagneticTap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Sequential Access Storage 9"/>
            <p:cNvSpPr/>
            <p:nvPr/>
          </p:nvSpPr>
          <p:spPr>
            <a:xfrm>
              <a:off x="1520042" y="2042557"/>
              <a:ext cx="1246909" cy="1258784"/>
            </a:xfrm>
            <a:prstGeom prst="flowChartMagneticTap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047018" y="2622863"/>
            <a:ext cx="1805049" cy="1781298"/>
            <a:chOff x="1246908" y="1769423"/>
            <a:chExt cx="1805049" cy="1781298"/>
          </a:xfrm>
        </p:grpSpPr>
        <p:sp>
          <p:nvSpPr>
            <p:cNvPr id="12" name="Flowchart: Sequential Access Storage 11"/>
            <p:cNvSpPr/>
            <p:nvPr/>
          </p:nvSpPr>
          <p:spPr>
            <a:xfrm>
              <a:off x="1246908" y="1769423"/>
              <a:ext cx="1805049" cy="1781298"/>
            </a:xfrm>
            <a:prstGeom prst="flowChartMagneticTap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Sequential Access Storage 12"/>
            <p:cNvSpPr/>
            <p:nvPr/>
          </p:nvSpPr>
          <p:spPr>
            <a:xfrm>
              <a:off x="1520042" y="2042557"/>
              <a:ext cx="1246909" cy="1258784"/>
            </a:xfrm>
            <a:prstGeom prst="flowChartMagneticTap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reeform 6"/>
          <p:cNvSpPr>
            <a:spLocks noEditPoints="1"/>
          </p:cNvSpPr>
          <p:nvPr/>
        </p:nvSpPr>
        <p:spPr bwMode="auto">
          <a:xfrm>
            <a:off x="1977187" y="3241439"/>
            <a:ext cx="532467" cy="544145"/>
          </a:xfrm>
          <a:custGeom>
            <a:avLst/>
            <a:gdLst>
              <a:gd name="T0" fmla="*/ 2418 w 4330"/>
              <a:gd name="T1" fmla="*/ 3937 h 4308"/>
              <a:gd name="T2" fmla="*/ 2195 w 4330"/>
              <a:gd name="T3" fmla="*/ 4067 h 4308"/>
              <a:gd name="T4" fmla="*/ 1964 w 4330"/>
              <a:gd name="T5" fmla="*/ 4055 h 4308"/>
              <a:gd name="T6" fmla="*/ 2094 w 4330"/>
              <a:gd name="T7" fmla="*/ 4122 h 4308"/>
              <a:gd name="T8" fmla="*/ 2389 w 4330"/>
              <a:gd name="T9" fmla="*/ 4156 h 4308"/>
              <a:gd name="T10" fmla="*/ 2669 w 4330"/>
              <a:gd name="T11" fmla="*/ 3975 h 4308"/>
              <a:gd name="T12" fmla="*/ 390 w 4330"/>
              <a:gd name="T13" fmla="*/ 1562 h 4308"/>
              <a:gd name="T14" fmla="*/ 337 w 4330"/>
              <a:gd name="T15" fmla="*/ 1609 h 4308"/>
              <a:gd name="T16" fmla="*/ 171 w 4330"/>
              <a:gd name="T17" fmla="*/ 1857 h 4308"/>
              <a:gd name="T18" fmla="*/ 201 w 4330"/>
              <a:gd name="T19" fmla="*/ 2145 h 4308"/>
              <a:gd name="T20" fmla="*/ 298 w 4330"/>
              <a:gd name="T21" fmla="*/ 2326 h 4308"/>
              <a:gd name="T22" fmla="*/ 268 w 4330"/>
              <a:gd name="T23" fmla="*/ 2090 h 4308"/>
              <a:gd name="T24" fmla="*/ 336 w 4330"/>
              <a:gd name="T25" fmla="*/ 1897 h 4308"/>
              <a:gd name="T26" fmla="*/ 526 w 4330"/>
              <a:gd name="T27" fmla="*/ 1792 h 4308"/>
              <a:gd name="T28" fmla="*/ 625 w 4330"/>
              <a:gd name="T29" fmla="*/ 1385 h 4308"/>
              <a:gd name="T30" fmla="*/ 967 w 4330"/>
              <a:gd name="T31" fmla="*/ 1766 h 4308"/>
              <a:gd name="T32" fmla="*/ 1000 w 4330"/>
              <a:gd name="T33" fmla="*/ 2070 h 4308"/>
              <a:gd name="T34" fmla="*/ 811 w 4330"/>
              <a:gd name="T35" fmla="*/ 2295 h 4308"/>
              <a:gd name="T36" fmla="*/ 857 w 4330"/>
              <a:gd name="T37" fmla="*/ 2596 h 4308"/>
              <a:gd name="T38" fmla="*/ 1202 w 4330"/>
              <a:gd name="T39" fmla="*/ 3012 h 4308"/>
              <a:gd name="T40" fmla="*/ 1623 w 4330"/>
              <a:gd name="T41" fmla="*/ 3392 h 4308"/>
              <a:gd name="T42" fmla="*/ 1963 w 4330"/>
              <a:gd name="T43" fmla="*/ 3526 h 4308"/>
              <a:gd name="T44" fmla="*/ 2183 w 4330"/>
              <a:gd name="T45" fmla="*/ 3336 h 4308"/>
              <a:gd name="T46" fmla="*/ 2458 w 4330"/>
              <a:gd name="T47" fmla="*/ 3302 h 4308"/>
              <a:gd name="T48" fmla="*/ 2871 w 4330"/>
              <a:gd name="T49" fmla="*/ 3604 h 4308"/>
              <a:gd name="T50" fmla="*/ 2919 w 4330"/>
              <a:gd name="T51" fmla="*/ 3926 h 4308"/>
              <a:gd name="T52" fmla="*/ 2706 w 4330"/>
              <a:gd name="T53" fmla="*/ 4178 h 4308"/>
              <a:gd name="T54" fmla="*/ 2333 w 4330"/>
              <a:gd name="T55" fmla="*/ 4304 h 4308"/>
              <a:gd name="T56" fmla="*/ 1624 w 4330"/>
              <a:gd name="T57" fmla="*/ 4051 h 4308"/>
              <a:gd name="T58" fmla="*/ 761 w 4330"/>
              <a:gd name="T59" fmla="*/ 3352 h 4308"/>
              <a:gd name="T60" fmla="*/ 164 w 4330"/>
              <a:gd name="T61" fmla="*/ 2504 h 4308"/>
              <a:gd name="T62" fmla="*/ 1 w 4330"/>
              <a:gd name="T63" fmla="*/ 1855 h 4308"/>
              <a:gd name="T64" fmla="*/ 181 w 4330"/>
              <a:gd name="T65" fmla="*/ 1546 h 4308"/>
              <a:gd name="T66" fmla="*/ 446 w 4330"/>
              <a:gd name="T67" fmla="*/ 1362 h 4308"/>
              <a:gd name="T68" fmla="*/ 3444 w 4330"/>
              <a:gd name="T69" fmla="*/ 949 h 4308"/>
              <a:gd name="T70" fmla="*/ 3519 w 4330"/>
              <a:gd name="T71" fmla="*/ 1232 h 4308"/>
              <a:gd name="T72" fmla="*/ 3803 w 4330"/>
              <a:gd name="T73" fmla="*/ 1159 h 4308"/>
              <a:gd name="T74" fmla="*/ 3729 w 4330"/>
              <a:gd name="T75" fmla="*/ 874 h 4308"/>
              <a:gd name="T76" fmla="*/ 2841 w 4330"/>
              <a:gd name="T77" fmla="*/ 920 h 4308"/>
              <a:gd name="T78" fmla="*/ 2867 w 4330"/>
              <a:gd name="T79" fmla="*/ 1213 h 4308"/>
              <a:gd name="T80" fmla="*/ 3160 w 4330"/>
              <a:gd name="T81" fmla="*/ 1188 h 4308"/>
              <a:gd name="T82" fmla="*/ 3135 w 4330"/>
              <a:gd name="T83" fmla="*/ 895 h 4308"/>
              <a:gd name="T84" fmla="*/ 2242 w 4330"/>
              <a:gd name="T85" fmla="*/ 895 h 4308"/>
              <a:gd name="T86" fmla="*/ 2217 w 4330"/>
              <a:gd name="T87" fmla="*/ 1188 h 4308"/>
              <a:gd name="T88" fmla="*/ 2511 w 4330"/>
              <a:gd name="T89" fmla="*/ 1213 h 4308"/>
              <a:gd name="T90" fmla="*/ 2536 w 4330"/>
              <a:gd name="T91" fmla="*/ 920 h 4308"/>
              <a:gd name="T92" fmla="*/ 3305 w 4330"/>
              <a:gd name="T93" fmla="*/ 28 h 4308"/>
              <a:gd name="T94" fmla="*/ 4037 w 4330"/>
              <a:gd name="T95" fmla="*/ 394 h 4308"/>
              <a:gd name="T96" fmla="*/ 4330 w 4330"/>
              <a:gd name="T97" fmla="*/ 1054 h 4308"/>
              <a:gd name="T98" fmla="*/ 4037 w 4330"/>
              <a:gd name="T99" fmla="*/ 1712 h 4308"/>
              <a:gd name="T100" fmla="*/ 3305 w 4330"/>
              <a:gd name="T101" fmla="*/ 2078 h 4308"/>
              <a:gd name="T102" fmla="*/ 2599 w 4330"/>
              <a:gd name="T103" fmla="*/ 2236 h 4308"/>
              <a:gd name="T104" fmla="*/ 1985 w 4330"/>
              <a:gd name="T105" fmla="*/ 2366 h 4308"/>
              <a:gd name="T106" fmla="*/ 2067 w 4330"/>
              <a:gd name="T107" fmla="*/ 1802 h 4308"/>
              <a:gd name="T108" fmla="*/ 1685 w 4330"/>
              <a:gd name="T109" fmla="*/ 1210 h 4308"/>
              <a:gd name="T110" fmla="*/ 1853 w 4330"/>
              <a:gd name="T111" fmla="*/ 522 h 4308"/>
              <a:gd name="T112" fmla="*/ 2505 w 4330"/>
              <a:gd name="T113" fmla="*/ 75 h 4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330" h="4308">
                <a:moveTo>
                  <a:pt x="2484" y="3784"/>
                </a:moveTo>
                <a:lnTo>
                  <a:pt x="2483" y="3788"/>
                </a:lnTo>
                <a:lnTo>
                  <a:pt x="2479" y="3799"/>
                </a:lnTo>
                <a:lnTo>
                  <a:pt x="2473" y="3815"/>
                </a:lnTo>
                <a:lnTo>
                  <a:pt x="2465" y="3836"/>
                </a:lnTo>
                <a:lnTo>
                  <a:pt x="2458" y="3858"/>
                </a:lnTo>
                <a:lnTo>
                  <a:pt x="2447" y="3883"/>
                </a:lnTo>
                <a:lnTo>
                  <a:pt x="2434" y="3910"/>
                </a:lnTo>
                <a:lnTo>
                  <a:pt x="2418" y="3937"/>
                </a:lnTo>
                <a:lnTo>
                  <a:pt x="2399" y="3964"/>
                </a:lnTo>
                <a:lnTo>
                  <a:pt x="2375" y="3989"/>
                </a:lnTo>
                <a:lnTo>
                  <a:pt x="2346" y="4013"/>
                </a:lnTo>
                <a:lnTo>
                  <a:pt x="2313" y="4031"/>
                </a:lnTo>
                <a:lnTo>
                  <a:pt x="2286" y="4044"/>
                </a:lnTo>
                <a:lnTo>
                  <a:pt x="2256" y="4054"/>
                </a:lnTo>
                <a:lnTo>
                  <a:pt x="2236" y="4059"/>
                </a:lnTo>
                <a:lnTo>
                  <a:pt x="2215" y="4063"/>
                </a:lnTo>
                <a:lnTo>
                  <a:pt x="2195" y="4067"/>
                </a:lnTo>
                <a:lnTo>
                  <a:pt x="2164" y="4069"/>
                </a:lnTo>
                <a:lnTo>
                  <a:pt x="2134" y="4071"/>
                </a:lnTo>
                <a:lnTo>
                  <a:pt x="2106" y="4071"/>
                </a:lnTo>
                <a:lnTo>
                  <a:pt x="2078" y="4069"/>
                </a:lnTo>
                <a:lnTo>
                  <a:pt x="2046" y="4067"/>
                </a:lnTo>
                <a:lnTo>
                  <a:pt x="2017" y="4063"/>
                </a:lnTo>
                <a:lnTo>
                  <a:pt x="1993" y="4059"/>
                </a:lnTo>
                <a:lnTo>
                  <a:pt x="1976" y="4056"/>
                </a:lnTo>
                <a:lnTo>
                  <a:pt x="1964" y="4055"/>
                </a:lnTo>
                <a:lnTo>
                  <a:pt x="1960" y="4054"/>
                </a:lnTo>
                <a:lnTo>
                  <a:pt x="1963" y="4055"/>
                </a:lnTo>
                <a:lnTo>
                  <a:pt x="1968" y="4059"/>
                </a:lnTo>
                <a:lnTo>
                  <a:pt x="1977" y="4063"/>
                </a:lnTo>
                <a:lnTo>
                  <a:pt x="1989" y="4069"/>
                </a:lnTo>
                <a:lnTo>
                  <a:pt x="2010" y="4081"/>
                </a:lnTo>
                <a:lnTo>
                  <a:pt x="2036" y="4096"/>
                </a:lnTo>
                <a:lnTo>
                  <a:pt x="2068" y="4110"/>
                </a:lnTo>
                <a:lnTo>
                  <a:pt x="2094" y="4122"/>
                </a:lnTo>
                <a:lnTo>
                  <a:pt x="2124" y="4132"/>
                </a:lnTo>
                <a:lnTo>
                  <a:pt x="2156" y="4142"/>
                </a:lnTo>
                <a:lnTo>
                  <a:pt x="2190" y="4151"/>
                </a:lnTo>
                <a:lnTo>
                  <a:pt x="2214" y="4156"/>
                </a:lnTo>
                <a:lnTo>
                  <a:pt x="2238" y="4160"/>
                </a:lnTo>
                <a:lnTo>
                  <a:pt x="2265" y="4163"/>
                </a:lnTo>
                <a:lnTo>
                  <a:pt x="2305" y="4165"/>
                </a:lnTo>
                <a:lnTo>
                  <a:pt x="2347" y="4161"/>
                </a:lnTo>
                <a:lnTo>
                  <a:pt x="2389" y="4156"/>
                </a:lnTo>
                <a:lnTo>
                  <a:pt x="2431" y="4144"/>
                </a:lnTo>
                <a:lnTo>
                  <a:pt x="2471" y="4130"/>
                </a:lnTo>
                <a:lnTo>
                  <a:pt x="2510" y="4110"/>
                </a:lnTo>
                <a:lnTo>
                  <a:pt x="2544" y="4089"/>
                </a:lnTo>
                <a:lnTo>
                  <a:pt x="2576" y="4065"/>
                </a:lnTo>
                <a:lnTo>
                  <a:pt x="2605" y="4042"/>
                </a:lnTo>
                <a:lnTo>
                  <a:pt x="2629" y="4018"/>
                </a:lnTo>
                <a:lnTo>
                  <a:pt x="2650" y="3996"/>
                </a:lnTo>
                <a:lnTo>
                  <a:pt x="2669" y="3975"/>
                </a:lnTo>
                <a:lnTo>
                  <a:pt x="2685" y="3958"/>
                </a:lnTo>
                <a:lnTo>
                  <a:pt x="2696" y="3942"/>
                </a:lnTo>
                <a:lnTo>
                  <a:pt x="2706" y="3931"/>
                </a:lnTo>
                <a:lnTo>
                  <a:pt x="2712" y="3922"/>
                </a:lnTo>
                <a:lnTo>
                  <a:pt x="2716" y="3918"/>
                </a:lnTo>
                <a:lnTo>
                  <a:pt x="2717" y="3916"/>
                </a:lnTo>
                <a:lnTo>
                  <a:pt x="2484" y="3784"/>
                </a:lnTo>
                <a:close/>
                <a:moveTo>
                  <a:pt x="391" y="1562"/>
                </a:moveTo>
                <a:lnTo>
                  <a:pt x="390" y="1562"/>
                </a:lnTo>
                <a:lnTo>
                  <a:pt x="388" y="1565"/>
                </a:lnTo>
                <a:lnTo>
                  <a:pt x="386" y="1567"/>
                </a:lnTo>
                <a:lnTo>
                  <a:pt x="383" y="1569"/>
                </a:lnTo>
                <a:lnTo>
                  <a:pt x="381" y="1571"/>
                </a:lnTo>
                <a:lnTo>
                  <a:pt x="378" y="1574"/>
                </a:lnTo>
                <a:lnTo>
                  <a:pt x="374" y="1578"/>
                </a:lnTo>
                <a:lnTo>
                  <a:pt x="369" y="1582"/>
                </a:lnTo>
                <a:lnTo>
                  <a:pt x="354" y="1593"/>
                </a:lnTo>
                <a:lnTo>
                  <a:pt x="337" y="1609"/>
                </a:lnTo>
                <a:lnTo>
                  <a:pt x="318" y="1628"/>
                </a:lnTo>
                <a:lnTo>
                  <a:pt x="295" y="1649"/>
                </a:lnTo>
                <a:lnTo>
                  <a:pt x="270" y="1675"/>
                </a:lnTo>
                <a:lnTo>
                  <a:pt x="247" y="1704"/>
                </a:lnTo>
                <a:lnTo>
                  <a:pt x="223" y="1737"/>
                </a:lnTo>
                <a:lnTo>
                  <a:pt x="202" y="1775"/>
                </a:lnTo>
                <a:lnTo>
                  <a:pt x="190" y="1801"/>
                </a:lnTo>
                <a:lnTo>
                  <a:pt x="180" y="1829"/>
                </a:lnTo>
                <a:lnTo>
                  <a:pt x="171" y="1857"/>
                </a:lnTo>
                <a:lnTo>
                  <a:pt x="165" y="1886"/>
                </a:lnTo>
                <a:lnTo>
                  <a:pt x="161" y="1915"/>
                </a:lnTo>
                <a:lnTo>
                  <a:pt x="160" y="1944"/>
                </a:lnTo>
                <a:lnTo>
                  <a:pt x="160" y="1973"/>
                </a:lnTo>
                <a:lnTo>
                  <a:pt x="163" y="2001"/>
                </a:lnTo>
                <a:lnTo>
                  <a:pt x="167" y="2027"/>
                </a:lnTo>
                <a:lnTo>
                  <a:pt x="175" y="2065"/>
                </a:lnTo>
                <a:lnTo>
                  <a:pt x="184" y="2102"/>
                </a:lnTo>
                <a:lnTo>
                  <a:pt x="201" y="2145"/>
                </a:lnTo>
                <a:lnTo>
                  <a:pt x="218" y="2186"/>
                </a:lnTo>
                <a:lnTo>
                  <a:pt x="235" y="2221"/>
                </a:lnTo>
                <a:lnTo>
                  <a:pt x="252" y="2252"/>
                </a:lnTo>
                <a:lnTo>
                  <a:pt x="268" y="2278"/>
                </a:lnTo>
                <a:lnTo>
                  <a:pt x="279" y="2298"/>
                </a:lnTo>
                <a:lnTo>
                  <a:pt x="287" y="2309"/>
                </a:lnTo>
                <a:lnTo>
                  <a:pt x="293" y="2319"/>
                </a:lnTo>
                <a:lnTo>
                  <a:pt x="297" y="2324"/>
                </a:lnTo>
                <a:lnTo>
                  <a:pt x="298" y="2326"/>
                </a:lnTo>
                <a:lnTo>
                  <a:pt x="297" y="2322"/>
                </a:lnTo>
                <a:lnTo>
                  <a:pt x="294" y="2311"/>
                </a:lnTo>
                <a:lnTo>
                  <a:pt x="290" y="2294"/>
                </a:lnTo>
                <a:lnTo>
                  <a:pt x="286" y="2270"/>
                </a:lnTo>
                <a:lnTo>
                  <a:pt x="279" y="2241"/>
                </a:lnTo>
                <a:lnTo>
                  <a:pt x="276" y="2208"/>
                </a:lnTo>
                <a:lnTo>
                  <a:pt x="270" y="2171"/>
                </a:lnTo>
                <a:lnTo>
                  <a:pt x="269" y="2131"/>
                </a:lnTo>
                <a:lnTo>
                  <a:pt x="268" y="2090"/>
                </a:lnTo>
                <a:lnTo>
                  <a:pt x="272" y="2057"/>
                </a:lnTo>
                <a:lnTo>
                  <a:pt x="276" y="2026"/>
                </a:lnTo>
                <a:lnTo>
                  <a:pt x="281" y="2006"/>
                </a:lnTo>
                <a:lnTo>
                  <a:pt x="286" y="1986"/>
                </a:lnTo>
                <a:lnTo>
                  <a:pt x="293" y="1967"/>
                </a:lnTo>
                <a:lnTo>
                  <a:pt x="300" y="1949"/>
                </a:lnTo>
                <a:lnTo>
                  <a:pt x="310" y="1932"/>
                </a:lnTo>
                <a:lnTo>
                  <a:pt x="319" y="1917"/>
                </a:lnTo>
                <a:lnTo>
                  <a:pt x="336" y="1897"/>
                </a:lnTo>
                <a:lnTo>
                  <a:pt x="353" y="1879"/>
                </a:lnTo>
                <a:lnTo>
                  <a:pt x="371" y="1864"/>
                </a:lnTo>
                <a:lnTo>
                  <a:pt x="391" y="1851"/>
                </a:lnTo>
                <a:lnTo>
                  <a:pt x="411" y="1839"/>
                </a:lnTo>
                <a:lnTo>
                  <a:pt x="430" y="1830"/>
                </a:lnTo>
                <a:lnTo>
                  <a:pt x="468" y="1814"/>
                </a:lnTo>
                <a:lnTo>
                  <a:pt x="501" y="1802"/>
                </a:lnTo>
                <a:lnTo>
                  <a:pt x="516" y="1796"/>
                </a:lnTo>
                <a:lnTo>
                  <a:pt x="526" y="1792"/>
                </a:lnTo>
                <a:lnTo>
                  <a:pt x="530" y="1791"/>
                </a:lnTo>
                <a:lnTo>
                  <a:pt x="533" y="1789"/>
                </a:lnTo>
                <a:lnTo>
                  <a:pt x="535" y="1788"/>
                </a:lnTo>
                <a:lnTo>
                  <a:pt x="535" y="1788"/>
                </a:lnTo>
                <a:lnTo>
                  <a:pt x="391" y="1562"/>
                </a:lnTo>
                <a:close/>
                <a:moveTo>
                  <a:pt x="514" y="1356"/>
                </a:moveTo>
                <a:lnTo>
                  <a:pt x="550" y="1360"/>
                </a:lnTo>
                <a:lnTo>
                  <a:pt x="587" y="1369"/>
                </a:lnTo>
                <a:lnTo>
                  <a:pt x="625" y="1385"/>
                </a:lnTo>
                <a:lnTo>
                  <a:pt x="663" y="1406"/>
                </a:lnTo>
                <a:lnTo>
                  <a:pt x="703" y="1435"/>
                </a:lnTo>
                <a:lnTo>
                  <a:pt x="744" y="1469"/>
                </a:lnTo>
                <a:lnTo>
                  <a:pt x="786" y="1512"/>
                </a:lnTo>
                <a:lnTo>
                  <a:pt x="829" y="1563"/>
                </a:lnTo>
                <a:lnTo>
                  <a:pt x="873" y="1618"/>
                </a:lnTo>
                <a:lnTo>
                  <a:pt x="911" y="1671"/>
                </a:lnTo>
                <a:lnTo>
                  <a:pt x="941" y="1720"/>
                </a:lnTo>
                <a:lnTo>
                  <a:pt x="967" y="1766"/>
                </a:lnTo>
                <a:lnTo>
                  <a:pt x="988" y="1808"/>
                </a:lnTo>
                <a:lnTo>
                  <a:pt x="1004" y="1848"/>
                </a:lnTo>
                <a:lnTo>
                  <a:pt x="1016" y="1885"/>
                </a:lnTo>
                <a:lnTo>
                  <a:pt x="1022" y="1921"/>
                </a:lnTo>
                <a:lnTo>
                  <a:pt x="1025" y="1955"/>
                </a:lnTo>
                <a:lnTo>
                  <a:pt x="1023" y="1985"/>
                </a:lnTo>
                <a:lnTo>
                  <a:pt x="1020" y="2015"/>
                </a:lnTo>
                <a:lnTo>
                  <a:pt x="1012" y="2044"/>
                </a:lnTo>
                <a:lnTo>
                  <a:pt x="1000" y="2070"/>
                </a:lnTo>
                <a:lnTo>
                  <a:pt x="987" y="2097"/>
                </a:lnTo>
                <a:lnTo>
                  <a:pt x="971" y="2122"/>
                </a:lnTo>
                <a:lnTo>
                  <a:pt x="953" y="2146"/>
                </a:lnTo>
                <a:lnTo>
                  <a:pt x="932" y="2171"/>
                </a:lnTo>
                <a:lnTo>
                  <a:pt x="909" y="2195"/>
                </a:lnTo>
                <a:lnTo>
                  <a:pt x="887" y="2219"/>
                </a:lnTo>
                <a:lnTo>
                  <a:pt x="862" y="2244"/>
                </a:lnTo>
                <a:lnTo>
                  <a:pt x="837" y="2269"/>
                </a:lnTo>
                <a:lnTo>
                  <a:pt x="811" y="2295"/>
                </a:lnTo>
                <a:lnTo>
                  <a:pt x="793" y="2317"/>
                </a:lnTo>
                <a:lnTo>
                  <a:pt x="782" y="2343"/>
                </a:lnTo>
                <a:lnTo>
                  <a:pt x="777" y="2372"/>
                </a:lnTo>
                <a:lnTo>
                  <a:pt x="778" y="2404"/>
                </a:lnTo>
                <a:lnTo>
                  <a:pt x="783" y="2438"/>
                </a:lnTo>
                <a:lnTo>
                  <a:pt x="795" y="2475"/>
                </a:lnTo>
                <a:lnTo>
                  <a:pt x="811" y="2513"/>
                </a:lnTo>
                <a:lnTo>
                  <a:pt x="832" y="2554"/>
                </a:lnTo>
                <a:lnTo>
                  <a:pt x="857" y="2596"/>
                </a:lnTo>
                <a:lnTo>
                  <a:pt x="884" y="2639"/>
                </a:lnTo>
                <a:lnTo>
                  <a:pt x="916" y="2684"/>
                </a:lnTo>
                <a:lnTo>
                  <a:pt x="951" y="2730"/>
                </a:lnTo>
                <a:lnTo>
                  <a:pt x="988" y="2776"/>
                </a:lnTo>
                <a:lnTo>
                  <a:pt x="1027" y="2823"/>
                </a:lnTo>
                <a:lnTo>
                  <a:pt x="1069" y="2870"/>
                </a:lnTo>
                <a:lnTo>
                  <a:pt x="1113" y="2917"/>
                </a:lnTo>
                <a:lnTo>
                  <a:pt x="1157" y="2965"/>
                </a:lnTo>
                <a:lnTo>
                  <a:pt x="1202" y="3012"/>
                </a:lnTo>
                <a:lnTo>
                  <a:pt x="1248" y="3059"/>
                </a:lnTo>
                <a:lnTo>
                  <a:pt x="1295" y="3105"/>
                </a:lnTo>
                <a:lnTo>
                  <a:pt x="1341" y="3150"/>
                </a:lnTo>
                <a:lnTo>
                  <a:pt x="1388" y="3195"/>
                </a:lnTo>
                <a:lnTo>
                  <a:pt x="1437" y="3238"/>
                </a:lnTo>
                <a:lnTo>
                  <a:pt x="1484" y="3280"/>
                </a:lnTo>
                <a:lnTo>
                  <a:pt x="1530" y="3319"/>
                </a:lnTo>
                <a:lnTo>
                  <a:pt x="1577" y="3356"/>
                </a:lnTo>
                <a:lnTo>
                  <a:pt x="1623" y="3392"/>
                </a:lnTo>
                <a:lnTo>
                  <a:pt x="1668" y="3423"/>
                </a:lnTo>
                <a:lnTo>
                  <a:pt x="1711" y="3451"/>
                </a:lnTo>
                <a:lnTo>
                  <a:pt x="1753" y="3476"/>
                </a:lnTo>
                <a:lnTo>
                  <a:pt x="1794" y="3495"/>
                </a:lnTo>
                <a:lnTo>
                  <a:pt x="1832" y="3512"/>
                </a:lnTo>
                <a:lnTo>
                  <a:pt x="1868" y="3523"/>
                </a:lnTo>
                <a:lnTo>
                  <a:pt x="1903" y="3530"/>
                </a:lnTo>
                <a:lnTo>
                  <a:pt x="1934" y="3531"/>
                </a:lnTo>
                <a:lnTo>
                  <a:pt x="1963" y="3526"/>
                </a:lnTo>
                <a:lnTo>
                  <a:pt x="1989" y="3514"/>
                </a:lnTo>
                <a:lnTo>
                  <a:pt x="2011" y="3497"/>
                </a:lnTo>
                <a:lnTo>
                  <a:pt x="2036" y="3470"/>
                </a:lnTo>
                <a:lnTo>
                  <a:pt x="2063" y="3445"/>
                </a:lnTo>
                <a:lnTo>
                  <a:pt x="2086" y="3421"/>
                </a:lnTo>
                <a:lnTo>
                  <a:pt x="2111" y="3397"/>
                </a:lnTo>
                <a:lnTo>
                  <a:pt x="2135" y="3376"/>
                </a:lnTo>
                <a:lnTo>
                  <a:pt x="2160" y="3355"/>
                </a:lnTo>
                <a:lnTo>
                  <a:pt x="2183" y="3336"/>
                </a:lnTo>
                <a:lnTo>
                  <a:pt x="2210" y="3321"/>
                </a:lnTo>
                <a:lnTo>
                  <a:pt x="2235" y="3306"/>
                </a:lnTo>
                <a:lnTo>
                  <a:pt x="2262" y="3296"/>
                </a:lnTo>
                <a:lnTo>
                  <a:pt x="2291" y="3288"/>
                </a:lnTo>
                <a:lnTo>
                  <a:pt x="2320" y="3283"/>
                </a:lnTo>
                <a:lnTo>
                  <a:pt x="2351" y="3283"/>
                </a:lnTo>
                <a:lnTo>
                  <a:pt x="2384" y="3285"/>
                </a:lnTo>
                <a:lnTo>
                  <a:pt x="2420" y="3292"/>
                </a:lnTo>
                <a:lnTo>
                  <a:pt x="2458" y="3302"/>
                </a:lnTo>
                <a:lnTo>
                  <a:pt x="2497" y="3319"/>
                </a:lnTo>
                <a:lnTo>
                  <a:pt x="2540" y="3339"/>
                </a:lnTo>
                <a:lnTo>
                  <a:pt x="2586" y="3365"/>
                </a:lnTo>
                <a:lnTo>
                  <a:pt x="2635" y="3397"/>
                </a:lnTo>
                <a:lnTo>
                  <a:pt x="2686" y="3434"/>
                </a:lnTo>
                <a:lnTo>
                  <a:pt x="2742" y="3477"/>
                </a:lnTo>
                <a:lnTo>
                  <a:pt x="2794" y="3520"/>
                </a:lnTo>
                <a:lnTo>
                  <a:pt x="2835" y="3564"/>
                </a:lnTo>
                <a:lnTo>
                  <a:pt x="2871" y="3604"/>
                </a:lnTo>
                <a:lnTo>
                  <a:pt x="2900" y="3645"/>
                </a:lnTo>
                <a:lnTo>
                  <a:pt x="2921" y="3683"/>
                </a:lnTo>
                <a:lnTo>
                  <a:pt x="2935" y="3721"/>
                </a:lnTo>
                <a:lnTo>
                  <a:pt x="2944" y="3758"/>
                </a:lnTo>
                <a:lnTo>
                  <a:pt x="2948" y="3794"/>
                </a:lnTo>
                <a:lnTo>
                  <a:pt x="2947" y="3828"/>
                </a:lnTo>
                <a:lnTo>
                  <a:pt x="2942" y="3862"/>
                </a:lnTo>
                <a:lnTo>
                  <a:pt x="2933" y="3895"/>
                </a:lnTo>
                <a:lnTo>
                  <a:pt x="2919" y="3926"/>
                </a:lnTo>
                <a:lnTo>
                  <a:pt x="2902" y="3958"/>
                </a:lnTo>
                <a:lnTo>
                  <a:pt x="2883" y="3988"/>
                </a:lnTo>
                <a:lnTo>
                  <a:pt x="2862" y="4017"/>
                </a:lnTo>
                <a:lnTo>
                  <a:pt x="2837" y="4046"/>
                </a:lnTo>
                <a:lnTo>
                  <a:pt x="2812" y="4073"/>
                </a:lnTo>
                <a:lnTo>
                  <a:pt x="2786" y="4101"/>
                </a:lnTo>
                <a:lnTo>
                  <a:pt x="2759" y="4127"/>
                </a:lnTo>
                <a:lnTo>
                  <a:pt x="2732" y="4153"/>
                </a:lnTo>
                <a:lnTo>
                  <a:pt x="2706" y="4178"/>
                </a:lnTo>
                <a:lnTo>
                  <a:pt x="2679" y="4203"/>
                </a:lnTo>
                <a:lnTo>
                  <a:pt x="2654" y="4228"/>
                </a:lnTo>
                <a:lnTo>
                  <a:pt x="2626" y="4253"/>
                </a:lnTo>
                <a:lnTo>
                  <a:pt x="2589" y="4273"/>
                </a:lnTo>
                <a:lnTo>
                  <a:pt x="2548" y="4289"/>
                </a:lnTo>
                <a:lnTo>
                  <a:pt x="2502" y="4299"/>
                </a:lnTo>
                <a:lnTo>
                  <a:pt x="2451" y="4306"/>
                </a:lnTo>
                <a:lnTo>
                  <a:pt x="2395" y="4308"/>
                </a:lnTo>
                <a:lnTo>
                  <a:pt x="2333" y="4304"/>
                </a:lnTo>
                <a:lnTo>
                  <a:pt x="2269" y="4297"/>
                </a:lnTo>
                <a:lnTo>
                  <a:pt x="2199" y="4285"/>
                </a:lnTo>
                <a:lnTo>
                  <a:pt x="2127" y="4266"/>
                </a:lnTo>
                <a:lnTo>
                  <a:pt x="2051" y="4244"/>
                </a:lnTo>
                <a:lnTo>
                  <a:pt x="1971" y="4215"/>
                </a:lnTo>
                <a:lnTo>
                  <a:pt x="1888" y="4182"/>
                </a:lnTo>
                <a:lnTo>
                  <a:pt x="1803" y="4144"/>
                </a:lnTo>
                <a:lnTo>
                  <a:pt x="1715" y="4100"/>
                </a:lnTo>
                <a:lnTo>
                  <a:pt x="1624" y="4051"/>
                </a:lnTo>
                <a:lnTo>
                  <a:pt x="1533" y="3996"/>
                </a:lnTo>
                <a:lnTo>
                  <a:pt x="1439" y="3935"/>
                </a:lnTo>
                <a:lnTo>
                  <a:pt x="1345" y="3870"/>
                </a:lnTo>
                <a:lnTo>
                  <a:pt x="1248" y="3797"/>
                </a:lnTo>
                <a:lnTo>
                  <a:pt x="1151" y="3720"/>
                </a:lnTo>
                <a:lnTo>
                  <a:pt x="1052" y="3636"/>
                </a:lnTo>
                <a:lnTo>
                  <a:pt x="955" y="3547"/>
                </a:lnTo>
                <a:lnTo>
                  <a:pt x="856" y="3451"/>
                </a:lnTo>
                <a:lnTo>
                  <a:pt x="761" y="3352"/>
                </a:lnTo>
                <a:lnTo>
                  <a:pt x="672" y="3254"/>
                </a:lnTo>
                <a:lnTo>
                  <a:pt x="588" y="3157"/>
                </a:lnTo>
                <a:lnTo>
                  <a:pt x="510" y="3059"/>
                </a:lnTo>
                <a:lnTo>
                  <a:pt x="438" y="2962"/>
                </a:lnTo>
                <a:lnTo>
                  <a:pt x="373" y="2868"/>
                </a:lnTo>
                <a:lnTo>
                  <a:pt x="312" y="2773"/>
                </a:lnTo>
                <a:lnTo>
                  <a:pt x="257" y="2681"/>
                </a:lnTo>
                <a:lnTo>
                  <a:pt x="207" y="2592"/>
                </a:lnTo>
                <a:lnTo>
                  <a:pt x="164" y="2504"/>
                </a:lnTo>
                <a:lnTo>
                  <a:pt x="126" y="2418"/>
                </a:lnTo>
                <a:lnTo>
                  <a:pt x="92" y="2336"/>
                </a:lnTo>
                <a:lnTo>
                  <a:pt x="64" y="2255"/>
                </a:lnTo>
                <a:lnTo>
                  <a:pt x="42" y="2179"/>
                </a:lnTo>
                <a:lnTo>
                  <a:pt x="24" y="2106"/>
                </a:lnTo>
                <a:lnTo>
                  <a:pt x="10" y="2037"/>
                </a:lnTo>
                <a:lnTo>
                  <a:pt x="3" y="1972"/>
                </a:lnTo>
                <a:lnTo>
                  <a:pt x="0" y="1911"/>
                </a:lnTo>
                <a:lnTo>
                  <a:pt x="1" y="1855"/>
                </a:lnTo>
                <a:lnTo>
                  <a:pt x="8" y="1804"/>
                </a:lnTo>
                <a:lnTo>
                  <a:pt x="20" y="1758"/>
                </a:lnTo>
                <a:lnTo>
                  <a:pt x="35" y="1716"/>
                </a:lnTo>
                <a:lnTo>
                  <a:pt x="55" y="1680"/>
                </a:lnTo>
                <a:lnTo>
                  <a:pt x="80" y="1650"/>
                </a:lnTo>
                <a:lnTo>
                  <a:pt x="104" y="1625"/>
                </a:lnTo>
                <a:lnTo>
                  <a:pt x="129" y="1600"/>
                </a:lnTo>
                <a:lnTo>
                  <a:pt x="155" y="1572"/>
                </a:lnTo>
                <a:lnTo>
                  <a:pt x="181" y="1546"/>
                </a:lnTo>
                <a:lnTo>
                  <a:pt x="207" y="1519"/>
                </a:lnTo>
                <a:lnTo>
                  <a:pt x="235" y="1492"/>
                </a:lnTo>
                <a:lnTo>
                  <a:pt x="262" y="1467"/>
                </a:lnTo>
                <a:lnTo>
                  <a:pt x="291" y="1444"/>
                </a:lnTo>
                <a:lnTo>
                  <a:pt x="320" y="1423"/>
                </a:lnTo>
                <a:lnTo>
                  <a:pt x="350" y="1403"/>
                </a:lnTo>
                <a:lnTo>
                  <a:pt x="382" y="1386"/>
                </a:lnTo>
                <a:lnTo>
                  <a:pt x="413" y="1373"/>
                </a:lnTo>
                <a:lnTo>
                  <a:pt x="446" y="1362"/>
                </a:lnTo>
                <a:lnTo>
                  <a:pt x="479" y="1357"/>
                </a:lnTo>
                <a:lnTo>
                  <a:pt x="514" y="1356"/>
                </a:lnTo>
                <a:close/>
                <a:moveTo>
                  <a:pt x="3624" y="845"/>
                </a:moveTo>
                <a:lnTo>
                  <a:pt x="3586" y="849"/>
                </a:lnTo>
                <a:lnTo>
                  <a:pt x="3551" y="858"/>
                </a:lnTo>
                <a:lnTo>
                  <a:pt x="3519" y="874"/>
                </a:lnTo>
                <a:lnTo>
                  <a:pt x="3490" y="895"/>
                </a:lnTo>
                <a:lnTo>
                  <a:pt x="3465" y="920"/>
                </a:lnTo>
                <a:lnTo>
                  <a:pt x="3444" y="949"/>
                </a:lnTo>
                <a:lnTo>
                  <a:pt x="3429" y="980"/>
                </a:lnTo>
                <a:lnTo>
                  <a:pt x="3419" y="1016"/>
                </a:lnTo>
                <a:lnTo>
                  <a:pt x="3415" y="1054"/>
                </a:lnTo>
                <a:lnTo>
                  <a:pt x="3419" y="1090"/>
                </a:lnTo>
                <a:lnTo>
                  <a:pt x="3429" y="1126"/>
                </a:lnTo>
                <a:lnTo>
                  <a:pt x="3444" y="1159"/>
                </a:lnTo>
                <a:lnTo>
                  <a:pt x="3465" y="1188"/>
                </a:lnTo>
                <a:lnTo>
                  <a:pt x="3490" y="1213"/>
                </a:lnTo>
                <a:lnTo>
                  <a:pt x="3519" y="1232"/>
                </a:lnTo>
                <a:lnTo>
                  <a:pt x="3551" y="1248"/>
                </a:lnTo>
                <a:lnTo>
                  <a:pt x="3586" y="1257"/>
                </a:lnTo>
                <a:lnTo>
                  <a:pt x="3624" y="1261"/>
                </a:lnTo>
                <a:lnTo>
                  <a:pt x="3661" y="1257"/>
                </a:lnTo>
                <a:lnTo>
                  <a:pt x="3696" y="1248"/>
                </a:lnTo>
                <a:lnTo>
                  <a:pt x="3729" y="1232"/>
                </a:lnTo>
                <a:lnTo>
                  <a:pt x="3758" y="1213"/>
                </a:lnTo>
                <a:lnTo>
                  <a:pt x="3783" y="1188"/>
                </a:lnTo>
                <a:lnTo>
                  <a:pt x="3803" y="1159"/>
                </a:lnTo>
                <a:lnTo>
                  <a:pt x="3818" y="1126"/>
                </a:lnTo>
                <a:lnTo>
                  <a:pt x="3827" y="1090"/>
                </a:lnTo>
                <a:lnTo>
                  <a:pt x="3831" y="1054"/>
                </a:lnTo>
                <a:lnTo>
                  <a:pt x="3827" y="1016"/>
                </a:lnTo>
                <a:lnTo>
                  <a:pt x="3818" y="980"/>
                </a:lnTo>
                <a:lnTo>
                  <a:pt x="3803" y="949"/>
                </a:lnTo>
                <a:lnTo>
                  <a:pt x="3783" y="920"/>
                </a:lnTo>
                <a:lnTo>
                  <a:pt x="3758" y="895"/>
                </a:lnTo>
                <a:lnTo>
                  <a:pt x="3729" y="874"/>
                </a:lnTo>
                <a:lnTo>
                  <a:pt x="3696" y="858"/>
                </a:lnTo>
                <a:lnTo>
                  <a:pt x="3661" y="849"/>
                </a:lnTo>
                <a:lnTo>
                  <a:pt x="3624" y="845"/>
                </a:lnTo>
                <a:close/>
                <a:moveTo>
                  <a:pt x="3001" y="845"/>
                </a:moveTo>
                <a:lnTo>
                  <a:pt x="2963" y="849"/>
                </a:lnTo>
                <a:lnTo>
                  <a:pt x="2927" y="858"/>
                </a:lnTo>
                <a:lnTo>
                  <a:pt x="2896" y="874"/>
                </a:lnTo>
                <a:lnTo>
                  <a:pt x="2867" y="895"/>
                </a:lnTo>
                <a:lnTo>
                  <a:pt x="2841" y="920"/>
                </a:lnTo>
                <a:lnTo>
                  <a:pt x="2821" y="949"/>
                </a:lnTo>
                <a:lnTo>
                  <a:pt x="2805" y="980"/>
                </a:lnTo>
                <a:lnTo>
                  <a:pt x="2796" y="1016"/>
                </a:lnTo>
                <a:lnTo>
                  <a:pt x="2792" y="1054"/>
                </a:lnTo>
                <a:lnTo>
                  <a:pt x="2796" y="1090"/>
                </a:lnTo>
                <a:lnTo>
                  <a:pt x="2805" y="1126"/>
                </a:lnTo>
                <a:lnTo>
                  <a:pt x="2821" y="1159"/>
                </a:lnTo>
                <a:lnTo>
                  <a:pt x="2841" y="1188"/>
                </a:lnTo>
                <a:lnTo>
                  <a:pt x="2867" y="1213"/>
                </a:lnTo>
                <a:lnTo>
                  <a:pt x="2896" y="1232"/>
                </a:lnTo>
                <a:lnTo>
                  <a:pt x="2927" y="1248"/>
                </a:lnTo>
                <a:lnTo>
                  <a:pt x="2963" y="1257"/>
                </a:lnTo>
                <a:lnTo>
                  <a:pt x="3001" y="1261"/>
                </a:lnTo>
                <a:lnTo>
                  <a:pt x="3038" y="1257"/>
                </a:lnTo>
                <a:lnTo>
                  <a:pt x="3073" y="1248"/>
                </a:lnTo>
                <a:lnTo>
                  <a:pt x="3104" y="1232"/>
                </a:lnTo>
                <a:lnTo>
                  <a:pt x="3135" y="1213"/>
                </a:lnTo>
                <a:lnTo>
                  <a:pt x="3160" y="1188"/>
                </a:lnTo>
                <a:lnTo>
                  <a:pt x="3179" y="1159"/>
                </a:lnTo>
                <a:lnTo>
                  <a:pt x="3195" y="1126"/>
                </a:lnTo>
                <a:lnTo>
                  <a:pt x="3204" y="1090"/>
                </a:lnTo>
                <a:lnTo>
                  <a:pt x="3208" y="1054"/>
                </a:lnTo>
                <a:lnTo>
                  <a:pt x="3204" y="1016"/>
                </a:lnTo>
                <a:lnTo>
                  <a:pt x="3195" y="980"/>
                </a:lnTo>
                <a:lnTo>
                  <a:pt x="3179" y="949"/>
                </a:lnTo>
                <a:lnTo>
                  <a:pt x="3160" y="920"/>
                </a:lnTo>
                <a:lnTo>
                  <a:pt x="3135" y="895"/>
                </a:lnTo>
                <a:lnTo>
                  <a:pt x="3104" y="874"/>
                </a:lnTo>
                <a:lnTo>
                  <a:pt x="3073" y="858"/>
                </a:lnTo>
                <a:lnTo>
                  <a:pt x="3038" y="849"/>
                </a:lnTo>
                <a:lnTo>
                  <a:pt x="3001" y="845"/>
                </a:lnTo>
                <a:close/>
                <a:moveTo>
                  <a:pt x="2378" y="845"/>
                </a:moveTo>
                <a:lnTo>
                  <a:pt x="2340" y="849"/>
                </a:lnTo>
                <a:lnTo>
                  <a:pt x="2304" y="858"/>
                </a:lnTo>
                <a:lnTo>
                  <a:pt x="2273" y="874"/>
                </a:lnTo>
                <a:lnTo>
                  <a:pt x="2242" y="895"/>
                </a:lnTo>
                <a:lnTo>
                  <a:pt x="2217" y="920"/>
                </a:lnTo>
                <a:lnTo>
                  <a:pt x="2198" y="949"/>
                </a:lnTo>
                <a:lnTo>
                  <a:pt x="2182" y="980"/>
                </a:lnTo>
                <a:lnTo>
                  <a:pt x="2173" y="1016"/>
                </a:lnTo>
                <a:lnTo>
                  <a:pt x="2169" y="1054"/>
                </a:lnTo>
                <a:lnTo>
                  <a:pt x="2173" y="1090"/>
                </a:lnTo>
                <a:lnTo>
                  <a:pt x="2182" y="1126"/>
                </a:lnTo>
                <a:lnTo>
                  <a:pt x="2198" y="1159"/>
                </a:lnTo>
                <a:lnTo>
                  <a:pt x="2217" y="1188"/>
                </a:lnTo>
                <a:lnTo>
                  <a:pt x="2242" y="1213"/>
                </a:lnTo>
                <a:lnTo>
                  <a:pt x="2273" y="1232"/>
                </a:lnTo>
                <a:lnTo>
                  <a:pt x="2304" y="1248"/>
                </a:lnTo>
                <a:lnTo>
                  <a:pt x="2340" y="1257"/>
                </a:lnTo>
                <a:lnTo>
                  <a:pt x="2378" y="1261"/>
                </a:lnTo>
                <a:lnTo>
                  <a:pt x="2414" y="1257"/>
                </a:lnTo>
                <a:lnTo>
                  <a:pt x="2450" y="1248"/>
                </a:lnTo>
                <a:lnTo>
                  <a:pt x="2481" y="1232"/>
                </a:lnTo>
                <a:lnTo>
                  <a:pt x="2511" y="1213"/>
                </a:lnTo>
                <a:lnTo>
                  <a:pt x="2536" y="1188"/>
                </a:lnTo>
                <a:lnTo>
                  <a:pt x="2556" y="1159"/>
                </a:lnTo>
                <a:lnTo>
                  <a:pt x="2572" y="1126"/>
                </a:lnTo>
                <a:lnTo>
                  <a:pt x="2581" y="1090"/>
                </a:lnTo>
                <a:lnTo>
                  <a:pt x="2585" y="1054"/>
                </a:lnTo>
                <a:lnTo>
                  <a:pt x="2581" y="1016"/>
                </a:lnTo>
                <a:lnTo>
                  <a:pt x="2572" y="980"/>
                </a:lnTo>
                <a:lnTo>
                  <a:pt x="2556" y="949"/>
                </a:lnTo>
                <a:lnTo>
                  <a:pt x="2536" y="920"/>
                </a:lnTo>
                <a:lnTo>
                  <a:pt x="2511" y="895"/>
                </a:lnTo>
                <a:lnTo>
                  <a:pt x="2481" y="874"/>
                </a:lnTo>
                <a:lnTo>
                  <a:pt x="2450" y="858"/>
                </a:lnTo>
                <a:lnTo>
                  <a:pt x="2414" y="849"/>
                </a:lnTo>
                <a:lnTo>
                  <a:pt x="2378" y="845"/>
                </a:lnTo>
                <a:close/>
                <a:moveTo>
                  <a:pt x="3001" y="0"/>
                </a:moveTo>
                <a:lnTo>
                  <a:pt x="3104" y="3"/>
                </a:lnTo>
                <a:lnTo>
                  <a:pt x="3206" y="12"/>
                </a:lnTo>
                <a:lnTo>
                  <a:pt x="3305" y="28"/>
                </a:lnTo>
                <a:lnTo>
                  <a:pt x="3401" y="49"/>
                </a:lnTo>
                <a:lnTo>
                  <a:pt x="3495" y="75"/>
                </a:lnTo>
                <a:lnTo>
                  <a:pt x="3585" y="107"/>
                </a:lnTo>
                <a:lnTo>
                  <a:pt x="3671" y="143"/>
                </a:lnTo>
                <a:lnTo>
                  <a:pt x="3754" y="185"/>
                </a:lnTo>
                <a:lnTo>
                  <a:pt x="3831" y="231"/>
                </a:lnTo>
                <a:lnTo>
                  <a:pt x="3906" y="281"/>
                </a:lnTo>
                <a:lnTo>
                  <a:pt x="3974" y="337"/>
                </a:lnTo>
                <a:lnTo>
                  <a:pt x="4037" y="394"/>
                </a:lnTo>
                <a:lnTo>
                  <a:pt x="4096" y="456"/>
                </a:lnTo>
                <a:lnTo>
                  <a:pt x="4149" y="522"/>
                </a:lnTo>
                <a:lnTo>
                  <a:pt x="4195" y="590"/>
                </a:lnTo>
                <a:lnTo>
                  <a:pt x="4236" y="661"/>
                </a:lnTo>
                <a:lnTo>
                  <a:pt x="4268" y="736"/>
                </a:lnTo>
                <a:lnTo>
                  <a:pt x="4295" y="812"/>
                </a:lnTo>
                <a:lnTo>
                  <a:pt x="4314" y="891"/>
                </a:lnTo>
                <a:lnTo>
                  <a:pt x="4326" y="971"/>
                </a:lnTo>
                <a:lnTo>
                  <a:pt x="4330" y="1054"/>
                </a:lnTo>
                <a:lnTo>
                  <a:pt x="4326" y="1135"/>
                </a:lnTo>
                <a:lnTo>
                  <a:pt x="4314" y="1217"/>
                </a:lnTo>
                <a:lnTo>
                  <a:pt x="4295" y="1295"/>
                </a:lnTo>
                <a:lnTo>
                  <a:pt x="4268" y="1372"/>
                </a:lnTo>
                <a:lnTo>
                  <a:pt x="4236" y="1445"/>
                </a:lnTo>
                <a:lnTo>
                  <a:pt x="4195" y="1516"/>
                </a:lnTo>
                <a:lnTo>
                  <a:pt x="4149" y="1584"/>
                </a:lnTo>
                <a:lnTo>
                  <a:pt x="4096" y="1650"/>
                </a:lnTo>
                <a:lnTo>
                  <a:pt x="4037" y="1712"/>
                </a:lnTo>
                <a:lnTo>
                  <a:pt x="3974" y="1771"/>
                </a:lnTo>
                <a:lnTo>
                  <a:pt x="3906" y="1825"/>
                </a:lnTo>
                <a:lnTo>
                  <a:pt x="3831" y="1875"/>
                </a:lnTo>
                <a:lnTo>
                  <a:pt x="3754" y="1922"/>
                </a:lnTo>
                <a:lnTo>
                  <a:pt x="3671" y="1963"/>
                </a:lnTo>
                <a:lnTo>
                  <a:pt x="3585" y="1999"/>
                </a:lnTo>
                <a:lnTo>
                  <a:pt x="3495" y="2031"/>
                </a:lnTo>
                <a:lnTo>
                  <a:pt x="3401" y="2057"/>
                </a:lnTo>
                <a:lnTo>
                  <a:pt x="3305" y="2078"/>
                </a:lnTo>
                <a:lnTo>
                  <a:pt x="3206" y="2094"/>
                </a:lnTo>
                <a:lnTo>
                  <a:pt x="3104" y="2103"/>
                </a:lnTo>
                <a:lnTo>
                  <a:pt x="3001" y="2107"/>
                </a:lnTo>
                <a:lnTo>
                  <a:pt x="2927" y="2104"/>
                </a:lnTo>
                <a:lnTo>
                  <a:pt x="2855" y="2099"/>
                </a:lnTo>
                <a:lnTo>
                  <a:pt x="2786" y="2091"/>
                </a:lnTo>
                <a:lnTo>
                  <a:pt x="2728" y="2145"/>
                </a:lnTo>
                <a:lnTo>
                  <a:pt x="2666" y="2192"/>
                </a:lnTo>
                <a:lnTo>
                  <a:pt x="2599" y="2236"/>
                </a:lnTo>
                <a:lnTo>
                  <a:pt x="2528" y="2275"/>
                </a:lnTo>
                <a:lnTo>
                  <a:pt x="2454" y="2308"/>
                </a:lnTo>
                <a:lnTo>
                  <a:pt x="2375" y="2338"/>
                </a:lnTo>
                <a:lnTo>
                  <a:pt x="2292" y="2363"/>
                </a:lnTo>
                <a:lnTo>
                  <a:pt x="2207" y="2383"/>
                </a:lnTo>
                <a:lnTo>
                  <a:pt x="2118" y="2400"/>
                </a:lnTo>
                <a:lnTo>
                  <a:pt x="2027" y="2413"/>
                </a:lnTo>
                <a:lnTo>
                  <a:pt x="1934" y="2422"/>
                </a:lnTo>
                <a:lnTo>
                  <a:pt x="1985" y="2366"/>
                </a:lnTo>
                <a:lnTo>
                  <a:pt x="2032" y="2304"/>
                </a:lnTo>
                <a:lnTo>
                  <a:pt x="2074" y="2240"/>
                </a:lnTo>
                <a:lnTo>
                  <a:pt x="2113" y="2173"/>
                </a:lnTo>
                <a:lnTo>
                  <a:pt x="2145" y="2103"/>
                </a:lnTo>
                <a:lnTo>
                  <a:pt x="2173" y="2034"/>
                </a:lnTo>
                <a:lnTo>
                  <a:pt x="2194" y="1965"/>
                </a:lnTo>
                <a:lnTo>
                  <a:pt x="2208" y="1898"/>
                </a:lnTo>
                <a:lnTo>
                  <a:pt x="2136" y="1852"/>
                </a:lnTo>
                <a:lnTo>
                  <a:pt x="2067" y="1802"/>
                </a:lnTo>
                <a:lnTo>
                  <a:pt x="2002" y="1748"/>
                </a:lnTo>
                <a:lnTo>
                  <a:pt x="1943" y="1691"/>
                </a:lnTo>
                <a:lnTo>
                  <a:pt x="1888" y="1630"/>
                </a:lnTo>
                <a:lnTo>
                  <a:pt x="1840" y="1567"/>
                </a:lnTo>
                <a:lnTo>
                  <a:pt x="1796" y="1500"/>
                </a:lnTo>
                <a:lnTo>
                  <a:pt x="1760" y="1431"/>
                </a:lnTo>
                <a:lnTo>
                  <a:pt x="1728" y="1360"/>
                </a:lnTo>
                <a:lnTo>
                  <a:pt x="1703" y="1286"/>
                </a:lnTo>
                <a:lnTo>
                  <a:pt x="1685" y="1210"/>
                </a:lnTo>
                <a:lnTo>
                  <a:pt x="1674" y="1132"/>
                </a:lnTo>
                <a:lnTo>
                  <a:pt x="1670" y="1054"/>
                </a:lnTo>
                <a:lnTo>
                  <a:pt x="1674" y="971"/>
                </a:lnTo>
                <a:lnTo>
                  <a:pt x="1686" y="891"/>
                </a:lnTo>
                <a:lnTo>
                  <a:pt x="1706" y="812"/>
                </a:lnTo>
                <a:lnTo>
                  <a:pt x="1732" y="736"/>
                </a:lnTo>
                <a:lnTo>
                  <a:pt x="1766" y="661"/>
                </a:lnTo>
                <a:lnTo>
                  <a:pt x="1805" y="590"/>
                </a:lnTo>
                <a:lnTo>
                  <a:pt x="1853" y="522"/>
                </a:lnTo>
                <a:lnTo>
                  <a:pt x="1904" y="456"/>
                </a:lnTo>
                <a:lnTo>
                  <a:pt x="1963" y="394"/>
                </a:lnTo>
                <a:lnTo>
                  <a:pt x="2026" y="337"/>
                </a:lnTo>
                <a:lnTo>
                  <a:pt x="2095" y="281"/>
                </a:lnTo>
                <a:lnTo>
                  <a:pt x="2169" y="231"/>
                </a:lnTo>
                <a:lnTo>
                  <a:pt x="2246" y="185"/>
                </a:lnTo>
                <a:lnTo>
                  <a:pt x="2329" y="143"/>
                </a:lnTo>
                <a:lnTo>
                  <a:pt x="2416" y="107"/>
                </a:lnTo>
                <a:lnTo>
                  <a:pt x="2505" y="75"/>
                </a:lnTo>
                <a:lnTo>
                  <a:pt x="2599" y="49"/>
                </a:lnTo>
                <a:lnTo>
                  <a:pt x="2695" y="28"/>
                </a:lnTo>
                <a:lnTo>
                  <a:pt x="2795" y="12"/>
                </a:lnTo>
                <a:lnTo>
                  <a:pt x="2896" y="3"/>
                </a:lnTo>
                <a:lnTo>
                  <a:pt x="300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9" name="Group 25"/>
          <p:cNvGrpSpPr>
            <a:grpSpLocks noChangeAspect="1"/>
          </p:cNvGrpSpPr>
          <p:nvPr/>
        </p:nvGrpSpPr>
        <p:grpSpPr bwMode="auto">
          <a:xfrm>
            <a:off x="4475387" y="3327307"/>
            <a:ext cx="659099" cy="458277"/>
            <a:chOff x="2197" y="1969"/>
            <a:chExt cx="1897" cy="1319"/>
          </a:xfrm>
          <a:solidFill>
            <a:schemeClr val="bg1"/>
          </a:solidFill>
        </p:grpSpPr>
        <p:sp>
          <p:nvSpPr>
            <p:cNvPr id="20" name="Freeform 27"/>
            <p:cNvSpPr>
              <a:spLocks/>
            </p:cNvSpPr>
            <p:nvPr/>
          </p:nvSpPr>
          <p:spPr bwMode="auto">
            <a:xfrm>
              <a:off x="2930" y="1995"/>
              <a:ext cx="431" cy="430"/>
            </a:xfrm>
            <a:custGeom>
              <a:avLst/>
              <a:gdLst>
                <a:gd name="T0" fmla="*/ 431 w 863"/>
                <a:gd name="T1" fmla="*/ 0 h 859"/>
                <a:gd name="T2" fmla="*/ 486 w 863"/>
                <a:gd name="T3" fmla="*/ 4 h 859"/>
                <a:gd name="T4" fmla="*/ 538 w 863"/>
                <a:gd name="T5" fmla="*/ 13 h 859"/>
                <a:gd name="T6" fmla="*/ 587 w 863"/>
                <a:gd name="T7" fmla="*/ 29 h 859"/>
                <a:gd name="T8" fmla="*/ 634 w 863"/>
                <a:gd name="T9" fmla="*/ 51 h 859"/>
                <a:gd name="T10" fmla="*/ 677 w 863"/>
                <a:gd name="T11" fmla="*/ 78 h 859"/>
                <a:gd name="T12" fmla="*/ 718 w 863"/>
                <a:gd name="T13" fmla="*/ 109 h 859"/>
                <a:gd name="T14" fmla="*/ 754 w 863"/>
                <a:gd name="T15" fmla="*/ 145 h 859"/>
                <a:gd name="T16" fmla="*/ 785 w 863"/>
                <a:gd name="T17" fmla="*/ 184 h 859"/>
                <a:gd name="T18" fmla="*/ 812 w 863"/>
                <a:gd name="T19" fmla="*/ 228 h 859"/>
                <a:gd name="T20" fmla="*/ 834 w 863"/>
                <a:gd name="T21" fmla="*/ 275 h 859"/>
                <a:gd name="T22" fmla="*/ 849 w 863"/>
                <a:gd name="T23" fmla="*/ 325 h 859"/>
                <a:gd name="T24" fmla="*/ 860 w 863"/>
                <a:gd name="T25" fmla="*/ 377 h 859"/>
                <a:gd name="T26" fmla="*/ 863 w 863"/>
                <a:gd name="T27" fmla="*/ 430 h 859"/>
                <a:gd name="T28" fmla="*/ 860 w 863"/>
                <a:gd name="T29" fmla="*/ 484 h 859"/>
                <a:gd name="T30" fmla="*/ 849 w 863"/>
                <a:gd name="T31" fmla="*/ 536 h 859"/>
                <a:gd name="T32" fmla="*/ 834 w 863"/>
                <a:gd name="T33" fmla="*/ 585 h 859"/>
                <a:gd name="T34" fmla="*/ 812 w 863"/>
                <a:gd name="T35" fmla="*/ 632 h 859"/>
                <a:gd name="T36" fmla="*/ 785 w 863"/>
                <a:gd name="T37" fmla="*/ 675 h 859"/>
                <a:gd name="T38" fmla="*/ 754 w 863"/>
                <a:gd name="T39" fmla="*/ 716 h 859"/>
                <a:gd name="T40" fmla="*/ 718 w 863"/>
                <a:gd name="T41" fmla="*/ 752 h 859"/>
                <a:gd name="T42" fmla="*/ 677 w 863"/>
                <a:gd name="T43" fmla="*/ 783 h 859"/>
                <a:gd name="T44" fmla="*/ 634 w 863"/>
                <a:gd name="T45" fmla="*/ 810 h 859"/>
                <a:gd name="T46" fmla="*/ 587 w 863"/>
                <a:gd name="T47" fmla="*/ 830 h 859"/>
                <a:gd name="T48" fmla="*/ 538 w 863"/>
                <a:gd name="T49" fmla="*/ 847 h 859"/>
                <a:gd name="T50" fmla="*/ 486 w 863"/>
                <a:gd name="T51" fmla="*/ 857 h 859"/>
                <a:gd name="T52" fmla="*/ 431 w 863"/>
                <a:gd name="T53" fmla="*/ 859 h 859"/>
                <a:gd name="T54" fmla="*/ 378 w 863"/>
                <a:gd name="T55" fmla="*/ 857 h 859"/>
                <a:gd name="T56" fmla="*/ 326 w 863"/>
                <a:gd name="T57" fmla="*/ 847 h 859"/>
                <a:gd name="T58" fmla="*/ 276 w 863"/>
                <a:gd name="T59" fmla="*/ 830 h 859"/>
                <a:gd name="T60" fmla="*/ 229 w 863"/>
                <a:gd name="T61" fmla="*/ 810 h 859"/>
                <a:gd name="T62" fmla="*/ 185 w 863"/>
                <a:gd name="T63" fmla="*/ 783 h 859"/>
                <a:gd name="T64" fmla="*/ 146 w 863"/>
                <a:gd name="T65" fmla="*/ 752 h 859"/>
                <a:gd name="T66" fmla="*/ 110 w 863"/>
                <a:gd name="T67" fmla="*/ 716 h 859"/>
                <a:gd name="T68" fmla="*/ 78 w 863"/>
                <a:gd name="T69" fmla="*/ 675 h 859"/>
                <a:gd name="T70" fmla="*/ 52 w 863"/>
                <a:gd name="T71" fmla="*/ 632 h 859"/>
                <a:gd name="T72" fmla="*/ 29 w 863"/>
                <a:gd name="T73" fmla="*/ 586 h 859"/>
                <a:gd name="T74" fmla="*/ 13 w 863"/>
                <a:gd name="T75" fmla="*/ 536 h 859"/>
                <a:gd name="T76" fmla="*/ 4 w 863"/>
                <a:gd name="T77" fmla="*/ 484 h 859"/>
                <a:gd name="T78" fmla="*/ 0 w 863"/>
                <a:gd name="T79" fmla="*/ 430 h 859"/>
                <a:gd name="T80" fmla="*/ 4 w 863"/>
                <a:gd name="T81" fmla="*/ 377 h 859"/>
                <a:gd name="T82" fmla="*/ 13 w 863"/>
                <a:gd name="T83" fmla="*/ 325 h 859"/>
                <a:gd name="T84" fmla="*/ 29 w 863"/>
                <a:gd name="T85" fmla="*/ 275 h 859"/>
                <a:gd name="T86" fmla="*/ 52 w 863"/>
                <a:gd name="T87" fmla="*/ 228 h 859"/>
                <a:gd name="T88" fmla="*/ 78 w 863"/>
                <a:gd name="T89" fmla="*/ 184 h 859"/>
                <a:gd name="T90" fmla="*/ 110 w 863"/>
                <a:gd name="T91" fmla="*/ 145 h 859"/>
                <a:gd name="T92" fmla="*/ 146 w 863"/>
                <a:gd name="T93" fmla="*/ 109 h 859"/>
                <a:gd name="T94" fmla="*/ 185 w 863"/>
                <a:gd name="T95" fmla="*/ 78 h 859"/>
                <a:gd name="T96" fmla="*/ 229 w 863"/>
                <a:gd name="T97" fmla="*/ 51 h 859"/>
                <a:gd name="T98" fmla="*/ 276 w 863"/>
                <a:gd name="T99" fmla="*/ 29 h 859"/>
                <a:gd name="T100" fmla="*/ 326 w 863"/>
                <a:gd name="T101" fmla="*/ 13 h 859"/>
                <a:gd name="T102" fmla="*/ 378 w 863"/>
                <a:gd name="T103" fmla="*/ 4 h 859"/>
                <a:gd name="T104" fmla="*/ 431 w 863"/>
                <a:gd name="T105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3" h="859">
                  <a:moveTo>
                    <a:pt x="431" y="0"/>
                  </a:moveTo>
                  <a:lnTo>
                    <a:pt x="486" y="4"/>
                  </a:lnTo>
                  <a:lnTo>
                    <a:pt x="538" y="13"/>
                  </a:lnTo>
                  <a:lnTo>
                    <a:pt x="587" y="29"/>
                  </a:lnTo>
                  <a:lnTo>
                    <a:pt x="634" y="51"/>
                  </a:lnTo>
                  <a:lnTo>
                    <a:pt x="677" y="78"/>
                  </a:lnTo>
                  <a:lnTo>
                    <a:pt x="718" y="109"/>
                  </a:lnTo>
                  <a:lnTo>
                    <a:pt x="754" y="145"/>
                  </a:lnTo>
                  <a:lnTo>
                    <a:pt x="785" y="184"/>
                  </a:lnTo>
                  <a:lnTo>
                    <a:pt x="812" y="228"/>
                  </a:lnTo>
                  <a:lnTo>
                    <a:pt x="834" y="275"/>
                  </a:lnTo>
                  <a:lnTo>
                    <a:pt x="849" y="325"/>
                  </a:lnTo>
                  <a:lnTo>
                    <a:pt x="860" y="377"/>
                  </a:lnTo>
                  <a:lnTo>
                    <a:pt x="863" y="430"/>
                  </a:lnTo>
                  <a:lnTo>
                    <a:pt x="860" y="484"/>
                  </a:lnTo>
                  <a:lnTo>
                    <a:pt x="849" y="536"/>
                  </a:lnTo>
                  <a:lnTo>
                    <a:pt x="834" y="585"/>
                  </a:lnTo>
                  <a:lnTo>
                    <a:pt x="812" y="632"/>
                  </a:lnTo>
                  <a:lnTo>
                    <a:pt x="785" y="675"/>
                  </a:lnTo>
                  <a:lnTo>
                    <a:pt x="754" y="716"/>
                  </a:lnTo>
                  <a:lnTo>
                    <a:pt x="718" y="752"/>
                  </a:lnTo>
                  <a:lnTo>
                    <a:pt x="677" y="783"/>
                  </a:lnTo>
                  <a:lnTo>
                    <a:pt x="634" y="810"/>
                  </a:lnTo>
                  <a:lnTo>
                    <a:pt x="587" y="830"/>
                  </a:lnTo>
                  <a:lnTo>
                    <a:pt x="538" y="847"/>
                  </a:lnTo>
                  <a:lnTo>
                    <a:pt x="486" y="857"/>
                  </a:lnTo>
                  <a:lnTo>
                    <a:pt x="431" y="859"/>
                  </a:lnTo>
                  <a:lnTo>
                    <a:pt x="378" y="857"/>
                  </a:lnTo>
                  <a:lnTo>
                    <a:pt x="326" y="847"/>
                  </a:lnTo>
                  <a:lnTo>
                    <a:pt x="276" y="830"/>
                  </a:lnTo>
                  <a:lnTo>
                    <a:pt x="229" y="810"/>
                  </a:lnTo>
                  <a:lnTo>
                    <a:pt x="185" y="783"/>
                  </a:lnTo>
                  <a:lnTo>
                    <a:pt x="146" y="752"/>
                  </a:lnTo>
                  <a:lnTo>
                    <a:pt x="110" y="716"/>
                  </a:lnTo>
                  <a:lnTo>
                    <a:pt x="78" y="675"/>
                  </a:lnTo>
                  <a:lnTo>
                    <a:pt x="52" y="632"/>
                  </a:lnTo>
                  <a:lnTo>
                    <a:pt x="29" y="586"/>
                  </a:lnTo>
                  <a:lnTo>
                    <a:pt x="13" y="536"/>
                  </a:lnTo>
                  <a:lnTo>
                    <a:pt x="4" y="484"/>
                  </a:lnTo>
                  <a:lnTo>
                    <a:pt x="0" y="430"/>
                  </a:lnTo>
                  <a:lnTo>
                    <a:pt x="4" y="377"/>
                  </a:lnTo>
                  <a:lnTo>
                    <a:pt x="13" y="325"/>
                  </a:lnTo>
                  <a:lnTo>
                    <a:pt x="29" y="275"/>
                  </a:lnTo>
                  <a:lnTo>
                    <a:pt x="52" y="228"/>
                  </a:lnTo>
                  <a:lnTo>
                    <a:pt x="78" y="184"/>
                  </a:lnTo>
                  <a:lnTo>
                    <a:pt x="110" y="145"/>
                  </a:lnTo>
                  <a:lnTo>
                    <a:pt x="146" y="109"/>
                  </a:lnTo>
                  <a:lnTo>
                    <a:pt x="185" y="78"/>
                  </a:lnTo>
                  <a:lnTo>
                    <a:pt x="229" y="51"/>
                  </a:lnTo>
                  <a:lnTo>
                    <a:pt x="276" y="29"/>
                  </a:lnTo>
                  <a:lnTo>
                    <a:pt x="326" y="13"/>
                  </a:lnTo>
                  <a:lnTo>
                    <a:pt x="378" y="4"/>
                  </a:lnTo>
                  <a:lnTo>
                    <a:pt x="4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8"/>
            <p:cNvSpPr>
              <a:spLocks/>
            </p:cNvSpPr>
            <p:nvPr/>
          </p:nvSpPr>
          <p:spPr bwMode="auto">
            <a:xfrm>
              <a:off x="2368" y="1969"/>
              <a:ext cx="308" cy="306"/>
            </a:xfrm>
            <a:custGeom>
              <a:avLst/>
              <a:gdLst>
                <a:gd name="T0" fmla="*/ 307 w 615"/>
                <a:gd name="T1" fmla="*/ 0 h 614"/>
                <a:gd name="T2" fmla="*/ 353 w 615"/>
                <a:gd name="T3" fmla="*/ 4 h 614"/>
                <a:gd name="T4" fmla="*/ 396 w 615"/>
                <a:gd name="T5" fmla="*/ 14 h 614"/>
                <a:gd name="T6" fmla="*/ 437 w 615"/>
                <a:gd name="T7" fmla="*/ 29 h 614"/>
                <a:gd name="T8" fmla="*/ 474 w 615"/>
                <a:gd name="T9" fmla="*/ 50 h 614"/>
                <a:gd name="T10" fmla="*/ 509 w 615"/>
                <a:gd name="T11" fmla="*/ 75 h 614"/>
                <a:gd name="T12" fmla="*/ 540 w 615"/>
                <a:gd name="T13" fmla="*/ 105 h 614"/>
                <a:gd name="T14" fmla="*/ 565 w 615"/>
                <a:gd name="T15" fmla="*/ 140 h 614"/>
                <a:gd name="T16" fmla="*/ 586 w 615"/>
                <a:gd name="T17" fmla="*/ 178 h 614"/>
                <a:gd name="T18" fmla="*/ 602 w 615"/>
                <a:gd name="T19" fmla="*/ 219 h 614"/>
                <a:gd name="T20" fmla="*/ 612 w 615"/>
                <a:gd name="T21" fmla="*/ 262 h 614"/>
                <a:gd name="T22" fmla="*/ 615 w 615"/>
                <a:gd name="T23" fmla="*/ 307 h 614"/>
                <a:gd name="T24" fmla="*/ 612 w 615"/>
                <a:gd name="T25" fmla="*/ 353 h 614"/>
                <a:gd name="T26" fmla="*/ 602 w 615"/>
                <a:gd name="T27" fmla="*/ 396 h 614"/>
                <a:gd name="T28" fmla="*/ 586 w 615"/>
                <a:gd name="T29" fmla="*/ 437 h 614"/>
                <a:gd name="T30" fmla="*/ 565 w 615"/>
                <a:gd name="T31" fmla="*/ 474 h 614"/>
                <a:gd name="T32" fmla="*/ 540 w 615"/>
                <a:gd name="T33" fmla="*/ 508 h 614"/>
                <a:gd name="T34" fmla="*/ 509 w 615"/>
                <a:gd name="T35" fmla="*/ 538 h 614"/>
                <a:gd name="T36" fmla="*/ 474 w 615"/>
                <a:gd name="T37" fmla="*/ 564 h 614"/>
                <a:gd name="T38" fmla="*/ 437 w 615"/>
                <a:gd name="T39" fmla="*/ 585 h 614"/>
                <a:gd name="T40" fmla="*/ 396 w 615"/>
                <a:gd name="T41" fmla="*/ 601 h 614"/>
                <a:gd name="T42" fmla="*/ 353 w 615"/>
                <a:gd name="T43" fmla="*/ 610 h 614"/>
                <a:gd name="T44" fmla="*/ 307 w 615"/>
                <a:gd name="T45" fmla="*/ 614 h 614"/>
                <a:gd name="T46" fmla="*/ 262 w 615"/>
                <a:gd name="T47" fmla="*/ 610 h 614"/>
                <a:gd name="T48" fmla="*/ 218 w 615"/>
                <a:gd name="T49" fmla="*/ 601 h 614"/>
                <a:gd name="T50" fmla="*/ 177 w 615"/>
                <a:gd name="T51" fmla="*/ 585 h 614"/>
                <a:gd name="T52" fmla="*/ 140 w 615"/>
                <a:gd name="T53" fmla="*/ 564 h 614"/>
                <a:gd name="T54" fmla="*/ 105 w 615"/>
                <a:gd name="T55" fmla="*/ 538 h 614"/>
                <a:gd name="T56" fmla="*/ 75 w 615"/>
                <a:gd name="T57" fmla="*/ 508 h 614"/>
                <a:gd name="T58" fmla="*/ 49 w 615"/>
                <a:gd name="T59" fmla="*/ 474 h 614"/>
                <a:gd name="T60" fmla="*/ 29 w 615"/>
                <a:gd name="T61" fmla="*/ 437 h 614"/>
                <a:gd name="T62" fmla="*/ 12 w 615"/>
                <a:gd name="T63" fmla="*/ 396 h 614"/>
                <a:gd name="T64" fmla="*/ 3 w 615"/>
                <a:gd name="T65" fmla="*/ 353 h 614"/>
                <a:gd name="T66" fmla="*/ 0 w 615"/>
                <a:gd name="T67" fmla="*/ 307 h 614"/>
                <a:gd name="T68" fmla="*/ 3 w 615"/>
                <a:gd name="T69" fmla="*/ 262 h 614"/>
                <a:gd name="T70" fmla="*/ 12 w 615"/>
                <a:gd name="T71" fmla="*/ 219 h 614"/>
                <a:gd name="T72" fmla="*/ 29 w 615"/>
                <a:gd name="T73" fmla="*/ 178 h 614"/>
                <a:gd name="T74" fmla="*/ 49 w 615"/>
                <a:gd name="T75" fmla="*/ 140 h 614"/>
                <a:gd name="T76" fmla="*/ 75 w 615"/>
                <a:gd name="T77" fmla="*/ 105 h 614"/>
                <a:gd name="T78" fmla="*/ 105 w 615"/>
                <a:gd name="T79" fmla="*/ 75 h 614"/>
                <a:gd name="T80" fmla="*/ 140 w 615"/>
                <a:gd name="T81" fmla="*/ 50 h 614"/>
                <a:gd name="T82" fmla="*/ 177 w 615"/>
                <a:gd name="T83" fmla="*/ 29 h 614"/>
                <a:gd name="T84" fmla="*/ 218 w 615"/>
                <a:gd name="T85" fmla="*/ 14 h 614"/>
                <a:gd name="T86" fmla="*/ 262 w 615"/>
                <a:gd name="T87" fmla="*/ 4 h 614"/>
                <a:gd name="T88" fmla="*/ 307 w 615"/>
                <a:gd name="T89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15" h="614">
                  <a:moveTo>
                    <a:pt x="307" y="0"/>
                  </a:moveTo>
                  <a:lnTo>
                    <a:pt x="353" y="4"/>
                  </a:lnTo>
                  <a:lnTo>
                    <a:pt x="396" y="14"/>
                  </a:lnTo>
                  <a:lnTo>
                    <a:pt x="437" y="29"/>
                  </a:lnTo>
                  <a:lnTo>
                    <a:pt x="474" y="50"/>
                  </a:lnTo>
                  <a:lnTo>
                    <a:pt x="509" y="75"/>
                  </a:lnTo>
                  <a:lnTo>
                    <a:pt x="540" y="105"/>
                  </a:lnTo>
                  <a:lnTo>
                    <a:pt x="565" y="140"/>
                  </a:lnTo>
                  <a:lnTo>
                    <a:pt x="586" y="178"/>
                  </a:lnTo>
                  <a:lnTo>
                    <a:pt x="602" y="219"/>
                  </a:lnTo>
                  <a:lnTo>
                    <a:pt x="612" y="262"/>
                  </a:lnTo>
                  <a:lnTo>
                    <a:pt x="615" y="307"/>
                  </a:lnTo>
                  <a:lnTo>
                    <a:pt x="612" y="353"/>
                  </a:lnTo>
                  <a:lnTo>
                    <a:pt x="602" y="396"/>
                  </a:lnTo>
                  <a:lnTo>
                    <a:pt x="586" y="437"/>
                  </a:lnTo>
                  <a:lnTo>
                    <a:pt x="565" y="474"/>
                  </a:lnTo>
                  <a:lnTo>
                    <a:pt x="540" y="508"/>
                  </a:lnTo>
                  <a:lnTo>
                    <a:pt x="509" y="538"/>
                  </a:lnTo>
                  <a:lnTo>
                    <a:pt x="474" y="564"/>
                  </a:lnTo>
                  <a:lnTo>
                    <a:pt x="437" y="585"/>
                  </a:lnTo>
                  <a:lnTo>
                    <a:pt x="396" y="601"/>
                  </a:lnTo>
                  <a:lnTo>
                    <a:pt x="353" y="610"/>
                  </a:lnTo>
                  <a:lnTo>
                    <a:pt x="307" y="614"/>
                  </a:lnTo>
                  <a:lnTo>
                    <a:pt x="262" y="610"/>
                  </a:lnTo>
                  <a:lnTo>
                    <a:pt x="218" y="601"/>
                  </a:lnTo>
                  <a:lnTo>
                    <a:pt x="177" y="585"/>
                  </a:lnTo>
                  <a:lnTo>
                    <a:pt x="140" y="564"/>
                  </a:lnTo>
                  <a:lnTo>
                    <a:pt x="105" y="538"/>
                  </a:lnTo>
                  <a:lnTo>
                    <a:pt x="75" y="508"/>
                  </a:lnTo>
                  <a:lnTo>
                    <a:pt x="49" y="474"/>
                  </a:lnTo>
                  <a:lnTo>
                    <a:pt x="29" y="437"/>
                  </a:lnTo>
                  <a:lnTo>
                    <a:pt x="12" y="396"/>
                  </a:lnTo>
                  <a:lnTo>
                    <a:pt x="3" y="353"/>
                  </a:lnTo>
                  <a:lnTo>
                    <a:pt x="0" y="307"/>
                  </a:lnTo>
                  <a:lnTo>
                    <a:pt x="3" y="262"/>
                  </a:lnTo>
                  <a:lnTo>
                    <a:pt x="12" y="219"/>
                  </a:lnTo>
                  <a:lnTo>
                    <a:pt x="29" y="178"/>
                  </a:lnTo>
                  <a:lnTo>
                    <a:pt x="49" y="140"/>
                  </a:lnTo>
                  <a:lnTo>
                    <a:pt x="75" y="105"/>
                  </a:lnTo>
                  <a:lnTo>
                    <a:pt x="105" y="75"/>
                  </a:lnTo>
                  <a:lnTo>
                    <a:pt x="140" y="50"/>
                  </a:lnTo>
                  <a:lnTo>
                    <a:pt x="177" y="29"/>
                  </a:lnTo>
                  <a:lnTo>
                    <a:pt x="218" y="14"/>
                  </a:lnTo>
                  <a:lnTo>
                    <a:pt x="262" y="4"/>
                  </a:lnTo>
                  <a:lnTo>
                    <a:pt x="3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9"/>
            <p:cNvSpPr>
              <a:spLocks/>
            </p:cNvSpPr>
            <p:nvPr/>
          </p:nvSpPr>
          <p:spPr bwMode="auto">
            <a:xfrm>
              <a:off x="3615" y="1969"/>
              <a:ext cx="308" cy="306"/>
            </a:xfrm>
            <a:custGeom>
              <a:avLst/>
              <a:gdLst>
                <a:gd name="T0" fmla="*/ 307 w 615"/>
                <a:gd name="T1" fmla="*/ 0 h 614"/>
                <a:gd name="T2" fmla="*/ 353 w 615"/>
                <a:gd name="T3" fmla="*/ 4 h 614"/>
                <a:gd name="T4" fmla="*/ 396 w 615"/>
                <a:gd name="T5" fmla="*/ 14 h 614"/>
                <a:gd name="T6" fmla="*/ 436 w 615"/>
                <a:gd name="T7" fmla="*/ 29 h 614"/>
                <a:gd name="T8" fmla="*/ 475 w 615"/>
                <a:gd name="T9" fmla="*/ 50 h 614"/>
                <a:gd name="T10" fmla="*/ 509 w 615"/>
                <a:gd name="T11" fmla="*/ 75 h 614"/>
                <a:gd name="T12" fmla="*/ 540 w 615"/>
                <a:gd name="T13" fmla="*/ 105 h 614"/>
                <a:gd name="T14" fmla="*/ 565 w 615"/>
                <a:gd name="T15" fmla="*/ 140 h 614"/>
                <a:gd name="T16" fmla="*/ 586 w 615"/>
                <a:gd name="T17" fmla="*/ 177 h 614"/>
                <a:gd name="T18" fmla="*/ 601 w 615"/>
                <a:gd name="T19" fmla="*/ 219 h 614"/>
                <a:gd name="T20" fmla="*/ 612 w 615"/>
                <a:gd name="T21" fmla="*/ 262 h 614"/>
                <a:gd name="T22" fmla="*/ 615 w 615"/>
                <a:gd name="T23" fmla="*/ 307 h 614"/>
                <a:gd name="T24" fmla="*/ 612 w 615"/>
                <a:gd name="T25" fmla="*/ 352 h 614"/>
                <a:gd name="T26" fmla="*/ 601 w 615"/>
                <a:gd name="T27" fmla="*/ 396 h 614"/>
                <a:gd name="T28" fmla="*/ 586 w 615"/>
                <a:gd name="T29" fmla="*/ 437 h 614"/>
                <a:gd name="T30" fmla="*/ 565 w 615"/>
                <a:gd name="T31" fmla="*/ 474 h 614"/>
                <a:gd name="T32" fmla="*/ 540 w 615"/>
                <a:gd name="T33" fmla="*/ 508 h 614"/>
                <a:gd name="T34" fmla="*/ 509 w 615"/>
                <a:gd name="T35" fmla="*/ 538 h 614"/>
                <a:gd name="T36" fmla="*/ 475 w 615"/>
                <a:gd name="T37" fmla="*/ 564 h 614"/>
                <a:gd name="T38" fmla="*/ 436 w 615"/>
                <a:gd name="T39" fmla="*/ 585 h 614"/>
                <a:gd name="T40" fmla="*/ 396 w 615"/>
                <a:gd name="T41" fmla="*/ 601 h 614"/>
                <a:gd name="T42" fmla="*/ 353 w 615"/>
                <a:gd name="T43" fmla="*/ 610 h 614"/>
                <a:gd name="T44" fmla="*/ 307 w 615"/>
                <a:gd name="T45" fmla="*/ 614 h 614"/>
                <a:gd name="T46" fmla="*/ 262 w 615"/>
                <a:gd name="T47" fmla="*/ 610 h 614"/>
                <a:gd name="T48" fmla="*/ 218 w 615"/>
                <a:gd name="T49" fmla="*/ 601 h 614"/>
                <a:gd name="T50" fmla="*/ 177 w 615"/>
                <a:gd name="T51" fmla="*/ 585 h 614"/>
                <a:gd name="T52" fmla="*/ 140 w 615"/>
                <a:gd name="T53" fmla="*/ 564 h 614"/>
                <a:gd name="T54" fmla="*/ 105 w 615"/>
                <a:gd name="T55" fmla="*/ 538 h 614"/>
                <a:gd name="T56" fmla="*/ 75 w 615"/>
                <a:gd name="T57" fmla="*/ 508 h 614"/>
                <a:gd name="T58" fmla="*/ 50 w 615"/>
                <a:gd name="T59" fmla="*/ 474 h 614"/>
                <a:gd name="T60" fmla="*/ 29 w 615"/>
                <a:gd name="T61" fmla="*/ 437 h 614"/>
                <a:gd name="T62" fmla="*/ 12 w 615"/>
                <a:gd name="T63" fmla="*/ 396 h 614"/>
                <a:gd name="T64" fmla="*/ 3 w 615"/>
                <a:gd name="T65" fmla="*/ 352 h 614"/>
                <a:gd name="T66" fmla="*/ 0 w 615"/>
                <a:gd name="T67" fmla="*/ 307 h 614"/>
                <a:gd name="T68" fmla="*/ 3 w 615"/>
                <a:gd name="T69" fmla="*/ 262 h 614"/>
                <a:gd name="T70" fmla="*/ 12 w 615"/>
                <a:gd name="T71" fmla="*/ 219 h 614"/>
                <a:gd name="T72" fmla="*/ 29 w 615"/>
                <a:gd name="T73" fmla="*/ 177 h 614"/>
                <a:gd name="T74" fmla="*/ 50 w 615"/>
                <a:gd name="T75" fmla="*/ 140 h 614"/>
                <a:gd name="T76" fmla="*/ 75 w 615"/>
                <a:gd name="T77" fmla="*/ 105 h 614"/>
                <a:gd name="T78" fmla="*/ 105 w 615"/>
                <a:gd name="T79" fmla="*/ 75 h 614"/>
                <a:gd name="T80" fmla="*/ 140 w 615"/>
                <a:gd name="T81" fmla="*/ 50 h 614"/>
                <a:gd name="T82" fmla="*/ 177 w 615"/>
                <a:gd name="T83" fmla="*/ 29 h 614"/>
                <a:gd name="T84" fmla="*/ 218 w 615"/>
                <a:gd name="T85" fmla="*/ 14 h 614"/>
                <a:gd name="T86" fmla="*/ 262 w 615"/>
                <a:gd name="T87" fmla="*/ 4 h 614"/>
                <a:gd name="T88" fmla="*/ 307 w 615"/>
                <a:gd name="T89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15" h="614">
                  <a:moveTo>
                    <a:pt x="307" y="0"/>
                  </a:moveTo>
                  <a:lnTo>
                    <a:pt x="353" y="4"/>
                  </a:lnTo>
                  <a:lnTo>
                    <a:pt x="396" y="14"/>
                  </a:lnTo>
                  <a:lnTo>
                    <a:pt x="436" y="29"/>
                  </a:lnTo>
                  <a:lnTo>
                    <a:pt x="475" y="50"/>
                  </a:lnTo>
                  <a:lnTo>
                    <a:pt x="509" y="75"/>
                  </a:lnTo>
                  <a:lnTo>
                    <a:pt x="540" y="105"/>
                  </a:lnTo>
                  <a:lnTo>
                    <a:pt x="565" y="140"/>
                  </a:lnTo>
                  <a:lnTo>
                    <a:pt x="586" y="177"/>
                  </a:lnTo>
                  <a:lnTo>
                    <a:pt x="601" y="219"/>
                  </a:lnTo>
                  <a:lnTo>
                    <a:pt x="612" y="262"/>
                  </a:lnTo>
                  <a:lnTo>
                    <a:pt x="615" y="307"/>
                  </a:lnTo>
                  <a:lnTo>
                    <a:pt x="612" y="352"/>
                  </a:lnTo>
                  <a:lnTo>
                    <a:pt x="601" y="396"/>
                  </a:lnTo>
                  <a:lnTo>
                    <a:pt x="586" y="437"/>
                  </a:lnTo>
                  <a:lnTo>
                    <a:pt x="565" y="474"/>
                  </a:lnTo>
                  <a:lnTo>
                    <a:pt x="540" y="508"/>
                  </a:lnTo>
                  <a:lnTo>
                    <a:pt x="509" y="538"/>
                  </a:lnTo>
                  <a:lnTo>
                    <a:pt x="475" y="564"/>
                  </a:lnTo>
                  <a:lnTo>
                    <a:pt x="436" y="585"/>
                  </a:lnTo>
                  <a:lnTo>
                    <a:pt x="396" y="601"/>
                  </a:lnTo>
                  <a:lnTo>
                    <a:pt x="353" y="610"/>
                  </a:lnTo>
                  <a:lnTo>
                    <a:pt x="307" y="614"/>
                  </a:lnTo>
                  <a:lnTo>
                    <a:pt x="262" y="610"/>
                  </a:lnTo>
                  <a:lnTo>
                    <a:pt x="218" y="601"/>
                  </a:lnTo>
                  <a:lnTo>
                    <a:pt x="177" y="585"/>
                  </a:lnTo>
                  <a:lnTo>
                    <a:pt x="140" y="564"/>
                  </a:lnTo>
                  <a:lnTo>
                    <a:pt x="105" y="538"/>
                  </a:lnTo>
                  <a:lnTo>
                    <a:pt x="75" y="508"/>
                  </a:lnTo>
                  <a:lnTo>
                    <a:pt x="50" y="474"/>
                  </a:lnTo>
                  <a:lnTo>
                    <a:pt x="29" y="437"/>
                  </a:lnTo>
                  <a:lnTo>
                    <a:pt x="12" y="396"/>
                  </a:lnTo>
                  <a:lnTo>
                    <a:pt x="3" y="352"/>
                  </a:lnTo>
                  <a:lnTo>
                    <a:pt x="0" y="307"/>
                  </a:lnTo>
                  <a:lnTo>
                    <a:pt x="3" y="262"/>
                  </a:lnTo>
                  <a:lnTo>
                    <a:pt x="12" y="219"/>
                  </a:lnTo>
                  <a:lnTo>
                    <a:pt x="29" y="177"/>
                  </a:lnTo>
                  <a:lnTo>
                    <a:pt x="50" y="140"/>
                  </a:lnTo>
                  <a:lnTo>
                    <a:pt x="75" y="105"/>
                  </a:lnTo>
                  <a:lnTo>
                    <a:pt x="105" y="75"/>
                  </a:lnTo>
                  <a:lnTo>
                    <a:pt x="140" y="50"/>
                  </a:lnTo>
                  <a:lnTo>
                    <a:pt x="177" y="29"/>
                  </a:lnTo>
                  <a:lnTo>
                    <a:pt x="218" y="14"/>
                  </a:lnTo>
                  <a:lnTo>
                    <a:pt x="262" y="4"/>
                  </a:lnTo>
                  <a:lnTo>
                    <a:pt x="3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30"/>
            <p:cNvSpPr>
              <a:spLocks/>
            </p:cNvSpPr>
            <p:nvPr/>
          </p:nvSpPr>
          <p:spPr bwMode="auto">
            <a:xfrm>
              <a:off x="2197" y="2283"/>
              <a:ext cx="1897" cy="1005"/>
            </a:xfrm>
            <a:custGeom>
              <a:avLst/>
              <a:gdLst>
                <a:gd name="T0" fmla="*/ 513 w 3794"/>
                <a:gd name="T1" fmla="*/ 0 h 2008"/>
                <a:gd name="T2" fmla="*/ 611 w 3794"/>
                <a:gd name="T3" fmla="*/ 105 h 2008"/>
                <a:gd name="T4" fmla="*/ 556 w 3794"/>
                <a:gd name="T5" fmla="*/ 681 h 2008"/>
                <a:gd name="T6" fmla="*/ 650 w 3794"/>
                <a:gd name="T7" fmla="*/ 785 h 2008"/>
                <a:gd name="T8" fmla="*/ 745 w 3794"/>
                <a:gd name="T9" fmla="*/ 679 h 2008"/>
                <a:gd name="T10" fmla="*/ 692 w 3794"/>
                <a:gd name="T11" fmla="*/ 105 h 2008"/>
                <a:gd name="T12" fmla="*/ 788 w 3794"/>
                <a:gd name="T13" fmla="*/ 0 h 2008"/>
                <a:gd name="T14" fmla="*/ 855 w 3794"/>
                <a:gd name="T15" fmla="*/ 66 h 2008"/>
                <a:gd name="T16" fmla="*/ 1174 w 3794"/>
                <a:gd name="T17" fmla="*/ 136 h 2008"/>
                <a:gd name="T18" fmla="*/ 1248 w 3794"/>
                <a:gd name="T19" fmla="*/ 478 h 2008"/>
                <a:gd name="T20" fmla="*/ 1613 w 3794"/>
                <a:gd name="T21" fmla="*/ 398 h 2008"/>
                <a:gd name="T22" fmla="*/ 1705 w 3794"/>
                <a:gd name="T23" fmla="*/ 307 h 2008"/>
                <a:gd name="T24" fmla="*/ 1842 w 3794"/>
                <a:gd name="T25" fmla="*/ 454 h 2008"/>
                <a:gd name="T26" fmla="*/ 1766 w 3794"/>
                <a:gd name="T27" fmla="*/ 1260 h 2008"/>
                <a:gd name="T28" fmla="*/ 1896 w 3794"/>
                <a:gd name="T29" fmla="*/ 1405 h 2008"/>
                <a:gd name="T30" fmla="*/ 2031 w 3794"/>
                <a:gd name="T31" fmla="*/ 1257 h 2008"/>
                <a:gd name="T32" fmla="*/ 1955 w 3794"/>
                <a:gd name="T33" fmla="*/ 454 h 2008"/>
                <a:gd name="T34" fmla="*/ 2090 w 3794"/>
                <a:gd name="T35" fmla="*/ 307 h 2008"/>
                <a:gd name="T36" fmla="*/ 2183 w 3794"/>
                <a:gd name="T37" fmla="*/ 398 h 2008"/>
                <a:gd name="T38" fmla="*/ 2547 w 3794"/>
                <a:gd name="T39" fmla="*/ 478 h 2008"/>
                <a:gd name="T40" fmla="*/ 2621 w 3794"/>
                <a:gd name="T41" fmla="*/ 136 h 2008"/>
                <a:gd name="T42" fmla="*/ 2941 w 3794"/>
                <a:gd name="T43" fmla="*/ 66 h 2008"/>
                <a:gd name="T44" fmla="*/ 3006 w 3794"/>
                <a:gd name="T45" fmla="*/ 0 h 2008"/>
                <a:gd name="T46" fmla="*/ 3104 w 3794"/>
                <a:gd name="T47" fmla="*/ 105 h 2008"/>
                <a:gd name="T48" fmla="*/ 3051 w 3794"/>
                <a:gd name="T49" fmla="*/ 681 h 2008"/>
                <a:gd name="T50" fmla="*/ 3143 w 3794"/>
                <a:gd name="T51" fmla="*/ 785 h 2008"/>
                <a:gd name="T52" fmla="*/ 3239 w 3794"/>
                <a:gd name="T53" fmla="*/ 679 h 2008"/>
                <a:gd name="T54" fmla="*/ 3185 w 3794"/>
                <a:gd name="T55" fmla="*/ 105 h 2008"/>
                <a:gd name="T56" fmla="*/ 3282 w 3794"/>
                <a:gd name="T57" fmla="*/ 0 h 2008"/>
                <a:gd name="T58" fmla="*/ 3348 w 3794"/>
                <a:gd name="T59" fmla="*/ 66 h 2008"/>
                <a:gd name="T60" fmla="*/ 3667 w 3794"/>
                <a:gd name="T61" fmla="*/ 136 h 2008"/>
                <a:gd name="T62" fmla="*/ 3794 w 3794"/>
                <a:gd name="T63" fmla="*/ 720 h 2008"/>
                <a:gd name="T64" fmla="*/ 3560 w 3794"/>
                <a:gd name="T65" fmla="*/ 1215 h 2008"/>
                <a:gd name="T66" fmla="*/ 2787 w 3794"/>
                <a:gd name="T67" fmla="*/ 1215 h 2008"/>
                <a:gd name="T68" fmla="*/ 2808 w 3794"/>
                <a:gd name="T69" fmla="*/ 1315 h 2008"/>
                <a:gd name="T70" fmla="*/ 2480 w 3794"/>
                <a:gd name="T71" fmla="*/ 2008 h 2008"/>
                <a:gd name="T72" fmla="*/ 1313 w 3794"/>
                <a:gd name="T73" fmla="*/ 2008 h 2008"/>
                <a:gd name="T74" fmla="*/ 986 w 3794"/>
                <a:gd name="T75" fmla="*/ 1315 h 2008"/>
                <a:gd name="T76" fmla="*/ 988 w 3794"/>
                <a:gd name="T77" fmla="*/ 1314 h 2008"/>
                <a:gd name="T78" fmla="*/ 1009 w 3794"/>
                <a:gd name="T79" fmla="*/ 1215 h 2008"/>
                <a:gd name="T80" fmla="*/ 233 w 3794"/>
                <a:gd name="T81" fmla="*/ 1215 h 2008"/>
                <a:gd name="T82" fmla="*/ 0 w 3794"/>
                <a:gd name="T83" fmla="*/ 720 h 2008"/>
                <a:gd name="T84" fmla="*/ 1 w 3794"/>
                <a:gd name="T85" fmla="*/ 720 h 2008"/>
                <a:gd name="T86" fmla="*/ 128 w 3794"/>
                <a:gd name="T87" fmla="*/ 136 h 2008"/>
                <a:gd name="T88" fmla="*/ 448 w 3794"/>
                <a:gd name="T89" fmla="*/ 66 h 2008"/>
                <a:gd name="T90" fmla="*/ 513 w 3794"/>
                <a:gd name="T91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794" h="2008">
                  <a:moveTo>
                    <a:pt x="513" y="0"/>
                  </a:moveTo>
                  <a:lnTo>
                    <a:pt x="611" y="105"/>
                  </a:lnTo>
                  <a:lnTo>
                    <a:pt x="556" y="681"/>
                  </a:lnTo>
                  <a:lnTo>
                    <a:pt x="650" y="785"/>
                  </a:lnTo>
                  <a:lnTo>
                    <a:pt x="745" y="679"/>
                  </a:lnTo>
                  <a:lnTo>
                    <a:pt x="692" y="105"/>
                  </a:lnTo>
                  <a:lnTo>
                    <a:pt x="788" y="0"/>
                  </a:lnTo>
                  <a:lnTo>
                    <a:pt x="855" y="66"/>
                  </a:lnTo>
                  <a:lnTo>
                    <a:pt x="1174" y="136"/>
                  </a:lnTo>
                  <a:lnTo>
                    <a:pt x="1248" y="478"/>
                  </a:lnTo>
                  <a:lnTo>
                    <a:pt x="1613" y="398"/>
                  </a:lnTo>
                  <a:lnTo>
                    <a:pt x="1705" y="307"/>
                  </a:lnTo>
                  <a:lnTo>
                    <a:pt x="1842" y="454"/>
                  </a:lnTo>
                  <a:lnTo>
                    <a:pt x="1766" y="1260"/>
                  </a:lnTo>
                  <a:lnTo>
                    <a:pt x="1896" y="1405"/>
                  </a:lnTo>
                  <a:lnTo>
                    <a:pt x="2031" y="1257"/>
                  </a:lnTo>
                  <a:lnTo>
                    <a:pt x="1955" y="454"/>
                  </a:lnTo>
                  <a:lnTo>
                    <a:pt x="2090" y="307"/>
                  </a:lnTo>
                  <a:lnTo>
                    <a:pt x="2183" y="398"/>
                  </a:lnTo>
                  <a:lnTo>
                    <a:pt x="2547" y="478"/>
                  </a:lnTo>
                  <a:lnTo>
                    <a:pt x="2621" y="136"/>
                  </a:lnTo>
                  <a:lnTo>
                    <a:pt x="2941" y="66"/>
                  </a:lnTo>
                  <a:lnTo>
                    <a:pt x="3006" y="0"/>
                  </a:lnTo>
                  <a:lnTo>
                    <a:pt x="3104" y="105"/>
                  </a:lnTo>
                  <a:lnTo>
                    <a:pt x="3051" y="681"/>
                  </a:lnTo>
                  <a:lnTo>
                    <a:pt x="3143" y="785"/>
                  </a:lnTo>
                  <a:lnTo>
                    <a:pt x="3239" y="679"/>
                  </a:lnTo>
                  <a:lnTo>
                    <a:pt x="3185" y="105"/>
                  </a:lnTo>
                  <a:lnTo>
                    <a:pt x="3282" y="0"/>
                  </a:lnTo>
                  <a:lnTo>
                    <a:pt x="3348" y="66"/>
                  </a:lnTo>
                  <a:lnTo>
                    <a:pt x="3667" y="136"/>
                  </a:lnTo>
                  <a:lnTo>
                    <a:pt x="3794" y="720"/>
                  </a:lnTo>
                  <a:lnTo>
                    <a:pt x="3560" y="1215"/>
                  </a:lnTo>
                  <a:lnTo>
                    <a:pt x="2787" y="1215"/>
                  </a:lnTo>
                  <a:lnTo>
                    <a:pt x="2808" y="1315"/>
                  </a:lnTo>
                  <a:lnTo>
                    <a:pt x="2480" y="2008"/>
                  </a:lnTo>
                  <a:lnTo>
                    <a:pt x="1313" y="2008"/>
                  </a:lnTo>
                  <a:lnTo>
                    <a:pt x="986" y="1315"/>
                  </a:lnTo>
                  <a:lnTo>
                    <a:pt x="988" y="1314"/>
                  </a:lnTo>
                  <a:lnTo>
                    <a:pt x="1009" y="1215"/>
                  </a:lnTo>
                  <a:lnTo>
                    <a:pt x="233" y="1215"/>
                  </a:lnTo>
                  <a:lnTo>
                    <a:pt x="0" y="720"/>
                  </a:lnTo>
                  <a:lnTo>
                    <a:pt x="1" y="720"/>
                  </a:lnTo>
                  <a:lnTo>
                    <a:pt x="128" y="136"/>
                  </a:lnTo>
                  <a:lnTo>
                    <a:pt x="448" y="66"/>
                  </a:lnTo>
                  <a:lnTo>
                    <a:pt x="5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4" name="Group 33"/>
          <p:cNvGrpSpPr>
            <a:grpSpLocks noChangeAspect="1"/>
          </p:cNvGrpSpPr>
          <p:nvPr/>
        </p:nvGrpSpPr>
        <p:grpSpPr bwMode="auto">
          <a:xfrm>
            <a:off x="7087591" y="3321944"/>
            <a:ext cx="546749" cy="433160"/>
            <a:chOff x="3407" y="1112"/>
            <a:chExt cx="1367" cy="1083"/>
          </a:xfrm>
          <a:solidFill>
            <a:schemeClr val="bg1"/>
          </a:solidFill>
        </p:grpSpPr>
        <p:sp>
          <p:nvSpPr>
            <p:cNvPr id="25" name="Freeform 35"/>
            <p:cNvSpPr>
              <a:spLocks/>
            </p:cNvSpPr>
            <p:nvPr/>
          </p:nvSpPr>
          <p:spPr bwMode="auto">
            <a:xfrm>
              <a:off x="3692" y="1353"/>
              <a:ext cx="510" cy="600"/>
            </a:xfrm>
            <a:custGeom>
              <a:avLst/>
              <a:gdLst>
                <a:gd name="T0" fmla="*/ 867 w 1532"/>
                <a:gd name="T1" fmla="*/ 10 h 1801"/>
                <a:gd name="T2" fmla="*/ 986 w 1532"/>
                <a:gd name="T3" fmla="*/ 53 h 1801"/>
                <a:gd name="T4" fmla="*/ 1071 w 1532"/>
                <a:gd name="T5" fmla="*/ 124 h 1801"/>
                <a:gd name="T6" fmla="*/ 1126 w 1532"/>
                <a:gd name="T7" fmla="*/ 217 h 1801"/>
                <a:gd name="T8" fmla="*/ 1159 w 1532"/>
                <a:gd name="T9" fmla="*/ 322 h 1801"/>
                <a:gd name="T10" fmla="*/ 1174 w 1532"/>
                <a:gd name="T11" fmla="*/ 432 h 1801"/>
                <a:gd name="T12" fmla="*/ 1188 w 1532"/>
                <a:gd name="T13" fmla="*/ 503 h 1801"/>
                <a:gd name="T14" fmla="*/ 1229 w 1532"/>
                <a:gd name="T15" fmla="*/ 511 h 1801"/>
                <a:gd name="T16" fmla="*/ 1254 w 1532"/>
                <a:gd name="T17" fmla="*/ 555 h 1801"/>
                <a:gd name="T18" fmla="*/ 1262 w 1532"/>
                <a:gd name="T19" fmla="*/ 624 h 1801"/>
                <a:gd name="T20" fmla="*/ 1253 w 1532"/>
                <a:gd name="T21" fmla="*/ 711 h 1801"/>
                <a:gd name="T22" fmla="*/ 1214 w 1532"/>
                <a:gd name="T23" fmla="*/ 798 h 1801"/>
                <a:gd name="T24" fmla="*/ 1159 w 1532"/>
                <a:gd name="T25" fmla="*/ 851 h 1801"/>
                <a:gd name="T26" fmla="*/ 1116 w 1532"/>
                <a:gd name="T27" fmla="*/ 846 h 1801"/>
                <a:gd name="T28" fmla="*/ 1039 w 1532"/>
                <a:gd name="T29" fmla="*/ 981 h 1801"/>
                <a:gd name="T30" fmla="*/ 963 w 1532"/>
                <a:gd name="T31" fmla="*/ 1070 h 1801"/>
                <a:gd name="T32" fmla="*/ 957 w 1532"/>
                <a:gd name="T33" fmla="*/ 1131 h 1801"/>
                <a:gd name="T34" fmla="*/ 1000 w 1532"/>
                <a:gd name="T35" fmla="*/ 1185 h 1801"/>
                <a:gd name="T36" fmla="*/ 1147 w 1532"/>
                <a:gd name="T37" fmla="*/ 1198 h 1801"/>
                <a:gd name="T38" fmla="*/ 1297 w 1532"/>
                <a:gd name="T39" fmla="*/ 1228 h 1801"/>
                <a:gd name="T40" fmla="*/ 1420 w 1532"/>
                <a:gd name="T41" fmla="*/ 1309 h 1801"/>
                <a:gd name="T42" fmla="*/ 1502 w 1532"/>
                <a:gd name="T43" fmla="*/ 1429 h 1801"/>
                <a:gd name="T44" fmla="*/ 1532 w 1532"/>
                <a:gd name="T45" fmla="*/ 1577 h 1801"/>
                <a:gd name="T46" fmla="*/ 1521 w 1532"/>
                <a:gd name="T47" fmla="*/ 1734 h 1801"/>
                <a:gd name="T48" fmla="*/ 1464 w 1532"/>
                <a:gd name="T49" fmla="*/ 1789 h 1801"/>
                <a:gd name="T50" fmla="*/ 121 w 1532"/>
                <a:gd name="T51" fmla="*/ 1801 h 1801"/>
                <a:gd name="T52" fmla="*/ 45 w 1532"/>
                <a:gd name="T53" fmla="*/ 1774 h 1801"/>
                <a:gd name="T54" fmla="*/ 2 w 1532"/>
                <a:gd name="T55" fmla="*/ 1708 h 1801"/>
                <a:gd name="T56" fmla="*/ 3 w 1532"/>
                <a:gd name="T57" fmla="*/ 1525 h 1801"/>
                <a:gd name="T58" fmla="*/ 51 w 1532"/>
                <a:gd name="T59" fmla="*/ 1386 h 1801"/>
                <a:gd name="T60" fmla="*/ 150 w 1532"/>
                <a:gd name="T61" fmla="*/ 1277 h 1801"/>
                <a:gd name="T62" fmla="*/ 283 w 1532"/>
                <a:gd name="T63" fmla="*/ 1211 h 1801"/>
                <a:gd name="T64" fmla="*/ 486 w 1532"/>
                <a:gd name="T65" fmla="*/ 1198 h 1801"/>
                <a:gd name="T66" fmla="*/ 552 w 1532"/>
                <a:gd name="T67" fmla="*/ 1171 h 1801"/>
                <a:gd name="T68" fmla="*/ 579 w 1532"/>
                <a:gd name="T69" fmla="*/ 1106 h 1801"/>
                <a:gd name="T70" fmla="*/ 558 w 1532"/>
                <a:gd name="T71" fmla="*/ 1057 h 1801"/>
                <a:gd name="T72" fmla="*/ 466 w 1532"/>
                <a:gd name="T73" fmla="*/ 940 h 1801"/>
                <a:gd name="T74" fmla="*/ 412 w 1532"/>
                <a:gd name="T75" fmla="*/ 853 h 1801"/>
                <a:gd name="T76" fmla="*/ 379 w 1532"/>
                <a:gd name="T77" fmla="*/ 851 h 1801"/>
                <a:gd name="T78" fmla="*/ 325 w 1532"/>
                <a:gd name="T79" fmla="*/ 798 h 1801"/>
                <a:gd name="T80" fmla="*/ 285 w 1532"/>
                <a:gd name="T81" fmla="*/ 711 h 1801"/>
                <a:gd name="T82" fmla="*/ 277 w 1532"/>
                <a:gd name="T83" fmla="*/ 624 h 1801"/>
                <a:gd name="T84" fmla="*/ 284 w 1532"/>
                <a:gd name="T85" fmla="*/ 555 h 1801"/>
                <a:gd name="T86" fmla="*/ 309 w 1532"/>
                <a:gd name="T87" fmla="*/ 511 h 1801"/>
                <a:gd name="T88" fmla="*/ 345 w 1532"/>
                <a:gd name="T89" fmla="*/ 502 h 1801"/>
                <a:gd name="T90" fmla="*/ 356 w 1532"/>
                <a:gd name="T91" fmla="*/ 468 h 1801"/>
                <a:gd name="T92" fmla="*/ 365 w 1532"/>
                <a:gd name="T93" fmla="*/ 358 h 1801"/>
                <a:gd name="T94" fmla="*/ 389 w 1532"/>
                <a:gd name="T95" fmla="*/ 250 h 1801"/>
                <a:gd name="T96" fmla="*/ 435 w 1532"/>
                <a:gd name="T97" fmla="*/ 153 h 1801"/>
                <a:gd name="T98" fmla="*/ 508 w 1532"/>
                <a:gd name="T99" fmla="*/ 73 h 1801"/>
                <a:gd name="T100" fmla="*/ 617 w 1532"/>
                <a:gd name="T101" fmla="*/ 20 h 1801"/>
                <a:gd name="T102" fmla="*/ 766 w 1532"/>
                <a:gd name="T103" fmla="*/ 0 h 1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32" h="1801">
                  <a:moveTo>
                    <a:pt x="766" y="0"/>
                  </a:moveTo>
                  <a:lnTo>
                    <a:pt x="819" y="2"/>
                  </a:lnTo>
                  <a:lnTo>
                    <a:pt x="867" y="10"/>
                  </a:lnTo>
                  <a:lnTo>
                    <a:pt x="911" y="20"/>
                  </a:lnTo>
                  <a:lnTo>
                    <a:pt x="951" y="34"/>
                  </a:lnTo>
                  <a:lnTo>
                    <a:pt x="986" y="53"/>
                  </a:lnTo>
                  <a:lnTo>
                    <a:pt x="1018" y="74"/>
                  </a:lnTo>
                  <a:lnTo>
                    <a:pt x="1045" y="98"/>
                  </a:lnTo>
                  <a:lnTo>
                    <a:pt x="1071" y="124"/>
                  </a:lnTo>
                  <a:lnTo>
                    <a:pt x="1092" y="153"/>
                  </a:lnTo>
                  <a:lnTo>
                    <a:pt x="1110" y="184"/>
                  </a:lnTo>
                  <a:lnTo>
                    <a:pt x="1126" y="217"/>
                  </a:lnTo>
                  <a:lnTo>
                    <a:pt x="1139" y="251"/>
                  </a:lnTo>
                  <a:lnTo>
                    <a:pt x="1150" y="286"/>
                  </a:lnTo>
                  <a:lnTo>
                    <a:pt x="1159" y="322"/>
                  </a:lnTo>
                  <a:lnTo>
                    <a:pt x="1165" y="359"/>
                  </a:lnTo>
                  <a:lnTo>
                    <a:pt x="1171" y="395"/>
                  </a:lnTo>
                  <a:lnTo>
                    <a:pt x="1174" y="432"/>
                  </a:lnTo>
                  <a:lnTo>
                    <a:pt x="1176" y="469"/>
                  </a:lnTo>
                  <a:lnTo>
                    <a:pt x="1177" y="505"/>
                  </a:lnTo>
                  <a:lnTo>
                    <a:pt x="1188" y="503"/>
                  </a:lnTo>
                  <a:lnTo>
                    <a:pt x="1198" y="502"/>
                  </a:lnTo>
                  <a:lnTo>
                    <a:pt x="1215" y="504"/>
                  </a:lnTo>
                  <a:lnTo>
                    <a:pt x="1229" y="511"/>
                  </a:lnTo>
                  <a:lnTo>
                    <a:pt x="1240" y="521"/>
                  </a:lnTo>
                  <a:lnTo>
                    <a:pt x="1248" y="536"/>
                  </a:lnTo>
                  <a:lnTo>
                    <a:pt x="1254" y="555"/>
                  </a:lnTo>
                  <a:lnTo>
                    <a:pt x="1258" y="576"/>
                  </a:lnTo>
                  <a:lnTo>
                    <a:pt x="1260" y="599"/>
                  </a:lnTo>
                  <a:lnTo>
                    <a:pt x="1262" y="624"/>
                  </a:lnTo>
                  <a:lnTo>
                    <a:pt x="1262" y="651"/>
                  </a:lnTo>
                  <a:lnTo>
                    <a:pt x="1260" y="680"/>
                  </a:lnTo>
                  <a:lnTo>
                    <a:pt x="1253" y="711"/>
                  </a:lnTo>
                  <a:lnTo>
                    <a:pt x="1243" y="741"/>
                  </a:lnTo>
                  <a:lnTo>
                    <a:pt x="1230" y="770"/>
                  </a:lnTo>
                  <a:lnTo>
                    <a:pt x="1214" y="798"/>
                  </a:lnTo>
                  <a:lnTo>
                    <a:pt x="1197" y="821"/>
                  </a:lnTo>
                  <a:lnTo>
                    <a:pt x="1178" y="839"/>
                  </a:lnTo>
                  <a:lnTo>
                    <a:pt x="1159" y="851"/>
                  </a:lnTo>
                  <a:lnTo>
                    <a:pt x="1140" y="856"/>
                  </a:lnTo>
                  <a:lnTo>
                    <a:pt x="1128" y="853"/>
                  </a:lnTo>
                  <a:lnTo>
                    <a:pt x="1116" y="846"/>
                  </a:lnTo>
                  <a:lnTo>
                    <a:pt x="1093" y="893"/>
                  </a:lnTo>
                  <a:lnTo>
                    <a:pt x="1068" y="939"/>
                  </a:lnTo>
                  <a:lnTo>
                    <a:pt x="1039" y="981"/>
                  </a:lnTo>
                  <a:lnTo>
                    <a:pt x="1009" y="1021"/>
                  </a:lnTo>
                  <a:lnTo>
                    <a:pt x="975" y="1057"/>
                  </a:lnTo>
                  <a:lnTo>
                    <a:pt x="963" y="1070"/>
                  </a:lnTo>
                  <a:lnTo>
                    <a:pt x="956" y="1088"/>
                  </a:lnTo>
                  <a:lnTo>
                    <a:pt x="953" y="1106"/>
                  </a:lnTo>
                  <a:lnTo>
                    <a:pt x="957" y="1131"/>
                  </a:lnTo>
                  <a:lnTo>
                    <a:pt x="966" y="1152"/>
                  </a:lnTo>
                  <a:lnTo>
                    <a:pt x="981" y="1171"/>
                  </a:lnTo>
                  <a:lnTo>
                    <a:pt x="1000" y="1185"/>
                  </a:lnTo>
                  <a:lnTo>
                    <a:pt x="1021" y="1195"/>
                  </a:lnTo>
                  <a:lnTo>
                    <a:pt x="1047" y="1198"/>
                  </a:lnTo>
                  <a:lnTo>
                    <a:pt x="1147" y="1198"/>
                  </a:lnTo>
                  <a:lnTo>
                    <a:pt x="1200" y="1202"/>
                  </a:lnTo>
                  <a:lnTo>
                    <a:pt x="1249" y="1211"/>
                  </a:lnTo>
                  <a:lnTo>
                    <a:pt x="1297" y="1228"/>
                  </a:lnTo>
                  <a:lnTo>
                    <a:pt x="1341" y="1250"/>
                  </a:lnTo>
                  <a:lnTo>
                    <a:pt x="1383" y="1277"/>
                  </a:lnTo>
                  <a:lnTo>
                    <a:pt x="1420" y="1309"/>
                  </a:lnTo>
                  <a:lnTo>
                    <a:pt x="1453" y="1345"/>
                  </a:lnTo>
                  <a:lnTo>
                    <a:pt x="1480" y="1385"/>
                  </a:lnTo>
                  <a:lnTo>
                    <a:pt x="1502" y="1429"/>
                  </a:lnTo>
                  <a:lnTo>
                    <a:pt x="1520" y="1475"/>
                  </a:lnTo>
                  <a:lnTo>
                    <a:pt x="1530" y="1525"/>
                  </a:lnTo>
                  <a:lnTo>
                    <a:pt x="1532" y="1577"/>
                  </a:lnTo>
                  <a:lnTo>
                    <a:pt x="1532" y="1681"/>
                  </a:lnTo>
                  <a:lnTo>
                    <a:pt x="1530" y="1708"/>
                  </a:lnTo>
                  <a:lnTo>
                    <a:pt x="1521" y="1734"/>
                  </a:lnTo>
                  <a:lnTo>
                    <a:pt x="1506" y="1757"/>
                  </a:lnTo>
                  <a:lnTo>
                    <a:pt x="1487" y="1774"/>
                  </a:lnTo>
                  <a:lnTo>
                    <a:pt x="1464" y="1789"/>
                  </a:lnTo>
                  <a:lnTo>
                    <a:pt x="1439" y="1797"/>
                  </a:lnTo>
                  <a:lnTo>
                    <a:pt x="1411" y="1801"/>
                  </a:lnTo>
                  <a:lnTo>
                    <a:pt x="121" y="1801"/>
                  </a:lnTo>
                  <a:lnTo>
                    <a:pt x="93" y="1797"/>
                  </a:lnTo>
                  <a:lnTo>
                    <a:pt x="68" y="1789"/>
                  </a:lnTo>
                  <a:lnTo>
                    <a:pt x="45" y="1774"/>
                  </a:lnTo>
                  <a:lnTo>
                    <a:pt x="26" y="1757"/>
                  </a:lnTo>
                  <a:lnTo>
                    <a:pt x="12" y="1734"/>
                  </a:lnTo>
                  <a:lnTo>
                    <a:pt x="2" y="1708"/>
                  </a:lnTo>
                  <a:lnTo>
                    <a:pt x="0" y="1681"/>
                  </a:lnTo>
                  <a:lnTo>
                    <a:pt x="0" y="1577"/>
                  </a:lnTo>
                  <a:lnTo>
                    <a:pt x="3" y="1525"/>
                  </a:lnTo>
                  <a:lnTo>
                    <a:pt x="13" y="1475"/>
                  </a:lnTo>
                  <a:lnTo>
                    <a:pt x="30" y="1429"/>
                  </a:lnTo>
                  <a:lnTo>
                    <a:pt x="51" y="1386"/>
                  </a:lnTo>
                  <a:lnTo>
                    <a:pt x="79" y="1345"/>
                  </a:lnTo>
                  <a:lnTo>
                    <a:pt x="112" y="1309"/>
                  </a:lnTo>
                  <a:lnTo>
                    <a:pt x="150" y="1277"/>
                  </a:lnTo>
                  <a:lnTo>
                    <a:pt x="191" y="1250"/>
                  </a:lnTo>
                  <a:lnTo>
                    <a:pt x="236" y="1228"/>
                  </a:lnTo>
                  <a:lnTo>
                    <a:pt x="283" y="1211"/>
                  </a:lnTo>
                  <a:lnTo>
                    <a:pt x="333" y="1202"/>
                  </a:lnTo>
                  <a:lnTo>
                    <a:pt x="387" y="1198"/>
                  </a:lnTo>
                  <a:lnTo>
                    <a:pt x="486" y="1198"/>
                  </a:lnTo>
                  <a:lnTo>
                    <a:pt x="510" y="1195"/>
                  </a:lnTo>
                  <a:lnTo>
                    <a:pt x="533" y="1185"/>
                  </a:lnTo>
                  <a:lnTo>
                    <a:pt x="552" y="1171"/>
                  </a:lnTo>
                  <a:lnTo>
                    <a:pt x="566" y="1152"/>
                  </a:lnTo>
                  <a:lnTo>
                    <a:pt x="576" y="1131"/>
                  </a:lnTo>
                  <a:lnTo>
                    <a:pt x="579" y="1106"/>
                  </a:lnTo>
                  <a:lnTo>
                    <a:pt x="576" y="1088"/>
                  </a:lnTo>
                  <a:lnTo>
                    <a:pt x="570" y="1070"/>
                  </a:lnTo>
                  <a:lnTo>
                    <a:pt x="558" y="1057"/>
                  </a:lnTo>
                  <a:lnTo>
                    <a:pt x="524" y="1022"/>
                  </a:lnTo>
                  <a:lnTo>
                    <a:pt x="494" y="982"/>
                  </a:lnTo>
                  <a:lnTo>
                    <a:pt x="466" y="940"/>
                  </a:lnTo>
                  <a:lnTo>
                    <a:pt x="440" y="897"/>
                  </a:lnTo>
                  <a:lnTo>
                    <a:pt x="417" y="850"/>
                  </a:lnTo>
                  <a:lnTo>
                    <a:pt x="412" y="853"/>
                  </a:lnTo>
                  <a:lnTo>
                    <a:pt x="405" y="855"/>
                  </a:lnTo>
                  <a:lnTo>
                    <a:pt x="398" y="856"/>
                  </a:lnTo>
                  <a:lnTo>
                    <a:pt x="379" y="851"/>
                  </a:lnTo>
                  <a:lnTo>
                    <a:pt x="360" y="839"/>
                  </a:lnTo>
                  <a:lnTo>
                    <a:pt x="342" y="821"/>
                  </a:lnTo>
                  <a:lnTo>
                    <a:pt x="325" y="798"/>
                  </a:lnTo>
                  <a:lnTo>
                    <a:pt x="308" y="770"/>
                  </a:lnTo>
                  <a:lnTo>
                    <a:pt x="295" y="741"/>
                  </a:lnTo>
                  <a:lnTo>
                    <a:pt x="285" y="711"/>
                  </a:lnTo>
                  <a:lnTo>
                    <a:pt x="279" y="680"/>
                  </a:lnTo>
                  <a:lnTo>
                    <a:pt x="277" y="651"/>
                  </a:lnTo>
                  <a:lnTo>
                    <a:pt x="277" y="624"/>
                  </a:lnTo>
                  <a:lnTo>
                    <a:pt x="278" y="599"/>
                  </a:lnTo>
                  <a:lnTo>
                    <a:pt x="280" y="576"/>
                  </a:lnTo>
                  <a:lnTo>
                    <a:pt x="284" y="555"/>
                  </a:lnTo>
                  <a:lnTo>
                    <a:pt x="290" y="536"/>
                  </a:lnTo>
                  <a:lnTo>
                    <a:pt x="299" y="521"/>
                  </a:lnTo>
                  <a:lnTo>
                    <a:pt x="309" y="511"/>
                  </a:lnTo>
                  <a:lnTo>
                    <a:pt x="323" y="504"/>
                  </a:lnTo>
                  <a:lnTo>
                    <a:pt x="340" y="502"/>
                  </a:lnTo>
                  <a:lnTo>
                    <a:pt x="345" y="502"/>
                  </a:lnTo>
                  <a:lnTo>
                    <a:pt x="350" y="503"/>
                  </a:lnTo>
                  <a:lnTo>
                    <a:pt x="355" y="504"/>
                  </a:lnTo>
                  <a:lnTo>
                    <a:pt x="356" y="468"/>
                  </a:lnTo>
                  <a:lnTo>
                    <a:pt x="359" y="431"/>
                  </a:lnTo>
                  <a:lnTo>
                    <a:pt x="361" y="395"/>
                  </a:lnTo>
                  <a:lnTo>
                    <a:pt x="365" y="358"/>
                  </a:lnTo>
                  <a:lnTo>
                    <a:pt x="371" y="322"/>
                  </a:lnTo>
                  <a:lnTo>
                    <a:pt x="379" y="286"/>
                  </a:lnTo>
                  <a:lnTo>
                    <a:pt x="389" y="250"/>
                  </a:lnTo>
                  <a:lnTo>
                    <a:pt x="402" y="217"/>
                  </a:lnTo>
                  <a:lnTo>
                    <a:pt x="417" y="183"/>
                  </a:lnTo>
                  <a:lnTo>
                    <a:pt x="435" y="153"/>
                  </a:lnTo>
                  <a:lnTo>
                    <a:pt x="456" y="124"/>
                  </a:lnTo>
                  <a:lnTo>
                    <a:pt x="480" y="98"/>
                  </a:lnTo>
                  <a:lnTo>
                    <a:pt x="508" y="73"/>
                  </a:lnTo>
                  <a:lnTo>
                    <a:pt x="540" y="52"/>
                  </a:lnTo>
                  <a:lnTo>
                    <a:pt x="576" y="34"/>
                  </a:lnTo>
                  <a:lnTo>
                    <a:pt x="617" y="20"/>
                  </a:lnTo>
                  <a:lnTo>
                    <a:pt x="661" y="10"/>
                  </a:lnTo>
                  <a:lnTo>
                    <a:pt x="712" y="2"/>
                  </a:lnTo>
                  <a:lnTo>
                    <a:pt x="7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36"/>
            <p:cNvSpPr>
              <a:spLocks/>
            </p:cNvSpPr>
            <p:nvPr/>
          </p:nvSpPr>
          <p:spPr bwMode="auto">
            <a:xfrm>
              <a:off x="4099" y="1406"/>
              <a:ext cx="390" cy="106"/>
            </a:xfrm>
            <a:custGeom>
              <a:avLst/>
              <a:gdLst>
                <a:gd name="T0" fmla="*/ 0 w 1171"/>
                <a:gd name="T1" fmla="*/ 0 h 317"/>
                <a:gd name="T2" fmla="*/ 1082 w 1171"/>
                <a:gd name="T3" fmla="*/ 0 h 317"/>
                <a:gd name="T4" fmla="*/ 1106 w 1171"/>
                <a:gd name="T5" fmla="*/ 2 h 317"/>
                <a:gd name="T6" fmla="*/ 1127 w 1171"/>
                <a:gd name="T7" fmla="*/ 11 h 317"/>
                <a:gd name="T8" fmla="*/ 1145 w 1171"/>
                <a:gd name="T9" fmla="*/ 26 h 317"/>
                <a:gd name="T10" fmla="*/ 1159 w 1171"/>
                <a:gd name="T11" fmla="*/ 43 h 317"/>
                <a:gd name="T12" fmla="*/ 1169 w 1171"/>
                <a:gd name="T13" fmla="*/ 64 h 317"/>
                <a:gd name="T14" fmla="*/ 1171 w 1171"/>
                <a:gd name="T15" fmla="*/ 88 h 317"/>
                <a:gd name="T16" fmla="*/ 1171 w 1171"/>
                <a:gd name="T17" fmla="*/ 229 h 317"/>
                <a:gd name="T18" fmla="*/ 1169 w 1171"/>
                <a:gd name="T19" fmla="*/ 252 h 317"/>
                <a:gd name="T20" fmla="*/ 1159 w 1171"/>
                <a:gd name="T21" fmla="*/ 273 h 317"/>
                <a:gd name="T22" fmla="*/ 1145 w 1171"/>
                <a:gd name="T23" fmla="*/ 291 h 317"/>
                <a:gd name="T24" fmla="*/ 1127 w 1171"/>
                <a:gd name="T25" fmla="*/ 304 h 317"/>
                <a:gd name="T26" fmla="*/ 1106 w 1171"/>
                <a:gd name="T27" fmla="*/ 314 h 317"/>
                <a:gd name="T28" fmla="*/ 1082 w 1171"/>
                <a:gd name="T29" fmla="*/ 317 h 317"/>
                <a:gd name="T30" fmla="*/ 117 w 1171"/>
                <a:gd name="T31" fmla="*/ 317 h 317"/>
                <a:gd name="T32" fmla="*/ 102 w 1171"/>
                <a:gd name="T33" fmla="*/ 292 h 317"/>
                <a:gd name="T34" fmla="*/ 84 w 1171"/>
                <a:gd name="T35" fmla="*/ 270 h 317"/>
                <a:gd name="T36" fmla="*/ 62 w 1171"/>
                <a:gd name="T37" fmla="*/ 254 h 317"/>
                <a:gd name="T38" fmla="*/ 56 w 1171"/>
                <a:gd name="T39" fmla="*/ 194 h 317"/>
                <a:gd name="T40" fmla="*/ 46 w 1171"/>
                <a:gd name="T41" fmla="*/ 138 h 317"/>
                <a:gd name="T42" fmla="*/ 33 w 1171"/>
                <a:gd name="T43" fmla="*/ 88 h 317"/>
                <a:gd name="T44" fmla="*/ 18 w 1171"/>
                <a:gd name="T45" fmla="*/ 42 h 317"/>
                <a:gd name="T46" fmla="*/ 0 w 1171"/>
                <a:gd name="T47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71" h="317">
                  <a:moveTo>
                    <a:pt x="0" y="0"/>
                  </a:moveTo>
                  <a:lnTo>
                    <a:pt x="1082" y="0"/>
                  </a:lnTo>
                  <a:lnTo>
                    <a:pt x="1106" y="2"/>
                  </a:lnTo>
                  <a:lnTo>
                    <a:pt x="1127" y="11"/>
                  </a:lnTo>
                  <a:lnTo>
                    <a:pt x="1145" y="26"/>
                  </a:lnTo>
                  <a:lnTo>
                    <a:pt x="1159" y="43"/>
                  </a:lnTo>
                  <a:lnTo>
                    <a:pt x="1169" y="64"/>
                  </a:lnTo>
                  <a:lnTo>
                    <a:pt x="1171" y="88"/>
                  </a:lnTo>
                  <a:lnTo>
                    <a:pt x="1171" y="229"/>
                  </a:lnTo>
                  <a:lnTo>
                    <a:pt x="1169" y="252"/>
                  </a:lnTo>
                  <a:lnTo>
                    <a:pt x="1159" y="273"/>
                  </a:lnTo>
                  <a:lnTo>
                    <a:pt x="1145" y="291"/>
                  </a:lnTo>
                  <a:lnTo>
                    <a:pt x="1127" y="304"/>
                  </a:lnTo>
                  <a:lnTo>
                    <a:pt x="1106" y="314"/>
                  </a:lnTo>
                  <a:lnTo>
                    <a:pt x="1082" y="317"/>
                  </a:lnTo>
                  <a:lnTo>
                    <a:pt x="117" y="317"/>
                  </a:lnTo>
                  <a:lnTo>
                    <a:pt x="102" y="292"/>
                  </a:lnTo>
                  <a:lnTo>
                    <a:pt x="84" y="270"/>
                  </a:lnTo>
                  <a:lnTo>
                    <a:pt x="62" y="254"/>
                  </a:lnTo>
                  <a:lnTo>
                    <a:pt x="56" y="194"/>
                  </a:lnTo>
                  <a:lnTo>
                    <a:pt x="46" y="138"/>
                  </a:lnTo>
                  <a:lnTo>
                    <a:pt x="33" y="88"/>
                  </a:lnTo>
                  <a:lnTo>
                    <a:pt x="18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37"/>
            <p:cNvSpPr>
              <a:spLocks/>
            </p:cNvSpPr>
            <p:nvPr/>
          </p:nvSpPr>
          <p:spPr bwMode="auto">
            <a:xfrm>
              <a:off x="4084" y="1599"/>
              <a:ext cx="405" cy="106"/>
            </a:xfrm>
            <a:custGeom>
              <a:avLst/>
              <a:gdLst>
                <a:gd name="T0" fmla="*/ 184 w 1216"/>
                <a:gd name="T1" fmla="*/ 0 h 317"/>
                <a:gd name="T2" fmla="*/ 1127 w 1216"/>
                <a:gd name="T3" fmla="*/ 0 h 317"/>
                <a:gd name="T4" fmla="*/ 1151 w 1216"/>
                <a:gd name="T5" fmla="*/ 3 h 317"/>
                <a:gd name="T6" fmla="*/ 1172 w 1216"/>
                <a:gd name="T7" fmla="*/ 13 h 317"/>
                <a:gd name="T8" fmla="*/ 1190 w 1216"/>
                <a:gd name="T9" fmla="*/ 26 h 317"/>
                <a:gd name="T10" fmla="*/ 1204 w 1216"/>
                <a:gd name="T11" fmla="*/ 44 h 317"/>
                <a:gd name="T12" fmla="*/ 1214 w 1216"/>
                <a:gd name="T13" fmla="*/ 65 h 317"/>
                <a:gd name="T14" fmla="*/ 1216 w 1216"/>
                <a:gd name="T15" fmla="*/ 88 h 317"/>
                <a:gd name="T16" fmla="*/ 1216 w 1216"/>
                <a:gd name="T17" fmla="*/ 229 h 317"/>
                <a:gd name="T18" fmla="*/ 1214 w 1216"/>
                <a:gd name="T19" fmla="*/ 253 h 317"/>
                <a:gd name="T20" fmla="*/ 1204 w 1216"/>
                <a:gd name="T21" fmla="*/ 274 h 317"/>
                <a:gd name="T22" fmla="*/ 1190 w 1216"/>
                <a:gd name="T23" fmla="*/ 291 h 317"/>
                <a:gd name="T24" fmla="*/ 1172 w 1216"/>
                <a:gd name="T25" fmla="*/ 306 h 317"/>
                <a:gd name="T26" fmla="*/ 1151 w 1216"/>
                <a:gd name="T27" fmla="*/ 315 h 317"/>
                <a:gd name="T28" fmla="*/ 1127 w 1216"/>
                <a:gd name="T29" fmla="*/ 317 h 317"/>
                <a:gd name="T30" fmla="*/ 0 w 1216"/>
                <a:gd name="T31" fmla="*/ 317 h 317"/>
                <a:gd name="T32" fmla="*/ 0 w 1216"/>
                <a:gd name="T33" fmla="*/ 233 h 317"/>
                <a:gd name="T34" fmla="*/ 5 w 1216"/>
                <a:gd name="T35" fmla="*/ 227 h 317"/>
                <a:gd name="T36" fmla="*/ 9 w 1216"/>
                <a:gd name="T37" fmla="*/ 219 h 317"/>
                <a:gd name="T38" fmla="*/ 40 w 1216"/>
                <a:gd name="T39" fmla="*/ 207 h 317"/>
                <a:gd name="T40" fmla="*/ 69 w 1216"/>
                <a:gd name="T41" fmla="*/ 187 h 317"/>
                <a:gd name="T42" fmla="*/ 96 w 1216"/>
                <a:gd name="T43" fmla="*/ 164 h 317"/>
                <a:gd name="T44" fmla="*/ 120 w 1216"/>
                <a:gd name="T45" fmla="*/ 135 h 317"/>
                <a:gd name="T46" fmla="*/ 140 w 1216"/>
                <a:gd name="T47" fmla="*/ 104 h 317"/>
                <a:gd name="T48" fmla="*/ 159 w 1216"/>
                <a:gd name="T49" fmla="*/ 71 h 317"/>
                <a:gd name="T50" fmla="*/ 173 w 1216"/>
                <a:gd name="T51" fmla="*/ 36 h 317"/>
                <a:gd name="T52" fmla="*/ 184 w 1216"/>
                <a:gd name="T5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16" h="317">
                  <a:moveTo>
                    <a:pt x="184" y="0"/>
                  </a:moveTo>
                  <a:lnTo>
                    <a:pt x="1127" y="0"/>
                  </a:lnTo>
                  <a:lnTo>
                    <a:pt x="1151" y="3"/>
                  </a:lnTo>
                  <a:lnTo>
                    <a:pt x="1172" y="13"/>
                  </a:lnTo>
                  <a:lnTo>
                    <a:pt x="1190" y="26"/>
                  </a:lnTo>
                  <a:lnTo>
                    <a:pt x="1204" y="44"/>
                  </a:lnTo>
                  <a:lnTo>
                    <a:pt x="1214" y="65"/>
                  </a:lnTo>
                  <a:lnTo>
                    <a:pt x="1216" y="88"/>
                  </a:lnTo>
                  <a:lnTo>
                    <a:pt x="1216" y="229"/>
                  </a:lnTo>
                  <a:lnTo>
                    <a:pt x="1214" y="253"/>
                  </a:lnTo>
                  <a:lnTo>
                    <a:pt x="1204" y="274"/>
                  </a:lnTo>
                  <a:lnTo>
                    <a:pt x="1190" y="291"/>
                  </a:lnTo>
                  <a:lnTo>
                    <a:pt x="1172" y="306"/>
                  </a:lnTo>
                  <a:lnTo>
                    <a:pt x="1151" y="315"/>
                  </a:lnTo>
                  <a:lnTo>
                    <a:pt x="1127" y="317"/>
                  </a:lnTo>
                  <a:lnTo>
                    <a:pt x="0" y="317"/>
                  </a:lnTo>
                  <a:lnTo>
                    <a:pt x="0" y="233"/>
                  </a:lnTo>
                  <a:lnTo>
                    <a:pt x="5" y="227"/>
                  </a:lnTo>
                  <a:lnTo>
                    <a:pt x="9" y="219"/>
                  </a:lnTo>
                  <a:lnTo>
                    <a:pt x="40" y="207"/>
                  </a:lnTo>
                  <a:lnTo>
                    <a:pt x="69" y="187"/>
                  </a:lnTo>
                  <a:lnTo>
                    <a:pt x="96" y="164"/>
                  </a:lnTo>
                  <a:lnTo>
                    <a:pt x="120" y="135"/>
                  </a:lnTo>
                  <a:lnTo>
                    <a:pt x="140" y="104"/>
                  </a:lnTo>
                  <a:lnTo>
                    <a:pt x="159" y="71"/>
                  </a:lnTo>
                  <a:lnTo>
                    <a:pt x="173" y="36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38"/>
            <p:cNvSpPr>
              <a:spLocks/>
            </p:cNvSpPr>
            <p:nvPr/>
          </p:nvSpPr>
          <p:spPr bwMode="auto">
            <a:xfrm>
              <a:off x="4214" y="1792"/>
              <a:ext cx="275" cy="106"/>
            </a:xfrm>
            <a:custGeom>
              <a:avLst/>
              <a:gdLst>
                <a:gd name="T0" fmla="*/ 0 w 825"/>
                <a:gd name="T1" fmla="*/ 0 h 317"/>
                <a:gd name="T2" fmla="*/ 736 w 825"/>
                <a:gd name="T3" fmla="*/ 0 h 317"/>
                <a:gd name="T4" fmla="*/ 760 w 825"/>
                <a:gd name="T5" fmla="*/ 3 h 317"/>
                <a:gd name="T6" fmla="*/ 781 w 825"/>
                <a:gd name="T7" fmla="*/ 12 h 317"/>
                <a:gd name="T8" fmla="*/ 799 w 825"/>
                <a:gd name="T9" fmla="*/ 26 h 317"/>
                <a:gd name="T10" fmla="*/ 813 w 825"/>
                <a:gd name="T11" fmla="*/ 43 h 317"/>
                <a:gd name="T12" fmla="*/ 823 w 825"/>
                <a:gd name="T13" fmla="*/ 64 h 317"/>
                <a:gd name="T14" fmla="*/ 825 w 825"/>
                <a:gd name="T15" fmla="*/ 88 h 317"/>
                <a:gd name="T16" fmla="*/ 825 w 825"/>
                <a:gd name="T17" fmla="*/ 229 h 317"/>
                <a:gd name="T18" fmla="*/ 823 w 825"/>
                <a:gd name="T19" fmla="*/ 252 h 317"/>
                <a:gd name="T20" fmla="*/ 813 w 825"/>
                <a:gd name="T21" fmla="*/ 274 h 317"/>
                <a:gd name="T22" fmla="*/ 799 w 825"/>
                <a:gd name="T23" fmla="*/ 291 h 317"/>
                <a:gd name="T24" fmla="*/ 781 w 825"/>
                <a:gd name="T25" fmla="*/ 306 h 317"/>
                <a:gd name="T26" fmla="*/ 760 w 825"/>
                <a:gd name="T27" fmla="*/ 314 h 317"/>
                <a:gd name="T28" fmla="*/ 736 w 825"/>
                <a:gd name="T29" fmla="*/ 317 h 317"/>
                <a:gd name="T30" fmla="*/ 77 w 825"/>
                <a:gd name="T31" fmla="*/ 317 h 317"/>
                <a:gd name="T32" fmla="*/ 77 w 825"/>
                <a:gd name="T33" fmla="*/ 260 h 317"/>
                <a:gd name="T34" fmla="*/ 74 w 825"/>
                <a:gd name="T35" fmla="*/ 203 h 317"/>
                <a:gd name="T36" fmla="*/ 64 w 825"/>
                <a:gd name="T37" fmla="*/ 148 h 317"/>
                <a:gd name="T38" fmla="*/ 48 w 825"/>
                <a:gd name="T39" fmla="*/ 96 h 317"/>
                <a:gd name="T40" fmla="*/ 26 w 825"/>
                <a:gd name="T41" fmla="*/ 47 h 317"/>
                <a:gd name="T42" fmla="*/ 0 w 825"/>
                <a:gd name="T4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25" h="317">
                  <a:moveTo>
                    <a:pt x="0" y="0"/>
                  </a:moveTo>
                  <a:lnTo>
                    <a:pt x="736" y="0"/>
                  </a:lnTo>
                  <a:lnTo>
                    <a:pt x="760" y="3"/>
                  </a:lnTo>
                  <a:lnTo>
                    <a:pt x="781" y="12"/>
                  </a:lnTo>
                  <a:lnTo>
                    <a:pt x="799" y="26"/>
                  </a:lnTo>
                  <a:lnTo>
                    <a:pt x="813" y="43"/>
                  </a:lnTo>
                  <a:lnTo>
                    <a:pt x="823" y="64"/>
                  </a:lnTo>
                  <a:lnTo>
                    <a:pt x="825" y="88"/>
                  </a:lnTo>
                  <a:lnTo>
                    <a:pt x="825" y="229"/>
                  </a:lnTo>
                  <a:lnTo>
                    <a:pt x="823" y="252"/>
                  </a:lnTo>
                  <a:lnTo>
                    <a:pt x="813" y="274"/>
                  </a:lnTo>
                  <a:lnTo>
                    <a:pt x="799" y="291"/>
                  </a:lnTo>
                  <a:lnTo>
                    <a:pt x="781" y="306"/>
                  </a:lnTo>
                  <a:lnTo>
                    <a:pt x="760" y="314"/>
                  </a:lnTo>
                  <a:lnTo>
                    <a:pt x="736" y="317"/>
                  </a:lnTo>
                  <a:lnTo>
                    <a:pt x="77" y="317"/>
                  </a:lnTo>
                  <a:lnTo>
                    <a:pt x="77" y="260"/>
                  </a:lnTo>
                  <a:lnTo>
                    <a:pt x="74" y="203"/>
                  </a:lnTo>
                  <a:lnTo>
                    <a:pt x="64" y="148"/>
                  </a:lnTo>
                  <a:lnTo>
                    <a:pt x="48" y="96"/>
                  </a:lnTo>
                  <a:lnTo>
                    <a:pt x="26" y="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39"/>
            <p:cNvSpPr>
              <a:spLocks noEditPoints="1"/>
            </p:cNvSpPr>
            <p:nvPr/>
          </p:nvSpPr>
          <p:spPr bwMode="auto">
            <a:xfrm>
              <a:off x="3407" y="1112"/>
              <a:ext cx="1367" cy="1083"/>
            </a:xfrm>
            <a:custGeom>
              <a:avLst/>
              <a:gdLst>
                <a:gd name="T0" fmla="*/ 508 w 4101"/>
                <a:gd name="T1" fmla="*/ 260 h 3249"/>
                <a:gd name="T2" fmla="*/ 421 w 4101"/>
                <a:gd name="T3" fmla="*/ 289 h 3249"/>
                <a:gd name="T4" fmla="*/ 348 w 4101"/>
                <a:gd name="T5" fmla="*/ 341 h 3249"/>
                <a:gd name="T6" fmla="*/ 295 w 4101"/>
                <a:gd name="T7" fmla="*/ 413 h 3249"/>
                <a:gd name="T8" fmla="*/ 266 w 4101"/>
                <a:gd name="T9" fmla="*/ 498 h 3249"/>
                <a:gd name="T10" fmla="*/ 262 w 4101"/>
                <a:gd name="T11" fmla="*/ 2705 h 3249"/>
                <a:gd name="T12" fmla="*/ 277 w 4101"/>
                <a:gd name="T13" fmla="*/ 2795 h 3249"/>
                <a:gd name="T14" fmla="*/ 319 w 4101"/>
                <a:gd name="T15" fmla="*/ 2875 h 3249"/>
                <a:gd name="T16" fmla="*/ 382 w 4101"/>
                <a:gd name="T17" fmla="*/ 2936 h 3249"/>
                <a:gd name="T18" fmla="*/ 463 w 4101"/>
                <a:gd name="T19" fmla="*/ 2977 h 3249"/>
                <a:gd name="T20" fmla="*/ 555 w 4101"/>
                <a:gd name="T21" fmla="*/ 2992 h 3249"/>
                <a:gd name="T22" fmla="*/ 3594 w 4101"/>
                <a:gd name="T23" fmla="*/ 2988 h 3249"/>
                <a:gd name="T24" fmla="*/ 3680 w 4101"/>
                <a:gd name="T25" fmla="*/ 2960 h 3249"/>
                <a:gd name="T26" fmla="*/ 3753 w 4101"/>
                <a:gd name="T27" fmla="*/ 2908 h 3249"/>
                <a:gd name="T28" fmla="*/ 3806 w 4101"/>
                <a:gd name="T29" fmla="*/ 2836 h 3249"/>
                <a:gd name="T30" fmla="*/ 3835 w 4101"/>
                <a:gd name="T31" fmla="*/ 2751 h 3249"/>
                <a:gd name="T32" fmla="*/ 3839 w 4101"/>
                <a:gd name="T33" fmla="*/ 544 h 3249"/>
                <a:gd name="T34" fmla="*/ 3824 w 4101"/>
                <a:gd name="T35" fmla="*/ 454 h 3249"/>
                <a:gd name="T36" fmla="*/ 3782 w 4101"/>
                <a:gd name="T37" fmla="*/ 374 h 3249"/>
                <a:gd name="T38" fmla="*/ 3719 w 4101"/>
                <a:gd name="T39" fmla="*/ 312 h 3249"/>
                <a:gd name="T40" fmla="*/ 3638 w 4101"/>
                <a:gd name="T41" fmla="*/ 272 h 3249"/>
                <a:gd name="T42" fmla="*/ 3546 w 4101"/>
                <a:gd name="T43" fmla="*/ 257 h 3249"/>
                <a:gd name="T44" fmla="*/ 555 w 4101"/>
                <a:gd name="T45" fmla="*/ 0 h 3249"/>
                <a:gd name="T46" fmla="*/ 3610 w 4101"/>
                <a:gd name="T47" fmla="*/ 4 h 3249"/>
                <a:gd name="T48" fmla="*/ 3733 w 4101"/>
                <a:gd name="T49" fmla="*/ 31 h 3249"/>
                <a:gd name="T50" fmla="*/ 3844 w 4101"/>
                <a:gd name="T51" fmla="*/ 85 h 3249"/>
                <a:gd name="T52" fmla="*/ 3939 w 4101"/>
                <a:gd name="T53" fmla="*/ 159 h 3249"/>
                <a:gd name="T54" fmla="*/ 4015 w 4101"/>
                <a:gd name="T55" fmla="*/ 253 h 3249"/>
                <a:gd name="T56" fmla="*/ 4068 w 4101"/>
                <a:gd name="T57" fmla="*/ 361 h 3249"/>
                <a:gd name="T58" fmla="*/ 4097 w 4101"/>
                <a:gd name="T59" fmla="*/ 481 h 3249"/>
                <a:gd name="T60" fmla="*/ 4101 w 4101"/>
                <a:gd name="T61" fmla="*/ 2705 h 3249"/>
                <a:gd name="T62" fmla="*/ 4086 w 4101"/>
                <a:gd name="T63" fmla="*/ 2830 h 3249"/>
                <a:gd name="T64" fmla="*/ 4044 w 4101"/>
                <a:gd name="T65" fmla="*/ 2944 h 3249"/>
                <a:gd name="T66" fmla="*/ 3980 w 4101"/>
                <a:gd name="T67" fmla="*/ 3045 h 3249"/>
                <a:gd name="T68" fmla="*/ 3894 w 4101"/>
                <a:gd name="T69" fmla="*/ 3130 h 3249"/>
                <a:gd name="T70" fmla="*/ 3790 w 4101"/>
                <a:gd name="T71" fmla="*/ 3194 h 3249"/>
                <a:gd name="T72" fmla="*/ 3674 w 4101"/>
                <a:gd name="T73" fmla="*/ 3235 h 3249"/>
                <a:gd name="T74" fmla="*/ 3546 w 4101"/>
                <a:gd name="T75" fmla="*/ 3249 h 3249"/>
                <a:gd name="T76" fmla="*/ 491 w 4101"/>
                <a:gd name="T77" fmla="*/ 3245 h 3249"/>
                <a:gd name="T78" fmla="*/ 368 w 4101"/>
                <a:gd name="T79" fmla="*/ 3218 h 3249"/>
                <a:gd name="T80" fmla="*/ 258 w 4101"/>
                <a:gd name="T81" fmla="*/ 3164 h 3249"/>
                <a:gd name="T82" fmla="*/ 163 w 4101"/>
                <a:gd name="T83" fmla="*/ 3090 h 3249"/>
                <a:gd name="T84" fmla="*/ 86 w 4101"/>
                <a:gd name="T85" fmla="*/ 2996 h 3249"/>
                <a:gd name="T86" fmla="*/ 33 w 4101"/>
                <a:gd name="T87" fmla="*/ 2888 h 3249"/>
                <a:gd name="T88" fmla="*/ 4 w 4101"/>
                <a:gd name="T89" fmla="*/ 2768 h 3249"/>
                <a:gd name="T90" fmla="*/ 0 w 4101"/>
                <a:gd name="T91" fmla="*/ 544 h 3249"/>
                <a:gd name="T92" fmla="*/ 15 w 4101"/>
                <a:gd name="T93" fmla="*/ 419 h 3249"/>
                <a:gd name="T94" fmla="*/ 57 w 4101"/>
                <a:gd name="T95" fmla="*/ 305 h 3249"/>
                <a:gd name="T96" fmla="*/ 121 w 4101"/>
                <a:gd name="T97" fmla="*/ 203 h 3249"/>
                <a:gd name="T98" fmla="*/ 207 w 4101"/>
                <a:gd name="T99" fmla="*/ 119 h 3249"/>
                <a:gd name="T100" fmla="*/ 311 w 4101"/>
                <a:gd name="T101" fmla="*/ 55 h 3249"/>
                <a:gd name="T102" fmla="*/ 427 w 4101"/>
                <a:gd name="T103" fmla="*/ 14 h 3249"/>
                <a:gd name="T104" fmla="*/ 555 w 4101"/>
                <a:gd name="T105" fmla="*/ 0 h 3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101" h="3249">
                  <a:moveTo>
                    <a:pt x="555" y="257"/>
                  </a:moveTo>
                  <a:lnTo>
                    <a:pt x="508" y="260"/>
                  </a:lnTo>
                  <a:lnTo>
                    <a:pt x="463" y="272"/>
                  </a:lnTo>
                  <a:lnTo>
                    <a:pt x="421" y="289"/>
                  </a:lnTo>
                  <a:lnTo>
                    <a:pt x="382" y="312"/>
                  </a:lnTo>
                  <a:lnTo>
                    <a:pt x="348" y="341"/>
                  </a:lnTo>
                  <a:lnTo>
                    <a:pt x="319" y="374"/>
                  </a:lnTo>
                  <a:lnTo>
                    <a:pt x="295" y="413"/>
                  </a:lnTo>
                  <a:lnTo>
                    <a:pt x="277" y="454"/>
                  </a:lnTo>
                  <a:lnTo>
                    <a:pt x="266" y="498"/>
                  </a:lnTo>
                  <a:lnTo>
                    <a:pt x="262" y="544"/>
                  </a:lnTo>
                  <a:lnTo>
                    <a:pt x="262" y="2705"/>
                  </a:lnTo>
                  <a:lnTo>
                    <a:pt x="266" y="2751"/>
                  </a:lnTo>
                  <a:lnTo>
                    <a:pt x="277" y="2795"/>
                  </a:lnTo>
                  <a:lnTo>
                    <a:pt x="295" y="2836"/>
                  </a:lnTo>
                  <a:lnTo>
                    <a:pt x="319" y="2875"/>
                  </a:lnTo>
                  <a:lnTo>
                    <a:pt x="348" y="2908"/>
                  </a:lnTo>
                  <a:lnTo>
                    <a:pt x="382" y="2936"/>
                  </a:lnTo>
                  <a:lnTo>
                    <a:pt x="421" y="2960"/>
                  </a:lnTo>
                  <a:lnTo>
                    <a:pt x="463" y="2977"/>
                  </a:lnTo>
                  <a:lnTo>
                    <a:pt x="508" y="2988"/>
                  </a:lnTo>
                  <a:lnTo>
                    <a:pt x="555" y="2992"/>
                  </a:lnTo>
                  <a:lnTo>
                    <a:pt x="3546" y="2992"/>
                  </a:lnTo>
                  <a:lnTo>
                    <a:pt x="3594" y="2988"/>
                  </a:lnTo>
                  <a:lnTo>
                    <a:pt x="3638" y="2977"/>
                  </a:lnTo>
                  <a:lnTo>
                    <a:pt x="3680" y="2960"/>
                  </a:lnTo>
                  <a:lnTo>
                    <a:pt x="3719" y="2936"/>
                  </a:lnTo>
                  <a:lnTo>
                    <a:pt x="3753" y="2908"/>
                  </a:lnTo>
                  <a:lnTo>
                    <a:pt x="3782" y="2875"/>
                  </a:lnTo>
                  <a:lnTo>
                    <a:pt x="3806" y="2836"/>
                  </a:lnTo>
                  <a:lnTo>
                    <a:pt x="3824" y="2795"/>
                  </a:lnTo>
                  <a:lnTo>
                    <a:pt x="3835" y="2751"/>
                  </a:lnTo>
                  <a:lnTo>
                    <a:pt x="3839" y="2705"/>
                  </a:lnTo>
                  <a:lnTo>
                    <a:pt x="3839" y="544"/>
                  </a:lnTo>
                  <a:lnTo>
                    <a:pt x="3835" y="498"/>
                  </a:lnTo>
                  <a:lnTo>
                    <a:pt x="3824" y="454"/>
                  </a:lnTo>
                  <a:lnTo>
                    <a:pt x="3806" y="413"/>
                  </a:lnTo>
                  <a:lnTo>
                    <a:pt x="3782" y="374"/>
                  </a:lnTo>
                  <a:lnTo>
                    <a:pt x="3753" y="341"/>
                  </a:lnTo>
                  <a:lnTo>
                    <a:pt x="3719" y="312"/>
                  </a:lnTo>
                  <a:lnTo>
                    <a:pt x="3680" y="289"/>
                  </a:lnTo>
                  <a:lnTo>
                    <a:pt x="3638" y="272"/>
                  </a:lnTo>
                  <a:lnTo>
                    <a:pt x="3594" y="260"/>
                  </a:lnTo>
                  <a:lnTo>
                    <a:pt x="3546" y="257"/>
                  </a:lnTo>
                  <a:lnTo>
                    <a:pt x="555" y="257"/>
                  </a:lnTo>
                  <a:close/>
                  <a:moveTo>
                    <a:pt x="555" y="0"/>
                  </a:moveTo>
                  <a:lnTo>
                    <a:pt x="3546" y="0"/>
                  </a:lnTo>
                  <a:lnTo>
                    <a:pt x="3610" y="4"/>
                  </a:lnTo>
                  <a:lnTo>
                    <a:pt x="3674" y="14"/>
                  </a:lnTo>
                  <a:lnTo>
                    <a:pt x="3733" y="31"/>
                  </a:lnTo>
                  <a:lnTo>
                    <a:pt x="3790" y="55"/>
                  </a:lnTo>
                  <a:lnTo>
                    <a:pt x="3844" y="85"/>
                  </a:lnTo>
                  <a:lnTo>
                    <a:pt x="3894" y="119"/>
                  </a:lnTo>
                  <a:lnTo>
                    <a:pt x="3939" y="159"/>
                  </a:lnTo>
                  <a:lnTo>
                    <a:pt x="3980" y="203"/>
                  </a:lnTo>
                  <a:lnTo>
                    <a:pt x="4015" y="253"/>
                  </a:lnTo>
                  <a:lnTo>
                    <a:pt x="4044" y="305"/>
                  </a:lnTo>
                  <a:lnTo>
                    <a:pt x="4068" y="361"/>
                  </a:lnTo>
                  <a:lnTo>
                    <a:pt x="4086" y="419"/>
                  </a:lnTo>
                  <a:lnTo>
                    <a:pt x="4097" y="481"/>
                  </a:lnTo>
                  <a:lnTo>
                    <a:pt x="4101" y="544"/>
                  </a:lnTo>
                  <a:lnTo>
                    <a:pt x="4101" y="2705"/>
                  </a:lnTo>
                  <a:lnTo>
                    <a:pt x="4097" y="2768"/>
                  </a:lnTo>
                  <a:lnTo>
                    <a:pt x="4086" y="2830"/>
                  </a:lnTo>
                  <a:lnTo>
                    <a:pt x="4068" y="2888"/>
                  </a:lnTo>
                  <a:lnTo>
                    <a:pt x="4044" y="2944"/>
                  </a:lnTo>
                  <a:lnTo>
                    <a:pt x="4015" y="2996"/>
                  </a:lnTo>
                  <a:lnTo>
                    <a:pt x="3980" y="3045"/>
                  </a:lnTo>
                  <a:lnTo>
                    <a:pt x="3939" y="3090"/>
                  </a:lnTo>
                  <a:lnTo>
                    <a:pt x="3894" y="3130"/>
                  </a:lnTo>
                  <a:lnTo>
                    <a:pt x="3844" y="3164"/>
                  </a:lnTo>
                  <a:lnTo>
                    <a:pt x="3790" y="3194"/>
                  </a:lnTo>
                  <a:lnTo>
                    <a:pt x="3733" y="3218"/>
                  </a:lnTo>
                  <a:lnTo>
                    <a:pt x="3674" y="3235"/>
                  </a:lnTo>
                  <a:lnTo>
                    <a:pt x="3610" y="3245"/>
                  </a:lnTo>
                  <a:lnTo>
                    <a:pt x="3546" y="3249"/>
                  </a:lnTo>
                  <a:lnTo>
                    <a:pt x="555" y="3249"/>
                  </a:lnTo>
                  <a:lnTo>
                    <a:pt x="491" y="3245"/>
                  </a:lnTo>
                  <a:lnTo>
                    <a:pt x="427" y="3235"/>
                  </a:lnTo>
                  <a:lnTo>
                    <a:pt x="368" y="3218"/>
                  </a:lnTo>
                  <a:lnTo>
                    <a:pt x="311" y="3194"/>
                  </a:lnTo>
                  <a:lnTo>
                    <a:pt x="258" y="3164"/>
                  </a:lnTo>
                  <a:lnTo>
                    <a:pt x="207" y="3130"/>
                  </a:lnTo>
                  <a:lnTo>
                    <a:pt x="163" y="3090"/>
                  </a:lnTo>
                  <a:lnTo>
                    <a:pt x="121" y="3045"/>
                  </a:lnTo>
                  <a:lnTo>
                    <a:pt x="86" y="2996"/>
                  </a:lnTo>
                  <a:lnTo>
                    <a:pt x="57" y="2944"/>
                  </a:lnTo>
                  <a:lnTo>
                    <a:pt x="33" y="2888"/>
                  </a:lnTo>
                  <a:lnTo>
                    <a:pt x="15" y="2830"/>
                  </a:lnTo>
                  <a:lnTo>
                    <a:pt x="4" y="2768"/>
                  </a:lnTo>
                  <a:lnTo>
                    <a:pt x="0" y="2705"/>
                  </a:lnTo>
                  <a:lnTo>
                    <a:pt x="0" y="544"/>
                  </a:lnTo>
                  <a:lnTo>
                    <a:pt x="4" y="481"/>
                  </a:lnTo>
                  <a:lnTo>
                    <a:pt x="15" y="419"/>
                  </a:lnTo>
                  <a:lnTo>
                    <a:pt x="33" y="361"/>
                  </a:lnTo>
                  <a:lnTo>
                    <a:pt x="57" y="305"/>
                  </a:lnTo>
                  <a:lnTo>
                    <a:pt x="86" y="253"/>
                  </a:lnTo>
                  <a:lnTo>
                    <a:pt x="121" y="203"/>
                  </a:lnTo>
                  <a:lnTo>
                    <a:pt x="163" y="159"/>
                  </a:lnTo>
                  <a:lnTo>
                    <a:pt x="207" y="119"/>
                  </a:lnTo>
                  <a:lnTo>
                    <a:pt x="258" y="85"/>
                  </a:lnTo>
                  <a:lnTo>
                    <a:pt x="311" y="55"/>
                  </a:lnTo>
                  <a:lnTo>
                    <a:pt x="368" y="31"/>
                  </a:lnTo>
                  <a:lnTo>
                    <a:pt x="427" y="14"/>
                  </a:lnTo>
                  <a:lnTo>
                    <a:pt x="491" y="4"/>
                  </a:lnTo>
                  <a:lnTo>
                    <a:pt x="5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0" name="Group 47"/>
          <p:cNvGrpSpPr>
            <a:grpSpLocks noChangeAspect="1"/>
          </p:cNvGrpSpPr>
          <p:nvPr/>
        </p:nvGrpSpPr>
        <p:grpSpPr bwMode="auto">
          <a:xfrm>
            <a:off x="9683731" y="3321944"/>
            <a:ext cx="519750" cy="518914"/>
            <a:chOff x="3216" y="1539"/>
            <a:chExt cx="1242" cy="1240"/>
          </a:xfrm>
          <a:solidFill>
            <a:schemeClr val="bg1"/>
          </a:solidFill>
        </p:grpSpPr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3517" y="1839"/>
              <a:ext cx="941" cy="940"/>
            </a:xfrm>
            <a:custGeom>
              <a:avLst/>
              <a:gdLst>
                <a:gd name="T0" fmla="*/ 1140 w 2824"/>
                <a:gd name="T1" fmla="*/ 983 h 2818"/>
                <a:gd name="T2" fmla="*/ 935 w 2824"/>
                <a:gd name="T3" fmla="*/ 1239 h 2818"/>
                <a:gd name="T4" fmla="*/ 935 w 2824"/>
                <a:gd name="T5" fmla="*/ 1579 h 2818"/>
                <a:gd name="T6" fmla="*/ 1140 w 2824"/>
                <a:gd name="T7" fmla="*/ 1835 h 2818"/>
                <a:gd name="T8" fmla="*/ 1470 w 2824"/>
                <a:gd name="T9" fmla="*/ 1912 h 2818"/>
                <a:gd name="T10" fmla="*/ 1770 w 2824"/>
                <a:gd name="T11" fmla="*/ 1766 h 2818"/>
                <a:gd name="T12" fmla="*/ 1915 w 2824"/>
                <a:gd name="T13" fmla="*/ 1468 h 2818"/>
                <a:gd name="T14" fmla="*/ 1839 w 2824"/>
                <a:gd name="T15" fmla="*/ 1138 h 2818"/>
                <a:gd name="T16" fmla="*/ 1582 w 2824"/>
                <a:gd name="T17" fmla="*/ 932 h 2818"/>
                <a:gd name="T18" fmla="*/ 1557 w 2824"/>
                <a:gd name="T19" fmla="*/ 3 h 2818"/>
                <a:gd name="T20" fmla="*/ 1692 w 2824"/>
                <a:gd name="T21" fmla="*/ 138 h 2818"/>
                <a:gd name="T22" fmla="*/ 1731 w 2824"/>
                <a:gd name="T23" fmla="*/ 378 h 2818"/>
                <a:gd name="T24" fmla="*/ 1923 w 2824"/>
                <a:gd name="T25" fmla="*/ 456 h 2818"/>
                <a:gd name="T26" fmla="*/ 2109 w 2824"/>
                <a:gd name="T27" fmla="*/ 317 h 2818"/>
                <a:gd name="T28" fmla="*/ 2263 w 2824"/>
                <a:gd name="T29" fmla="*/ 293 h 2818"/>
                <a:gd name="T30" fmla="*/ 2523 w 2824"/>
                <a:gd name="T31" fmla="*/ 541 h 2818"/>
                <a:gd name="T32" fmla="*/ 2508 w 2824"/>
                <a:gd name="T33" fmla="*/ 711 h 2818"/>
                <a:gd name="T34" fmla="*/ 2367 w 2824"/>
                <a:gd name="T35" fmla="*/ 906 h 2818"/>
                <a:gd name="T36" fmla="*/ 2445 w 2824"/>
                <a:gd name="T37" fmla="*/ 1090 h 2818"/>
                <a:gd name="T38" fmla="*/ 2686 w 2824"/>
                <a:gd name="T39" fmla="*/ 1130 h 2818"/>
                <a:gd name="T40" fmla="*/ 2820 w 2824"/>
                <a:gd name="T41" fmla="*/ 1264 h 2818"/>
                <a:gd name="T42" fmla="*/ 2772 w 2824"/>
                <a:gd name="T43" fmla="*/ 1641 h 2818"/>
                <a:gd name="T44" fmla="*/ 2497 w 2824"/>
                <a:gd name="T45" fmla="*/ 1694 h 2818"/>
                <a:gd name="T46" fmla="*/ 2401 w 2824"/>
                <a:gd name="T47" fmla="*/ 1818 h 2818"/>
                <a:gd name="T48" fmla="*/ 2381 w 2824"/>
                <a:gd name="T49" fmla="*/ 1972 h 2818"/>
                <a:gd name="T50" fmla="*/ 2538 w 2824"/>
                <a:gd name="T51" fmla="*/ 2191 h 2818"/>
                <a:gd name="T52" fmla="*/ 2331 w 2824"/>
                <a:gd name="T53" fmla="*/ 2483 h 2818"/>
                <a:gd name="T54" fmla="*/ 2182 w 2824"/>
                <a:gd name="T55" fmla="*/ 2532 h 2818"/>
                <a:gd name="T56" fmla="*/ 1977 w 2824"/>
                <a:gd name="T57" fmla="*/ 2377 h 2818"/>
                <a:gd name="T58" fmla="*/ 1875 w 2824"/>
                <a:gd name="T59" fmla="*/ 2372 h 2818"/>
                <a:gd name="T60" fmla="*/ 1706 w 2824"/>
                <a:gd name="T61" fmla="*/ 2474 h 2818"/>
                <a:gd name="T62" fmla="*/ 1666 w 2824"/>
                <a:gd name="T63" fmla="*/ 2742 h 2818"/>
                <a:gd name="T64" fmla="*/ 1301 w 2824"/>
                <a:gd name="T65" fmla="*/ 2818 h 2818"/>
                <a:gd name="T66" fmla="*/ 1142 w 2824"/>
                <a:gd name="T67" fmla="*/ 2712 h 2818"/>
                <a:gd name="T68" fmla="*/ 1107 w 2824"/>
                <a:gd name="T69" fmla="*/ 2455 h 2818"/>
                <a:gd name="T70" fmla="*/ 927 w 2824"/>
                <a:gd name="T71" fmla="*/ 2365 h 2818"/>
                <a:gd name="T72" fmla="*/ 736 w 2824"/>
                <a:gd name="T73" fmla="*/ 2483 h 2818"/>
                <a:gd name="T74" fmla="*/ 586 w 2824"/>
                <a:gd name="T75" fmla="*/ 2532 h 2818"/>
                <a:gd name="T76" fmla="*/ 316 w 2824"/>
                <a:gd name="T77" fmla="*/ 2304 h 2818"/>
                <a:gd name="T78" fmla="*/ 301 w 2824"/>
                <a:gd name="T79" fmla="*/ 2134 h 2818"/>
                <a:gd name="T80" fmla="*/ 455 w 2824"/>
                <a:gd name="T81" fmla="*/ 1933 h 2818"/>
                <a:gd name="T82" fmla="*/ 392 w 2824"/>
                <a:gd name="T83" fmla="*/ 1745 h 2818"/>
                <a:gd name="T84" fmla="*/ 173 w 2824"/>
                <a:gd name="T85" fmla="*/ 1692 h 2818"/>
                <a:gd name="T86" fmla="*/ 14 w 2824"/>
                <a:gd name="T87" fmla="*/ 1587 h 2818"/>
                <a:gd name="T88" fmla="*/ 30 w 2824"/>
                <a:gd name="T89" fmla="*/ 1203 h 2818"/>
                <a:gd name="T90" fmla="*/ 309 w 2824"/>
                <a:gd name="T91" fmla="*/ 1126 h 2818"/>
                <a:gd name="T92" fmla="*/ 401 w 2824"/>
                <a:gd name="T93" fmla="*/ 1054 h 2818"/>
                <a:gd name="T94" fmla="*/ 451 w 2824"/>
                <a:gd name="T95" fmla="*/ 864 h 2818"/>
                <a:gd name="T96" fmla="*/ 293 w 2824"/>
                <a:gd name="T97" fmla="*/ 666 h 2818"/>
                <a:gd name="T98" fmla="*/ 318 w 2824"/>
                <a:gd name="T99" fmla="*/ 512 h 2818"/>
                <a:gd name="T100" fmla="*/ 586 w 2824"/>
                <a:gd name="T101" fmla="*/ 286 h 2818"/>
                <a:gd name="T102" fmla="*/ 736 w 2824"/>
                <a:gd name="T103" fmla="*/ 335 h 2818"/>
                <a:gd name="T104" fmla="*/ 919 w 2824"/>
                <a:gd name="T105" fmla="*/ 454 h 2818"/>
                <a:gd name="T106" fmla="*/ 1092 w 2824"/>
                <a:gd name="T107" fmla="*/ 378 h 2818"/>
                <a:gd name="T108" fmla="*/ 1132 w 2824"/>
                <a:gd name="T109" fmla="*/ 138 h 2818"/>
                <a:gd name="T110" fmla="*/ 1267 w 2824"/>
                <a:gd name="T111" fmla="*/ 3 h 2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24" h="2818">
                  <a:moveTo>
                    <a:pt x="1412" y="903"/>
                  </a:moveTo>
                  <a:lnTo>
                    <a:pt x="1353" y="906"/>
                  </a:lnTo>
                  <a:lnTo>
                    <a:pt x="1296" y="916"/>
                  </a:lnTo>
                  <a:lnTo>
                    <a:pt x="1241" y="932"/>
                  </a:lnTo>
                  <a:lnTo>
                    <a:pt x="1189" y="955"/>
                  </a:lnTo>
                  <a:lnTo>
                    <a:pt x="1140" y="983"/>
                  </a:lnTo>
                  <a:lnTo>
                    <a:pt x="1096" y="1014"/>
                  </a:lnTo>
                  <a:lnTo>
                    <a:pt x="1053" y="1052"/>
                  </a:lnTo>
                  <a:lnTo>
                    <a:pt x="1017" y="1093"/>
                  </a:lnTo>
                  <a:lnTo>
                    <a:pt x="984" y="1138"/>
                  </a:lnTo>
                  <a:lnTo>
                    <a:pt x="956" y="1187"/>
                  </a:lnTo>
                  <a:lnTo>
                    <a:pt x="935" y="1239"/>
                  </a:lnTo>
                  <a:lnTo>
                    <a:pt x="919" y="1293"/>
                  </a:lnTo>
                  <a:lnTo>
                    <a:pt x="908" y="1350"/>
                  </a:lnTo>
                  <a:lnTo>
                    <a:pt x="905" y="1409"/>
                  </a:lnTo>
                  <a:lnTo>
                    <a:pt x="908" y="1468"/>
                  </a:lnTo>
                  <a:lnTo>
                    <a:pt x="919" y="1525"/>
                  </a:lnTo>
                  <a:lnTo>
                    <a:pt x="935" y="1579"/>
                  </a:lnTo>
                  <a:lnTo>
                    <a:pt x="956" y="1631"/>
                  </a:lnTo>
                  <a:lnTo>
                    <a:pt x="984" y="1680"/>
                  </a:lnTo>
                  <a:lnTo>
                    <a:pt x="1017" y="1725"/>
                  </a:lnTo>
                  <a:lnTo>
                    <a:pt x="1053" y="1766"/>
                  </a:lnTo>
                  <a:lnTo>
                    <a:pt x="1096" y="1803"/>
                  </a:lnTo>
                  <a:lnTo>
                    <a:pt x="1140" y="1835"/>
                  </a:lnTo>
                  <a:lnTo>
                    <a:pt x="1189" y="1863"/>
                  </a:lnTo>
                  <a:lnTo>
                    <a:pt x="1241" y="1885"/>
                  </a:lnTo>
                  <a:lnTo>
                    <a:pt x="1296" y="1901"/>
                  </a:lnTo>
                  <a:lnTo>
                    <a:pt x="1353" y="1912"/>
                  </a:lnTo>
                  <a:lnTo>
                    <a:pt x="1412" y="1915"/>
                  </a:lnTo>
                  <a:lnTo>
                    <a:pt x="1470" y="1912"/>
                  </a:lnTo>
                  <a:lnTo>
                    <a:pt x="1527" y="1901"/>
                  </a:lnTo>
                  <a:lnTo>
                    <a:pt x="1582" y="1885"/>
                  </a:lnTo>
                  <a:lnTo>
                    <a:pt x="1635" y="1863"/>
                  </a:lnTo>
                  <a:lnTo>
                    <a:pt x="1683" y="1835"/>
                  </a:lnTo>
                  <a:lnTo>
                    <a:pt x="1728" y="1803"/>
                  </a:lnTo>
                  <a:lnTo>
                    <a:pt x="1770" y="1766"/>
                  </a:lnTo>
                  <a:lnTo>
                    <a:pt x="1807" y="1725"/>
                  </a:lnTo>
                  <a:lnTo>
                    <a:pt x="1839" y="1680"/>
                  </a:lnTo>
                  <a:lnTo>
                    <a:pt x="1867" y="1631"/>
                  </a:lnTo>
                  <a:lnTo>
                    <a:pt x="1888" y="1579"/>
                  </a:lnTo>
                  <a:lnTo>
                    <a:pt x="1905" y="1525"/>
                  </a:lnTo>
                  <a:lnTo>
                    <a:pt x="1915" y="1468"/>
                  </a:lnTo>
                  <a:lnTo>
                    <a:pt x="1918" y="1409"/>
                  </a:lnTo>
                  <a:lnTo>
                    <a:pt x="1915" y="1350"/>
                  </a:lnTo>
                  <a:lnTo>
                    <a:pt x="1905" y="1293"/>
                  </a:lnTo>
                  <a:lnTo>
                    <a:pt x="1888" y="1239"/>
                  </a:lnTo>
                  <a:lnTo>
                    <a:pt x="1867" y="1187"/>
                  </a:lnTo>
                  <a:lnTo>
                    <a:pt x="1839" y="1138"/>
                  </a:lnTo>
                  <a:lnTo>
                    <a:pt x="1807" y="1093"/>
                  </a:lnTo>
                  <a:lnTo>
                    <a:pt x="1770" y="1052"/>
                  </a:lnTo>
                  <a:lnTo>
                    <a:pt x="1728" y="1014"/>
                  </a:lnTo>
                  <a:lnTo>
                    <a:pt x="1683" y="983"/>
                  </a:lnTo>
                  <a:lnTo>
                    <a:pt x="1635" y="955"/>
                  </a:lnTo>
                  <a:lnTo>
                    <a:pt x="1582" y="932"/>
                  </a:lnTo>
                  <a:lnTo>
                    <a:pt x="1527" y="916"/>
                  </a:lnTo>
                  <a:lnTo>
                    <a:pt x="1470" y="906"/>
                  </a:lnTo>
                  <a:lnTo>
                    <a:pt x="1412" y="903"/>
                  </a:lnTo>
                  <a:close/>
                  <a:moveTo>
                    <a:pt x="1301" y="0"/>
                  </a:moveTo>
                  <a:lnTo>
                    <a:pt x="1522" y="0"/>
                  </a:lnTo>
                  <a:lnTo>
                    <a:pt x="1557" y="3"/>
                  </a:lnTo>
                  <a:lnTo>
                    <a:pt x="1589" y="14"/>
                  </a:lnTo>
                  <a:lnTo>
                    <a:pt x="1619" y="29"/>
                  </a:lnTo>
                  <a:lnTo>
                    <a:pt x="1644" y="50"/>
                  </a:lnTo>
                  <a:lnTo>
                    <a:pt x="1666" y="76"/>
                  </a:lnTo>
                  <a:lnTo>
                    <a:pt x="1682" y="106"/>
                  </a:lnTo>
                  <a:lnTo>
                    <a:pt x="1692" y="138"/>
                  </a:lnTo>
                  <a:lnTo>
                    <a:pt x="1695" y="172"/>
                  </a:lnTo>
                  <a:lnTo>
                    <a:pt x="1695" y="308"/>
                  </a:lnTo>
                  <a:lnTo>
                    <a:pt x="1698" y="326"/>
                  </a:lnTo>
                  <a:lnTo>
                    <a:pt x="1706" y="344"/>
                  </a:lnTo>
                  <a:lnTo>
                    <a:pt x="1717" y="362"/>
                  </a:lnTo>
                  <a:lnTo>
                    <a:pt x="1731" y="378"/>
                  </a:lnTo>
                  <a:lnTo>
                    <a:pt x="1748" y="391"/>
                  </a:lnTo>
                  <a:lnTo>
                    <a:pt x="1767" y="400"/>
                  </a:lnTo>
                  <a:lnTo>
                    <a:pt x="1822" y="422"/>
                  </a:lnTo>
                  <a:lnTo>
                    <a:pt x="1875" y="446"/>
                  </a:lnTo>
                  <a:lnTo>
                    <a:pt x="1897" y="452"/>
                  </a:lnTo>
                  <a:lnTo>
                    <a:pt x="1923" y="456"/>
                  </a:lnTo>
                  <a:lnTo>
                    <a:pt x="1943" y="454"/>
                  </a:lnTo>
                  <a:lnTo>
                    <a:pt x="1961" y="449"/>
                  </a:lnTo>
                  <a:lnTo>
                    <a:pt x="1977" y="441"/>
                  </a:lnTo>
                  <a:lnTo>
                    <a:pt x="1991" y="431"/>
                  </a:lnTo>
                  <a:lnTo>
                    <a:pt x="2087" y="335"/>
                  </a:lnTo>
                  <a:lnTo>
                    <a:pt x="2109" y="317"/>
                  </a:lnTo>
                  <a:lnTo>
                    <a:pt x="2132" y="303"/>
                  </a:lnTo>
                  <a:lnTo>
                    <a:pt x="2156" y="293"/>
                  </a:lnTo>
                  <a:lnTo>
                    <a:pt x="2182" y="286"/>
                  </a:lnTo>
                  <a:lnTo>
                    <a:pt x="2209" y="285"/>
                  </a:lnTo>
                  <a:lnTo>
                    <a:pt x="2237" y="286"/>
                  </a:lnTo>
                  <a:lnTo>
                    <a:pt x="2263" y="293"/>
                  </a:lnTo>
                  <a:lnTo>
                    <a:pt x="2288" y="303"/>
                  </a:lnTo>
                  <a:lnTo>
                    <a:pt x="2311" y="317"/>
                  </a:lnTo>
                  <a:lnTo>
                    <a:pt x="2331" y="335"/>
                  </a:lnTo>
                  <a:lnTo>
                    <a:pt x="2488" y="490"/>
                  </a:lnTo>
                  <a:lnTo>
                    <a:pt x="2508" y="514"/>
                  </a:lnTo>
                  <a:lnTo>
                    <a:pt x="2523" y="541"/>
                  </a:lnTo>
                  <a:lnTo>
                    <a:pt x="2532" y="569"/>
                  </a:lnTo>
                  <a:lnTo>
                    <a:pt x="2538" y="598"/>
                  </a:lnTo>
                  <a:lnTo>
                    <a:pt x="2538" y="627"/>
                  </a:lnTo>
                  <a:lnTo>
                    <a:pt x="2532" y="656"/>
                  </a:lnTo>
                  <a:lnTo>
                    <a:pt x="2523" y="685"/>
                  </a:lnTo>
                  <a:lnTo>
                    <a:pt x="2508" y="711"/>
                  </a:lnTo>
                  <a:lnTo>
                    <a:pt x="2488" y="735"/>
                  </a:lnTo>
                  <a:lnTo>
                    <a:pt x="2392" y="831"/>
                  </a:lnTo>
                  <a:lnTo>
                    <a:pt x="2381" y="846"/>
                  </a:lnTo>
                  <a:lnTo>
                    <a:pt x="2373" y="864"/>
                  </a:lnTo>
                  <a:lnTo>
                    <a:pt x="2368" y="884"/>
                  </a:lnTo>
                  <a:lnTo>
                    <a:pt x="2367" y="906"/>
                  </a:lnTo>
                  <a:lnTo>
                    <a:pt x="2370" y="927"/>
                  </a:lnTo>
                  <a:lnTo>
                    <a:pt x="2377" y="947"/>
                  </a:lnTo>
                  <a:lnTo>
                    <a:pt x="2401" y="1000"/>
                  </a:lnTo>
                  <a:lnTo>
                    <a:pt x="2422" y="1054"/>
                  </a:lnTo>
                  <a:lnTo>
                    <a:pt x="2432" y="1073"/>
                  </a:lnTo>
                  <a:lnTo>
                    <a:pt x="2445" y="1090"/>
                  </a:lnTo>
                  <a:lnTo>
                    <a:pt x="2461" y="1105"/>
                  </a:lnTo>
                  <a:lnTo>
                    <a:pt x="2478" y="1116"/>
                  </a:lnTo>
                  <a:lnTo>
                    <a:pt x="2497" y="1124"/>
                  </a:lnTo>
                  <a:lnTo>
                    <a:pt x="2515" y="1126"/>
                  </a:lnTo>
                  <a:lnTo>
                    <a:pt x="2650" y="1126"/>
                  </a:lnTo>
                  <a:lnTo>
                    <a:pt x="2686" y="1130"/>
                  </a:lnTo>
                  <a:lnTo>
                    <a:pt x="2718" y="1140"/>
                  </a:lnTo>
                  <a:lnTo>
                    <a:pt x="2747" y="1156"/>
                  </a:lnTo>
                  <a:lnTo>
                    <a:pt x="2772" y="1176"/>
                  </a:lnTo>
                  <a:lnTo>
                    <a:pt x="2794" y="1203"/>
                  </a:lnTo>
                  <a:lnTo>
                    <a:pt x="2810" y="1232"/>
                  </a:lnTo>
                  <a:lnTo>
                    <a:pt x="2820" y="1264"/>
                  </a:lnTo>
                  <a:lnTo>
                    <a:pt x="2824" y="1298"/>
                  </a:lnTo>
                  <a:lnTo>
                    <a:pt x="2824" y="1519"/>
                  </a:lnTo>
                  <a:lnTo>
                    <a:pt x="2820" y="1554"/>
                  </a:lnTo>
                  <a:lnTo>
                    <a:pt x="2810" y="1587"/>
                  </a:lnTo>
                  <a:lnTo>
                    <a:pt x="2794" y="1615"/>
                  </a:lnTo>
                  <a:lnTo>
                    <a:pt x="2772" y="1641"/>
                  </a:lnTo>
                  <a:lnTo>
                    <a:pt x="2747" y="1662"/>
                  </a:lnTo>
                  <a:lnTo>
                    <a:pt x="2718" y="1678"/>
                  </a:lnTo>
                  <a:lnTo>
                    <a:pt x="2686" y="1688"/>
                  </a:lnTo>
                  <a:lnTo>
                    <a:pt x="2650" y="1692"/>
                  </a:lnTo>
                  <a:lnTo>
                    <a:pt x="2515" y="1692"/>
                  </a:lnTo>
                  <a:lnTo>
                    <a:pt x="2497" y="1694"/>
                  </a:lnTo>
                  <a:lnTo>
                    <a:pt x="2478" y="1702"/>
                  </a:lnTo>
                  <a:lnTo>
                    <a:pt x="2461" y="1713"/>
                  </a:lnTo>
                  <a:lnTo>
                    <a:pt x="2445" y="1728"/>
                  </a:lnTo>
                  <a:lnTo>
                    <a:pt x="2432" y="1745"/>
                  </a:lnTo>
                  <a:lnTo>
                    <a:pt x="2423" y="1763"/>
                  </a:lnTo>
                  <a:lnTo>
                    <a:pt x="2401" y="1818"/>
                  </a:lnTo>
                  <a:lnTo>
                    <a:pt x="2377" y="1871"/>
                  </a:lnTo>
                  <a:lnTo>
                    <a:pt x="2370" y="1891"/>
                  </a:lnTo>
                  <a:lnTo>
                    <a:pt x="2368" y="1912"/>
                  </a:lnTo>
                  <a:lnTo>
                    <a:pt x="2368" y="1933"/>
                  </a:lnTo>
                  <a:lnTo>
                    <a:pt x="2373" y="1954"/>
                  </a:lnTo>
                  <a:lnTo>
                    <a:pt x="2381" y="1972"/>
                  </a:lnTo>
                  <a:lnTo>
                    <a:pt x="2392" y="1987"/>
                  </a:lnTo>
                  <a:lnTo>
                    <a:pt x="2488" y="2084"/>
                  </a:lnTo>
                  <a:lnTo>
                    <a:pt x="2508" y="2107"/>
                  </a:lnTo>
                  <a:lnTo>
                    <a:pt x="2523" y="2134"/>
                  </a:lnTo>
                  <a:lnTo>
                    <a:pt x="2532" y="2161"/>
                  </a:lnTo>
                  <a:lnTo>
                    <a:pt x="2538" y="2191"/>
                  </a:lnTo>
                  <a:lnTo>
                    <a:pt x="2538" y="2219"/>
                  </a:lnTo>
                  <a:lnTo>
                    <a:pt x="2532" y="2249"/>
                  </a:lnTo>
                  <a:lnTo>
                    <a:pt x="2523" y="2278"/>
                  </a:lnTo>
                  <a:lnTo>
                    <a:pt x="2508" y="2304"/>
                  </a:lnTo>
                  <a:lnTo>
                    <a:pt x="2488" y="2328"/>
                  </a:lnTo>
                  <a:lnTo>
                    <a:pt x="2331" y="2483"/>
                  </a:lnTo>
                  <a:lnTo>
                    <a:pt x="2311" y="2501"/>
                  </a:lnTo>
                  <a:lnTo>
                    <a:pt x="2288" y="2515"/>
                  </a:lnTo>
                  <a:lnTo>
                    <a:pt x="2263" y="2525"/>
                  </a:lnTo>
                  <a:lnTo>
                    <a:pt x="2237" y="2532"/>
                  </a:lnTo>
                  <a:lnTo>
                    <a:pt x="2209" y="2534"/>
                  </a:lnTo>
                  <a:lnTo>
                    <a:pt x="2182" y="2532"/>
                  </a:lnTo>
                  <a:lnTo>
                    <a:pt x="2156" y="2525"/>
                  </a:lnTo>
                  <a:lnTo>
                    <a:pt x="2132" y="2515"/>
                  </a:lnTo>
                  <a:lnTo>
                    <a:pt x="2109" y="2501"/>
                  </a:lnTo>
                  <a:lnTo>
                    <a:pt x="2087" y="2483"/>
                  </a:lnTo>
                  <a:lnTo>
                    <a:pt x="1991" y="2387"/>
                  </a:lnTo>
                  <a:lnTo>
                    <a:pt x="1977" y="2377"/>
                  </a:lnTo>
                  <a:lnTo>
                    <a:pt x="1961" y="2369"/>
                  </a:lnTo>
                  <a:lnTo>
                    <a:pt x="1942" y="2364"/>
                  </a:lnTo>
                  <a:lnTo>
                    <a:pt x="1923" y="2363"/>
                  </a:lnTo>
                  <a:lnTo>
                    <a:pt x="1905" y="2364"/>
                  </a:lnTo>
                  <a:lnTo>
                    <a:pt x="1889" y="2368"/>
                  </a:lnTo>
                  <a:lnTo>
                    <a:pt x="1875" y="2372"/>
                  </a:lnTo>
                  <a:lnTo>
                    <a:pt x="1822" y="2396"/>
                  </a:lnTo>
                  <a:lnTo>
                    <a:pt x="1767" y="2418"/>
                  </a:lnTo>
                  <a:lnTo>
                    <a:pt x="1748" y="2427"/>
                  </a:lnTo>
                  <a:lnTo>
                    <a:pt x="1731" y="2439"/>
                  </a:lnTo>
                  <a:lnTo>
                    <a:pt x="1717" y="2455"/>
                  </a:lnTo>
                  <a:lnTo>
                    <a:pt x="1706" y="2474"/>
                  </a:lnTo>
                  <a:lnTo>
                    <a:pt x="1698" y="2492"/>
                  </a:lnTo>
                  <a:lnTo>
                    <a:pt x="1695" y="2510"/>
                  </a:lnTo>
                  <a:lnTo>
                    <a:pt x="1695" y="2646"/>
                  </a:lnTo>
                  <a:lnTo>
                    <a:pt x="1692" y="2680"/>
                  </a:lnTo>
                  <a:lnTo>
                    <a:pt x="1682" y="2712"/>
                  </a:lnTo>
                  <a:lnTo>
                    <a:pt x="1666" y="2742"/>
                  </a:lnTo>
                  <a:lnTo>
                    <a:pt x="1644" y="2768"/>
                  </a:lnTo>
                  <a:lnTo>
                    <a:pt x="1619" y="2788"/>
                  </a:lnTo>
                  <a:lnTo>
                    <a:pt x="1589" y="2804"/>
                  </a:lnTo>
                  <a:lnTo>
                    <a:pt x="1557" y="2815"/>
                  </a:lnTo>
                  <a:lnTo>
                    <a:pt x="1522" y="2818"/>
                  </a:lnTo>
                  <a:lnTo>
                    <a:pt x="1301" y="2818"/>
                  </a:lnTo>
                  <a:lnTo>
                    <a:pt x="1267" y="2815"/>
                  </a:lnTo>
                  <a:lnTo>
                    <a:pt x="1234" y="2804"/>
                  </a:lnTo>
                  <a:lnTo>
                    <a:pt x="1205" y="2788"/>
                  </a:lnTo>
                  <a:lnTo>
                    <a:pt x="1179" y="2768"/>
                  </a:lnTo>
                  <a:lnTo>
                    <a:pt x="1158" y="2742"/>
                  </a:lnTo>
                  <a:lnTo>
                    <a:pt x="1142" y="2712"/>
                  </a:lnTo>
                  <a:lnTo>
                    <a:pt x="1132" y="2680"/>
                  </a:lnTo>
                  <a:lnTo>
                    <a:pt x="1129" y="2646"/>
                  </a:lnTo>
                  <a:lnTo>
                    <a:pt x="1129" y="2510"/>
                  </a:lnTo>
                  <a:lnTo>
                    <a:pt x="1125" y="2492"/>
                  </a:lnTo>
                  <a:lnTo>
                    <a:pt x="1118" y="2474"/>
                  </a:lnTo>
                  <a:lnTo>
                    <a:pt x="1107" y="2455"/>
                  </a:lnTo>
                  <a:lnTo>
                    <a:pt x="1092" y="2439"/>
                  </a:lnTo>
                  <a:lnTo>
                    <a:pt x="1075" y="2427"/>
                  </a:lnTo>
                  <a:lnTo>
                    <a:pt x="1057" y="2418"/>
                  </a:lnTo>
                  <a:lnTo>
                    <a:pt x="1002" y="2396"/>
                  </a:lnTo>
                  <a:lnTo>
                    <a:pt x="948" y="2372"/>
                  </a:lnTo>
                  <a:lnTo>
                    <a:pt x="927" y="2365"/>
                  </a:lnTo>
                  <a:lnTo>
                    <a:pt x="901" y="2363"/>
                  </a:lnTo>
                  <a:lnTo>
                    <a:pt x="881" y="2364"/>
                  </a:lnTo>
                  <a:lnTo>
                    <a:pt x="863" y="2369"/>
                  </a:lnTo>
                  <a:lnTo>
                    <a:pt x="846" y="2377"/>
                  </a:lnTo>
                  <a:lnTo>
                    <a:pt x="833" y="2387"/>
                  </a:lnTo>
                  <a:lnTo>
                    <a:pt x="736" y="2483"/>
                  </a:lnTo>
                  <a:lnTo>
                    <a:pt x="715" y="2501"/>
                  </a:lnTo>
                  <a:lnTo>
                    <a:pt x="692" y="2515"/>
                  </a:lnTo>
                  <a:lnTo>
                    <a:pt x="667" y="2525"/>
                  </a:lnTo>
                  <a:lnTo>
                    <a:pt x="641" y="2532"/>
                  </a:lnTo>
                  <a:lnTo>
                    <a:pt x="614" y="2534"/>
                  </a:lnTo>
                  <a:lnTo>
                    <a:pt x="586" y="2532"/>
                  </a:lnTo>
                  <a:lnTo>
                    <a:pt x="560" y="2525"/>
                  </a:lnTo>
                  <a:lnTo>
                    <a:pt x="536" y="2515"/>
                  </a:lnTo>
                  <a:lnTo>
                    <a:pt x="513" y="2501"/>
                  </a:lnTo>
                  <a:lnTo>
                    <a:pt x="491" y="2483"/>
                  </a:lnTo>
                  <a:lnTo>
                    <a:pt x="335" y="2327"/>
                  </a:lnTo>
                  <a:lnTo>
                    <a:pt x="316" y="2304"/>
                  </a:lnTo>
                  <a:lnTo>
                    <a:pt x="301" y="2278"/>
                  </a:lnTo>
                  <a:lnTo>
                    <a:pt x="290" y="2249"/>
                  </a:lnTo>
                  <a:lnTo>
                    <a:pt x="286" y="2219"/>
                  </a:lnTo>
                  <a:lnTo>
                    <a:pt x="286" y="2191"/>
                  </a:lnTo>
                  <a:lnTo>
                    <a:pt x="290" y="2161"/>
                  </a:lnTo>
                  <a:lnTo>
                    <a:pt x="301" y="2134"/>
                  </a:lnTo>
                  <a:lnTo>
                    <a:pt x="316" y="2107"/>
                  </a:lnTo>
                  <a:lnTo>
                    <a:pt x="335" y="2084"/>
                  </a:lnTo>
                  <a:lnTo>
                    <a:pt x="432" y="1987"/>
                  </a:lnTo>
                  <a:lnTo>
                    <a:pt x="443" y="1972"/>
                  </a:lnTo>
                  <a:lnTo>
                    <a:pt x="451" y="1954"/>
                  </a:lnTo>
                  <a:lnTo>
                    <a:pt x="455" y="1933"/>
                  </a:lnTo>
                  <a:lnTo>
                    <a:pt x="456" y="1912"/>
                  </a:lnTo>
                  <a:lnTo>
                    <a:pt x="453" y="1891"/>
                  </a:lnTo>
                  <a:lnTo>
                    <a:pt x="446" y="1871"/>
                  </a:lnTo>
                  <a:lnTo>
                    <a:pt x="422" y="1818"/>
                  </a:lnTo>
                  <a:lnTo>
                    <a:pt x="401" y="1763"/>
                  </a:lnTo>
                  <a:lnTo>
                    <a:pt x="392" y="1745"/>
                  </a:lnTo>
                  <a:lnTo>
                    <a:pt x="380" y="1728"/>
                  </a:lnTo>
                  <a:lnTo>
                    <a:pt x="364" y="1713"/>
                  </a:lnTo>
                  <a:lnTo>
                    <a:pt x="345" y="1702"/>
                  </a:lnTo>
                  <a:lnTo>
                    <a:pt x="327" y="1694"/>
                  </a:lnTo>
                  <a:lnTo>
                    <a:pt x="309" y="1692"/>
                  </a:lnTo>
                  <a:lnTo>
                    <a:pt x="173" y="1692"/>
                  </a:lnTo>
                  <a:lnTo>
                    <a:pt x="139" y="1688"/>
                  </a:lnTo>
                  <a:lnTo>
                    <a:pt x="105" y="1678"/>
                  </a:lnTo>
                  <a:lnTo>
                    <a:pt x="77" y="1662"/>
                  </a:lnTo>
                  <a:lnTo>
                    <a:pt x="51" y="1641"/>
                  </a:lnTo>
                  <a:lnTo>
                    <a:pt x="30" y="1615"/>
                  </a:lnTo>
                  <a:lnTo>
                    <a:pt x="14" y="1587"/>
                  </a:lnTo>
                  <a:lnTo>
                    <a:pt x="4" y="1554"/>
                  </a:lnTo>
                  <a:lnTo>
                    <a:pt x="0" y="1519"/>
                  </a:lnTo>
                  <a:lnTo>
                    <a:pt x="0" y="1298"/>
                  </a:lnTo>
                  <a:lnTo>
                    <a:pt x="4" y="1264"/>
                  </a:lnTo>
                  <a:lnTo>
                    <a:pt x="14" y="1231"/>
                  </a:lnTo>
                  <a:lnTo>
                    <a:pt x="30" y="1203"/>
                  </a:lnTo>
                  <a:lnTo>
                    <a:pt x="51" y="1176"/>
                  </a:lnTo>
                  <a:lnTo>
                    <a:pt x="77" y="1156"/>
                  </a:lnTo>
                  <a:lnTo>
                    <a:pt x="105" y="1140"/>
                  </a:lnTo>
                  <a:lnTo>
                    <a:pt x="139" y="1130"/>
                  </a:lnTo>
                  <a:lnTo>
                    <a:pt x="173" y="1126"/>
                  </a:lnTo>
                  <a:lnTo>
                    <a:pt x="309" y="1126"/>
                  </a:lnTo>
                  <a:lnTo>
                    <a:pt x="327" y="1124"/>
                  </a:lnTo>
                  <a:lnTo>
                    <a:pt x="345" y="1116"/>
                  </a:lnTo>
                  <a:lnTo>
                    <a:pt x="364" y="1105"/>
                  </a:lnTo>
                  <a:lnTo>
                    <a:pt x="380" y="1090"/>
                  </a:lnTo>
                  <a:lnTo>
                    <a:pt x="392" y="1073"/>
                  </a:lnTo>
                  <a:lnTo>
                    <a:pt x="401" y="1054"/>
                  </a:lnTo>
                  <a:lnTo>
                    <a:pt x="422" y="1000"/>
                  </a:lnTo>
                  <a:lnTo>
                    <a:pt x="446" y="947"/>
                  </a:lnTo>
                  <a:lnTo>
                    <a:pt x="453" y="927"/>
                  </a:lnTo>
                  <a:lnTo>
                    <a:pt x="456" y="906"/>
                  </a:lnTo>
                  <a:lnTo>
                    <a:pt x="455" y="884"/>
                  </a:lnTo>
                  <a:lnTo>
                    <a:pt x="451" y="864"/>
                  </a:lnTo>
                  <a:lnTo>
                    <a:pt x="443" y="846"/>
                  </a:lnTo>
                  <a:lnTo>
                    <a:pt x="432" y="831"/>
                  </a:lnTo>
                  <a:lnTo>
                    <a:pt x="335" y="735"/>
                  </a:lnTo>
                  <a:lnTo>
                    <a:pt x="318" y="713"/>
                  </a:lnTo>
                  <a:lnTo>
                    <a:pt x="303" y="691"/>
                  </a:lnTo>
                  <a:lnTo>
                    <a:pt x="293" y="666"/>
                  </a:lnTo>
                  <a:lnTo>
                    <a:pt x="287" y="639"/>
                  </a:lnTo>
                  <a:lnTo>
                    <a:pt x="285" y="613"/>
                  </a:lnTo>
                  <a:lnTo>
                    <a:pt x="287" y="586"/>
                  </a:lnTo>
                  <a:lnTo>
                    <a:pt x="293" y="560"/>
                  </a:lnTo>
                  <a:lnTo>
                    <a:pt x="303" y="535"/>
                  </a:lnTo>
                  <a:lnTo>
                    <a:pt x="318" y="512"/>
                  </a:lnTo>
                  <a:lnTo>
                    <a:pt x="335" y="491"/>
                  </a:lnTo>
                  <a:lnTo>
                    <a:pt x="491" y="335"/>
                  </a:lnTo>
                  <a:lnTo>
                    <a:pt x="512" y="317"/>
                  </a:lnTo>
                  <a:lnTo>
                    <a:pt x="536" y="303"/>
                  </a:lnTo>
                  <a:lnTo>
                    <a:pt x="560" y="293"/>
                  </a:lnTo>
                  <a:lnTo>
                    <a:pt x="586" y="286"/>
                  </a:lnTo>
                  <a:lnTo>
                    <a:pt x="614" y="284"/>
                  </a:lnTo>
                  <a:lnTo>
                    <a:pt x="641" y="286"/>
                  </a:lnTo>
                  <a:lnTo>
                    <a:pt x="667" y="293"/>
                  </a:lnTo>
                  <a:lnTo>
                    <a:pt x="692" y="303"/>
                  </a:lnTo>
                  <a:lnTo>
                    <a:pt x="715" y="317"/>
                  </a:lnTo>
                  <a:lnTo>
                    <a:pt x="736" y="335"/>
                  </a:lnTo>
                  <a:lnTo>
                    <a:pt x="832" y="431"/>
                  </a:lnTo>
                  <a:lnTo>
                    <a:pt x="846" y="441"/>
                  </a:lnTo>
                  <a:lnTo>
                    <a:pt x="863" y="449"/>
                  </a:lnTo>
                  <a:lnTo>
                    <a:pt x="881" y="454"/>
                  </a:lnTo>
                  <a:lnTo>
                    <a:pt x="901" y="456"/>
                  </a:lnTo>
                  <a:lnTo>
                    <a:pt x="919" y="454"/>
                  </a:lnTo>
                  <a:lnTo>
                    <a:pt x="935" y="450"/>
                  </a:lnTo>
                  <a:lnTo>
                    <a:pt x="948" y="446"/>
                  </a:lnTo>
                  <a:lnTo>
                    <a:pt x="1002" y="422"/>
                  </a:lnTo>
                  <a:lnTo>
                    <a:pt x="1056" y="400"/>
                  </a:lnTo>
                  <a:lnTo>
                    <a:pt x="1075" y="391"/>
                  </a:lnTo>
                  <a:lnTo>
                    <a:pt x="1092" y="378"/>
                  </a:lnTo>
                  <a:lnTo>
                    <a:pt x="1107" y="362"/>
                  </a:lnTo>
                  <a:lnTo>
                    <a:pt x="1118" y="344"/>
                  </a:lnTo>
                  <a:lnTo>
                    <a:pt x="1125" y="326"/>
                  </a:lnTo>
                  <a:lnTo>
                    <a:pt x="1129" y="308"/>
                  </a:lnTo>
                  <a:lnTo>
                    <a:pt x="1129" y="172"/>
                  </a:lnTo>
                  <a:lnTo>
                    <a:pt x="1132" y="138"/>
                  </a:lnTo>
                  <a:lnTo>
                    <a:pt x="1142" y="106"/>
                  </a:lnTo>
                  <a:lnTo>
                    <a:pt x="1158" y="76"/>
                  </a:lnTo>
                  <a:lnTo>
                    <a:pt x="1179" y="50"/>
                  </a:lnTo>
                  <a:lnTo>
                    <a:pt x="1205" y="29"/>
                  </a:lnTo>
                  <a:lnTo>
                    <a:pt x="1234" y="14"/>
                  </a:lnTo>
                  <a:lnTo>
                    <a:pt x="1267" y="3"/>
                  </a:lnTo>
                  <a:lnTo>
                    <a:pt x="13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3216" y="1539"/>
              <a:ext cx="490" cy="489"/>
            </a:xfrm>
            <a:custGeom>
              <a:avLst/>
              <a:gdLst>
                <a:gd name="T0" fmla="*/ 602 w 1469"/>
                <a:gd name="T1" fmla="*/ 552 h 1466"/>
                <a:gd name="T2" fmla="*/ 513 w 1469"/>
                <a:gd name="T3" fmla="*/ 697 h 1466"/>
                <a:gd name="T4" fmla="*/ 553 w 1469"/>
                <a:gd name="T5" fmla="*/ 866 h 1466"/>
                <a:gd name="T6" fmla="*/ 698 w 1469"/>
                <a:gd name="T7" fmla="*/ 954 h 1466"/>
                <a:gd name="T8" fmla="*/ 867 w 1469"/>
                <a:gd name="T9" fmla="*/ 915 h 1466"/>
                <a:gd name="T10" fmla="*/ 956 w 1469"/>
                <a:gd name="T11" fmla="*/ 770 h 1466"/>
                <a:gd name="T12" fmla="*/ 915 w 1469"/>
                <a:gd name="T13" fmla="*/ 601 h 1466"/>
                <a:gd name="T14" fmla="*/ 771 w 1469"/>
                <a:gd name="T15" fmla="*/ 512 h 1466"/>
                <a:gd name="T16" fmla="*/ 839 w 1469"/>
                <a:gd name="T17" fmla="*/ 12 h 1466"/>
                <a:gd name="T18" fmla="*/ 905 w 1469"/>
                <a:gd name="T19" fmla="*/ 115 h 1466"/>
                <a:gd name="T20" fmla="*/ 950 w 1469"/>
                <a:gd name="T21" fmla="*/ 213 h 1466"/>
                <a:gd name="T22" fmla="*/ 995 w 1469"/>
                <a:gd name="T23" fmla="*/ 227 h 1466"/>
                <a:gd name="T24" fmla="*/ 1069 w 1469"/>
                <a:gd name="T25" fmla="*/ 161 h 1466"/>
                <a:gd name="T26" fmla="*/ 1178 w 1469"/>
                <a:gd name="T27" fmla="*/ 151 h 1466"/>
                <a:gd name="T28" fmla="*/ 1320 w 1469"/>
                <a:gd name="T29" fmla="*/ 298 h 1466"/>
                <a:gd name="T30" fmla="*/ 1293 w 1469"/>
                <a:gd name="T31" fmla="*/ 416 h 1466"/>
                <a:gd name="T32" fmla="*/ 1255 w 1469"/>
                <a:gd name="T33" fmla="*/ 518 h 1466"/>
                <a:gd name="T34" fmla="*/ 1353 w 1469"/>
                <a:gd name="T35" fmla="*/ 563 h 1466"/>
                <a:gd name="T36" fmla="*/ 1457 w 1469"/>
                <a:gd name="T37" fmla="*/ 627 h 1466"/>
                <a:gd name="T38" fmla="*/ 1457 w 1469"/>
                <a:gd name="T39" fmla="*/ 839 h 1466"/>
                <a:gd name="T40" fmla="*/ 1353 w 1469"/>
                <a:gd name="T41" fmla="*/ 903 h 1466"/>
                <a:gd name="T42" fmla="*/ 1243 w 1469"/>
                <a:gd name="T43" fmla="*/ 977 h 1466"/>
                <a:gd name="T44" fmla="*/ 1309 w 1469"/>
                <a:gd name="T45" fmla="*/ 1071 h 1466"/>
                <a:gd name="T46" fmla="*/ 1309 w 1469"/>
                <a:gd name="T47" fmla="*/ 1192 h 1466"/>
                <a:gd name="T48" fmla="*/ 1156 w 1469"/>
                <a:gd name="T49" fmla="*/ 1323 h 1466"/>
                <a:gd name="T50" fmla="*/ 1052 w 1469"/>
                <a:gd name="T51" fmla="*/ 1291 h 1466"/>
                <a:gd name="T52" fmla="*/ 989 w 1469"/>
                <a:gd name="T53" fmla="*/ 1238 h 1466"/>
                <a:gd name="T54" fmla="*/ 922 w 1469"/>
                <a:gd name="T55" fmla="*/ 1265 h 1466"/>
                <a:gd name="T56" fmla="*/ 901 w 1469"/>
                <a:gd name="T57" fmla="*/ 1377 h 1466"/>
                <a:gd name="T58" fmla="*/ 816 w 1469"/>
                <a:gd name="T59" fmla="*/ 1463 h 1466"/>
                <a:gd name="T60" fmla="*/ 606 w 1469"/>
                <a:gd name="T61" fmla="*/ 1441 h 1466"/>
                <a:gd name="T62" fmla="*/ 563 w 1469"/>
                <a:gd name="T63" fmla="*/ 1284 h 1466"/>
                <a:gd name="T64" fmla="*/ 487 w 1469"/>
                <a:gd name="T65" fmla="*/ 1239 h 1466"/>
                <a:gd name="T66" fmla="*/ 466 w 1469"/>
                <a:gd name="T67" fmla="*/ 1242 h 1466"/>
                <a:gd name="T68" fmla="*/ 357 w 1469"/>
                <a:gd name="T69" fmla="*/ 1323 h 1466"/>
                <a:gd name="T70" fmla="*/ 254 w 1469"/>
                <a:gd name="T71" fmla="*/ 1291 h 1466"/>
                <a:gd name="T72" fmla="*/ 142 w 1469"/>
                <a:gd name="T73" fmla="*/ 1131 h 1466"/>
                <a:gd name="T74" fmla="*/ 224 w 1469"/>
                <a:gd name="T75" fmla="*/ 1002 h 1466"/>
                <a:gd name="T76" fmla="*/ 202 w 1469"/>
                <a:gd name="T77" fmla="*/ 920 h 1466"/>
                <a:gd name="T78" fmla="*/ 88 w 1469"/>
                <a:gd name="T79" fmla="*/ 901 h 1466"/>
                <a:gd name="T80" fmla="*/ 2 w 1469"/>
                <a:gd name="T81" fmla="*/ 814 h 1466"/>
                <a:gd name="T82" fmla="*/ 25 w 1469"/>
                <a:gd name="T83" fmla="*/ 607 h 1466"/>
                <a:gd name="T84" fmla="*/ 183 w 1469"/>
                <a:gd name="T85" fmla="*/ 563 h 1466"/>
                <a:gd name="T86" fmla="*/ 225 w 1469"/>
                <a:gd name="T87" fmla="*/ 489 h 1466"/>
                <a:gd name="T88" fmla="*/ 159 w 1469"/>
                <a:gd name="T89" fmla="*/ 396 h 1466"/>
                <a:gd name="T90" fmla="*/ 159 w 1469"/>
                <a:gd name="T91" fmla="*/ 275 h 1466"/>
                <a:gd name="T92" fmla="*/ 313 w 1469"/>
                <a:gd name="T93" fmla="*/ 144 h 1466"/>
                <a:gd name="T94" fmla="*/ 417 w 1469"/>
                <a:gd name="T95" fmla="*/ 176 h 1466"/>
                <a:gd name="T96" fmla="*/ 479 w 1469"/>
                <a:gd name="T97" fmla="*/ 228 h 1466"/>
                <a:gd name="T98" fmla="*/ 547 w 1469"/>
                <a:gd name="T99" fmla="*/ 202 h 1466"/>
                <a:gd name="T100" fmla="*/ 567 w 1469"/>
                <a:gd name="T101" fmla="*/ 89 h 1466"/>
                <a:gd name="T102" fmla="*/ 652 w 1469"/>
                <a:gd name="T103" fmla="*/ 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69" h="1466">
                  <a:moveTo>
                    <a:pt x="734" y="509"/>
                  </a:moveTo>
                  <a:lnTo>
                    <a:pt x="698" y="512"/>
                  </a:lnTo>
                  <a:lnTo>
                    <a:pt x="664" y="520"/>
                  </a:lnTo>
                  <a:lnTo>
                    <a:pt x="630" y="534"/>
                  </a:lnTo>
                  <a:lnTo>
                    <a:pt x="602" y="552"/>
                  </a:lnTo>
                  <a:lnTo>
                    <a:pt x="576" y="575"/>
                  </a:lnTo>
                  <a:lnTo>
                    <a:pt x="553" y="601"/>
                  </a:lnTo>
                  <a:lnTo>
                    <a:pt x="535" y="631"/>
                  </a:lnTo>
                  <a:lnTo>
                    <a:pt x="521" y="663"/>
                  </a:lnTo>
                  <a:lnTo>
                    <a:pt x="513" y="697"/>
                  </a:lnTo>
                  <a:lnTo>
                    <a:pt x="509" y="733"/>
                  </a:lnTo>
                  <a:lnTo>
                    <a:pt x="513" y="770"/>
                  </a:lnTo>
                  <a:lnTo>
                    <a:pt x="521" y="804"/>
                  </a:lnTo>
                  <a:lnTo>
                    <a:pt x="535" y="836"/>
                  </a:lnTo>
                  <a:lnTo>
                    <a:pt x="553" y="866"/>
                  </a:lnTo>
                  <a:lnTo>
                    <a:pt x="576" y="892"/>
                  </a:lnTo>
                  <a:lnTo>
                    <a:pt x="602" y="915"/>
                  </a:lnTo>
                  <a:lnTo>
                    <a:pt x="630" y="933"/>
                  </a:lnTo>
                  <a:lnTo>
                    <a:pt x="664" y="945"/>
                  </a:lnTo>
                  <a:lnTo>
                    <a:pt x="698" y="954"/>
                  </a:lnTo>
                  <a:lnTo>
                    <a:pt x="734" y="958"/>
                  </a:lnTo>
                  <a:lnTo>
                    <a:pt x="771" y="954"/>
                  </a:lnTo>
                  <a:lnTo>
                    <a:pt x="805" y="945"/>
                  </a:lnTo>
                  <a:lnTo>
                    <a:pt x="837" y="933"/>
                  </a:lnTo>
                  <a:lnTo>
                    <a:pt x="867" y="915"/>
                  </a:lnTo>
                  <a:lnTo>
                    <a:pt x="893" y="892"/>
                  </a:lnTo>
                  <a:lnTo>
                    <a:pt x="915" y="866"/>
                  </a:lnTo>
                  <a:lnTo>
                    <a:pt x="933" y="836"/>
                  </a:lnTo>
                  <a:lnTo>
                    <a:pt x="947" y="804"/>
                  </a:lnTo>
                  <a:lnTo>
                    <a:pt x="956" y="770"/>
                  </a:lnTo>
                  <a:lnTo>
                    <a:pt x="958" y="733"/>
                  </a:lnTo>
                  <a:lnTo>
                    <a:pt x="956" y="697"/>
                  </a:lnTo>
                  <a:lnTo>
                    <a:pt x="947" y="663"/>
                  </a:lnTo>
                  <a:lnTo>
                    <a:pt x="933" y="631"/>
                  </a:lnTo>
                  <a:lnTo>
                    <a:pt x="915" y="601"/>
                  </a:lnTo>
                  <a:lnTo>
                    <a:pt x="893" y="575"/>
                  </a:lnTo>
                  <a:lnTo>
                    <a:pt x="867" y="552"/>
                  </a:lnTo>
                  <a:lnTo>
                    <a:pt x="837" y="534"/>
                  </a:lnTo>
                  <a:lnTo>
                    <a:pt x="805" y="520"/>
                  </a:lnTo>
                  <a:lnTo>
                    <a:pt x="771" y="512"/>
                  </a:lnTo>
                  <a:lnTo>
                    <a:pt x="734" y="509"/>
                  </a:lnTo>
                  <a:close/>
                  <a:moveTo>
                    <a:pt x="678" y="0"/>
                  </a:moveTo>
                  <a:lnTo>
                    <a:pt x="789" y="0"/>
                  </a:lnTo>
                  <a:lnTo>
                    <a:pt x="816" y="3"/>
                  </a:lnTo>
                  <a:lnTo>
                    <a:pt x="839" y="12"/>
                  </a:lnTo>
                  <a:lnTo>
                    <a:pt x="861" y="25"/>
                  </a:lnTo>
                  <a:lnTo>
                    <a:pt x="879" y="44"/>
                  </a:lnTo>
                  <a:lnTo>
                    <a:pt x="893" y="64"/>
                  </a:lnTo>
                  <a:lnTo>
                    <a:pt x="901" y="89"/>
                  </a:lnTo>
                  <a:lnTo>
                    <a:pt x="905" y="115"/>
                  </a:lnTo>
                  <a:lnTo>
                    <a:pt x="905" y="183"/>
                  </a:lnTo>
                  <a:lnTo>
                    <a:pt x="907" y="189"/>
                  </a:lnTo>
                  <a:lnTo>
                    <a:pt x="913" y="196"/>
                  </a:lnTo>
                  <a:lnTo>
                    <a:pt x="922" y="202"/>
                  </a:lnTo>
                  <a:lnTo>
                    <a:pt x="950" y="213"/>
                  </a:lnTo>
                  <a:lnTo>
                    <a:pt x="978" y="226"/>
                  </a:lnTo>
                  <a:lnTo>
                    <a:pt x="981" y="227"/>
                  </a:lnTo>
                  <a:lnTo>
                    <a:pt x="986" y="227"/>
                  </a:lnTo>
                  <a:lnTo>
                    <a:pt x="989" y="228"/>
                  </a:lnTo>
                  <a:lnTo>
                    <a:pt x="995" y="227"/>
                  </a:lnTo>
                  <a:lnTo>
                    <a:pt x="998" y="226"/>
                  </a:lnTo>
                  <a:lnTo>
                    <a:pt x="1002" y="225"/>
                  </a:lnTo>
                  <a:lnTo>
                    <a:pt x="1004" y="224"/>
                  </a:lnTo>
                  <a:lnTo>
                    <a:pt x="1052" y="176"/>
                  </a:lnTo>
                  <a:lnTo>
                    <a:pt x="1069" y="161"/>
                  </a:lnTo>
                  <a:lnTo>
                    <a:pt x="1088" y="151"/>
                  </a:lnTo>
                  <a:lnTo>
                    <a:pt x="1110" y="144"/>
                  </a:lnTo>
                  <a:lnTo>
                    <a:pt x="1133" y="143"/>
                  </a:lnTo>
                  <a:lnTo>
                    <a:pt x="1156" y="144"/>
                  </a:lnTo>
                  <a:lnTo>
                    <a:pt x="1178" y="151"/>
                  </a:lnTo>
                  <a:lnTo>
                    <a:pt x="1197" y="161"/>
                  </a:lnTo>
                  <a:lnTo>
                    <a:pt x="1214" y="176"/>
                  </a:lnTo>
                  <a:lnTo>
                    <a:pt x="1293" y="253"/>
                  </a:lnTo>
                  <a:lnTo>
                    <a:pt x="1309" y="275"/>
                  </a:lnTo>
                  <a:lnTo>
                    <a:pt x="1320" y="298"/>
                  </a:lnTo>
                  <a:lnTo>
                    <a:pt x="1326" y="323"/>
                  </a:lnTo>
                  <a:lnTo>
                    <a:pt x="1326" y="348"/>
                  </a:lnTo>
                  <a:lnTo>
                    <a:pt x="1320" y="372"/>
                  </a:lnTo>
                  <a:lnTo>
                    <a:pt x="1309" y="396"/>
                  </a:lnTo>
                  <a:lnTo>
                    <a:pt x="1293" y="416"/>
                  </a:lnTo>
                  <a:lnTo>
                    <a:pt x="1245" y="464"/>
                  </a:lnTo>
                  <a:lnTo>
                    <a:pt x="1242" y="471"/>
                  </a:lnTo>
                  <a:lnTo>
                    <a:pt x="1240" y="480"/>
                  </a:lnTo>
                  <a:lnTo>
                    <a:pt x="1243" y="489"/>
                  </a:lnTo>
                  <a:lnTo>
                    <a:pt x="1255" y="518"/>
                  </a:lnTo>
                  <a:lnTo>
                    <a:pt x="1267" y="546"/>
                  </a:lnTo>
                  <a:lnTo>
                    <a:pt x="1271" y="554"/>
                  </a:lnTo>
                  <a:lnTo>
                    <a:pt x="1279" y="561"/>
                  </a:lnTo>
                  <a:lnTo>
                    <a:pt x="1286" y="563"/>
                  </a:lnTo>
                  <a:lnTo>
                    <a:pt x="1353" y="563"/>
                  </a:lnTo>
                  <a:lnTo>
                    <a:pt x="1380" y="566"/>
                  </a:lnTo>
                  <a:lnTo>
                    <a:pt x="1404" y="575"/>
                  </a:lnTo>
                  <a:lnTo>
                    <a:pt x="1425" y="588"/>
                  </a:lnTo>
                  <a:lnTo>
                    <a:pt x="1444" y="607"/>
                  </a:lnTo>
                  <a:lnTo>
                    <a:pt x="1457" y="627"/>
                  </a:lnTo>
                  <a:lnTo>
                    <a:pt x="1465" y="652"/>
                  </a:lnTo>
                  <a:lnTo>
                    <a:pt x="1469" y="679"/>
                  </a:lnTo>
                  <a:lnTo>
                    <a:pt x="1469" y="788"/>
                  </a:lnTo>
                  <a:lnTo>
                    <a:pt x="1465" y="814"/>
                  </a:lnTo>
                  <a:lnTo>
                    <a:pt x="1457" y="839"/>
                  </a:lnTo>
                  <a:lnTo>
                    <a:pt x="1444" y="860"/>
                  </a:lnTo>
                  <a:lnTo>
                    <a:pt x="1425" y="878"/>
                  </a:lnTo>
                  <a:lnTo>
                    <a:pt x="1404" y="892"/>
                  </a:lnTo>
                  <a:lnTo>
                    <a:pt x="1380" y="901"/>
                  </a:lnTo>
                  <a:lnTo>
                    <a:pt x="1353" y="903"/>
                  </a:lnTo>
                  <a:lnTo>
                    <a:pt x="1286" y="903"/>
                  </a:lnTo>
                  <a:lnTo>
                    <a:pt x="1279" y="905"/>
                  </a:lnTo>
                  <a:lnTo>
                    <a:pt x="1271" y="912"/>
                  </a:lnTo>
                  <a:lnTo>
                    <a:pt x="1267" y="920"/>
                  </a:lnTo>
                  <a:lnTo>
                    <a:pt x="1243" y="977"/>
                  </a:lnTo>
                  <a:lnTo>
                    <a:pt x="1240" y="986"/>
                  </a:lnTo>
                  <a:lnTo>
                    <a:pt x="1242" y="995"/>
                  </a:lnTo>
                  <a:lnTo>
                    <a:pt x="1245" y="1002"/>
                  </a:lnTo>
                  <a:lnTo>
                    <a:pt x="1293" y="1050"/>
                  </a:lnTo>
                  <a:lnTo>
                    <a:pt x="1309" y="1071"/>
                  </a:lnTo>
                  <a:lnTo>
                    <a:pt x="1320" y="1094"/>
                  </a:lnTo>
                  <a:lnTo>
                    <a:pt x="1326" y="1119"/>
                  </a:lnTo>
                  <a:lnTo>
                    <a:pt x="1326" y="1144"/>
                  </a:lnTo>
                  <a:lnTo>
                    <a:pt x="1320" y="1169"/>
                  </a:lnTo>
                  <a:lnTo>
                    <a:pt x="1309" y="1192"/>
                  </a:lnTo>
                  <a:lnTo>
                    <a:pt x="1293" y="1213"/>
                  </a:lnTo>
                  <a:lnTo>
                    <a:pt x="1214" y="1291"/>
                  </a:lnTo>
                  <a:lnTo>
                    <a:pt x="1197" y="1306"/>
                  </a:lnTo>
                  <a:lnTo>
                    <a:pt x="1178" y="1316"/>
                  </a:lnTo>
                  <a:lnTo>
                    <a:pt x="1156" y="1323"/>
                  </a:lnTo>
                  <a:lnTo>
                    <a:pt x="1133" y="1324"/>
                  </a:lnTo>
                  <a:lnTo>
                    <a:pt x="1110" y="1323"/>
                  </a:lnTo>
                  <a:lnTo>
                    <a:pt x="1088" y="1316"/>
                  </a:lnTo>
                  <a:lnTo>
                    <a:pt x="1069" y="1306"/>
                  </a:lnTo>
                  <a:lnTo>
                    <a:pt x="1052" y="1291"/>
                  </a:lnTo>
                  <a:lnTo>
                    <a:pt x="1004" y="1243"/>
                  </a:lnTo>
                  <a:lnTo>
                    <a:pt x="1002" y="1242"/>
                  </a:lnTo>
                  <a:lnTo>
                    <a:pt x="998" y="1241"/>
                  </a:lnTo>
                  <a:lnTo>
                    <a:pt x="995" y="1239"/>
                  </a:lnTo>
                  <a:lnTo>
                    <a:pt x="989" y="1238"/>
                  </a:lnTo>
                  <a:lnTo>
                    <a:pt x="986" y="1239"/>
                  </a:lnTo>
                  <a:lnTo>
                    <a:pt x="981" y="1239"/>
                  </a:lnTo>
                  <a:lnTo>
                    <a:pt x="978" y="1241"/>
                  </a:lnTo>
                  <a:lnTo>
                    <a:pt x="950" y="1253"/>
                  </a:lnTo>
                  <a:lnTo>
                    <a:pt x="922" y="1265"/>
                  </a:lnTo>
                  <a:lnTo>
                    <a:pt x="913" y="1270"/>
                  </a:lnTo>
                  <a:lnTo>
                    <a:pt x="907" y="1277"/>
                  </a:lnTo>
                  <a:lnTo>
                    <a:pt x="905" y="1284"/>
                  </a:lnTo>
                  <a:lnTo>
                    <a:pt x="905" y="1351"/>
                  </a:lnTo>
                  <a:lnTo>
                    <a:pt x="901" y="1377"/>
                  </a:lnTo>
                  <a:lnTo>
                    <a:pt x="893" y="1402"/>
                  </a:lnTo>
                  <a:lnTo>
                    <a:pt x="879" y="1423"/>
                  </a:lnTo>
                  <a:lnTo>
                    <a:pt x="861" y="1441"/>
                  </a:lnTo>
                  <a:lnTo>
                    <a:pt x="839" y="1455"/>
                  </a:lnTo>
                  <a:lnTo>
                    <a:pt x="816" y="1463"/>
                  </a:lnTo>
                  <a:lnTo>
                    <a:pt x="789" y="1466"/>
                  </a:lnTo>
                  <a:lnTo>
                    <a:pt x="678" y="1466"/>
                  </a:lnTo>
                  <a:lnTo>
                    <a:pt x="652" y="1463"/>
                  </a:lnTo>
                  <a:lnTo>
                    <a:pt x="628" y="1455"/>
                  </a:lnTo>
                  <a:lnTo>
                    <a:pt x="606" y="1441"/>
                  </a:lnTo>
                  <a:lnTo>
                    <a:pt x="589" y="1423"/>
                  </a:lnTo>
                  <a:lnTo>
                    <a:pt x="576" y="1402"/>
                  </a:lnTo>
                  <a:lnTo>
                    <a:pt x="567" y="1377"/>
                  </a:lnTo>
                  <a:lnTo>
                    <a:pt x="563" y="1351"/>
                  </a:lnTo>
                  <a:lnTo>
                    <a:pt x="563" y="1284"/>
                  </a:lnTo>
                  <a:lnTo>
                    <a:pt x="561" y="1277"/>
                  </a:lnTo>
                  <a:lnTo>
                    <a:pt x="555" y="1270"/>
                  </a:lnTo>
                  <a:lnTo>
                    <a:pt x="547" y="1265"/>
                  </a:lnTo>
                  <a:lnTo>
                    <a:pt x="490" y="1241"/>
                  </a:lnTo>
                  <a:lnTo>
                    <a:pt x="487" y="1239"/>
                  </a:lnTo>
                  <a:lnTo>
                    <a:pt x="483" y="1239"/>
                  </a:lnTo>
                  <a:lnTo>
                    <a:pt x="479" y="1238"/>
                  </a:lnTo>
                  <a:lnTo>
                    <a:pt x="474" y="1239"/>
                  </a:lnTo>
                  <a:lnTo>
                    <a:pt x="469" y="1241"/>
                  </a:lnTo>
                  <a:lnTo>
                    <a:pt x="466" y="1242"/>
                  </a:lnTo>
                  <a:lnTo>
                    <a:pt x="465" y="1243"/>
                  </a:lnTo>
                  <a:lnTo>
                    <a:pt x="417" y="1291"/>
                  </a:lnTo>
                  <a:lnTo>
                    <a:pt x="399" y="1306"/>
                  </a:lnTo>
                  <a:lnTo>
                    <a:pt x="379" y="1316"/>
                  </a:lnTo>
                  <a:lnTo>
                    <a:pt x="357" y="1323"/>
                  </a:lnTo>
                  <a:lnTo>
                    <a:pt x="335" y="1324"/>
                  </a:lnTo>
                  <a:lnTo>
                    <a:pt x="313" y="1323"/>
                  </a:lnTo>
                  <a:lnTo>
                    <a:pt x="291" y="1316"/>
                  </a:lnTo>
                  <a:lnTo>
                    <a:pt x="271" y="1306"/>
                  </a:lnTo>
                  <a:lnTo>
                    <a:pt x="254" y="1291"/>
                  </a:lnTo>
                  <a:lnTo>
                    <a:pt x="176" y="1213"/>
                  </a:lnTo>
                  <a:lnTo>
                    <a:pt x="161" y="1195"/>
                  </a:lnTo>
                  <a:lnTo>
                    <a:pt x="151" y="1176"/>
                  </a:lnTo>
                  <a:lnTo>
                    <a:pt x="144" y="1154"/>
                  </a:lnTo>
                  <a:lnTo>
                    <a:pt x="142" y="1131"/>
                  </a:lnTo>
                  <a:lnTo>
                    <a:pt x="144" y="1108"/>
                  </a:lnTo>
                  <a:lnTo>
                    <a:pt x="151" y="1088"/>
                  </a:lnTo>
                  <a:lnTo>
                    <a:pt x="161" y="1067"/>
                  </a:lnTo>
                  <a:lnTo>
                    <a:pt x="176" y="1050"/>
                  </a:lnTo>
                  <a:lnTo>
                    <a:pt x="224" y="1002"/>
                  </a:lnTo>
                  <a:lnTo>
                    <a:pt x="226" y="995"/>
                  </a:lnTo>
                  <a:lnTo>
                    <a:pt x="227" y="986"/>
                  </a:lnTo>
                  <a:lnTo>
                    <a:pt x="225" y="977"/>
                  </a:lnTo>
                  <a:lnTo>
                    <a:pt x="212" y="949"/>
                  </a:lnTo>
                  <a:lnTo>
                    <a:pt x="202" y="920"/>
                  </a:lnTo>
                  <a:lnTo>
                    <a:pt x="196" y="912"/>
                  </a:lnTo>
                  <a:lnTo>
                    <a:pt x="188" y="905"/>
                  </a:lnTo>
                  <a:lnTo>
                    <a:pt x="183" y="903"/>
                  </a:lnTo>
                  <a:lnTo>
                    <a:pt x="114" y="903"/>
                  </a:lnTo>
                  <a:lnTo>
                    <a:pt x="88" y="901"/>
                  </a:lnTo>
                  <a:lnTo>
                    <a:pt x="64" y="892"/>
                  </a:lnTo>
                  <a:lnTo>
                    <a:pt x="42" y="878"/>
                  </a:lnTo>
                  <a:lnTo>
                    <a:pt x="25" y="860"/>
                  </a:lnTo>
                  <a:lnTo>
                    <a:pt x="11" y="839"/>
                  </a:lnTo>
                  <a:lnTo>
                    <a:pt x="2" y="814"/>
                  </a:lnTo>
                  <a:lnTo>
                    <a:pt x="0" y="788"/>
                  </a:lnTo>
                  <a:lnTo>
                    <a:pt x="0" y="679"/>
                  </a:lnTo>
                  <a:lnTo>
                    <a:pt x="2" y="652"/>
                  </a:lnTo>
                  <a:lnTo>
                    <a:pt x="11" y="627"/>
                  </a:lnTo>
                  <a:lnTo>
                    <a:pt x="25" y="607"/>
                  </a:lnTo>
                  <a:lnTo>
                    <a:pt x="42" y="588"/>
                  </a:lnTo>
                  <a:lnTo>
                    <a:pt x="64" y="575"/>
                  </a:lnTo>
                  <a:lnTo>
                    <a:pt x="88" y="566"/>
                  </a:lnTo>
                  <a:lnTo>
                    <a:pt x="114" y="563"/>
                  </a:lnTo>
                  <a:lnTo>
                    <a:pt x="183" y="563"/>
                  </a:lnTo>
                  <a:lnTo>
                    <a:pt x="188" y="561"/>
                  </a:lnTo>
                  <a:lnTo>
                    <a:pt x="196" y="554"/>
                  </a:lnTo>
                  <a:lnTo>
                    <a:pt x="202" y="546"/>
                  </a:lnTo>
                  <a:lnTo>
                    <a:pt x="212" y="518"/>
                  </a:lnTo>
                  <a:lnTo>
                    <a:pt x="225" y="489"/>
                  </a:lnTo>
                  <a:lnTo>
                    <a:pt x="227" y="480"/>
                  </a:lnTo>
                  <a:lnTo>
                    <a:pt x="226" y="471"/>
                  </a:lnTo>
                  <a:lnTo>
                    <a:pt x="224" y="464"/>
                  </a:lnTo>
                  <a:lnTo>
                    <a:pt x="176" y="416"/>
                  </a:lnTo>
                  <a:lnTo>
                    <a:pt x="159" y="396"/>
                  </a:lnTo>
                  <a:lnTo>
                    <a:pt x="148" y="372"/>
                  </a:lnTo>
                  <a:lnTo>
                    <a:pt x="143" y="348"/>
                  </a:lnTo>
                  <a:lnTo>
                    <a:pt x="143" y="323"/>
                  </a:lnTo>
                  <a:lnTo>
                    <a:pt x="148" y="298"/>
                  </a:lnTo>
                  <a:lnTo>
                    <a:pt x="159" y="275"/>
                  </a:lnTo>
                  <a:lnTo>
                    <a:pt x="176" y="253"/>
                  </a:lnTo>
                  <a:lnTo>
                    <a:pt x="254" y="176"/>
                  </a:lnTo>
                  <a:lnTo>
                    <a:pt x="271" y="161"/>
                  </a:lnTo>
                  <a:lnTo>
                    <a:pt x="291" y="151"/>
                  </a:lnTo>
                  <a:lnTo>
                    <a:pt x="313" y="144"/>
                  </a:lnTo>
                  <a:lnTo>
                    <a:pt x="335" y="143"/>
                  </a:lnTo>
                  <a:lnTo>
                    <a:pt x="357" y="144"/>
                  </a:lnTo>
                  <a:lnTo>
                    <a:pt x="379" y="151"/>
                  </a:lnTo>
                  <a:lnTo>
                    <a:pt x="399" y="161"/>
                  </a:lnTo>
                  <a:lnTo>
                    <a:pt x="417" y="176"/>
                  </a:lnTo>
                  <a:lnTo>
                    <a:pt x="465" y="224"/>
                  </a:lnTo>
                  <a:lnTo>
                    <a:pt x="466" y="225"/>
                  </a:lnTo>
                  <a:lnTo>
                    <a:pt x="469" y="226"/>
                  </a:lnTo>
                  <a:lnTo>
                    <a:pt x="474" y="227"/>
                  </a:lnTo>
                  <a:lnTo>
                    <a:pt x="479" y="228"/>
                  </a:lnTo>
                  <a:lnTo>
                    <a:pt x="483" y="227"/>
                  </a:lnTo>
                  <a:lnTo>
                    <a:pt x="487" y="227"/>
                  </a:lnTo>
                  <a:lnTo>
                    <a:pt x="490" y="226"/>
                  </a:lnTo>
                  <a:lnTo>
                    <a:pt x="519" y="213"/>
                  </a:lnTo>
                  <a:lnTo>
                    <a:pt x="547" y="202"/>
                  </a:lnTo>
                  <a:lnTo>
                    <a:pt x="555" y="196"/>
                  </a:lnTo>
                  <a:lnTo>
                    <a:pt x="561" y="189"/>
                  </a:lnTo>
                  <a:lnTo>
                    <a:pt x="563" y="183"/>
                  </a:lnTo>
                  <a:lnTo>
                    <a:pt x="563" y="115"/>
                  </a:lnTo>
                  <a:lnTo>
                    <a:pt x="567" y="89"/>
                  </a:lnTo>
                  <a:lnTo>
                    <a:pt x="576" y="64"/>
                  </a:lnTo>
                  <a:lnTo>
                    <a:pt x="589" y="44"/>
                  </a:lnTo>
                  <a:lnTo>
                    <a:pt x="606" y="25"/>
                  </a:lnTo>
                  <a:lnTo>
                    <a:pt x="628" y="12"/>
                  </a:lnTo>
                  <a:lnTo>
                    <a:pt x="652" y="3"/>
                  </a:lnTo>
                  <a:lnTo>
                    <a:pt x="6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1328058" y="4680211"/>
            <a:ext cx="18050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05003" y="4680211"/>
            <a:ext cx="18050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481948" y="4680211"/>
            <a:ext cx="18050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058893" y="4680211"/>
            <a:ext cx="18050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30372" y="1920004"/>
            <a:ext cx="77312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text here. </a:t>
            </a:r>
            <a:endParaRPr lang="en-US" sz="2000" dirty="0"/>
          </a:p>
        </p:txBody>
      </p:sp>
      <p:sp>
        <p:nvSpPr>
          <p:cNvPr id="38" name="Rectangle 37"/>
          <p:cNvSpPr/>
          <p:nvPr/>
        </p:nvSpPr>
        <p:spPr>
          <a:xfrm>
            <a:off x="1019890" y="1043405"/>
            <a:ext cx="102072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9486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3312523" y="2255947"/>
            <a:ext cx="5059363" cy="3865562"/>
            <a:chOff x="2114" y="1643"/>
            <a:chExt cx="3187" cy="2435"/>
          </a:xfrm>
        </p:grpSpPr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3294" y="3600"/>
              <a:ext cx="828" cy="384"/>
            </a:xfrm>
            <a:custGeom>
              <a:avLst/>
              <a:gdLst>
                <a:gd name="T0" fmla="*/ 96 w 106"/>
                <a:gd name="T1" fmla="*/ 0 h 49"/>
                <a:gd name="T2" fmla="*/ 10 w 106"/>
                <a:gd name="T3" fmla="*/ 0 h 49"/>
                <a:gd name="T4" fmla="*/ 0 w 106"/>
                <a:gd name="T5" fmla="*/ 49 h 49"/>
                <a:gd name="T6" fmla="*/ 106 w 106"/>
                <a:gd name="T7" fmla="*/ 49 h 49"/>
                <a:gd name="T8" fmla="*/ 96 w 106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49">
                  <a:moveTo>
                    <a:pt x="96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42"/>
                    <a:pt x="0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97" y="42"/>
                    <a:pt x="96" y="0"/>
                    <a:pt x="9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2114" y="1643"/>
              <a:ext cx="3187" cy="1957"/>
            </a:xfrm>
            <a:custGeom>
              <a:avLst/>
              <a:gdLst>
                <a:gd name="T0" fmla="*/ 408 w 408"/>
                <a:gd name="T1" fmla="*/ 242 h 250"/>
                <a:gd name="T2" fmla="*/ 399 w 408"/>
                <a:gd name="T3" fmla="*/ 250 h 250"/>
                <a:gd name="T4" fmla="*/ 8 w 408"/>
                <a:gd name="T5" fmla="*/ 250 h 250"/>
                <a:gd name="T6" fmla="*/ 0 w 408"/>
                <a:gd name="T7" fmla="*/ 242 h 250"/>
                <a:gd name="T8" fmla="*/ 0 w 408"/>
                <a:gd name="T9" fmla="*/ 8 h 250"/>
                <a:gd name="T10" fmla="*/ 8 w 408"/>
                <a:gd name="T11" fmla="*/ 0 h 250"/>
                <a:gd name="T12" fmla="*/ 399 w 408"/>
                <a:gd name="T13" fmla="*/ 0 h 250"/>
                <a:gd name="T14" fmla="*/ 408 w 408"/>
                <a:gd name="T15" fmla="*/ 8 h 250"/>
                <a:gd name="T16" fmla="*/ 408 w 408"/>
                <a:gd name="T17" fmla="*/ 24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250">
                  <a:moveTo>
                    <a:pt x="408" y="242"/>
                  </a:moveTo>
                  <a:cubicBezTo>
                    <a:pt x="408" y="246"/>
                    <a:pt x="404" y="250"/>
                    <a:pt x="399" y="250"/>
                  </a:cubicBezTo>
                  <a:cubicBezTo>
                    <a:pt x="8" y="250"/>
                    <a:pt x="8" y="250"/>
                    <a:pt x="8" y="250"/>
                  </a:cubicBezTo>
                  <a:cubicBezTo>
                    <a:pt x="4" y="250"/>
                    <a:pt x="0" y="246"/>
                    <a:pt x="0" y="24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99" y="0"/>
                    <a:pt x="399" y="0"/>
                    <a:pt x="399" y="0"/>
                  </a:cubicBezTo>
                  <a:cubicBezTo>
                    <a:pt x="404" y="0"/>
                    <a:pt x="408" y="4"/>
                    <a:pt x="408" y="8"/>
                  </a:cubicBezTo>
                  <a:lnTo>
                    <a:pt x="408" y="24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239" y="1776"/>
              <a:ext cx="2929" cy="1652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76" y="3490"/>
              <a:ext cx="55" cy="47"/>
            </a:xfrm>
            <a:custGeom>
              <a:avLst/>
              <a:gdLst>
                <a:gd name="T0" fmla="*/ 0 w 7"/>
                <a:gd name="T1" fmla="*/ 3 h 6"/>
                <a:gd name="T2" fmla="*/ 0 w 7"/>
                <a:gd name="T3" fmla="*/ 2 h 6"/>
                <a:gd name="T4" fmla="*/ 0 w 7"/>
                <a:gd name="T5" fmla="*/ 2 h 6"/>
                <a:gd name="T6" fmla="*/ 1 w 7"/>
                <a:gd name="T7" fmla="*/ 1 h 6"/>
                <a:gd name="T8" fmla="*/ 1 w 7"/>
                <a:gd name="T9" fmla="*/ 0 h 6"/>
                <a:gd name="T10" fmla="*/ 3 w 7"/>
                <a:gd name="T11" fmla="*/ 0 h 6"/>
                <a:gd name="T12" fmla="*/ 3 w 7"/>
                <a:gd name="T13" fmla="*/ 0 h 6"/>
                <a:gd name="T14" fmla="*/ 4 w 7"/>
                <a:gd name="T15" fmla="*/ 0 h 6"/>
                <a:gd name="T16" fmla="*/ 4 w 7"/>
                <a:gd name="T17" fmla="*/ 0 h 6"/>
                <a:gd name="T18" fmla="*/ 5 w 7"/>
                <a:gd name="T19" fmla="*/ 0 h 6"/>
                <a:gd name="T20" fmla="*/ 5 w 7"/>
                <a:gd name="T21" fmla="*/ 0 h 6"/>
                <a:gd name="T22" fmla="*/ 6 w 7"/>
                <a:gd name="T23" fmla="*/ 0 h 6"/>
                <a:gd name="T24" fmla="*/ 7 w 7"/>
                <a:gd name="T25" fmla="*/ 0 h 6"/>
                <a:gd name="T26" fmla="*/ 7 w 7"/>
                <a:gd name="T27" fmla="*/ 1 h 6"/>
                <a:gd name="T28" fmla="*/ 6 w 7"/>
                <a:gd name="T29" fmla="*/ 2 h 6"/>
                <a:gd name="T30" fmla="*/ 7 w 7"/>
                <a:gd name="T31" fmla="*/ 4 h 6"/>
                <a:gd name="T32" fmla="*/ 7 w 7"/>
                <a:gd name="T33" fmla="*/ 4 h 6"/>
                <a:gd name="T34" fmla="*/ 7 w 7"/>
                <a:gd name="T35" fmla="*/ 6 h 6"/>
                <a:gd name="T36" fmla="*/ 6 w 7"/>
                <a:gd name="T37" fmla="*/ 6 h 6"/>
                <a:gd name="T38" fmla="*/ 5 w 7"/>
                <a:gd name="T39" fmla="*/ 6 h 6"/>
                <a:gd name="T40" fmla="*/ 5 w 7"/>
                <a:gd name="T41" fmla="*/ 6 h 6"/>
                <a:gd name="T42" fmla="*/ 4 w 7"/>
                <a:gd name="T43" fmla="*/ 6 h 6"/>
                <a:gd name="T44" fmla="*/ 3 w 7"/>
                <a:gd name="T45" fmla="*/ 6 h 6"/>
                <a:gd name="T46" fmla="*/ 3 w 7"/>
                <a:gd name="T47" fmla="*/ 6 h 6"/>
                <a:gd name="T48" fmla="*/ 2 w 7"/>
                <a:gd name="T49" fmla="*/ 6 h 6"/>
                <a:gd name="T50" fmla="*/ 2 w 7"/>
                <a:gd name="T51" fmla="*/ 6 h 6"/>
                <a:gd name="T52" fmla="*/ 1 w 7"/>
                <a:gd name="T53" fmla="*/ 5 h 6"/>
                <a:gd name="T54" fmla="*/ 0 w 7"/>
                <a:gd name="T55" fmla="*/ 3 h 6"/>
                <a:gd name="T56" fmla="*/ 0 w 7"/>
                <a:gd name="T5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" h="6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6" y="3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5"/>
                    <a:pt x="7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4" y="6"/>
                    <a:pt x="4" y="6"/>
                  </a:cubicBezTo>
                  <a:cubicBezTo>
                    <a:pt x="4" y="6"/>
                    <a:pt x="4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1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3708" y="3475"/>
              <a:ext cx="15" cy="15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1 w 2"/>
                <a:gd name="T5" fmla="*/ 1 h 2"/>
                <a:gd name="T6" fmla="*/ 1 w 2"/>
                <a:gd name="T7" fmla="*/ 2 h 2"/>
                <a:gd name="T8" fmla="*/ 0 w 2"/>
                <a:gd name="T9" fmla="*/ 2 h 2"/>
                <a:gd name="T10" fmla="*/ 0 w 2"/>
                <a:gd name="T11" fmla="*/ 2 h 2"/>
                <a:gd name="T12" fmla="*/ 0 w 2"/>
                <a:gd name="T13" fmla="*/ 1 h 2"/>
                <a:gd name="T14" fmla="*/ 1 w 2"/>
                <a:gd name="T15" fmla="*/ 0 h 2"/>
                <a:gd name="T16" fmla="*/ 2 w 2"/>
                <a:gd name="T17" fmla="*/ 0 h 2"/>
                <a:gd name="T18" fmla="*/ 2 w 2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122" y="3984"/>
              <a:ext cx="1172" cy="94"/>
            </a:xfrm>
            <a:custGeom>
              <a:avLst/>
              <a:gdLst>
                <a:gd name="T0" fmla="*/ 128 w 150"/>
                <a:gd name="T1" fmla="*/ 0 h 12"/>
                <a:gd name="T2" fmla="*/ 22 w 150"/>
                <a:gd name="T3" fmla="*/ 0 h 12"/>
                <a:gd name="T4" fmla="*/ 32 w 150"/>
                <a:gd name="T5" fmla="*/ 12 h 12"/>
                <a:gd name="T6" fmla="*/ 75 w 150"/>
                <a:gd name="T7" fmla="*/ 12 h 12"/>
                <a:gd name="T8" fmla="*/ 118 w 150"/>
                <a:gd name="T9" fmla="*/ 12 h 12"/>
                <a:gd name="T10" fmla="*/ 128 w 150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" h="12">
                  <a:moveTo>
                    <a:pt x="128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3" y="7"/>
                    <a:pt x="0" y="12"/>
                    <a:pt x="32" y="12"/>
                  </a:cubicBezTo>
                  <a:cubicBezTo>
                    <a:pt x="64" y="12"/>
                    <a:pt x="75" y="12"/>
                    <a:pt x="75" y="12"/>
                  </a:cubicBezTo>
                  <a:cubicBezTo>
                    <a:pt x="75" y="12"/>
                    <a:pt x="86" y="12"/>
                    <a:pt x="118" y="12"/>
                  </a:cubicBezTo>
                  <a:cubicBezTo>
                    <a:pt x="150" y="12"/>
                    <a:pt x="137" y="7"/>
                    <a:pt x="12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 12"/>
          <p:cNvGrpSpPr>
            <a:grpSpLocks noChangeAspect="1"/>
          </p:cNvGrpSpPr>
          <p:nvPr/>
        </p:nvGrpSpPr>
        <p:grpSpPr bwMode="auto">
          <a:xfrm>
            <a:off x="1770526" y="3251081"/>
            <a:ext cx="1972952" cy="2915603"/>
            <a:chOff x="2237" y="546"/>
            <a:chExt cx="2296" cy="3393"/>
          </a:xfrm>
        </p:grpSpPr>
        <p:sp>
          <p:nvSpPr>
            <p:cNvPr id="4" name="Freeform 14"/>
            <p:cNvSpPr>
              <a:spLocks/>
            </p:cNvSpPr>
            <p:nvPr/>
          </p:nvSpPr>
          <p:spPr bwMode="auto">
            <a:xfrm>
              <a:off x="2237" y="546"/>
              <a:ext cx="2296" cy="339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 w="2222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15"/>
            <p:cNvSpPr>
              <a:spLocks noChangeArrowheads="1"/>
            </p:cNvSpPr>
            <p:nvPr/>
          </p:nvSpPr>
          <p:spPr bwMode="auto">
            <a:xfrm>
              <a:off x="2355" y="885"/>
              <a:ext cx="2073" cy="2728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30000" r="-50000"/>
              </a:stretch>
            </a:blip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Oval 16"/>
            <p:cNvSpPr>
              <a:spLocks noChangeArrowheads="1"/>
            </p:cNvSpPr>
            <p:nvPr/>
          </p:nvSpPr>
          <p:spPr bwMode="auto">
            <a:xfrm>
              <a:off x="3365" y="702"/>
              <a:ext cx="40" cy="40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17"/>
            <p:cNvSpPr>
              <a:spLocks noChangeArrowheads="1"/>
            </p:cNvSpPr>
            <p:nvPr/>
          </p:nvSpPr>
          <p:spPr bwMode="auto">
            <a:xfrm>
              <a:off x="3300" y="3704"/>
              <a:ext cx="170" cy="170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3850258" y="4558683"/>
            <a:ext cx="760730" cy="1608001"/>
            <a:chOff x="3716" y="599"/>
            <a:chExt cx="1257" cy="2657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3716" y="599"/>
              <a:ext cx="1257" cy="2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3703" y="599"/>
              <a:ext cx="1282" cy="2656"/>
            </a:xfrm>
            <a:custGeom>
              <a:avLst/>
              <a:gdLst>
                <a:gd name="T0" fmla="*/ 16 w 104"/>
                <a:gd name="T1" fmla="*/ 219 h 219"/>
                <a:gd name="T2" fmla="*/ 0 w 104"/>
                <a:gd name="T3" fmla="*/ 203 h 219"/>
                <a:gd name="T4" fmla="*/ 0 w 104"/>
                <a:gd name="T5" fmla="*/ 17 h 219"/>
                <a:gd name="T6" fmla="*/ 16 w 104"/>
                <a:gd name="T7" fmla="*/ 0 h 219"/>
                <a:gd name="T8" fmla="*/ 88 w 104"/>
                <a:gd name="T9" fmla="*/ 0 h 219"/>
                <a:gd name="T10" fmla="*/ 104 w 104"/>
                <a:gd name="T11" fmla="*/ 17 h 219"/>
                <a:gd name="T12" fmla="*/ 104 w 104"/>
                <a:gd name="T13" fmla="*/ 203 h 219"/>
                <a:gd name="T14" fmla="*/ 88 w 104"/>
                <a:gd name="T15" fmla="*/ 219 h 219"/>
                <a:gd name="T16" fmla="*/ 16 w 104"/>
                <a:gd name="T17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219">
                  <a:moveTo>
                    <a:pt x="16" y="219"/>
                  </a:moveTo>
                  <a:cubicBezTo>
                    <a:pt x="7" y="219"/>
                    <a:pt x="0" y="212"/>
                    <a:pt x="0" y="20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7" y="0"/>
                    <a:pt x="104" y="8"/>
                    <a:pt x="104" y="17"/>
                  </a:cubicBezTo>
                  <a:cubicBezTo>
                    <a:pt x="104" y="203"/>
                    <a:pt x="104" y="203"/>
                    <a:pt x="104" y="203"/>
                  </a:cubicBezTo>
                  <a:cubicBezTo>
                    <a:pt x="104" y="212"/>
                    <a:pt x="97" y="219"/>
                    <a:pt x="88" y="219"/>
                  </a:cubicBezTo>
                  <a:lnTo>
                    <a:pt x="16" y="219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3802" y="975"/>
              <a:ext cx="1097" cy="1917"/>
            </a:xfrm>
            <a:prstGeom prst="rect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4246" y="2989"/>
              <a:ext cx="197" cy="194"/>
            </a:xfrm>
            <a:prstGeom prst="ellipse">
              <a:avLst/>
            </a:prstGeom>
            <a:solidFill>
              <a:srgbClr val="F1F2F2"/>
            </a:solidFill>
            <a:ln w="20638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4233" y="818"/>
              <a:ext cx="222" cy="36"/>
            </a:xfrm>
            <a:custGeom>
              <a:avLst/>
              <a:gdLst>
                <a:gd name="T0" fmla="*/ 16 w 18"/>
                <a:gd name="T1" fmla="*/ 3 h 3"/>
                <a:gd name="T2" fmla="*/ 18 w 18"/>
                <a:gd name="T3" fmla="*/ 1 h 3"/>
                <a:gd name="T4" fmla="*/ 18 w 18"/>
                <a:gd name="T5" fmla="*/ 1 h 3"/>
                <a:gd name="T6" fmla="*/ 16 w 18"/>
                <a:gd name="T7" fmla="*/ 0 h 3"/>
                <a:gd name="T8" fmla="*/ 2 w 18"/>
                <a:gd name="T9" fmla="*/ 0 h 3"/>
                <a:gd name="T10" fmla="*/ 0 w 18"/>
                <a:gd name="T11" fmla="*/ 1 h 3"/>
                <a:gd name="T12" fmla="*/ 0 w 18"/>
                <a:gd name="T13" fmla="*/ 1 h 3"/>
                <a:gd name="T14" fmla="*/ 2 w 18"/>
                <a:gd name="T15" fmla="*/ 3 h 3"/>
                <a:gd name="T16" fmla="*/ 16 w 18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3">
                  <a:moveTo>
                    <a:pt x="16" y="3"/>
                  </a:moveTo>
                  <a:cubicBezTo>
                    <a:pt x="17" y="3"/>
                    <a:pt x="18" y="2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7" y="0"/>
                    <a:pt x="1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lnTo>
                    <a:pt x="16" y="3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4320" y="708"/>
              <a:ext cx="49" cy="49"/>
            </a:xfrm>
            <a:prstGeom prst="ellipse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4554" y="587"/>
              <a:ext cx="197" cy="37"/>
            </a:xfrm>
            <a:prstGeom prst="rect">
              <a:avLst/>
            </a:pr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" name="Group 13"/>
          <p:cNvGrpSpPr>
            <a:grpSpLocks noChangeAspect="1"/>
          </p:cNvGrpSpPr>
          <p:nvPr/>
        </p:nvGrpSpPr>
        <p:grpSpPr bwMode="auto">
          <a:xfrm>
            <a:off x="6098711" y="3761531"/>
            <a:ext cx="4322763" cy="2403475"/>
            <a:chOff x="3770" y="1929"/>
            <a:chExt cx="2723" cy="1514"/>
          </a:xfrm>
        </p:grpSpPr>
        <p:sp>
          <p:nvSpPr>
            <p:cNvPr id="28" name="Freeform 14"/>
            <p:cNvSpPr>
              <a:spLocks/>
            </p:cNvSpPr>
            <p:nvPr/>
          </p:nvSpPr>
          <p:spPr bwMode="auto">
            <a:xfrm>
              <a:off x="4017" y="1929"/>
              <a:ext cx="2219" cy="1460"/>
            </a:xfrm>
            <a:custGeom>
              <a:avLst/>
              <a:gdLst>
                <a:gd name="T0" fmla="*/ 127 w 251"/>
                <a:gd name="T1" fmla="*/ 164 h 164"/>
                <a:gd name="T2" fmla="*/ 250 w 251"/>
                <a:gd name="T3" fmla="*/ 164 h 164"/>
                <a:gd name="T4" fmla="*/ 251 w 251"/>
                <a:gd name="T5" fmla="*/ 160 h 164"/>
                <a:gd name="T6" fmla="*/ 251 w 251"/>
                <a:gd name="T7" fmla="*/ 10 h 164"/>
                <a:gd name="T8" fmla="*/ 241 w 251"/>
                <a:gd name="T9" fmla="*/ 0 h 164"/>
                <a:gd name="T10" fmla="*/ 10 w 251"/>
                <a:gd name="T11" fmla="*/ 0 h 164"/>
                <a:gd name="T12" fmla="*/ 0 w 251"/>
                <a:gd name="T13" fmla="*/ 10 h 164"/>
                <a:gd name="T14" fmla="*/ 0 w 251"/>
                <a:gd name="T15" fmla="*/ 160 h 164"/>
                <a:gd name="T16" fmla="*/ 1 w 251"/>
                <a:gd name="T17" fmla="*/ 164 h 164"/>
                <a:gd name="T18" fmla="*/ 125 w 251"/>
                <a:gd name="T19" fmla="*/ 164 h 164"/>
                <a:gd name="T20" fmla="*/ 127 w 251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1" h="164">
                  <a:moveTo>
                    <a:pt x="127" y="164"/>
                  </a:moveTo>
                  <a:cubicBezTo>
                    <a:pt x="250" y="164"/>
                    <a:pt x="250" y="164"/>
                    <a:pt x="250" y="164"/>
                  </a:cubicBezTo>
                  <a:cubicBezTo>
                    <a:pt x="250" y="162"/>
                    <a:pt x="251" y="161"/>
                    <a:pt x="251" y="160"/>
                  </a:cubicBezTo>
                  <a:cubicBezTo>
                    <a:pt x="251" y="10"/>
                    <a:pt x="251" y="10"/>
                    <a:pt x="251" y="10"/>
                  </a:cubicBezTo>
                  <a:cubicBezTo>
                    <a:pt x="251" y="4"/>
                    <a:pt x="246" y="0"/>
                    <a:pt x="24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2"/>
                    <a:pt x="1" y="164"/>
                  </a:cubicBezTo>
                  <a:cubicBezTo>
                    <a:pt x="125" y="164"/>
                    <a:pt x="125" y="164"/>
                    <a:pt x="125" y="164"/>
                  </a:cubicBezTo>
                  <a:lnTo>
                    <a:pt x="127" y="1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5"/>
            <p:cNvSpPr>
              <a:spLocks noChangeArrowheads="1"/>
            </p:cNvSpPr>
            <p:nvPr/>
          </p:nvSpPr>
          <p:spPr bwMode="auto">
            <a:xfrm>
              <a:off x="4132" y="2036"/>
              <a:ext cx="1998" cy="1211"/>
            </a:xfrm>
            <a:prstGeom prst="rect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16"/>
            <p:cNvSpPr>
              <a:spLocks noChangeArrowheads="1"/>
            </p:cNvSpPr>
            <p:nvPr/>
          </p:nvSpPr>
          <p:spPr bwMode="auto">
            <a:xfrm>
              <a:off x="5113" y="1983"/>
              <a:ext cx="36" cy="26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7"/>
            <p:cNvSpPr>
              <a:spLocks/>
            </p:cNvSpPr>
            <p:nvPr/>
          </p:nvSpPr>
          <p:spPr bwMode="auto">
            <a:xfrm>
              <a:off x="3770" y="3389"/>
              <a:ext cx="2723" cy="9"/>
            </a:xfrm>
            <a:custGeom>
              <a:avLst/>
              <a:gdLst>
                <a:gd name="T0" fmla="*/ 278 w 308"/>
                <a:gd name="T1" fmla="*/ 0 h 1"/>
                <a:gd name="T2" fmla="*/ 155 w 308"/>
                <a:gd name="T3" fmla="*/ 0 h 1"/>
                <a:gd name="T4" fmla="*/ 153 w 308"/>
                <a:gd name="T5" fmla="*/ 0 h 1"/>
                <a:gd name="T6" fmla="*/ 29 w 308"/>
                <a:gd name="T7" fmla="*/ 0 h 1"/>
                <a:gd name="T8" fmla="*/ 0 w 308"/>
                <a:gd name="T9" fmla="*/ 0 h 1"/>
                <a:gd name="T10" fmla="*/ 0 w 308"/>
                <a:gd name="T11" fmla="*/ 1 h 1"/>
                <a:gd name="T12" fmla="*/ 30 w 308"/>
                <a:gd name="T13" fmla="*/ 1 h 1"/>
                <a:gd name="T14" fmla="*/ 140 w 308"/>
                <a:gd name="T15" fmla="*/ 1 h 1"/>
                <a:gd name="T16" fmla="*/ 153 w 308"/>
                <a:gd name="T17" fmla="*/ 1 h 1"/>
                <a:gd name="T18" fmla="*/ 155 w 308"/>
                <a:gd name="T19" fmla="*/ 1 h 1"/>
                <a:gd name="T20" fmla="*/ 168 w 308"/>
                <a:gd name="T21" fmla="*/ 1 h 1"/>
                <a:gd name="T22" fmla="*/ 277 w 308"/>
                <a:gd name="T23" fmla="*/ 1 h 1"/>
                <a:gd name="T24" fmla="*/ 308 w 308"/>
                <a:gd name="T25" fmla="*/ 1 h 1"/>
                <a:gd name="T26" fmla="*/ 308 w 308"/>
                <a:gd name="T27" fmla="*/ 0 h 1"/>
                <a:gd name="T28" fmla="*/ 278 w 308"/>
                <a:gd name="T2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8" h="1">
                  <a:moveTo>
                    <a:pt x="278" y="0"/>
                  </a:moveTo>
                  <a:cubicBezTo>
                    <a:pt x="155" y="0"/>
                    <a:pt x="155" y="0"/>
                    <a:pt x="155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140" y="1"/>
                    <a:pt x="140" y="1"/>
                    <a:pt x="140" y="1"/>
                  </a:cubicBezTo>
                  <a:cubicBezTo>
                    <a:pt x="148" y="1"/>
                    <a:pt x="152" y="1"/>
                    <a:pt x="153" y="1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1"/>
                    <a:pt x="160" y="1"/>
                    <a:pt x="168" y="1"/>
                  </a:cubicBezTo>
                  <a:cubicBezTo>
                    <a:pt x="277" y="1"/>
                    <a:pt x="277" y="1"/>
                    <a:pt x="277" y="1"/>
                  </a:cubicBezTo>
                  <a:cubicBezTo>
                    <a:pt x="308" y="1"/>
                    <a:pt x="308" y="1"/>
                    <a:pt x="308" y="1"/>
                  </a:cubicBezTo>
                  <a:cubicBezTo>
                    <a:pt x="308" y="0"/>
                    <a:pt x="308" y="0"/>
                    <a:pt x="308" y="0"/>
                  </a:cubicBezTo>
                  <a:lnTo>
                    <a:pt x="278" y="0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auto">
            <a:xfrm>
              <a:off x="4892" y="3389"/>
              <a:ext cx="460" cy="9"/>
            </a:xfrm>
            <a:custGeom>
              <a:avLst/>
              <a:gdLst>
                <a:gd name="T0" fmla="*/ 52 w 52"/>
                <a:gd name="T1" fmla="*/ 0 h 1"/>
                <a:gd name="T2" fmla="*/ 46 w 52"/>
                <a:gd name="T3" fmla="*/ 1 h 1"/>
                <a:gd name="T4" fmla="*/ 6 w 52"/>
                <a:gd name="T5" fmla="*/ 1 h 1"/>
                <a:gd name="T6" fmla="*/ 0 w 5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">
                  <a:moveTo>
                    <a:pt x="52" y="0"/>
                  </a:moveTo>
                  <a:cubicBezTo>
                    <a:pt x="52" y="0"/>
                    <a:pt x="51" y="1"/>
                    <a:pt x="4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auto">
            <a:xfrm>
              <a:off x="3770" y="3398"/>
              <a:ext cx="2723" cy="45"/>
            </a:xfrm>
            <a:custGeom>
              <a:avLst/>
              <a:gdLst>
                <a:gd name="T0" fmla="*/ 308 w 308"/>
                <a:gd name="T1" fmla="*/ 0 h 5"/>
                <a:gd name="T2" fmla="*/ 258 w 308"/>
                <a:gd name="T3" fmla="*/ 5 h 5"/>
                <a:gd name="T4" fmla="*/ 154 w 308"/>
                <a:gd name="T5" fmla="*/ 5 h 5"/>
                <a:gd name="T6" fmla="*/ 155 w 308"/>
                <a:gd name="T7" fmla="*/ 5 h 5"/>
                <a:gd name="T8" fmla="*/ 51 w 308"/>
                <a:gd name="T9" fmla="*/ 5 h 5"/>
                <a:gd name="T10" fmla="*/ 0 w 30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5">
                  <a:moveTo>
                    <a:pt x="308" y="0"/>
                  </a:moveTo>
                  <a:cubicBezTo>
                    <a:pt x="308" y="0"/>
                    <a:pt x="295" y="5"/>
                    <a:pt x="258" y="5"/>
                  </a:cubicBezTo>
                  <a:cubicBezTo>
                    <a:pt x="220" y="5"/>
                    <a:pt x="154" y="5"/>
                    <a:pt x="154" y="5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55" y="5"/>
                    <a:pt x="88" y="5"/>
                    <a:pt x="51" y="5"/>
                  </a:cubicBezTo>
                  <a:cubicBezTo>
                    <a:pt x="13" y="5"/>
                    <a:pt x="0" y="0"/>
                    <a:pt x="0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2230372" y="1530041"/>
            <a:ext cx="77312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text here. </a:t>
            </a:r>
            <a:endParaRPr lang="en-US" sz="2000" dirty="0"/>
          </a:p>
        </p:txBody>
      </p:sp>
      <p:sp>
        <p:nvSpPr>
          <p:cNvPr id="35" name="Rectangle 34"/>
          <p:cNvSpPr/>
          <p:nvPr/>
        </p:nvSpPr>
        <p:spPr>
          <a:xfrm>
            <a:off x="1019890" y="653442"/>
            <a:ext cx="102072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3519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 noChangeAspect="1"/>
          </p:cNvGrpSpPr>
          <p:nvPr/>
        </p:nvGrpSpPr>
        <p:grpSpPr bwMode="auto">
          <a:xfrm>
            <a:off x="3557650" y="1438836"/>
            <a:ext cx="2681155" cy="3973463"/>
            <a:chOff x="2237" y="546"/>
            <a:chExt cx="2296" cy="3393"/>
          </a:xfrm>
          <a:effectLst>
            <a:reflection blurRad="6350" stA="31000" endPos="22000" dir="5400000" sy="-100000" algn="bl" rotWithShape="0"/>
          </a:effectLst>
          <a:scene3d>
            <a:camera prst="perspectiveRight">
              <a:rot lat="0" lon="19799998" rev="0"/>
            </a:camera>
            <a:lightRig rig="threePt" dir="t"/>
          </a:scene3d>
        </p:grpSpPr>
        <p:sp>
          <p:nvSpPr>
            <p:cNvPr id="3" name="Freeform 13"/>
            <p:cNvSpPr>
              <a:spLocks/>
            </p:cNvSpPr>
            <p:nvPr/>
          </p:nvSpPr>
          <p:spPr bwMode="auto">
            <a:xfrm>
              <a:off x="2237" y="546"/>
              <a:ext cx="2296" cy="339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  <a:sp3d extrusionH="88900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14"/>
            <p:cNvSpPr>
              <a:spLocks/>
            </p:cNvSpPr>
            <p:nvPr/>
          </p:nvSpPr>
          <p:spPr bwMode="auto">
            <a:xfrm>
              <a:off x="2237" y="546"/>
              <a:ext cx="2296" cy="339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22225" cap="flat">
              <a:solidFill>
                <a:srgbClr val="414042"/>
              </a:solidFill>
              <a:prstDash val="solid"/>
              <a:miter lim="800000"/>
              <a:headEnd/>
              <a:tailEnd/>
            </a:ln>
            <a:sp3d extrusionH="88900"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15"/>
            <p:cNvSpPr>
              <a:spLocks noChangeArrowheads="1"/>
            </p:cNvSpPr>
            <p:nvPr/>
          </p:nvSpPr>
          <p:spPr bwMode="auto">
            <a:xfrm>
              <a:off x="2355" y="885"/>
              <a:ext cx="2073" cy="2728"/>
            </a:xfrm>
            <a:prstGeom prst="rect">
              <a:avLst/>
            </a:prstGeom>
            <a:blipFill dpi="0"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sp3d extrusionH="88900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Oval 16"/>
            <p:cNvSpPr>
              <a:spLocks noChangeArrowheads="1"/>
            </p:cNvSpPr>
            <p:nvPr/>
          </p:nvSpPr>
          <p:spPr bwMode="auto">
            <a:xfrm>
              <a:off x="3365" y="702"/>
              <a:ext cx="40" cy="40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sp3d extrusionH="88900"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17"/>
            <p:cNvSpPr>
              <a:spLocks noChangeArrowheads="1"/>
            </p:cNvSpPr>
            <p:nvPr/>
          </p:nvSpPr>
          <p:spPr bwMode="auto">
            <a:xfrm>
              <a:off x="3300" y="3704"/>
              <a:ext cx="170" cy="170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sp3d extrusionH="88900"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12"/>
          <p:cNvGrpSpPr>
            <a:grpSpLocks noChangeAspect="1"/>
          </p:cNvGrpSpPr>
          <p:nvPr/>
        </p:nvGrpSpPr>
        <p:grpSpPr bwMode="auto">
          <a:xfrm>
            <a:off x="5953196" y="1446448"/>
            <a:ext cx="2681155" cy="3973463"/>
            <a:chOff x="2237" y="546"/>
            <a:chExt cx="2296" cy="3393"/>
          </a:xfrm>
          <a:effectLst>
            <a:reflection blurRad="6350" stA="31000" endPos="22000" dir="5400000" sy="-100000" algn="bl" rotWithShape="0"/>
          </a:effectLst>
          <a:scene3d>
            <a:camera prst="perspectiveLeft">
              <a:rot lat="0" lon="1800000" rev="0"/>
            </a:camera>
            <a:lightRig rig="threePt" dir="t"/>
          </a:scene3d>
        </p:grpSpPr>
        <p:sp>
          <p:nvSpPr>
            <p:cNvPr id="9" name="Freeform 13"/>
            <p:cNvSpPr>
              <a:spLocks/>
            </p:cNvSpPr>
            <p:nvPr/>
          </p:nvSpPr>
          <p:spPr bwMode="auto">
            <a:xfrm>
              <a:off x="2237" y="546"/>
              <a:ext cx="2296" cy="339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p3d extrusionH="88900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4"/>
            <p:cNvSpPr>
              <a:spLocks/>
            </p:cNvSpPr>
            <p:nvPr/>
          </p:nvSpPr>
          <p:spPr bwMode="auto">
            <a:xfrm>
              <a:off x="2237" y="546"/>
              <a:ext cx="2296" cy="339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22225" cap="flat">
              <a:solidFill>
                <a:srgbClr val="414042"/>
              </a:solidFill>
              <a:prstDash val="solid"/>
              <a:miter lim="800000"/>
              <a:headEnd/>
              <a:tailEnd/>
            </a:ln>
            <a:sp3d extrusionH="88900"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2355" y="885"/>
              <a:ext cx="2073" cy="2728"/>
            </a:xfrm>
            <a:prstGeom prst="rect">
              <a:avLst/>
            </a:prstGeom>
            <a:blipFill dpi="0"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sp3d extrusionH="88900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auto">
            <a:xfrm>
              <a:off x="3365" y="702"/>
              <a:ext cx="40" cy="40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sp3d extrusionH="88900"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auto">
            <a:xfrm>
              <a:off x="3300" y="3704"/>
              <a:ext cx="170" cy="170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sp3d extrusionH="88900"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Oval 14"/>
          <p:cNvSpPr/>
          <p:nvPr/>
        </p:nvSpPr>
        <p:spPr>
          <a:xfrm>
            <a:off x="2573995" y="1657978"/>
            <a:ext cx="731520" cy="731520"/>
          </a:xfrm>
          <a:prstGeom prst="ellipse">
            <a:avLst/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73995" y="2952993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573995" y="4291348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8895753" y="1657978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8895753" y="2952993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895753" y="4291348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9714" y="1562073"/>
            <a:ext cx="18887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9714" y="2857088"/>
            <a:ext cx="18887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9714" y="4195443"/>
            <a:ext cx="18887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753506" y="1562073"/>
            <a:ext cx="18887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753506" y="2857088"/>
            <a:ext cx="18887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753506" y="4195443"/>
            <a:ext cx="18887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0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16280" y="2459823"/>
            <a:ext cx="1900051" cy="1876303"/>
            <a:chOff x="1116280" y="1864424"/>
            <a:chExt cx="1900051" cy="1876303"/>
          </a:xfrm>
        </p:grpSpPr>
        <p:sp>
          <p:nvSpPr>
            <p:cNvPr id="2" name="Oval 1"/>
            <p:cNvSpPr/>
            <p:nvPr/>
          </p:nvSpPr>
          <p:spPr>
            <a:xfrm>
              <a:off x="1306286" y="2054431"/>
              <a:ext cx="1508167" cy="1520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20%</a:t>
              </a:r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1116280" y="1864424"/>
              <a:ext cx="1900051" cy="1876303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811979" y="2447948"/>
            <a:ext cx="1900051" cy="1876303"/>
            <a:chOff x="1116280" y="1864424"/>
            <a:chExt cx="1900051" cy="1876303"/>
          </a:xfrm>
        </p:grpSpPr>
        <p:sp>
          <p:nvSpPr>
            <p:cNvPr id="6" name="Oval 5"/>
            <p:cNvSpPr/>
            <p:nvPr/>
          </p:nvSpPr>
          <p:spPr>
            <a:xfrm>
              <a:off x="1306286" y="2054431"/>
              <a:ext cx="1508167" cy="152004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40%</a:t>
              </a:r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116280" y="1864424"/>
              <a:ext cx="1900051" cy="1876303"/>
            </a:xfrm>
            <a:prstGeom prst="ellipse">
              <a:avLst/>
            </a:prstGeom>
            <a:noFill/>
            <a:ln w="76200">
              <a:solidFill>
                <a:schemeClr val="accent3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543306" y="2459821"/>
            <a:ext cx="1900051" cy="1876303"/>
            <a:chOff x="1116280" y="1864424"/>
            <a:chExt cx="1900051" cy="1876303"/>
          </a:xfrm>
        </p:grpSpPr>
        <p:sp>
          <p:nvSpPr>
            <p:cNvPr id="9" name="Oval 8"/>
            <p:cNvSpPr/>
            <p:nvPr/>
          </p:nvSpPr>
          <p:spPr>
            <a:xfrm>
              <a:off x="1306286" y="2054431"/>
              <a:ext cx="1508167" cy="152004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60%</a:t>
              </a:r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16280" y="1864424"/>
              <a:ext cx="1900051" cy="1876303"/>
            </a:xfrm>
            <a:prstGeom prst="ellipse">
              <a:avLst/>
            </a:prstGeom>
            <a:noFill/>
            <a:ln w="76200">
              <a:solidFill>
                <a:schemeClr val="accent4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239002" y="2459822"/>
            <a:ext cx="1900051" cy="1876303"/>
            <a:chOff x="1116280" y="1864424"/>
            <a:chExt cx="1900051" cy="1876303"/>
          </a:xfrm>
        </p:grpSpPr>
        <p:sp>
          <p:nvSpPr>
            <p:cNvPr id="12" name="Oval 11"/>
            <p:cNvSpPr/>
            <p:nvPr/>
          </p:nvSpPr>
          <p:spPr>
            <a:xfrm>
              <a:off x="1306286" y="2054431"/>
              <a:ext cx="1508167" cy="1520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80%</a:t>
              </a:r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116280" y="1864424"/>
              <a:ext cx="1900051" cy="1876303"/>
            </a:xfrm>
            <a:prstGeom prst="ellipse">
              <a:avLst/>
            </a:prstGeom>
            <a:noFill/>
            <a:ln w="76200">
              <a:solidFill>
                <a:schemeClr val="accent5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U-Turn Arrow 39"/>
          <p:cNvSpPr/>
          <p:nvPr/>
        </p:nvSpPr>
        <p:spPr>
          <a:xfrm>
            <a:off x="2060369" y="1710197"/>
            <a:ext cx="2877391" cy="55517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U-Turn Arrow 40"/>
          <p:cNvSpPr/>
          <p:nvPr/>
        </p:nvSpPr>
        <p:spPr>
          <a:xfrm>
            <a:off x="7487395" y="1710197"/>
            <a:ext cx="2877391" cy="55517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U-Turn Arrow 41"/>
          <p:cNvSpPr/>
          <p:nvPr/>
        </p:nvSpPr>
        <p:spPr>
          <a:xfrm flipV="1">
            <a:off x="4590214" y="4592634"/>
            <a:ext cx="2877391" cy="55517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60369" y="795483"/>
            <a:ext cx="2877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610004" y="5416187"/>
            <a:ext cx="2877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467605" y="795482"/>
            <a:ext cx="2877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1673" y="4592634"/>
            <a:ext cx="2877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744395" y="4592633"/>
            <a:ext cx="2877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87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416044" y="1979697"/>
            <a:ext cx="2877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12280" y="3132314"/>
            <a:ext cx="5379720" cy="22563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0838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here. This is a sample text. You can replace this text. Enter your text here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12"/>
          <p:cNvGrpSpPr>
            <a:grpSpLocks noChangeAspect="1"/>
          </p:cNvGrpSpPr>
          <p:nvPr/>
        </p:nvGrpSpPr>
        <p:grpSpPr bwMode="auto">
          <a:xfrm>
            <a:off x="4078474" y="1371600"/>
            <a:ext cx="3117663" cy="4607243"/>
            <a:chOff x="2237" y="546"/>
            <a:chExt cx="2296" cy="3393"/>
          </a:xfrm>
          <a:scene3d>
            <a:camera prst="perspectiveRight">
              <a:rot lat="0" lon="19799998" rev="0"/>
            </a:camera>
            <a:lightRig rig="threePt" dir="t"/>
          </a:scene3d>
        </p:grpSpPr>
        <p:sp>
          <p:nvSpPr>
            <p:cNvPr id="24" name="Freeform 13"/>
            <p:cNvSpPr>
              <a:spLocks/>
            </p:cNvSpPr>
            <p:nvPr/>
          </p:nvSpPr>
          <p:spPr bwMode="auto">
            <a:xfrm>
              <a:off x="2237" y="546"/>
              <a:ext cx="2296" cy="339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p3d extrusionH="88900"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4"/>
            <p:cNvSpPr>
              <a:spLocks/>
            </p:cNvSpPr>
            <p:nvPr/>
          </p:nvSpPr>
          <p:spPr bwMode="auto">
            <a:xfrm>
              <a:off x="2237" y="546"/>
              <a:ext cx="2296" cy="339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22225" cap="flat">
              <a:solidFill>
                <a:srgbClr val="414042"/>
              </a:solidFill>
              <a:prstDash val="solid"/>
              <a:miter lim="800000"/>
              <a:headEnd/>
              <a:tailEnd/>
            </a:ln>
            <a:sp3d extrusionH="88900"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2355" y="885"/>
              <a:ext cx="2073" cy="2728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70000" r="-30000"/>
              </a:stretch>
            </a:blip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sp3d extrusionH="88900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16"/>
            <p:cNvSpPr>
              <a:spLocks noChangeArrowheads="1"/>
            </p:cNvSpPr>
            <p:nvPr/>
          </p:nvSpPr>
          <p:spPr bwMode="auto">
            <a:xfrm>
              <a:off x="3365" y="702"/>
              <a:ext cx="40" cy="40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sp3d extrusionH="88900"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17"/>
            <p:cNvSpPr>
              <a:spLocks noChangeArrowheads="1"/>
            </p:cNvSpPr>
            <p:nvPr/>
          </p:nvSpPr>
          <p:spPr bwMode="auto">
            <a:xfrm>
              <a:off x="3300" y="3704"/>
              <a:ext cx="170" cy="170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sp3d extrusionH="88900"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7196137" y="2180348"/>
            <a:ext cx="44148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416044" y="2970413"/>
            <a:ext cx="2877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16044" y="3915375"/>
            <a:ext cx="2877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416044" y="4870465"/>
            <a:ext cx="2877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02673" y="1984762"/>
            <a:ext cx="653143" cy="641267"/>
            <a:chOff x="602673" y="1984762"/>
            <a:chExt cx="653143" cy="641267"/>
          </a:xfrm>
        </p:grpSpPr>
        <p:sp>
          <p:nvSpPr>
            <p:cNvPr id="3" name="Donut 2"/>
            <p:cNvSpPr/>
            <p:nvPr/>
          </p:nvSpPr>
          <p:spPr>
            <a:xfrm>
              <a:off x="602673" y="1984762"/>
              <a:ext cx="653143" cy="641267"/>
            </a:xfrm>
            <a:prstGeom prst="donut">
              <a:avLst>
                <a:gd name="adj" fmla="val 1166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Freeform 11"/>
            <p:cNvSpPr>
              <a:spLocks noEditPoints="1"/>
            </p:cNvSpPr>
            <p:nvPr/>
          </p:nvSpPr>
          <p:spPr bwMode="auto">
            <a:xfrm>
              <a:off x="750061" y="2133898"/>
              <a:ext cx="345861" cy="337927"/>
            </a:xfrm>
            <a:custGeom>
              <a:avLst/>
              <a:gdLst>
                <a:gd name="T0" fmla="*/ 2484 w 4111"/>
                <a:gd name="T1" fmla="*/ 1362 h 4312"/>
                <a:gd name="T2" fmla="*/ 2840 w 4111"/>
                <a:gd name="T3" fmla="*/ 1531 h 4312"/>
                <a:gd name="T4" fmla="*/ 3114 w 4111"/>
                <a:gd name="T5" fmla="*/ 1814 h 4312"/>
                <a:gd name="T6" fmla="*/ 3273 w 4111"/>
                <a:gd name="T7" fmla="*/ 2196 h 4312"/>
                <a:gd name="T8" fmla="*/ 2163 w 4111"/>
                <a:gd name="T9" fmla="*/ 1319 h 4312"/>
                <a:gd name="T10" fmla="*/ 4075 w 4111"/>
                <a:gd name="T11" fmla="*/ 869 h 4312"/>
                <a:gd name="T12" fmla="*/ 4108 w 4111"/>
                <a:gd name="T13" fmla="*/ 989 h 4312"/>
                <a:gd name="T14" fmla="*/ 3943 w 4111"/>
                <a:gd name="T15" fmla="*/ 1166 h 4312"/>
                <a:gd name="T16" fmla="*/ 3821 w 4111"/>
                <a:gd name="T17" fmla="*/ 1142 h 4312"/>
                <a:gd name="T18" fmla="*/ 3428 w 4111"/>
                <a:gd name="T19" fmla="*/ 721 h 4312"/>
                <a:gd name="T20" fmla="*/ 3573 w 4111"/>
                <a:gd name="T21" fmla="*/ 530 h 4312"/>
                <a:gd name="T22" fmla="*/ 2627 w 4111"/>
                <a:gd name="T23" fmla="*/ 0 h 4312"/>
                <a:gd name="T24" fmla="*/ 2731 w 4111"/>
                <a:gd name="T25" fmla="*/ 65 h 4312"/>
                <a:gd name="T26" fmla="*/ 2731 w 4111"/>
                <a:gd name="T27" fmla="*/ 288 h 4312"/>
                <a:gd name="T28" fmla="*/ 2627 w 4111"/>
                <a:gd name="T29" fmla="*/ 353 h 4312"/>
                <a:gd name="T30" fmla="*/ 2768 w 4111"/>
                <a:gd name="T31" fmla="*/ 706 h 4312"/>
                <a:gd name="T32" fmla="*/ 3283 w 4111"/>
                <a:gd name="T33" fmla="*/ 980 h 4312"/>
                <a:gd name="T34" fmla="*/ 3686 w 4111"/>
                <a:gd name="T35" fmla="*/ 1395 h 4312"/>
                <a:gd name="T36" fmla="*/ 3943 w 4111"/>
                <a:gd name="T37" fmla="*/ 1920 h 4312"/>
                <a:gd name="T38" fmla="*/ 4021 w 4111"/>
                <a:gd name="T39" fmla="*/ 2522 h 4312"/>
                <a:gd name="T40" fmla="*/ 3907 w 4111"/>
                <a:gd name="T41" fmla="*/ 3105 h 4312"/>
                <a:gd name="T42" fmla="*/ 3626 w 4111"/>
                <a:gd name="T43" fmla="*/ 3603 h 4312"/>
                <a:gd name="T44" fmla="*/ 3209 w 4111"/>
                <a:gd name="T45" fmla="*/ 3992 h 4312"/>
                <a:gd name="T46" fmla="*/ 2691 w 4111"/>
                <a:gd name="T47" fmla="*/ 4238 h 4312"/>
                <a:gd name="T48" fmla="*/ 2099 w 4111"/>
                <a:gd name="T49" fmla="*/ 4312 h 4312"/>
                <a:gd name="T50" fmla="*/ 1524 w 4111"/>
                <a:gd name="T51" fmla="*/ 4198 h 4312"/>
                <a:gd name="T52" fmla="*/ 1029 w 4111"/>
                <a:gd name="T53" fmla="*/ 3920 h 4312"/>
                <a:gd name="T54" fmla="*/ 643 w 4111"/>
                <a:gd name="T55" fmla="*/ 3509 h 4312"/>
                <a:gd name="T56" fmla="*/ 394 w 4111"/>
                <a:gd name="T57" fmla="*/ 2996 h 4312"/>
                <a:gd name="T58" fmla="*/ 111 w 4111"/>
                <a:gd name="T59" fmla="*/ 2648 h 4312"/>
                <a:gd name="T60" fmla="*/ 7 w 4111"/>
                <a:gd name="T61" fmla="*/ 2554 h 4312"/>
                <a:gd name="T62" fmla="*/ 426 w 4111"/>
                <a:gd name="T63" fmla="*/ 1730 h 4312"/>
                <a:gd name="T64" fmla="*/ 537 w 4111"/>
                <a:gd name="T65" fmla="*/ 1659 h 4312"/>
                <a:gd name="T66" fmla="*/ 659 w 4111"/>
                <a:gd name="T67" fmla="*/ 1707 h 4312"/>
                <a:gd name="T68" fmla="*/ 1101 w 4111"/>
                <a:gd name="T69" fmla="*/ 2525 h 4312"/>
                <a:gd name="T70" fmla="*/ 1019 w 4111"/>
                <a:gd name="T71" fmla="*/ 2639 h 4312"/>
                <a:gd name="T72" fmla="*/ 845 w 4111"/>
                <a:gd name="T73" fmla="*/ 2857 h 4312"/>
                <a:gd name="T74" fmla="*/ 1079 w 4111"/>
                <a:gd name="T75" fmla="*/ 3310 h 4312"/>
                <a:gd name="T76" fmla="*/ 1457 w 4111"/>
                <a:gd name="T77" fmla="*/ 3645 h 4312"/>
                <a:gd name="T78" fmla="*/ 1942 w 4111"/>
                <a:gd name="T79" fmla="*/ 3823 h 4312"/>
                <a:gd name="T80" fmla="*/ 2479 w 4111"/>
                <a:gd name="T81" fmla="*/ 3809 h 4312"/>
                <a:gd name="T82" fmla="*/ 2941 w 4111"/>
                <a:gd name="T83" fmla="*/ 3609 h 4312"/>
                <a:gd name="T84" fmla="*/ 3298 w 4111"/>
                <a:gd name="T85" fmla="*/ 3260 h 4312"/>
                <a:gd name="T86" fmla="*/ 3510 w 4111"/>
                <a:gd name="T87" fmla="*/ 2802 h 4312"/>
                <a:gd name="T88" fmla="*/ 3541 w 4111"/>
                <a:gd name="T89" fmla="*/ 2280 h 4312"/>
                <a:gd name="T90" fmla="*/ 3387 w 4111"/>
                <a:gd name="T91" fmla="*/ 1806 h 4312"/>
                <a:gd name="T92" fmla="*/ 3085 w 4111"/>
                <a:gd name="T93" fmla="*/ 1424 h 4312"/>
                <a:gd name="T94" fmla="*/ 2667 w 4111"/>
                <a:gd name="T95" fmla="*/ 1170 h 4312"/>
                <a:gd name="T96" fmla="*/ 2170 w 4111"/>
                <a:gd name="T97" fmla="*/ 1077 h 4312"/>
                <a:gd name="T98" fmla="*/ 1675 w 4111"/>
                <a:gd name="T99" fmla="*/ 1167 h 4312"/>
                <a:gd name="T100" fmla="*/ 1339 w 4111"/>
                <a:gd name="T101" fmla="*/ 1337 h 4312"/>
                <a:gd name="T102" fmla="*/ 1163 w 4111"/>
                <a:gd name="T103" fmla="*/ 1328 h 4312"/>
                <a:gd name="T104" fmla="*/ 1041 w 4111"/>
                <a:gd name="T105" fmla="*/ 1192 h 4312"/>
                <a:gd name="T106" fmla="*/ 1055 w 4111"/>
                <a:gd name="T107" fmla="*/ 1009 h 4312"/>
                <a:gd name="T108" fmla="*/ 1320 w 4111"/>
                <a:gd name="T109" fmla="*/ 811 h 4312"/>
                <a:gd name="T110" fmla="*/ 1832 w 4111"/>
                <a:gd name="T111" fmla="*/ 637 h 4312"/>
                <a:gd name="T112" fmla="*/ 1698 w 4111"/>
                <a:gd name="T113" fmla="*/ 341 h 4312"/>
                <a:gd name="T114" fmla="*/ 1633 w 4111"/>
                <a:gd name="T115" fmla="*/ 235 h 4312"/>
                <a:gd name="T116" fmla="*/ 1677 w 4111"/>
                <a:gd name="T117" fmla="*/ 26 h 4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111" h="4312">
                  <a:moveTo>
                    <a:pt x="2163" y="1319"/>
                  </a:moveTo>
                  <a:lnTo>
                    <a:pt x="2246" y="1322"/>
                  </a:lnTo>
                  <a:lnTo>
                    <a:pt x="2327" y="1330"/>
                  </a:lnTo>
                  <a:lnTo>
                    <a:pt x="2407" y="1343"/>
                  </a:lnTo>
                  <a:lnTo>
                    <a:pt x="2484" y="1362"/>
                  </a:lnTo>
                  <a:lnTo>
                    <a:pt x="2561" y="1386"/>
                  </a:lnTo>
                  <a:lnTo>
                    <a:pt x="2634" y="1415"/>
                  </a:lnTo>
                  <a:lnTo>
                    <a:pt x="2705" y="1449"/>
                  </a:lnTo>
                  <a:lnTo>
                    <a:pt x="2775" y="1488"/>
                  </a:lnTo>
                  <a:lnTo>
                    <a:pt x="2840" y="1531"/>
                  </a:lnTo>
                  <a:lnTo>
                    <a:pt x="2902" y="1578"/>
                  </a:lnTo>
                  <a:lnTo>
                    <a:pt x="2961" y="1631"/>
                  </a:lnTo>
                  <a:lnTo>
                    <a:pt x="3016" y="1688"/>
                  </a:lnTo>
                  <a:lnTo>
                    <a:pt x="3067" y="1748"/>
                  </a:lnTo>
                  <a:lnTo>
                    <a:pt x="3114" y="1814"/>
                  </a:lnTo>
                  <a:lnTo>
                    <a:pt x="3156" y="1883"/>
                  </a:lnTo>
                  <a:lnTo>
                    <a:pt x="3194" y="1955"/>
                  </a:lnTo>
                  <a:lnTo>
                    <a:pt x="3225" y="2033"/>
                  </a:lnTo>
                  <a:lnTo>
                    <a:pt x="3252" y="2112"/>
                  </a:lnTo>
                  <a:lnTo>
                    <a:pt x="3273" y="2196"/>
                  </a:lnTo>
                  <a:lnTo>
                    <a:pt x="3289" y="2284"/>
                  </a:lnTo>
                  <a:lnTo>
                    <a:pt x="3300" y="2374"/>
                  </a:lnTo>
                  <a:lnTo>
                    <a:pt x="3302" y="2468"/>
                  </a:lnTo>
                  <a:lnTo>
                    <a:pt x="2163" y="2468"/>
                  </a:lnTo>
                  <a:lnTo>
                    <a:pt x="2163" y="1319"/>
                  </a:lnTo>
                  <a:close/>
                  <a:moveTo>
                    <a:pt x="3648" y="510"/>
                  </a:moveTo>
                  <a:lnTo>
                    <a:pt x="3673" y="514"/>
                  </a:lnTo>
                  <a:lnTo>
                    <a:pt x="3698" y="524"/>
                  </a:lnTo>
                  <a:lnTo>
                    <a:pt x="3720" y="540"/>
                  </a:lnTo>
                  <a:lnTo>
                    <a:pt x="4075" y="869"/>
                  </a:lnTo>
                  <a:lnTo>
                    <a:pt x="4092" y="888"/>
                  </a:lnTo>
                  <a:lnTo>
                    <a:pt x="4104" y="912"/>
                  </a:lnTo>
                  <a:lnTo>
                    <a:pt x="4110" y="937"/>
                  </a:lnTo>
                  <a:lnTo>
                    <a:pt x="4111" y="963"/>
                  </a:lnTo>
                  <a:lnTo>
                    <a:pt x="4108" y="989"/>
                  </a:lnTo>
                  <a:lnTo>
                    <a:pt x="4097" y="1013"/>
                  </a:lnTo>
                  <a:lnTo>
                    <a:pt x="4081" y="1035"/>
                  </a:lnTo>
                  <a:lnTo>
                    <a:pt x="3987" y="1136"/>
                  </a:lnTo>
                  <a:lnTo>
                    <a:pt x="3966" y="1154"/>
                  </a:lnTo>
                  <a:lnTo>
                    <a:pt x="3943" y="1166"/>
                  </a:lnTo>
                  <a:lnTo>
                    <a:pt x="3918" y="1172"/>
                  </a:lnTo>
                  <a:lnTo>
                    <a:pt x="3893" y="1174"/>
                  </a:lnTo>
                  <a:lnTo>
                    <a:pt x="3867" y="1169"/>
                  </a:lnTo>
                  <a:lnTo>
                    <a:pt x="3843" y="1158"/>
                  </a:lnTo>
                  <a:lnTo>
                    <a:pt x="3821" y="1142"/>
                  </a:lnTo>
                  <a:lnTo>
                    <a:pt x="3466" y="815"/>
                  </a:lnTo>
                  <a:lnTo>
                    <a:pt x="3449" y="794"/>
                  </a:lnTo>
                  <a:lnTo>
                    <a:pt x="3436" y="771"/>
                  </a:lnTo>
                  <a:lnTo>
                    <a:pt x="3429" y="746"/>
                  </a:lnTo>
                  <a:lnTo>
                    <a:pt x="3428" y="721"/>
                  </a:lnTo>
                  <a:lnTo>
                    <a:pt x="3433" y="695"/>
                  </a:lnTo>
                  <a:lnTo>
                    <a:pt x="3444" y="671"/>
                  </a:lnTo>
                  <a:lnTo>
                    <a:pt x="3459" y="649"/>
                  </a:lnTo>
                  <a:lnTo>
                    <a:pt x="3554" y="547"/>
                  </a:lnTo>
                  <a:lnTo>
                    <a:pt x="3573" y="530"/>
                  </a:lnTo>
                  <a:lnTo>
                    <a:pt x="3597" y="518"/>
                  </a:lnTo>
                  <a:lnTo>
                    <a:pt x="3622" y="511"/>
                  </a:lnTo>
                  <a:lnTo>
                    <a:pt x="3648" y="510"/>
                  </a:lnTo>
                  <a:close/>
                  <a:moveTo>
                    <a:pt x="1751" y="0"/>
                  </a:moveTo>
                  <a:lnTo>
                    <a:pt x="2627" y="0"/>
                  </a:lnTo>
                  <a:lnTo>
                    <a:pt x="2653" y="3"/>
                  </a:lnTo>
                  <a:lnTo>
                    <a:pt x="2678" y="11"/>
                  </a:lnTo>
                  <a:lnTo>
                    <a:pt x="2700" y="26"/>
                  </a:lnTo>
                  <a:lnTo>
                    <a:pt x="2718" y="44"/>
                  </a:lnTo>
                  <a:lnTo>
                    <a:pt x="2731" y="65"/>
                  </a:lnTo>
                  <a:lnTo>
                    <a:pt x="2741" y="90"/>
                  </a:lnTo>
                  <a:lnTo>
                    <a:pt x="2743" y="117"/>
                  </a:lnTo>
                  <a:lnTo>
                    <a:pt x="2743" y="235"/>
                  </a:lnTo>
                  <a:lnTo>
                    <a:pt x="2741" y="263"/>
                  </a:lnTo>
                  <a:lnTo>
                    <a:pt x="2731" y="288"/>
                  </a:lnTo>
                  <a:lnTo>
                    <a:pt x="2718" y="310"/>
                  </a:lnTo>
                  <a:lnTo>
                    <a:pt x="2700" y="328"/>
                  </a:lnTo>
                  <a:lnTo>
                    <a:pt x="2678" y="341"/>
                  </a:lnTo>
                  <a:lnTo>
                    <a:pt x="2653" y="350"/>
                  </a:lnTo>
                  <a:lnTo>
                    <a:pt x="2627" y="353"/>
                  </a:lnTo>
                  <a:lnTo>
                    <a:pt x="2418" y="353"/>
                  </a:lnTo>
                  <a:lnTo>
                    <a:pt x="2418" y="624"/>
                  </a:lnTo>
                  <a:lnTo>
                    <a:pt x="2538" y="644"/>
                  </a:lnTo>
                  <a:lnTo>
                    <a:pt x="2654" y="671"/>
                  </a:lnTo>
                  <a:lnTo>
                    <a:pt x="2768" y="706"/>
                  </a:lnTo>
                  <a:lnTo>
                    <a:pt x="2878" y="748"/>
                  </a:lnTo>
                  <a:lnTo>
                    <a:pt x="2985" y="797"/>
                  </a:lnTo>
                  <a:lnTo>
                    <a:pt x="3089" y="852"/>
                  </a:lnTo>
                  <a:lnTo>
                    <a:pt x="3188" y="913"/>
                  </a:lnTo>
                  <a:lnTo>
                    <a:pt x="3283" y="980"/>
                  </a:lnTo>
                  <a:lnTo>
                    <a:pt x="3373" y="1052"/>
                  </a:lnTo>
                  <a:lnTo>
                    <a:pt x="3459" y="1131"/>
                  </a:lnTo>
                  <a:lnTo>
                    <a:pt x="3541" y="1214"/>
                  </a:lnTo>
                  <a:lnTo>
                    <a:pt x="3615" y="1302"/>
                  </a:lnTo>
                  <a:lnTo>
                    <a:pt x="3686" y="1395"/>
                  </a:lnTo>
                  <a:lnTo>
                    <a:pt x="3750" y="1492"/>
                  </a:lnTo>
                  <a:lnTo>
                    <a:pt x="3808" y="1594"/>
                  </a:lnTo>
                  <a:lnTo>
                    <a:pt x="3859" y="1699"/>
                  </a:lnTo>
                  <a:lnTo>
                    <a:pt x="3905" y="1807"/>
                  </a:lnTo>
                  <a:lnTo>
                    <a:pt x="3943" y="1920"/>
                  </a:lnTo>
                  <a:lnTo>
                    <a:pt x="3974" y="2035"/>
                  </a:lnTo>
                  <a:lnTo>
                    <a:pt x="3998" y="2153"/>
                  </a:lnTo>
                  <a:lnTo>
                    <a:pt x="4013" y="2273"/>
                  </a:lnTo>
                  <a:lnTo>
                    <a:pt x="4021" y="2396"/>
                  </a:lnTo>
                  <a:lnTo>
                    <a:pt x="4021" y="2522"/>
                  </a:lnTo>
                  <a:lnTo>
                    <a:pt x="4013" y="2648"/>
                  </a:lnTo>
                  <a:lnTo>
                    <a:pt x="3998" y="2767"/>
                  </a:lnTo>
                  <a:lnTo>
                    <a:pt x="3974" y="2882"/>
                  </a:lnTo>
                  <a:lnTo>
                    <a:pt x="3944" y="2995"/>
                  </a:lnTo>
                  <a:lnTo>
                    <a:pt x="3907" y="3105"/>
                  </a:lnTo>
                  <a:lnTo>
                    <a:pt x="3863" y="3212"/>
                  </a:lnTo>
                  <a:lnTo>
                    <a:pt x="3813" y="3315"/>
                  </a:lnTo>
                  <a:lnTo>
                    <a:pt x="3757" y="3416"/>
                  </a:lnTo>
                  <a:lnTo>
                    <a:pt x="3694" y="3512"/>
                  </a:lnTo>
                  <a:lnTo>
                    <a:pt x="3626" y="3603"/>
                  </a:lnTo>
                  <a:lnTo>
                    <a:pt x="3552" y="3691"/>
                  </a:lnTo>
                  <a:lnTo>
                    <a:pt x="3474" y="3774"/>
                  </a:lnTo>
                  <a:lnTo>
                    <a:pt x="3390" y="3852"/>
                  </a:lnTo>
                  <a:lnTo>
                    <a:pt x="3302" y="3926"/>
                  </a:lnTo>
                  <a:lnTo>
                    <a:pt x="3209" y="3992"/>
                  </a:lnTo>
                  <a:lnTo>
                    <a:pt x="3114" y="4054"/>
                  </a:lnTo>
                  <a:lnTo>
                    <a:pt x="3013" y="4110"/>
                  </a:lnTo>
                  <a:lnTo>
                    <a:pt x="2908" y="4159"/>
                  </a:lnTo>
                  <a:lnTo>
                    <a:pt x="2801" y="4202"/>
                  </a:lnTo>
                  <a:lnTo>
                    <a:pt x="2691" y="4238"/>
                  </a:lnTo>
                  <a:lnTo>
                    <a:pt x="2578" y="4268"/>
                  </a:lnTo>
                  <a:lnTo>
                    <a:pt x="2462" y="4291"/>
                  </a:lnTo>
                  <a:lnTo>
                    <a:pt x="2344" y="4305"/>
                  </a:lnTo>
                  <a:lnTo>
                    <a:pt x="2221" y="4312"/>
                  </a:lnTo>
                  <a:lnTo>
                    <a:pt x="2099" y="4312"/>
                  </a:lnTo>
                  <a:lnTo>
                    <a:pt x="1978" y="4304"/>
                  </a:lnTo>
                  <a:lnTo>
                    <a:pt x="1862" y="4287"/>
                  </a:lnTo>
                  <a:lnTo>
                    <a:pt x="1747" y="4265"/>
                  </a:lnTo>
                  <a:lnTo>
                    <a:pt x="1634" y="4234"/>
                  </a:lnTo>
                  <a:lnTo>
                    <a:pt x="1524" y="4198"/>
                  </a:lnTo>
                  <a:lnTo>
                    <a:pt x="1418" y="4155"/>
                  </a:lnTo>
                  <a:lnTo>
                    <a:pt x="1315" y="4105"/>
                  </a:lnTo>
                  <a:lnTo>
                    <a:pt x="1216" y="4049"/>
                  </a:lnTo>
                  <a:lnTo>
                    <a:pt x="1121" y="3987"/>
                  </a:lnTo>
                  <a:lnTo>
                    <a:pt x="1029" y="3920"/>
                  </a:lnTo>
                  <a:lnTo>
                    <a:pt x="941" y="3848"/>
                  </a:lnTo>
                  <a:lnTo>
                    <a:pt x="860" y="3770"/>
                  </a:lnTo>
                  <a:lnTo>
                    <a:pt x="782" y="3689"/>
                  </a:lnTo>
                  <a:lnTo>
                    <a:pt x="710" y="3601"/>
                  </a:lnTo>
                  <a:lnTo>
                    <a:pt x="643" y="3509"/>
                  </a:lnTo>
                  <a:lnTo>
                    <a:pt x="581" y="3415"/>
                  </a:lnTo>
                  <a:lnTo>
                    <a:pt x="525" y="3315"/>
                  </a:lnTo>
                  <a:lnTo>
                    <a:pt x="475" y="3212"/>
                  </a:lnTo>
                  <a:lnTo>
                    <a:pt x="432" y="3106"/>
                  </a:lnTo>
                  <a:lnTo>
                    <a:pt x="394" y="2996"/>
                  </a:lnTo>
                  <a:lnTo>
                    <a:pt x="364" y="2885"/>
                  </a:lnTo>
                  <a:lnTo>
                    <a:pt x="342" y="2770"/>
                  </a:lnTo>
                  <a:lnTo>
                    <a:pt x="325" y="2652"/>
                  </a:lnTo>
                  <a:lnTo>
                    <a:pt x="143" y="2652"/>
                  </a:lnTo>
                  <a:lnTo>
                    <a:pt x="111" y="2648"/>
                  </a:lnTo>
                  <a:lnTo>
                    <a:pt x="82" y="2639"/>
                  </a:lnTo>
                  <a:lnTo>
                    <a:pt x="56" y="2623"/>
                  </a:lnTo>
                  <a:lnTo>
                    <a:pt x="35" y="2603"/>
                  </a:lnTo>
                  <a:lnTo>
                    <a:pt x="18" y="2580"/>
                  </a:lnTo>
                  <a:lnTo>
                    <a:pt x="7" y="2554"/>
                  </a:lnTo>
                  <a:lnTo>
                    <a:pt x="0" y="2525"/>
                  </a:lnTo>
                  <a:lnTo>
                    <a:pt x="0" y="2496"/>
                  </a:lnTo>
                  <a:lnTo>
                    <a:pt x="5" y="2466"/>
                  </a:lnTo>
                  <a:lnTo>
                    <a:pt x="18" y="2436"/>
                  </a:lnTo>
                  <a:lnTo>
                    <a:pt x="426" y="1730"/>
                  </a:lnTo>
                  <a:lnTo>
                    <a:pt x="443" y="1707"/>
                  </a:lnTo>
                  <a:lnTo>
                    <a:pt x="464" y="1687"/>
                  </a:lnTo>
                  <a:lnTo>
                    <a:pt x="487" y="1674"/>
                  </a:lnTo>
                  <a:lnTo>
                    <a:pt x="512" y="1663"/>
                  </a:lnTo>
                  <a:lnTo>
                    <a:pt x="537" y="1659"/>
                  </a:lnTo>
                  <a:lnTo>
                    <a:pt x="564" y="1659"/>
                  </a:lnTo>
                  <a:lnTo>
                    <a:pt x="591" y="1663"/>
                  </a:lnTo>
                  <a:lnTo>
                    <a:pt x="615" y="1674"/>
                  </a:lnTo>
                  <a:lnTo>
                    <a:pt x="638" y="1688"/>
                  </a:lnTo>
                  <a:lnTo>
                    <a:pt x="659" y="1707"/>
                  </a:lnTo>
                  <a:lnTo>
                    <a:pt x="676" y="1730"/>
                  </a:lnTo>
                  <a:lnTo>
                    <a:pt x="1083" y="2436"/>
                  </a:lnTo>
                  <a:lnTo>
                    <a:pt x="1096" y="2466"/>
                  </a:lnTo>
                  <a:lnTo>
                    <a:pt x="1101" y="2496"/>
                  </a:lnTo>
                  <a:lnTo>
                    <a:pt x="1101" y="2525"/>
                  </a:lnTo>
                  <a:lnTo>
                    <a:pt x="1095" y="2554"/>
                  </a:lnTo>
                  <a:lnTo>
                    <a:pt x="1083" y="2580"/>
                  </a:lnTo>
                  <a:lnTo>
                    <a:pt x="1066" y="2603"/>
                  </a:lnTo>
                  <a:lnTo>
                    <a:pt x="1045" y="2623"/>
                  </a:lnTo>
                  <a:lnTo>
                    <a:pt x="1019" y="2639"/>
                  </a:lnTo>
                  <a:lnTo>
                    <a:pt x="990" y="2648"/>
                  </a:lnTo>
                  <a:lnTo>
                    <a:pt x="958" y="2652"/>
                  </a:lnTo>
                  <a:lnTo>
                    <a:pt x="800" y="2652"/>
                  </a:lnTo>
                  <a:lnTo>
                    <a:pt x="818" y="2756"/>
                  </a:lnTo>
                  <a:lnTo>
                    <a:pt x="845" y="2857"/>
                  </a:lnTo>
                  <a:lnTo>
                    <a:pt x="879" y="2955"/>
                  </a:lnTo>
                  <a:lnTo>
                    <a:pt x="919" y="3050"/>
                  </a:lnTo>
                  <a:lnTo>
                    <a:pt x="966" y="3141"/>
                  </a:lnTo>
                  <a:lnTo>
                    <a:pt x="1020" y="3228"/>
                  </a:lnTo>
                  <a:lnTo>
                    <a:pt x="1079" y="3310"/>
                  </a:lnTo>
                  <a:lnTo>
                    <a:pt x="1144" y="3387"/>
                  </a:lnTo>
                  <a:lnTo>
                    <a:pt x="1215" y="3461"/>
                  </a:lnTo>
                  <a:lnTo>
                    <a:pt x="1292" y="3528"/>
                  </a:lnTo>
                  <a:lnTo>
                    <a:pt x="1372" y="3589"/>
                  </a:lnTo>
                  <a:lnTo>
                    <a:pt x="1457" y="3645"/>
                  </a:lnTo>
                  <a:lnTo>
                    <a:pt x="1548" y="3695"/>
                  </a:lnTo>
                  <a:lnTo>
                    <a:pt x="1641" y="3738"/>
                  </a:lnTo>
                  <a:lnTo>
                    <a:pt x="1738" y="3774"/>
                  </a:lnTo>
                  <a:lnTo>
                    <a:pt x="1838" y="3802"/>
                  </a:lnTo>
                  <a:lnTo>
                    <a:pt x="1942" y="3823"/>
                  </a:lnTo>
                  <a:lnTo>
                    <a:pt x="2047" y="3838"/>
                  </a:lnTo>
                  <a:lnTo>
                    <a:pt x="2155" y="3843"/>
                  </a:lnTo>
                  <a:lnTo>
                    <a:pt x="2265" y="3839"/>
                  </a:lnTo>
                  <a:lnTo>
                    <a:pt x="2377" y="3827"/>
                  </a:lnTo>
                  <a:lnTo>
                    <a:pt x="2479" y="3809"/>
                  </a:lnTo>
                  <a:lnTo>
                    <a:pt x="2578" y="3782"/>
                  </a:lnTo>
                  <a:lnTo>
                    <a:pt x="2674" y="3749"/>
                  </a:lnTo>
                  <a:lnTo>
                    <a:pt x="2767" y="3708"/>
                  </a:lnTo>
                  <a:lnTo>
                    <a:pt x="2856" y="3661"/>
                  </a:lnTo>
                  <a:lnTo>
                    <a:pt x="2941" y="3609"/>
                  </a:lnTo>
                  <a:lnTo>
                    <a:pt x="3022" y="3550"/>
                  </a:lnTo>
                  <a:lnTo>
                    <a:pt x="3099" y="3484"/>
                  </a:lnTo>
                  <a:lnTo>
                    <a:pt x="3171" y="3415"/>
                  </a:lnTo>
                  <a:lnTo>
                    <a:pt x="3238" y="3340"/>
                  </a:lnTo>
                  <a:lnTo>
                    <a:pt x="3298" y="3260"/>
                  </a:lnTo>
                  <a:lnTo>
                    <a:pt x="3353" y="3177"/>
                  </a:lnTo>
                  <a:lnTo>
                    <a:pt x="3403" y="3088"/>
                  </a:lnTo>
                  <a:lnTo>
                    <a:pt x="3445" y="2996"/>
                  </a:lnTo>
                  <a:lnTo>
                    <a:pt x="3482" y="2902"/>
                  </a:lnTo>
                  <a:lnTo>
                    <a:pt x="3510" y="2802"/>
                  </a:lnTo>
                  <a:lnTo>
                    <a:pt x="3531" y="2702"/>
                  </a:lnTo>
                  <a:lnTo>
                    <a:pt x="3546" y="2594"/>
                  </a:lnTo>
                  <a:lnTo>
                    <a:pt x="3552" y="2487"/>
                  </a:lnTo>
                  <a:lnTo>
                    <a:pt x="3550" y="2382"/>
                  </a:lnTo>
                  <a:lnTo>
                    <a:pt x="3541" y="2280"/>
                  </a:lnTo>
                  <a:lnTo>
                    <a:pt x="3524" y="2179"/>
                  </a:lnTo>
                  <a:lnTo>
                    <a:pt x="3500" y="2081"/>
                  </a:lnTo>
                  <a:lnTo>
                    <a:pt x="3469" y="1987"/>
                  </a:lnTo>
                  <a:lnTo>
                    <a:pt x="3432" y="1894"/>
                  </a:lnTo>
                  <a:lnTo>
                    <a:pt x="3387" y="1806"/>
                  </a:lnTo>
                  <a:lnTo>
                    <a:pt x="3338" y="1721"/>
                  </a:lnTo>
                  <a:lnTo>
                    <a:pt x="3283" y="1640"/>
                  </a:lnTo>
                  <a:lnTo>
                    <a:pt x="3221" y="1564"/>
                  </a:lnTo>
                  <a:lnTo>
                    <a:pt x="3156" y="1492"/>
                  </a:lnTo>
                  <a:lnTo>
                    <a:pt x="3085" y="1424"/>
                  </a:lnTo>
                  <a:lnTo>
                    <a:pt x="3009" y="1362"/>
                  </a:lnTo>
                  <a:lnTo>
                    <a:pt x="2929" y="1305"/>
                  </a:lnTo>
                  <a:lnTo>
                    <a:pt x="2845" y="1254"/>
                  </a:lnTo>
                  <a:lnTo>
                    <a:pt x="2758" y="1209"/>
                  </a:lnTo>
                  <a:lnTo>
                    <a:pt x="2667" y="1170"/>
                  </a:lnTo>
                  <a:lnTo>
                    <a:pt x="2573" y="1137"/>
                  </a:lnTo>
                  <a:lnTo>
                    <a:pt x="2476" y="1111"/>
                  </a:lnTo>
                  <a:lnTo>
                    <a:pt x="2375" y="1093"/>
                  </a:lnTo>
                  <a:lnTo>
                    <a:pt x="2273" y="1081"/>
                  </a:lnTo>
                  <a:lnTo>
                    <a:pt x="2170" y="1077"/>
                  </a:lnTo>
                  <a:lnTo>
                    <a:pt x="2068" y="1081"/>
                  </a:lnTo>
                  <a:lnTo>
                    <a:pt x="1967" y="1091"/>
                  </a:lnTo>
                  <a:lnTo>
                    <a:pt x="1867" y="1110"/>
                  </a:lnTo>
                  <a:lnTo>
                    <a:pt x="1770" y="1136"/>
                  </a:lnTo>
                  <a:lnTo>
                    <a:pt x="1675" y="1167"/>
                  </a:lnTo>
                  <a:lnTo>
                    <a:pt x="1583" y="1207"/>
                  </a:lnTo>
                  <a:lnTo>
                    <a:pt x="1493" y="1254"/>
                  </a:lnTo>
                  <a:lnTo>
                    <a:pt x="1406" y="1306"/>
                  </a:lnTo>
                  <a:lnTo>
                    <a:pt x="1374" y="1324"/>
                  </a:lnTo>
                  <a:lnTo>
                    <a:pt x="1339" y="1337"/>
                  </a:lnTo>
                  <a:lnTo>
                    <a:pt x="1304" y="1347"/>
                  </a:lnTo>
                  <a:lnTo>
                    <a:pt x="1267" y="1349"/>
                  </a:lnTo>
                  <a:lnTo>
                    <a:pt x="1232" y="1348"/>
                  </a:lnTo>
                  <a:lnTo>
                    <a:pt x="1197" y="1341"/>
                  </a:lnTo>
                  <a:lnTo>
                    <a:pt x="1163" y="1328"/>
                  </a:lnTo>
                  <a:lnTo>
                    <a:pt x="1131" y="1311"/>
                  </a:lnTo>
                  <a:lnTo>
                    <a:pt x="1104" y="1289"/>
                  </a:lnTo>
                  <a:lnTo>
                    <a:pt x="1079" y="1263"/>
                  </a:lnTo>
                  <a:lnTo>
                    <a:pt x="1057" y="1229"/>
                  </a:lnTo>
                  <a:lnTo>
                    <a:pt x="1041" y="1192"/>
                  </a:lnTo>
                  <a:lnTo>
                    <a:pt x="1032" y="1155"/>
                  </a:lnTo>
                  <a:lnTo>
                    <a:pt x="1029" y="1118"/>
                  </a:lnTo>
                  <a:lnTo>
                    <a:pt x="1032" y="1081"/>
                  </a:lnTo>
                  <a:lnTo>
                    <a:pt x="1041" y="1044"/>
                  </a:lnTo>
                  <a:lnTo>
                    <a:pt x="1055" y="1009"/>
                  </a:lnTo>
                  <a:lnTo>
                    <a:pt x="1076" y="977"/>
                  </a:lnTo>
                  <a:lnTo>
                    <a:pt x="1101" y="949"/>
                  </a:lnTo>
                  <a:lnTo>
                    <a:pt x="1133" y="924"/>
                  </a:lnTo>
                  <a:lnTo>
                    <a:pt x="1226" y="865"/>
                  </a:lnTo>
                  <a:lnTo>
                    <a:pt x="1320" y="811"/>
                  </a:lnTo>
                  <a:lnTo>
                    <a:pt x="1418" y="765"/>
                  </a:lnTo>
                  <a:lnTo>
                    <a:pt x="1519" y="723"/>
                  </a:lnTo>
                  <a:lnTo>
                    <a:pt x="1621" y="689"/>
                  </a:lnTo>
                  <a:lnTo>
                    <a:pt x="1726" y="661"/>
                  </a:lnTo>
                  <a:lnTo>
                    <a:pt x="1832" y="637"/>
                  </a:lnTo>
                  <a:lnTo>
                    <a:pt x="1939" y="621"/>
                  </a:lnTo>
                  <a:lnTo>
                    <a:pt x="1939" y="353"/>
                  </a:lnTo>
                  <a:lnTo>
                    <a:pt x="1751" y="353"/>
                  </a:lnTo>
                  <a:lnTo>
                    <a:pt x="1723" y="350"/>
                  </a:lnTo>
                  <a:lnTo>
                    <a:pt x="1698" y="341"/>
                  </a:lnTo>
                  <a:lnTo>
                    <a:pt x="1677" y="328"/>
                  </a:lnTo>
                  <a:lnTo>
                    <a:pt x="1659" y="310"/>
                  </a:lnTo>
                  <a:lnTo>
                    <a:pt x="1645" y="288"/>
                  </a:lnTo>
                  <a:lnTo>
                    <a:pt x="1635" y="263"/>
                  </a:lnTo>
                  <a:lnTo>
                    <a:pt x="1633" y="235"/>
                  </a:lnTo>
                  <a:lnTo>
                    <a:pt x="1633" y="117"/>
                  </a:lnTo>
                  <a:lnTo>
                    <a:pt x="1635" y="90"/>
                  </a:lnTo>
                  <a:lnTo>
                    <a:pt x="1645" y="65"/>
                  </a:lnTo>
                  <a:lnTo>
                    <a:pt x="1659" y="44"/>
                  </a:lnTo>
                  <a:lnTo>
                    <a:pt x="1677" y="26"/>
                  </a:lnTo>
                  <a:lnTo>
                    <a:pt x="1698" y="11"/>
                  </a:lnTo>
                  <a:lnTo>
                    <a:pt x="1723" y="3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2672" y="2970413"/>
            <a:ext cx="653143" cy="641267"/>
            <a:chOff x="602672" y="2970413"/>
            <a:chExt cx="653143" cy="641267"/>
          </a:xfrm>
        </p:grpSpPr>
        <p:sp>
          <p:nvSpPr>
            <p:cNvPr id="4" name="Donut 3"/>
            <p:cNvSpPr/>
            <p:nvPr/>
          </p:nvSpPr>
          <p:spPr>
            <a:xfrm>
              <a:off x="602672" y="2970413"/>
              <a:ext cx="653143" cy="641267"/>
            </a:xfrm>
            <a:prstGeom prst="donut">
              <a:avLst>
                <a:gd name="adj" fmla="val 116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5" name="Group 14"/>
            <p:cNvGrpSpPr>
              <a:grpSpLocks noChangeAspect="1"/>
            </p:cNvGrpSpPr>
            <p:nvPr/>
          </p:nvGrpSpPr>
          <p:grpSpPr bwMode="auto">
            <a:xfrm>
              <a:off x="775711" y="3117074"/>
              <a:ext cx="306142" cy="317239"/>
              <a:chOff x="3010" y="503"/>
              <a:chExt cx="469" cy="486"/>
            </a:xfrm>
            <a:solidFill>
              <a:schemeClr val="accent2"/>
            </a:solidFill>
          </p:grpSpPr>
          <p:sp>
            <p:nvSpPr>
              <p:cNvPr id="36" name="Freeform 16"/>
              <p:cNvSpPr>
                <a:spLocks noEditPoints="1"/>
              </p:cNvSpPr>
              <p:nvPr/>
            </p:nvSpPr>
            <p:spPr bwMode="auto">
              <a:xfrm>
                <a:off x="3010" y="686"/>
                <a:ext cx="469" cy="303"/>
              </a:xfrm>
              <a:custGeom>
                <a:avLst/>
                <a:gdLst>
                  <a:gd name="T0" fmla="*/ 2629 w 3281"/>
                  <a:gd name="T1" fmla="*/ 874 h 2121"/>
                  <a:gd name="T2" fmla="*/ 2621 w 3281"/>
                  <a:gd name="T3" fmla="*/ 1183 h 2121"/>
                  <a:gd name="T4" fmla="*/ 2791 w 3281"/>
                  <a:gd name="T5" fmla="*/ 1134 h 2121"/>
                  <a:gd name="T6" fmla="*/ 2888 w 3281"/>
                  <a:gd name="T7" fmla="*/ 1058 h 2121"/>
                  <a:gd name="T8" fmla="*/ 2929 w 3281"/>
                  <a:gd name="T9" fmla="*/ 958 h 2121"/>
                  <a:gd name="T10" fmla="*/ 2937 w 3281"/>
                  <a:gd name="T11" fmla="*/ 837 h 2121"/>
                  <a:gd name="T12" fmla="*/ 2916 w 3281"/>
                  <a:gd name="T13" fmla="*/ 723 h 2121"/>
                  <a:gd name="T14" fmla="*/ 2847 w 3281"/>
                  <a:gd name="T15" fmla="*/ 630 h 2121"/>
                  <a:gd name="T16" fmla="*/ 2710 w 3281"/>
                  <a:gd name="T17" fmla="*/ 563 h 2121"/>
                  <a:gd name="T18" fmla="*/ 321 w 3281"/>
                  <a:gd name="T19" fmla="*/ 220 h 2121"/>
                  <a:gd name="T20" fmla="*/ 313 w 3281"/>
                  <a:gd name="T21" fmla="*/ 312 h 2121"/>
                  <a:gd name="T22" fmla="*/ 312 w 3281"/>
                  <a:gd name="T23" fmla="*/ 477 h 2121"/>
                  <a:gd name="T24" fmla="*/ 335 w 3281"/>
                  <a:gd name="T25" fmla="*/ 693 h 2121"/>
                  <a:gd name="T26" fmla="*/ 393 w 3281"/>
                  <a:gd name="T27" fmla="*/ 944 h 2121"/>
                  <a:gd name="T28" fmla="*/ 505 w 3281"/>
                  <a:gd name="T29" fmla="*/ 1205 h 2121"/>
                  <a:gd name="T30" fmla="*/ 683 w 3281"/>
                  <a:gd name="T31" fmla="*/ 1459 h 2121"/>
                  <a:gd name="T32" fmla="*/ 869 w 3281"/>
                  <a:gd name="T33" fmla="*/ 1630 h 2121"/>
                  <a:gd name="T34" fmla="*/ 845 w 3281"/>
                  <a:gd name="T35" fmla="*/ 1561 h 2121"/>
                  <a:gd name="T36" fmla="*/ 803 w 3281"/>
                  <a:gd name="T37" fmla="*/ 1415 h 2121"/>
                  <a:gd name="T38" fmla="*/ 753 w 3281"/>
                  <a:gd name="T39" fmla="*/ 1214 h 2121"/>
                  <a:gd name="T40" fmla="*/ 709 w 3281"/>
                  <a:gd name="T41" fmla="*/ 973 h 2121"/>
                  <a:gd name="T42" fmla="*/ 683 w 3281"/>
                  <a:gd name="T43" fmla="*/ 713 h 2121"/>
                  <a:gd name="T44" fmla="*/ 689 w 3281"/>
                  <a:gd name="T45" fmla="*/ 451 h 2121"/>
                  <a:gd name="T46" fmla="*/ 741 w 3281"/>
                  <a:gd name="T47" fmla="*/ 207 h 2121"/>
                  <a:gd name="T48" fmla="*/ 2674 w 3281"/>
                  <a:gd name="T49" fmla="*/ 93 h 2121"/>
                  <a:gd name="T50" fmla="*/ 2811 w 3281"/>
                  <a:gd name="T51" fmla="*/ 322 h 2121"/>
                  <a:gd name="T52" fmla="*/ 3032 w 3281"/>
                  <a:gd name="T53" fmla="*/ 419 h 2121"/>
                  <a:gd name="T54" fmla="*/ 3182 w 3281"/>
                  <a:gd name="T55" fmla="*/ 556 h 2121"/>
                  <a:gd name="T56" fmla="*/ 3263 w 3281"/>
                  <a:gd name="T57" fmla="*/ 722 h 2121"/>
                  <a:gd name="T58" fmla="*/ 3279 w 3281"/>
                  <a:gd name="T59" fmla="*/ 909 h 2121"/>
                  <a:gd name="T60" fmla="*/ 3233 w 3281"/>
                  <a:gd name="T61" fmla="*/ 1083 h 2121"/>
                  <a:gd name="T62" fmla="*/ 3123 w 3281"/>
                  <a:gd name="T63" fmla="*/ 1234 h 2121"/>
                  <a:gd name="T64" fmla="*/ 2946 w 3281"/>
                  <a:gd name="T65" fmla="*/ 1352 h 2121"/>
                  <a:gd name="T66" fmla="*/ 2699 w 3281"/>
                  <a:gd name="T67" fmla="*/ 1429 h 2121"/>
                  <a:gd name="T68" fmla="*/ 2436 w 3281"/>
                  <a:gd name="T69" fmla="*/ 1515 h 2121"/>
                  <a:gd name="T70" fmla="*/ 2285 w 3281"/>
                  <a:gd name="T71" fmla="*/ 1737 h 2121"/>
                  <a:gd name="T72" fmla="*/ 2209 w 3281"/>
                  <a:gd name="T73" fmla="*/ 1882 h 2121"/>
                  <a:gd name="T74" fmla="*/ 2456 w 3281"/>
                  <a:gd name="T75" fmla="*/ 1911 h 2121"/>
                  <a:gd name="T76" fmla="*/ 2617 w 3281"/>
                  <a:gd name="T77" fmla="*/ 1946 h 2121"/>
                  <a:gd name="T78" fmla="*/ 2674 w 3281"/>
                  <a:gd name="T79" fmla="*/ 1985 h 2121"/>
                  <a:gd name="T80" fmla="*/ 2612 w 3281"/>
                  <a:gd name="T81" fmla="*/ 2026 h 2121"/>
                  <a:gd name="T82" fmla="*/ 2439 w 3281"/>
                  <a:gd name="T83" fmla="*/ 2062 h 2121"/>
                  <a:gd name="T84" fmla="*/ 2173 w 3281"/>
                  <a:gd name="T85" fmla="*/ 2091 h 2121"/>
                  <a:gd name="T86" fmla="*/ 1835 w 3281"/>
                  <a:gd name="T87" fmla="*/ 2112 h 2121"/>
                  <a:gd name="T88" fmla="*/ 1442 w 3281"/>
                  <a:gd name="T89" fmla="*/ 2121 h 2121"/>
                  <a:gd name="T90" fmla="*/ 1031 w 3281"/>
                  <a:gd name="T91" fmla="*/ 2118 h 2121"/>
                  <a:gd name="T92" fmla="*/ 662 w 3281"/>
                  <a:gd name="T93" fmla="*/ 2103 h 2121"/>
                  <a:gd name="T94" fmla="*/ 358 w 3281"/>
                  <a:gd name="T95" fmla="*/ 2078 h 2121"/>
                  <a:gd name="T96" fmla="*/ 135 w 3281"/>
                  <a:gd name="T97" fmla="*/ 2045 h 2121"/>
                  <a:gd name="T98" fmla="*/ 16 w 3281"/>
                  <a:gd name="T99" fmla="*/ 2007 h 2121"/>
                  <a:gd name="T100" fmla="*/ 14 w 3281"/>
                  <a:gd name="T101" fmla="*/ 1965 h 2121"/>
                  <a:gd name="T102" fmla="*/ 126 w 3281"/>
                  <a:gd name="T103" fmla="*/ 1927 h 2121"/>
                  <a:gd name="T104" fmla="*/ 331 w 3281"/>
                  <a:gd name="T105" fmla="*/ 1895 h 2121"/>
                  <a:gd name="T106" fmla="*/ 480 w 3281"/>
                  <a:gd name="T107" fmla="*/ 1829 h 2121"/>
                  <a:gd name="T108" fmla="*/ 291 w 3281"/>
                  <a:gd name="T109" fmla="*/ 1605 h 2121"/>
                  <a:gd name="T110" fmla="*/ 159 w 3281"/>
                  <a:gd name="T111" fmla="*/ 1338 h 2121"/>
                  <a:gd name="T112" fmla="*/ 75 w 3281"/>
                  <a:gd name="T113" fmla="*/ 1045 h 2121"/>
                  <a:gd name="T114" fmla="*/ 27 w 3281"/>
                  <a:gd name="T115" fmla="*/ 737 h 2121"/>
                  <a:gd name="T116" fmla="*/ 5 w 3281"/>
                  <a:gd name="T117" fmla="*/ 430 h 2121"/>
                  <a:gd name="T118" fmla="*/ 0 w 3281"/>
                  <a:gd name="T119" fmla="*/ 137 h 2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281" h="2121">
                    <a:moveTo>
                      <a:pt x="2662" y="550"/>
                    </a:moveTo>
                    <a:lnTo>
                      <a:pt x="2654" y="658"/>
                    </a:lnTo>
                    <a:lnTo>
                      <a:pt x="2644" y="766"/>
                    </a:lnTo>
                    <a:lnTo>
                      <a:pt x="2629" y="874"/>
                    </a:lnTo>
                    <a:lnTo>
                      <a:pt x="2612" y="981"/>
                    </a:lnTo>
                    <a:lnTo>
                      <a:pt x="2591" y="1088"/>
                    </a:lnTo>
                    <a:lnTo>
                      <a:pt x="2564" y="1191"/>
                    </a:lnTo>
                    <a:lnTo>
                      <a:pt x="2621" y="1183"/>
                    </a:lnTo>
                    <a:lnTo>
                      <a:pt x="2671" y="1173"/>
                    </a:lnTo>
                    <a:lnTo>
                      <a:pt x="2717" y="1161"/>
                    </a:lnTo>
                    <a:lnTo>
                      <a:pt x="2757" y="1149"/>
                    </a:lnTo>
                    <a:lnTo>
                      <a:pt x="2791" y="1134"/>
                    </a:lnTo>
                    <a:lnTo>
                      <a:pt x="2822" y="1116"/>
                    </a:lnTo>
                    <a:lnTo>
                      <a:pt x="2848" y="1098"/>
                    </a:lnTo>
                    <a:lnTo>
                      <a:pt x="2870" y="1079"/>
                    </a:lnTo>
                    <a:lnTo>
                      <a:pt x="2888" y="1058"/>
                    </a:lnTo>
                    <a:lnTo>
                      <a:pt x="2902" y="1035"/>
                    </a:lnTo>
                    <a:lnTo>
                      <a:pt x="2914" y="1010"/>
                    </a:lnTo>
                    <a:lnTo>
                      <a:pt x="2922" y="985"/>
                    </a:lnTo>
                    <a:lnTo>
                      <a:pt x="2929" y="958"/>
                    </a:lnTo>
                    <a:lnTo>
                      <a:pt x="2933" y="929"/>
                    </a:lnTo>
                    <a:lnTo>
                      <a:pt x="2936" y="899"/>
                    </a:lnTo>
                    <a:lnTo>
                      <a:pt x="2937" y="868"/>
                    </a:lnTo>
                    <a:lnTo>
                      <a:pt x="2937" y="837"/>
                    </a:lnTo>
                    <a:lnTo>
                      <a:pt x="2935" y="807"/>
                    </a:lnTo>
                    <a:lnTo>
                      <a:pt x="2931" y="778"/>
                    </a:lnTo>
                    <a:lnTo>
                      <a:pt x="2924" y="749"/>
                    </a:lnTo>
                    <a:lnTo>
                      <a:pt x="2916" y="723"/>
                    </a:lnTo>
                    <a:lnTo>
                      <a:pt x="2904" y="698"/>
                    </a:lnTo>
                    <a:lnTo>
                      <a:pt x="2889" y="674"/>
                    </a:lnTo>
                    <a:lnTo>
                      <a:pt x="2870" y="652"/>
                    </a:lnTo>
                    <a:lnTo>
                      <a:pt x="2847" y="630"/>
                    </a:lnTo>
                    <a:lnTo>
                      <a:pt x="2820" y="611"/>
                    </a:lnTo>
                    <a:lnTo>
                      <a:pt x="2788" y="593"/>
                    </a:lnTo>
                    <a:lnTo>
                      <a:pt x="2752" y="577"/>
                    </a:lnTo>
                    <a:lnTo>
                      <a:pt x="2710" y="563"/>
                    </a:lnTo>
                    <a:lnTo>
                      <a:pt x="2662" y="550"/>
                    </a:lnTo>
                    <a:close/>
                    <a:moveTo>
                      <a:pt x="322" y="207"/>
                    </a:moveTo>
                    <a:lnTo>
                      <a:pt x="322" y="210"/>
                    </a:lnTo>
                    <a:lnTo>
                      <a:pt x="321" y="220"/>
                    </a:lnTo>
                    <a:lnTo>
                      <a:pt x="319" y="235"/>
                    </a:lnTo>
                    <a:lnTo>
                      <a:pt x="317" y="255"/>
                    </a:lnTo>
                    <a:lnTo>
                      <a:pt x="315" y="281"/>
                    </a:lnTo>
                    <a:lnTo>
                      <a:pt x="313" y="312"/>
                    </a:lnTo>
                    <a:lnTo>
                      <a:pt x="312" y="347"/>
                    </a:lnTo>
                    <a:lnTo>
                      <a:pt x="311" y="386"/>
                    </a:lnTo>
                    <a:lnTo>
                      <a:pt x="311" y="430"/>
                    </a:lnTo>
                    <a:lnTo>
                      <a:pt x="312" y="477"/>
                    </a:lnTo>
                    <a:lnTo>
                      <a:pt x="316" y="526"/>
                    </a:lnTo>
                    <a:lnTo>
                      <a:pt x="320" y="580"/>
                    </a:lnTo>
                    <a:lnTo>
                      <a:pt x="326" y="635"/>
                    </a:lnTo>
                    <a:lnTo>
                      <a:pt x="335" y="693"/>
                    </a:lnTo>
                    <a:lnTo>
                      <a:pt x="345" y="754"/>
                    </a:lnTo>
                    <a:lnTo>
                      <a:pt x="359" y="815"/>
                    </a:lnTo>
                    <a:lnTo>
                      <a:pt x="375" y="879"/>
                    </a:lnTo>
                    <a:lnTo>
                      <a:pt x="393" y="944"/>
                    </a:lnTo>
                    <a:lnTo>
                      <a:pt x="415" y="1008"/>
                    </a:lnTo>
                    <a:lnTo>
                      <a:pt x="441" y="1074"/>
                    </a:lnTo>
                    <a:lnTo>
                      <a:pt x="470" y="1140"/>
                    </a:lnTo>
                    <a:lnTo>
                      <a:pt x="505" y="1205"/>
                    </a:lnTo>
                    <a:lnTo>
                      <a:pt x="542" y="1271"/>
                    </a:lnTo>
                    <a:lnTo>
                      <a:pt x="584" y="1335"/>
                    </a:lnTo>
                    <a:lnTo>
                      <a:pt x="630" y="1397"/>
                    </a:lnTo>
                    <a:lnTo>
                      <a:pt x="683" y="1459"/>
                    </a:lnTo>
                    <a:lnTo>
                      <a:pt x="739" y="1519"/>
                    </a:lnTo>
                    <a:lnTo>
                      <a:pt x="801" y="1577"/>
                    </a:lnTo>
                    <a:lnTo>
                      <a:pt x="870" y="1633"/>
                    </a:lnTo>
                    <a:lnTo>
                      <a:pt x="869" y="1630"/>
                    </a:lnTo>
                    <a:lnTo>
                      <a:pt x="865" y="1620"/>
                    </a:lnTo>
                    <a:lnTo>
                      <a:pt x="860" y="1606"/>
                    </a:lnTo>
                    <a:lnTo>
                      <a:pt x="853" y="1586"/>
                    </a:lnTo>
                    <a:lnTo>
                      <a:pt x="845" y="1561"/>
                    </a:lnTo>
                    <a:lnTo>
                      <a:pt x="836" y="1531"/>
                    </a:lnTo>
                    <a:lnTo>
                      <a:pt x="826" y="1497"/>
                    </a:lnTo>
                    <a:lnTo>
                      <a:pt x="815" y="1458"/>
                    </a:lnTo>
                    <a:lnTo>
                      <a:pt x="803" y="1415"/>
                    </a:lnTo>
                    <a:lnTo>
                      <a:pt x="790" y="1370"/>
                    </a:lnTo>
                    <a:lnTo>
                      <a:pt x="777" y="1321"/>
                    </a:lnTo>
                    <a:lnTo>
                      <a:pt x="765" y="1269"/>
                    </a:lnTo>
                    <a:lnTo>
                      <a:pt x="753" y="1214"/>
                    </a:lnTo>
                    <a:lnTo>
                      <a:pt x="741" y="1156"/>
                    </a:lnTo>
                    <a:lnTo>
                      <a:pt x="729" y="1097"/>
                    </a:lnTo>
                    <a:lnTo>
                      <a:pt x="718" y="1035"/>
                    </a:lnTo>
                    <a:lnTo>
                      <a:pt x="709" y="973"/>
                    </a:lnTo>
                    <a:lnTo>
                      <a:pt x="700" y="909"/>
                    </a:lnTo>
                    <a:lnTo>
                      <a:pt x="692" y="843"/>
                    </a:lnTo>
                    <a:lnTo>
                      <a:pt x="687" y="778"/>
                    </a:lnTo>
                    <a:lnTo>
                      <a:pt x="683" y="713"/>
                    </a:lnTo>
                    <a:lnTo>
                      <a:pt x="682" y="646"/>
                    </a:lnTo>
                    <a:lnTo>
                      <a:pt x="682" y="581"/>
                    </a:lnTo>
                    <a:lnTo>
                      <a:pt x="684" y="515"/>
                    </a:lnTo>
                    <a:lnTo>
                      <a:pt x="689" y="451"/>
                    </a:lnTo>
                    <a:lnTo>
                      <a:pt x="698" y="388"/>
                    </a:lnTo>
                    <a:lnTo>
                      <a:pt x="709" y="326"/>
                    </a:lnTo>
                    <a:lnTo>
                      <a:pt x="723" y="266"/>
                    </a:lnTo>
                    <a:lnTo>
                      <a:pt x="741" y="207"/>
                    </a:lnTo>
                    <a:lnTo>
                      <a:pt x="322" y="207"/>
                    </a:lnTo>
                    <a:close/>
                    <a:moveTo>
                      <a:pt x="0" y="0"/>
                    </a:moveTo>
                    <a:lnTo>
                      <a:pt x="2674" y="0"/>
                    </a:lnTo>
                    <a:lnTo>
                      <a:pt x="2674" y="93"/>
                    </a:lnTo>
                    <a:lnTo>
                      <a:pt x="2673" y="191"/>
                    </a:lnTo>
                    <a:lnTo>
                      <a:pt x="2672" y="291"/>
                    </a:lnTo>
                    <a:lnTo>
                      <a:pt x="2744" y="304"/>
                    </a:lnTo>
                    <a:lnTo>
                      <a:pt x="2811" y="322"/>
                    </a:lnTo>
                    <a:lnTo>
                      <a:pt x="2873" y="342"/>
                    </a:lnTo>
                    <a:lnTo>
                      <a:pt x="2931" y="366"/>
                    </a:lnTo>
                    <a:lnTo>
                      <a:pt x="2983" y="391"/>
                    </a:lnTo>
                    <a:lnTo>
                      <a:pt x="3032" y="419"/>
                    </a:lnTo>
                    <a:lnTo>
                      <a:pt x="3076" y="450"/>
                    </a:lnTo>
                    <a:lnTo>
                      <a:pt x="3116" y="483"/>
                    </a:lnTo>
                    <a:lnTo>
                      <a:pt x="3151" y="519"/>
                    </a:lnTo>
                    <a:lnTo>
                      <a:pt x="3182" y="556"/>
                    </a:lnTo>
                    <a:lnTo>
                      <a:pt x="3209" y="595"/>
                    </a:lnTo>
                    <a:lnTo>
                      <a:pt x="3230" y="637"/>
                    </a:lnTo>
                    <a:lnTo>
                      <a:pt x="3249" y="678"/>
                    </a:lnTo>
                    <a:lnTo>
                      <a:pt x="3263" y="722"/>
                    </a:lnTo>
                    <a:lnTo>
                      <a:pt x="3273" y="768"/>
                    </a:lnTo>
                    <a:lnTo>
                      <a:pt x="3279" y="814"/>
                    </a:lnTo>
                    <a:lnTo>
                      <a:pt x="3281" y="863"/>
                    </a:lnTo>
                    <a:lnTo>
                      <a:pt x="3279" y="909"/>
                    </a:lnTo>
                    <a:lnTo>
                      <a:pt x="3273" y="955"/>
                    </a:lnTo>
                    <a:lnTo>
                      <a:pt x="3264" y="999"/>
                    </a:lnTo>
                    <a:lnTo>
                      <a:pt x="3251" y="1041"/>
                    </a:lnTo>
                    <a:lnTo>
                      <a:pt x="3233" y="1083"/>
                    </a:lnTo>
                    <a:lnTo>
                      <a:pt x="3211" y="1124"/>
                    </a:lnTo>
                    <a:lnTo>
                      <a:pt x="3186" y="1162"/>
                    </a:lnTo>
                    <a:lnTo>
                      <a:pt x="3156" y="1199"/>
                    </a:lnTo>
                    <a:lnTo>
                      <a:pt x="3123" y="1234"/>
                    </a:lnTo>
                    <a:lnTo>
                      <a:pt x="3085" y="1267"/>
                    </a:lnTo>
                    <a:lnTo>
                      <a:pt x="3043" y="1297"/>
                    </a:lnTo>
                    <a:lnTo>
                      <a:pt x="2996" y="1326"/>
                    </a:lnTo>
                    <a:lnTo>
                      <a:pt x="2946" y="1352"/>
                    </a:lnTo>
                    <a:lnTo>
                      <a:pt x="2891" y="1376"/>
                    </a:lnTo>
                    <a:lnTo>
                      <a:pt x="2831" y="1396"/>
                    </a:lnTo>
                    <a:lnTo>
                      <a:pt x="2768" y="1414"/>
                    </a:lnTo>
                    <a:lnTo>
                      <a:pt x="2699" y="1429"/>
                    </a:lnTo>
                    <a:lnTo>
                      <a:pt x="2626" y="1441"/>
                    </a:lnTo>
                    <a:lnTo>
                      <a:pt x="2549" y="1449"/>
                    </a:lnTo>
                    <a:lnTo>
                      <a:pt x="2466" y="1454"/>
                    </a:lnTo>
                    <a:lnTo>
                      <a:pt x="2436" y="1515"/>
                    </a:lnTo>
                    <a:lnTo>
                      <a:pt x="2403" y="1574"/>
                    </a:lnTo>
                    <a:lnTo>
                      <a:pt x="2366" y="1631"/>
                    </a:lnTo>
                    <a:lnTo>
                      <a:pt x="2328" y="1685"/>
                    </a:lnTo>
                    <a:lnTo>
                      <a:pt x="2285" y="1737"/>
                    </a:lnTo>
                    <a:lnTo>
                      <a:pt x="2238" y="1786"/>
                    </a:lnTo>
                    <a:lnTo>
                      <a:pt x="2189" y="1833"/>
                    </a:lnTo>
                    <a:lnTo>
                      <a:pt x="2136" y="1876"/>
                    </a:lnTo>
                    <a:lnTo>
                      <a:pt x="2209" y="1882"/>
                    </a:lnTo>
                    <a:lnTo>
                      <a:pt x="2278" y="1889"/>
                    </a:lnTo>
                    <a:lnTo>
                      <a:pt x="2343" y="1895"/>
                    </a:lnTo>
                    <a:lnTo>
                      <a:pt x="2403" y="1903"/>
                    </a:lnTo>
                    <a:lnTo>
                      <a:pt x="2456" y="1911"/>
                    </a:lnTo>
                    <a:lnTo>
                      <a:pt x="2506" y="1919"/>
                    </a:lnTo>
                    <a:lnTo>
                      <a:pt x="2549" y="1927"/>
                    </a:lnTo>
                    <a:lnTo>
                      <a:pt x="2586" y="1937"/>
                    </a:lnTo>
                    <a:lnTo>
                      <a:pt x="2617" y="1946"/>
                    </a:lnTo>
                    <a:lnTo>
                      <a:pt x="2642" y="1955"/>
                    </a:lnTo>
                    <a:lnTo>
                      <a:pt x="2659" y="1965"/>
                    </a:lnTo>
                    <a:lnTo>
                      <a:pt x="2671" y="1976"/>
                    </a:lnTo>
                    <a:lnTo>
                      <a:pt x="2674" y="1985"/>
                    </a:lnTo>
                    <a:lnTo>
                      <a:pt x="2670" y="1996"/>
                    </a:lnTo>
                    <a:lnTo>
                      <a:pt x="2658" y="2007"/>
                    </a:lnTo>
                    <a:lnTo>
                      <a:pt x="2639" y="2016"/>
                    </a:lnTo>
                    <a:lnTo>
                      <a:pt x="2612" y="2026"/>
                    </a:lnTo>
                    <a:lnTo>
                      <a:pt x="2579" y="2036"/>
                    </a:lnTo>
                    <a:lnTo>
                      <a:pt x="2538" y="2045"/>
                    </a:lnTo>
                    <a:lnTo>
                      <a:pt x="2492" y="2054"/>
                    </a:lnTo>
                    <a:lnTo>
                      <a:pt x="2439" y="2062"/>
                    </a:lnTo>
                    <a:lnTo>
                      <a:pt x="2380" y="2071"/>
                    </a:lnTo>
                    <a:lnTo>
                      <a:pt x="2317" y="2078"/>
                    </a:lnTo>
                    <a:lnTo>
                      <a:pt x="2247" y="2085"/>
                    </a:lnTo>
                    <a:lnTo>
                      <a:pt x="2173" y="2091"/>
                    </a:lnTo>
                    <a:lnTo>
                      <a:pt x="2095" y="2098"/>
                    </a:lnTo>
                    <a:lnTo>
                      <a:pt x="2012" y="2103"/>
                    </a:lnTo>
                    <a:lnTo>
                      <a:pt x="1925" y="2107"/>
                    </a:lnTo>
                    <a:lnTo>
                      <a:pt x="1835" y="2112"/>
                    </a:lnTo>
                    <a:lnTo>
                      <a:pt x="1740" y="2115"/>
                    </a:lnTo>
                    <a:lnTo>
                      <a:pt x="1644" y="2118"/>
                    </a:lnTo>
                    <a:lnTo>
                      <a:pt x="1544" y="2120"/>
                    </a:lnTo>
                    <a:lnTo>
                      <a:pt x="1442" y="2121"/>
                    </a:lnTo>
                    <a:lnTo>
                      <a:pt x="1337" y="2121"/>
                    </a:lnTo>
                    <a:lnTo>
                      <a:pt x="1232" y="2121"/>
                    </a:lnTo>
                    <a:lnTo>
                      <a:pt x="1130" y="2120"/>
                    </a:lnTo>
                    <a:lnTo>
                      <a:pt x="1031" y="2118"/>
                    </a:lnTo>
                    <a:lnTo>
                      <a:pt x="933" y="2115"/>
                    </a:lnTo>
                    <a:lnTo>
                      <a:pt x="840" y="2112"/>
                    </a:lnTo>
                    <a:lnTo>
                      <a:pt x="749" y="2107"/>
                    </a:lnTo>
                    <a:lnTo>
                      <a:pt x="662" y="2103"/>
                    </a:lnTo>
                    <a:lnTo>
                      <a:pt x="580" y="2098"/>
                    </a:lnTo>
                    <a:lnTo>
                      <a:pt x="500" y="2091"/>
                    </a:lnTo>
                    <a:lnTo>
                      <a:pt x="426" y="2085"/>
                    </a:lnTo>
                    <a:lnTo>
                      <a:pt x="358" y="2078"/>
                    </a:lnTo>
                    <a:lnTo>
                      <a:pt x="293" y="2071"/>
                    </a:lnTo>
                    <a:lnTo>
                      <a:pt x="235" y="2062"/>
                    </a:lnTo>
                    <a:lnTo>
                      <a:pt x="183" y="2054"/>
                    </a:lnTo>
                    <a:lnTo>
                      <a:pt x="135" y="2045"/>
                    </a:lnTo>
                    <a:lnTo>
                      <a:pt x="96" y="2036"/>
                    </a:lnTo>
                    <a:lnTo>
                      <a:pt x="61" y="2026"/>
                    </a:lnTo>
                    <a:lnTo>
                      <a:pt x="35" y="2016"/>
                    </a:lnTo>
                    <a:lnTo>
                      <a:pt x="16" y="2007"/>
                    </a:lnTo>
                    <a:lnTo>
                      <a:pt x="3" y="1996"/>
                    </a:lnTo>
                    <a:lnTo>
                      <a:pt x="0" y="1985"/>
                    </a:lnTo>
                    <a:lnTo>
                      <a:pt x="3" y="1976"/>
                    </a:lnTo>
                    <a:lnTo>
                      <a:pt x="14" y="1965"/>
                    </a:lnTo>
                    <a:lnTo>
                      <a:pt x="32" y="1955"/>
                    </a:lnTo>
                    <a:lnTo>
                      <a:pt x="57" y="1946"/>
                    </a:lnTo>
                    <a:lnTo>
                      <a:pt x="88" y="1937"/>
                    </a:lnTo>
                    <a:lnTo>
                      <a:pt x="126" y="1927"/>
                    </a:lnTo>
                    <a:lnTo>
                      <a:pt x="169" y="1919"/>
                    </a:lnTo>
                    <a:lnTo>
                      <a:pt x="218" y="1911"/>
                    </a:lnTo>
                    <a:lnTo>
                      <a:pt x="272" y="1903"/>
                    </a:lnTo>
                    <a:lnTo>
                      <a:pt x="331" y="1895"/>
                    </a:lnTo>
                    <a:lnTo>
                      <a:pt x="395" y="1889"/>
                    </a:lnTo>
                    <a:lnTo>
                      <a:pt x="464" y="1882"/>
                    </a:lnTo>
                    <a:lnTo>
                      <a:pt x="538" y="1876"/>
                    </a:lnTo>
                    <a:lnTo>
                      <a:pt x="480" y="1829"/>
                    </a:lnTo>
                    <a:lnTo>
                      <a:pt x="426" y="1777"/>
                    </a:lnTo>
                    <a:lnTo>
                      <a:pt x="378" y="1723"/>
                    </a:lnTo>
                    <a:lnTo>
                      <a:pt x="333" y="1665"/>
                    </a:lnTo>
                    <a:lnTo>
                      <a:pt x="291" y="1605"/>
                    </a:lnTo>
                    <a:lnTo>
                      <a:pt x="253" y="1542"/>
                    </a:lnTo>
                    <a:lnTo>
                      <a:pt x="219" y="1476"/>
                    </a:lnTo>
                    <a:lnTo>
                      <a:pt x="188" y="1408"/>
                    </a:lnTo>
                    <a:lnTo>
                      <a:pt x="159" y="1338"/>
                    </a:lnTo>
                    <a:lnTo>
                      <a:pt x="134" y="1267"/>
                    </a:lnTo>
                    <a:lnTo>
                      <a:pt x="112" y="1195"/>
                    </a:lnTo>
                    <a:lnTo>
                      <a:pt x="92" y="1120"/>
                    </a:lnTo>
                    <a:lnTo>
                      <a:pt x="75" y="1045"/>
                    </a:lnTo>
                    <a:lnTo>
                      <a:pt x="60" y="969"/>
                    </a:lnTo>
                    <a:lnTo>
                      <a:pt x="47" y="891"/>
                    </a:lnTo>
                    <a:lnTo>
                      <a:pt x="37" y="814"/>
                    </a:lnTo>
                    <a:lnTo>
                      <a:pt x="27" y="737"/>
                    </a:lnTo>
                    <a:lnTo>
                      <a:pt x="19" y="660"/>
                    </a:lnTo>
                    <a:lnTo>
                      <a:pt x="14" y="583"/>
                    </a:lnTo>
                    <a:lnTo>
                      <a:pt x="10" y="506"/>
                    </a:lnTo>
                    <a:lnTo>
                      <a:pt x="5" y="430"/>
                    </a:lnTo>
                    <a:lnTo>
                      <a:pt x="3" y="355"/>
                    </a:lnTo>
                    <a:lnTo>
                      <a:pt x="1" y="281"/>
                    </a:lnTo>
                    <a:lnTo>
                      <a:pt x="0" y="208"/>
                    </a:lnTo>
                    <a:lnTo>
                      <a:pt x="0" y="137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7"/>
              <p:cNvSpPr>
                <a:spLocks/>
              </p:cNvSpPr>
              <p:nvPr/>
            </p:nvSpPr>
            <p:spPr bwMode="auto">
              <a:xfrm>
                <a:off x="3210" y="503"/>
                <a:ext cx="154" cy="142"/>
              </a:xfrm>
              <a:custGeom>
                <a:avLst/>
                <a:gdLst>
                  <a:gd name="T0" fmla="*/ 985 w 1083"/>
                  <a:gd name="T1" fmla="*/ 0 h 993"/>
                  <a:gd name="T2" fmla="*/ 1018 w 1083"/>
                  <a:gd name="T3" fmla="*/ 10 h 993"/>
                  <a:gd name="T4" fmla="*/ 1044 w 1083"/>
                  <a:gd name="T5" fmla="*/ 36 h 993"/>
                  <a:gd name="T6" fmla="*/ 1067 w 1083"/>
                  <a:gd name="T7" fmla="*/ 100 h 993"/>
                  <a:gd name="T8" fmla="*/ 1082 w 1083"/>
                  <a:gd name="T9" fmla="*/ 182 h 993"/>
                  <a:gd name="T10" fmla="*/ 1080 w 1083"/>
                  <a:gd name="T11" fmla="*/ 254 h 993"/>
                  <a:gd name="T12" fmla="*/ 1062 w 1083"/>
                  <a:gd name="T13" fmla="*/ 315 h 993"/>
                  <a:gd name="T14" fmla="*/ 1029 w 1083"/>
                  <a:gd name="T15" fmla="*/ 367 h 993"/>
                  <a:gd name="T16" fmla="*/ 985 w 1083"/>
                  <a:gd name="T17" fmla="*/ 411 h 993"/>
                  <a:gd name="T18" fmla="*/ 931 w 1083"/>
                  <a:gd name="T19" fmla="*/ 448 h 993"/>
                  <a:gd name="T20" fmla="*/ 868 w 1083"/>
                  <a:gd name="T21" fmla="*/ 480 h 993"/>
                  <a:gd name="T22" fmla="*/ 801 w 1083"/>
                  <a:gd name="T23" fmla="*/ 508 h 993"/>
                  <a:gd name="T24" fmla="*/ 727 w 1083"/>
                  <a:gd name="T25" fmla="*/ 533 h 993"/>
                  <a:gd name="T26" fmla="*/ 651 w 1083"/>
                  <a:gd name="T27" fmla="*/ 557 h 993"/>
                  <a:gd name="T28" fmla="*/ 575 w 1083"/>
                  <a:gd name="T29" fmla="*/ 581 h 993"/>
                  <a:gd name="T30" fmla="*/ 499 w 1083"/>
                  <a:gd name="T31" fmla="*/ 606 h 993"/>
                  <a:gd name="T32" fmla="*/ 427 w 1083"/>
                  <a:gd name="T33" fmla="*/ 632 h 993"/>
                  <a:gd name="T34" fmla="*/ 359 w 1083"/>
                  <a:gd name="T35" fmla="*/ 663 h 993"/>
                  <a:gd name="T36" fmla="*/ 298 w 1083"/>
                  <a:gd name="T37" fmla="*/ 699 h 993"/>
                  <a:gd name="T38" fmla="*/ 246 w 1083"/>
                  <a:gd name="T39" fmla="*/ 742 h 993"/>
                  <a:gd name="T40" fmla="*/ 204 w 1083"/>
                  <a:gd name="T41" fmla="*/ 791 h 993"/>
                  <a:gd name="T42" fmla="*/ 174 w 1083"/>
                  <a:gd name="T43" fmla="*/ 850 h 993"/>
                  <a:gd name="T44" fmla="*/ 158 w 1083"/>
                  <a:gd name="T45" fmla="*/ 917 h 993"/>
                  <a:gd name="T46" fmla="*/ 145 w 1083"/>
                  <a:gd name="T47" fmla="*/ 955 h 993"/>
                  <a:gd name="T48" fmla="*/ 120 w 1083"/>
                  <a:gd name="T49" fmla="*/ 979 h 993"/>
                  <a:gd name="T50" fmla="*/ 87 w 1083"/>
                  <a:gd name="T51" fmla="*/ 991 h 993"/>
                  <a:gd name="T52" fmla="*/ 53 w 1083"/>
                  <a:gd name="T53" fmla="*/ 991 h 993"/>
                  <a:gd name="T54" fmla="*/ 23 w 1083"/>
                  <a:gd name="T55" fmla="*/ 979 h 993"/>
                  <a:gd name="T56" fmla="*/ 4 w 1083"/>
                  <a:gd name="T57" fmla="*/ 955 h 993"/>
                  <a:gd name="T58" fmla="*/ 0 w 1083"/>
                  <a:gd name="T59" fmla="*/ 917 h 993"/>
                  <a:gd name="T60" fmla="*/ 19 w 1083"/>
                  <a:gd name="T61" fmla="*/ 824 h 993"/>
                  <a:gd name="T62" fmla="*/ 53 w 1083"/>
                  <a:gd name="T63" fmla="*/ 742 h 993"/>
                  <a:gd name="T64" fmla="*/ 102 w 1083"/>
                  <a:gd name="T65" fmla="*/ 671 h 993"/>
                  <a:gd name="T66" fmla="*/ 162 w 1083"/>
                  <a:gd name="T67" fmla="*/ 611 h 993"/>
                  <a:gd name="T68" fmla="*/ 232 w 1083"/>
                  <a:gd name="T69" fmla="*/ 560 h 993"/>
                  <a:gd name="T70" fmla="*/ 310 w 1083"/>
                  <a:gd name="T71" fmla="*/ 517 h 993"/>
                  <a:gd name="T72" fmla="*/ 395 w 1083"/>
                  <a:gd name="T73" fmla="*/ 481 h 993"/>
                  <a:gd name="T74" fmla="*/ 466 w 1083"/>
                  <a:gd name="T75" fmla="*/ 457 h 993"/>
                  <a:gd name="T76" fmla="*/ 522 w 1083"/>
                  <a:gd name="T77" fmla="*/ 442 h 993"/>
                  <a:gd name="T78" fmla="*/ 582 w 1083"/>
                  <a:gd name="T79" fmla="*/ 426 h 993"/>
                  <a:gd name="T80" fmla="*/ 644 w 1083"/>
                  <a:gd name="T81" fmla="*/ 408 h 993"/>
                  <a:gd name="T82" fmla="*/ 705 w 1083"/>
                  <a:gd name="T83" fmla="*/ 389 h 993"/>
                  <a:gd name="T84" fmla="*/ 763 w 1083"/>
                  <a:gd name="T85" fmla="*/ 366 h 993"/>
                  <a:gd name="T86" fmla="*/ 816 w 1083"/>
                  <a:gd name="T87" fmla="*/ 339 h 993"/>
                  <a:gd name="T88" fmla="*/ 860 w 1083"/>
                  <a:gd name="T89" fmla="*/ 306 h 993"/>
                  <a:gd name="T90" fmla="*/ 892 w 1083"/>
                  <a:gd name="T91" fmla="*/ 266 h 993"/>
                  <a:gd name="T92" fmla="*/ 912 w 1083"/>
                  <a:gd name="T93" fmla="*/ 218 h 993"/>
                  <a:gd name="T94" fmla="*/ 916 w 1083"/>
                  <a:gd name="T95" fmla="*/ 162 h 993"/>
                  <a:gd name="T96" fmla="*/ 901 w 1083"/>
                  <a:gd name="T97" fmla="*/ 96 h 993"/>
                  <a:gd name="T98" fmla="*/ 896 w 1083"/>
                  <a:gd name="T99" fmla="*/ 58 h 993"/>
                  <a:gd name="T100" fmla="*/ 909 w 1083"/>
                  <a:gd name="T101" fmla="*/ 28 h 993"/>
                  <a:gd name="T102" fmla="*/ 935 w 1083"/>
                  <a:gd name="T103" fmla="*/ 9 h 993"/>
                  <a:gd name="T104" fmla="*/ 968 w 1083"/>
                  <a:gd name="T105" fmla="*/ 0 h 9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83" h="993">
                    <a:moveTo>
                      <a:pt x="968" y="0"/>
                    </a:moveTo>
                    <a:lnTo>
                      <a:pt x="985" y="0"/>
                    </a:lnTo>
                    <a:lnTo>
                      <a:pt x="1001" y="4"/>
                    </a:lnTo>
                    <a:lnTo>
                      <a:pt x="1018" y="10"/>
                    </a:lnTo>
                    <a:lnTo>
                      <a:pt x="1032" y="21"/>
                    </a:lnTo>
                    <a:lnTo>
                      <a:pt x="1044" y="36"/>
                    </a:lnTo>
                    <a:lnTo>
                      <a:pt x="1053" y="54"/>
                    </a:lnTo>
                    <a:lnTo>
                      <a:pt x="1067" y="100"/>
                    </a:lnTo>
                    <a:lnTo>
                      <a:pt x="1078" y="143"/>
                    </a:lnTo>
                    <a:lnTo>
                      <a:pt x="1082" y="182"/>
                    </a:lnTo>
                    <a:lnTo>
                      <a:pt x="1083" y="220"/>
                    </a:lnTo>
                    <a:lnTo>
                      <a:pt x="1080" y="254"/>
                    </a:lnTo>
                    <a:lnTo>
                      <a:pt x="1072" y="286"/>
                    </a:lnTo>
                    <a:lnTo>
                      <a:pt x="1062" y="315"/>
                    </a:lnTo>
                    <a:lnTo>
                      <a:pt x="1047" y="342"/>
                    </a:lnTo>
                    <a:lnTo>
                      <a:pt x="1029" y="367"/>
                    </a:lnTo>
                    <a:lnTo>
                      <a:pt x="1009" y="389"/>
                    </a:lnTo>
                    <a:lnTo>
                      <a:pt x="985" y="411"/>
                    </a:lnTo>
                    <a:lnTo>
                      <a:pt x="960" y="430"/>
                    </a:lnTo>
                    <a:lnTo>
                      <a:pt x="931" y="448"/>
                    </a:lnTo>
                    <a:lnTo>
                      <a:pt x="901" y="464"/>
                    </a:lnTo>
                    <a:lnTo>
                      <a:pt x="868" y="480"/>
                    </a:lnTo>
                    <a:lnTo>
                      <a:pt x="835" y="494"/>
                    </a:lnTo>
                    <a:lnTo>
                      <a:pt x="801" y="508"/>
                    </a:lnTo>
                    <a:lnTo>
                      <a:pt x="764" y="521"/>
                    </a:lnTo>
                    <a:lnTo>
                      <a:pt x="727" y="533"/>
                    </a:lnTo>
                    <a:lnTo>
                      <a:pt x="689" y="546"/>
                    </a:lnTo>
                    <a:lnTo>
                      <a:pt x="651" y="557"/>
                    </a:lnTo>
                    <a:lnTo>
                      <a:pt x="613" y="569"/>
                    </a:lnTo>
                    <a:lnTo>
                      <a:pt x="575" y="581"/>
                    </a:lnTo>
                    <a:lnTo>
                      <a:pt x="537" y="593"/>
                    </a:lnTo>
                    <a:lnTo>
                      <a:pt x="499" y="606"/>
                    </a:lnTo>
                    <a:lnTo>
                      <a:pt x="463" y="618"/>
                    </a:lnTo>
                    <a:lnTo>
                      <a:pt x="427" y="632"/>
                    </a:lnTo>
                    <a:lnTo>
                      <a:pt x="393" y="647"/>
                    </a:lnTo>
                    <a:lnTo>
                      <a:pt x="359" y="663"/>
                    </a:lnTo>
                    <a:lnTo>
                      <a:pt x="328" y="681"/>
                    </a:lnTo>
                    <a:lnTo>
                      <a:pt x="298" y="699"/>
                    </a:lnTo>
                    <a:lnTo>
                      <a:pt x="270" y="719"/>
                    </a:lnTo>
                    <a:lnTo>
                      <a:pt x="246" y="742"/>
                    </a:lnTo>
                    <a:lnTo>
                      <a:pt x="223" y="765"/>
                    </a:lnTo>
                    <a:lnTo>
                      <a:pt x="204" y="791"/>
                    </a:lnTo>
                    <a:lnTo>
                      <a:pt x="187" y="819"/>
                    </a:lnTo>
                    <a:lnTo>
                      <a:pt x="174" y="850"/>
                    </a:lnTo>
                    <a:lnTo>
                      <a:pt x="164" y="882"/>
                    </a:lnTo>
                    <a:lnTo>
                      <a:pt x="158" y="917"/>
                    </a:lnTo>
                    <a:lnTo>
                      <a:pt x="153" y="938"/>
                    </a:lnTo>
                    <a:lnTo>
                      <a:pt x="145" y="955"/>
                    </a:lnTo>
                    <a:lnTo>
                      <a:pt x="133" y="969"/>
                    </a:lnTo>
                    <a:lnTo>
                      <a:pt x="120" y="979"/>
                    </a:lnTo>
                    <a:lnTo>
                      <a:pt x="104" y="987"/>
                    </a:lnTo>
                    <a:lnTo>
                      <a:pt x="87" y="991"/>
                    </a:lnTo>
                    <a:lnTo>
                      <a:pt x="71" y="993"/>
                    </a:lnTo>
                    <a:lnTo>
                      <a:pt x="53" y="991"/>
                    </a:lnTo>
                    <a:lnTo>
                      <a:pt x="37" y="987"/>
                    </a:lnTo>
                    <a:lnTo>
                      <a:pt x="23" y="979"/>
                    </a:lnTo>
                    <a:lnTo>
                      <a:pt x="13" y="969"/>
                    </a:lnTo>
                    <a:lnTo>
                      <a:pt x="4" y="955"/>
                    </a:lnTo>
                    <a:lnTo>
                      <a:pt x="0" y="938"/>
                    </a:lnTo>
                    <a:lnTo>
                      <a:pt x="0" y="917"/>
                    </a:lnTo>
                    <a:lnTo>
                      <a:pt x="7" y="869"/>
                    </a:lnTo>
                    <a:lnTo>
                      <a:pt x="19" y="824"/>
                    </a:lnTo>
                    <a:lnTo>
                      <a:pt x="34" y="781"/>
                    </a:lnTo>
                    <a:lnTo>
                      <a:pt x="53" y="742"/>
                    </a:lnTo>
                    <a:lnTo>
                      <a:pt x="76" y="705"/>
                    </a:lnTo>
                    <a:lnTo>
                      <a:pt x="102" y="671"/>
                    </a:lnTo>
                    <a:lnTo>
                      <a:pt x="130" y="640"/>
                    </a:lnTo>
                    <a:lnTo>
                      <a:pt x="162" y="611"/>
                    </a:lnTo>
                    <a:lnTo>
                      <a:pt x="195" y="584"/>
                    </a:lnTo>
                    <a:lnTo>
                      <a:pt x="232" y="560"/>
                    </a:lnTo>
                    <a:lnTo>
                      <a:pt x="270" y="537"/>
                    </a:lnTo>
                    <a:lnTo>
                      <a:pt x="310" y="517"/>
                    </a:lnTo>
                    <a:lnTo>
                      <a:pt x="352" y="498"/>
                    </a:lnTo>
                    <a:lnTo>
                      <a:pt x="395" y="481"/>
                    </a:lnTo>
                    <a:lnTo>
                      <a:pt x="440" y="465"/>
                    </a:lnTo>
                    <a:lnTo>
                      <a:pt x="466" y="457"/>
                    </a:lnTo>
                    <a:lnTo>
                      <a:pt x="493" y="449"/>
                    </a:lnTo>
                    <a:lnTo>
                      <a:pt x="522" y="442"/>
                    </a:lnTo>
                    <a:lnTo>
                      <a:pt x="551" y="434"/>
                    </a:lnTo>
                    <a:lnTo>
                      <a:pt x="582" y="426"/>
                    </a:lnTo>
                    <a:lnTo>
                      <a:pt x="613" y="417"/>
                    </a:lnTo>
                    <a:lnTo>
                      <a:pt x="644" y="408"/>
                    </a:lnTo>
                    <a:lnTo>
                      <a:pt x="675" y="399"/>
                    </a:lnTo>
                    <a:lnTo>
                      <a:pt x="705" y="389"/>
                    </a:lnTo>
                    <a:lnTo>
                      <a:pt x="735" y="377"/>
                    </a:lnTo>
                    <a:lnTo>
                      <a:pt x="763" y="366"/>
                    </a:lnTo>
                    <a:lnTo>
                      <a:pt x="790" y="353"/>
                    </a:lnTo>
                    <a:lnTo>
                      <a:pt x="816" y="339"/>
                    </a:lnTo>
                    <a:lnTo>
                      <a:pt x="838" y="323"/>
                    </a:lnTo>
                    <a:lnTo>
                      <a:pt x="860" y="306"/>
                    </a:lnTo>
                    <a:lnTo>
                      <a:pt x="877" y="286"/>
                    </a:lnTo>
                    <a:lnTo>
                      <a:pt x="892" y="266"/>
                    </a:lnTo>
                    <a:lnTo>
                      <a:pt x="904" y="242"/>
                    </a:lnTo>
                    <a:lnTo>
                      <a:pt x="912" y="218"/>
                    </a:lnTo>
                    <a:lnTo>
                      <a:pt x="916" y="191"/>
                    </a:lnTo>
                    <a:lnTo>
                      <a:pt x="916" y="162"/>
                    </a:lnTo>
                    <a:lnTo>
                      <a:pt x="910" y="130"/>
                    </a:lnTo>
                    <a:lnTo>
                      <a:pt x="901" y="96"/>
                    </a:lnTo>
                    <a:lnTo>
                      <a:pt x="895" y="76"/>
                    </a:lnTo>
                    <a:lnTo>
                      <a:pt x="896" y="58"/>
                    </a:lnTo>
                    <a:lnTo>
                      <a:pt x="901" y="42"/>
                    </a:lnTo>
                    <a:lnTo>
                      <a:pt x="909" y="28"/>
                    </a:lnTo>
                    <a:lnTo>
                      <a:pt x="921" y="17"/>
                    </a:lnTo>
                    <a:lnTo>
                      <a:pt x="935" y="9"/>
                    </a:lnTo>
                    <a:lnTo>
                      <a:pt x="951" y="2"/>
                    </a:lnTo>
                    <a:lnTo>
                      <a:pt x="9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18"/>
              <p:cNvSpPr>
                <a:spLocks/>
              </p:cNvSpPr>
              <p:nvPr/>
            </p:nvSpPr>
            <p:spPr bwMode="auto">
              <a:xfrm>
                <a:off x="3274" y="526"/>
                <a:ext cx="151" cy="125"/>
              </a:xfrm>
              <a:custGeom>
                <a:avLst/>
                <a:gdLst>
                  <a:gd name="T0" fmla="*/ 986 w 1062"/>
                  <a:gd name="T1" fmla="*/ 1 h 876"/>
                  <a:gd name="T2" fmla="*/ 1018 w 1062"/>
                  <a:gd name="T3" fmla="*/ 14 h 876"/>
                  <a:gd name="T4" fmla="*/ 1044 w 1062"/>
                  <a:gd name="T5" fmla="*/ 38 h 876"/>
                  <a:gd name="T6" fmla="*/ 1058 w 1062"/>
                  <a:gd name="T7" fmla="*/ 75 h 876"/>
                  <a:gd name="T8" fmla="*/ 1060 w 1062"/>
                  <a:gd name="T9" fmla="*/ 175 h 876"/>
                  <a:gd name="T10" fmla="*/ 1043 w 1062"/>
                  <a:gd name="T11" fmla="*/ 264 h 876"/>
                  <a:gd name="T12" fmla="*/ 1006 w 1062"/>
                  <a:gd name="T13" fmla="*/ 342 h 876"/>
                  <a:gd name="T14" fmla="*/ 952 w 1062"/>
                  <a:gd name="T15" fmla="*/ 407 h 876"/>
                  <a:gd name="T16" fmla="*/ 881 w 1062"/>
                  <a:gd name="T17" fmla="*/ 460 h 876"/>
                  <a:gd name="T18" fmla="*/ 795 w 1062"/>
                  <a:gd name="T19" fmla="*/ 501 h 876"/>
                  <a:gd name="T20" fmla="*/ 713 w 1062"/>
                  <a:gd name="T21" fmla="*/ 526 h 876"/>
                  <a:gd name="T22" fmla="*/ 644 w 1062"/>
                  <a:gd name="T23" fmla="*/ 542 h 876"/>
                  <a:gd name="T24" fmla="*/ 569 w 1062"/>
                  <a:gd name="T25" fmla="*/ 558 h 876"/>
                  <a:gd name="T26" fmla="*/ 494 w 1062"/>
                  <a:gd name="T27" fmla="*/ 574 h 876"/>
                  <a:gd name="T28" fmla="*/ 420 w 1062"/>
                  <a:gd name="T29" fmla="*/ 594 h 876"/>
                  <a:gd name="T30" fmla="*/ 350 w 1062"/>
                  <a:gd name="T31" fmla="*/ 621 h 876"/>
                  <a:gd name="T32" fmla="*/ 286 w 1062"/>
                  <a:gd name="T33" fmla="*/ 654 h 876"/>
                  <a:gd name="T34" fmla="*/ 231 w 1062"/>
                  <a:gd name="T35" fmla="*/ 697 h 876"/>
                  <a:gd name="T36" fmla="*/ 187 w 1062"/>
                  <a:gd name="T37" fmla="*/ 752 h 876"/>
                  <a:gd name="T38" fmla="*/ 157 w 1062"/>
                  <a:gd name="T39" fmla="*/ 820 h 876"/>
                  <a:gd name="T40" fmla="*/ 138 w 1062"/>
                  <a:gd name="T41" fmla="*/ 854 h 876"/>
                  <a:gd name="T42" fmla="*/ 109 w 1062"/>
                  <a:gd name="T43" fmla="*/ 872 h 876"/>
                  <a:gd name="T44" fmla="*/ 76 w 1062"/>
                  <a:gd name="T45" fmla="*/ 876 h 876"/>
                  <a:gd name="T46" fmla="*/ 43 w 1062"/>
                  <a:gd name="T47" fmla="*/ 866 h 876"/>
                  <a:gd name="T48" fmla="*/ 17 w 1062"/>
                  <a:gd name="T49" fmla="*/ 846 h 876"/>
                  <a:gd name="T50" fmla="*/ 2 w 1062"/>
                  <a:gd name="T51" fmla="*/ 817 h 876"/>
                  <a:gd name="T52" fmla="*/ 4 w 1062"/>
                  <a:gd name="T53" fmla="*/ 779 h 876"/>
                  <a:gd name="T54" fmla="*/ 39 w 1062"/>
                  <a:gd name="T55" fmla="*/ 693 h 876"/>
                  <a:gd name="T56" fmla="*/ 87 w 1062"/>
                  <a:gd name="T57" fmla="*/ 621 h 876"/>
                  <a:gd name="T58" fmla="*/ 148 w 1062"/>
                  <a:gd name="T59" fmla="*/ 562 h 876"/>
                  <a:gd name="T60" fmla="*/ 217 w 1062"/>
                  <a:gd name="T61" fmla="*/ 515 h 876"/>
                  <a:gd name="T62" fmla="*/ 295 w 1062"/>
                  <a:gd name="T63" fmla="*/ 477 h 876"/>
                  <a:gd name="T64" fmla="*/ 378 w 1062"/>
                  <a:gd name="T65" fmla="*/ 447 h 876"/>
                  <a:gd name="T66" fmla="*/ 465 w 1062"/>
                  <a:gd name="T67" fmla="*/ 423 h 876"/>
                  <a:gd name="T68" fmla="*/ 531 w 1062"/>
                  <a:gd name="T69" fmla="*/ 409 h 876"/>
                  <a:gd name="T70" fmla="*/ 596 w 1062"/>
                  <a:gd name="T71" fmla="*/ 395 h 876"/>
                  <a:gd name="T72" fmla="*/ 660 w 1062"/>
                  <a:gd name="T73" fmla="*/ 379 h 876"/>
                  <a:gd name="T74" fmla="*/ 721 w 1062"/>
                  <a:gd name="T75" fmla="*/ 359 h 876"/>
                  <a:gd name="T76" fmla="*/ 776 w 1062"/>
                  <a:gd name="T77" fmla="*/ 335 h 876"/>
                  <a:gd name="T78" fmla="*/ 823 w 1062"/>
                  <a:gd name="T79" fmla="*/ 303 h 876"/>
                  <a:gd name="T80" fmla="*/ 861 w 1062"/>
                  <a:gd name="T81" fmla="*/ 263 h 876"/>
                  <a:gd name="T82" fmla="*/ 888 w 1062"/>
                  <a:gd name="T83" fmla="*/ 213 h 876"/>
                  <a:gd name="T84" fmla="*/ 901 w 1062"/>
                  <a:gd name="T85" fmla="*/ 151 h 876"/>
                  <a:gd name="T86" fmla="*/ 899 w 1062"/>
                  <a:gd name="T87" fmla="*/ 75 h 876"/>
                  <a:gd name="T88" fmla="*/ 903 w 1062"/>
                  <a:gd name="T89" fmla="*/ 37 h 876"/>
                  <a:gd name="T90" fmla="*/ 923 w 1062"/>
                  <a:gd name="T91" fmla="*/ 13 h 876"/>
                  <a:gd name="T92" fmla="*/ 952 w 1062"/>
                  <a:gd name="T93" fmla="*/ 1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62" h="876">
                    <a:moveTo>
                      <a:pt x="969" y="0"/>
                    </a:moveTo>
                    <a:lnTo>
                      <a:pt x="986" y="1"/>
                    </a:lnTo>
                    <a:lnTo>
                      <a:pt x="1002" y="6"/>
                    </a:lnTo>
                    <a:lnTo>
                      <a:pt x="1018" y="14"/>
                    </a:lnTo>
                    <a:lnTo>
                      <a:pt x="1032" y="24"/>
                    </a:lnTo>
                    <a:lnTo>
                      <a:pt x="1044" y="38"/>
                    </a:lnTo>
                    <a:lnTo>
                      <a:pt x="1053" y="54"/>
                    </a:lnTo>
                    <a:lnTo>
                      <a:pt x="1058" y="75"/>
                    </a:lnTo>
                    <a:lnTo>
                      <a:pt x="1062" y="126"/>
                    </a:lnTo>
                    <a:lnTo>
                      <a:pt x="1060" y="175"/>
                    </a:lnTo>
                    <a:lnTo>
                      <a:pt x="1055" y="222"/>
                    </a:lnTo>
                    <a:lnTo>
                      <a:pt x="1043" y="264"/>
                    </a:lnTo>
                    <a:lnTo>
                      <a:pt x="1027" y="304"/>
                    </a:lnTo>
                    <a:lnTo>
                      <a:pt x="1006" y="342"/>
                    </a:lnTo>
                    <a:lnTo>
                      <a:pt x="982" y="376"/>
                    </a:lnTo>
                    <a:lnTo>
                      <a:pt x="952" y="407"/>
                    </a:lnTo>
                    <a:lnTo>
                      <a:pt x="918" y="435"/>
                    </a:lnTo>
                    <a:lnTo>
                      <a:pt x="881" y="460"/>
                    </a:lnTo>
                    <a:lnTo>
                      <a:pt x="840" y="482"/>
                    </a:lnTo>
                    <a:lnTo>
                      <a:pt x="795" y="501"/>
                    </a:lnTo>
                    <a:lnTo>
                      <a:pt x="747" y="517"/>
                    </a:lnTo>
                    <a:lnTo>
                      <a:pt x="713" y="526"/>
                    </a:lnTo>
                    <a:lnTo>
                      <a:pt x="679" y="534"/>
                    </a:lnTo>
                    <a:lnTo>
                      <a:pt x="644" y="542"/>
                    </a:lnTo>
                    <a:lnTo>
                      <a:pt x="607" y="549"/>
                    </a:lnTo>
                    <a:lnTo>
                      <a:pt x="569" y="558"/>
                    </a:lnTo>
                    <a:lnTo>
                      <a:pt x="532" y="565"/>
                    </a:lnTo>
                    <a:lnTo>
                      <a:pt x="494" y="574"/>
                    </a:lnTo>
                    <a:lnTo>
                      <a:pt x="458" y="584"/>
                    </a:lnTo>
                    <a:lnTo>
                      <a:pt x="420" y="594"/>
                    </a:lnTo>
                    <a:lnTo>
                      <a:pt x="385" y="607"/>
                    </a:lnTo>
                    <a:lnTo>
                      <a:pt x="350" y="621"/>
                    </a:lnTo>
                    <a:lnTo>
                      <a:pt x="317" y="636"/>
                    </a:lnTo>
                    <a:lnTo>
                      <a:pt x="286" y="654"/>
                    </a:lnTo>
                    <a:lnTo>
                      <a:pt x="257" y="675"/>
                    </a:lnTo>
                    <a:lnTo>
                      <a:pt x="231" y="697"/>
                    </a:lnTo>
                    <a:lnTo>
                      <a:pt x="208" y="723"/>
                    </a:lnTo>
                    <a:lnTo>
                      <a:pt x="187" y="752"/>
                    </a:lnTo>
                    <a:lnTo>
                      <a:pt x="170" y="784"/>
                    </a:lnTo>
                    <a:lnTo>
                      <a:pt x="157" y="820"/>
                    </a:lnTo>
                    <a:lnTo>
                      <a:pt x="149" y="839"/>
                    </a:lnTo>
                    <a:lnTo>
                      <a:pt x="138" y="854"/>
                    </a:lnTo>
                    <a:lnTo>
                      <a:pt x="124" y="864"/>
                    </a:lnTo>
                    <a:lnTo>
                      <a:pt x="109" y="872"/>
                    </a:lnTo>
                    <a:lnTo>
                      <a:pt x="93" y="875"/>
                    </a:lnTo>
                    <a:lnTo>
                      <a:pt x="76" y="876"/>
                    </a:lnTo>
                    <a:lnTo>
                      <a:pt x="58" y="873"/>
                    </a:lnTo>
                    <a:lnTo>
                      <a:pt x="43" y="866"/>
                    </a:lnTo>
                    <a:lnTo>
                      <a:pt x="28" y="858"/>
                    </a:lnTo>
                    <a:lnTo>
                      <a:pt x="17" y="846"/>
                    </a:lnTo>
                    <a:lnTo>
                      <a:pt x="7" y="833"/>
                    </a:lnTo>
                    <a:lnTo>
                      <a:pt x="2" y="817"/>
                    </a:lnTo>
                    <a:lnTo>
                      <a:pt x="0" y="799"/>
                    </a:lnTo>
                    <a:lnTo>
                      <a:pt x="4" y="779"/>
                    </a:lnTo>
                    <a:lnTo>
                      <a:pt x="20" y="734"/>
                    </a:lnTo>
                    <a:lnTo>
                      <a:pt x="39" y="693"/>
                    </a:lnTo>
                    <a:lnTo>
                      <a:pt x="62" y="655"/>
                    </a:lnTo>
                    <a:lnTo>
                      <a:pt x="87" y="621"/>
                    </a:lnTo>
                    <a:lnTo>
                      <a:pt x="116" y="590"/>
                    </a:lnTo>
                    <a:lnTo>
                      <a:pt x="148" y="562"/>
                    </a:lnTo>
                    <a:lnTo>
                      <a:pt x="181" y="538"/>
                    </a:lnTo>
                    <a:lnTo>
                      <a:pt x="217" y="515"/>
                    </a:lnTo>
                    <a:lnTo>
                      <a:pt x="255" y="495"/>
                    </a:lnTo>
                    <a:lnTo>
                      <a:pt x="295" y="477"/>
                    </a:lnTo>
                    <a:lnTo>
                      <a:pt x="335" y="462"/>
                    </a:lnTo>
                    <a:lnTo>
                      <a:pt x="378" y="447"/>
                    </a:lnTo>
                    <a:lnTo>
                      <a:pt x="421" y="435"/>
                    </a:lnTo>
                    <a:lnTo>
                      <a:pt x="465" y="423"/>
                    </a:lnTo>
                    <a:lnTo>
                      <a:pt x="498" y="417"/>
                    </a:lnTo>
                    <a:lnTo>
                      <a:pt x="531" y="409"/>
                    </a:lnTo>
                    <a:lnTo>
                      <a:pt x="563" y="402"/>
                    </a:lnTo>
                    <a:lnTo>
                      <a:pt x="596" y="395"/>
                    </a:lnTo>
                    <a:lnTo>
                      <a:pt x="629" y="387"/>
                    </a:lnTo>
                    <a:lnTo>
                      <a:pt x="660" y="379"/>
                    </a:lnTo>
                    <a:lnTo>
                      <a:pt x="691" y="369"/>
                    </a:lnTo>
                    <a:lnTo>
                      <a:pt x="721" y="359"/>
                    </a:lnTo>
                    <a:lnTo>
                      <a:pt x="749" y="348"/>
                    </a:lnTo>
                    <a:lnTo>
                      <a:pt x="776" y="335"/>
                    </a:lnTo>
                    <a:lnTo>
                      <a:pt x="800" y="320"/>
                    </a:lnTo>
                    <a:lnTo>
                      <a:pt x="823" y="303"/>
                    </a:lnTo>
                    <a:lnTo>
                      <a:pt x="844" y="285"/>
                    </a:lnTo>
                    <a:lnTo>
                      <a:pt x="861" y="263"/>
                    </a:lnTo>
                    <a:lnTo>
                      <a:pt x="877" y="240"/>
                    </a:lnTo>
                    <a:lnTo>
                      <a:pt x="888" y="213"/>
                    </a:lnTo>
                    <a:lnTo>
                      <a:pt x="897" y="184"/>
                    </a:lnTo>
                    <a:lnTo>
                      <a:pt x="901" y="151"/>
                    </a:lnTo>
                    <a:lnTo>
                      <a:pt x="902" y="114"/>
                    </a:lnTo>
                    <a:lnTo>
                      <a:pt x="899" y="75"/>
                    </a:lnTo>
                    <a:lnTo>
                      <a:pt x="899" y="54"/>
                    </a:lnTo>
                    <a:lnTo>
                      <a:pt x="903" y="37"/>
                    </a:lnTo>
                    <a:lnTo>
                      <a:pt x="911" y="23"/>
                    </a:lnTo>
                    <a:lnTo>
                      <a:pt x="923" y="13"/>
                    </a:lnTo>
                    <a:lnTo>
                      <a:pt x="937" y="5"/>
                    </a:lnTo>
                    <a:lnTo>
                      <a:pt x="952" y="1"/>
                    </a:lnTo>
                    <a:lnTo>
                      <a:pt x="9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602672" y="3920439"/>
            <a:ext cx="653143" cy="641267"/>
            <a:chOff x="602672" y="3920439"/>
            <a:chExt cx="653143" cy="641267"/>
          </a:xfrm>
        </p:grpSpPr>
        <p:sp>
          <p:nvSpPr>
            <p:cNvPr id="5" name="Donut 4"/>
            <p:cNvSpPr/>
            <p:nvPr/>
          </p:nvSpPr>
          <p:spPr>
            <a:xfrm>
              <a:off x="602672" y="3920439"/>
              <a:ext cx="653143" cy="641267"/>
            </a:xfrm>
            <a:prstGeom prst="donut">
              <a:avLst>
                <a:gd name="adj" fmla="val 1166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Freeform 23"/>
            <p:cNvSpPr>
              <a:spLocks noEditPoints="1"/>
            </p:cNvSpPr>
            <p:nvPr/>
          </p:nvSpPr>
          <p:spPr bwMode="auto">
            <a:xfrm>
              <a:off x="792083" y="4103912"/>
              <a:ext cx="274320" cy="274320"/>
            </a:xfrm>
            <a:custGeom>
              <a:avLst/>
              <a:gdLst>
                <a:gd name="T0" fmla="*/ 1665 w 3066"/>
                <a:gd name="T1" fmla="*/ 2944 h 3340"/>
                <a:gd name="T2" fmla="*/ 2311 w 3066"/>
                <a:gd name="T3" fmla="*/ 1714 h 3340"/>
                <a:gd name="T4" fmla="*/ 1514 w 3066"/>
                <a:gd name="T5" fmla="*/ 2533 h 3340"/>
                <a:gd name="T6" fmla="*/ 1546 w 3066"/>
                <a:gd name="T7" fmla="*/ 2565 h 3340"/>
                <a:gd name="T8" fmla="*/ 2364 w 3066"/>
                <a:gd name="T9" fmla="*/ 1768 h 3340"/>
                <a:gd name="T10" fmla="*/ 2371 w 3066"/>
                <a:gd name="T11" fmla="*/ 1724 h 3340"/>
                <a:gd name="T12" fmla="*/ 2332 w 3066"/>
                <a:gd name="T13" fmla="*/ 1703 h 3340"/>
                <a:gd name="T14" fmla="*/ 1790 w 3066"/>
                <a:gd name="T15" fmla="*/ 2982 h 3340"/>
                <a:gd name="T16" fmla="*/ 1754 w 3066"/>
                <a:gd name="T17" fmla="*/ 3002 h 3340"/>
                <a:gd name="T18" fmla="*/ 1188 w 3066"/>
                <a:gd name="T19" fmla="*/ 3162 h 3340"/>
                <a:gd name="T20" fmla="*/ 1348 w 3066"/>
                <a:gd name="T21" fmla="*/ 2596 h 3340"/>
                <a:gd name="T22" fmla="*/ 1361 w 3066"/>
                <a:gd name="T23" fmla="*/ 2567 h 3340"/>
                <a:gd name="T24" fmla="*/ 2686 w 3066"/>
                <a:gd name="T25" fmla="*/ 1284 h 3340"/>
                <a:gd name="T26" fmla="*/ 2763 w 3066"/>
                <a:gd name="T27" fmla="*/ 1310 h 3340"/>
                <a:gd name="T28" fmla="*/ 3065 w 3066"/>
                <a:gd name="T29" fmla="*/ 1642 h 3340"/>
                <a:gd name="T30" fmla="*/ 3042 w 3066"/>
                <a:gd name="T31" fmla="*/ 1728 h 3340"/>
                <a:gd name="T32" fmla="*/ 2603 w 3066"/>
                <a:gd name="T33" fmla="*/ 1324 h 3340"/>
                <a:gd name="T34" fmla="*/ 2686 w 3066"/>
                <a:gd name="T35" fmla="*/ 1284 h 3340"/>
                <a:gd name="T36" fmla="*/ 505 w 3066"/>
                <a:gd name="T37" fmla="*/ 1686 h 3340"/>
                <a:gd name="T38" fmla="*/ 142 w 3066"/>
                <a:gd name="T39" fmla="*/ 222 h 3340"/>
                <a:gd name="T40" fmla="*/ 577 w 3066"/>
                <a:gd name="T41" fmla="*/ 313 h 3340"/>
                <a:gd name="T42" fmla="*/ 601 w 3066"/>
                <a:gd name="T43" fmla="*/ 694 h 3340"/>
                <a:gd name="T44" fmla="*/ 1772 w 3066"/>
                <a:gd name="T45" fmla="*/ 718 h 3340"/>
                <a:gd name="T46" fmla="*/ 1842 w 3066"/>
                <a:gd name="T47" fmla="*/ 677 h 3340"/>
                <a:gd name="T48" fmla="*/ 1852 w 3066"/>
                <a:gd name="T49" fmla="*/ 304 h 3340"/>
                <a:gd name="T50" fmla="*/ 2317 w 3066"/>
                <a:gd name="T51" fmla="*/ 225 h 3340"/>
                <a:gd name="T52" fmla="*/ 2405 w 3066"/>
                <a:gd name="T53" fmla="*/ 285 h 3340"/>
                <a:gd name="T54" fmla="*/ 2429 w 3066"/>
                <a:gd name="T55" fmla="*/ 1326 h 3340"/>
                <a:gd name="T56" fmla="*/ 2298 w 3066"/>
                <a:gd name="T57" fmla="*/ 347 h 3340"/>
                <a:gd name="T58" fmla="*/ 1971 w 3066"/>
                <a:gd name="T59" fmla="*/ 669 h 3340"/>
                <a:gd name="T60" fmla="*/ 1915 w 3066"/>
                <a:gd name="T61" fmla="*/ 780 h 3340"/>
                <a:gd name="T62" fmla="*/ 1805 w 3066"/>
                <a:gd name="T63" fmla="*/ 837 h 3340"/>
                <a:gd name="T64" fmla="*/ 595 w 3066"/>
                <a:gd name="T65" fmla="*/ 829 h 3340"/>
                <a:gd name="T66" fmla="*/ 495 w 3066"/>
                <a:gd name="T67" fmla="*/ 757 h 3340"/>
                <a:gd name="T68" fmla="*/ 455 w 3066"/>
                <a:gd name="T69" fmla="*/ 637 h 3340"/>
                <a:gd name="T70" fmla="*/ 125 w 3066"/>
                <a:gd name="T71" fmla="*/ 354 h 3340"/>
                <a:gd name="T72" fmla="*/ 132 w 3066"/>
                <a:gd name="T73" fmla="*/ 3216 h 3340"/>
                <a:gd name="T74" fmla="*/ 2305 w 3066"/>
                <a:gd name="T75" fmla="*/ 3208 h 3340"/>
                <a:gd name="T76" fmla="*/ 2429 w 3066"/>
                <a:gd name="T77" fmla="*/ 3198 h 3340"/>
                <a:gd name="T78" fmla="*/ 2388 w 3066"/>
                <a:gd name="T79" fmla="*/ 3299 h 3340"/>
                <a:gd name="T80" fmla="*/ 2288 w 3066"/>
                <a:gd name="T81" fmla="*/ 3340 h 3340"/>
                <a:gd name="T82" fmla="*/ 63 w 3066"/>
                <a:gd name="T83" fmla="*/ 3316 h 3340"/>
                <a:gd name="T84" fmla="*/ 3 w 3066"/>
                <a:gd name="T85" fmla="*/ 3227 h 3340"/>
                <a:gd name="T86" fmla="*/ 11 w 3066"/>
                <a:gd name="T87" fmla="*/ 308 h 3340"/>
                <a:gd name="T88" fmla="*/ 87 w 3066"/>
                <a:gd name="T89" fmla="*/ 233 h 3340"/>
                <a:gd name="T90" fmla="*/ 1214 w 3066"/>
                <a:gd name="T91" fmla="*/ 0 h 3340"/>
                <a:gd name="T92" fmla="*/ 1346 w 3066"/>
                <a:gd name="T93" fmla="*/ 41 h 3340"/>
                <a:gd name="T94" fmla="*/ 1426 w 3066"/>
                <a:gd name="T95" fmla="*/ 147 h 3340"/>
                <a:gd name="T96" fmla="*/ 1724 w 3066"/>
                <a:gd name="T97" fmla="*/ 217 h 3340"/>
                <a:gd name="T98" fmla="*/ 1774 w 3066"/>
                <a:gd name="T99" fmla="*/ 266 h 3340"/>
                <a:gd name="T100" fmla="*/ 1766 w 3066"/>
                <a:gd name="T101" fmla="*/ 606 h 3340"/>
                <a:gd name="T102" fmla="*/ 1705 w 3066"/>
                <a:gd name="T103" fmla="*/ 641 h 3340"/>
                <a:gd name="T104" fmla="*/ 675 w 3066"/>
                <a:gd name="T105" fmla="*/ 621 h 3340"/>
                <a:gd name="T106" fmla="*/ 653 w 3066"/>
                <a:gd name="T107" fmla="*/ 286 h 3340"/>
                <a:gd name="T108" fmla="*/ 689 w 3066"/>
                <a:gd name="T109" fmla="*/ 224 h 3340"/>
                <a:gd name="T110" fmla="*/ 992 w 3066"/>
                <a:gd name="T111" fmla="*/ 180 h 3340"/>
                <a:gd name="T112" fmla="*/ 1055 w 3066"/>
                <a:gd name="T113" fmla="*/ 63 h 3340"/>
                <a:gd name="T114" fmla="*/ 1177 w 3066"/>
                <a:gd name="T115" fmla="*/ 3 h 3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66" h="3340">
                  <a:moveTo>
                    <a:pt x="1406" y="2685"/>
                  </a:moveTo>
                  <a:lnTo>
                    <a:pt x="1336" y="2904"/>
                  </a:lnTo>
                  <a:lnTo>
                    <a:pt x="1446" y="3015"/>
                  </a:lnTo>
                  <a:lnTo>
                    <a:pt x="1665" y="2944"/>
                  </a:lnTo>
                  <a:lnTo>
                    <a:pt x="1406" y="2685"/>
                  </a:lnTo>
                  <a:close/>
                  <a:moveTo>
                    <a:pt x="2332" y="1703"/>
                  </a:moveTo>
                  <a:lnTo>
                    <a:pt x="2321" y="1706"/>
                  </a:lnTo>
                  <a:lnTo>
                    <a:pt x="2311" y="1714"/>
                  </a:lnTo>
                  <a:lnTo>
                    <a:pt x="1524" y="2500"/>
                  </a:lnTo>
                  <a:lnTo>
                    <a:pt x="1517" y="2510"/>
                  </a:lnTo>
                  <a:lnTo>
                    <a:pt x="1514" y="2522"/>
                  </a:lnTo>
                  <a:lnTo>
                    <a:pt x="1514" y="2533"/>
                  </a:lnTo>
                  <a:lnTo>
                    <a:pt x="1517" y="2544"/>
                  </a:lnTo>
                  <a:lnTo>
                    <a:pt x="1524" y="2555"/>
                  </a:lnTo>
                  <a:lnTo>
                    <a:pt x="1535" y="2562"/>
                  </a:lnTo>
                  <a:lnTo>
                    <a:pt x="1546" y="2565"/>
                  </a:lnTo>
                  <a:lnTo>
                    <a:pt x="1557" y="2565"/>
                  </a:lnTo>
                  <a:lnTo>
                    <a:pt x="1569" y="2562"/>
                  </a:lnTo>
                  <a:lnTo>
                    <a:pt x="1579" y="2555"/>
                  </a:lnTo>
                  <a:lnTo>
                    <a:pt x="2364" y="1768"/>
                  </a:lnTo>
                  <a:lnTo>
                    <a:pt x="2371" y="1758"/>
                  </a:lnTo>
                  <a:lnTo>
                    <a:pt x="2375" y="1747"/>
                  </a:lnTo>
                  <a:lnTo>
                    <a:pt x="2375" y="1735"/>
                  </a:lnTo>
                  <a:lnTo>
                    <a:pt x="2371" y="1724"/>
                  </a:lnTo>
                  <a:lnTo>
                    <a:pt x="2364" y="1714"/>
                  </a:lnTo>
                  <a:lnTo>
                    <a:pt x="2355" y="1706"/>
                  </a:lnTo>
                  <a:lnTo>
                    <a:pt x="2344" y="1703"/>
                  </a:lnTo>
                  <a:lnTo>
                    <a:pt x="2332" y="1703"/>
                  </a:lnTo>
                  <a:close/>
                  <a:moveTo>
                    <a:pt x="2381" y="1545"/>
                  </a:moveTo>
                  <a:lnTo>
                    <a:pt x="2803" y="1969"/>
                  </a:lnTo>
                  <a:lnTo>
                    <a:pt x="1795" y="2977"/>
                  </a:lnTo>
                  <a:lnTo>
                    <a:pt x="1790" y="2982"/>
                  </a:lnTo>
                  <a:lnTo>
                    <a:pt x="1783" y="2989"/>
                  </a:lnTo>
                  <a:lnTo>
                    <a:pt x="1773" y="2995"/>
                  </a:lnTo>
                  <a:lnTo>
                    <a:pt x="1760" y="2999"/>
                  </a:lnTo>
                  <a:lnTo>
                    <a:pt x="1754" y="3002"/>
                  </a:lnTo>
                  <a:lnTo>
                    <a:pt x="1227" y="3169"/>
                  </a:lnTo>
                  <a:lnTo>
                    <a:pt x="1213" y="3172"/>
                  </a:lnTo>
                  <a:lnTo>
                    <a:pt x="1200" y="3169"/>
                  </a:lnTo>
                  <a:lnTo>
                    <a:pt x="1188" y="3162"/>
                  </a:lnTo>
                  <a:lnTo>
                    <a:pt x="1181" y="3151"/>
                  </a:lnTo>
                  <a:lnTo>
                    <a:pt x="1178" y="3137"/>
                  </a:lnTo>
                  <a:lnTo>
                    <a:pt x="1180" y="3123"/>
                  </a:lnTo>
                  <a:lnTo>
                    <a:pt x="1348" y="2596"/>
                  </a:lnTo>
                  <a:lnTo>
                    <a:pt x="1349" y="2593"/>
                  </a:lnTo>
                  <a:lnTo>
                    <a:pt x="1351" y="2590"/>
                  </a:lnTo>
                  <a:lnTo>
                    <a:pt x="1355" y="2577"/>
                  </a:lnTo>
                  <a:lnTo>
                    <a:pt x="1361" y="2567"/>
                  </a:lnTo>
                  <a:lnTo>
                    <a:pt x="1368" y="2559"/>
                  </a:lnTo>
                  <a:lnTo>
                    <a:pt x="1373" y="2555"/>
                  </a:lnTo>
                  <a:lnTo>
                    <a:pt x="2381" y="1545"/>
                  </a:lnTo>
                  <a:close/>
                  <a:moveTo>
                    <a:pt x="2686" y="1284"/>
                  </a:moveTo>
                  <a:lnTo>
                    <a:pt x="2707" y="1284"/>
                  </a:lnTo>
                  <a:lnTo>
                    <a:pt x="2728" y="1289"/>
                  </a:lnTo>
                  <a:lnTo>
                    <a:pt x="2746" y="1297"/>
                  </a:lnTo>
                  <a:lnTo>
                    <a:pt x="2763" y="1310"/>
                  </a:lnTo>
                  <a:lnTo>
                    <a:pt x="3039" y="1586"/>
                  </a:lnTo>
                  <a:lnTo>
                    <a:pt x="3053" y="1603"/>
                  </a:lnTo>
                  <a:lnTo>
                    <a:pt x="3061" y="1622"/>
                  </a:lnTo>
                  <a:lnTo>
                    <a:pt x="3065" y="1642"/>
                  </a:lnTo>
                  <a:lnTo>
                    <a:pt x="3066" y="1664"/>
                  </a:lnTo>
                  <a:lnTo>
                    <a:pt x="3062" y="1686"/>
                  </a:lnTo>
                  <a:lnTo>
                    <a:pt x="3054" y="1707"/>
                  </a:lnTo>
                  <a:lnTo>
                    <a:pt x="3042" y="1728"/>
                  </a:lnTo>
                  <a:lnTo>
                    <a:pt x="3026" y="1747"/>
                  </a:lnTo>
                  <a:lnTo>
                    <a:pt x="2874" y="1898"/>
                  </a:lnTo>
                  <a:lnTo>
                    <a:pt x="2452" y="1475"/>
                  </a:lnTo>
                  <a:lnTo>
                    <a:pt x="2603" y="1324"/>
                  </a:lnTo>
                  <a:lnTo>
                    <a:pt x="2622" y="1307"/>
                  </a:lnTo>
                  <a:lnTo>
                    <a:pt x="2642" y="1296"/>
                  </a:lnTo>
                  <a:lnTo>
                    <a:pt x="2664" y="1288"/>
                  </a:lnTo>
                  <a:lnTo>
                    <a:pt x="2686" y="1284"/>
                  </a:lnTo>
                  <a:close/>
                  <a:moveTo>
                    <a:pt x="1767" y="1192"/>
                  </a:moveTo>
                  <a:lnTo>
                    <a:pt x="1925" y="1350"/>
                  </a:lnTo>
                  <a:lnTo>
                    <a:pt x="1047" y="2228"/>
                  </a:lnTo>
                  <a:lnTo>
                    <a:pt x="505" y="1686"/>
                  </a:lnTo>
                  <a:lnTo>
                    <a:pt x="663" y="1528"/>
                  </a:lnTo>
                  <a:lnTo>
                    <a:pt x="1047" y="1912"/>
                  </a:lnTo>
                  <a:lnTo>
                    <a:pt x="1767" y="1192"/>
                  </a:lnTo>
                  <a:close/>
                  <a:moveTo>
                    <a:pt x="142" y="222"/>
                  </a:moveTo>
                  <a:lnTo>
                    <a:pt x="596" y="222"/>
                  </a:lnTo>
                  <a:lnTo>
                    <a:pt x="579" y="296"/>
                  </a:lnTo>
                  <a:lnTo>
                    <a:pt x="578" y="304"/>
                  </a:lnTo>
                  <a:lnTo>
                    <a:pt x="577" y="313"/>
                  </a:lnTo>
                  <a:lnTo>
                    <a:pt x="577" y="637"/>
                  </a:lnTo>
                  <a:lnTo>
                    <a:pt x="580" y="658"/>
                  </a:lnTo>
                  <a:lnTo>
                    <a:pt x="588" y="677"/>
                  </a:lnTo>
                  <a:lnTo>
                    <a:pt x="601" y="694"/>
                  </a:lnTo>
                  <a:lnTo>
                    <a:pt x="617" y="706"/>
                  </a:lnTo>
                  <a:lnTo>
                    <a:pt x="637" y="715"/>
                  </a:lnTo>
                  <a:lnTo>
                    <a:pt x="659" y="718"/>
                  </a:lnTo>
                  <a:lnTo>
                    <a:pt x="1772" y="718"/>
                  </a:lnTo>
                  <a:lnTo>
                    <a:pt x="1793" y="715"/>
                  </a:lnTo>
                  <a:lnTo>
                    <a:pt x="1813" y="706"/>
                  </a:lnTo>
                  <a:lnTo>
                    <a:pt x="1829" y="694"/>
                  </a:lnTo>
                  <a:lnTo>
                    <a:pt x="1842" y="677"/>
                  </a:lnTo>
                  <a:lnTo>
                    <a:pt x="1850" y="658"/>
                  </a:lnTo>
                  <a:lnTo>
                    <a:pt x="1853" y="637"/>
                  </a:lnTo>
                  <a:lnTo>
                    <a:pt x="1853" y="313"/>
                  </a:lnTo>
                  <a:lnTo>
                    <a:pt x="1852" y="304"/>
                  </a:lnTo>
                  <a:lnTo>
                    <a:pt x="1851" y="296"/>
                  </a:lnTo>
                  <a:lnTo>
                    <a:pt x="1834" y="222"/>
                  </a:lnTo>
                  <a:lnTo>
                    <a:pt x="2288" y="222"/>
                  </a:lnTo>
                  <a:lnTo>
                    <a:pt x="2317" y="225"/>
                  </a:lnTo>
                  <a:lnTo>
                    <a:pt x="2342" y="233"/>
                  </a:lnTo>
                  <a:lnTo>
                    <a:pt x="2367" y="247"/>
                  </a:lnTo>
                  <a:lnTo>
                    <a:pt x="2388" y="263"/>
                  </a:lnTo>
                  <a:lnTo>
                    <a:pt x="2405" y="285"/>
                  </a:lnTo>
                  <a:lnTo>
                    <a:pt x="2419" y="308"/>
                  </a:lnTo>
                  <a:lnTo>
                    <a:pt x="2427" y="335"/>
                  </a:lnTo>
                  <a:lnTo>
                    <a:pt x="2429" y="364"/>
                  </a:lnTo>
                  <a:lnTo>
                    <a:pt x="2429" y="1326"/>
                  </a:lnTo>
                  <a:lnTo>
                    <a:pt x="2307" y="1448"/>
                  </a:lnTo>
                  <a:lnTo>
                    <a:pt x="2307" y="364"/>
                  </a:lnTo>
                  <a:lnTo>
                    <a:pt x="2305" y="354"/>
                  </a:lnTo>
                  <a:lnTo>
                    <a:pt x="2298" y="347"/>
                  </a:lnTo>
                  <a:lnTo>
                    <a:pt x="2288" y="343"/>
                  </a:lnTo>
                  <a:lnTo>
                    <a:pt x="1974" y="343"/>
                  </a:lnTo>
                  <a:lnTo>
                    <a:pt x="1974" y="637"/>
                  </a:lnTo>
                  <a:lnTo>
                    <a:pt x="1971" y="669"/>
                  </a:lnTo>
                  <a:lnTo>
                    <a:pt x="1963" y="701"/>
                  </a:lnTo>
                  <a:lnTo>
                    <a:pt x="1952" y="730"/>
                  </a:lnTo>
                  <a:lnTo>
                    <a:pt x="1935" y="757"/>
                  </a:lnTo>
                  <a:lnTo>
                    <a:pt x="1915" y="780"/>
                  </a:lnTo>
                  <a:lnTo>
                    <a:pt x="1891" y="800"/>
                  </a:lnTo>
                  <a:lnTo>
                    <a:pt x="1864" y="817"/>
                  </a:lnTo>
                  <a:lnTo>
                    <a:pt x="1835" y="829"/>
                  </a:lnTo>
                  <a:lnTo>
                    <a:pt x="1805" y="837"/>
                  </a:lnTo>
                  <a:lnTo>
                    <a:pt x="1772" y="839"/>
                  </a:lnTo>
                  <a:lnTo>
                    <a:pt x="659" y="839"/>
                  </a:lnTo>
                  <a:lnTo>
                    <a:pt x="626" y="837"/>
                  </a:lnTo>
                  <a:lnTo>
                    <a:pt x="595" y="829"/>
                  </a:lnTo>
                  <a:lnTo>
                    <a:pt x="565" y="817"/>
                  </a:lnTo>
                  <a:lnTo>
                    <a:pt x="539" y="800"/>
                  </a:lnTo>
                  <a:lnTo>
                    <a:pt x="515" y="780"/>
                  </a:lnTo>
                  <a:lnTo>
                    <a:pt x="495" y="757"/>
                  </a:lnTo>
                  <a:lnTo>
                    <a:pt x="478" y="730"/>
                  </a:lnTo>
                  <a:lnTo>
                    <a:pt x="466" y="701"/>
                  </a:lnTo>
                  <a:lnTo>
                    <a:pt x="459" y="669"/>
                  </a:lnTo>
                  <a:lnTo>
                    <a:pt x="455" y="637"/>
                  </a:lnTo>
                  <a:lnTo>
                    <a:pt x="455" y="343"/>
                  </a:lnTo>
                  <a:lnTo>
                    <a:pt x="142" y="343"/>
                  </a:lnTo>
                  <a:lnTo>
                    <a:pt x="132" y="347"/>
                  </a:lnTo>
                  <a:lnTo>
                    <a:pt x="125" y="354"/>
                  </a:lnTo>
                  <a:lnTo>
                    <a:pt x="122" y="364"/>
                  </a:lnTo>
                  <a:lnTo>
                    <a:pt x="122" y="3198"/>
                  </a:lnTo>
                  <a:lnTo>
                    <a:pt x="125" y="3208"/>
                  </a:lnTo>
                  <a:lnTo>
                    <a:pt x="132" y="3216"/>
                  </a:lnTo>
                  <a:lnTo>
                    <a:pt x="142" y="3219"/>
                  </a:lnTo>
                  <a:lnTo>
                    <a:pt x="2288" y="3219"/>
                  </a:lnTo>
                  <a:lnTo>
                    <a:pt x="2298" y="3216"/>
                  </a:lnTo>
                  <a:lnTo>
                    <a:pt x="2305" y="3208"/>
                  </a:lnTo>
                  <a:lnTo>
                    <a:pt x="2308" y="3198"/>
                  </a:lnTo>
                  <a:lnTo>
                    <a:pt x="2308" y="2672"/>
                  </a:lnTo>
                  <a:lnTo>
                    <a:pt x="2429" y="2551"/>
                  </a:lnTo>
                  <a:lnTo>
                    <a:pt x="2429" y="3198"/>
                  </a:lnTo>
                  <a:lnTo>
                    <a:pt x="2427" y="3227"/>
                  </a:lnTo>
                  <a:lnTo>
                    <a:pt x="2419" y="3254"/>
                  </a:lnTo>
                  <a:lnTo>
                    <a:pt x="2405" y="3277"/>
                  </a:lnTo>
                  <a:lnTo>
                    <a:pt x="2388" y="3299"/>
                  </a:lnTo>
                  <a:lnTo>
                    <a:pt x="2367" y="3316"/>
                  </a:lnTo>
                  <a:lnTo>
                    <a:pt x="2342" y="3329"/>
                  </a:lnTo>
                  <a:lnTo>
                    <a:pt x="2317" y="3337"/>
                  </a:lnTo>
                  <a:lnTo>
                    <a:pt x="2288" y="3340"/>
                  </a:lnTo>
                  <a:lnTo>
                    <a:pt x="142" y="3340"/>
                  </a:lnTo>
                  <a:lnTo>
                    <a:pt x="113" y="3337"/>
                  </a:lnTo>
                  <a:lnTo>
                    <a:pt x="87" y="3329"/>
                  </a:lnTo>
                  <a:lnTo>
                    <a:pt x="63" y="3316"/>
                  </a:lnTo>
                  <a:lnTo>
                    <a:pt x="42" y="3299"/>
                  </a:lnTo>
                  <a:lnTo>
                    <a:pt x="25" y="3277"/>
                  </a:lnTo>
                  <a:lnTo>
                    <a:pt x="11" y="3254"/>
                  </a:lnTo>
                  <a:lnTo>
                    <a:pt x="3" y="3227"/>
                  </a:lnTo>
                  <a:lnTo>
                    <a:pt x="0" y="3198"/>
                  </a:lnTo>
                  <a:lnTo>
                    <a:pt x="0" y="364"/>
                  </a:lnTo>
                  <a:lnTo>
                    <a:pt x="3" y="335"/>
                  </a:lnTo>
                  <a:lnTo>
                    <a:pt x="11" y="308"/>
                  </a:lnTo>
                  <a:lnTo>
                    <a:pt x="25" y="285"/>
                  </a:lnTo>
                  <a:lnTo>
                    <a:pt x="42" y="263"/>
                  </a:lnTo>
                  <a:lnTo>
                    <a:pt x="63" y="247"/>
                  </a:lnTo>
                  <a:lnTo>
                    <a:pt x="87" y="233"/>
                  </a:lnTo>
                  <a:lnTo>
                    <a:pt x="113" y="225"/>
                  </a:lnTo>
                  <a:lnTo>
                    <a:pt x="142" y="222"/>
                  </a:lnTo>
                  <a:close/>
                  <a:moveTo>
                    <a:pt x="1214" y="0"/>
                  </a:moveTo>
                  <a:lnTo>
                    <a:pt x="1214" y="0"/>
                  </a:lnTo>
                  <a:lnTo>
                    <a:pt x="1250" y="3"/>
                  </a:lnTo>
                  <a:lnTo>
                    <a:pt x="1284" y="11"/>
                  </a:lnTo>
                  <a:lnTo>
                    <a:pt x="1317" y="24"/>
                  </a:lnTo>
                  <a:lnTo>
                    <a:pt x="1346" y="41"/>
                  </a:lnTo>
                  <a:lnTo>
                    <a:pt x="1372" y="63"/>
                  </a:lnTo>
                  <a:lnTo>
                    <a:pt x="1394" y="88"/>
                  </a:lnTo>
                  <a:lnTo>
                    <a:pt x="1413" y="116"/>
                  </a:lnTo>
                  <a:lnTo>
                    <a:pt x="1426" y="147"/>
                  </a:lnTo>
                  <a:lnTo>
                    <a:pt x="1435" y="180"/>
                  </a:lnTo>
                  <a:lnTo>
                    <a:pt x="1438" y="215"/>
                  </a:lnTo>
                  <a:lnTo>
                    <a:pt x="1705" y="215"/>
                  </a:lnTo>
                  <a:lnTo>
                    <a:pt x="1724" y="217"/>
                  </a:lnTo>
                  <a:lnTo>
                    <a:pt x="1741" y="224"/>
                  </a:lnTo>
                  <a:lnTo>
                    <a:pt x="1755" y="235"/>
                  </a:lnTo>
                  <a:lnTo>
                    <a:pt x="1766" y="250"/>
                  </a:lnTo>
                  <a:lnTo>
                    <a:pt x="1774" y="266"/>
                  </a:lnTo>
                  <a:lnTo>
                    <a:pt x="1776" y="286"/>
                  </a:lnTo>
                  <a:lnTo>
                    <a:pt x="1776" y="570"/>
                  </a:lnTo>
                  <a:lnTo>
                    <a:pt x="1774" y="590"/>
                  </a:lnTo>
                  <a:lnTo>
                    <a:pt x="1766" y="606"/>
                  </a:lnTo>
                  <a:lnTo>
                    <a:pt x="1755" y="621"/>
                  </a:lnTo>
                  <a:lnTo>
                    <a:pt x="1741" y="632"/>
                  </a:lnTo>
                  <a:lnTo>
                    <a:pt x="1724" y="639"/>
                  </a:lnTo>
                  <a:lnTo>
                    <a:pt x="1705" y="641"/>
                  </a:lnTo>
                  <a:lnTo>
                    <a:pt x="724" y="641"/>
                  </a:lnTo>
                  <a:lnTo>
                    <a:pt x="706" y="639"/>
                  </a:lnTo>
                  <a:lnTo>
                    <a:pt x="689" y="632"/>
                  </a:lnTo>
                  <a:lnTo>
                    <a:pt x="675" y="621"/>
                  </a:lnTo>
                  <a:lnTo>
                    <a:pt x="664" y="606"/>
                  </a:lnTo>
                  <a:lnTo>
                    <a:pt x="656" y="590"/>
                  </a:lnTo>
                  <a:lnTo>
                    <a:pt x="653" y="570"/>
                  </a:lnTo>
                  <a:lnTo>
                    <a:pt x="653" y="286"/>
                  </a:lnTo>
                  <a:lnTo>
                    <a:pt x="656" y="266"/>
                  </a:lnTo>
                  <a:lnTo>
                    <a:pt x="664" y="250"/>
                  </a:lnTo>
                  <a:lnTo>
                    <a:pt x="675" y="235"/>
                  </a:lnTo>
                  <a:lnTo>
                    <a:pt x="689" y="224"/>
                  </a:lnTo>
                  <a:lnTo>
                    <a:pt x="706" y="217"/>
                  </a:lnTo>
                  <a:lnTo>
                    <a:pt x="726" y="215"/>
                  </a:lnTo>
                  <a:lnTo>
                    <a:pt x="989" y="215"/>
                  </a:lnTo>
                  <a:lnTo>
                    <a:pt x="992" y="180"/>
                  </a:lnTo>
                  <a:lnTo>
                    <a:pt x="1001" y="147"/>
                  </a:lnTo>
                  <a:lnTo>
                    <a:pt x="1015" y="116"/>
                  </a:lnTo>
                  <a:lnTo>
                    <a:pt x="1033" y="88"/>
                  </a:lnTo>
                  <a:lnTo>
                    <a:pt x="1055" y="63"/>
                  </a:lnTo>
                  <a:lnTo>
                    <a:pt x="1081" y="41"/>
                  </a:lnTo>
                  <a:lnTo>
                    <a:pt x="1111" y="24"/>
                  </a:lnTo>
                  <a:lnTo>
                    <a:pt x="1143" y="11"/>
                  </a:lnTo>
                  <a:lnTo>
                    <a:pt x="1177" y="3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02672" y="4870465"/>
            <a:ext cx="653143" cy="641267"/>
            <a:chOff x="602672" y="4870465"/>
            <a:chExt cx="653143" cy="641267"/>
          </a:xfrm>
        </p:grpSpPr>
        <p:sp>
          <p:nvSpPr>
            <p:cNvPr id="6" name="Donut 5"/>
            <p:cNvSpPr/>
            <p:nvPr/>
          </p:nvSpPr>
          <p:spPr>
            <a:xfrm>
              <a:off x="602672" y="4870465"/>
              <a:ext cx="653143" cy="641267"/>
            </a:xfrm>
            <a:prstGeom prst="donut">
              <a:avLst>
                <a:gd name="adj" fmla="val 1166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0" name="Group 4"/>
            <p:cNvGrpSpPr>
              <a:grpSpLocks noChangeAspect="1"/>
            </p:cNvGrpSpPr>
            <p:nvPr/>
          </p:nvGrpSpPr>
          <p:grpSpPr bwMode="auto">
            <a:xfrm>
              <a:off x="749689" y="5082346"/>
              <a:ext cx="377083" cy="247983"/>
              <a:chOff x="283" y="448"/>
              <a:chExt cx="406" cy="267"/>
            </a:xfrm>
            <a:solidFill>
              <a:schemeClr val="accent4"/>
            </a:solidFill>
          </p:grpSpPr>
          <p:sp>
            <p:nvSpPr>
              <p:cNvPr id="41" name="Freeform 6"/>
              <p:cNvSpPr>
                <a:spLocks/>
              </p:cNvSpPr>
              <p:nvPr/>
            </p:nvSpPr>
            <p:spPr bwMode="auto">
              <a:xfrm>
                <a:off x="411" y="622"/>
                <a:ext cx="186" cy="54"/>
              </a:xfrm>
              <a:custGeom>
                <a:avLst/>
                <a:gdLst>
                  <a:gd name="T0" fmla="*/ 0 w 1484"/>
                  <a:gd name="T1" fmla="*/ 0 h 433"/>
                  <a:gd name="T2" fmla="*/ 1484 w 1484"/>
                  <a:gd name="T3" fmla="*/ 0 h 433"/>
                  <a:gd name="T4" fmla="*/ 1484 w 1484"/>
                  <a:gd name="T5" fmla="*/ 241 h 433"/>
                  <a:gd name="T6" fmla="*/ 896 w 1484"/>
                  <a:gd name="T7" fmla="*/ 241 h 433"/>
                  <a:gd name="T8" fmla="*/ 896 w 1484"/>
                  <a:gd name="T9" fmla="*/ 346 h 433"/>
                  <a:gd name="T10" fmla="*/ 1425 w 1484"/>
                  <a:gd name="T11" fmla="*/ 346 h 433"/>
                  <a:gd name="T12" fmla="*/ 1425 w 1484"/>
                  <a:gd name="T13" fmla="*/ 433 h 433"/>
                  <a:gd name="T14" fmla="*/ 0 w 1484"/>
                  <a:gd name="T15" fmla="*/ 433 h 433"/>
                  <a:gd name="T16" fmla="*/ 0 w 1484"/>
                  <a:gd name="T17" fmla="*/ 346 h 433"/>
                  <a:gd name="T18" fmla="*/ 452 w 1484"/>
                  <a:gd name="T19" fmla="*/ 346 h 433"/>
                  <a:gd name="T20" fmla="*/ 452 w 1484"/>
                  <a:gd name="T21" fmla="*/ 241 h 433"/>
                  <a:gd name="T22" fmla="*/ 0 w 1484"/>
                  <a:gd name="T23" fmla="*/ 241 h 433"/>
                  <a:gd name="T24" fmla="*/ 0 w 1484"/>
                  <a:gd name="T25" fmla="*/ 0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84" h="433">
                    <a:moveTo>
                      <a:pt x="0" y="0"/>
                    </a:moveTo>
                    <a:lnTo>
                      <a:pt x="1484" y="0"/>
                    </a:lnTo>
                    <a:lnTo>
                      <a:pt x="1484" y="241"/>
                    </a:lnTo>
                    <a:lnTo>
                      <a:pt x="896" y="241"/>
                    </a:lnTo>
                    <a:lnTo>
                      <a:pt x="896" y="346"/>
                    </a:lnTo>
                    <a:lnTo>
                      <a:pt x="1425" y="346"/>
                    </a:lnTo>
                    <a:lnTo>
                      <a:pt x="1425" y="433"/>
                    </a:lnTo>
                    <a:lnTo>
                      <a:pt x="0" y="433"/>
                    </a:lnTo>
                    <a:lnTo>
                      <a:pt x="0" y="346"/>
                    </a:lnTo>
                    <a:lnTo>
                      <a:pt x="452" y="346"/>
                    </a:lnTo>
                    <a:lnTo>
                      <a:pt x="45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7"/>
              <p:cNvSpPr>
                <a:spLocks/>
              </p:cNvSpPr>
              <p:nvPr/>
            </p:nvSpPr>
            <p:spPr bwMode="auto">
              <a:xfrm>
                <a:off x="339" y="448"/>
                <a:ext cx="316" cy="132"/>
              </a:xfrm>
              <a:custGeom>
                <a:avLst/>
                <a:gdLst>
                  <a:gd name="T0" fmla="*/ 0 w 2531"/>
                  <a:gd name="T1" fmla="*/ 0 h 1057"/>
                  <a:gd name="T2" fmla="*/ 2531 w 2531"/>
                  <a:gd name="T3" fmla="*/ 0 h 1057"/>
                  <a:gd name="T4" fmla="*/ 2531 w 2531"/>
                  <a:gd name="T5" fmla="*/ 1057 h 1057"/>
                  <a:gd name="T6" fmla="*/ 2345 w 2531"/>
                  <a:gd name="T7" fmla="*/ 1057 h 1057"/>
                  <a:gd name="T8" fmla="*/ 2345 w 2531"/>
                  <a:gd name="T9" fmla="*/ 186 h 1057"/>
                  <a:gd name="T10" fmla="*/ 184 w 2531"/>
                  <a:gd name="T11" fmla="*/ 186 h 1057"/>
                  <a:gd name="T12" fmla="*/ 184 w 2531"/>
                  <a:gd name="T13" fmla="*/ 582 h 1057"/>
                  <a:gd name="T14" fmla="*/ 0 w 2531"/>
                  <a:gd name="T15" fmla="*/ 582 h 1057"/>
                  <a:gd name="T16" fmla="*/ 0 w 2531"/>
                  <a:gd name="T17" fmla="*/ 0 h 10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31" h="1057">
                    <a:moveTo>
                      <a:pt x="0" y="0"/>
                    </a:moveTo>
                    <a:lnTo>
                      <a:pt x="2531" y="0"/>
                    </a:lnTo>
                    <a:lnTo>
                      <a:pt x="2531" y="1057"/>
                    </a:lnTo>
                    <a:lnTo>
                      <a:pt x="2345" y="1057"/>
                    </a:lnTo>
                    <a:lnTo>
                      <a:pt x="2345" y="186"/>
                    </a:lnTo>
                    <a:lnTo>
                      <a:pt x="184" y="186"/>
                    </a:lnTo>
                    <a:lnTo>
                      <a:pt x="184" y="582"/>
                    </a:lnTo>
                    <a:lnTo>
                      <a:pt x="0" y="58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8"/>
              <p:cNvSpPr>
                <a:spLocks noEditPoints="1"/>
              </p:cNvSpPr>
              <p:nvPr/>
            </p:nvSpPr>
            <p:spPr bwMode="auto">
              <a:xfrm>
                <a:off x="283" y="528"/>
                <a:ext cx="121" cy="183"/>
              </a:xfrm>
              <a:custGeom>
                <a:avLst/>
                <a:gdLst>
                  <a:gd name="T0" fmla="*/ 504 w 966"/>
                  <a:gd name="T1" fmla="*/ 1294 h 1462"/>
                  <a:gd name="T2" fmla="*/ 489 w 966"/>
                  <a:gd name="T3" fmla="*/ 1297 h 1462"/>
                  <a:gd name="T4" fmla="*/ 476 w 966"/>
                  <a:gd name="T5" fmla="*/ 1303 h 1462"/>
                  <a:gd name="T6" fmla="*/ 466 w 966"/>
                  <a:gd name="T7" fmla="*/ 1314 h 1462"/>
                  <a:gd name="T8" fmla="*/ 460 w 966"/>
                  <a:gd name="T9" fmla="*/ 1327 h 1462"/>
                  <a:gd name="T10" fmla="*/ 457 w 966"/>
                  <a:gd name="T11" fmla="*/ 1341 h 1462"/>
                  <a:gd name="T12" fmla="*/ 460 w 966"/>
                  <a:gd name="T13" fmla="*/ 1356 h 1462"/>
                  <a:gd name="T14" fmla="*/ 466 w 966"/>
                  <a:gd name="T15" fmla="*/ 1368 h 1462"/>
                  <a:gd name="T16" fmla="*/ 476 w 966"/>
                  <a:gd name="T17" fmla="*/ 1379 h 1462"/>
                  <a:gd name="T18" fmla="*/ 489 w 966"/>
                  <a:gd name="T19" fmla="*/ 1386 h 1462"/>
                  <a:gd name="T20" fmla="*/ 504 w 966"/>
                  <a:gd name="T21" fmla="*/ 1388 h 1462"/>
                  <a:gd name="T22" fmla="*/ 518 w 966"/>
                  <a:gd name="T23" fmla="*/ 1386 h 1462"/>
                  <a:gd name="T24" fmla="*/ 531 w 966"/>
                  <a:gd name="T25" fmla="*/ 1380 h 1462"/>
                  <a:gd name="T26" fmla="*/ 542 w 966"/>
                  <a:gd name="T27" fmla="*/ 1369 h 1462"/>
                  <a:gd name="T28" fmla="*/ 548 w 966"/>
                  <a:gd name="T29" fmla="*/ 1356 h 1462"/>
                  <a:gd name="T30" fmla="*/ 551 w 966"/>
                  <a:gd name="T31" fmla="*/ 1341 h 1462"/>
                  <a:gd name="T32" fmla="*/ 548 w 966"/>
                  <a:gd name="T33" fmla="*/ 1327 h 1462"/>
                  <a:gd name="T34" fmla="*/ 542 w 966"/>
                  <a:gd name="T35" fmla="*/ 1314 h 1462"/>
                  <a:gd name="T36" fmla="*/ 531 w 966"/>
                  <a:gd name="T37" fmla="*/ 1303 h 1462"/>
                  <a:gd name="T38" fmla="*/ 518 w 966"/>
                  <a:gd name="T39" fmla="*/ 1297 h 1462"/>
                  <a:gd name="T40" fmla="*/ 504 w 966"/>
                  <a:gd name="T41" fmla="*/ 1294 h 1462"/>
                  <a:gd name="T42" fmla="*/ 140 w 966"/>
                  <a:gd name="T43" fmla="*/ 141 h 1462"/>
                  <a:gd name="T44" fmla="*/ 140 w 966"/>
                  <a:gd name="T45" fmla="*/ 1219 h 1462"/>
                  <a:gd name="T46" fmla="*/ 827 w 966"/>
                  <a:gd name="T47" fmla="*/ 1219 h 1462"/>
                  <a:gd name="T48" fmla="*/ 827 w 966"/>
                  <a:gd name="T49" fmla="*/ 141 h 1462"/>
                  <a:gd name="T50" fmla="*/ 140 w 966"/>
                  <a:gd name="T51" fmla="*/ 141 h 1462"/>
                  <a:gd name="T52" fmla="*/ 0 w 966"/>
                  <a:gd name="T53" fmla="*/ 0 h 1462"/>
                  <a:gd name="T54" fmla="*/ 966 w 966"/>
                  <a:gd name="T55" fmla="*/ 0 h 1462"/>
                  <a:gd name="T56" fmla="*/ 966 w 966"/>
                  <a:gd name="T57" fmla="*/ 1462 h 1462"/>
                  <a:gd name="T58" fmla="*/ 0 w 966"/>
                  <a:gd name="T59" fmla="*/ 1462 h 1462"/>
                  <a:gd name="T60" fmla="*/ 0 w 966"/>
                  <a:gd name="T61" fmla="*/ 0 h 1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66" h="1462">
                    <a:moveTo>
                      <a:pt x="504" y="1294"/>
                    </a:moveTo>
                    <a:lnTo>
                      <a:pt x="489" y="1297"/>
                    </a:lnTo>
                    <a:lnTo>
                      <a:pt x="476" y="1303"/>
                    </a:lnTo>
                    <a:lnTo>
                      <a:pt x="466" y="1314"/>
                    </a:lnTo>
                    <a:lnTo>
                      <a:pt x="460" y="1327"/>
                    </a:lnTo>
                    <a:lnTo>
                      <a:pt x="457" y="1341"/>
                    </a:lnTo>
                    <a:lnTo>
                      <a:pt x="460" y="1356"/>
                    </a:lnTo>
                    <a:lnTo>
                      <a:pt x="466" y="1368"/>
                    </a:lnTo>
                    <a:lnTo>
                      <a:pt x="476" y="1379"/>
                    </a:lnTo>
                    <a:lnTo>
                      <a:pt x="489" y="1386"/>
                    </a:lnTo>
                    <a:lnTo>
                      <a:pt x="504" y="1388"/>
                    </a:lnTo>
                    <a:lnTo>
                      <a:pt x="518" y="1386"/>
                    </a:lnTo>
                    <a:lnTo>
                      <a:pt x="531" y="1380"/>
                    </a:lnTo>
                    <a:lnTo>
                      <a:pt x="542" y="1369"/>
                    </a:lnTo>
                    <a:lnTo>
                      <a:pt x="548" y="1356"/>
                    </a:lnTo>
                    <a:lnTo>
                      <a:pt x="551" y="1341"/>
                    </a:lnTo>
                    <a:lnTo>
                      <a:pt x="548" y="1327"/>
                    </a:lnTo>
                    <a:lnTo>
                      <a:pt x="542" y="1314"/>
                    </a:lnTo>
                    <a:lnTo>
                      <a:pt x="531" y="1303"/>
                    </a:lnTo>
                    <a:lnTo>
                      <a:pt x="518" y="1297"/>
                    </a:lnTo>
                    <a:lnTo>
                      <a:pt x="504" y="1294"/>
                    </a:lnTo>
                    <a:close/>
                    <a:moveTo>
                      <a:pt x="140" y="141"/>
                    </a:moveTo>
                    <a:lnTo>
                      <a:pt x="140" y="1219"/>
                    </a:lnTo>
                    <a:lnTo>
                      <a:pt x="827" y="1219"/>
                    </a:lnTo>
                    <a:lnTo>
                      <a:pt x="827" y="141"/>
                    </a:lnTo>
                    <a:lnTo>
                      <a:pt x="140" y="141"/>
                    </a:lnTo>
                    <a:close/>
                    <a:moveTo>
                      <a:pt x="0" y="0"/>
                    </a:moveTo>
                    <a:lnTo>
                      <a:pt x="966" y="0"/>
                    </a:lnTo>
                    <a:lnTo>
                      <a:pt x="966" y="1462"/>
                    </a:lnTo>
                    <a:lnTo>
                      <a:pt x="0" y="146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9"/>
              <p:cNvSpPr>
                <a:spLocks noEditPoints="1"/>
              </p:cNvSpPr>
              <p:nvPr/>
            </p:nvSpPr>
            <p:spPr bwMode="auto">
              <a:xfrm>
                <a:off x="605" y="587"/>
                <a:ext cx="84" cy="128"/>
              </a:xfrm>
              <a:custGeom>
                <a:avLst/>
                <a:gdLst>
                  <a:gd name="T0" fmla="*/ 330 w 673"/>
                  <a:gd name="T1" fmla="*/ 917 h 1029"/>
                  <a:gd name="T2" fmla="*/ 312 w 673"/>
                  <a:gd name="T3" fmla="*/ 935 h 1029"/>
                  <a:gd name="T4" fmla="*/ 312 w 673"/>
                  <a:gd name="T5" fmla="*/ 963 h 1029"/>
                  <a:gd name="T6" fmla="*/ 330 w 673"/>
                  <a:gd name="T7" fmla="*/ 982 h 1029"/>
                  <a:gd name="T8" fmla="*/ 358 w 673"/>
                  <a:gd name="T9" fmla="*/ 982 h 1029"/>
                  <a:gd name="T10" fmla="*/ 377 w 673"/>
                  <a:gd name="T11" fmla="*/ 963 h 1029"/>
                  <a:gd name="T12" fmla="*/ 377 w 673"/>
                  <a:gd name="T13" fmla="*/ 935 h 1029"/>
                  <a:gd name="T14" fmla="*/ 358 w 673"/>
                  <a:gd name="T15" fmla="*/ 917 h 1029"/>
                  <a:gd name="T16" fmla="*/ 98 w 673"/>
                  <a:gd name="T17" fmla="*/ 156 h 1029"/>
                  <a:gd name="T18" fmla="*/ 121 w 673"/>
                  <a:gd name="T19" fmla="*/ 864 h 1029"/>
                  <a:gd name="T20" fmla="*/ 183 w 673"/>
                  <a:gd name="T21" fmla="*/ 864 h 1029"/>
                  <a:gd name="T22" fmla="*/ 263 w 673"/>
                  <a:gd name="T23" fmla="*/ 864 h 1029"/>
                  <a:gd name="T24" fmla="*/ 353 w 673"/>
                  <a:gd name="T25" fmla="*/ 864 h 1029"/>
                  <a:gd name="T26" fmla="*/ 445 w 673"/>
                  <a:gd name="T27" fmla="*/ 864 h 1029"/>
                  <a:gd name="T28" fmla="*/ 535 w 673"/>
                  <a:gd name="T29" fmla="*/ 864 h 1029"/>
                  <a:gd name="T30" fmla="*/ 576 w 673"/>
                  <a:gd name="T31" fmla="*/ 156 h 1029"/>
                  <a:gd name="T32" fmla="*/ 263 w 673"/>
                  <a:gd name="T33" fmla="*/ 92 h 1029"/>
                  <a:gd name="T34" fmla="*/ 437 w 673"/>
                  <a:gd name="T35" fmla="*/ 106 h 1029"/>
                  <a:gd name="T36" fmla="*/ 263 w 673"/>
                  <a:gd name="T37" fmla="*/ 92 h 1029"/>
                  <a:gd name="T38" fmla="*/ 347 w 673"/>
                  <a:gd name="T39" fmla="*/ 43 h 1029"/>
                  <a:gd name="T40" fmla="*/ 340 w 673"/>
                  <a:gd name="T41" fmla="*/ 47 h 1029"/>
                  <a:gd name="T42" fmla="*/ 336 w 673"/>
                  <a:gd name="T43" fmla="*/ 54 h 1029"/>
                  <a:gd name="T44" fmla="*/ 337 w 673"/>
                  <a:gd name="T45" fmla="*/ 62 h 1029"/>
                  <a:gd name="T46" fmla="*/ 342 w 673"/>
                  <a:gd name="T47" fmla="*/ 69 h 1029"/>
                  <a:gd name="T48" fmla="*/ 351 w 673"/>
                  <a:gd name="T49" fmla="*/ 72 h 1029"/>
                  <a:gd name="T50" fmla="*/ 359 w 673"/>
                  <a:gd name="T51" fmla="*/ 69 h 1029"/>
                  <a:gd name="T52" fmla="*/ 364 w 673"/>
                  <a:gd name="T53" fmla="*/ 62 h 1029"/>
                  <a:gd name="T54" fmla="*/ 365 w 673"/>
                  <a:gd name="T55" fmla="*/ 54 h 1029"/>
                  <a:gd name="T56" fmla="*/ 361 w 673"/>
                  <a:gd name="T57" fmla="*/ 47 h 1029"/>
                  <a:gd name="T58" fmla="*/ 354 w 673"/>
                  <a:gd name="T59" fmla="*/ 43 h 1029"/>
                  <a:gd name="T60" fmla="*/ 0 w 673"/>
                  <a:gd name="T61" fmla="*/ 0 h 1029"/>
                  <a:gd name="T62" fmla="*/ 673 w 673"/>
                  <a:gd name="T63" fmla="*/ 1029 h 1029"/>
                  <a:gd name="T64" fmla="*/ 0 w 673"/>
                  <a:gd name="T65" fmla="*/ 0 h 1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3" h="1029">
                    <a:moveTo>
                      <a:pt x="345" y="914"/>
                    </a:moveTo>
                    <a:lnTo>
                      <a:pt x="330" y="917"/>
                    </a:lnTo>
                    <a:lnTo>
                      <a:pt x="319" y="924"/>
                    </a:lnTo>
                    <a:lnTo>
                      <a:pt x="312" y="935"/>
                    </a:lnTo>
                    <a:lnTo>
                      <a:pt x="309" y="949"/>
                    </a:lnTo>
                    <a:lnTo>
                      <a:pt x="312" y="963"/>
                    </a:lnTo>
                    <a:lnTo>
                      <a:pt x="319" y="974"/>
                    </a:lnTo>
                    <a:lnTo>
                      <a:pt x="330" y="982"/>
                    </a:lnTo>
                    <a:lnTo>
                      <a:pt x="345" y="985"/>
                    </a:lnTo>
                    <a:lnTo>
                      <a:pt x="358" y="982"/>
                    </a:lnTo>
                    <a:lnTo>
                      <a:pt x="369" y="974"/>
                    </a:lnTo>
                    <a:lnTo>
                      <a:pt x="377" y="963"/>
                    </a:lnTo>
                    <a:lnTo>
                      <a:pt x="379" y="949"/>
                    </a:lnTo>
                    <a:lnTo>
                      <a:pt x="377" y="935"/>
                    </a:lnTo>
                    <a:lnTo>
                      <a:pt x="369" y="924"/>
                    </a:lnTo>
                    <a:lnTo>
                      <a:pt x="358" y="917"/>
                    </a:lnTo>
                    <a:lnTo>
                      <a:pt x="345" y="914"/>
                    </a:lnTo>
                    <a:close/>
                    <a:moveTo>
                      <a:pt x="98" y="156"/>
                    </a:moveTo>
                    <a:lnTo>
                      <a:pt x="98" y="864"/>
                    </a:lnTo>
                    <a:lnTo>
                      <a:pt x="121" y="864"/>
                    </a:lnTo>
                    <a:lnTo>
                      <a:pt x="149" y="864"/>
                    </a:lnTo>
                    <a:lnTo>
                      <a:pt x="183" y="864"/>
                    </a:lnTo>
                    <a:lnTo>
                      <a:pt x="222" y="864"/>
                    </a:lnTo>
                    <a:lnTo>
                      <a:pt x="263" y="864"/>
                    </a:lnTo>
                    <a:lnTo>
                      <a:pt x="307" y="864"/>
                    </a:lnTo>
                    <a:lnTo>
                      <a:pt x="353" y="864"/>
                    </a:lnTo>
                    <a:lnTo>
                      <a:pt x="399" y="864"/>
                    </a:lnTo>
                    <a:lnTo>
                      <a:pt x="445" y="864"/>
                    </a:lnTo>
                    <a:lnTo>
                      <a:pt x="491" y="864"/>
                    </a:lnTo>
                    <a:lnTo>
                      <a:pt x="535" y="864"/>
                    </a:lnTo>
                    <a:lnTo>
                      <a:pt x="576" y="863"/>
                    </a:lnTo>
                    <a:lnTo>
                      <a:pt x="576" y="156"/>
                    </a:lnTo>
                    <a:lnTo>
                      <a:pt x="98" y="156"/>
                    </a:lnTo>
                    <a:close/>
                    <a:moveTo>
                      <a:pt x="263" y="92"/>
                    </a:moveTo>
                    <a:lnTo>
                      <a:pt x="263" y="106"/>
                    </a:lnTo>
                    <a:lnTo>
                      <a:pt x="437" y="106"/>
                    </a:lnTo>
                    <a:lnTo>
                      <a:pt x="437" y="92"/>
                    </a:lnTo>
                    <a:lnTo>
                      <a:pt x="263" y="92"/>
                    </a:lnTo>
                    <a:close/>
                    <a:moveTo>
                      <a:pt x="351" y="43"/>
                    </a:moveTo>
                    <a:lnTo>
                      <a:pt x="347" y="43"/>
                    </a:lnTo>
                    <a:lnTo>
                      <a:pt x="343" y="45"/>
                    </a:lnTo>
                    <a:lnTo>
                      <a:pt x="340" y="47"/>
                    </a:lnTo>
                    <a:lnTo>
                      <a:pt x="338" y="50"/>
                    </a:lnTo>
                    <a:lnTo>
                      <a:pt x="336" y="54"/>
                    </a:lnTo>
                    <a:lnTo>
                      <a:pt x="336" y="57"/>
                    </a:lnTo>
                    <a:lnTo>
                      <a:pt x="337" y="62"/>
                    </a:lnTo>
                    <a:lnTo>
                      <a:pt x="339" y="66"/>
                    </a:lnTo>
                    <a:lnTo>
                      <a:pt x="342" y="69"/>
                    </a:lnTo>
                    <a:lnTo>
                      <a:pt x="346" y="71"/>
                    </a:lnTo>
                    <a:lnTo>
                      <a:pt x="351" y="72"/>
                    </a:lnTo>
                    <a:lnTo>
                      <a:pt x="355" y="71"/>
                    </a:lnTo>
                    <a:lnTo>
                      <a:pt x="359" y="69"/>
                    </a:lnTo>
                    <a:lnTo>
                      <a:pt x="362" y="66"/>
                    </a:lnTo>
                    <a:lnTo>
                      <a:pt x="364" y="62"/>
                    </a:lnTo>
                    <a:lnTo>
                      <a:pt x="365" y="57"/>
                    </a:lnTo>
                    <a:lnTo>
                      <a:pt x="365" y="54"/>
                    </a:lnTo>
                    <a:lnTo>
                      <a:pt x="363" y="50"/>
                    </a:lnTo>
                    <a:lnTo>
                      <a:pt x="361" y="47"/>
                    </a:lnTo>
                    <a:lnTo>
                      <a:pt x="358" y="45"/>
                    </a:lnTo>
                    <a:lnTo>
                      <a:pt x="354" y="43"/>
                    </a:lnTo>
                    <a:lnTo>
                      <a:pt x="351" y="43"/>
                    </a:lnTo>
                    <a:close/>
                    <a:moveTo>
                      <a:pt x="0" y="0"/>
                    </a:moveTo>
                    <a:lnTo>
                      <a:pt x="673" y="0"/>
                    </a:lnTo>
                    <a:lnTo>
                      <a:pt x="673" y="1029"/>
                    </a:lnTo>
                    <a:lnTo>
                      <a:pt x="0" y="102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625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ck Arc 3"/>
          <p:cNvSpPr/>
          <p:nvPr/>
        </p:nvSpPr>
        <p:spPr>
          <a:xfrm rot="5400000">
            <a:off x="3307080" y="1112520"/>
            <a:ext cx="1371600" cy="1371600"/>
          </a:xfrm>
          <a:prstGeom prst="blockArc">
            <a:avLst>
              <a:gd name="adj1" fmla="val 10800000"/>
              <a:gd name="adj2" fmla="val 0"/>
              <a:gd name="adj3" fmla="val 2012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 rot="16200000" flipH="1">
            <a:off x="3307080" y="15240"/>
            <a:ext cx="1371600" cy="1371600"/>
          </a:xfrm>
          <a:prstGeom prst="blockArc">
            <a:avLst>
              <a:gd name="adj1" fmla="val 10800000"/>
              <a:gd name="adj2" fmla="val 0"/>
              <a:gd name="adj3" fmla="val 2012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Block Arc 6"/>
          <p:cNvSpPr/>
          <p:nvPr/>
        </p:nvSpPr>
        <p:spPr>
          <a:xfrm rot="5400000">
            <a:off x="3307080" y="3307080"/>
            <a:ext cx="1371600" cy="1371600"/>
          </a:xfrm>
          <a:prstGeom prst="blockArc">
            <a:avLst>
              <a:gd name="adj1" fmla="val 10800000"/>
              <a:gd name="adj2" fmla="val 0"/>
              <a:gd name="adj3" fmla="val 2012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lock Arc 8"/>
          <p:cNvSpPr/>
          <p:nvPr/>
        </p:nvSpPr>
        <p:spPr>
          <a:xfrm rot="16200000" flipH="1">
            <a:off x="3307080" y="2209800"/>
            <a:ext cx="1371600" cy="1371600"/>
          </a:xfrm>
          <a:prstGeom prst="blockArc">
            <a:avLst>
              <a:gd name="adj1" fmla="val 10800000"/>
              <a:gd name="adj2" fmla="val 0"/>
              <a:gd name="adj3" fmla="val 2012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18560" y="426719"/>
            <a:ext cx="548640" cy="54864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18560" y="2621279"/>
            <a:ext cx="548640" cy="5486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718560" y="1493518"/>
            <a:ext cx="548640" cy="5486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718560" y="3718558"/>
            <a:ext cx="548640" cy="54864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18324" y="377874"/>
            <a:ext cx="2877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8323" y="2572433"/>
            <a:ext cx="2877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4969" y="1475152"/>
            <a:ext cx="2877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4968" y="3669711"/>
            <a:ext cx="2877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Block Arc 18"/>
          <p:cNvSpPr/>
          <p:nvPr/>
        </p:nvSpPr>
        <p:spPr>
          <a:xfrm rot="5400000">
            <a:off x="3307080" y="5501639"/>
            <a:ext cx="1371600" cy="1371600"/>
          </a:xfrm>
          <a:prstGeom prst="blockArc">
            <a:avLst>
              <a:gd name="adj1" fmla="val 10800000"/>
              <a:gd name="adj2" fmla="val 0"/>
              <a:gd name="adj3" fmla="val 2012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lock Arc 19"/>
          <p:cNvSpPr/>
          <p:nvPr/>
        </p:nvSpPr>
        <p:spPr>
          <a:xfrm rot="16200000" flipH="1">
            <a:off x="3307080" y="4404359"/>
            <a:ext cx="1371600" cy="1371600"/>
          </a:xfrm>
          <a:prstGeom prst="blockArc">
            <a:avLst>
              <a:gd name="adj1" fmla="val 10800000"/>
              <a:gd name="adj2" fmla="val 0"/>
              <a:gd name="adj3" fmla="val 2012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3718560" y="4815838"/>
            <a:ext cx="548640" cy="54864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718560" y="5913117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18323" y="4760742"/>
            <a:ext cx="2877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4968" y="5858020"/>
            <a:ext cx="2877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89951" y="1493518"/>
            <a:ext cx="25408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n w="3175">
                  <a:solidFill>
                    <a:schemeClr val="accent3"/>
                  </a:solidFill>
                </a:ln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 01</a:t>
            </a:r>
            <a:endParaRPr lang="en-US" sz="2800" dirty="0">
              <a:ln w="3175">
                <a:solidFill>
                  <a:schemeClr val="accent3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41806" y="2621279"/>
            <a:ext cx="25408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 02</a:t>
            </a:r>
            <a:endParaRPr lang="en-US" sz="28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89951" y="3733797"/>
            <a:ext cx="25408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n w="3175">
                  <a:solidFill>
                    <a:schemeClr val="accent5"/>
                  </a:solidFill>
                </a:ln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 03</a:t>
            </a:r>
            <a:endParaRPr lang="en-US" sz="2800" dirty="0">
              <a:ln w="3175">
                <a:solidFill>
                  <a:schemeClr val="accent5"/>
                </a:solidFill>
              </a:ln>
              <a:solidFill>
                <a:schemeClr val="accent5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1948" y="4861558"/>
            <a:ext cx="25408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Section 04</a:t>
            </a:r>
            <a:endParaRPr lang="en-US" sz="2800" dirty="0">
              <a:ln>
                <a:solidFill>
                  <a:schemeClr val="accent6"/>
                </a:solidFill>
              </a:ln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Chevron 34"/>
          <p:cNvSpPr/>
          <p:nvPr/>
        </p:nvSpPr>
        <p:spPr>
          <a:xfrm>
            <a:off x="3879513" y="579120"/>
            <a:ext cx="236815" cy="24384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>
            <a:off x="3879513" y="2773678"/>
            <a:ext cx="236815" cy="24384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hevron 36"/>
          <p:cNvSpPr/>
          <p:nvPr/>
        </p:nvSpPr>
        <p:spPr>
          <a:xfrm flipH="1">
            <a:off x="3879513" y="3870960"/>
            <a:ext cx="236815" cy="24384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 flipH="1">
            <a:off x="3879513" y="6065518"/>
            <a:ext cx="236815" cy="24384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 flipH="1">
            <a:off x="3879513" y="1648447"/>
            <a:ext cx="236815" cy="24384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hevron 39"/>
          <p:cNvSpPr/>
          <p:nvPr/>
        </p:nvSpPr>
        <p:spPr>
          <a:xfrm>
            <a:off x="3879513" y="5001247"/>
            <a:ext cx="236815" cy="24384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397240" y="600613"/>
            <a:ext cx="1097280" cy="1097280"/>
          </a:xfrm>
          <a:prstGeom prst="roundRect">
            <a:avLst/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9677400" y="600613"/>
            <a:ext cx="1097280" cy="109728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8397240" y="2551333"/>
            <a:ext cx="1097280" cy="109728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9677400" y="2551333"/>
            <a:ext cx="1097280" cy="109728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406957" y="4431715"/>
            <a:ext cx="1097280" cy="109728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9687117" y="4431715"/>
            <a:ext cx="1097280" cy="109728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352924" y="1770518"/>
            <a:ext cx="1136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here.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9633084" y="1770518"/>
            <a:ext cx="1136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here.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8392357" y="3703322"/>
            <a:ext cx="1136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here.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9672517" y="3703322"/>
            <a:ext cx="1136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here.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8352924" y="5611057"/>
            <a:ext cx="1136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here.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9633084" y="5611057"/>
            <a:ext cx="1136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here.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8662511" y="854772"/>
            <a:ext cx="566738" cy="588963"/>
            <a:chOff x="8735853" y="872379"/>
            <a:chExt cx="566738" cy="588963"/>
          </a:xfrm>
        </p:grpSpPr>
        <p:sp>
          <p:nvSpPr>
            <p:cNvPr id="49" name="Freeform 14"/>
            <p:cNvSpPr>
              <a:spLocks/>
            </p:cNvSpPr>
            <p:nvPr/>
          </p:nvSpPr>
          <p:spPr bwMode="auto">
            <a:xfrm>
              <a:off x="8861266" y="1116854"/>
              <a:ext cx="111125" cy="241300"/>
            </a:xfrm>
            <a:custGeom>
              <a:avLst/>
              <a:gdLst>
                <a:gd name="T0" fmla="*/ 359 w 625"/>
                <a:gd name="T1" fmla="*/ 0 h 1368"/>
                <a:gd name="T2" fmla="*/ 625 w 625"/>
                <a:gd name="T3" fmla="*/ 0 h 1368"/>
                <a:gd name="T4" fmla="*/ 625 w 625"/>
                <a:gd name="T5" fmla="*/ 1368 h 1368"/>
                <a:gd name="T6" fmla="*/ 316 w 625"/>
                <a:gd name="T7" fmla="*/ 1368 h 1368"/>
                <a:gd name="T8" fmla="*/ 316 w 625"/>
                <a:gd name="T9" fmla="*/ 283 h 1368"/>
                <a:gd name="T10" fmla="*/ 311 w 625"/>
                <a:gd name="T11" fmla="*/ 283 h 1368"/>
                <a:gd name="T12" fmla="*/ 52 w 625"/>
                <a:gd name="T13" fmla="*/ 407 h 1368"/>
                <a:gd name="T14" fmla="*/ 0 w 625"/>
                <a:gd name="T15" fmla="*/ 168 h 1368"/>
                <a:gd name="T16" fmla="*/ 359 w 625"/>
                <a:gd name="T17" fmla="*/ 0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5" h="1368">
                  <a:moveTo>
                    <a:pt x="359" y="0"/>
                  </a:moveTo>
                  <a:lnTo>
                    <a:pt x="625" y="0"/>
                  </a:lnTo>
                  <a:lnTo>
                    <a:pt x="625" y="1368"/>
                  </a:lnTo>
                  <a:lnTo>
                    <a:pt x="316" y="1368"/>
                  </a:lnTo>
                  <a:lnTo>
                    <a:pt x="316" y="283"/>
                  </a:lnTo>
                  <a:lnTo>
                    <a:pt x="311" y="283"/>
                  </a:lnTo>
                  <a:lnTo>
                    <a:pt x="52" y="407"/>
                  </a:lnTo>
                  <a:lnTo>
                    <a:pt x="0" y="168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/>
            <p:cNvSpPr>
              <a:spLocks/>
            </p:cNvSpPr>
            <p:nvPr/>
          </p:nvSpPr>
          <p:spPr bwMode="auto">
            <a:xfrm>
              <a:off x="9007316" y="1116854"/>
              <a:ext cx="169863" cy="246063"/>
            </a:xfrm>
            <a:custGeom>
              <a:avLst/>
              <a:gdLst>
                <a:gd name="T0" fmla="*/ 910 w 962"/>
                <a:gd name="T1" fmla="*/ 0 h 1391"/>
                <a:gd name="T2" fmla="*/ 381 w 962"/>
                <a:gd name="T3" fmla="*/ 265 h 1391"/>
                <a:gd name="T4" fmla="*/ 380 w 962"/>
                <a:gd name="T5" fmla="*/ 472 h 1391"/>
                <a:gd name="T6" fmla="*/ 440 w 962"/>
                <a:gd name="T7" fmla="*/ 470 h 1391"/>
                <a:gd name="T8" fmla="*/ 537 w 962"/>
                <a:gd name="T9" fmla="*/ 476 h 1391"/>
                <a:gd name="T10" fmla="*/ 631 w 962"/>
                <a:gd name="T11" fmla="*/ 493 h 1391"/>
                <a:gd name="T12" fmla="*/ 720 w 962"/>
                <a:gd name="T13" fmla="*/ 525 h 1391"/>
                <a:gd name="T14" fmla="*/ 797 w 962"/>
                <a:gd name="T15" fmla="*/ 570 h 1391"/>
                <a:gd name="T16" fmla="*/ 859 w 962"/>
                <a:gd name="T17" fmla="*/ 622 h 1391"/>
                <a:gd name="T18" fmla="*/ 908 w 962"/>
                <a:gd name="T19" fmla="*/ 688 h 1391"/>
                <a:gd name="T20" fmla="*/ 943 w 962"/>
                <a:gd name="T21" fmla="*/ 767 h 1391"/>
                <a:gd name="T22" fmla="*/ 960 w 962"/>
                <a:gd name="T23" fmla="*/ 860 h 1391"/>
                <a:gd name="T24" fmla="*/ 960 w 962"/>
                <a:gd name="T25" fmla="*/ 956 h 1391"/>
                <a:gd name="T26" fmla="*/ 943 w 962"/>
                <a:gd name="T27" fmla="*/ 1042 h 1391"/>
                <a:gd name="T28" fmla="*/ 908 w 962"/>
                <a:gd name="T29" fmla="*/ 1124 h 1391"/>
                <a:gd name="T30" fmla="*/ 857 w 962"/>
                <a:gd name="T31" fmla="*/ 1197 h 1391"/>
                <a:gd name="T32" fmla="*/ 790 w 962"/>
                <a:gd name="T33" fmla="*/ 1262 h 1391"/>
                <a:gd name="T34" fmla="*/ 708 w 962"/>
                <a:gd name="T35" fmla="*/ 1315 h 1391"/>
                <a:gd name="T36" fmla="*/ 612 w 962"/>
                <a:gd name="T37" fmla="*/ 1356 h 1391"/>
                <a:gd name="T38" fmla="*/ 502 w 962"/>
                <a:gd name="T39" fmla="*/ 1382 h 1391"/>
                <a:gd name="T40" fmla="*/ 380 w 962"/>
                <a:gd name="T41" fmla="*/ 1391 h 1391"/>
                <a:gd name="T42" fmla="*/ 245 w 962"/>
                <a:gd name="T43" fmla="*/ 1382 h 1391"/>
                <a:gd name="T44" fmla="*/ 130 w 962"/>
                <a:gd name="T45" fmla="*/ 1360 h 1391"/>
                <a:gd name="T46" fmla="*/ 37 w 962"/>
                <a:gd name="T47" fmla="*/ 1330 h 1391"/>
                <a:gd name="T48" fmla="*/ 57 w 962"/>
                <a:gd name="T49" fmla="*/ 1073 h 1391"/>
                <a:gd name="T50" fmla="*/ 113 w 962"/>
                <a:gd name="T51" fmla="*/ 1096 h 1391"/>
                <a:gd name="T52" fmla="*/ 187 w 962"/>
                <a:gd name="T53" fmla="*/ 1118 h 1391"/>
                <a:gd name="T54" fmla="*/ 272 w 962"/>
                <a:gd name="T55" fmla="*/ 1134 h 1391"/>
                <a:gd name="T56" fmla="*/ 364 w 962"/>
                <a:gd name="T57" fmla="*/ 1140 h 1391"/>
                <a:gd name="T58" fmla="*/ 426 w 962"/>
                <a:gd name="T59" fmla="*/ 1136 h 1391"/>
                <a:gd name="T60" fmla="*/ 484 w 962"/>
                <a:gd name="T61" fmla="*/ 1121 h 1391"/>
                <a:gd name="T62" fmla="*/ 537 w 962"/>
                <a:gd name="T63" fmla="*/ 1098 h 1391"/>
                <a:gd name="T64" fmla="*/ 583 w 962"/>
                <a:gd name="T65" fmla="*/ 1065 h 1391"/>
                <a:gd name="T66" fmla="*/ 615 w 962"/>
                <a:gd name="T67" fmla="*/ 1020 h 1391"/>
                <a:gd name="T68" fmla="*/ 634 w 962"/>
                <a:gd name="T69" fmla="*/ 964 h 1391"/>
                <a:gd name="T70" fmla="*/ 635 w 962"/>
                <a:gd name="T71" fmla="*/ 904 h 1391"/>
                <a:gd name="T72" fmla="*/ 621 w 962"/>
                <a:gd name="T73" fmla="*/ 849 h 1391"/>
                <a:gd name="T74" fmla="*/ 591 w 962"/>
                <a:gd name="T75" fmla="*/ 804 h 1391"/>
                <a:gd name="T76" fmla="*/ 547 w 962"/>
                <a:gd name="T77" fmla="*/ 766 h 1391"/>
                <a:gd name="T78" fmla="*/ 486 w 962"/>
                <a:gd name="T79" fmla="*/ 737 h 1391"/>
                <a:gd name="T80" fmla="*/ 407 w 962"/>
                <a:gd name="T81" fmla="*/ 717 h 1391"/>
                <a:gd name="T82" fmla="*/ 309 w 962"/>
                <a:gd name="T83" fmla="*/ 707 h 1391"/>
                <a:gd name="T84" fmla="*/ 211 w 962"/>
                <a:gd name="T85" fmla="*/ 706 h 1391"/>
                <a:gd name="T86" fmla="*/ 137 w 962"/>
                <a:gd name="T87" fmla="*/ 710 h 1391"/>
                <a:gd name="T88" fmla="*/ 69 w 962"/>
                <a:gd name="T89" fmla="*/ 717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62" h="1391">
                  <a:moveTo>
                    <a:pt x="160" y="0"/>
                  </a:moveTo>
                  <a:lnTo>
                    <a:pt x="910" y="0"/>
                  </a:lnTo>
                  <a:lnTo>
                    <a:pt x="910" y="265"/>
                  </a:lnTo>
                  <a:lnTo>
                    <a:pt x="381" y="265"/>
                  </a:lnTo>
                  <a:lnTo>
                    <a:pt x="352" y="475"/>
                  </a:lnTo>
                  <a:lnTo>
                    <a:pt x="380" y="472"/>
                  </a:lnTo>
                  <a:lnTo>
                    <a:pt x="409" y="470"/>
                  </a:lnTo>
                  <a:lnTo>
                    <a:pt x="440" y="470"/>
                  </a:lnTo>
                  <a:lnTo>
                    <a:pt x="488" y="472"/>
                  </a:lnTo>
                  <a:lnTo>
                    <a:pt x="537" y="476"/>
                  </a:lnTo>
                  <a:lnTo>
                    <a:pt x="585" y="484"/>
                  </a:lnTo>
                  <a:lnTo>
                    <a:pt x="631" y="493"/>
                  </a:lnTo>
                  <a:lnTo>
                    <a:pt x="676" y="507"/>
                  </a:lnTo>
                  <a:lnTo>
                    <a:pt x="720" y="525"/>
                  </a:lnTo>
                  <a:lnTo>
                    <a:pt x="759" y="544"/>
                  </a:lnTo>
                  <a:lnTo>
                    <a:pt x="797" y="570"/>
                  </a:lnTo>
                  <a:lnTo>
                    <a:pt x="830" y="594"/>
                  </a:lnTo>
                  <a:lnTo>
                    <a:pt x="859" y="622"/>
                  </a:lnTo>
                  <a:lnTo>
                    <a:pt x="886" y="653"/>
                  </a:lnTo>
                  <a:lnTo>
                    <a:pt x="908" y="688"/>
                  </a:lnTo>
                  <a:lnTo>
                    <a:pt x="928" y="726"/>
                  </a:lnTo>
                  <a:lnTo>
                    <a:pt x="943" y="767"/>
                  </a:lnTo>
                  <a:lnTo>
                    <a:pt x="954" y="811"/>
                  </a:lnTo>
                  <a:lnTo>
                    <a:pt x="960" y="860"/>
                  </a:lnTo>
                  <a:lnTo>
                    <a:pt x="962" y="912"/>
                  </a:lnTo>
                  <a:lnTo>
                    <a:pt x="960" y="956"/>
                  </a:lnTo>
                  <a:lnTo>
                    <a:pt x="954" y="1000"/>
                  </a:lnTo>
                  <a:lnTo>
                    <a:pt x="943" y="1042"/>
                  </a:lnTo>
                  <a:lnTo>
                    <a:pt x="927" y="1084"/>
                  </a:lnTo>
                  <a:lnTo>
                    <a:pt x="908" y="1124"/>
                  </a:lnTo>
                  <a:lnTo>
                    <a:pt x="884" y="1161"/>
                  </a:lnTo>
                  <a:lnTo>
                    <a:pt x="857" y="1197"/>
                  </a:lnTo>
                  <a:lnTo>
                    <a:pt x="826" y="1230"/>
                  </a:lnTo>
                  <a:lnTo>
                    <a:pt x="790" y="1262"/>
                  </a:lnTo>
                  <a:lnTo>
                    <a:pt x="751" y="1290"/>
                  </a:lnTo>
                  <a:lnTo>
                    <a:pt x="708" y="1315"/>
                  </a:lnTo>
                  <a:lnTo>
                    <a:pt x="662" y="1337"/>
                  </a:lnTo>
                  <a:lnTo>
                    <a:pt x="612" y="1356"/>
                  </a:lnTo>
                  <a:lnTo>
                    <a:pt x="559" y="1371"/>
                  </a:lnTo>
                  <a:lnTo>
                    <a:pt x="502" y="1382"/>
                  </a:lnTo>
                  <a:lnTo>
                    <a:pt x="442" y="1389"/>
                  </a:lnTo>
                  <a:lnTo>
                    <a:pt x="380" y="1391"/>
                  </a:lnTo>
                  <a:lnTo>
                    <a:pt x="310" y="1389"/>
                  </a:lnTo>
                  <a:lnTo>
                    <a:pt x="245" y="1382"/>
                  </a:lnTo>
                  <a:lnTo>
                    <a:pt x="185" y="1373"/>
                  </a:lnTo>
                  <a:lnTo>
                    <a:pt x="130" y="1360"/>
                  </a:lnTo>
                  <a:lnTo>
                    <a:pt x="80" y="1346"/>
                  </a:lnTo>
                  <a:lnTo>
                    <a:pt x="37" y="1330"/>
                  </a:lnTo>
                  <a:lnTo>
                    <a:pt x="0" y="1313"/>
                  </a:lnTo>
                  <a:lnTo>
                    <a:pt x="57" y="1073"/>
                  </a:lnTo>
                  <a:lnTo>
                    <a:pt x="83" y="1085"/>
                  </a:lnTo>
                  <a:lnTo>
                    <a:pt x="113" y="1096"/>
                  </a:lnTo>
                  <a:lnTo>
                    <a:pt x="148" y="1108"/>
                  </a:lnTo>
                  <a:lnTo>
                    <a:pt x="187" y="1118"/>
                  </a:lnTo>
                  <a:lnTo>
                    <a:pt x="229" y="1127"/>
                  </a:lnTo>
                  <a:lnTo>
                    <a:pt x="272" y="1134"/>
                  </a:lnTo>
                  <a:lnTo>
                    <a:pt x="318" y="1138"/>
                  </a:lnTo>
                  <a:lnTo>
                    <a:pt x="364" y="1140"/>
                  </a:lnTo>
                  <a:lnTo>
                    <a:pt x="395" y="1139"/>
                  </a:lnTo>
                  <a:lnTo>
                    <a:pt x="426" y="1136"/>
                  </a:lnTo>
                  <a:lnTo>
                    <a:pt x="455" y="1130"/>
                  </a:lnTo>
                  <a:lnTo>
                    <a:pt x="484" y="1121"/>
                  </a:lnTo>
                  <a:lnTo>
                    <a:pt x="512" y="1111"/>
                  </a:lnTo>
                  <a:lnTo>
                    <a:pt x="537" y="1098"/>
                  </a:lnTo>
                  <a:lnTo>
                    <a:pt x="561" y="1083"/>
                  </a:lnTo>
                  <a:lnTo>
                    <a:pt x="583" y="1065"/>
                  </a:lnTo>
                  <a:lnTo>
                    <a:pt x="601" y="1044"/>
                  </a:lnTo>
                  <a:lnTo>
                    <a:pt x="615" y="1020"/>
                  </a:lnTo>
                  <a:lnTo>
                    <a:pt x="627" y="994"/>
                  </a:lnTo>
                  <a:lnTo>
                    <a:pt x="634" y="964"/>
                  </a:lnTo>
                  <a:lnTo>
                    <a:pt x="636" y="933"/>
                  </a:lnTo>
                  <a:lnTo>
                    <a:pt x="635" y="904"/>
                  </a:lnTo>
                  <a:lnTo>
                    <a:pt x="630" y="875"/>
                  </a:lnTo>
                  <a:lnTo>
                    <a:pt x="621" y="849"/>
                  </a:lnTo>
                  <a:lnTo>
                    <a:pt x="608" y="826"/>
                  </a:lnTo>
                  <a:lnTo>
                    <a:pt x="591" y="804"/>
                  </a:lnTo>
                  <a:lnTo>
                    <a:pt x="572" y="784"/>
                  </a:lnTo>
                  <a:lnTo>
                    <a:pt x="547" y="766"/>
                  </a:lnTo>
                  <a:lnTo>
                    <a:pt x="518" y="751"/>
                  </a:lnTo>
                  <a:lnTo>
                    <a:pt x="486" y="737"/>
                  </a:lnTo>
                  <a:lnTo>
                    <a:pt x="449" y="726"/>
                  </a:lnTo>
                  <a:lnTo>
                    <a:pt x="407" y="717"/>
                  </a:lnTo>
                  <a:lnTo>
                    <a:pt x="360" y="710"/>
                  </a:lnTo>
                  <a:lnTo>
                    <a:pt x="309" y="707"/>
                  </a:lnTo>
                  <a:lnTo>
                    <a:pt x="254" y="705"/>
                  </a:lnTo>
                  <a:lnTo>
                    <a:pt x="211" y="706"/>
                  </a:lnTo>
                  <a:lnTo>
                    <a:pt x="172" y="707"/>
                  </a:lnTo>
                  <a:lnTo>
                    <a:pt x="137" y="710"/>
                  </a:lnTo>
                  <a:lnTo>
                    <a:pt x="104" y="713"/>
                  </a:lnTo>
                  <a:lnTo>
                    <a:pt x="69" y="717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/>
            <p:cNvSpPr>
              <a:spLocks noEditPoints="1"/>
            </p:cNvSpPr>
            <p:nvPr/>
          </p:nvSpPr>
          <p:spPr bwMode="auto">
            <a:xfrm>
              <a:off x="8735853" y="905717"/>
              <a:ext cx="566738" cy="555625"/>
            </a:xfrm>
            <a:custGeom>
              <a:avLst/>
              <a:gdLst>
                <a:gd name="T0" fmla="*/ 366 w 3215"/>
                <a:gd name="T1" fmla="*/ 894 h 3150"/>
                <a:gd name="T2" fmla="*/ 286 w 3215"/>
                <a:gd name="T3" fmla="*/ 951 h 3150"/>
                <a:gd name="T4" fmla="*/ 244 w 3215"/>
                <a:gd name="T5" fmla="*/ 1039 h 3150"/>
                <a:gd name="T6" fmla="*/ 244 w 3215"/>
                <a:gd name="T7" fmla="*/ 2660 h 3150"/>
                <a:gd name="T8" fmla="*/ 287 w 3215"/>
                <a:gd name="T9" fmla="*/ 2773 h 3150"/>
                <a:gd name="T10" fmla="*/ 369 w 3215"/>
                <a:gd name="T11" fmla="*/ 2857 h 3150"/>
                <a:gd name="T12" fmla="*/ 480 w 3215"/>
                <a:gd name="T13" fmla="*/ 2898 h 3150"/>
                <a:gd name="T14" fmla="*/ 2735 w 3215"/>
                <a:gd name="T15" fmla="*/ 2898 h 3150"/>
                <a:gd name="T16" fmla="*/ 2846 w 3215"/>
                <a:gd name="T17" fmla="*/ 2857 h 3150"/>
                <a:gd name="T18" fmla="*/ 2929 w 3215"/>
                <a:gd name="T19" fmla="*/ 2773 h 3150"/>
                <a:gd name="T20" fmla="*/ 2971 w 3215"/>
                <a:gd name="T21" fmla="*/ 2660 h 3150"/>
                <a:gd name="T22" fmla="*/ 2971 w 3215"/>
                <a:gd name="T23" fmla="*/ 1039 h 3150"/>
                <a:gd name="T24" fmla="*/ 2930 w 3215"/>
                <a:gd name="T25" fmla="*/ 951 h 3150"/>
                <a:gd name="T26" fmla="*/ 2850 w 3215"/>
                <a:gd name="T27" fmla="*/ 894 h 3150"/>
                <a:gd name="T28" fmla="*/ 433 w 3215"/>
                <a:gd name="T29" fmla="*/ 882 h 3150"/>
                <a:gd name="T30" fmla="*/ 1291 w 3215"/>
                <a:gd name="T31" fmla="*/ 189 h 3150"/>
                <a:gd name="T32" fmla="*/ 1315 w 3215"/>
                <a:gd name="T33" fmla="*/ 308 h 3150"/>
                <a:gd name="T34" fmla="*/ 1381 w 3215"/>
                <a:gd name="T35" fmla="*/ 406 h 3150"/>
                <a:gd name="T36" fmla="*/ 1478 w 3215"/>
                <a:gd name="T37" fmla="*/ 472 h 3150"/>
                <a:gd name="T38" fmla="*/ 1597 w 3215"/>
                <a:gd name="T39" fmla="*/ 496 h 3150"/>
                <a:gd name="T40" fmla="*/ 1700 w 3215"/>
                <a:gd name="T41" fmla="*/ 483 h 3150"/>
                <a:gd name="T42" fmla="*/ 1811 w 3215"/>
                <a:gd name="T43" fmla="*/ 421 h 3150"/>
                <a:gd name="T44" fmla="*/ 1890 w 3215"/>
                <a:gd name="T45" fmla="*/ 318 h 3150"/>
                <a:gd name="T46" fmla="*/ 1918 w 3215"/>
                <a:gd name="T47" fmla="*/ 189 h 3150"/>
                <a:gd name="T48" fmla="*/ 2250 w 3215"/>
                <a:gd name="T49" fmla="*/ 189 h 3150"/>
                <a:gd name="T50" fmla="*/ 2279 w 3215"/>
                <a:gd name="T51" fmla="*/ 318 h 3150"/>
                <a:gd name="T52" fmla="*/ 2356 w 3215"/>
                <a:gd name="T53" fmla="*/ 421 h 3150"/>
                <a:gd name="T54" fmla="*/ 2469 w 3215"/>
                <a:gd name="T55" fmla="*/ 483 h 3150"/>
                <a:gd name="T56" fmla="*/ 2572 w 3215"/>
                <a:gd name="T57" fmla="*/ 496 h 3150"/>
                <a:gd name="T58" fmla="*/ 2690 w 3215"/>
                <a:gd name="T59" fmla="*/ 472 h 3150"/>
                <a:gd name="T60" fmla="*/ 2787 w 3215"/>
                <a:gd name="T61" fmla="*/ 406 h 3150"/>
                <a:gd name="T62" fmla="*/ 2853 w 3215"/>
                <a:gd name="T63" fmla="*/ 308 h 3150"/>
                <a:gd name="T64" fmla="*/ 2877 w 3215"/>
                <a:gd name="T65" fmla="*/ 189 h 3150"/>
                <a:gd name="T66" fmla="*/ 2969 w 3215"/>
                <a:gd name="T67" fmla="*/ 64 h 3150"/>
                <a:gd name="T68" fmla="*/ 3087 w 3215"/>
                <a:gd name="T69" fmla="*/ 158 h 3150"/>
                <a:gd name="T70" fmla="*/ 3170 w 3215"/>
                <a:gd name="T71" fmla="*/ 285 h 3150"/>
                <a:gd name="T72" fmla="*/ 3212 w 3215"/>
                <a:gd name="T73" fmla="*/ 434 h 3150"/>
                <a:gd name="T74" fmla="*/ 3212 w 3215"/>
                <a:gd name="T75" fmla="*/ 2720 h 3150"/>
                <a:gd name="T76" fmla="*/ 3166 w 3215"/>
                <a:gd name="T77" fmla="*/ 2878 h 3150"/>
                <a:gd name="T78" fmla="*/ 3074 w 3215"/>
                <a:gd name="T79" fmla="*/ 3007 h 3150"/>
                <a:gd name="T80" fmla="*/ 2943 w 3215"/>
                <a:gd name="T81" fmla="*/ 3101 h 3150"/>
                <a:gd name="T82" fmla="*/ 2787 w 3215"/>
                <a:gd name="T83" fmla="*/ 3147 h 3150"/>
                <a:gd name="T84" fmla="*/ 428 w 3215"/>
                <a:gd name="T85" fmla="*/ 3147 h 3150"/>
                <a:gd name="T86" fmla="*/ 272 w 3215"/>
                <a:gd name="T87" fmla="*/ 3101 h 3150"/>
                <a:gd name="T88" fmla="*/ 142 w 3215"/>
                <a:gd name="T89" fmla="*/ 3007 h 3150"/>
                <a:gd name="T90" fmla="*/ 49 w 3215"/>
                <a:gd name="T91" fmla="*/ 2878 h 3150"/>
                <a:gd name="T92" fmla="*/ 3 w 3215"/>
                <a:gd name="T93" fmla="*/ 2720 h 3150"/>
                <a:gd name="T94" fmla="*/ 3 w 3215"/>
                <a:gd name="T95" fmla="*/ 435 h 3150"/>
                <a:gd name="T96" fmla="*/ 43 w 3215"/>
                <a:gd name="T97" fmla="*/ 287 h 3150"/>
                <a:gd name="T98" fmla="*/ 125 w 3215"/>
                <a:gd name="T99" fmla="*/ 161 h 3150"/>
                <a:gd name="T100" fmla="*/ 241 w 3215"/>
                <a:gd name="T101" fmla="*/ 67 h 3150"/>
                <a:gd name="T102" fmla="*/ 332 w 3215"/>
                <a:gd name="T103" fmla="*/ 189 h 3150"/>
                <a:gd name="T104" fmla="*/ 356 w 3215"/>
                <a:gd name="T105" fmla="*/ 308 h 3150"/>
                <a:gd name="T106" fmla="*/ 422 w 3215"/>
                <a:gd name="T107" fmla="*/ 406 h 3150"/>
                <a:gd name="T108" fmla="*/ 518 w 3215"/>
                <a:gd name="T109" fmla="*/ 472 h 3150"/>
                <a:gd name="T110" fmla="*/ 636 w 3215"/>
                <a:gd name="T111" fmla="*/ 496 h 3150"/>
                <a:gd name="T112" fmla="*/ 732 w 3215"/>
                <a:gd name="T113" fmla="*/ 486 h 3150"/>
                <a:gd name="T114" fmla="*/ 836 w 3215"/>
                <a:gd name="T115" fmla="*/ 431 h 3150"/>
                <a:gd name="T116" fmla="*/ 912 w 3215"/>
                <a:gd name="T117" fmla="*/ 343 h 3150"/>
                <a:gd name="T118" fmla="*/ 951 w 3215"/>
                <a:gd name="T119" fmla="*/ 230 h 3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15" h="3150">
                  <a:moveTo>
                    <a:pt x="433" y="882"/>
                  </a:moveTo>
                  <a:lnTo>
                    <a:pt x="398" y="886"/>
                  </a:lnTo>
                  <a:lnTo>
                    <a:pt x="366" y="894"/>
                  </a:lnTo>
                  <a:lnTo>
                    <a:pt x="336" y="909"/>
                  </a:lnTo>
                  <a:lnTo>
                    <a:pt x="308" y="928"/>
                  </a:lnTo>
                  <a:lnTo>
                    <a:pt x="286" y="951"/>
                  </a:lnTo>
                  <a:lnTo>
                    <a:pt x="267" y="977"/>
                  </a:lnTo>
                  <a:lnTo>
                    <a:pt x="253" y="1006"/>
                  </a:lnTo>
                  <a:lnTo>
                    <a:pt x="244" y="1039"/>
                  </a:lnTo>
                  <a:lnTo>
                    <a:pt x="242" y="1073"/>
                  </a:lnTo>
                  <a:lnTo>
                    <a:pt x="242" y="2618"/>
                  </a:lnTo>
                  <a:lnTo>
                    <a:pt x="244" y="2660"/>
                  </a:lnTo>
                  <a:lnTo>
                    <a:pt x="253" y="2700"/>
                  </a:lnTo>
                  <a:lnTo>
                    <a:pt x="268" y="2737"/>
                  </a:lnTo>
                  <a:lnTo>
                    <a:pt x="287" y="2773"/>
                  </a:lnTo>
                  <a:lnTo>
                    <a:pt x="311" y="2804"/>
                  </a:lnTo>
                  <a:lnTo>
                    <a:pt x="338" y="2833"/>
                  </a:lnTo>
                  <a:lnTo>
                    <a:pt x="369" y="2857"/>
                  </a:lnTo>
                  <a:lnTo>
                    <a:pt x="403" y="2875"/>
                  </a:lnTo>
                  <a:lnTo>
                    <a:pt x="441" y="2890"/>
                  </a:lnTo>
                  <a:lnTo>
                    <a:pt x="480" y="2898"/>
                  </a:lnTo>
                  <a:lnTo>
                    <a:pt x="522" y="2902"/>
                  </a:lnTo>
                  <a:lnTo>
                    <a:pt x="2693" y="2902"/>
                  </a:lnTo>
                  <a:lnTo>
                    <a:pt x="2735" y="2898"/>
                  </a:lnTo>
                  <a:lnTo>
                    <a:pt x="2774" y="2890"/>
                  </a:lnTo>
                  <a:lnTo>
                    <a:pt x="2812" y="2875"/>
                  </a:lnTo>
                  <a:lnTo>
                    <a:pt x="2846" y="2857"/>
                  </a:lnTo>
                  <a:lnTo>
                    <a:pt x="2878" y="2833"/>
                  </a:lnTo>
                  <a:lnTo>
                    <a:pt x="2906" y="2804"/>
                  </a:lnTo>
                  <a:lnTo>
                    <a:pt x="2929" y="2773"/>
                  </a:lnTo>
                  <a:lnTo>
                    <a:pt x="2948" y="2737"/>
                  </a:lnTo>
                  <a:lnTo>
                    <a:pt x="2962" y="2700"/>
                  </a:lnTo>
                  <a:lnTo>
                    <a:pt x="2971" y="2660"/>
                  </a:lnTo>
                  <a:lnTo>
                    <a:pt x="2975" y="2618"/>
                  </a:lnTo>
                  <a:lnTo>
                    <a:pt x="2975" y="1073"/>
                  </a:lnTo>
                  <a:lnTo>
                    <a:pt x="2971" y="1039"/>
                  </a:lnTo>
                  <a:lnTo>
                    <a:pt x="2962" y="1006"/>
                  </a:lnTo>
                  <a:lnTo>
                    <a:pt x="2948" y="977"/>
                  </a:lnTo>
                  <a:lnTo>
                    <a:pt x="2930" y="951"/>
                  </a:lnTo>
                  <a:lnTo>
                    <a:pt x="2907" y="928"/>
                  </a:lnTo>
                  <a:lnTo>
                    <a:pt x="2880" y="909"/>
                  </a:lnTo>
                  <a:lnTo>
                    <a:pt x="2850" y="894"/>
                  </a:lnTo>
                  <a:lnTo>
                    <a:pt x="2818" y="886"/>
                  </a:lnTo>
                  <a:lnTo>
                    <a:pt x="2784" y="882"/>
                  </a:lnTo>
                  <a:lnTo>
                    <a:pt x="433" y="882"/>
                  </a:lnTo>
                  <a:close/>
                  <a:moveTo>
                    <a:pt x="953" y="0"/>
                  </a:moveTo>
                  <a:lnTo>
                    <a:pt x="1291" y="0"/>
                  </a:lnTo>
                  <a:lnTo>
                    <a:pt x="1291" y="189"/>
                  </a:lnTo>
                  <a:lnTo>
                    <a:pt x="1294" y="230"/>
                  </a:lnTo>
                  <a:lnTo>
                    <a:pt x="1303" y="270"/>
                  </a:lnTo>
                  <a:lnTo>
                    <a:pt x="1315" y="308"/>
                  </a:lnTo>
                  <a:lnTo>
                    <a:pt x="1333" y="343"/>
                  </a:lnTo>
                  <a:lnTo>
                    <a:pt x="1355" y="376"/>
                  </a:lnTo>
                  <a:lnTo>
                    <a:pt x="1381" y="406"/>
                  </a:lnTo>
                  <a:lnTo>
                    <a:pt x="1410" y="431"/>
                  </a:lnTo>
                  <a:lnTo>
                    <a:pt x="1443" y="454"/>
                  </a:lnTo>
                  <a:lnTo>
                    <a:pt x="1478" y="472"/>
                  </a:lnTo>
                  <a:lnTo>
                    <a:pt x="1515" y="486"/>
                  </a:lnTo>
                  <a:lnTo>
                    <a:pt x="1555" y="493"/>
                  </a:lnTo>
                  <a:lnTo>
                    <a:pt x="1597" y="496"/>
                  </a:lnTo>
                  <a:lnTo>
                    <a:pt x="1611" y="496"/>
                  </a:lnTo>
                  <a:lnTo>
                    <a:pt x="1656" y="493"/>
                  </a:lnTo>
                  <a:lnTo>
                    <a:pt x="1700" y="483"/>
                  </a:lnTo>
                  <a:lnTo>
                    <a:pt x="1739" y="468"/>
                  </a:lnTo>
                  <a:lnTo>
                    <a:pt x="1778" y="446"/>
                  </a:lnTo>
                  <a:lnTo>
                    <a:pt x="1811" y="421"/>
                  </a:lnTo>
                  <a:lnTo>
                    <a:pt x="1842" y="390"/>
                  </a:lnTo>
                  <a:lnTo>
                    <a:pt x="1868" y="356"/>
                  </a:lnTo>
                  <a:lnTo>
                    <a:pt x="1890" y="318"/>
                  </a:lnTo>
                  <a:lnTo>
                    <a:pt x="1905" y="277"/>
                  </a:lnTo>
                  <a:lnTo>
                    <a:pt x="1915" y="234"/>
                  </a:lnTo>
                  <a:lnTo>
                    <a:pt x="1918" y="189"/>
                  </a:lnTo>
                  <a:lnTo>
                    <a:pt x="1918" y="0"/>
                  </a:lnTo>
                  <a:lnTo>
                    <a:pt x="2250" y="0"/>
                  </a:lnTo>
                  <a:lnTo>
                    <a:pt x="2250" y="189"/>
                  </a:lnTo>
                  <a:lnTo>
                    <a:pt x="2254" y="234"/>
                  </a:lnTo>
                  <a:lnTo>
                    <a:pt x="2264" y="277"/>
                  </a:lnTo>
                  <a:lnTo>
                    <a:pt x="2279" y="318"/>
                  </a:lnTo>
                  <a:lnTo>
                    <a:pt x="2300" y="356"/>
                  </a:lnTo>
                  <a:lnTo>
                    <a:pt x="2326" y="390"/>
                  </a:lnTo>
                  <a:lnTo>
                    <a:pt x="2356" y="421"/>
                  </a:lnTo>
                  <a:lnTo>
                    <a:pt x="2391" y="446"/>
                  </a:lnTo>
                  <a:lnTo>
                    <a:pt x="2428" y="468"/>
                  </a:lnTo>
                  <a:lnTo>
                    <a:pt x="2469" y="483"/>
                  </a:lnTo>
                  <a:lnTo>
                    <a:pt x="2512" y="493"/>
                  </a:lnTo>
                  <a:lnTo>
                    <a:pt x="2557" y="496"/>
                  </a:lnTo>
                  <a:lnTo>
                    <a:pt x="2572" y="496"/>
                  </a:lnTo>
                  <a:lnTo>
                    <a:pt x="2614" y="493"/>
                  </a:lnTo>
                  <a:lnTo>
                    <a:pt x="2652" y="486"/>
                  </a:lnTo>
                  <a:lnTo>
                    <a:pt x="2690" y="472"/>
                  </a:lnTo>
                  <a:lnTo>
                    <a:pt x="2725" y="454"/>
                  </a:lnTo>
                  <a:lnTo>
                    <a:pt x="2758" y="431"/>
                  </a:lnTo>
                  <a:lnTo>
                    <a:pt x="2787" y="406"/>
                  </a:lnTo>
                  <a:lnTo>
                    <a:pt x="2813" y="376"/>
                  </a:lnTo>
                  <a:lnTo>
                    <a:pt x="2835" y="343"/>
                  </a:lnTo>
                  <a:lnTo>
                    <a:pt x="2853" y="308"/>
                  </a:lnTo>
                  <a:lnTo>
                    <a:pt x="2866" y="270"/>
                  </a:lnTo>
                  <a:lnTo>
                    <a:pt x="2873" y="230"/>
                  </a:lnTo>
                  <a:lnTo>
                    <a:pt x="2877" y="189"/>
                  </a:lnTo>
                  <a:lnTo>
                    <a:pt x="2877" y="23"/>
                  </a:lnTo>
                  <a:lnTo>
                    <a:pt x="2924" y="40"/>
                  </a:lnTo>
                  <a:lnTo>
                    <a:pt x="2969" y="64"/>
                  </a:lnTo>
                  <a:lnTo>
                    <a:pt x="3012" y="91"/>
                  </a:lnTo>
                  <a:lnTo>
                    <a:pt x="3052" y="122"/>
                  </a:lnTo>
                  <a:lnTo>
                    <a:pt x="3087" y="158"/>
                  </a:lnTo>
                  <a:lnTo>
                    <a:pt x="3119" y="197"/>
                  </a:lnTo>
                  <a:lnTo>
                    <a:pt x="3148" y="238"/>
                  </a:lnTo>
                  <a:lnTo>
                    <a:pt x="3170" y="285"/>
                  </a:lnTo>
                  <a:lnTo>
                    <a:pt x="3189" y="332"/>
                  </a:lnTo>
                  <a:lnTo>
                    <a:pt x="3204" y="382"/>
                  </a:lnTo>
                  <a:lnTo>
                    <a:pt x="3212" y="434"/>
                  </a:lnTo>
                  <a:lnTo>
                    <a:pt x="3215" y="489"/>
                  </a:lnTo>
                  <a:lnTo>
                    <a:pt x="3215" y="2663"/>
                  </a:lnTo>
                  <a:lnTo>
                    <a:pt x="3212" y="2720"/>
                  </a:lnTo>
                  <a:lnTo>
                    <a:pt x="3202" y="2775"/>
                  </a:lnTo>
                  <a:lnTo>
                    <a:pt x="3187" y="2828"/>
                  </a:lnTo>
                  <a:lnTo>
                    <a:pt x="3166" y="2878"/>
                  </a:lnTo>
                  <a:lnTo>
                    <a:pt x="3139" y="2925"/>
                  </a:lnTo>
                  <a:lnTo>
                    <a:pt x="3109" y="2969"/>
                  </a:lnTo>
                  <a:lnTo>
                    <a:pt x="3074" y="3007"/>
                  </a:lnTo>
                  <a:lnTo>
                    <a:pt x="3034" y="3043"/>
                  </a:lnTo>
                  <a:lnTo>
                    <a:pt x="2990" y="3074"/>
                  </a:lnTo>
                  <a:lnTo>
                    <a:pt x="2943" y="3101"/>
                  </a:lnTo>
                  <a:lnTo>
                    <a:pt x="2894" y="3122"/>
                  </a:lnTo>
                  <a:lnTo>
                    <a:pt x="2841" y="3137"/>
                  </a:lnTo>
                  <a:lnTo>
                    <a:pt x="2787" y="3147"/>
                  </a:lnTo>
                  <a:lnTo>
                    <a:pt x="2730" y="3150"/>
                  </a:lnTo>
                  <a:lnTo>
                    <a:pt x="486" y="3150"/>
                  </a:lnTo>
                  <a:lnTo>
                    <a:pt x="428" y="3147"/>
                  </a:lnTo>
                  <a:lnTo>
                    <a:pt x="374" y="3137"/>
                  </a:lnTo>
                  <a:lnTo>
                    <a:pt x="322" y="3122"/>
                  </a:lnTo>
                  <a:lnTo>
                    <a:pt x="272" y="3101"/>
                  </a:lnTo>
                  <a:lnTo>
                    <a:pt x="225" y="3074"/>
                  </a:lnTo>
                  <a:lnTo>
                    <a:pt x="181" y="3043"/>
                  </a:lnTo>
                  <a:lnTo>
                    <a:pt x="142" y="3007"/>
                  </a:lnTo>
                  <a:lnTo>
                    <a:pt x="106" y="2969"/>
                  </a:lnTo>
                  <a:lnTo>
                    <a:pt x="75" y="2925"/>
                  </a:lnTo>
                  <a:lnTo>
                    <a:pt x="49" y="2878"/>
                  </a:lnTo>
                  <a:lnTo>
                    <a:pt x="28" y="2828"/>
                  </a:lnTo>
                  <a:lnTo>
                    <a:pt x="13" y="2775"/>
                  </a:lnTo>
                  <a:lnTo>
                    <a:pt x="3" y="2720"/>
                  </a:lnTo>
                  <a:lnTo>
                    <a:pt x="0" y="2663"/>
                  </a:lnTo>
                  <a:lnTo>
                    <a:pt x="0" y="489"/>
                  </a:lnTo>
                  <a:lnTo>
                    <a:pt x="3" y="435"/>
                  </a:lnTo>
                  <a:lnTo>
                    <a:pt x="11" y="384"/>
                  </a:lnTo>
                  <a:lnTo>
                    <a:pt x="24" y="334"/>
                  </a:lnTo>
                  <a:lnTo>
                    <a:pt x="43" y="287"/>
                  </a:lnTo>
                  <a:lnTo>
                    <a:pt x="66" y="242"/>
                  </a:lnTo>
                  <a:lnTo>
                    <a:pt x="93" y="200"/>
                  </a:lnTo>
                  <a:lnTo>
                    <a:pt x="125" y="161"/>
                  </a:lnTo>
                  <a:lnTo>
                    <a:pt x="159" y="125"/>
                  </a:lnTo>
                  <a:lnTo>
                    <a:pt x="198" y="94"/>
                  </a:lnTo>
                  <a:lnTo>
                    <a:pt x="241" y="67"/>
                  </a:lnTo>
                  <a:lnTo>
                    <a:pt x="286" y="44"/>
                  </a:lnTo>
                  <a:lnTo>
                    <a:pt x="332" y="25"/>
                  </a:lnTo>
                  <a:lnTo>
                    <a:pt x="332" y="189"/>
                  </a:lnTo>
                  <a:lnTo>
                    <a:pt x="336" y="230"/>
                  </a:lnTo>
                  <a:lnTo>
                    <a:pt x="344" y="270"/>
                  </a:lnTo>
                  <a:lnTo>
                    <a:pt x="356" y="308"/>
                  </a:lnTo>
                  <a:lnTo>
                    <a:pt x="374" y="343"/>
                  </a:lnTo>
                  <a:lnTo>
                    <a:pt x="396" y="376"/>
                  </a:lnTo>
                  <a:lnTo>
                    <a:pt x="422" y="406"/>
                  </a:lnTo>
                  <a:lnTo>
                    <a:pt x="451" y="431"/>
                  </a:lnTo>
                  <a:lnTo>
                    <a:pt x="484" y="454"/>
                  </a:lnTo>
                  <a:lnTo>
                    <a:pt x="518" y="472"/>
                  </a:lnTo>
                  <a:lnTo>
                    <a:pt x="556" y="486"/>
                  </a:lnTo>
                  <a:lnTo>
                    <a:pt x="595" y="493"/>
                  </a:lnTo>
                  <a:lnTo>
                    <a:pt x="636" y="496"/>
                  </a:lnTo>
                  <a:lnTo>
                    <a:pt x="651" y="496"/>
                  </a:lnTo>
                  <a:lnTo>
                    <a:pt x="692" y="493"/>
                  </a:lnTo>
                  <a:lnTo>
                    <a:pt x="732" y="486"/>
                  </a:lnTo>
                  <a:lnTo>
                    <a:pt x="769" y="472"/>
                  </a:lnTo>
                  <a:lnTo>
                    <a:pt x="804" y="454"/>
                  </a:lnTo>
                  <a:lnTo>
                    <a:pt x="836" y="431"/>
                  </a:lnTo>
                  <a:lnTo>
                    <a:pt x="865" y="406"/>
                  </a:lnTo>
                  <a:lnTo>
                    <a:pt x="890" y="376"/>
                  </a:lnTo>
                  <a:lnTo>
                    <a:pt x="912" y="343"/>
                  </a:lnTo>
                  <a:lnTo>
                    <a:pt x="930" y="308"/>
                  </a:lnTo>
                  <a:lnTo>
                    <a:pt x="942" y="270"/>
                  </a:lnTo>
                  <a:lnTo>
                    <a:pt x="951" y="230"/>
                  </a:lnTo>
                  <a:lnTo>
                    <a:pt x="953" y="189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/>
            <p:cNvSpPr>
              <a:spLocks/>
            </p:cNvSpPr>
            <p:nvPr/>
          </p:nvSpPr>
          <p:spPr bwMode="auto">
            <a:xfrm>
              <a:off x="8819991" y="872379"/>
              <a:ext cx="58738" cy="93663"/>
            </a:xfrm>
            <a:custGeom>
              <a:avLst/>
              <a:gdLst>
                <a:gd name="T0" fmla="*/ 160 w 334"/>
                <a:gd name="T1" fmla="*/ 0 h 531"/>
                <a:gd name="T2" fmla="*/ 175 w 334"/>
                <a:gd name="T3" fmla="*/ 0 h 531"/>
                <a:gd name="T4" fmla="*/ 201 w 334"/>
                <a:gd name="T5" fmla="*/ 2 h 531"/>
                <a:gd name="T6" fmla="*/ 225 w 334"/>
                <a:gd name="T7" fmla="*/ 8 h 531"/>
                <a:gd name="T8" fmla="*/ 248 w 334"/>
                <a:gd name="T9" fmla="*/ 17 h 531"/>
                <a:gd name="T10" fmla="*/ 269 w 334"/>
                <a:gd name="T11" fmla="*/ 30 h 531"/>
                <a:gd name="T12" fmla="*/ 287 w 334"/>
                <a:gd name="T13" fmla="*/ 45 h 531"/>
                <a:gd name="T14" fmla="*/ 288 w 334"/>
                <a:gd name="T15" fmla="*/ 45 h 531"/>
                <a:gd name="T16" fmla="*/ 288 w 334"/>
                <a:gd name="T17" fmla="*/ 44 h 531"/>
                <a:gd name="T18" fmla="*/ 288 w 334"/>
                <a:gd name="T19" fmla="*/ 44 h 531"/>
                <a:gd name="T20" fmla="*/ 288 w 334"/>
                <a:gd name="T21" fmla="*/ 45 h 531"/>
                <a:gd name="T22" fmla="*/ 288 w 334"/>
                <a:gd name="T23" fmla="*/ 45 h 531"/>
                <a:gd name="T24" fmla="*/ 307 w 334"/>
                <a:gd name="T25" fmla="*/ 69 h 531"/>
                <a:gd name="T26" fmla="*/ 321 w 334"/>
                <a:gd name="T27" fmla="*/ 96 h 531"/>
                <a:gd name="T28" fmla="*/ 331 w 334"/>
                <a:gd name="T29" fmla="*/ 126 h 531"/>
                <a:gd name="T30" fmla="*/ 334 w 334"/>
                <a:gd name="T31" fmla="*/ 157 h 531"/>
                <a:gd name="T32" fmla="*/ 334 w 334"/>
                <a:gd name="T33" fmla="*/ 374 h 531"/>
                <a:gd name="T34" fmla="*/ 331 w 334"/>
                <a:gd name="T35" fmla="*/ 402 h 531"/>
                <a:gd name="T36" fmla="*/ 323 w 334"/>
                <a:gd name="T37" fmla="*/ 430 h 531"/>
                <a:gd name="T38" fmla="*/ 312 w 334"/>
                <a:gd name="T39" fmla="*/ 455 h 531"/>
                <a:gd name="T40" fmla="*/ 295 w 334"/>
                <a:gd name="T41" fmla="*/ 477 h 531"/>
                <a:gd name="T42" fmla="*/ 276 w 334"/>
                <a:gd name="T43" fmla="*/ 496 h 531"/>
                <a:gd name="T44" fmla="*/ 255 w 334"/>
                <a:gd name="T45" fmla="*/ 510 h 531"/>
                <a:gd name="T46" fmla="*/ 231 w 334"/>
                <a:gd name="T47" fmla="*/ 522 h 531"/>
                <a:gd name="T48" fmla="*/ 204 w 334"/>
                <a:gd name="T49" fmla="*/ 528 h 531"/>
                <a:gd name="T50" fmla="*/ 175 w 334"/>
                <a:gd name="T51" fmla="*/ 531 h 531"/>
                <a:gd name="T52" fmla="*/ 160 w 334"/>
                <a:gd name="T53" fmla="*/ 531 h 531"/>
                <a:gd name="T54" fmla="*/ 132 w 334"/>
                <a:gd name="T55" fmla="*/ 528 h 531"/>
                <a:gd name="T56" fmla="*/ 106 w 334"/>
                <a:gd name="T57" fmla="*/ 522 h 531"/>
                <a:gd name="T58" fmla="*/ 81 w 334"/>
                <a:gd name="T59" fmla="*/ 510 h 531"/>
                <a:gd name="T60" fmla="*/ 59 w 334"/>
                <a:gd name="T61" fmla="*/ 496 h 531"/>
                <a:gd name="T62" fmla="*/ 39 w 334"/>
                <a:gd name="T63" fmla="*/ 477 h 531"/>
                <a:gd name="T64" fmla="*/ 23 w 334"/>
                <a:gd name="T65" fmla="*/ 455 h 531"/>
                <a:gd name="T66" fmla="*/ 11 w 334"/>
                <a:gd name="T67" fmla="*/ 430 h 531"/>
                <a:gd name="T68" fmla="*/ 3 w 334"/>
                <a:gd name="T69" fmla="*/ 402 h 531"/>
                <a:gd name="T70" fmla="*/ 0 w 334"/>
                <a:gd name="T71" fmla="*/ 374 h 531"/>
                <a:gd name="T72" fmla="*/ 0 w 334"/>
                <a:gd name="T73" fmla="*/ 157 h 531"/>
                <a:gd name="T74" fmla="*/ 2 w 334"/>
                <a:gd name="T75" fmla="*/ 132 h 531"/>
                <a:gd name="T76" fmla="*/ 9 w 334"/>
                <a:gd name="T77" fmla="*/ 107 h 531"/>
                <a:gd name="T78" fmla="*/ 18 w 334"/>
                <a:gd name="T79" fmla="*/ 85 h 531"/>
                <a:gd name="T80" fmla="*/ 32 w 334"/>
                <a:gd name="T81" fmla="*/ 64 h 531"/>
                <a:gd name="T82" fmla="*/ 47 w 334"/>
                <a:gd name="T83" fmla="*/ 45 h 531"/>
                <a:gd name="T84" fmla="*/ 47 w 334"/>
                <a:gd name="T85" fmla="*/ 45 h 531"/>
                <a:gd name="T86" fmla="*/ 48 w 334"/>
                <a:gd name="T87" fmla="*/ 45 h 531"/>
                <a:gd name="T88" fmla="*/ 48 w 334"/>
                <a:gd name="T89" fmla="*/ 45 h 531"/>
                <a:gd name="T90" fmla="*/ 48 w 334"/>
                <a:gd name="T91" fmla="*/ 45 h 531"/>
                <a:gd name="T92" fmla="*/ 67 w 334"/>
                <a:gd name="T93" fmla="*/ 30 h 531"/>
                <a:gd name="T94" fmla="*/ 88 w 334"/>
                <a:gd name="T95" fmla="*/ 17 h 531"/>
                <a:gd name="T96" fmla="*/ 110 w 334"/>
                <a:gd name="T97" fmla="*/ 8 h 531"/>
                <a:gd name="T98" fmla="*/ 135 w 334"/>
                <a:gd name="T99" fmla="*/ 2 h 531"/>
                <a:gd name="T100" fmla="*/ 160 w 334"/>
                <a:gd name="T101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4" h="531">
                  <a:moveTo>
                    <a:pt x="160" y="0"/>
                  </a:moveTo>
                  <a:lnTo>
                    <a:pt x="175" y="0"/>
                  </a:lnTo>
                  <a:lnTo>
                    <a:pt x="201" y="2"/>
                  </a:lnTo>
                  <a:lnTo>
                    <a:pt x="225" y="8"/>
                  </a:lnTo>
                  <a:lnTo>
                    <a:pt x="248" y="17"/>
                  </a:lnTo>
                  <a:lnTo>
                    <a:pt x="269" y="30"/>
                  </a:lnTo>
                  <a:lnTo>
                    <a:pt x="287" y="45"/>
                  </a:lnTo>
                  <a:lnTo>
                    <a:pt x="288" y="45"/>
                  </a:lnTo>
                  <a:lnTo>
                    <a:pt x="288" y="44"/>
                  </a:lnTo>
                  <a:lnTo>
                    <a:pt x="288" y="44"/>
                  </a:lnTo>
                  <a:lnTo>
                    <a:pt x="288" y="45"/>
                  </a:lnTo>
                  <a:lnTo>
                    <a:pt x="288" y="45"/>
                  </a:lnTo>
                  <a:lnTo>
                    <a:pt x="307" y="69"/>
                  </a:lnTo>
                  <a:lnTo>
                    <a:pt x="321" y="96"/>
                  </a:lnTo>
                  <a:lnTo>
                    <a:pt x="331" y="126"/>
                  </a:lnTo>
                  <a:lnTo>
                    <a:pt x="334" y="157"/>
                  </a:lnTo>
                  <a:lnTo>
                    <a:pt x="334" y="374"/>
                  </a:lnTo>
                  <a:lnTo>
                    <a:pt x="331" y="402"/>
                  </a:lnTo>
                  <a:lnTo>
                    <a:pt x="323" y="430"/>
                  </a:lnTo>
                  <a:lnTo>
                    <a:pt x="312" y="455"/>
                  </a:lnTo>
                  <a:lnTo>
                    <a:pt x="295" y="477"/>
                  </a:lnTo>
                  <a:lnTo>
                    <a:pt x="276" y="496"/>
                  </a:lnTo>
                  <a:lnTo>
                    <a:pt x="255" y="510"/>
                  </a:lnTo>
                  <a:lnTo>
                    <a:pt x="231" y="522"/>
                  </a:lnTo>
                  <a:lnTo>
                    <a:pt x="204" y="528"/>
                  </a:lnTo>
                  <a:lnTo>
                    <a:pt x="175" y="531"/>
                  </a:lnTo>
                  <a:lnTo>
                    <a:pt x="160" y="531"/>
                  </a:lnTo>
                  <a:lnTo>
                    <a:pt x="132" y="528"/>
                  </a:lnTo>
                  <a:lnTo>
                    <a:pt x="106" y="522"/>
                  </a:lnTo>
                  <a:lnTo>
                    <a:pt x="81" y="510"/>
                  </a:lnTo>
                  <a:lnTo>
                    <a:pt x="59" y="496"/>
                  </a:lnTo>
                  <a:lnTo>
                    <a:pt x="39" y="477"/>
                  </a:lnTo>
                  <a:lnTo>
                    <a:pt x="23" y="455"/>
                  </a:lnTo>
                  <a:lnTo>
                    <a:pt x="11" y="430"/>
                  </a:lnTo>
                  <a:lnTo>
                    <a:pt x="3" y="402"/>
                  </a:lnTo>
                  <a:lnTo>
                    <a:pt x="0" y="374"/>
                  </a:lnTo>
                  <a:lnTo>
                    <a:pt x="0" y="157"/>
                  </a:lnTo>
                  <a:lnTo>
                    <a:pt x="2" y="132"/>
                  </a:lnTo>
                  <a:lnTo>
                    <a:pt x="9" y="107"/>
                  </a:lnTo>
                  <a:lnTo>
                    <a:pt x="18" y="85"/>
                  </a:lnTo>
                  <a:lnTo>
                    <a:pt x="32" y="64"/>
                  </a:lnTo>
                  <a:lnTo>
                    <a:pt x="47" y="45"/>
                  </a:lnTo>
                  <a:lnTo>
                    <a:pt x="47" y="45"/>
                  </a:lnTo>
                  <a:lnTo>
                    <a:pt x="48" y="45"/>
                  </a:lnTo>
                  <a:lnTo>
                    <a:pt x="48" y="45"/>
                  </a:lnTo>
                  <a:lnTo>
                    <a:pt x="48" y="45"/>
                  </a:lnTo>
                  <a:lnTo>
                    <a:pt x="67" y="30"/>
                  </a:lnTo>
                  <a:lnTo>
                    <a:pt x="88" y="17"/>
                  </a:lnTo>
                  <a:lnTo>
                    <a:pt x="110" y="8"/>
                  </a:lnTo>
                  <a:lnTo>
                    <a:pt x="135" y="2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/>
            <p:cNvSpPr>
              <a:spLocks/>
            </p:cNvSpPr>
            <p:nvPr/>
          </p:nvSpPr>
          <p:spPr bwMode="auto">
            <a:xfrm>
              <a:off x="8988266" y="872379"/>
              <a:ext cx="60325" cy="93663"/>
            </a:xfrm>
            <a:custGeom>
              <a:avLst/>
              <a:gdLst>
                <a:gd name="T0" fmla="*/ 162 w 334"/>
                <a:gd name="T1" fmla="*/ 0 h 531"/>
                <a:gd name="T2" fmla="*/ 177 w 334"/>
                <a:gd name="T3" fmla="*/ 0 h 531"/>
                <a:gd name="T4" fmla="*/ 203 w 334"/>
                <a:gd name="T5" fmla="*/ 2 h 531"/>
                <a:gd name="T6" fmla="*/ 227 w 334"/>
                <a:gd name="T7" fmla="*/ 8 h 531"/>
                <a:gd name="T8" fmla="*/ 250 w 334"/>
                <a:gd name="T9" fmla="*/ 17 h 531"/>
                <a:gd name="T10" fmla="*/ 272 w 334"/>
                <a:gd name="T11" fmla="*/ 31 h 531"/>
                <a:gd name="T12" fmla="*/ 271 w 334"/>
                <a:gd name="T13" fmla="*/ 30 h 531"/>
                <a:gd name="T14" fmla="*/ 271 w 334"/>
                <a:gd name="T15" fmla="*/ 30 h 531"/>
                <a:gd name="T16" fmla="*/ 272 w 334"/>
                <a:gd name="T17" fmla="*/ 31 h 531"/>
                <a:gd name="T18" fmla="*/ 293 w 334"/>
                <a:gd name="T19" fmla="*/ 50 h 531"/>
                <a:gd name="T20" fmla="*/ 310 w 334"/>
                <a:gd name="T21" fmla="*/ 73 h 531"/>
                <a:gd name="T22" fmla="*/ 323 w 334"/>
                <a:gd name="T23" fmla="*/ 99 h 531"/>
                <a:gd name="T24" fmla="*/ 331 w 334"/>
                <a:gd name="T25" fmla="*/ 127 h 531"/>
                <a:gd name="T26" fmla="*/ 334 w 334"/>
                <a:gd name="T27" fmla="*/ 157 h 531"/>
                <a:gd name="T28" fmla="*/ 334 w 334"/>
                <a:gd name="T29" fmla="*/ 374 h 531"/>
                <a:gd name="T30" fmla="*/ 332 w 334"/>
                <a:gd name="T31" fmla="*/ 404 h 531"/>
                <a:gd name="T32" fmla="*/ 323 w 334"/>
                <a:gd name="T33" fmla="*/ 431 h 531"/>
                <a:gd name="T34" fmla="*/ 312 w 334"/>
                <a:gd name="T35" fmla="*/ 456 h 531"/>
                <a:gd name="T36" fmla="*/ 295 w 334"/>
                <a:gd name="T37" fmla="*/ 478 h 531"/>
                <a:gd name="T38" fmla="*/ 276 w 334"/>
                <a:gd name="T39" fmla="*/ 497 h 531"/>
                <a:gd name="T40" fmla="*/ 253 w 334"/>
                <a:gd name="T41" fmla="*/ 512 h 531"/>
                <a:gd name="T42" fmla="*/ 252 w 334"/>
                <a:gd name="T43" fmla="*/ 513 h 531"/>
                <a:gd name="T44" fmla="*/ 252 w 334"/>
                <a:gd name="T45" fmla="*/ 513 h 531"/>
                <a:gd name="T46" fmla="*/ 252 w 334"/>
                <a:gd name="T47" fmla="*/ 513 h 531"/>
                <a:gd name="T48" fmla="*/ 252 w 334"/>
                <a:gd name="T49" fmla="*/ 513 h 531"/>
                <a:gd name="T50" fmla="*/ 252 w 334"/>
                <a:gd name="T51" fmla="*/ 513 h 531"/>
                <a:gd name="T52" fmla="*/ 228 w 334"/>
                <a:gd name="T53" fmla="*/ 523 h 531"/>
                <a:gd name="T54" fmla="*/ 203 w 334"/>
                <a:gd name="T55" fmla="*/ 529 h 531"/>
                <a:gd name="T56" fmla="*/ 177 w 334"/>
                <a:gd name="T57" fmla="*/ 531 h 531"/>
                <a:gd name="T58" fmla="*/ 162 w 334"/>
                <a:gd name="T59" fmla="*/ 531 h 531"/>
                <a:gd name="T60" fmla="*/ 138 w 334"/>
                <a:gd name="T61" fmla="*/ 529 h 531"/>
                <a:gd name="T62" fmla="*/ 115 w 334"/>
                <a:gd name="T63" fmla="*/ 525 h 531"/>
                <a:gd name="T64" fmla="*/ 94 w 334"/>
                <a:gd name="T65" fmla="*/ 517 h 531"/>
                <a:gd name="T66" fmla="*/ 74 w 334"/>
                <a:gd name="T67" fmla="*/ 505 h 531"/>
                <a:gd name="T68" fmla="*/ 73 w 334"/>
                <a:gd name="T69" fmla="*/ 506 h 531"/>
                <a:gd name="T70" fmla="*/ 72 w 334"/>
                <a:gd name="T71" fmla="*/ 506 h 531"/>
                <a:gd name="T72" fmla="*/ 71 w 334"/>
                <a:gd name="T73" fmla="*/ 505 h 531"/>
                <a:gd name="T74" fmla="*/ 51 w 334"/>
                <a:gd name="T75" fmla="*/ 489 h 531"/>
                <a:gd name="T76" fmla="*/ 33 w 334"/>
                <a:gd name="T77" fmla="*/ 471 h 531"/>
                <a:gd name="T78" fmla="*/ 20 w 334"/>
                <a:gd name="T79" fmla="*/ 450 h 531"/>
                <a:gd name="T80" fmla="*/ 10 w 334"/>
                <a:gd name="T81" fmla="*/ 426 h 531"/>
                <a:gd name="T82" fmla="*/ 2 w 334"/>
                <a:gd name="T83" fmla="*/ 400 h 531"/>
                <a:gd name="T84" fmla="*/ 0 w 334"/>
                <a:gd name="T85" fmla="*/ 374 h 531"/>
                <a:gd name="T86" fmla="*/ 0 w 334"/>
                <a:gd name="T87" fmla="*/ 157 h 531"/>
                <a:gd name="T88" fmla="*/ 2 w 334"/>
                <a:gd name="T89" fmla="*/ 130 h 531"/>
                <a:gd name="T90" fmla="*/ 10 w 334"/>
                <a:gd name="T91" fmla="*/ 105 h 531"/>
                <a:gd name="T92" fmla="*/ 21 w 334"/>
                <a:gd name="T93" fmla="*/ 81 h 531"/>
                <a:gd name="T94" fmla="*/ 36 w 334"/>
                <a:gd name="T95" fmla="*/ 59 h 531"/>
                <a:gd name="T96" fmla="*/ 52 w 334"/>
                <a:gd name="T97" fmla="*/ 40 h 531"/>
                <a:gd name="T98" fmla="*/ 53 w 334"/>
                <a:gd name="T99" fmla="*/ 40 h 531"/>
                <a:gd name="T100" fmla="*/ 54 w 334"/>
                <a:gd name="T101" fmla="*/ 40 h 531"/>
                <a:gd name="T102" fmla="*/ 54 w 334"/>
                <a:gd name="T103" fmla="*/ 40 h 531"/>
                <a:gd name="T104" fmla="*/ 54 w 334"/>
                <a:gd name="T105" fmla="*/ 40 h 531"/>
                <a:gd name="T106" fmla="*/ 55 w 334"/>
                <a:gd name="T107" fmla="*/ 40 h 531"/>
                <a:gd name="T108" fmla="*/ 77 w 334"/>
                <a:gd name="T109" fmla="*/ 23 h 531"/>
                <a:gd name="T110" fmla="*/ 103 w 334"/>
                <a:gd name="T111" fmla="*/ 11 h 531"/>
                <a:gd name="T112" fmla="*/ 131 w 334"/>
                <a:gd name="T113" fmla="*/ 3 h 531"/>
                <a:gd name="T114" fmla="*/ 162 w 334"/>
                <a:gd name="T115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4" h="531">
                  <a:moveTo>
                    <a:pt x="162" y="0"/>
                  </a:moveTo>
                  <a:lnTo>
                    <a:pt x="177" y="0"/>
                  </a:lnTo>
                  <a:lnTo>
                    <a:pt x="203" y="2"/>
                  </a:lnTo>
                  <a:lnTo>
                    <a:pt x="227" y="8"/>
                  </a:lnTo>
                  <a:lnTo>
                    <a:pt x="250" y="17"/>
                  </a:lnTo>
                  <a:lnTo>
                    <a:pt x="272" y="31"/>
                  </a:lnTo>
                  <a:lnTo>
                    <a:pt x="271" y="30"/>
                  </a:lnTo>
                  <a:lnTo>
                    <a:pt x="271" y="30"/>
                  </a:lnTo>
                  <a:lnTo>
                    <a:pt x="272" y="31"/>
                  </a:lnTo>
                  <a:lnTo>
                    <a:pt x="293" y="50"/>
                  </a:lnTo>
                  <a:lnTo>
                    <a:pt x="310" y="73"/>
                  </a:lnTo>
                  <a:lnTo>
                    <a:pt x="323" y="99"/>
                  </a:lnTo>
                  <a:lnTo>
                    <a:pt x="331" y="127"/>
                  </a:lnTo>
                  <a:lnTo>
                    <a:pt x="334" y="157"/>
                  </a:lnTo>
                  <a:lnTo>
                    <a:pt x="334" y="374"/>
                  </a:lnTo>
                  <a:lnTo>
                    <a:pt x="332" y="404"/>
                  </a:lnTo>
                  <a:lnTo>
                    <a:pt x="323" y="431"/>
                  </a:lnTo>
                  <a:lnTo>
                    <a:pt x="312" y="456"/>
                  </a:lnTo>
                  <a:lnTo>
                    <a:pt x="295" y="478"/>
                  </a:lnTo>
                  <a:lnTo>
                    <a:pt x="276" y="497"/>
                  </a:lnTo>
                  <a:lnTo>
                    <a:pt x="253" y="512"/>
                  </a:lnTo>
                  <a:lnTo>
                    <a:pt x="252" y="513"/>
                  </a:lnTo>
                  <a:lnTo>
                    <a:pt x="252" y="513"/>
                  </a:lnTo>
                  <a:lnTo>
                    <a:pt x="252" y="513"/>
                  </a:lnTo>
                  <a:lnTo>
                    <a:pt x="252" y="513"/>
                  </a:lnTo>
                  <a:lnTo>
                    <a:pt x="252" y="513"/>
                  </a:lnTo>
                  <a:lnTo>
                    <a:pt x="228" y="523"/>
                  </a:lnTo>
                  <a:lnTo>
                    <a:pt x="203" y="529"/>
                  </a:lnTo>
                  <a:lnTo>
                    <a:pt x="177" y="531"/>
                  </a:lnTo>
                  <a:lnTo>
                    <a:pt x="162" y="531"/>
                  </a:lnTo>
                  <a:lnTo>
                    <a:pt x="138" y="529"/>
                  </a:lnTo>
                  <a:lnTo>
                    <a:pt x="115" y="525"/>
                  </a:lnTo>
                  <a:lnTo>
                    <a:pt x="94" y="517"/>
                  </a:lnTo>
                  <a:lnTo>
                    <a:pt x="74" y="505"/>
                  </a:lnTo>
                  <a:lnTo>
                    <a:pt x="73" y="506"/>
                  </a:lnTo>
                  <a:lnTo>
                    <a:pt x="72" y="506"/>
                  </a:lnTo>
                  <a:lnTo>
                    <a:pt x="71" y="505"/>
                  </a:lnTo>
                  <a:lnTo>
                    <a:pt x="51" y="489"/>
                  </a:lnTo>
                  <a:lnTo>
                    <a:pt x="33" y="471"/>
                  </a:lnTo>
                  <a:lnTo>
                    <a:pt x="20" y="450"/>
                  </a:lnTo>
                  <a:lnTo>
                    <a:pt x="10" y="426"/>
                  </a:lnTo>
                  <a:lnTo>
                    <a:pt x="2" y="400"/>
                  </a:lnTo>
                  <a:lnTo>
                    <a:pt x="0" y="374"/>
                  </a:lnTo>
                  <a:lnTo>
                    <a:pt x="0" y="157"/>
                  </a:lnTo>
                  <a:lnTo>
                    <a:pt x="2" y="130"/>
                  </a:lnTo>
                  <a:lnTo>
                    <a:pt x="10" y="105"/>
                  </a:lnTo>
                  <a:lnTo>
                    <a:pt x="21" y="81"/>
                  </a:lnTo>
                  <a:lnTo>
                    <a:pt x="36" y="59"/>
                  </a:lnTo>
                  <a:lnTo>
                    <a:pt x="52" y="40"/>
                  </a:lnTo>
                  <a:lnTo>
                    <a:pt x="53" y="40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55" y="40"/>
                  </a:lnTo>
                  <a:lnTo>
                    <a:pt x="77" y="23"/>
                  </a:lnTo>
                  <a:lnTo>
                    <a:pt x="103" y="11"/>
                  </a:lnTo>
                  <a:lnTo>
                    <a:pt x="131" y="3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/>
            <p:cNvSpPr>
              <a:spLocks/>
            </p:cNvSpPr>
            <p:nvPr/>
          </p:nvSpPr>
          <p:spPr bwMode="auto">
            <a:xfrm>
              <a:off x="9159716" y="872379"/>
              <a:ext cx="58738" cy="93663"/>
            </a:xfrm>
            <a:custGeom>
              <a:avLst/>
              <a:gdLst>
                <a:gd name="T0" fmla="*/ 144 w 333"/>
                <a:gd name="T1" fmla="*/ 0 h 531"/>
                <a:gd name="T2" fmla="*/ 172 w 333"/>
                <a:gd name="T3" fmla="*/ 0 h 531"/>
                <a:gd name="T4" fmla="*/ 196 w 333"/>
                <a:gd name="T5" fmla="*/ 1 h 531"/>
                <a:gd name="T6" fmla="*/ 219 w 333"/>
                <a:gd name="T7" fmla="*/ 7 h 531"/>
                <a:gd name="T8" fmla="*/ 221 w 333"/>
                <a:gd name="T9" fmla="*/ 7 h 531"/>
                <a:gd name="T10" fmla="*/ 222 w 333"/>
                <a:gd name="T11" fmla="*/ 7 h 531"/>
                <a:gd name="T12" fmla="*/ 224 w 333"/>
                <a:gd name="T13" fmla="*/ 7 h 531"/>
                <a:gd name="T14" fmla="*/ 225 w 333"/>
                <a:gd name="T15" fmla="*/ 8 h 531"/>
                <a:gd name="T16" fmla="*/ 226 w 333"/>
                <a:gd name="T17" fmla="*/ 8 h 531"/>
                <a:gd name="T18" fmla="*/ 231 w 333"/>
                <a:gd name="T19" fmla="*/ 10 h 531"/>
                <a:gd name="T20" fmla="*/ 234 w 333"/>
                <a:gd name="T21" fmla="*/ 11 h 531"/>
                <a:gd name="T22" fmla="*/ 235 w 333"/>
                <a:gd name="T23" fmla="*/ 11 h 531"/>
                <a:gd name="T24" fmla="*/ 236 w 333"/>
                <a:gd name="T25" fmla="*/ 11 h 531"/>
                <a:gd name="T26" fmla="*/ 242 w 333"/>
                <a:gd name="T27" fmla="*/ 14 h 531"/>
                <a:gd name="T28" fmla="*/ 248 w 333"/>
                <a:gd name="T29" fmla="*/ 17 h 531"/>
                <a:gd name="T30" fmla="*/ 249 w 333"/>
                <a:gd name="T31" fmla="*/ 17 h 531"/>
                <a:gd name="T32" fmla="*/ 249 w 333"/>
                <a:gd name="T33" fmla="*/ 17 h 531"/>
                <a:gd name="T34" fmla="*/ 273 w 333"/>
                <a:gd name="T35" fmla="*/ 33 h 531"/>
                <a:gd name="T36" fmla="*/ 293 w 333"/>
                <a:gd name="T37" fmla="*/ 53 h 531"/>
                <a:gd name="T38" fmla="*/ 310 w 333"/>
                <a:gd name="T39" fmla="*/ 75 h 531"/>
                <a:gd name="T40" fmla="*/ 322 w 333"/>
                <a:gd name="T41" fmla="*/ 101 h 531"/>
                <a:gd name="T42" fmla="*/ 331 w 333"/>
                <a:gd name="T43" fmla="*/ 128 h 531"/>
                <a:gd name="T44" fmla="*/ 333 w 333"/>
                <a:gd name="T45" fmla="*/ 157 h 531"/>
                <a:gd name="T46" fmla="*/ 333 w 333"/>
                <a:gd name="T47" fmla="*/ 374 h 531"/>
                <a:gd name="T48" fmla="*/ 331 w 333"/>
                <a:gd name="T49" fmla="*/ 402 h 531"/>
                <a:gd name="T50" fmla="*/ 322 w 333"/>
                <a:gd name="T51" fmla="*/ 430 h 531"/>
                <a:gd name="T52" fmla="*/ 310 w 333"/>
                <a:gd name="T53" fmla="*/ 455 h 531"/>
                <a:gd name="T54" fmla="*/ 293 w 333"/>
                <a:gd name="T55" fmla="*/ 477 h 531"/>
                <a:gd name="T56" fmla="*/ 274 w 333"/>
                <a:gd name="T57" fmla="*/ 496 h 531"/>
                <a:gd name="T58" fmla="*/ 252 w 333"/>
                <a:gd name="T59" fmla="*/ 510 h 531"/>
                <a:gd name="T60" fmla="*/ 227 w 333"/>
                <a:gd name="T61" fmla="*/ 522 h 531"/>
                <a:gd name="T62" fmla="*/ 200 w 333"/>
                <a:gd name="T63" fmla="*/ 528 h 531"/>
                <a:gd name="T64" fmla="*/ 172 w 333"/>
                <a:gd name="T65" fmla="*/ 531 h 531"/>
                <a:gd name="T66" fmla="*/ 157 w 333"/>
                <a:gd name="T67" fmla="*/ 531 h 531"/>
                <a:gd name="T68" fmla="*/ 125 w 333"/>
                <a:gd name="T69" fmla="*/ 528 h 531"/>
                <a:gd name="T70" fmla="*/ 95 w 333"/>
                <a:gd name="T71" fmla="*/ 519 h 531"/>
                <a:gd name="T72" fmla="*/ 69 w 333"/>
                <a:gd name="T73" fmla="*/ 504 h 531"/>
                <a:gd name="T74" fmla="*/ 45 w 333"/>
                <a:gd name="T75" fmla="*/ 485 h 531"/>
                <a:gd name="T76" fmla="*/ 26 w 333"/>
                <a:gd name="T77" fmla="*/ 462 h 531"/>
                <a:gd name="T78" fmla="*/ 13 w 333"/>
                <a:gd name="T79" fmla="*/ 436 h 531"/>
                <a:gd name="T80" fmla="*/ 3 w 333"/>
                <a:gd name="T81" fmla="*/ 406 h 531"/>
                <a:gd name="T82" fmla="*/ 0 w 333"/>
                <a:gd name="T83" fmla="*/ 374 h 531"/>
                <a:gd name="T84" fmla="*/ 0 w 333"/>
                <a:gd name="T85" fmla="*/ 157 h 531"/>
                <a:gd name="T86" fmla="*/ 2 w 333"/>
                <a:gd name="T87" fmla="*/ 128 h 531"/>
                <a:gd name="T88" fmla="*/ 11 w 333"/>
                <a:gd name="T89" fmla="*/ 101 h 531"/>
                <a:gd name="T90" fmla="*/ 22 w 333"/>
                <a:gd name="T91" fmla="*/ 76 h 531"/>
                <a:gd name="T92" fmla="*/ 38 w 333"/>
                <a:gd name="T93" fmla="*/ 54 h 531"/>
                <a:gd name="T94" fmla="*/ 58 w 333"/>
                <a:gd name="T95" fmla="*/ 35 h 531"/>
                <a:gd name="T96" fmla="*/ 80 w 333"/>
                <a:gd name="T97" fmla="*/ 19 h 531"/>
                <a:gd name="T98" fmla="*/ 107 w 333"/>
                <a:gd name="T99" fmla="*/ 8 h 531"/>
                <a:gd name="T100" fmla="*/ 134 w 333"/>
                <a:gd name="T101" fmla="*/ 0 h 531"/>
                <a:gd name="T102" fmla="*/ 144 w 333"/>
                <a:gd name="T103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3" h="531">
                  <a:moveTo>
                    <a:pt x="144" y="0"/>
                  </a:moveTo>
                  <a:lnTo>
                    <a:pt x="172" y="0"/>
                  </a:lnTo>
                  <a:lnTo>
                    <a:pt x="196" y="1"/>
                  </a:lnTo>
                  <a:lnTo>
                    <a:pt x="219" y="7"/>
                  </a:lnTo>
                  <a:lnTo>
                    <a:pt x="221" y="7"/>
                  </a:lnTo>
                  <a:lnTo>
                    <a:pt x="222" y="7"/>
                  </a:lnTo>
                  <a:lnTo>
                    <a:pt x="224" y="7"/>
                  </a:lnTo>
                  <a:lnTo>
                    <a:pt x="225" y="8"/>
                  </a:lnTo>
                  <a:lnTo>
                    <a:pt x="226" y="8"/>
                  </a:lnTo>
                  <a:lnTo>
                    <a:pt x="231" y="10"/>
                  </a:lnTo>
                  <a:lnTo>
                    <a:pt x="234" y="11"/>
                  </a:lnTo>
                  <a:lnTo>
                    <a:pt x="235" y="11"/>
                  </a:lnTo>
                  <a:lnTo>
                    <a:pt x="236" y="11"/>
                  </a:lnTo>
                  <a:lnTo>
                    <a:pt x="242" y="14"/>
                  </a:lnTo>
                  <a:lnTo>
                    <a:pt x="248" y="17"/>
                  </a:lnTo>
                  <a:lnTo>
                    <a:pt x="249" y="17"/>
                  </a:lnTo>
                  <a:lnTo>
                    <a:pt x="249" y="17"/>
                  </a:lnTo>
                  <a:lnTo>
                    <a:pt x="273" y="33"/>
                  </a:lnTo>
                  <a:lnTo>
                    <a:pt x="293" y="53"/>
                  </a:lnTo>
                  <a:lnTo>
                    <a:pt x="310" y="75"/>
                  </a:lnTo>
                  <a:lnTo>
                    <a:pt x="322" y="101"/>
                  </a:lnTo>
                  <a:lnTo>
                    <a:pt x="331" y="128"/>
                  </a:lnTo>
                  <a:lnTo>
                    <a:pt x="333" y="157"/>
                  </a:lnTo>
                  <a:lnTo>
                    <a:pt x="333" y="374"/>
                  </a:lnTo>
                  <a:lnTo>
                    <a:pt x="331" y="402"/>
                  </a:lnTo>
                  <a:lnTo>
                    <a:pt x="322" y="430"/>
                  </a:lnTo>
                  <a:lnTo>
                    <a:pt x="310" y="455"/>
                  </a:lnTo>
                  <a:lnTo>
                    <a:pt x="293" y="477"/>
                  </a:lnTo>
                  <a:lnTo>
                    <a:pt x="274" y="496"/>
                  </a:lnTo>
                  <a:lnTo>
                    <a:pt x="252" y="510"/>
                  </a:lnTo>
                  <a:lnTo>
                    <a:pt x="227" y="522"/>
                  </a:lnTo>
                  <a:lnTo>
                    <a:pt x="200" y="528"/>
                  </a:lnTo>
                  <a:lnTo>
                    <a:pt x="172" y="531"/>
                  </a:lnTo>
                  <a:lnTo>
                    <a:pt x="157" y="531"/>
                  </a:lnTo>
                  <a:lnTo>
                    <a:pt x="125" y="528"/>
                  </a:lnTo>
                  <a:lnTo>
                    <a:pt x="95" y="519"/>
                  </a:lnTo>
                  <a:lnTo>
                    <a:pt x="69" y="504"/>
                  </a:lnTo>
                  <a:lnTo>
                    <a:pt x="45" y="485"/>
                  </a:lnTo>
                  <a:lnTo>
                    <a:pt x="26" y="462"/>
                  </a:lnTo>
                  <a:lnTo>
                    <a:pt x="13" y="436"/>
                  </a:lnTo>
                  <a:lnTo>
                    <a:pt x="3" y="406"/>
                  </a:lnTo>
                  <a:lnTo>
                    <a:pt x="0" y="374"/>
                  </a:lnTo>
                  <a:lnTo>
                    <a:pt x="0" y="157"/>
                  </a:lnTo>
                  <a:lnTo>
                    <a:pt x="2" y="128"/>
                  </a:lnTo>
                  <a:lnTo>
                    <a:pt x="11" y="101"/>
                  </a:lnTo>
                  <a:lnTo>
                    <a:pt x="22" y="76"/>
                  </a:lnTo>
                  <a:lnTo>
                    <a:pt x="38" y="54"/>
                  </a:lnTo>
                  <a:lnTo>
                    <a:pt x="58" y="35"/>
                  </a:lnTo>
                  <a:lnTo>
                    <a:pt x="80" y="19"/>
                  </a:lnTo>
                  <a:lnTo>
                    <a:pt x="107" y="8"/>
                  </a:lnTo>
                  <a:lnTo>
                    <a:pt x="134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22"/>
          <p:cNvGrpSpPr>
            <a:grpSpLocks noChangeAspect="1"/>
          </p:cNvGrpSpPr>
          <p:nvPr/>
        </p:nvGrpSpPr>
        <p:grpSpPr bwMode="auto">
          <a:xfrm>
            <a:off x="9942893" y="923867"/>
            <a:ext cx="517094" cy="366062"/>
            <a:chOff x="996" y="2178"/>
            <a:chExt cx="606" cy="429"/>
          </a:xfrm>
          <a:solidFill>
            <a:schemeClr val="bg1"/>
          </a:solidFill>
        </p:grpSpPr>
        <p:sp>
          <p:nvSpPr>
            <p:cNvPr id="57" name="Freeform 24"/>
            <p:cNvSpPr>
              <a:spLocks/>
            </p:cNvSpPr>
            <p:nvPr/>
          </p:nvSpPr>
          <p:spPr bwMode="auto">
            <a:xfrm>
              <a:off x="996" y="2407"/>
              <a:ext cx="61" cy="89"/>
            </a:xfrm>
            <a:custGeom>
              <a:avLst/>
              <a:gdLst>
                <a:gd name="T0" fmla="*/ 126 w 365"/>
                <a:gd name="T1" fmla="*/ 2 h 534"/>
                <a:gd name="T2" fmla="*/ 159 w 365"/>
                <a:gd name="T3" fmla="*/ 11 h 534"/>
                <a:gd name="T4" fmla="*/ 184 w 365"/>
                <a:gd name="T5" fmla="*/ 22 h 534"/>
                <a:gd name="T6" fmla="*/ 196 w 365"/>
                <a:gd name="T7" fmla="*/ 30 h 534"/>
                <a:gd name="T8" fmla="*/ 213 w 365"/>
                <a:gd name="T9" fmla="*/ 52 h 534"/>
                <a:gd name="T10" fmla="*/ 208 w 365"/>
                <a:gd name="T11" fmla="*/ 110 h 534"/>
                <a:gd name="T12" fmla="*/ 206 w 365"/>
                <a:gd name="T13" fmla="*/ 182 h 534"/>
                <a:gd name="T14" fmla="*/ 212 w 365"/>
                <a:gd name="T15" fmla="*/ 238 h 534"/>
                <a:gd name="T16" fmla="*/ 225 w 365"/>
                <a:gd name="T17" fmla="*/ 279 h 534"/>
                <a:gd name="T18" fmla="*/ 241 w 365"/>
                <a:gd name="T19" fmla="*/ 308 h 534"/>
                <a:gd name="T20" fmla="*/ 262 w 365"/>
                <a:gd name="T21" fmla="*/ 330 h 534"/>
                <a:gd name="T22" fmla="*/ 283 w 365"/>
                <a:gd name="T23" fmla="*/ 347 h 534"/>
                <a:gd name="T24" fmla="*/ 310 w 365"/>
                <a:gd name="T25" fmla="*/ 363 h 534"/>
                <a:gd name="T26" fmla="*/ 337 w 365"/>
                <a:gd name="T27" fmla="*/ 388 h 534"/>
                <a:gd name="T28" fmla="*/ 358 w 365"/>
                <a:gd name="T29" fmla="*/ 421 h 534"/>
                <a:gd name="T30" fmla="*/ 365 w 365"/>
                <a:gd name="T31" fmla="*/ 462 h 534"/>
                <a:gd name="T32" fmla="*/ 357 w 365"/>
                <a:gd name="T33" fmla="*/ 496 h 534"/>
                <a:gd name="T34" fmla="*/ 340 w 365"/>
                <a:gd name="T35" fmla="*/ 516 h 534"/>
                <a:gd name="T36" fmla="*/ 320 w 365"/>
                <a:gd name="T37" fmla="*/ 528 h 534"/>
                <a:gd name="T38" fmla="*/ 288 w 365"/>
                <a:gd name="T39" fmla="*/ 534 h 534"/>
                <a:gd name="T40" fmla="*/ 247 w 365"/>
                <a:gd name="T41" fmla="*/ 528 h 534"/>
                <a:gd name="T42" fmla="*/ 209 w 365"/>
                <a:gd name="T43" fmla="*/ 516 h 534"/>
                <a:gd name="T44" fmla="*/ 185 w 365"/>
                <a:gd name="T45" fmla="*/ 505 h 534"/>
                <a:gd name="T46" fmla="*/ 166 w 365"/>
                <a:gd name="T47" fmla="*/ 501 h 534"/>
                <a:gd name="T48" fmla="*/ 142 w 365"/>
                <a:gd name="T49" fmla="*/ 490 h 534"/>
                <a:gd name="T50" fmla="*/ 115 w 365"/>
                <a:gd name="T51" fmla="*/ 470 h 534"/>
                <a:gd name="T52" fmla="*/ 85 w 365"/>
                <a:gd name="T53" fmla="*/ 439 h 534"/>
                <a:gd name="T54" fmla="*/ 56 w 365"/>
                <a:gd name="T55" fmla="*/ 395 h 534"/>
                <a:gd name="T56" fmla="*/ 31 w 365"/>
                <a:gd name="T57" fmla="*/ 336 h 534"/>
                <a:gd name="T58" fmla="*/ 11 w 365"/>
                <a:gd name="T59" fmla="*/ 258 h 534"/>
                <a:gd name="T60" fmla="*/ 0 w 365"/>
                <a:gd name="T61" fmla="*/ 171 h 534"/>
                <a:gd name="T62" fmla="*/ 3 w 365"/>
                <a:gd name="T63" fmla="*/ 102 h 534"/>
                <a:gd name="T64" fmla="*/ 21 w 365"/>
                <a:gd name="T65" fmla="*/ 51 h 534"/>
                <a:gd name="T66" fmla="*/ 48 w 365"/>
                <a:gd name="T67" fmla="*/ 19 h 534"/>
                <a:gd name="T68" fmla="*/ 86 w 365"/>
                <a:gd name="T69" fmla="*/ 2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5" h="534">
                  <a:moveTo>
                    <a:pt x="107" y="0"/>
                  </a:moveTo>
                  <a:lnTo>
                    <a:pt x="126" y="2"/>
                  </a:lnTo>
                  <a:lnTo>
                    <a:pt x="143" y="6"/>
                  </a:lnTo>
                  <a:lnTo>
                    <a:pt x="159" y="11"/>
                  </a:lnTo>
                  <a:lnTo>
                    <a:pt x="173" y="17"/>
                  </a:lnTo>
                  <a:lnTo>
                    <a:pt x="184" y="22"/>
                  </a:lnTo>
                  <a:lnTo>
                    <a:pt x="192" y="27"/>
                  </a:lnTo>
                  <a:lnTo>
                    <a:pt x="196" y="30"/>
                  </a:lnTo>
                  <a:lnTo>
                    <a:pt x="206" y="40"/>
                  </a:lnTo>
                  <a:lnTo>
                    <a:pt x="213" y="52"/>
                  </a:lnTo>
                  <a:lnTo>
                    <a:pt x="213" y="66"/>
                  </a:lnTo>
                  <a:lnTo>
                    <a:pt x="208" y="110"/>
                  </a:lnTo>
                  <a:lnTo>
                    <a:pt x="206" y="149"/>
                  </a:lnTo>
                  <a:lnTo>
                    <a:pt x="206" y="182"/>
                  </a:lnTo>
                  <a:lnTo>
                    <a:pt x="208" y="211"/>
                  </a:lnTo>
                  <a:lnTo>
                    <a:pt x="212" y="238"/>
                  </a:lnTo>
                  <a:lnTo>
                    <a:pt x="217" y="260"/>
                  </a:lnTo>
                  <a:lnTo>
                    <a:pt x="225" y="279"/>
                  </a:lnTo>
                  <a:lnTo>
                    <a:pt x="232" y="295"/>
                  </a:lnTo>
                  <a:lnTo>
                    <a:pt x="241" y="308"/>
                  </a:lnTo>
                  <a:lnTo>
                    <a:pt x="251" y="320"/>
                  </a:lnTo>
                  <a:lnTo>
                    <a:pt x="262" y="330"/>
                  </a:lnTo>
                  <a:lnTo>
                    <a:pt x="273" y="339"/>
                  </a:lnTo>
                  <a:lnTo>
                    <a:pt x="283" y="347"/>
                  </a:lnTo>
                  <a:lnTo>
                    <a:pt x="294" y="353"/>
                  </a:lnTo>
                  <a:lnTo>
                    <a:pt x="310" y="363"/>
                  </a:lnTo>
                  <a:lnTo>
                    <a:pt x="324" y="374"/>
                  </a:lnTo>
                  <a:lnTo>
                    <a:pt x="337" y="388"/>
                  </a:lnTo>
                  <a:lnTo>
                    <a:pt x="349" y="403"/>
                  </a:lnTo>
                  <a:lnTo>
                    <a:pt x="358" y="421"/>
                  </a:lnTo>
                  <a:lnTo>
                    <a:pt x="364" y="443"/>
                  </a:lnTo>
                  <a:lnTo>
                    <a:pt x="365" y="462"/>
                  </a:lnTo>
                  <a:lnTo>
                    <a:pt x="362" y="480"/>
                  </a:lnTo>
                  <a:lnTo>
                    <a:pt x="357" y="496"/>
                  </a:lnTo>
                  <a:lnTo>
                    <a:pt x="347" y="510"/>
                  </a:lnTo>
                  <a:lnTo>
                    <a:pt x="340" y="516"/>
                  </a:lnTo>
                  <a:lnTo>
                    <a:pt x="332" y="523"/>
                  </a:lnTo>
                  <a:lnTo>
                    <a:pt x="320" y="528"/>
                  </a:lnTo>
                  <a:lnTo>
                    <a:pt x="305" y="533"/>
                  </a:lnTo>
                  <a:lnTo>
                    <a:pt x="288" y="534"/>
                  </a:lnTo>
                  <a:lnTo>
                    <a:pt x="267" y="533"/>
                  </a:lnTo>
                  <a:lnTo>
                    <a:pt x="247" y="528"/>
                  </a:lnTo>
                  <a:lnTo>
                    <a:pt x="227" y="523"/>
                  </a:lnTo>
                  <a:lnTo>
                    <a:pt x="209" y="516"/>
                  </a:lnTo>
                  <a:lnTo>
                    <a:pt x="195" y="511"/>
                  </a:lnTo>
                  <a:lnTo>
                    <a:pt x="185" y="505"/>
                  </a:lnTo>
                  <a:lnTo>
                    <a:pt x="176" y="504"/>
                  </a:lnTo>
                  <a:lnTo>
                    <a:pt x="166" y="501"/>
                  </a:lnTo>
                  <a:lnTo>
                    <a:pt x="155" y="495"/>
                  </a:lnTo>
                  <a:lnTo>
                    <a:pt x="142" y="490"/>
                  </a:lnTo>
                  <a:lnTo>
                    <a:pt x="129" y="481"/>
                  </a:lnTo>
                  <a:lnTo>
                    <a:pt x="115" y="470"/>
                  </a:lnTo>
                  <a:lnTo>
                    <a:pt x="99" y="456"/>
                  </a:lnTo>
                  <a:lnTo>
                    <a:pt x="85" y="439"/>
                  </a:lnTo>
                  <a:lnTo>
                    <a:pt x="71" y="418"/>
                  </a:lnTo>
                  <a:lnTo>
                    <a:pt x="56" y="395"/>
                  </a:lnTo>
                  <a:lnTo>
                    <a:pt x="43" y="368"/>
                  </a:lnTo>
                  <a:lnTo>
                    <a:pt x="31" y="336"/>
                  </a:lnTo>
                  <a:lnTo>
                    <a:pt x="20" y="299"/>
                  </a:lnTo>
                  <a:lnTo>
                    <a:pt x="11" y="258"/>
                  </a:lnTo>
                  <a:lnTo>
                    <a:pt x="4" y="211"/>
                  </a:lnTo>
                  <a:lnTo>
                    <a:pt x="0" y="171"/>
                  </a:lnTo>
                  <a:lnTo>
                    <a:pt x="0" y="134"/>
                  </a:lnTo>
                  <a:lnTo>
                    <a:pt x="3" y="102"/>
                  </a:lnTo>
                  <a:lnTo>
                    <a:pt x="10" y="75"/>
                  </a:lnTo>
                  <a:lnTo>
                    <a:pt x="21" y="51"/>
                  </a:lnTo>
                  <a:lnTo>
                    <a:pt x="34" y="32"/>
                  </a:lnTo>
                  <a:lnTo>
                    <a:pt x="48" y="19"/>
                  </a:lnTo>
                  <a:lnTo>
                    <a:pt x="66" y="9"/>
                  </a:lnTo>
                  <a:lnTo>
                    <a:pt x="86" y="2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5"/>
            <p:cNvSpPr>
              <a:spLocks/>
            </p:cNvSpPr>
            <p:nvPr/>
          </p:nvSpPr>
          <p:spPr bwMode="auto">
            <a:xfrm>
              <a:off x="1035" y="2420"/>
              <a:ext cx="95" cy="83"/>
            </a:xfrm>
            <a:custGeom>
              <a:avLst/>
              <a:gdLst>
                <a:gd name="T0" fmla="*/ 47 w 576"/>
                <a:gd name="T1" fmla="*/ 0 h 497"/>
                <a:gd name="T2" fmla="*/ 62 w 576"/>
                <a:gd name="T3" fmla="*/ 7 h 497"/>
                <a:gd name="T4" fmla="*/ 81 w 576"/>
                <a:gd name="T5" fmla="*/ 16 h 497"/>
                <a:gd name="T6" fmla="*/ 119 w 576"/>
                <a:gd name="T7" fmla="*/ 28 h 497"/>
                <a:gd name="T8" fmla="*/ 174 w 576"/>
                <a:gd name="T9" fmla="*/ 37 h 497"/>
                <a:gd name="T10" fmla="*/ 235 w 576"/>
                <a:gd name="T11" fmla="*/ 37 h 497"/>
                <a:gd name="T12" fmla="*/ 276 w 576"/>
                <a:gd name="T13" fmla="*/ 36 h 497"/>
                <a:gd name="T14" fmla="*/ 298 w 576"/>
                <a:gd name="T15" fmla="*/ 51 h 497"/>
                <a:gd name="T16" fmla="*/ 311 w 576"/>
                <a:gd name="T17" fmla="*/ 91 h 497"/>
                <a:gd name="T18" fmla="*/ 332 w 576"/>
                <a:gd name="T19" fmla="*/ 149 h 497"/>
                <a:gd name="T20" fmla="*/ 357 w 576"/>
                <a:gd name="T21" fmla="*/ 204 h 497"/>
                <a:gd name="T22" fmla="*/ 387 w 576"/>
                <a:gd name="T23" fmla="*/ 248 h 497"/>
                <a:gd name="T24" fmla="*/ 417 w 576"/>
                <a:gd name="T25" fmla="*/ 273 h 497"/>
                <a:gd name="T26" fmla="*/ 444 w 576"/>
                <a:gd name="T27" fmla="*/ 274 h 497"/>
                <a:gd name="T28" fmla="*/ 473 w 576"/>
                <a:gd name="T29" fmla="*/ 253 h 497"/>
                <a:gd name="T30" fmla="*/ 505 w 576"/>
                <a:gd name="T31" fmla="*/ 214 h 497"/>
                <a:gd name="T32" fmla="*/ 525 w 576"/>
                <a:gd name="T33" fmla="*/ 200 h 497"/>
                <a:gd name="T34" fmla="*/ 548 w 576"/>
                <a:gd name="T35" fmla="*/ 200 h 497"/>
                <a:gd name="T36" fmla="*/ 568 w 576"/>
                <a:gd name="T37" fmla="*/ 213 h 497"/>
                <a:gd name="T38" fmla="*/ 576 w 576"/>
                <a:gd name="T39" fmla="*/ 236 h 497"/>
                <a:gd name="T40" fmla="*/ 573 w 576"/>
                <a:gd name="T41" fmla="*/ 281 h 497"/>
                <a:gd name="T42" fmla="*/ 565 w 576"/>
                <a:gd name="T43" fmla="*/ 329 h 497"/>
                <a:gd name="T44" fmla="*/ 550 w 576"/>
                <a:gd name="T45" fmla="*/ 379 h 497"/>
                <a:gd name="T46" fmla="*/ 528 w 576"/>
                <a:gd name="T47" fmla="*/ 425 h 497"/>
                <a:gd name="T48" fmla="*/ 496 w 576"/>
                <a:gd name="T49" fmla="*/ 463 h 497"/>
                <a:gd name="T50" fmla="*/ 455 w 576"/>
                <a:gd name="T51" fmla="*/ 488 h 497"/>
                <a:gd name="T52" fmla="*/ 403 w 576"/>
                <a:gd name="T53" fmla="*/ 497 h 497"/>
                <a:gd name="T54" fmla="*/ 342 w 576"/>
                <a:gd name="T55" fmla="*/ 487 h 497"/>
                <a:gd name="T56" fmla="*/ 276 w 576"/>
                <a:gd name="T57" fmla="*/ 456 h 497"/>
                <a:gd name="T58" fmla="*/ 203 w 576"/>
                <a:gd name="T59" fmla="*/ 405 h 497"/>
                <a:gd name="T60" fmla="*/ 143 w 576"/>
                <a:gd name="T61" fmla="*/ 351 h 497"/>
                <a:gd name="T62" fmla="*/ 100 w 576"/>
                <a:gd name="T63" fmla="*/ 298 h 497"/>
                <a:gd name="T64" fmla="*/ 58 w 576"/>
                <a:gd name="T65" fmla="*/ 230 h 497"/>
                <a:gd name="T66" fmla="*/ 24 w 576"/>
                <a:gd name="T67" fmla="*/ 154 h 497"/>
                <a:gd name="T68" fmla="*/ 4 w 576"/>
                <a:gd name="T69" fmla="*/ 76 h 497"/>
                <a:gd name="T70" fmla="*/ 3 w 576"/>
                <a:gd name="T71" fmla="*/ 25 h 497"/>
                <a:gd name="T72" fmla="*/ 20 w 576"/>
                <a:gd name="T73" fmla="*/ 5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6" h="497">
                  <a:moveTo>
                    <a:pt x="33" y="0"/>
                  </a:moveTo>
                  <a:lnTo>
                    <a:pt x="47" y="0"/>
                  </a:lnTo>
                  <a:lnTo>
                    <a:pt x="59" y="6"/>
                  </a:lnTo>
                  <a:lnTo>
                    <a:pt x="62" y="7"/>
                  </a:lnTo>
                  <a:lnTo>
                    <a:pt x="69" y="11"/>
                  </a:lnTo>
                  <a:lnTo>
                    <a:pt x="81" y="16"/>
                  </a:lnTo>
                  <a:lnTo>
                    <a:pt x="97" y="21"/>
                  </a:lnTo>
                  <a:lnTo>
                    <a:pt x="119" y="28"/>
                  </a:lnTo>
                  <a:lnTo>
                    <a:pt x="145" y="32"/>
                  </a:lnTo>
                  <a:lnTo>
                    <a:pt x="174" y="37"/>
                  </a:lnTo>
                  <a:lnTo>
                    <a:pt x="208" y="38"/>
                  </a:lnTo>
                  <a:lnTo>
                    <a:pt x="235" y="37"/>
                  </a:lnTo>
                  <a:lnTo>
                    <a:pt x="262" y="34"/>
                  </a:lnTo>
                  <a:lnTo>
                    <a:pt x="276" y="36"/>
                  </a:lnTo>
                  <a:lnTo>
                    <a:pt x="288" y="41"/>
                  </a:lnTo>
                  <a:lnTo>
                    <a:pt x="298" y="51"/>
                  </a:lnTo>
                  <a:lnTo>
                    <a:pt x="303" y="63"/>
                  </a:lnTo>
                  <a:lnTo>
                    <a:pt x="311" y="91"/>
                  </a:lnTo>
                  <a:lnTo>
                    <a:pt x="321" y="120"/>
                  </a:lnTo>
                  <a:lnTo>
                    <a:pt x="332" y="149"/>
                  </a:lnTo>
                  <a:lnTo>
                    <a:pt x="344" y="178"/>
                  </a:lnTo>
                  <a:lnTo>
                    <a:pt x="357" y="204"/>
                  </a:lnTo>
                  <a:lnTo>
                    <a:pt x="372" y="228"/>
                  </a:lnTo>
                  <a:lnTo>
                    <a:pt x="387" y="248"/>
                  </a:lnTo>
                  <a:lnTo>
                    <a:pt x="401" y="263"/>
                  </a:lnTo>
                  <a:lnTo>
                    <a:pt x="417" y="273"/>
                  </a:lnTo>
                  <a:lnTo>
                    <a:pt x="431" y="278"/>
                  </a:lnTo>
                  <a:lnTo>
                    <a:pt x="444" y="274"/>
                  </a:lnTo>
                  <a:lnTo>
                    <a:pt x="459" y="267"/>
                  </a:lnTo>
                  <a:lnTo>
                    <a:pt x="473" y="253"/>
                  </a:lnTo>
                  <a:lnTo>
                    <a:pt x="490" y="236"/>
                  </a:lnTo>
                  <a:lnTo>
                    <a:pt x="505" y="214"/>
                  </a:lnTo>
                  <a:lnTo>
                    <a:pt x="514" y="205"/>
                  </a:lnTo>
                  <a:lnTo>
                    <a:pt x="525" y="200"/>
                  </a:lnTo>
                  <a:lnTo>
                    <a:pt x="536" y="197"/>
                  </a:lnTo>
                  <a:lnTo>
                    <a:pt x="548" y="200"/>
                  </a:lnTo>
                  <a:lnTo>
                    <a:pt x="559" y="204"/>
                  </a:lnTo>
                  <a:lnTo>
                    <a:pt x="568" y="213"/>
                  </a:lnTo>
                  <a:lnTo>
                    <a:pt x="573" y="224"/>
                  </a:lnTo>
                  <a:lnTo>
                    <a:pt x="576" y="236"/>
                  </a:lnTo>
                  <a:lnTo>
                    <a:pt x="574" y="258"/>
                  </a:lnTo>
                  <a:lnTo>
                    <a:pt x="573" y="281"/>
                  </a:lnTo>
                  <a:lnTo>
                    <a:pt x="570" y="305"/>
                  </a:lnTo>
                  <a:lnTo>
                    <a:pt x="565" y="329"/>
                  </a:lnTo>
                  <a:lnTo>
                    <a:pt x="559" y="355"/>
                  </a:lnTo>
                  <a:lnTo>
                    <a:pt x="550" y="379"/>
                  </a:lnTo>
                  <a:lnTo>
                    <a:pt x="540" y="403"/>
                  </a:lnTo>
                  <a:lnTo>
                    <a:pt x="528" y="425"/>
                  </a:lnTo>
                  <a:lnTo>
                    <a:pt x="514" y="445"/>
                  </a:lnTo>
                  <a:lnTo>
                    <a:pt x="496" y="463"/>
                  </a:lnTo>
                  <a:lnTo>
                    <a:pt x="477" y="477"/>
                  </a:lnTo>
                  <a:lnTo>
                    <a:pt x="455" y="488"/>
                  </a:lnTo>
                  <a:lnTo>
                    <a:pt x="430" y="494"/>
                  </a:lnTo>
                  <a:lnTo>
                    <a:pt x="403" y="497"/>
                  </a:lnTo>
                  <a:lnTo>
                    <a:pt x="373" y="494"/>
                  </a:lnTo>
                  <a:lnTo>
                    <a:pt x="342" y="487"/>
                  </a:lnTo>
                  <a:lnTo>
                    <a:pt x="310" y="475"/>
                  </a:lnTo>
                  <a:lnTo>
                    <a:pt x="276" y="456"/>
                  </a:lnTo>
                  <a:lnTo>
                    <a:pt x="241" y="433"/>
                  </a:lnTo>
                  <a:lnTo>
                    <a:pt x="203" y="405"/>
                  </a:lnTo>
                  <a:lnTo>
                    <a:pt x="163" y="371"/>
                  </a:lnTo>
                  <a:lnTo>
                    <a:pt x="143" y="351"/>
                  </a:lnTo>
                  <a:lnTo>
                    <a:pt x="122" y="326"/>
                  </a:lnTo>
                  <a:lnTo>
                    <a:pt x="100" y="298"/>
                  </a:lnTo>
                  <a:lnTo>
                    <a:pt x="78" y="264"/>
                  </a:lnTo>
                  <a:lnTo>
                    <a:pt x="58" y="230"/>
                  </a:lnTo>
                  <a:lnTo>
                    <a:pt x="39" y="193"/>
                  </a:lnTo>
                  <a:lnTo>
                    <a:pt x="24" y="154"/>
                  </a:lnTo>
                  <a:lnTo>
                    <a:pt x="11" y="116"/>
                  </a:lnTo>
                  <a:lnTo>
                    <a:pt x="4" y="76"/>
                  </a:lnTo>
                  <a:lnTo>
                    <a:pt x="0" y="38"/>
                  </a:lnTo>
                  <a:lnTo>
                    <a:pt x="3" y="25"/>
                  </a:lnTo>
                  <a:lnTo>
                    <a:pt x="9" y="14"/>
                  </a:lnTo>
                  <a:lnTo>
                    <a:pt x="20" y="5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6"/>
            <p:cNvSpPr>
              <a:spLocks/>
            </p:cNvSpPr>
            <p:nvPr/>
          </p:nvSpPr>
          <p:spPr bwMode="auto">
            <a:xfrm>
              <a:off x="1026" y="2178"/>
              <a:ext cx="448" cy="245"/>
            </a:xfrm>
            <a:custGeom>
              <a:avLst/>
              <a:gdLst>
                <a:gd name="T0" fmla="*/ 2481 w 2687"/>
                <a:gd name="T1" fmla="*/ 0 h 1468"/>
                <a:gd name="T2" fmla="*/ 2622 w 2687"/>
                <a:gd name="T3" fmla="*/ 78 h 1468"/>
                <a:gd name="T4" fmla="*/ 2664 w 2687"/>
                <a:gd name="T5" fmla="*/ 110 h 1468"/>
                <a:gd name="T6" fmla="*/ 2683 w 2687"/>
                <a:gd name="T7" fmla="*/ 143 h 1468"/>
                <a:gd name="T8" fmla="*/ 2687 w 2687"/>
                <a:gd name="T9" fmla="*/ 171 h 1468"/>
                <a:gd name="T10" fmla="*/ 2676 w 2687"/>
                <a:gd name="T11" fmla="*/ 213 h 1468"/>
                <a:gd name="T12" fmla="*/ 2648 w 2687"/>
                <a:gd name="T13" fmla="*/ 248 h 1468"/>
                <a:gd name="T14" fmla="*/ 2615 w 2687"/>
                <a:gd name="T15" fmla="*/ 277 h 1468"/>
                <a:gd name="T16" fmla="*/ 2584 w 2687"/>
                <a:gd name="T17" fmla="*/ 297 h 1468"/>
                <a:gd name="T18" fmla="*/ 2565 w 2687"/>
                <a:gd name="T19" fmla="*/ 308 h 1468"/>
                <a:gd name="T20" fmla="*/ 2551 w 2687"/>
                <a:gd name="T21" fmla="*/ 314 h 1468"/>
                <a:gd name="T22" fmla="*/ 2518 w 2687"/>
                <a:gd name="T23" fmla="*/ 332 h 1468"/>
                <a:gd name="T24" fmla="*/ 2468 w 2687"/>
                <a:gd name="T25" fmla="*/ 359 h 1468"/>
                <a:gd name="T26" fmla="*/ 2399 w 2687"/>
                <a:gd name="T27" fmla="*/ 395 h 1468"/>
                <a:gd name="T28" fmla="*/ 2318 w 2687"/>
                <a:gd name="T29" fmla="*/ 439 h 1468"/>
                <a:gd name="T30" fmla="*/ 2223 w 2687"/>
                <a:gd name="T31" fmla="*/ 489 h 1468"/>
                <a:gd name="T32" fmla="*/ 2117 w 2687"/>
                <a:gd name="T33" fmla="*/ 545 h 1468"/>
                <a:gd name="T34" fmla="*/ 2003 w 2687"/>
                <a:gd name="T35" fmla="*/ 606 h 1468"/>
                <a:gd name="T36" fmla="*/ 1882 w 2687"/>
                <a:gd name="T37" fmla="*/ 670 h 1468"/>
                <a:gd name="T38" fmla="*/ 1755 w 2687"/>
                <a:gd name="T39" fmla="*/ 737 h 1468"/>
                <a:gd name="T40" fmla="*/ 1624 w 2687"/>
                <a:gd name="T41" fmla="*/ 806 h 1468"/>
                <a:gd name="T42" fmla="*/ 1493 w 2687"/>
                <a:gd name="T43" fmla="*/ 877 h 1468"/>
                <a:gd name="T44" fmla="*/ 1361 w 2687"/>
                <a:gd name="T45" fmla="*/ 946 h 1468"/>
                <a:gd name="T46" fmla="*/ 1231 w 2687"/>
                <a:gd name="T47" fmla="*/ 1014 h 1468"/>
                <a:gd name="T48" fmla="*/ 1107 w 2687"/>
                <a:gd name="T49" fmla="*/ 1080 h 1468"/>
                <a:gd name="T50" fmla="*/ 988 w 2687"/>
                <a:gd name="T51" fmla="*/ 1143 h 1468"/>
                <a:gd name="T52" fmla="*/ 877 w 2687"/>
                <a:gd name="T53" fmla="*/ 1202 h 1468"/>
                <a:gd name="T54" fmla="*/ 774 w 2687"/>
                <a:gd name="T55" fmla="*/ 1255 h 1468"/>
                <a:gd name="T56" fmla="*/ 684 w 2687"/>
                <a:gd name="T57" fmla="*/ 1304 h 1468"/>
                <a:gd name="T58" fmla="*/ 608 w 2687"/>
                <a:gd name="T59" fmla="*/ 1343 h 1468"/>
                <a:gd name="T60" fmla="*/ 546 w 2687"/>
                <a:gd name="T61" fmla="*/ 1376 h 1468"/>
                <a:gd name="T62" fmla="*/ 433 w 2687"/>
                <a:gd name="T63" fmla="*/ 1427 h 1468"/>
                <a:gd name="T64" fmla="*/ 328 w 2687"/>
                <a:gd name="T65" fmla="*/ 1458 h 1468"/>
                <a:gd name="T66" fmla="*/ 233 w 2687"/>
                <a:gd name="T67" fmla="*/ 1468 h 1468"/>
                <a:gd name="T68" fmla="*/ 158 w 2687"/>
                <a:gd name="T69" fmla="*/ 1460 h 1468"/>
                <a:gd name="T70" fmla="*/ 101 w 2687"/>
                <a:gd name="T71" fmla="*/ 1441 h 1468"/>
                <a:gd name="T72" fmla="*/ 58 w 2687"/>
                <a:gd name="T73" fmla="*/ 1416 h 1468"/>
                <a:gd name="T74" fmla="*/ 28 w 2687"/>
                <a:gd name="T75" fmla="*/ 1391 h 1468"/>
                <a:gd name="T76" fmla="*/ 11 w 2687"/>
                <a:gd name="T77" fmla="*/ 1371 h 1468"/>
                <a:gd name="T78" fmla="*/ 5 w 2687"/>
                <a:gd name="T79" fmla="*/ 1361 h 1468"/>
                <a:gd name="T80" fmla="*/ 2 w 2687"/>
                <a:gd name="T81" fmla="*/ 1331 h 1468"/>
                <a:gd name="T82" fmla="*/ 21 w 2687"/>
                <a:gd name="T83" fmla="*/ 1308 h 1468"/>
                <a:gd name="T84" fmla="*/ 2469 w 2687"/>
                <a:gd name="T85" fmla="*/ 0 h 1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87" h="1468">
                  <a:moveTo>
                    <a:pt x="2469" y="0"/>
                  </a:moveTo>
                  <a:lnTo>
                    <a:pt x="2481" y="0"/>
                  </a:lnTo>
                  <a:lnTo>
                    <a:pt x="2493" y="4"/>
                  </a:lnTo>
                  <a:lnTo>
                    <a:pt x="2622" y="78"/>
                  </a:lnTo>
                  <a:lnTo>
                    <a:pt x="2646" y="93"/>
                  </a:lnTo>
                  <a:lnTo>
                    <a:pt x="2664" y="110"/>
                  </a:lnTo>
                  <a:lnTo>
                    <a:pt x="2676" y="126"/>
                  </a:lnTo>
                  <a:lnTo>
                    <a:pt x="2683" y="143"/>
                  </a:lnTo>
                  <a:lnTo>
                    <a:pt x="2687" y="157"/>
                  </a:lnTo>
                  <a:lnTo>
                    <a:pt x="2687" y="171"/>
                  </a:lnTo>
                  <a:lnTo>
                    <a:pt x="2684" y="192"/>
                  </a:lnTo>
                  <a:lnTo>
                    <a:pt x="2676" y="213"/>
                  </a:lnTo>
                  <a:lnTo>
                    <a:pt x="2664" y="232"/>
                  </a:lnTo>
                  <a:lnTo>
                    <a:pt x="2648" y="248"/>
                  </a:lnTo>
                  <a:lnTo>
                    <a:pt x="2633" y="264"/>
                  </a:lnTo>
                  <a:lnTo>
                    <a:pt x="2615" y="277"/>
                  </a:lnTo>
                  <a:lnTo>
                    <a:pt x="2599" y="288"/>
                  </a:lnTo>
                  <a:lnTo>
                    <a:pt x="2584" y="297"/>
                  </a:lnTo>
                  <a:lnTo>
                    <a:pt x="2572" y="303"/>
                  </a:lnTo>
                  <a:lnTo>
                    <a:pt x="2565" y="308"/>
                  </a:lnTo>
                  <a:lnTo>
                    <a:pt x="2560" y="310"/>
                  </a:lnTo>
                  <a:lnTo>
                    <a:pt x="2551" y="314"/>
                  </a:lnTo>
                  <a:lnTo>
                    <a:pt x="2537" y="322"/>
                  </a:lnTo>
                  <a:lnTo>
                    <a:pt x="2518" y="332"/>
                  </a:lnTo>
                  <a:lnTo>
                    <a:pt x="2495" y="345"/>
                  </a:lnTo>
                  <a:lnTo>
                    <a:pt x="2468" y="359"/>
                  </a:lnTo>
                  <a:lnTo>
                    <a:pt x="2436" y="376"/>
                  </a:lnTo>
                  <a:lnTo>
                    <a:pt x="2399" y="395"/>
                  </a:lnTo>
                  <a:lnTo>
                    <a:pt x="2361" y="415"/>
                  </a:lnTo>
                  <a:lnTo>
                    <a:pt x="2318" y="439"/>
                  </a:lnTo>
                  <a:lnTo>
                    <a:pt x="2272" y="463"/>
                  </a:lnTo>
                  <a:lnTo>
                    <a:pt x="2223" y="489"/>
                  </a:lnTo>
                  <a:lnTo>
                    <a:pt x="2171" y="517"/>
                  </a:lnTo>
                  <a:lnTo>
                    <a:pt x="2117" y="545"/>
                  </a:lnTo>
                  <a:lnTo>
                    <a:pt x="2061" y="575"/>
                  </a:lnTo>
                  <a:lnTo>
                    <a:pt x="2003" y="606"/>
                  </a:lnTo>
                  <a:lnTo>
                    <a:pt x="1943" y="638"/>
                  </a:lnTo>
                  <a:lnTo>
                    <a:pt x="1882" y="670"/>
                  </a:lnTo>
                  <a:lnTo>
                    <a:pt x="1819" y="704"/>
                  </a:lnTo>
                  <a:lnTo>
                    <a:pt x="1755" y="737"/>
                  </a:lnTo>
                  <a:lnTo>
                    <a:pt x="1690" y="772"/>
                  </a:lnTo>
                  <a:lnTo>
                    <a:pt x="1624" y="806"/>
                  </a:lnTo>
                  <a:lnTo>
                    <a:pt x="1559" y="841"/>
                  </a:lnTo>
                  <a:lnTo>
                    <a:pt x="1493" y="877"/>
                  </a:lnTo>
                  <a:lnTo>
                    <a:pt x="1426" y="911"/>
                  </a:lnTo>
                  <a:lnTo>
                    <a:pt x="1361" y="946"/>
                  </a:lnTo>
                  <a:lnTo>
                    <a:pt x="1296" y="980"/>
                  </a:lnTo>
                  <a:lnTo>
                    <a:pt x="1231" y="1014"/>
                  </a:lnTo>
                  <a:lnTo>
                    <a:pt x="1169" y="1047"/>
                  </a:lnTo>
                  <a:lnTo>
                    <a:pt x="1107" y="1080"/>
                  </a:lnTo>
                  <a:lnTo>
                    <a:pt x="1046" y="1112"/>
                  </a:lnTo>
                  <a:lnTo>
                    <a:pt x="988" y="1143"/>
                  </a:lnTo>
                  <a:lnTo>
                    <a:pt x="931" y="1173"/>
                  </a:lnTo>
                  <a:lnTo>
                    <a:pt x="877" y="1202"/>
                  </a:lnTo>
                  <a:lnTo>
                    <a:pt x="824" y="1230"/>
                  </a:lnTo>
                  <a:lnTo>
                    <a:pt x="774" y="1255"/>
                  </a:lnTo>
                  <a:lnTo>
                    <a:pt x="728" y="1280"/>
                  </a:lnTo>
                  <a:lnTo>
                    <a:pt x="684" y="1304"/>
                  </a:lnTo>
                  <a:lnTo>
                    <a:pt x="644" y="1325"/>
                  </a:lnTo>
                  <a:lnTo>
                    <a:pt x="608" y="1343"/>
                  </a:lnTo>
                  <a:lnTo>
                    <a:pt x="575" y="1361"/>
                  </a:lnTo>
                  <a:lnTo>
                    <a:pt x="546" y="1376"/>
                  </a:lnTo>
                  <a:lnTo>
                    <a:pt x="488" y="1404"/>
                  </a:lnTo>
                  <a:lnTo>
                    <a:pt x="433" y="1427"/>
                  </a:lnTo>
                  <a:lnTo>
                    <a:pt x="380" y="1444"/>
                  </a:lnTo>
                  <a:lnTo>
                    <a:pt x="328" y="1458"/>
                  </a:lnTo>
                  <a:lnTo>
                    <a:pt x="279" y="1465"/>
                  </a:lnTo>
                  <a:lnTo>
                    <a:pt x="233" y="1468"/>
                  </a:lnTo>
                  <a:lnTo>
                    <a:pt x="194" y="1465"/>
                  </a:lnTo>
                  <a:lnTo>
                    <a:pt x="158" y="1460"/>
                  </a:lnTo>
                  <a:lnTo>
                    <a:pt x="127" y="1452"/>
                  </a:lnTo>
                  <a:lnTo>
                    <a:pt x="101" y="1441"/>
                  </a:lnTo>
                  <a:lnTo>
                    <a:pt x="78" y="1429"/>
                  </a:lnTo>
                  <a:lnTo>
                    <a:pt x="58" y="1416"/>
                  </a:lnTo>
                  <a:lnTo>
                    <a:pt x="41" y="1403"/>
                  </a:lnTo>
                  <a:lnTo>
                    <a:pt x="28" y="1391"/>
                  </a:lnTo>
                  <a:lnTo>
                    <a:pt x="18" y="1380"/>
                  </a:lnTo>
                  <a:lnTo>
                    <a:pt x="11" y="1371"/>
                  </a:lnTo>
                  <a:lnTo>
                    <a:pt x="6" y="1364"/>
                  </a:lnTo>
                  <a:lnTo>
                    <a:pt x="5" y="1361"/>
                  </a:lnTo>
                  <a:lnTo>
                    <a:pt x="0" y="1347"/>
                  </a:lnTo>
                  <a:lnTo>
                    <a:pt x="2" y="1331"/>
                  </a:lnTo>
                  <a:lnTo>
                    <a:pt x="8" y="1318"/>
                  </a:lnTo>
                  <a:lnTo>
                    <a:pt x="21" y="1308"/>
                  </a:lnTo>
                  <a:lnTo>
                    <a:pt x="2457" y="4"/>
                  </a:lnTo>
                  <a:lnTo>
                    <a:pt x="24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7"/>
            <p:cNvSpPr>
              <a:spLocks/>
            </p:cNvSpPr>
            <p:nvPr/>
          </p:nvSpPr>
          <p:spPr bwMode="auto">
            <a:xfrm>
              <a:off x="1113" y="2234"/>
              <a:ext cx="358" cy="255"/>
            </a:xfrm>
            <a:custGeom>
              <a:avLst/>
              <a:gdLst>
                <a:gd name="T0" fmla="*/ 2046 w 2147"/>
                <a:gd name="T1" fmla="*/ 0 h 1531"/>
                <a:gd name="T2" fmla="*/ 2057 w 2147"/>
                <a:gd name="T3" fmla="*/ 3 h 1531"/>
                <a:gd name="T4" fmla="*/ 2067 w 2147"/>
                <a:gd name="T5" fmla="*/ 10 h 1531"/>
                <a:gd name="T6" fmla="*/ 2074 w 2147"/>
                <a:gd name="T7" fmla="*/ 20 h 1531"/>
                <a:gd name="T8" fmla="*/ 2143 w 2147"/>
                <a:gd name="T9" fmla="*/ 144 h 1531"/>
                <a:gd name="T10" fmla="*/ 2147 w 2147"/>
                <a:gd name="T11" fmla="*/ 157 h 1531"/>
                <a:gd name="T12" fmla="*/ 2146 w 2147"/>
                <a:gd name="T13" fmla="*/ 171 h 1531"/>
                <a:gd name="T14" fmla="*/ 2142 w 2147"/>
                <a:gd name="T15" fmla="*/ 183 h 1531"/>
                <a:gd name="T16" fmla="*/ 2132 w 2147"/>
                <a:gd name="T17" fmla="*/ 193 h 1531"/>
                <a:gd name="T18" fmla="*/ 2088 w 2147"/>
                <a:gd name="T19" fmla="*/ 230 h 1531"/>
                <a:gd name="T20" fmla="*/ 2049 w 2147"/>
                <a:gd name="T21" fmla="*/ 266 h 1531"/>
                <a:gd name="T22" fmla="*/ 2016 w 2147"/>
                <a:gd name="T23" fmla="*/ 304 h 1531"/>
                <a:gd name="T24" fmla="*/ 1988 w 2147"/>
                <a:gd name="T25" fmla="*/ 341 h 1531"/>
                <a:gd name="T26" fmla="*/ 1965 w 2147"/>
                <a:gd name="T27" fmla="*/ 379 h 1531"/>
                <a:gd name="T28" fmla="*/ 1947 w 2147"/>
                <a:gd name="T29" fmla="*/ 414 h 1531"/>
                <a:gd name="T30" fmla="*/ 1931 w 2147"/>
                <a:gd name="T31" fmla="*/ 448 h 1531"/>
                <a:gd name="T32" fmla="*/ 1920 w 2147"/>
                <a:gd name="T33" fmla="*/ 480 h 1531"/>
                <a:gd name="T34" fmla="*/ 1911 w 2147"/>
                <a:gd name="T35" fmla="*/ 510 h 1531"/>
                <a:gd name="T36" fmla="*/ 1906 w 2147"/>
                <a:gd name="T37" fmla="*/ 536 h 1531"/>
                <a:gd name="T38" fmla="*/ 1901 w 2147"/>
                <a:gd name="T39" fmla="*/ 558 h 1531"/>
                <a:gd name="T40" fmla="*/ 1899 w 2147"/>
                <a:gd name="T41" fmla="*/ 577 h 1531"/>
                <a:gd name="T42" fmla="*/ 1898 w 2147"/>
                <a:gd name="T43" fmla="*/ 591 h 1531"/>
                <a:gd name="T44" fmla="*/ 1898 w 2147"/>
                <a:gd name="T45" fmla="*/ 600 h 1531"/>
                <a:gd name="T46" fmla="*/ 1898 w 2147"/>
                <a:gd name="T47" fmla="*/ 603 h 1531"/>
                <a:gd name="T48" fmla="*/ 1896 w 2147"/>
                <a:gd name="T49" fmla="*/ 617 h 1531"/>
                <a:gd name="T50" fmla="*/ 1889 w 2147"/>
                <a:gd name="T51" fmla="*/ 630 h 1531"/>
                <a:gd name="T52" fmla="*/ 1878 w 2147"/>
                <a:gd name="T53" fmla="*/ 638 h 1531"/>
                <a:gd name="T54" fmla="*/ 202 w 2147"/>
                <a:gd name="T55" fmla="*/ 1526 h 1531"/>
                <a:gd name="T56" fmla="*/ 194 w 2147"/>
                <a:gd name="T57" fmla="*/ 1530 h 1531"/>
                <a:gd name="T58" fmla="*/ 184 w 2147"/>
                <a:gd name="T59" fmla="*/ 1531 h 1531"/>
                <a:gd name="T60" fmla="*/ 172 w 2147"/>
                <a:gd name="T61" fmla="*/ 1529 h 1531"/>
                <a:gd name="T62" fmla="*/ 159 w 2147"/>
                <a:gd name="T63" fmla="*/ 1522 h 1531"/>
                <a:gd name="T64" fmla="*/ 153 w 2147"/>
                <a:gd name="T65" fmla="*/ 1514 h 1531"/>
                <a:gd name="T66" fmla="*/ 147 w 2147"/>
                <a:gd name="T67" fmla="*/ 1504 h 1531"/>
                <a:gd name="T68" fmla="*/ 146 w 2147"/>
                <a:gd name="T69" fmla="*/ 1493 h 1531"/>
                <a:gd name="T70" fmla="*/ 147 w 2147"/>
                <a:gd name="T71" fmla="*/ 1481 h 1531"/>
                <a:gd name="T72" fmla="*/ 154 w 2147"/>
                <a:gd name="T73" fmla="*/ 1452 h 1531"/>
                <a:gd name="T74" fmla="*/ 156 w 2147"/>
                <a:gd name="T75" fmla="*/ 1422 h 1531"/>
                <a:gd name="T76" fmla="*/ 153 w 2147"/>
                <a:gd name="T77" fmla="*/ 1391 h 1531"/>
                <a:gd name="T78" fmla="*/ 147 w 2147"/>
                <a:gd name="T79" fmla="*/ 1361 h 1531"/>
                <a:gd name="T80" fmla="*/ 137 w 2147"/>
                <a:gd name="T81" fmla="*/ 1333 h 1531"/>
                <a:gd name="T82" fmla="*/ 126 w 2147"/>
                <a:gd name="T83" fmla="*/ 1304 h 1531"/>
                <a:gd name="T84" fmla="*/ 113 w 2147"/>
                <a:gd name="T85" fmla="*/ 1278 h 1531"/>
                <a:gd name="T86" fmla="*/ 99 w 2147"/>
                <a:gd name="T87" fmla="*/ 1252 h 1531"/>
                <a:gd name="T88" fmla="*/ 83 w 2147"/>
                <a:gd name="T89" fmla="*/ 1229 h 1531"/>
                <a:gd name="T90" fmla="*/ 68 w 2147"/>
                <a:gd name="T91" fmla="*/ 1208 h 1531"/>
                <a:gd name="T92" fmla="*/ 54 w 2147"/>
                <a:gd name="T93" fmla="*/ 1190 h 1531"/>
                <a:gd name="T94" fmla="*/ 40 w 2147"/>
                <a:gd name="T95" fmla="*/ 1174 h 1531"/>
                <a:gd name="T96" fmla="*/ 29 w 2147"/>
                <a:gd name="T97" fmla="*/ 1161 h 1531"/>
                <a:gd name="T98" fmla="*/ 19 w 2147"/>
                <a:gd name="T99" fmla="*/ 1151 h 1531"/>
                <a:gd name="T100" fmla="*/ 14 w 2147"/>
                <a:gd name="T101" fmla="*/ 1146 h 1531"/>
                <a:gd name="T102" fmla="*/ 12 w 2147"/>
                <a:gd name="T103" fmla="*/ 1142 h 1531"/>
                <a:gd name="T104" fmla="*/ 4 w 2147"/>
                <a:gd name="T105" fmla="*/ 1134 h 1531"/>
                <a:gd name="T106" fmla="*/ 1 w 2147"/>
                <a:gd name="T107" fmla="*/ 1123 h 1531"/>
                <a:gd name="T108" fmla="*/ 0 w 2147"/>
                <a:gd name="T109" fmla="*/ 1110 h 1531"/>
                <a:gd name="T110" fmla="*/ 4 w 2147"/>
                <a:gd name="T111" fmla="*/ 1098 h 1531"/>
                <a:gd name="T112" fmla="*/ 11 w 2147"/>
                <a:gd name="T113" fmla="*/ 1088 h 1531"/>
                <a:gd name="T114" fmla="*/ 19 w 2147"/>
                <a:gd name="T115" fmla="*/ 1082 h 1531"/>
                <a:gd name="T116" fmla="*/ 2023 w 2147"/>
                <a:gd name="T117" fmla="*/ 4 h 1531"/>
                <a:gd name="T118" fmla="*/ 2034 w 2147"/>
                <a:gd name="T119" fmla="*/ 0 h 1531"/>
                <a:gd name="T120" fmla="*/ 2046 w 2147"/>
                <a:gd name="T121" fmla="*/ 0 h 1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47" h="1531">
                  <a:moveTo>
                    <a:pt x="2046" y="0"/>
                  </a:moveTo>
                  <a:lnTo>
                    <a:pt x="2057" y="3"/>
                  </a:lnTo>
                  <a:lnTo>
                    <a:pt x="2067" y="10"/>
                  </a:lnTo>
                  <a:lnTo>
                    <a:pt x="2074" y="20"/>
                  </a:lnTo>
                  <a:lnTo>
                    <a:pt x="2143" y="144"/>
                  </a:lnTo>
                  <a:lnTo>
                    <a:pt x="2147" y="157"/>
                  </a:lnTo>
                  <a:lnTo>
                    <a:pt x="2146" y="171"/>
                  </a:lnTo>
                  <a:lnTo>
                    <a:pt x="2142" y="183"/>
                  </a:lnTo>
                  <a:lnTo>
                    <a:pt x="2132" y="193"/>
                  </a:lnTo>
                  <a:lnTo>
                    <a:pt x="2088" y="230"/>
                  </a:lnTo>
                  <a:lnTo>
                    <a:pt x="2049" y="266"/>
                  </a:lnTo>
                  <a:lnTo>
                    <a:pt x="2016" y="304"/>
                  </a:lnTo>
                  <a:lnTo>
                    <a:pt x="1988" y="341"/>
                  </a:lnTo>
                  <a:lnTo>
                    <a:pt x="1965" y="379"/>
                  </a:lnTo>
                  <a:lnTo>
                    <a:pt x="1947" y="414"/>
                  </a:lnTo>
                  <a:lnTo>
                    <a:pt x="1931" y="448"/>
                  </a:lnTo>
                  <a:lnTo>
                    <a:pt x="1920" y="480"/>
                  </a:lnTo>
                  <a:lnTo>
                    <a:pt x="1911" y="510"/>
                  </a:lnTo>
                  <a:lnTo>
                    <a:pt x="1906" y="536"/>
                  </a:lnTo>
                  <a:lnTo>
                    <a:pt x="1901" y="558"/>
                  </a:lnTo>
                  <a:lnTo>
                    <a:pt x="1899" y="577"/>
                  </a:lnTo>
                  <a:lnTo>
                    <a:pt x="1898" y="591"/>
                  </a:lnTo>
                  <a:lnTo>
                    <a:pt x="1898" y="600"/>
                  </a:lnTo>
                  <a:lnTo>
                    <a:pt x="1898" y="603"/>
                  </a:lnTo>
                  <a:lnTo>
                    <a:pt x="1896" y="617"/>
                  </a:lnTo>
                  <a:lnTo>
                    <a:pt x="1889" y="630"/>
                  </a:lnTo>
                  <a:lnTo>
                    <a:pt x="1878" y="638"/>
                  </a:lnTo>
                  <a:lnTo>
                    <a:pt x="202" y="1526"/>
                  </a:lnTo>
                  <a:lnTo>
                    <a:pt x="194" y="1530"/>
                  </a:lnTo>
                  <a:lnTo>
                    <a:pt x="184" y="1531"/>
                  </a:lnTo>
                  <a:lnTo>
                    <a:pt x="172" y="1529"/>
                  </a:lnTo>
                  <a:lnTo>
                    <a:pt x="159" y="1522"/>
                  </a:lnTo>
                  <a:lnTo>
                    <a:pt x="153" y="1514"/>
                  </a:lnTo>
                  <a:lnTo>
                    <a:pt x="147" y="1504"/>
                  </a:lnTo>
                  <a:lnTo>
                    <a:pt x="146" y="1493"/>
                  </a:lnTo>
                  <a:lnTo>
                    <a:pt x="147" y="1481"/>
                  </a:lnTo>
                  <a:lnTo>
                    <a:pt x="154" y="1452"/>
                  </a:lnTo>
                  <a:lnTo>
                    <a:pt x="156" y="1422"/>
                  </a:lnTo>
                  <a:lnTo>
                    <a:pt x="153" y="1391"/>
                  </a:lnTo>
                  <a:lnTo>
                    <a:pt x="147" y="1361"/>
                  </a:lnTo>
                  <a:lnTo>
                    <a:pt x="137" y="1333"/>
                  </a:lnTo>
                  <a:lnTo>
                    <a:pt x="126" y="1304"/>
                  </a:lnTo>
                  <a:lnTo>
                    <a:pt x="113" y="1278"/>
                  </a:lnTo>
                  <a:lnTo>
                    <a:pt x="99" y="1252"/>
                  </a:lnTo>
                  <a:lnTo>
                    <a:pt x="83" y="1229"/>
                  </a:lnTo>
                  <a:lnTo>
                    <a:pt x="68" y="1208"/>
                  </a:lnTo>
                  <a:lnTo>
                    <a:pt x="54" y="1190"/>
                  </a:lnTo>
                  <a:lnTo>
                    <a:pt x="40" y="1174"/>
                  </a:lnTo>
                  <a:lnTo>
                    <a:pt x="29" y="1161"/>
                  </a:lnTo>
                  <a:lnTo>
                    <a:pt x="19" y="1151"/>
                  </a:lnTo>
                  <a:lnTo>
                    <a:pt x="14" y="1146"/>
                  </a:lnTo>
                  <a:lnTo>
                    <a:pt x="12" y="1142"/>
                  </a:lnTo>
                  <a:lnTo>
                    <a:pt x="4" y="1134"/>
                  </a:lnTo>
                  <a:lnTo>
                    <a:pt x="1" y="1123"/>
                  </a:lnTo>
                  <a:lnTo>
                    <a:pt x="0" y="1110"/>
                  </a:lnTo>
                  <a:lnTo>
                    <a:pt x="4" y="1098"/>
                  </a:lnTo>
                  <a:lnTo>
                    <a:pt x="11" y="1088"/>
                  </a:lnTo>
                  <a:lnTo>
                    <a:pt x="19" y="1082"/>
                  </a:lnTo>
                  <a:lnTo>
                    <a:pt x="2023" y="4"/>
                  </a:lnTo>
                  <a:lnTo>
                    <a:pt x="2034" y="0"/>
                  </a:lnTo>
                  <a:lnTo>
                    <a:pt x="20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8"/>
            <p:cNvSpPr>
              <a:spLocks noEditPoints="1"/>
            </p:cNvSpPr>
            <p:nvPr/>
          </p:nvSpPr>
          <p:spPr bwMode="auto">
            <a:xfrm>
              <a:off x="1265" y="2378"/>
              <a:ext cx="123" cy="111"/>
            </a:xfrm>
            <a:custGeom>
              <a:avLst/>
              <a:gdLst>
                <a:gd name="T0" fmla="*/ 373 w 740"/>
                <a:gd name="T1" fmla="*/ 238 h 665"/>
                <a:gd name="T2" fmla="*/ 325 w 740"/>
                <a:gd name="T3" fmla="*/ 259 h 665"/>
                <a:gd name="T4" fmla="*/ 289 w 740"/>
                <a:gd name="T5" fmla="*/ 294 h 665"/>
                <a:gd name="T6" fmla="*/ 269 w 740"/>
                <a:gd name="T7" fmla="*/ 341 h 665"/>
                <a:gd name="T8" fmla="*/ 269 w 740"/>
                <a:gd name="T9" fmla="*/ 395 h 665"/>
                <a:gd name="T10" fmla="*/ 289 w 740"/>
                <a:gd name="T11" fmla="*/ 443 h 665"/>
                <a:gd name="T12" fmla="*/ 325 w 740"/>
                <a:gd name="T13" fmla="*/ 479 h 665"/>
                <a:gd name="T14" fmla="*/ 373 w 740"/>
                <a:gd name="T15" fmla="*/ 499 h 665"/>
                <a:gd name="T16" fmla="*/ 426 w 740"/>
                <a:gd name="T17" fmla="*/ 499 h 665"/>
                <a:gd name="T18" fmla="*/ 473 w 740"/>
                <a:gd name="T19" fmla="*/ 479 h 665"/>
                <a:gd name="T20" fmla="*/ 509 w 740"/>
                <a:gd name="T21" fmla="*/ 443 h 665"/>
                <a:gd name="T22" fmla="*/ 529 w 740"/>
                <a:gd name="T23" fmla="*/ 395 h 665"/>
                <a:gd name="T24" fmla="*/ 529 w 740"/>
                <a:gd name="T25" fmla="*/ 341 h 665"/>
                <a:gd name="T26" fmla="*/ 509 w 740"/>
                <a:gd name="T27" fmla="*/ 294 h 665"/>
                <a:gd name="T28" fmla="*/ 473 w 740"/>
                <a:gd name="T29" fmla="*/ 259 h 665"/>
                <a:gd name="T30" fmla="*/ 426 w 740"/>
                <a:gd name="T31" fmla="*/ 238 h 665"/>
                <a:gd name="T32" fmla="*/ 595 w 740"/>
                <a:gd name="T33" fmla="*/ 0 h 665"/>
                <a:gd name="T34" fmla="*/ 621 w 740"/>
                <a:gd name="T35" fmla="*/ 5 h 665"/>
                <a:gd name="T36" fmla="*/ 634 w 740"/>
                <a:gd name="T37" fmla="*/ 18 h 665"/>
                <a:gd name="T38" fmla="*/ 648 w 740"/>
                <a:gd name="T39" fmla="*/ 38 h 665"/>
                <a:gd name="T40" fmla="*/ 670 w 740"/>
                <a:gd name="T41" fmla="*/ 72 h 665"/>
                <a:gd name="T42" fmla="*/ 694 w 740"/>
                <a:gd name="T43" fmla="*/ 119 h 665"/>
                <a:gd name="T44" fmla="*/ 718 w 740"/>
                <a:gd name="T45" fmla="*/ 176 h 665"/>
                <a:gd name="T46" fmla="*/ 734 w 740"/>
                <a:gd name="T47" fmla="*/ 242 h 665"/>
                <a:gd name="T48" fmla="*/ 740 w 740"/>
                <a:gd name="T49" fmla="*/ 314 h 665"/>
                <a:gd name="T50" fmla="*/ 730 w 740"/>
                <a:gd name="T51" fmla="*/ 390 h 665"/>
                <a:gd name="T52" fmla="*/ 700 w 740"/>
                <a:gd name="T53" fmla="*/ 465 h 665"/>
                <a:gd name="T54" fmla="*/ 653 w 740"/>
                <a:gd name="T55" fmla="*/ 532 h 665"/>
                <a:gd name="T56" fmla="*/ 585 w 740"/>
                <a:gd name="T57" fmla="*/ 592 h 665"/>
                <a:gd name="T58" fmla="*/ 507 w 740"/>
                <a:gd name="T59" fmla="*/ 639 h 665"/>
                <a:gd name="T60" fmla="*/ 427 w 740"/>
                <a:gd name="T61" fmla="*/ 662 h 665"/>
                <a:gd name="T62" fmla="*/ 345 w 740"/>
                <a:gd name="T63" fmla="*/ 662 h 665"/>
                <a:gd name="T64" fmla="*/ 269 w 740"/>
                <a:gd name="T65" fmla="*/ 641 h 665"/>
                <a:gd name="T66" fmla="*/ 200 w 740"/>
                <a:gd name="T67" fmla="*/ 603 h 665"/>
                <a:gd name="T68" fmla="*/ 139 w 740"/>
                <a:gd name="T69" fmla="*/ 556 h 665"/>
                <a:gd name="T70" fmla="*/ 88 w 740"/>
                <a:gd name="T71" fmla="*/ 502 h 665"/>
                <a:gd name="T72" fmla="*/ 48 w 740"/>
                <a:gd name="T73" fmla="*/ 448 h 665"/>
                <a:gd name="T74" fmla="*/ 19 w 740"/>
                <a:gd name="T75" fmla="*/ 399 h 665"/>
                <a:gd name="T76" fmla="*/ 2 w 740"/>
                <a:gd name="T77" fmla="*/ 360 h 665"/>
                <a:gd name="T78" fmla="*/ 1 w 740"/>
                <a:gd name="T79" fmla="*/ 332 h 665"/>
                <a:gd name="T80" fmla="*/ 20 w 740"/>
                <a:gd name="T81" fmla="*/ 309 h 665"/>
                <a:gd name="T82" fmla="*/ 595 w 740"/>
                <a:gd name="T83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40" h="665">
                  <a:moveTo>
                    <a:pt x="399" y="236"/>
                  </a:moveTo>
                  <a:lnTo>
                    <a:pt x="373" y="238"/>
                  </a:lnTo>
                  <a:lnTo>
                    <a:pt x="347" y="246"/>
                  </a:lnTo>
                  <a:lnTo>
                    <a:pt x="325" y="259"/>
                  </a:lnTo>
                  <a:lnTo>
                    <a:pt x="305" y="274"/>
                  </a:lnTo>
                  <a:lnTo>
                    <a:pt x="289" y="294"/>
                  </a:lnTo>
                  <a:lnTo>
                    <a:pt x="277" y="317"/>
                  </a:lnTo>
                  <a:lnTo>
                    <a:pt x="269" y="341"/>
                  </a:lnTo>
                  <a:lnTo>
                    <a:pt x="266" y="369"/>
                  </a:lnTo>
                  <a:lnTo>
                    <a:pt x="269" y="395"/>
                  </a:lnTo>
                  <a:lnTo>
                    <a:pt x="277" y="420"/>
                  </a:lnTo>
                  <a:lnTo>
                    <a:pt x="289" y="443"/>
                  </a:lnTo>
                  <a:lnTo>
                    <a:pt x="305" y="462"/>
                  </a:lnTo>
                  <a:lnTo>
                    <a:pt x="325" y="479"/>
                  </a:lnTo>
                  <a:lnTo>
                    <a:pt x="347" y="491"/>
                  </a:lnTo>
                  <a:lnTo>
                    <a:pt x="373" y="499"/>
                  </a:lnTo>
                  <a:lnTo>
                    <a:pt x="399" y="501"/>
                  </a:lnTo>
                  <a:lnTo>
                    <a:pt x="426" y="499"/>
                  </a:lnTo>
                  <a:lnTo>
                    <a:pt x="451" y="491"/>
                  </a:lnTo>
                  <a:lnTo>
                    <a:pt x="473" y="479"/>
                  </a:lnTo>
                  <a:lnTo>
                    <a:pt x="493" y="462"/>
                  </a:lnTo>
                  <a:lnTo>
                    <a:pt x="509" y="443"/>
                  </a:lnTo>
                  <a:lnTo>
                    <a:pt x="521" y="420"/>
                  </a:lnTo>
                  <a:lnTo>
                    <a:pt x="529" y="395"/>
                  </a:lnTo>
                  <a:lnTo>
                    <a:pt x="532" y="369"/>
                  </a:lnTo>
                  <a:lnTo>
                    <a:pt x="529" y="341"/>
                  </a:lnTo>
                  <a:lnTo>
                    <a:pt x="521" y="317"/>
                  </a:lnTo>
                  <a:lnTo>
                    <a:pt x="509" y="294"/>
                  </a:lnTo>
                  <a:lnTo>
                    <a:pt x="493" y="274"/>
                  </a:lnTo>
                  <a:lnTo>
                    <a:pt x="473" y="259"/>
                  </a:lnTo>
                  <a:lnTo>
                    <a:pt x="451" y="246"/>
                  </a:lnTo>
                  <a:lnTo>
                    <a:pt x="426" y="238"/>
                  </a:lnTo>
                  <a:lnTo>
                    <a:pt x="399" y="236"/>
                  </a:lnTo>
                  <a:close/>
                  <a:moveTo>
                    <a:pt x="595" y="0"/>
                  </a:moveTo>
                  <a:lnTo>
                    <a:pt x="608" y="0"/>
                  </a:lnTo>
                  <a:lnTo>
                    <a:pt x="621" y="5"/>
                  </a:lnTo>
                  <a:lnTo>
                    <a:pt x="631" y="13"/>
                  </a:lnTo>
                  <a:lnTo>
                    <a:pt x="634" y="18"/>
                  </a:lnTo>
                  <a:lnTo>
                    <a:pt x="639" y="26"/>
                  </a:lnTo>
                  <a:lnTo>
                    <a:pt x="648" y="38"/>
                  </a:lnTo>
                  <a:lnTo>
                    <a:pt x="658" y="53"/>
                  </a:lnTo>
                  <a:lnTo>
                    <a:pt x="670" y="72"/>
                  </a:lnTo>
                  <a:lnTo>
                    <a:pt x="682" y="94"/>
                  </a:lnTo>
                  <a:lnTo>
                    <a:pt x="694" y="119"/>
                  </a:lnTo>
                  <a:lnTo>
                    <a:pt x="707" y="147"/>
                  </a:lnTo>
                  <a:lnTo>
                    <a:pt x="718" y="176"/>
                  </a:lnTo>
                  <a:lnTo>
                    <a:pt x="726" y="208"/>
                  </a:lnTo>
                  <a:lnTo>
                    <a:pt x="734" y="242"/>
                  </a:lnTo>
                  <a:lnTo>
                    <a:pt x="738" y="278"/>
                  </a:lnTo>
                  <a:lnTo>
                    <a:pt x="740" y="314"/>
                  </a:lnTo>
                  <a:lnTo>
                    <a:pt x="737" y="350"/>
                  </a:lnTo>
                  <a:lnTo>
                    <a:pt x="730" y="390"/>
                  </a:lnTo>
                  <a:lnTo>
                    <a:pt x="718" y="428"/>
                  </a:lnTo>
                  <a:lnTo>
                    <a:pt x="700" y="465"/>
                  </a:lnTo>
                  <a:lnTo>
                    <a:pt x="679" y="499"/>
                  </a:lnTo>
                  <a:lnTo>
                    <a:pt x="653" y="532"/>
                  </a:lnTo>
                  <a:lnTo>
                    <a:pt x="621" y="563"/>
                  </a:lnTo>
                  <a:lnTo>
                    <a:pt x="585" y="592"/>
                  </a:lnTo>
                  <a:lnTo>
                    <a:pt x="547" y="619"/>
                  </a:lnTo>
                  <a:lnTo>
                    <a:pt x="507" y="639"/>
                  </a:lnTo>
                  <a:lnTo>
                    <a:pt x="466" y="653"/>
                  </a:lnTo>
                  <a:lnTo>
                    <a:pt x="427" y="662"/>
                  </a:lnTo>
                  <a:lnTo>
                    <a:pt x="386" y="665"/>
                  </a:lnTo>
                  <a:lnTo>
                    <a:pt x="345" y="662"/>
                  </a:lnTo>
                  <a:lnTo>
                    <a:pt x="305" y="654"/>
                  </a:lnTo>
                  <a:lnTo>
                    <a:pt x="269" y="641"/>
                  </a:lnTo>
                  <a:lnTo>
                    <a:pt x="233" y="624"/>
                  </a:lnTo>
                  <a:lnTo>
                    <a:pt x="200" y="603"/>
                  </a:lnTo>
                  <a:lnTo>
                    <a:pt x="169" y="580"/>
                  </a:lnTo>
                  <a:lnTo>
                    <a:pt x="139" y="556"/>
                  </a:lnTo>
                  <a:lnTo>
                    <a:pt x="113" y="530"/>
                  </a:lnTo>
                  <a:lnTo>
                    <a:pt x="88" y="502"/>
                  </a:lnTo>
                  <a:lnTo>
                    <a:pt x="66" y="475"/>
                  </a:lnTo>
                  <a:lnTo>
                    <a:pt x="48" y="448"/>
                  </a:lnTo>
                  <a:lnTo>
                    <a:pt x="31" y="423"/>
                  </a:lnTo>
                  <a:lnTo>
                    <a:pt x="19" y="399"/>
                  </a:lnTo>
                  <a:lnTo>
                    <a:pt x="9" y="378"/>
                  </a:lnTo>
                  <a:lnTo>
                    <a:pt x="2" y="360"/>
                  </a:lnTo>
                  <a:lnTo>
                    <a:pt x="0" y="346"/>
                  </a:lnTo>
                  <a:lnTo>
                    <a:pt x="1" y="332"/>
                  </a:lnTo>
                  <a:lnTo>
                    <a:pt x="9" y="318"/>
                  </a:lnTo>
                  <a:lnTo>
                    <a:pt x="20" y="309"/>
                  </a:lnTo>
                  <a:lnTo>
                    <a:pt x="583" y="5"/>
                  </a:lnTo>
                  <a:lnTo>
                    <a:pt x="5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9"/>
            <p:cNvSpPr>
              <a:spLocks/>
            </p:cNvSpPr>
            <p:nvPr/>
          </p:nvSpPr>
          <p:spPr bwMode="auto">
            <a:xfrm>
              <a:off x="1322" y="2430"/>
              <a:ext cx="19" cy="19"/>
            </a:xfrm>
            <a:custGeom>
              <a:avLst/>
              <a:gdLst>
                <a:gd name="T0" fmla="*/ 56 w 112"/>
                <a:gd name="T1" fmla="*/ 0 h 113"/>
                <a:gd name="T2" fmla="*/ 74 w 112"/>
                <a:gd name="T3" fmla="*/ 3 h 113"/>
                <a:gd name="T4" fmla="*/ 89 w 112"/>
                <a:gd name="T5" fmla="*/ 11 h 113"/>
                <a:gd name="T6" fmla="*/ 101 w 112"/>
                <a:gd name="T7" fmla="*/ 23 h 113"/>
                <a:gd name="T8" fmla="*/ 110 w 112"/>
                <a:gd name="T9" fmla="*/ 38 h 113"/>
                <a:gd name="T10" fmla="*/ 112 w 112"/>
                <a:gd name="T11" fmla="*/ 57 h 113"/>
                <a:gd name="T12" fmla="*/ 110 w 112"/>
                <a:gd name="T13" fmla="*/ 75 h 113"/>
                <a:gd name="T14" fmla="*/ 101 w 112"/>
                <a:gd name="T15" fmla="*/ 90 h 113"/>
                <a:gd name="T16" fmla="*/ 89 w 112"/>
                <a:gd name="T17" fmla="*/ 102 h 113"/>
                <a:gd name="T18" fmla="*/ 74 w 112"/>
                <a:gd name="T19" fmla="*/ 110 h 113"/>
                <a:gd name="T20" fmla="*/ 56 w 112"/>
                <a:gd name="T21" fmla="*/ 113 h 113"/>
                <a:gd name="T22" fmla="*/ 38 w 112"/>
                <a:gd name="T23" fmla="*/ 110 h 113"/>
                <a:gd name="T24" fmla="*/ 23 w 112"/>
                <a:gd name="T25" fmla="*/ 102 h 113"/>
                <a:gd name="T26" fmla="*/ 11 w 112"/>
                <a:gd name="T27" fmla="*/ 90 h 113"/>
                <a:gd name="T28" fmla="*/ 3 w 112"/>
                <a:gd name="T29" fmla="*/ 75 h 113"/>
                <a:gd name="T30" fmla="*/ 0 w 112"/>
                <a:gd name="T31" fmla="*/ 57 h 113"/>
                <a:gd name="T32" fmla="*/ 3 w 112"/>
                <a:gd name="T33" fmla="*/ 38 h 113"/>
                <a:gd name="T34" fmla="*/ 11 w 112"/>
                <a:gd name="T35" fmla="*/ 23 h 113"/>
                <a:gd name="T36" fmla="*/ 23 w 112"/>
                <a:gd name="T37" fmla="*/ 11 h 113"/>
                <a:gd name="T38" fmla="*/ 38 w 112"/>
                <a:gd name="T39" fmla="*/ 3 h 113"/>
                <a:gd name="T40" fmla="*/ 56 w 112"/>
                <a:gd name="T41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2" h="113">
                  <a:moveTo>
                    <a:pt x="56" y="0"/>
                  </a:moveTo>
                  <a:lnTo>
                    <a:pt x="74" y="3"/>
                  </a:lnTo>
                  <a:lnTo>
                    <a:pt x="89" y="11"/>
                  </a:lnTo>
                  <a:lnTo>
                    <a:pt x="101" y="23"/>
                  </a:lnTo>
                  <a:lnTo>
                    <a:pt x="110" y="38"/>
                  </a:lnTo>
                  <a:lnTo>
                    <a:pt x="112" y="57"/>
                  </a:lnTo>
                  <a:lnTo>
                    <a:pt x="110" y="75"/>
                  </a:lnTo>
                  <a:lnTo>
                    <a:pt x="101" y="90"/>
                  </a:lnTo>
                  <a:lnTo>
                    <a:pt x="89" y="102"/>
                  </a:lnTo>
                  <a:lnTo>
                    <a:pt x="74" y="110"/>
                  </a:lnTo>
                  <a:lnTo>
                    <a:pt x="56" y="113"/>
                  </a:lnTo>
                  <a:lnTo>
                    <a:pt x="38" y="110"/>
                  </a:lnTo>
                  <a:lnTo>
                    <a:pt x="23" y="102"/>
                  </a:lnTo>
                  <a:lnTo>
                    <a:pt x="11" y="90"/>
                  </a:lnTo>
                  <a:lnTo>
                    <a:pt x="3" y="75"/>
                  </a:lnTo>
                  <a:lnTo>
                    <a:pt x="0" y="57"/>
                  </a:lnTo>
                  <a:lnTo>
                    <a:pt x="3" y="38"/>
                  </a:lnTo>
                  <a:lnTo>
                    <a:pt x="11" y="23"/>
                  </a:lnTo>
                  <a:lnTo>
                    <a:pt x="23" y="11"/>
                  </a:lnTo>
                  <a:lnTo>
                    <a:pt x="38" y="3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0"/>
            <p:cNvSpPr>
              <a:spLocks/>
            </p:cNvSpPr>
            <p:nvPr/>
          </p:nvSpPr>
          <p:spPr bwMode="auto">
            <a:xfrm>
              <a:off x="1309" y="2490"/>
              <a:ext cx="242" cy="97"/>
            </a:xfrm>
            <a:custGeom>
              <a:avLst/>
              <a:gdLst>
                <a:gd name="T0" fmla="*/ 228 w 1448"/>
                <a:gd name="T1" fmla="*/ 0 h 579"/>
                <a:gd name="T2" fmla="*/ 249 w 1448"/>
                <a:gd name="T3" fmla="*/ 6 h 579"/>
                <a:gd name="T4" fmla="*/ 263 w 1448"/>
                <a:gd name="T5" fmla="*/ 24 h 579"/>
                <a:gd name="T6" fmla="*/ 269 w 1448"/>
                <a:gd name="T7" fmla="*/ 34 h 579"/>
                <a:gd name="T8" fmla="*/ 281 w 1448"/>
                <a:gd name="T9" fmla="*/ 56 h 579"/>
                <a:gd name="T10" fmla="*/ 303 w 1448"/>
                <a:gd name="T11" fmla="*/ 86 h 579"/>
                <a:gd name="T12" fmla="*/ 336 w 1448"/>
                <a:gd name="T13" fmla="*/ 120 h 579"/>
                <a:gd name="T14" fmla="*/ 381 w 1448"/>
                <a:gd name="T15" fmla="*/ 153 h 579"/>
                <a:gd name="T16" fmla="*/ 439 w 1448"/>
                <a:gd name="T17" fmla="*/ 181 h 579"/>
                <a:gd name="T18" fmla="*/ 512 w 1448"/>
                <a:gd name="T19" fmla="*/ 202 h 579"/>
                <a:gd name="T20" fmla="*/ 601 w 1448"/>
                <a:gd name="T21" fmla="*/ 210 h 579"/>
                <a:gd name="T22" fmla="*/ 1191 w 1448"/>
                <a:gd name="T23" fmla="*/ 77 h 579"/>
                <a:gd name="T24" fmla="*/ 1202 w 1448"/>
                <a:gd name="T25" fmla="*/ 49 h 579"/>
                <a:gd name="T26" fmla="*/ 1228 w 1448"/>
                <a:gd name="T27" fmla="*/ 38 h 579"/>
                <a:gd name="T28" fmla="*/ 1418 w 1448"/>
                <a:gd name="T29" fmla="*/ 35 h 579"/>
                <a:gd name="T30" fmla="*/ 1435 w 1448"/>
                <a:gd name="T31" fmla="*/ 45 h 579"/>
                <a:gd name="T32" fmla="*/ 1446 w 1448"/>
                <a:gd name="T33" fmla="*/ 62 h 579"/>
                <a:gd name="T34" fmla="*/ 1448 w 1448"/>
                <a:gd name="T35" fmla="*/ 540 h 579"/>
                <a:gd name="T36" fmla="*/ 1437 w 1448"/>
                <a:gd name="T37" fmla="*/ 567 h 579"/>
                <a:gd name="T38" fmla="*/ 1409 w 1448"/>
                <a:gd name="T39" fmla="*/ 579 h 579"/>
                <a:gd name="T40" fmla="*/ 1208 w 1448"/>
                <a:gd name="T41" fmla="*/ 575 h 579"/>
                <a:gd name="T42" fmla="*/ 1188 w 1448"/>
                <a:gd name="T43" fmla="*/ 554 h 579"/>
                <a:gd name="T44" fmla="*/ 1186 w 1448"/>
                <a:gd name="T45" fmla="*/ 449 h 579"/>
                <a:gd name="T46" fmla="*/ 532 w 1448"/>
                <a:gd name="T47" fmla="*/ 449 h 579"/>
                <a:gd name="T48" fmla="*/ 447 w 1448"/>
                <a:gd name="T49" fmla="*/ 441 h 579"/>
                <a:gd name="T50" fmla="*/ 362 w 1448"/>
                <a:gd name="T51" fmla="*/ 426 h 579"/>
                <a:gd name="T52" fmla="*/ 281 w 1448"/>
                <a:gd name="T53" fmla="*/ 401 h 579"/>
                <a:gd name="T54" fmla="*/ 206 w 1448"/>
                <a:gd name="T55" fmla="*/ 367 h 579"/>
                <a:gd name="T56" fmla="*/ 139 w 1448"/>
                <a:gd name="T57" fmla="*/ 324 h 579"/>
                <a:gd name="T58" fmla="*/ 81 w 1448"/>
                <a:gd name="T59" fmla="*/ 269 h 579"/>
                <a:gd name="T60" fmla="*/ 38 w 1448"/>
                <a:gd name="T61" fmla="*/ 204 h 579"/>
                <a:gd name="T62" fmla="*/ 10 w 1448"/>
                <a:gd name="T63" fmla="*/ 127 h 579"/>
                <a:gd name="T64" fmla="*/ 0 w 1448"/>
                <a:gd name="T65" fmla="*/ 38 h 579"/>
                <a:gd name="T66" fmla="*/ 12 w 1448"/>
                <a:gd name="T67" fmla="*/ 11 h 579"/>
                <a:gd name="T68" fmla="*/ 38 w 1448"/>
                <a:gd name="T69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8" h="579">
                  <a:moveTo>
                    <a:pt x="38" y="0"/>
                  </a:moveTo>
                  <a:lnTo>
                    <a:pt x="228" y="0"/>
                  </a:lnTo>
                  <a:lnTo>
                    <a:pt x="239" y="1"/>
                  </a:lnTo>
                  <a:lnTo>
                    <a:pt x="249" y="6"/>
                  </a:lnTo>
                  <a:lnTo>
                    <a:pt x="258" y="14"/>
                  </a:lnTo>
                  <a:lnTo>
                    <a:pt x="263" y="24"/>
                  </a:lnTo>
                  <a:lnTo>
                    <a:pt x="265" y="27"/>
                  </a:lnTo>
                  <a:lnTo>
                    <a:pt x="269" y="34"/>
                  </a:lnTo>
                  <a:lnTo>
                    <a:pt x="273" y="44"/>
                  </a:lnTo>
                  <a:lnTo>
                    <a:pt x="281" y="56"/>
                  </a:lnTo>
                  <a:lnTo>
                    <a:pt x="291" y="70"/>
                  </a:lnTo>
                  <a:lnTo>
                    <a:pt x="303" y="86"/>
                  </a:lnTo>
                  <a:lnTo>
                    <a:pt x="318" y="103"/>
                  </a:lnTo>
                  <a:lnTo>
                    <a:pt x="336" y="120"/>
                  </a:lnTo>
                  <a:lnTo>
                    <a:pt x="357" y="136"/>
                  </a:lnTo>
                  <a:lnTo>
                    <a:pt x="381" y="153"/>
                  </a:lnTo>
                  <a:lnTo>
                    <a:pt x="409" y="168"/>
                  </a:lnTo>
                  <a:lnTo>
                    <a:pt x="439" y="181"/>
                  </a:lnTo>
                  <a:lnTo>
                    <a:pt x="474" y="193"/>
                  </a:lnTo>
                  <a:lnTo>
                    <a:pt x="512" y="202"/>
                  </a:lnTo>
                  <a:lnTo>
                    <a:pt x="555" y="208"/>
                  </a:lnTo>
                  <a:lnTo>
                    <a:pt x="601" y="210"/>
                  </a:lnTo>
                  <a:lnTo>
                    <a:pt x="1191" y="210"/>
                  </a:lnTo>
                  <a:lnTo>
                    <a:pt x="1191" y="77"/>
                  </a:lnTo>
                  <a:lnTo>
                    <a:pt x="1193" y="61"/>
                  </a:lnTo>
                  <a:lnTo>
                    <a:pt x="1202" y="49"/>
                  </a:lnTo>
                  <a:lnTo>
                    <a:pt x="1213" y="42"/>
                  </a:lnTo>
                  <a:lnTo>
                    <a:pt x="1228" y="38"/>
                  </a:lnTo>
                  <a:lnTo>
                    <a:pt x="1409" y="34"/>
                  </a:lnTo>
                  <a:lnTo>
                    <a:pt x="1418" y="35"/>
                  </a:lnTo>
                  <a:lnTo>
                    <a:pt x="1428" y="38"/>
                  </a:lnTo>
                  <a:lnTo>
                    <a:pt x="1435" y="45"/>
                  </a:lnTo>
                  <a:lnTo>
                    <a:pt x="1442" y="53"/>
                  </a:lnTo>
                  <a:lnTo>
                    <a:pt x="1446" y="62"/>
                  </a:lnTo>
                  <a:lnTo>
                    <a:pt x="1448" y="72"/>
                  </a:lnTo>
                  <a:lnTo>
                    <a:pt x="1448" y="540"/>
                  </a:lnTo>
                  <a:lnTo>
                    <a:pt x="1444" y="554"/>
                  </a:lnTo>
                  <a:lnTo>
                    <a:pt x="1437" y="567"/>
                  </a:lnTo>
                  <a:lnTo>
                    <a:pt x="1424" y="575"/>
                  </a:lnTo>
                  <a:lnTo>
                    <a:pt x="1409" y="579"/>
                  </a:lnTo>
                  <a:lnTo>
                    <a:pt x="1224" y="579"/>
                  </a:lnTo>
                  <a:lnTo>
                    <a:pt x="1208" y="575"/>
                  </a:lnTo>
                  <a:lnTo>
                    <a:pt x="1196" y="567"/>
                  </a:lnTo>
                  <a:lnTo>
                    <a:pt x="1188" y="554"/>
                  </a:lnTo>
                  <a:lnTo>
                    <a:pt x="1185" y="539"/>
                  </a:lnTo>
                  <a:lnTo>
                    <a:pt x="1186" y="449"/>
                  </a:lnTo>
                  <a:lnTo>
                    <a:pt x="574" y="450"/>
                  </a:lnTo>
                  <a:lnTo>
                    <a:pt x="532" y="449"/>
                  </a:lnTo>
                  <a:lnTo>
                    <a:pt x="490" y="445"/>
                  </a:lnTo>
                  <a:lnTo>
                    <a:pt x="447" y="441"/>
                  </a:lnTo>
                  <a:lnTo>
                    <a:pt x="404" y="434"/>
                  </a:lnTo>
                  <a:lnTo>
                    <a:pt x="362" y="426"/>
                  </a:lnTo>
                  <a:lnTo>
                    <a:pt x="322" y="415"/>
                  </a:lnTo>
                  <a:lnTo>
                    <a:pt x="281" y="401"/>
                  </a:lnTo>
                  <a:lnTo>
                    <a:pt x="242" y="386"/>
                  </a:lnTo>
                  <a:lnTo>
                    <a:pt x="206" y="367"/>
                  </a:lnTo>
                  <a:lnTo>
                    <a:pt x="171" y="348"/>
                  </a:lnTo>
                  <a:lnTo>
                    <a:pt x="139" y="324"/>
                  </a:lnTo>
                  <a:lnTo>
                    <a:pt x="109" y="298"/>
                  </a:lnTo>
                  <a:lnTo>
                    <a:pt x="81" y="269"/>
                  </a:lnTo>
                  <a:lnTo>
                    <a:pt x="58" y="239"/>
                  </a:lnTo>
                  <a:lnTo>
                    <a:pt x="38" y="204"/>
                  </a:lnTo>
                  <a:lnTo>
                    <a:pt x="22" y="167"/>
                  </a:lnTo>
                  <a:lnTo>
                    <a:pt x="10" y="127"/>
                  </a:lnTo>
                  <a:lnTo>
                    <a:pt x="3" y="84"/>
                  </a:lnTo>
                  <a:lnTo>
                    <a:pt x="0" y="38"/>
                  </a:lnTo>
                  <a:lnTo>
                    <a:pt x="3" y="23"/>
                  </a:lnTo>
                  <a:lnTo>
                    <a:pt x="12" y="11"/>
                  </a:lnTo>
                  <a:lnTo>
                    <a:pt x="24" y="3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1"/>
            <p:cNvSpPr>
              <a:spLocks/>
            </p:cNvSpPr>
            <p:nvPr/>
          </p:nvSpPr>
          <p:spPr bwMode="auto">
            <a:xfrm>
              <a:off x="1554" y="2476"/>
              <a:ext cx="48" cy="131"/>
            </a:xfrm>
            <a:custGeom>
              <a:avLst/>
              <a:gdLst>
                <a:gd name="T0" fmla="*/ 39 w 290"/>
                <a:gd name="T1" fmla="*/ 0 h 786"/>
                <a:gd name="T2" fmla="*/ 251 w 290"/>
                <a:gd name="T3" fmla="*/ 0 h 786"/>
                <a:gd name="T4" fmla="*/ 267 w 290"/>
                <a:gd name="T5" fmla="*/ 3 h 786"/>
                <a:gd name="T6" fmla="*/ 279 w 290"/>
                <a:gd name="T7" fmla="*/ 11 h 786"/>
                <a:gd name="T8" fmla="*/ 287 w 290"/>
                <a:gd name="T9" fmla="*/ 23 h 786"/>
                <a:gd name="T10" fmla="*/ 290 w 290"/>
                <a:gd name="T11" fmla="*/ 38 h 786"/>
                <a:gd name="T12" fmla="*/ 290 w 290"/>
                <a:gd name="T13" fmla="*/ 747 h 786"/>
                <a:gd name="T14" fmla="*/ 287 w 290"/>
                <a:gd name="T15" fmla="*/ 761 h 786"/>
                <a:gd name="T16" fmla="*/ 279 w 290"/>
                <a:gd name="T17" fmla="*/ 774 h 786"/>
                <a:gd name="T18" fmla="*/ 267 w 290"/>
                <a:gd name="T19" fmla="*/ 782 h 786"/>
                <a:gd name="T20" fmla="*/ 251 w 290"/>
                <a:gd name="T21" fmla="*/ 786 h 786"/>
                <a:gd name="T22" fmla="*/ 39 w 290"/>
                <a:gd name="T23" fmla="*/ 786 h 786"/>
                <a:gd name="T24" fmla="*/ 24 w 290"/>
                <a:gd name="T25" fmla="*/ 782 h 786"/>
                <a:gd name="T26" fmla="*/ 11 w 290"/>
                <a:gd name="T27" fmla="*/ 774 h 786"/>
                <a:gd name="T28" fmla="*/ 4 w 290"/>
                <a:gd name="T29" fmla="*/ 761 h 786"/>
                <a:gd name="T30" fmla="*/ 0 w 290"/>
                <a:gd name="T31" fmla="*/ 747 h 786"/>
                <a:gd name="T32" fmla="*/ 0 w 290"/>
                <a:gd name="T33" fmla="*/ 38 h 786"/>
                <a:gd name="T34" fmla="*/ 4 w 290"/>
                <a:gd name="T35" fmla="*/ 23 h 786"/>
                <a:gd name="T36" fmla="*/ 11 w 290"/>
                <a:gd name="T37" fmla="*/ 11 h 786"/>
                <a:gd name="T38" fmla="*/ 24 w 290"/>
                <a:gd name="T39" fmla="*/ 3 h 786"/>
                <a:gd name="T40" fmla="*/ 39 w 290"/>
                <a:gd name="T41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0" h="786">
                  <a:moveTo>
                    <a:pt x="39" y="0"/>
                  </a:moveTo>
                  <a:lnTo>
                    <a:pt x="251" y="0"/>
                  </a:lnTo>
                  <a:lnTo>
                    <a:pt x="267" y="3"/>
                  </a:lnTo>
                  <a:lnTo>
                    <a:pt x="279" y="11"/>
                  </a:lnTo>
                  <a:lnTo>
                    <a:pt x="287" y="23"/>
                  </a:lnTo>
                  <a:lnTo>
                    <a:pt x="290" y="38"/>
                  </a:lnTo>
                  <a:lnTo>
                    <a:pt x="290" y="747"/>
                  </a:lnTo>
                  <a:lnTo>
                    <a:pt x="287" y="761"/>
                  </a:lnTo>
                  <a:lnTo>
                    <a:pt x="279" y="774"/>
                  </a:lnTo>
                  <a:lnTo>
                    <a:pt x="267" y="782"/>
                  </a:lnTo>
                  <a:lnTo>
                    <a:pt x="251" y="786"/>
                  </a:lnTo>
                  <a:lnTo>
                    <a:pt x="39" y="786"/>
                  </a:lnTo>
                  <a:lnTo>
                    <a:pt x="24" y="782"/>
                  </a:lnTo>
                  <a:lnTo>
                    <a:pt x="11" y="774"/>
                  </a:lnTo>
                  <a:lnTo>
                    <a:pt x="4" y="761"/>
                  </a:lnTo>
                  <a:lnTo>
                    <a:pt x="0" y="747"/>
                  </a:lnTo>
                  <a:lnTo>
                    <a:pt x="0" y="38"/>
                  </a:lnTo>
                  <a:lnTo>
                    <a:pt x="4" y="23"/>
                  </a:lnTo>
                  <a:lnTo>
                    <a:pt x="11" y="11"/>
                  </a:lnTo>
                  <a:lnTo>
                    <a:pt x="24" y="3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5" name="Freeform 36"/>
          <p:cNvSpPr>
            <a:spLocks noEditPoints="1"/>
          </p:cNvSpPr>
          <p:nvPr/>
        </p:nvSpPr>
        <p:spPr bwMode="auto">
          <a:xfrm>
            <a:off x="8692814" y="2813020"/>
            <a:ext cx="506132" cy="573907"/>
          </a:xfrm>
          <a:custGeom>
            <a:avLst/>
            <a:gdLst>
              <a:gd name="T0" fmla="*/ 1998 w 2899"/>
              <a:gd name="T1" fmla="*/ 2370 h 3822"/>
              <a:gd name="T2" fmla="*/ 2225 w 2899"/>
              <a:gd name="T3" fmla="*/ 2623 h 3822"/>
              <a:gd name="T4" fmla="*/ 2262 w 2899"/>
              <a:gd name="T5" fmla="*/ 2975 h 3822"/>
              <a:gd name="T6" fmla="*/ 2090 w 2899"/>
              <a:gd name="T7" fmla="*/ 3273 h 3822"/>
              <a:gd name="T8" fmla="*/ 1778 w 2899"/>
              <a:gd name="T9" fmla="*/ 3414 h 3822"/>
              <a:gd name="T10" fmla="*/ 1436 w 2899"/>
              <a:gd name="T11" fmla="*/ 3340 h 3822"/>
              <a:gd name="T12" fmla="*/ 1209 w 2899"/>
              <a:gd name="T13" fmla="*/ 3088 h 3822"/>
              <a:gd name="T14" fmla="*/ 1173 w 2899"/>
              <a:gd name="T15" fmla="*/ 2734 h 3822"/>
              <a:gd name="T16" fmla="*/ 1344 w 2899"/>
              <a:gd name="T17" fmla="*/ 2438 h 3822"/>
              <a:gd name="T18" fmla="*/ 1656 w 2899"/>
              <a:gd name="T19" fmla="*/ 2297 h 3822"/>
              <a:gd name="T20" fmla="*/ 827 w 2899"/>
              <a:gd name="T21" fmla="*/ 2291 h 3822"/>
              <a:gd name="T22" fmla="*/ 827 w 2899"/>
              <a:gd name="T23" fmla="*/ 2431 h 3822"/>
              <a:gd name="T24" fmla="*/ 964 w 2899"/>
              <a:gd name="T25" fmla="*/ 2461 h 3822"/>
              <a:gd name="T26" fmla="*/ 1023 w 2899"/>
              <a:gd name="T27" fmla="*/ 2335 h 3822"/>
              <a:gd name="T28" fmla="*/ 914 w 2899"/>
              <a:gd name="T29" fmla="*/ 2248 h 3822"/>
              <a:gd name="T30" fmla="*/ 1387 w 2899"/>
              <a:gd name="T31" fmla="*/ 2242 h 3822"/>
              <a:gd name="T32" fmla="*/ 1109 w 2899"/>
              <a:gd name="T33" fmla="*/ 2523 h 3822"/>
              <a:gd name="T34" fmla="*/ 1029 w 2899"/>
              <a:gd name="T35" fmla="*/ 2927 h 3822"/>
              <a:gd name="T36" fmla="*/ 1184 w 2899"/>
              <a:gd name="T37" fmla="*/ 3299 h 3822"/>
              <a:gd name="T38" fmla="*/ 1511 w 2899"/>
              <a:gd name="T39" fmla="*/ 3521 h 3822"/>
              <a:gd name="T40" fmla="*/ 1923 w 2899"/>
              <a:gd name="T41" fmla="*/ 3521 h 3822"/>
              <a:gd name="T42" fmla="*/ 2250 w 2899"/>
              <a:gd name="T43" fmla="*/ 3299 h 3822"/>
              <a:gd name="T44" fmla="*/ 2405 w 2899"/>
              <a:gd name="T45" fmla="*/ 2927 h 3822"/>
              <a:gd name="T46" fmla="*/ 2325 w 2899"/>
              <a:gd name="T47" fmla="*/ 2523 h 3822"/>
              <a:gd name="T48" fmla="*/ 2047 w 2899"/>
              <a:gd name="T49" fmla="*/ 2242 h 3822"/>
              <a:gd name="T50" fmla="*/ 1694 w 2899"/>
              <a:gd name="T51" fmla="*/ 1484 h 3822"/>
              <a:gd name="T52" fmla="*/ 1352 w 2899"/>
              <a:gd name="T53" fmla="*/ 94 h 3822"/>
              <a:gd name="T54" fmla="*/ 1248 w 2899"/>
              <a:gd name="T55" fmla="*/ 225 h 3822"/>
              <a:gd name="T56" fmla="*/ 1324 w 2899"/>
              <a:gd name="T57" fmla="*/ 661 h 3822"/>
              <a:gd name="T58" fmla="*/ 2180 w 2899"/>
              <a:gd name="T59" fmla="*/ 645 h 3822"/>
              <a:gd name="T60" fmla="*/ 2226 w 2899"/>
              <a:gd name="T61" fmla="*/ 193 h 3822"/>
              <a:gd name="T62" fmla="*/ 2096 w 2899"/>
              <a:gd name="T63" fmla="*/ 90 h 3822"/>
              <a:gd name="T64" fmla="*/ 2209 w 2899"/>
              <a:gd name="T65" fmla="*/ 31 h 3822"/>
              <a:gd name="T66" fmla="*/ 2319 w 2899"/>
              <a:gd name="T67" fmla="*/ 225 h 3822"/>
              <a:gd name="T68" fmla="*/ 2240 w 2899"/>
              <a:gd name="T69" fmla="*/ 1296 h 3822"/>
              <a:gd name="T70" fmla="*/ 1962 w 2899"/>
              <a:gd name="T71" fmla="*/ 1438 h 3822"/>
              <a:gd name="T72" fmla="*/ 1918 w 2899"/>
              <a:gd name="T73" fmla="*/ 1529 h 3822"/>
              <a:gd name="T74" fmla="*/ 2143 w 2899"/>
              <a:gd name="T75" fmla="*/ 1595 h 3822"/>
              <a:gd name="T76" fmla="*/ 2321 w 2899"/>
              <a:gd name="T77" fmla="*/ 1911 h 3822"/>
              <a:gd name="T78" fmla="*/ 2676 w 2899"/>
              <a:gd name="T79" fmla="*/ 1947 h 3822"/>
              <a:gd name="T80" fmla="*/ 2869 w 2899"/>
              <a:gd name="T81" fmla="*/ 2116 h 3822"/>
              <a:gd name="T82" fmla="*/ 2885 w 2899"/>
              <a:gd name="T83" fmla="*/ 3598 h 3822"/>
              <a:gd name="T84" fmla="*/ 2719 w 2899"/>
              <a:gd name="T85" fmla="*/ 3793 h 3822"/>
              <a:gd name="T86" fmla="*/ 223 w 2899"/>
              <a:gd name="T87" fmla="*/ 3808 h 3822"/>
              <a:gd name="T88" fmla="*/ 30 w 2899"/>
              <a:gd name="T89" fmla="*/ 3640 h 3822"/>
              <a:gd name="T90" fmla="*/ 14 w 2899"/>
              <a:gd name="T91" fmla="*/ 2158 h 3822"/>
              <a:gd name="T92" fmla="*/ 180 w 2899"/>
              <a:gd name="T93" fmla="*/ 1963 h 3822"/>
              <a:gd name="T94" fmla="*/ 404 w 2899"/>
              <a:gd name="T95" fmla="*/ 1921 h 3822"/>
              <a:gd name="T96" fmla="*/ 481 w 2899"/>
              <a:gd name="T97" fmla="*/ 1846 h 3822"/>
              <a:gd name="T98" fmla="*/ 638 w 2899"/>
              <a:gd name="T99" fmla="*/ 1876 h 3822"/>
              <a:gd name="T100" fmla="*/ 1099 w 2899"/>
              <a:gd name="T101" fmla="*/ 1933 h 3822"/>
              <a:gd name="T102" fmla="*/ 1267 w 2899"/>
              <a:gd name="T103" fmla="*/ 1687 h 3822"/>
              <a:gd name="T104" fmla="*/ 1434 w 2899"/>
              <a:gd name="T105" fmla="*/ 1540 h 3822"/>
              <a:gd name="T106" fmla="*/ 1534 w 2899"/>
              <a:gd name="T107" fmla="*/ 1476 h 3822"/>
              <a:gd name="T108" fmla="*/ 1343 w 2899"/>
              <a:gd name="T109" fmla="*/ 1346 h 3822"/>
              <a:gd name="T110" fmla="*/ 1174 w 2899"/>
              <a:gd name="T111" fmla="*/ 1202 h 3822"/>
              <a:gd name="T112" fmla="*/ 1190 w 2899"/>
              <a:gd name="T113" fmla="*/ 111 h 3822"/>
              <a:gd name="T114" fmla="*/ 1383 w 2899"/>
              <a:gd name="T115" fmla="*/ 0 h 3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899" h="3822">
                <a:moveTo>
                  <a:pt x="1717" y="2293"/>
                </a:moveTo>
                <a:lnTo>
                  <a:pt x="1778" y="2297"/>
                </a:lnTo>
                <a:lnTo>
                  <a:pt x="1837" y="2306"/>
                </a:lnTo>
                <a:lnTo>
                  <a:pt x="1893" y="2322"/>
                </a:lnTo>
                <a:lnTo>
                  <a:pt x="1947" y="2343"/>
                </a:lnTo>
                <a:lnTo>
                  <a:pt x="1998" y="2370"/>
                </a:lnTo>
                <a:lnTo>
                  <a:pt x="2047" y="2402"/>
                </a:lnTo>
                <a:lnTo>
                  <a:pt x="2090" y="2438"/>
                </a:lnTo>
                <a:lnTo>
                  <a:pt x="2131" y="2479"/>
                </a:lnTo>
                <a:lnTo>
                  <a:pt x="2167" y="2524"/>
                </a:lnTo>
                <a:lnTo>
                  <a:pt x="2198" y="2571"/>
                </a:lnTo>
                <a:lnTo>
                  <a:pt x="2225" y="2623"/>
                </a:lnTo>
                <a:lnTo>
                  <a:pt x="2247" y="2678"/>
                </a:lnTo>
                <a:lnTo>
                  <a:pt x="2262" y="2734"/>
                </a:lnTo>
                <a:lnTo>
                  <a:pt x="2271" y="2794"/>
                </a:lnTo>
                <a:lnTo>
                  <a:pt x="2274" y="2855"/>
                </a:lnTo>
                <a:lnTo>
                  <a:pt x="2271" y="2916"/>
                </a:lnTo>
                <a:lnTo>
                  <a:pt x="2262" y="2975"/>
                </a:lnTo>
                <a:lnTo>
                  <a:pt x="2247" y="3033"/>
                </a:lnTo>
                <a:lnTo>
                  <a:pt x="2225" y="3088"/>
                </a:lnTo>
                <a:lnTo>
                  <a:pt x="2198" y="3139"/>
                </a:lnTo>
                <a:lnTo>
                  <a:pt x="2167" y="3187"/>
                </a:lnTo>
                <a:lnTo>
                  <a:pt x="2131" y="3231"/>
                </a:lnTo>
                <a:lnTo>
                  <a:pt x="2090" y="3273"/>
                </a:lnTo>
                <a:lnTo>
                  <a:pt x="2047" y="3309"/>
                </a:lnTo>
                <a:lnTo>
                  <a:pt x="1998" y="3340"/>
                </a:lnTo>
                <a:lnTo>
                  <a:pt x="1947" y="3367"/>
                </a:lnTo>
                <a:lnTo>
                  <a:pt x="1893" y="3389"/>
                </a:lnTo>
                <a:lnTo>
                  <a:pt x="1837" y="3404"/>
                </a:lnTo>
                <a:lnTo>
                  <a:pt x="1778" y="3414"/>
                </a:lnTo>
                <a:lnTo>
                  <a:pt x="1717" y="3418"/>
                </a:lnTo>
                <a:lnTo>
                  <a:pt x="1656" y="3414"/>
                </a:lnTo>
                <a:lnTo>
                  <a:pt x="1598" y="3404"/>
                </a:lnTo>
                <a:lnTo>
                  <a:pt x="1541" y="3389"/>
                </a:lnTo>
                <a:lnTo>
                  <a:pt x="1487" y="3367"/>
                </a:lnTo>
                <a:lnTo>
                  <a:pt x="1436" y="3340"/>
                </a:lnTo>
                <a:lnTo>
                  <a:pt x="1387" y="3309"/>
                </a:lnTo>
                <a:lnTo>
                  <a:pt x="1344" y="3273"/>
                </a:lnTo>
                <a:lnTo>
                  <a:pt x="1304" y="3231"/>
                </a:lnTo>
                <a:lnTo>
                  <a:pt x="1267" y="3187"/>
                </a:lnTo>
                <a:lnTo>
                  <a:pt x="1236" y="3139"/>
                </a:lnTo>
                <a:lnTo>
                  <a:pt x="1209" y="3088"/>
                </a:lnTo>
                <a:lnTo>
                  <a:pt x="1188" y="3033"/>
                </a:lnTo>
                <a:lnTo>
                  <a:pt x="1173" y="2975"/>
                </a:lnTo>
                <a:lnTo>
                  <a:pt x="1163" y="2916"/>
                </a:lnTo>
                <a:lnTo>
                  <a:pt x="1160" y="2855"/>
                </a:lnTo>
                <a:lnTo>
                  <a:pt x="1163" y="2794"/>
                </a:lnTo>
                <a:lnTo>
                  <a:pt x="1173" y="2734"/>
                </a:lnTo>
                <a:lnTo>
                  <a:pt x="1188" y="2678"/>
                </a:lnTo>
                <a:lnTo>
                  <a:pt x="1209" y="2623"/>
                </a:lnTo>
                <a:lnTo>
                  <a:pt x="1236" y="2571"/>
                </a:lnTo>
                <a:lnTo>
                  <a:pt x="1267" y="2524"/>
                </a:lnTo>
                <a:lnTo>
                  <a:pt x="1304" y="2479"/>
                </a:lnTo>
                <a:lnTo>
                  <a:pt x="1344" y="2438"/>
                </a:lnTo>
                <a:lnTo>
                  <a:pt x="1387" y="2402"/>
                </a:lnTo>
                <a:lnTo>
                  <a:pt x="1436" y="2370"/>
                </a:lnTo>
                <a:lnTo>
                  <a:pt x="1487" y="2343"/>
                </a:lnTo>
                <a:lnTo>
                  <a:pt x="1541" y="2322"/>
                </a:lnTo>
                <a:lnTo>
                  <a:pt x="1598" y="2306"/>
                </a:lnTo>
                <a:lnTo>
                  <a:pt x="1656" y="2297"/>
                </a:lnTo>
                <a:lnTo>
                  <a:pt x="1717" y="2293"/>
                </a:lnTo>
                <a:close/>
                <a:moveTo>
                  <a:pt x="914" y="2248"/>
                </a:moveTo>
                <a:lnTo>
                  <a:pt x="889" y="2252"/>
                </a:lnTo>
                <a:lnTo>
                  <a:pt x="865" y="2260"/>
                </a:lnTo>
                <a:lnTo>
                  <a:pt x="844" y="2272"/>
                </a:lnTo>
                <a:lnTo>
                  <a:pt x="827" y="2291"/>
                </a:lnTo>
                <a:lnTo>
                  <a:pt x="814" y="2312"/>
                </a:lnTo>
                <a:lnTo>
                  <a:pt x="806" y="2335"/>
                </a:lnTo>
                <a:lnTo>
                  <a:pt x="803" y="2360"/>
                </a:lnTo>
                <a:lnTo>
                  <a:pt x="806" y="2386"/>
                </a:lnTo>
                <a:lnTo>
                  <a:pt x="814" y="2410"/>
                </a:lnTo>
                <a:lnTo>
                  <a:pt x="827" y="2431"/>
                </a:lnTo>
                <a:lnTo>
                  <a:pt x="844" y="2448"/>
                </a:lnTo>
                <a:lnTo>
                  <a:pt x="865" y="2461"/>
                </a:lnTo>
                <a:lnTo>
                  <a:pt x="889" y="2470"/>
                </a:lnTo>
                <a:lnTo>
                  <a:pt x="914" y="2473"/>
                </a:lnTo>
                <a:lnTo>
                  <a:pt x="939" y="2470"/>
                </a:lnTo>
                <a:lnTo>
                  <a:pt x="964" y="2461"/>
                </a:lnTo>
                <a:lnTo>
                  <a:pt x="984" y="2448"/>
                </a:lnTo>
                <a:lnTo>
                  <a:pt x="1001" y="2431"/>
                </a:lnTo>
                <a:lnTo>
                  <a:pt x="1014" y="2410"/>
                </a:lnTo>
                <a:lnTo>
                  <a:pt x="1023" y="2386"/>
                </a:lnTo>
                <a:lnTo>
                  <a:pt x="1026" y="2360"/>
                </a:lnTo>
                <a:lnTo>
                  <a:pt x="1023" y="2335"/>
                </a:lnTo>
                <a:lnTo>
                  <a:pt x="1014" y="2312"/>
                </a:lnTo>
                <a:lnTo>
                  <a:pt x="1001" y="2291"/>
                </a:lnTo>
                <a:lnTo>
                  <a:pt x="984" y="2272"/>
                </a:lnTo>
                <a:lnTo>
                  <a:pt x="964" y="2260"/>
                </a:lnTo>
                <a:lnTo>
                  <a:pt x="939" y="2252"/>
                </a:lnTo>
                <a:lnTo>
                  <a:pt x="914" y="2248"/>
                </a:lnTo>
                <a:close/>
                <a:moveTo>
                  <a:pt x="1717" y="2158"/>
                </a:moveTo>
                <a:lnTo>
                  <a:pt x="1646" y="2162"/>
                </a:lnTo>
                <a:lnTo>
                  <a:pt x="1578" y="2173"/>
                </a:lnTo>
                <a:lnTo>
                  <a:pt x="1511" y="2190"/>
                </a:lnTo>
                <a:lnTo>
                  <a:pt x="1448" y="2213"/>
                </a:lnTo>
                <a:lnTo>
                  <a:pt x="1387" y="2242"/>
                </a:lnTo>
                <a:lnTo>
                  <a:pt x="1330" y="2277"/>
                </a:lnTo>
                <a:lnTo>
                  <a:pt x="1277" y="2318"/>
                </a:lnTo>
                <a:lnTo>
                  <a:pt x="1228" y="2363"/>
                </a:lnTo>
                <a:lnTo>
                  <a:pt x="1184" y="2412"/>
                </a:lnTo>
                <a:lnTo>
                  <a:pt x="1144" y="2466"/>
                </a:lnTo>
                <a:lnTo>
                  <a:pt x="1109" y="2523"/>
                </a:lnTo>
                <a:lnTo>
                  <a:pt x="1080" y="2584"/>
                </a:lnTo>
                <a:lnTo>
                  <a:pt x="1057" y="2648"/>
                </a:lnTo>
                <a:lnTo>
                  <a:pt x="1039" y="2715"/>
                </a:lnTo>
                <a:lnTo>
                  <a:pt x="1029" y="2784"/>
                </a:lnTo>
                <a:lnTo>
                  <a:pt x="1026" y="2855"/>
                </a:lnTo>
                <a:lnTo>
                  <a:pt x="1029" y="2927"/>
                </a:lnTo>
                <a:lnTo>
                  <a:pt x="1039" y="2996"/>
                </a:lnTo>
                <a:lnTo>
                  <a:pt x="1057" y="3062"/>
                </a:lnTo>
                <a:lnTo>
                  <a:pt x="1080" y="3127"/>
                </a:lnTo>
                <a:lnTo>
                  <a:pt x="1109" y="3187"/>
                </a:lnTo>
                <a:lnTo>
                  <a:pt x="1144" y="3245"/>
                </a:lnTo>
                <a:lnTo>
                  <a:pt x="1184" y="3299"/>
                </a:lnTo>
                <a:lnTo>
                  <a:pt x="1228" y="3348"/>
                </a:lnTo>
                <a:lnTo>
                  <a:pt x="1277" y="3393"/>
                </a:lnTo>
                <a:lnTo>
                  <a:pt x="1330" y="3433"/>
                </a:lnTo>
                <a:lnTo>
                  <a:pt x="1387" y="3468"/>
                </a:lnTo>
                <a:lnTo>
                  <a:pt x="1448" y="3498"/>
                </a:lnTo>
                <a:lnTo>
                  <a:pt x="1511" y="3521"/>
                </a:lnTo>
                <a:lnTo>
                  <a:pt x="1578" y="3538"/>
                </a:lnTo>
                <a:lnTo>
                  <a:pt x="1646" y="3549"/>
                </a:lnTo>
                <a:lnTo>
                  <a:pt x="1717" y="3552"/>
                </a:lnTo>
                <a:lnTo>
                  <a:pt x="1788" y="3549"/>
                </a:lnTo>
                <a:lnTo>
                  <a:pt x="1856" y="3538"/>
                </a:lnTo>
                <a:lnTo>
                  <a:pt x="1923" y="3521"/>
                </a:lnTo>
                <a:lnTo>
                  <a:pt x="1986" y="3498"/>
                </a:lnTo>
                <a:lnTo>
                  <a:pt x="2047" y="3468"/>
                </a:lnTo>
                <a:lnTo>
                  <a:pt x="2103" y="3433"/>
                </a:lnTo>
                <a:lnTo>
                  <a:pt x="2157" y="3393"/>
                </a:lnTo>
                <a:lnTo>
                  <a:pt x="2205" y="3348"/>
                </a:lnTo>
                <a:lnTo>
                  <a:pt x="2250" y="3299"/>
                </a:lnTo>
                <a:lnTo>
                  <a:pt x="2290" y="3245"/>
                </a:lnTo>
                <a:lnTo>
                  <a:pt x="2325" y="3187"/>
                </a:lnTo>
                <a:lnTo>
                  <a:pt x="2353" y="3127"/>
                </a:lnTo>
                <a:lnTo>
                  <a:pt x="2378" y="3062"/>
                </a:lnTo>
                <a:lnTo>
                  <a:pt x="2394" y="2996"/>
                </a:lnTo>
                <a:lnTo>
                  <a:pt x="2405" y="2927"/>
                </a:lnTo>
                <a:lnTo>
                  <a:pt x="2409" y="2855"/>
                </a:lnTo>
                <a:lnTo>
                  <a:pt x="2405" y="2784"/>
                </a:lnTo>
                <a:lnTo>
                  <a:pt x="2394" y="2715"/>
                </a:lnTo>
                <a:lnTo>
                  <a:pt x="2378" y="2648"/>
                </a:lnTo>
                <a:lnTo>
                  <a:pt x="2353" y="2584"/>
                </a:lnTo>
                <a:lnTo>
                  <a:pt x="2325" y="2523"/>
                </a:lnTo>
                <a:lnTo>
                  <a:pt x="2290" y="2466"/>
                </a:lnTo>
                <a:lnTo>
                  <a:pt x="2250" y="2412"/>
                </a:lnTo>
                <a:lnTo>
                  <a:pt x="2205" y="2363"/>
                </a:lnTo>
                <a:lnTo>
                  <a:pt x="2157" y="2318"/>
                </a:lnTo>
                <a:lnTo>
                  <a:pt x="2103" y="2277"/>
                </a:lnTo>
                <a:lnTo>
                  <a:pt x="2047" y="2242"/>
                </a:lnTo>
                <a:lnTo>
                  <a:pt x="1986" y="2213"/>
                </a:lnTo>
                <a:lnTo>
                  <a:pt x="1923" y="2190"/>
                </a:lnTo>
                <a:lnTo>
                  <a:pt x="1856" y="2173"/>
                </a:lnTo>
                <a:lnTo>
                  <a:pt x="1788" y="2162"/>
                </a:lnTo>
                <a:lnTo>
                  <a:pt x="1717" y="2158"/>
                </a:lnTo>
                <a:close/>
                <a:moveTo>
                  <a:pt x="1694" y="1484"/>
                </a:moveTo>
                <a:lnTo>
                  <a:pt x="1694" y="1529"/>
                </a:lnTo>
                <a:lnTo>
                  <a:pt x="1784" y="1529"/>
                </a:lnTo>
                <a:lnTo>
                  <a:pt x="1784" y="1484"/>
                </a:lnTo>
                <a:lnTo>
                  <a:pt x="1694" y="1484"/>
                </a:lnTo>
                <a:close/>
                <a:moveTo>
                  <a:pt x="1383" y="90"/>
                </a:moveTo>
                <a:lnTo>
                  <a:pt x="1352" y="94"/>
                </a:lnTo>
                <a:lnTo>
                  <a:pt x="1324" y="104"/>
                </a:lnTo>
                <a:lnTo>
                  <a:pt x="1299" y="119"/>
                </a:lnTo>
                <a:lnTo>
                  <a:pt x="1278" y="140"/>
                </a:lnTo>
                <a:lnTo>
                  <a:pt x="1262" y="166"/>
                </a:lnTo>
                <a:lnTo>
                  <a:pt x="1252" y="193"/>
                </a:lnTo>
                <a:lnTo>
                  <a:pt x="1248" y="225"/>
                </a:lnTo>
                <a:lnTo>
                  <a:pt x="1248" y="540"/>
                </a:lnTo>
                <a:lnTo>
                  <a:pt x="1252" y="571"/>
                </a:lnTo>
                <a:lnTo>
                  <a:pt x="1262" y="599"/>
                </a:lnTo>
                <a:lnTo>
                  <a:pt x="1278" y="624"/>
                </a:lnTo>
                <a:lnTo>
                  <a:pt x="1299" y="645"/>
                </a:lnTo>
                <a:lnTo>
                  <a:pt x="1324" y="661"/>
                </a:lnTo>
                <a:lnTo>
                  <a:pt x="1352" y="671"/>
                </a:lnTo>
                <a:lnTo>
                  <a:pt x="1383" y="674"/>
                </a:lnTo>
                <a:lnTo>
                  <a:pt x="2096" y="674"/>
                </a:lnTo>
                <a:lnTo>
                  <a:pt x="2127" y="671"/>
                </a:lnTo>
                <a:lnTo>
                  <a:pt x="2155" y="661"/>
                </a:lnTo>
                <a:lnTo>
                  <a:pt x="2180" y="645"/>
                </a:lnTo>
                <a:lnTo>
                  <a:pt x="2201" y="624"/>
                </a:lnTo>
                <a:lnTo>
                  <a:pt x="2217" y="599"/>
                </a:lnTo>
                <a:lnTo>
                  <a:pt x="2226" y="571"/>
                </a:lnTo>
                <a:lnTo>
                  <a:pt x="2229" y="540"/>
                </a:lnTo>
                <a:lnTo>
                  <a:pt x="2229" y="225"/>
                </a:lnTo>
                <a:lnTo>
                  <a:pt x="2226" y="193"/>
                </a:lnTo>
                <a:lnTo>
                  <a:pt x="2217" y="166"/>
                </a:lnTo>
                <a:lnTo>
                  <a:pt x="2201" y="140"/>
                </a:lnTo>
                <a:lnTo>
                  <a:pt x="2180" y="119"/>
                </a:lnTo>
                <a:lnTo>
                  <a:pt x="2155" y="104"/>
                </a:lnTo>
                <a:lnTo>
                  <a:pt x="2127" y="94"/>
                </a:lnTo>
                <a:lnTo>
                  <a:pt x="2096" y="90"/>
                </a:lnTo>
                <a:lnTo>
                  <a:pt x="1383" y="90"/>
                </a:lnTo>
                <a:close/>
                <a:moveTo>
                  <a:pt x="1383" y="0"/>
                </a:moveTo>
                <a:lnTo>
                  <a:pt x="2096" y="0"/>
                </a:lnTo>
                <a:lnTo>
                  <a:pt x="2136" y="3"/>
                </a:lnTo>
                <a:lnTo>
                  <a:pt x="2174" y="14"/>
                </a:lnTo>
                <a:lnTo>
                  <a:pt x="2209" y="31"/>
                </a:lnTo>
                <a:lnTo>
                  <a:pt x="2240" y="53"/>
                </a:lnTo>
                <a:lnTo>
                  <a:pt x="2266" y="80"/>
                </a:lnTo>
                <a:lnTo>
                  <a:pt x="2289" y="111"/>
                </a:lnTo>
                <a:lnTo>
                  <a:pt x="2305" y="146"/>
                </a:lnTo>
                <a:lnTo>
                  <a:pt x="2315" y="184"/>
                </a:lnTo>
                <a:lnTo>
                  <a:pt x="2319" y="225"/>
                </a:lnTo>
                <a:lnTo>
                  <a:pt x="2319" y="1125"/>
                </a:lnTo>
                <a:lnTo>
                  <a:pt x="2315" y="1164"/>
                </a:lnTo>
                <a:lnTo>
                  <a:pt x="2305" y="1202"/>
                </a:lnTo>
                <a:lnTo>
                  <a:pt x="2289" y="1238"/>
                </a:lnTo>
                <a:lnTo>
                  <a:pt x="2266" y="1269"/>
                </a:lnTo>
                <a:lnTo>
                  <a:pt x="2240" y="1296"/>
                </a:lnTo>
                <a:lnTo>
                  <a:pt x="2209" y="1318"/>
                </a:lnTo>
                <a:lnTo>
                  <a:pt x="2174" y="1335"/>
                </a:lnTo>
                <a:lnTo>
                  <a:pt x="2136" y="1346"/>
                </a:lnTo>
                <a:lnTo>
                  <a:pt x="2096" y="1349"/>
                </a:lnTo>
                <a:lnTo>
                  <a:pt x="1962" y="1349"/>
                </a:lnTo>
                <a:lnTo>
                  <a:pt x="1962" y="1438"/>
                </a:lnTo>
                <a:lnTo>
                  <a:pt x="1959" y="1454"/>
                </a:lnTo>
                <a:lnTo>
                  <a:pt x="1954" y="1465"/>
                </a:lnTo>
                <a:lnTo>
                  <a:pt x="1943" y="1476"/>
                </a:lnTo>
                <a:lnTo>
                  <a:pt x="1932" y="1481"/>
                </a:lnTo>
                <a:lnTo>
                  <a:pt x="1918" y="1484"/>
                </a:lnTo>
                <a:lnTo>
                  <a:pt x="1918" y="1529"/>
                </a:lnTo>
                <a:lnTo>
                  <a:pt x="1969" y="1529"/>
                </a:lnTo>
                <a:lnTo>
                  <a:pt x="2007" y="1531"/>
                </a:lnTo>
                <a:lnTo>
                  <a:pt x="2044" y="1540"/>
                </a:lnTo>
                <a:lnTo>
                  <a:pt x="2080" y="1553"/>
                </a:lnTo>
                <a:lnTo>
                  <a:pt x="2113" y="1572"/>
                </a:lnTo>
                <a:lnTo>
                  <a:pt x="2143" y="1595"/>
                </a:lnTo>
                <a:lnTo>
                  <a:pt x="2170" y="1621"/>
                </a:lnTo>
                <a:lnTo>
                  <a:pt x="2193" y="1653"/>
                </a:lnTo>
                <a:lnTo>
                  <a:pt x="2211" y="1687"/>
                </a:lnTo>
                <a:lnTo>
                  <a:pt x="2297" y="1876"/>
                </a:lnTo>
                <a:lnTo>
                  <a:pt x="2307" y="1896"/>
                </a:lnTo>
                <a:lnTo>
                  <a:pt x="2321" y="1911"/>
                </a:lnTo>
                <a:lnTo>
                  <a:pt x="2338" y="1924"/>
                </a:lnTo>
                <a:lnTo>
                  <a:pt x="2358" y="1931"/>
                </a:lnTo>
                <a:lnTo>
                  <a:pt x="2379" y="1933"/>
                </a:lnTo>
                <a:lnTo>
                  <a:pt x="2587" y="1933"/>
                </a:lnTo>
                <a:lnTo>
                  <a:pt x="2633" y="1936"/>
                </a:lnTo>
                <a:lnTo>
                  <a:pt x="2676" y="1947"/>
                </a:lnTo>
                <a:lnTo>
                  <a:pt x="2719" y="1963"/>
                </a:lnTo>
                <a:lnTo>
                  <a:pt x="2757" y="1984"/>
                </a:lnTo>
                <a:lnTo>
                  <a:pt x="2791" y="2011"/>
                </a:lnTo>
                <a:lnTo>
                  <a:pt x="2822" y="2042"/>
                </a:lnTo>
                <a:lnTo>
                  <a:pt x="2848" y="2077"/>
                </a:lnTo>
                <a:lnTo>
                  <a:pt x="2869" y="2116"/>
                </a:lnTo>
                <a:lnTo>
                  <a:pt x="2885" y="2158"/>
                </a:lnTo>
                <a:lnTo>
                  <a:pt x="2896" y="2202"/>
                </a:lnTo>
                <a:lnTo>
                  <a:pt x="2899" y="2248"/>
                </a:lnTo>
                <a:lnTo>
                  <a:pt x="2899" y="3507"/>
                </a:lnTo>
                <a:lnTo>
                  <a:pt x="2896" y="3553"/>
                </a:lnTo>
                <a:lnTo>
                  <a:pt x="2885" y="3598"/>
                </a:lnTo>
                <a:lnTo>
                  <a:pt x="2869" y="3640"/>
                </a:lnTo>
                <a:lnTo>
                  <a:pt x="2848" y="3678"/>
                </a:lnTo>
                <a:lnTo>
                  <a:pt x="2822" y="3714"/>
                </a:lnTo>
                <a:lnTo>
                  <a:pt x="2791" y="3744"/>
                </a:lnTo>
                <a:lnTo>
                  <a:pt x="2757" y="3771"/>
                </a:lnTo>
                <a:lnTo>
                  <a:pt x="2719" y="3793"/>
                </a:lnTo>
                <a:lnTo>
                  <a:pt x="2676" y="3808"/>
                </a:lnTo>
                <a:lnTo>
                  <a:pt x="2633" y="3819"/>
                </a:lnTo>
                <a:lnTo>
                  <a:pt x="2587" y="3822"/>
                </a:lnTo>
                <a:lnTo>
                  <a:pt x="312" y="3822"/>
                </a:lnTo>
                <a:lnTo>
                  <a:pt x="266" y="3819"/>
                </a:lnTo>
                <a:lnTo>
                  <a:pt x="223" y="3808"/>
                </a:lnTo>
                <a:lnTo>
                  <a:pt x="180" y="3793"/>
                </a:lnTo>
                <a:lnTo>
                  <a:pt x="142" y="3771"/>
                </a:lnTo>
                <a:lnTo>
                  <a:pt x="108" y="3744"/>
                </a:lnTo>
                <a:lnTo>
                  <a:pt x="77" y="3714"/>
                </a:lnTo>
                <a:lnTo>
                  <a:pt x="50" y="3678"/>
                </a:lnTo>
                <a:lnTo>
                  <a:pt x="30" y="3640"/>
                </a:lnTo>
                <a:lnTo>
                  <a:pt x="14" y="3598"/>
                </a:lnTo>
                <a:lnTo>
                  <a:pt x="3" y="3553"/>
                </a:lnTo>
                <a:lnTo>
                  <a:pt x="0" y="3507"/>
                </a:lnTo>
                <a:lnTo>
                  <a:pt x="0" y="2248"/>
                </a:lnTo>
                <a:lnTo>
                  <a:pt x="3" y="2202"/>
                </a:lnTo>
                <a:lnTo>
                  <a:pt x="14" y="2158"/>
                </a:lnTo>
                <a:lnTo>
                  <a:pt x="30" y="2116"/>
                </a:lnTo>
                <a:lnTo>
                  <a:pt x="50" y="2077"/>
                </a:lnTo>
                <a:lnTo>
                  <a:pt x="77" y="2042"/>
                </a:lnTo>
                <a:lnTo>
                  <a:pt x="108" y="2011"/>
                </a:lnTo>
                <a:lnTo>
                  <a:pt x="142" y="1984"/>
                </a:lnTo>
                <a:lnTo>
                  <a:pt x="180" y="1963"/>
                </a:lnTo>
                <a:lnTo>
                  <a:pt x="223" y="1947"/>
                </a:lnTo>
                <a:lnTo>
                  <a:pt x="266" y="1936"/>
                </a:lnTo>
                <a:lnTo>
                  <a:pt x="312" y="1933"/>
                </a:lnTo>
                <a:lnTo>
                  <a:pt x="374" y="1933"/>
                </a:lnTo>
                <a:lnTo>
                  <a:pt x="390" y="1931"/>
                </a:lnTo>
                <a:lnTo>
                  <a:pt x="404" y="1921"/>
                </a:lnTo>
                <a:lnTo>
                  <a:pt x="413" y="1909"/>
                </a:lnTo>
                <a:lnTo>
                  <a:pt x="421" y="1894"/>
                </a:lnTo>
                <a:lnTo>
                  <a:pt x="432" y="1876"/>
                </a:lnTo>
                <a:lnTo>
                  <a:pt x="447" y="1862"/>
                </a:lnTo>
                <a:lnTo>
                  <a:pt x="463" y="1852"/>
                </a:lnTo>
                <a:lnTo>
                  <a:pt x="481" y="1846"/>
                </a:lnTo>
                <a:lnTo>
                  <a:pt x="501" y="1844"/>
                </a:lnTo>
                <a:lnTo>
                  <a:pt x="570" y="1844"/>
                </a:lnTo>
                <a:lnTo>
                  <a:pt x="589" y="1846"/>
                </a:lnTo>
                <a:lnTo>
                  <a:pt x="607" y="1852"/>
                </a:lnTo>
                <a:lnTo>
                  <a:pt x="625" y="1862"/>
                </a:lnTo>
                <a:lnTo>
                  <a:pt x="638" y="1876"/>
                </a:lnTo>
                <a:lnTo>
                  <a:pt x="649" y="1894"/>
                </a:lnTo>
                <a:lnTo>
                  <a:pt x="657" y="1909"/>
                </a:lnTo>
                <a:lnTo>
                  <a:pt x="666" y="1921"/>
                </a:lnTo>
                <a:lnTo>
                  <a:pt x="681" y="1931"/>
                </a:lnTo>
                <a:lnTo>
                  <a:pt x="697" y="1933"/>
                </a:lnTo>
                <a:lnTo>
                  <a:pt x="1099" y="1933"/>
                </a:lnTo>
                <a:lnTo>
                  <a:pt x="1121" y="1931"/>
                </a:lnTo>
                <a:lnTo>
                  <a:pt x="1140" y="1924"/>
                </a:lnTo>
                <a:lnTo>
                  <a:pt x="1158" y="1911"/>
                </a:lnTo>
                <a:lnTo>
                  <a:pt x="1171" y="1896"/>
                </a:lnTo>
                <a:lnTo>
                  <a:pt x="1182" y="1876"/>
                </a:lnTo>
                <a:lnTo>
                  <a:pt x="1267" y="1687"/>
                </a:lnTo>
                <a:lnTo>
                  <a:pt x="1285" y="1653"/>
                </a:lnTo>
                <a:lnTo>
                  <a:pt x="1308" y="1621"/>
                </a:lnTo>
                <a:lnTo>
                  <a:pt x="1336" y="1595"/>
                </a:lnTo>
                <a:lnTo>
                  <a:pt x="1366" y="1572"/>
                </a:lnTo>
                <a:lnTo>
                  <a:pt x="1399" y="1553"/>
                </a:lnTo>
                <a:lnTo>
                  <a:pt x="1434" y="1540"/>
                </a:lnTo>
                <a:lnTo>
                  <a:pt x="1471" y="1531"/>
                </a:lnTo>
                <a:lnTo>
                  <a:pt x="1510" y="1529"/>
                </a:lnTo>
                <a:lnTo>
                  <a:pt x="1561" y="1529"/>
                </a:lnTo>
                <a:lnTo>
                  <a:pt x="1561" y="1484"/>
                </a:lnTo>
                <a:lnTo>
                  <a:pt x="1547" y="1481"/>
                </a:lnTo>
                <a:lnTo>
                  <a:pt x="1534" y="1476"/>
                </a:lnTo>
                <a:lnTo>
                  <a:pt x="1525" y="1465"/>
                </a:lnTo>
                <a:lnTo>
                  <a:pt x="1518" y="1454"/>
                </a:lnTo>
                <a:lnTo>
                  <a:pt x="1516" y="1438"/>
                </a:lnTo>
                <a:lnTo>
                  <a:pt x="1516" y="1349"/>
                </a:lnTo>
                <a:lnTo>
                  <a:pt x="1383" y="1349"/>
                </a:lnTo>
                <a:lnTo>
                  <a:pt x="1343" y="1346"/>
                </a:lnTo>
                <a:lnTo>
                  <a:pt x="1305" y="1335"/>
                </a:lnTo>
                <a:lnTo>
                  <a:pt x="1270" y="1318"/>
                </a:lnTo>
                <a:lnTo>
                  <a:pt x="1239" y="1296"/>
                </a:lnTo>
                <a:lnTo>
                  <a:pt x="1212" y="1269"/>
                </a:lnTo>
                <a:lnTo>
                  <a:pt x="1190" y="1238"/>
                </a:lnTo>
                <a:lnTo>
                  <a:pt x="1174" y="1202"/>
                </a:lnTo>
                <a:lnTo>
                  <a:pt x="1163" y="1164"/>
                </a:lnTo>
                <a:lnTo>
                  <a:pt x="1160" y="1125"/>
                </a:lnTo>
                <a:lnTo>
                  <a:pt x="1160" y="225"/>
                </a:lnTo>
                <a:lnTo>
                  <a:pt x="1163" y="184"/>
                </a:lnTo>
                <a:lnTo>
                  <a:pt x="1174" y="146"/>
                </a:lnTo>
                <a:lnTo>
                  <a:pt x="1190" y="111"/>
                </a:lnTo>
                <a:lnTo>
                  <a:pt x="1212" y="80"/>
                </a:lnTo>
                <a:lnTo>
                  <a:pt x="1239" y="53"/>
                </a:lnTo>
                <a:lnTo>
                  <a:pt x="1270" y="31"/>
                </a:lnTo>
                <a:lnTo>
                  <a:pt x="1305" y="14"/>
                </a:lnTo>
                <a:lnTo>
                  <a:pt x="1343" y="3"/>
                </a:lnTo>
                <a:lnTo>
                  <a:pt x="138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7" name="Group 39"/>
          <p:cNvGrpSpPr>
            <a:grpSpLocks noChangeAspect="1"/>
          </p:cNvGrpSpPr>
          <p:nvPr/>
        </p:nvGrpSpPr>
        <p:grpSpPr bwMode="auto">
          <a:xfrm>
            <a:off x="9963764" y="2807531"/>
            <a:ext cx="524552" cy="584885"/>
            <a:chOff x="316" y="2498"/>
            <a:chExt cx="313" cy="349"/>
          </a:xfrm>
          <a:solidFill>
            <a:schemeClr val="bg1"/>
          </a:solidFill>
        </p:grpSpPr>
        <p:sp>
          <p:nvSpPr>
            <p:cNvPr id="68" name="Freeform 41"/>
            <p:cNvSpPr>
              <a:spLocks noEditPoints="1"/>
            </p:cNvSpPr>
            <p:nvPr/>
          </p:nvSpPr>
          <p:spPr bwMode="auto">
            <a:xfrm>
              <a:off x="316" y="2498"/>
              <a:ext cx="313" cy="349"/>
            </a:xfrm>
            <a:custGeom>
              <a:avLst/>
              <a:gdLst>
                <a:gd name="T0" fmla="*/ 1130 w 2820"/>
                <a:gd name="T1" fmla="*/ 1145 h 3141"/>
                <a:gd name="T2" fmla="*/ 832 w 2820"/>
                <a:gd name="T3" fmla="*/ 1312 h 3141"/>
                <a:gd name="T4" fmla="*/ 622 w 2820"/>
                <a:gd name="T5" fmla="*/ 1575 h 3141"/>
                <a:gd name="T6" fmla="*/ 526 w 2820"/>
                <a:gd name="T7" fmla="*/ 1906 h 3141"/>
                <a:gd name="T8" fmla="*/ 568 w 2820"/>
                <a:gd name="T9" fmla="*/ 2254 h 3141"/>
                <a:gd name="T10" fmla="*/ 736 w 2820"/>
                <a:gd name="T11" fmla="*/ 2548 h 3141"/>
                <a:gd name="T12" fmla="*/ 1002 w 2820"/>
                <a:gd name="T13" fmla="*/ 2756 h 3141"/>
                <a:gd name="T14" fmla="*/ 1337 w 2820"/>
                <a:gd name="T15" fmla="*/ 2852 h 3141"/>
                <a:gd name="T16" fmla="*/ 1690 w 2820"/>
                <a:gd name="T17" fmla="*/ 2809 h 3141"/>
                <a:gd name="T18" fmla="*/ 1986 w 2820"/>
                <a:gd name="T19" fmla="*/ 2644 h 3141"/>
                <a:gd name="T20" fmla="*/ 2197 w 2820"/>
                <a:gd name="T21" fmla="*/ 2381 h 3141"/>
                <a:gd name="T22" fmla="*/ 2294 w 2820"/>
                <a:gd name="T23" fmla="*/ 2050 h 3141"/>
                <a:gd name="T24" fmla="*/ 2251 w 2820"/>
                <a:gd name="T25" fmla="*/ 1700 h 3141"/>
                <a:gd name="T26" fmla="*/ 2083 w 2820"/>
                <a:gd name="T27" fmla="*/ 1407 h 3141"/>
                <a:gd name="T28" fmla="*/ 1817 w 2820"/>
                <a:gd name="T29" fmla="*/ 1199 h 3141"/>
                <a:gd name="T30" fmla="*/ 1482 w 2820"/>
                <a:gd name="T31" fmla="*/ 1103 h 3141"/>
                <a:gd name="T32" fmla="*/ 2684 w 2820"/>
                <a:gd name="T33" fmla="*/ 8 h 3141"/>
                <a:gd name="T34" fmla="*/ 2645 w 2820"/>
                <a:gd name="T35" fmla="*/ 87 h 3141"/>
                <a:gd name="T36" fmla="*/ 2554 w 2820"/>
                <a:gd name="T37" fmla="*/ 226 h 3141"/>
                <a:gd name="T38" fmla="*/ 2399 w 2820"/>
                <a:gd name="T39" fmla="*/ 394 h 3141"/>
                <a:gd name="T40" fmla="*/ 2171 w 2820"/>
                <a:gd name="T41" fmla="*/ 558 h 3141"/>
                <a:gd name="T42" fmla="*/ 1858 w 2820"/>
                <a:gd name="T43" fmla="*/ 689 h 3141"/>
                <a:gd name="T44" fmla="*/ 1541 w 2820"/>
                <a:gd name="T45" fmla="*/ 922 h 3141"/>
                <a:gd name="T46" fmla="*/ 2158 w 2820"/>
                <a:gd name="T47" fmla="*/ 938 h 3141"/>
                <a:gd name="T48" fmla="*/ 2292 w 2820"/>
                <a:gd name="T49" fmla="*/ 1023 h 3141"/>
                <a:gd name="T50" fmla="*/ 2364 w 2820"/>
                <a:gd name="T51" fmla="*/ 1178 h 3141"/>
                <a:gd name="T52" fmla="*/ 2408 w 2820"/>
                <a:gd name="T53" fmla="*/ 1342 h 3141"/>
                <a:gd name="T54" fmla="*/ 2477 w 2820"/>
                <a:gd name="T55" fmla="*/ 1596 h 3141"/>
                <a:gd name="T56" fmla="*/ 2560 w 2820"/>
                <a:gd name="T57" fmla="*/ 1900 h 3141"/>
                <a:gd name="T58" fmla="*/ 2644 w 2820"/>
                <a:gd name="T59" fmla="*/ 2213 h 3141"/>
                <a:gd name="T60" fmla="*/ 2721 w 2820"/>
                <a:gd name="T61" fmla="*/ 2496 h 3141"/>
                <a:gd name="T62" fmla="*/ 2779 w 2820"/>
                <a:gd name="T63" fmla="*/ 2709 h 3141"/>
                <a:gd name="T64" fmla="*/ 2807 w 2820"/>
                <a:gd name="T65" fmla="*/ 2810 h 3141"/>
                <a:gd name="T66" fmla="*/ 2818 w 2820"/>
                <a:gd name="T67" fmla="*/ 2905 h 3141"/>
                <a:gd name="T68" fmla="*/ 2779 w 2820"/>
                <a:gd name="T69" fmla="*/ 2989 h 3141"/>
                <a:gd name="T70" fmla="*/ 2662 w 2820"/>
                <a:gd name="T71" fmla="*/ 3032 h 3141"/>
                <a:gd name="T72" fmla="*/ 335 w 2820"/>
                <a:gd name="T73" fmla="*/ 3034 h 3141"/>
                <a:gd name="T74" fmla="*/ 75 w 2820"/>
                <a:gd name="T75" fmla="*/ 3013 h 3141"/>
                <a:gd name="T76" fmla="*/ 8 w 2820"/>
                <a:gd name="T77" fmla="*/ 2942 h 3141"/>
                <a:gd name="T78" fmla="*/ 3 w 2820"/>
                <a:gd name="T79" fmla="*/ 2847 h 3141"/>
                <a:gd name="T80" fmla="*/ 24 w 2820"/>
                <a:gd name="T81" fmla="*/ 2764 h 3141"/>
                <a:gd name="T82" fmla="*/ 71 w 2820"/>
                <a:gd name="T83" fmla="*/ 2592 h 3141"/>
                <a:gd name="T84" fmla="*/ 142 w 2820"/>
                <a:gd name="T85" fmla="*/ 2333 h 3141"/>
                <a:gd name="T86" fmla="*/ 225 w 2820"/>
                <a:gd name="T87" fmla="*/ 2027 h 3141"/>
                <a:gd name="T88" fmla="*/ 310 w 2820"/>
                <a:gd name="T89" fmla="*/ 1713 h 3141"/>
                <a:gd name="T90" fmla="*/ 385 w 2820"/>
                <a:gd name="T91" fmla="*/ 1435 h 3141"/>
                <a:gd name="T92" fmla="*/ 440 w 2820"/>
                <a:gd name="T93" fmla="*/ 1231 h 3141"/>
                <a:gd name="T94" fmla="*/ 488 w 2820"/>
                <a:gd name="T95" fmla="*/ 1082 h 3141"/>
                <a:gd name="T96" fmla="*/ 602 w 2820"/>
                <a:gd name="T97" fmla="*/ 962 h 3141"/>
                <a:gd name="T98" fmla="*/ 757 w 2820"/>
                <a:gd name="T99" fmla="*/ 922 h 3141"/>
                <a:gd name="T100" fmla="*/ 1074 w 2820"/>
                <a:gd name="T101" fmla="*/ 735 h 3141"/>
                <a:gd name="T102" fmla="*/ 724 w 2820"/>
                <a:gd name="T103" fmla="*/ 645 h 3141"/>
                <a:gd name="T104" fmla="*/ 463 w 2820"/>
                <a:gd name="T105" fmla="*/ 503 h 3141"/>
                <a:gd name="T106" fmla="*/ 279 w 2820"/>
                <a:gd name="T107" fmla="*/ 340 h 3141"/>
                <a:gd name="T108" fmla="*/ 160 w 2820"/>
                <a:gd name="T109" fmla="*/ 184 h 3141"/>
                <a:gd name="T110" fmla="*/ 95 w 2820"/>
                <a:gd name="T111" fmla="*/ 61 h 3141"/>
                <a:gd name="T112" fmla="*/ 73 w 2820"/>
                <a:gd name="T113" fmla="*/ 2 h 3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20" h="3141">
                  <a:moveTo>
                    <a:pt x="1410" y="1101"/>
                  </a:moveTo>
                  <a:lnTo>
                    <a:pt x="1337" y="1103"/>
                  </a:lnTo>
                  <a:lnTo>
                    <a:pt x="1266" y="1112"/>
                  </a:lnTo>
                  <a:lnTo>
                    <a:pt x="1197" y="1126"/>
                  </a:lnTo>
                  <a:lnTo>
                    <a:pt x="1130" y="1145"/>
                  </a:lnTo>
                  <a:lnTo>
                    <a:pt x="1065" y="1169"/>
                  </a:lnTo>
                  <a:lnTo>
                    <a:pt x="1002" y="1199"/>
                  </a:lnTo>
                  <a:lnTo>
                    <a:pt x="942" y="1232"/>
                  </a:lnTo>
                  <a:lnTo>
                    <a:pt x="886" y="1270"/>
                  </a:lnTo>
                  <a:lnTo>
                    <a:pt x="832" y="1312"/>
                  </a:lnTo>
                  <a:lnTo>
                    <a:pt x="783" y="1357"/>
                  </a:lnTo>
                  <a:lnTo>
                    <a:pt x="736" y="1407"/>
                  </a:lnTo>
                  <a:lnTo>
                    <a:pt x="694" y="1459"/>
                  </a:lnTo>
                  <a:lnTo>
                    <a:pt x="656" y="1516"/>
                  </a:lnTo>
                  <a:lnTo>
                    <a:pt x="622" y="1575"/>
                  </a:lnTo>
                  <a:lnTo>
                    <a:pt x="593" y="1636"/>
                  </a:lnTo>
                  <a:lnTo>
                    <a:pt x="568" y="1700"/>
                  </a:lnTo>
                  <a:lnTo>
                    <a:pt x="548" y="1767"/>
                  </a:lnTo>
                  <a:lnTo>
                    <a:pt x="535" y="1835"/>
                  </a:lnTo>
                  <a:lnTo>
                    <a:pt x="526" y="1906"/>
                  </a:lnTo>
                  <a:lnTo>
                    <a:pt x="523" y="1977"/>
                  </a:lnTo>
                  <a:lnTo>
                    <a:pt x="526" y="2050"/>
                  </a:lnTo>
                  <a:lnTo>
                    <a:pt x="535" y="2120"/>
                  </a:lnTo>
                  <a:lnTo>
                    <a:pt x="548" y="2188"/>
                  </a:lnTo>
                  <a:lnTo>
                    <a:pt x="568" y="2254"/>
                  </a:lnTo>
                  <a:lnTo>
                    <a:pt x="593" y="2319"/>
                  </a:lnTo>
                  <a:lnTo>
                    <a:pt x="622" y="2381"/>
                  </a:lnTo>
                  <a:lnTo>
                    <a:pt x="656" y="2440"/>
                  </a:lnTo>
                  <a:lnTo>
                    <a:pt x="694" y="2495"/>
                  </a:lnTo>
                  <a:lnTo>
                    <a:pt x="736" y="2548"/>
                  </a:lnTo>
                  <a:lnTo>
                    <a:pt x="783" y="2598"/>
                  </a:lnTo>
                  <a:lnTo>
                    <a:pt x="832" y="2644"/>
                  </a:lnTo>
                  <a:lnTo>
                    <a:pt x="886" y="2685"/>
                  </a:lnTo>
                  <a:lnTo>
                    <a:pt x="942" y="2723"/>
                  </a:lnTo>
                  <a:lnTo>
                    <a:pt x="1002" y="2756"/>
                  </a:lnTo>
                  <a:lnTo>
                    <a:pt x="1065" y="2785"/>
                  </a:lnTo>
                  <a:lnTo>
                    <a:pt x="1130" y="2809"/>
                  </a:lnTo>
                  <a:lnTo>
                    <a:pt x="1197" y="2829"/>
                  </a:lnTo>
                  <a:lnTo>
                    <a:pt x="1266" y="2843"/>
                  </a:lnTo>
                  <a:lnTo>
                    <a:pt x="1337" y="2852"/>
                  </a:lnTo>
                  <a:lnTo>
                    <a:pt x="1410" y="2855"/>
                  </a:lnTo>
                  <a:lnTo>
                    <a:pt x="1482" y="2852"/>
                  </a:lnTo>
                  <a:lnTo>
                    <a:pt x="1553" y="2843"/>
                  </a:lnTo>
                  <a:lnTo>
                    <a:pt x="1623" y="2829"/>
                  </a:lnTo>
                  <a:lnTo>
                    <a:pt x="1690" y="2809"/>
                  </a:lnTo>
                  <a:lnTo>
                    <a:pt x="1755" y="2785"/>
                  </a:lnTo>
                  <a:lnTo>
                    <a:pt x="1817" y="2756"/>
                  </a:lnTo>
                  <a:lnTo>
                    <a:pt x="1877" y="2723"/>
                  </a:lnTo>
                  <a:lnTo>
                    <a:pt x="1933" y="2685"/>
                  </a:lnTo>
                  <a:lnTo>
                    <a:pt x="1986" y="2644"/>
                  </a:lnTo>
                  <a:lnTo>
                    <a:pt x="2037" y="2598"/>
                  </a:lnTo>
                  <a:lnTo>
                    <a:pt x="2083" y="2548"/>
                  </a:lnTo>
                  <a:lnTo>
                    <a:pt x="2125" y="2495"/>
                  </a:lnTo>
                  <a:lnTo>
                    <a:pt x="2164" y="2440"/>
                  </a:lnTo>
                  <a:lnTo>
                    <a:pt x="2197" y="2381"/>
                  </a:lnTo>
                  <a:lnTo>
                    <a:pt x="2227" y="2319"/>
                  </a:lnTo>
                  <a:lnTo>
                    <a:pt x="2251" y="2254"/>
                  </a:lnTo>
                  <a:lnTo>
                    <a:pt x="2270" y="2188"/>
                  </a:lnTo>
                  <a:lnTo>
                    <a:pt x="2285" y="2120"/>
                  </a:lnTo>
                  <a:lnTo>
                    <a:pt x="2294" y="2050"/>
                  </a:lnTo>
                  <a:lnTo>
                    <a:pt x="2297" y="1977"/>
                  </a:lnTo>
                  <a:lnTo>
                    <a:pt x="2294" y="1906"/>
                  </a:lnTo>
                  <a:lnTo>
                    <a:pt x="2285" y="1835"/>
                  </a:lnTo>
                  <a:lnTo>
                    <a:pt x="2270" y="1767"/>
                  </a:lnTo>
                  <a:lnTo>
                    <a:pt x="2251" y="1700"/>
                  </a:lnTo>
                  <a:lnTo>
                    <a:pt x="2227" y="1636"/>
                  </a:lnTo>
                  <a:lnTo>
                    <a:pt x="2197" y="1575"/>
                  </a:lnTo>
                  <a:lnTo>
                    <a:pt x="2164" y="1516"/>
                  </a:lnTo>
                  <a:lnTo>
                    <a:pt x="2125" y="1459"/>
                  </a:lnTo>
                  <a:lnTo>
                    <a:pt x="2083" y="1407"/>
                  </a:lnTo>
                  <a:lnTo>
                    <a:pt x="2037" y="1357"/>
                  </a:lnTo>
                  <a:lnTo>
                    <a:pt x="1986" y="1312"/>
                  </a:lnTo>
                  <a:lnTo>
                    <a:pt x="1933" y="1270"/>
                  </a:lnTo>
                  <a:lnTo>
                    <a:pt x="1877" y="1232"/>
                  </a:lnTo>
                  <a:lnTo>
                    <a:pt x="1817" y="1199"/>
                  </a:lnTo>
                  <a:lnTo>
                    <a:pt x="1755" y="1169"/>
                  </a:lnTo>
                  <a:lnTo>
                    <a:pt x="1690" y="1145"/>
                  </a:lnTo>
                  <a:lnTo>
                    <a:pt x="1623" y="1126"/>
                  </a:lnTo>
                  <a:lnTo>
                    <a:pt x="1553" y="1112"/>
                  </a:lnTo>
                  <a:lnTo>
                    <a:pt x="1482" y="1103"/>
                  </a:lnTo>
                  <a:lnTo>
                    <a:pt x="1410" y="1101"/>
                  </a:lnTo>
                  <a:close/>
                  <a:moveTo>
                    <a:pt x="72" y="0"/>
                  </a:moveTo>
                  <a:lnTo>
                    <a:pt x="2687" y="0"/>
                  </a:lnTo>
                  <a:lnTo>
                    <a:pt x="2686" y="2"/>
                  </a:lnTo>
                  <a:lnTo>
                    <a:pt x="2684" y="8"/>
                  </a:lnTo>
                  <a:lnTo>
                    <a:pt x="2679" y="17"/>
                  </a:lnTo>
                  <a:lnTo>
                    <a:pt x="2673" y="30"/>
                  </a:lnTo>
                  <a:lnTo>
                    <a:pt x="2666" y="46"/>
                  </a:lnTo>
                  <a:lnTo>
                    <a:pt x="2656" y="65"/>
                  </a:lnTo>
                  <a:lnTo>
                    <a:pt x="2645" y="87"/>
                  </a:lnTo>
                  <a:lnTo>
                    <a:pt x="2631" y="112"/>
                  </a:lnTo>
                  <a:lnTo>
                    <a:pt x="2616" y="138"/>
                  </a:lnTo>
                  <a:lnTo>
                    <a:pt x="2597" y="166"/>
                  </a:lnTo>
                  <a:lnTo>
                    <a:pt x="2577" y="195"/>
                  </a:lnTo>
                  <a:lnTo>
                    <a:pt x="2554" y="226"/>
                  </a:lnTo>
                  <a:lnTo>
                    <a:pt x="2528" y="258"/>
                  </a:lnTo>
                  <a:lnTo>
                    <a:pt x="2500" y="291"/>
                  </a:lnTo>
                  <a:lnTo>
                    <a:pt x="2469" y="325"/>
                  </a:lnTo>
                  <a:lnTo>
                    <a:pt x="2436" y="359"/>
                  </a:lnTo>
                  <a:lnTo>
                    <a:pt x="2399" y="394"/>
                  </a:lnTo>
                  <a:lnTo>
                    <a:pt x="2360" y="428"/>
                  </a:lnTo>
                  <a:lnTo>
                    <a:pt x="2317" y="462"/>
                  </a:lnTo>
                  <a:lnTo>
                    <a:pt x="2271" y="495"/>
                  </a:lnTo>
                  <a:lnTo>
                    <a:pt x="2223" y="527"/>
                  </a:lnTo>
                  <a:lnTo>
                    <a:pt x="2171" y="558"/>
                  </a:lnTo>
                  <a:lnTo>
                    <a:pt x="2116" y="588"/>
                  </a:lnTo>
                  <a:lnTo>
                    <a:pt x="2057" y="616"/>
                  </a:lnTo>
                  <a:lnTo>
                    <a:pt x="1994" y="643"/>
                  </a:lnTo>
                  <a:lnTo>
                    <a:pt x="1928" y="667"/>
                  </a:lnTo>
                  <a:lnTo>
                    <a:pt x="1858" y="689"/>
                  </a:lnTo>
                  <a:lnTo>
                    <a:pt x="1785" y="708"/>
                  </a:lnTo>
                  <a:lnTo>
                    <a:pt x="1707" y="724"/>
                  </a:lnTo>
                  <a:lnTo>
                    <a:pt x="1626" y="737"/>
                  </a:lnTo>
                  <a:lnTo>
                    <a:pt x="1541" y="747"/>
                  </a:lnTo>
                  <a:lnTo>
                    <a:pt x="1541" y="922"/>
                  </a:lnTo>
                  <a:lnTo>
                    <a:pt x="2027" y="922"/>
                  </a:lnTo>
                  <a:lnTo>
                    <a:pt x="2061" y="922"/>
                  </a:lnTo>
                  <a:lnTo>
                    <a:pt x="2095" y="925"/>
                  </a:lnTo>
                  <a:lnTo>
                    <a:pt x="2126" y="931"/>
                  </a:lnTo>
                  <a:lnTo>
                    <a:pt x="2158" y="938"/>
                  </a:lnTo>
                  <a:lnTo>
                    <a:pt x="2188" y="949"/>
                  </a:lnTo>
                  <a:lnTo>
                    <a:pt x="2217" y="962"/>
                  </a:lnTo>
                  <a:lnTo>
                    <a:pt x="2243" y="979"/>
                  </a:lnTo>
                  <a:lnTo>
                    <a:pt x="2268" y="999"/>
                  </a:lnTo>
                  <a:lnTo>
                    <a:pt x="2292" y="1023"/>
                  </a:lnTo>
                  <a:lnTo>
                    <a:pt x="2312" y="1050"/>
                  </a:lnTo>
                  <a:lnTo>
                    <a:pt x="2330" y="1082"/>
                  </a:lnTo>
                  <a:lnTo>
                    <a:pt x="2347" y="1118"/>
                  </a:lnTo>
                  <a:lnTo>
                    <a:pt x="2359" y="1159"/>
                  </a:lnTo>
                  <a:lnTo>
                    <a:pt x="2364" y="1178"/>
                  </a:lnTo>
                  <a:lnTo>
                    <a:pt x="2371" y="1202"/>
                  </a:lnTo>
                  <a:lnTo>
                    <a:pt x="2378" y="1231"/>
                  </a:lnTo>
                  <a:lnTo>
                    <a:pt x="2387" y="1264"/>
                  </a:lnTo>
                  <a:lnTo>
                    <a:pt x="2397" y="1301"/>
                  </a:lnTo>
                  <a:lnTo>
                    <a:pt x="2408" y="1342"/>
                  </a:lnTo>
                  <a:lnTo>
                    <a:pt x="2421" y="1387"/>
                  </a:lnTo>
                  <a:lnTo>
                    <a:pt x="2434" y="1435"/>
                  </a:lnTo>
                  <a:lnTo>
                    <a:pt x="2447" y="1486"/>
                  </a:lnTo>
                  <a:lnTo>
                    <a:pt x="2462" y="1540"/>
                  </a:lnTo>
                  <a:lnTo>
                    <a:pt x="2477" y="1596"/>
                  </a:lnTo>
                  <a:lnTo>
                    <a:pt x="2493" y="1654"/>
                  </a:lnTo>
                  <a:lnTo>
                    <a:pt x="2509" y="1713"/>
                  </a:lnTo>
                  <a:lnTo>
                    <a:pt x="2525" y="1775"/>
                  </a:lnTo>
                  <a:lnTo>
                    <a:pt x="2542" y="1837"/>
                  </a:lnTo>
                  <a:lnTo>
                    <a:pt x="2560" y="1900"/>
                  </a:lnTo>
                  <a:lnTo>
                    <a:pt x="2577" y="1963"/>
                  </a:lnTo>
                  <a:lnTo>
                    <a:pt x="2593" y="2027"/>
                  </a:lnTo>
                  <a:lnTo>
                    <a:pt x="2610" y="2090"/>
                  </a:lnTo>
                  <a:lnTo>
                    <a:pt x="2628" y="2152"/>
                  </a:lnTo>
                  <a:lnTo>
                    <a:pt x="2644" y="2213"/>
                  </a:lnTo>
                  <a:lnTo>
                    <a:pt x="2661" y="2273"/>
                  </a:lnTo>
                  <a:lnTo>
                    <a:pt x="2676" y="2333"/>
                  </a:lnTo>
                  <a:lnTo>
                    <a:pt x="2692" y="2390"/>
                  </a:lnTo>
                  <a:lnTo>
                    <a:pt x="2707" y="2444"/>
                  </a:lnTo>
                  <a:lnTo>
                    <a:pt x="2721" y="2496"/>
                  </a:lnTo>
                  <a:lnTo>
                    <a:pt x="2734" y="2545"/>
                  </a:lnTo>
                  <a:lnTo>
                    <a:pt x="2747" y="2592"/>
                  </a:lnTo>
                  <a:lnTo>
                    <a:pt x="2759" y="2635"/>
                  </a:lnTo>
                  <a:lnTo>
                    <a:pt x="2770" y="2674"/>
                  </a:lnTo>
                  <a:lnTo>
                    <a:pt x="2779" y="2709"/>
                  </a:lnTo>
                  <a:lnTo>
                    <a:pt x="2787" y="2739"/>
                  </a:lnTo>
                  <a:lnTo>
                    <a:pt x="2794" y="2764"/>
                  </a:lnTo>
                  <a:lnTo>
                    <a:pt x="2800" y="2785"/>
                  </a:lnTo>
                  <a:lnTo>
                    <a:pt x="2804" y="2800"/>
                  </a:lnTo>
                  <a:lnTo>
                    <a:pt x="2807" y="2810"/>
                  </a:lnTo>
                  <a:lnTo>
                    <a:pt x="2812" y="2828"/>
                  </a:lnTo>
                  <a:lnTo>
                    <a:pt x="2815" y="2847"/>
                  </a:lnTo>
                  <a:lnTo>
                    <a:pt x="2818" y="2867"/>
                  </a:lnTo>
                  <a:lnTo>
                    <a:pt x="2820" y="2886"/>
                  </a:lnTo>
                  <a:lnTo>
                    <a:pt x="2818" y="2905"/>
                  </a:lnTo>
                  <a:lnTo>
                    <a:pt x="2815" y="2924"/>
                  </a:lnTo>
                  <a:lnTo>
                    <a:pt x="2810" y="2942"/>
                  </a:lnTo>
                  <a:lnTo>
                    <a:pt x="2802" y="2959"/>
                  </a:lnTo>
                  <a:lnTo>
                    <a:pt x="2792" y="2974"/>
                  </a:lnTo>
                  <a:lnTo>
                    <a:pt x="2779" y="2989"/>
                  </a:lnTo>
                  <a:lnTo>
                    <a:pt x="2763" y="3002"/>
                  </a:lnTo>
                  <a:lnTo>
                    <a:pt x="2743" y="3013"/>
                  </a:lnTo>
                  <a:lnTo>
                    <a:pt x="2720" y="3022"/>
                  </a:lnTo>
                  <a:lnTo>
                    <a:pt x="2693" y="3028"/>
                  </a:lnTo>
                  <a:lnTo>
                    <a:pt x="2662" y="3032"/>
                  </a:lnTo>
                  <a:lnTo>
                    <a:pt x="2627" y="3034"/>
                  </a:lnTo>
                  <a:lnTo>
                    <a:pt x="2459" y="3034"/>
                  </a:lnTo>
                  <a:lnTo>
                    <a:pt x="2459" y="3141"/>
                  </a:lnTo>
                  <a:lnTo>
                    <a:pt x="335" y="3141"/>
                  </a:lnTo>
                  <a:lnTo>
                    <a:pt x="335" y="3034"/>
                  </a:lnTo>
                  <a:lnTo>
                    <a:pt x="192" y="3034"/>
                  </a:lnTo>
                  <a:lnTo>
                    <a:pt x="156" y="3032"/>
                  </a:lnTo>
                  <a:lnTo>
                    <a:pt x="126" y="3028"/>
                  </a:lnTo>
                  <a:lnTo>
                    <a:pt x="98" y="3022"/>
                  </a:lnTo>
                  <a:lnTo>
                    <a:pt x="75" y="3013"/>
                  </a:lnTo>
                  <a:lnTo>
                    <a:pt x="56" y="3002"/>
                  </a:lnTo>
                  <a:lnTo>
                    <a:pt x="40" y="2989"/>
                  </a:lnTo>
                  <a:lnTo>
                    <a:pt x="26" y="2974"/>
                  </a:lnTo>
                  <a:lnTo>
                    <a:pt x="16" y="2959"/>
                  </a:lnTo>
                  <a:lnTo>
                    <a:pt x="8" y="2942"/>
                  </a:lnTo>
                  <a:lnTo>
                    <a:pt x="3" y="2924"/>
                  </a:lnTo>
                  <a:lnTo>
                    <a:pt x="0" y="2905"/>
                  </a:lnTo>
                  <a:lnTo>
                    <a:pt x="0" y="2886"/>
                  </a:lnTo>
                  <a:lnTo>
                    <a:pt x="0" y="2867"/>
                  </a:lnTo>
                  <a:lnTo>
                    <a:pt x="3" y="2847"/>
                  </a:lnTo>
                  <a:lnTo>
                    <a:pt x="7" y="2828"/>
                  </a:lnTo>
                  <a:lnTo>
                    <a:pt x="11" y="2810"/>
                  </a:lnTo>
                  <a:lnTo>
                    <a:pt x="14" y="2800"/>
                  </a:lnTo>
                  <a:lnTo>
                    <a:pt x="18" y="2785"/>
                  </a:lnTo>
                  <a:lnTo>
                    <a:pt x="24" y="2764"/>
                  </a:lnTo>
                  <a:lnTo>
                    <a:pt x="31" y="2739"/>
                  </a:lnTo>
                  <a:lnTo>
                    <a:pt x="40" y="2709"/>
                  </a:lnTo>
                  <a:lnTo>
                    <a:pt x="49" y="2674"/>
                  </a:lnTo>
                  <a:lnTo>
                    <a:pt x="60" y="2635"/>
                  </a:lnTo>
                  <a:lnTo>
                    <a:pt x="71" y="2592"/>
                  </a:lnTo>
                  <a:lnTo>
                    <a:pt x="84" y="2545"/>
                  </a:lnTo>
                  <a:lnTo>
                    <a:pt x="97" y="2496"/>
                  </a:lnTo>
                  <a:lnTo>
                    <a:pt x="112" y="2444"/>
                  </a:lnTo>
                  <a:lnTo>
                    <a:pt x="127" y="2390"/>
                  </a:lnTo>
                  <a:lnTo>
                    <a:pt x="142" y="2333"/>
                  </a:lnTo>
                  <a:lnTo>
                    <a:pt x="158" y="2273"/>
                  </a:lnTo>
                  <a:lnTo>
                    <a:pt x="175" y="2213"/>
                  </a:lnTo>
                  <a:lnTo>
                    <a:pt x="191" y="2152"/>
                  </a:lnTo>
                  <a:lnTo>
                    <a:pt x="208" y="2090"/>
                  </a:lnTo>
                  <a:lnTo>
                    <a:pt x="225" y="2027"/>
                  </a:lnTo>
                  <a:lnTo>
                    <a:pt x="242" y="1963"/>
                  </a:lnTo>
                  <a:lnTo>
                    <a:pt x="259" y="1900"/>
                  </a:lnTo>
                  <a:lnTo>
                    <a:pt x="276" y="1837"/>
                  </a:lnTo>
                  <a:lnTo>
                    <a:pt x="293" y="1775"/>
                  </a:lnTo>
                  <a:lnTo>
                    <a:pt x="310" y="1713"/>
                  </a:lnTo>
                  <a:lnTo>
                    <a:pt x="326" y="1654"/>
                  </a:lnTo>
                  <a:lnTo>
                    <a:pt x="341" y="1596"/>
                  </a:lnTo>
                  <a:lnTo>
                    <a:pt x="356" y="1540"/>
                  </a:lnTo>
                  <a:lnTo>
                    <a:pt x="371" y="1486"/>
                  </a:lnTo>
                  <a:lnTo>
                    <a:pt x="385" y="1435"/>
                  </a:lnTo>
                  <a:lnTo>
                    <a:pt x="398" y="1387"/>
                  </a:lnTo>
                  <a:lnTo>
                    <a:pt x="410" y="1342"/>
                  </a:lnTo>
                  <a:lnTo>
                    <a:pt x="421" y="1301"/>
                  </a:lnTo>
                  <a:lnTo>
                    <a:pt x="431" y="1264"/>
                  </a:lnTo>
                  <a:lnTo>
                    <a:pt x="440" y="1231"/>
                  </a:lnTo>
                  <a:lnTo>
                    <a:pt x="448" y="1202"/>
                  </a:lnTo>
                  <a:lnTo>
                    <a:pt x="455" y="1178"/>
                  </a:lnTo>
                  <a:lnTo>
                    <a:pt x="460" y="1159"/>
                  </a:lnTo>
                  <a:lnTo>
                    <a:pt x="472" y="1118"/>
                  </a:lnTo>
                  <a:lnTo>
                    <a:pt x="488" y="1082"/>
                  </a:lnTo>
                  <a:lnTo>
                    <a:pt x="506" y="1050"/>
                  </a:lnTo>
                  <a:lnTo>
                    <a:pt x="528" y="1023"/>
                  </a:lnTo>
                  <a:lnTo>
                    <a:pt x="550" y="999"/>
                  </a:lnTo>
                  <a:lnTo>
                    <a:pt x="575" y="979"/>
                  </a:lnTo>
                  <a:lnTo>
                    <a:pt x="602" y="962"/>
                  </a:lnTo>
                  <a:lnTo>
                    <a:pt x="630" y="949"/>
                  </a:lnTo>
                  <a:lnTo>
                    <a:pt x="661" y="938"/>
                  </a:lnTo>
                  <a:lnTo>
                    <a:pt x="692" y="931"/>
                  </a:lnTo>
                  <a:lnTo>
                    <a:pt x="725" y="925"/>
                  </a:lnTo>
                  <a:lnTo>
                    <a:pt x="757" y="922"/>
                  </a:lnTo>
                  <a:lnTo>
                    <a:pt x="792" y="922"/>
                  </a:lnTo>
                  <a:lnTo>
                    <a:pt x="1242" y="922"/>
                  </a:lnTo>
                  <a:lnTo>
                    <a:pt x="1242" y="751"/>
                  </a:lnTo>
                  <a:lnTo>
                    <a:pt x="1156" y="745"/>
                  </a:lnTo>
                  <a:lnTo>
                    <a:pt x="1074" y="735"/>
                  </a:lnTo>
                  <a:lnTo>
                    <a:pt x="997" y="722"/>
                  </a:lnTo>
                  <a:lnTo>
                    <a:pt x="923" y="707"/>
                  </a:lnTo>
                  <a:lnTo>
                    <a:pt x="853" y="688"/>
                  </a:lnTo>
                  <a:lnTo>
                    <a:pt x="787" y="668"/>
                  </a:lnTo>
                  <a:lnTo>
                    <a:pt x="724" y="645"/>
                  </a:lnTo>
                  <a:lnTo>
                    <a:pt x="665" y="619"/>
                  </a:lnTo>
                  <a:lnTo>
                    <a:pt x="610" y="592"/>
                  </a:lnTo>
                  <a:lnTo>
                    <a:pt x="557" y="564"/>
                  </a:lnTo>
                  <a:lnTo>
                    <a:pt x="508" y="534"/>
                  </a:lnTo>
                  <a:lnTo>
                    <a:pt x="463" y="503"/>
                  </a:lnTo>
                  <a:lnTo>
                    <a:pt x="420" y="472"/>
                  </a:lnTo>
                  <a:lnTo>
                    <a:pt x="381" y="439"/>
                  </a:lnTo>
                  <a:lnTo>
                    <a:pt x="344" y="407"/>
                  </a:lnTo>
                  <a:lnTo>
                    <a:pt x="310" y="374"/>
                  </a:lnTo>
                  <a:lnTo>
                    <a:pt x="279" y="340"/>
                  </a:lnTo>
                  <a:lnTo>
                    <a:pt x="251" y="307"/>
                  </a:lnTo>
                  <a:lnTo>
                    <a:pt x="224" y="275"/>
                  </a:lnTo>
                  <a:lnTo>
                    <a:pt x="201" y="244"/>
                  </a:lnTo>
                  <a:lnTo>
                    <a:pt x="180" y="213"/>
                  </a:lnTo>
                  <a:lnTo>
                    <a:pt x="160" y="184"/>
                  </a:lnTo>
                  <a:lnTo>
                    <a:pt x="143" y="156"/>
                  </a:lnTo>
                  <a:lnTo>
                    <a:pt x="129" y="129"/>
                  </a:lnTo>
                  <a:lnTo>
                    <a:pt x="116" y="105"/>
                  </a:lnTo>
                  <a:lnTo>
                    <a:pt x="105" y="81"/>
                  </a:lnTo>
                  <a:lnTo>
                    <a:pt x="95" y="61"/>
                  </a:lnTo>
                  <a:lnTo>
                    <a:pt x="88" y="43"/>
                  </a:lnTo>
                  <a:lnTo>
                    <a:pt x="82" y="28"/>
                  </a:lnTo>
                  <a:lnTo>
                    <a:pt x="77" y="16"/>
                  </a:lnTo>
                  <a:lnTo>
                    <a:pt x="74" y="7"/>
                  </a:lnTo>
                  <a:lnTo>
                    <a:pt x="73" y="2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2"/>
            <p:cNvSpPr>
              <a:spLocks/>
            </p:cNvSpPr>
            <p:nvPr/>
          </p:nvSpPr>
          <p:spPr bwMode="auto">
            <a:xfrm>
              <a:off x="403" y="2668"/>
              <a:ext cx="13" cy="11"/>
            </a:xfrm>
            <a:custGeom>
              <a:avLst/>
              <a:gdLst>
                <a:gd name="T0" fmla="*/ 26 w 117"/>
                <a:gd name="T1" fmla="*/ 0 h 100"/>
                <a:gd name="T2" fmla="*/ 117 w 117"/>
                <a:gd name="T3" fmla="*/ 63 h 100"/>
                <a:gd name="T4" fmla="*/ 103 w 117"/>
                <a:gd name="T5" fmla="*/ 81 h 100"/>
                <a:gd name="T6" fmla="*/ 89 w 117"/>
                <a:gd name="T7" fmla="*/ 100 h 100"/>
                <a:gd name="T8" fmla="*/ 0 w 117"/>
                <a:gd name="T9" fmla="*/ 37 h 100"/>
                <a:gd name="T10" fmla="*/ 26 w 117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00">
                  <a:moveTo>
                    <a:pt x="26" y="0"/>
                  </a:moveTo>
                  <a:lnTo>
                    <a:pt x="117" y="63"/>
                  </a:lnTo>
                  <a:lnTo>
                    <a:pt x="103" y="81"/>
                  </a:lnTo>
                  <a:lnTo>
                    <a:pt x="89" y="100"/>
                  </a:lnTo>
                  <a:lnTo>
                    <a:pt x="0" y="37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3"/>
            <p:cNvSpPr>
              <a:spLocks/>
            </p:cNvSpPr>
            <p:nvPr/>
          </p:nvSpPr>
          <p:spPr bwMode="auto">
            <a:xfrm>
              <a:off x="434" y="2642"/>
              <a:ext cx="10" cy="14"/>
            </a:xfrm>
            <a:custGeom>
              <a:avLst/>
              <a:gdLst>
                <a:gd name="T0" fmla="*/ 41 w 91"/>
                <a:gd name="T1" fmla="*/ 0 h 121"/>
                <a:gd name="T2" fmla="*/ 91 w 91"/>
                <a:gd name="T3" fmla="*/ 99 h 121"/>
                <a:gd name="T4" fmla="*/ 71 w 91"/>
                <a:gd name="T5" fmla="*/ 109 h 121"/>
                <a:gd name="T6" fmla="*/ 50 w 91"/>
                <a:gd name="T7" fmla="*/ 121 h 121"/>
                <a:gd name="T8" fmla="*/ 0 w 91"/>
                <a:gd name="T9" fmla="*/ 20 h 121"/>
                <a:gd name="T10" fmla="*/ 41 w 91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121">
                  <a:moveTo>
                    <a:pt x="41" y="0"/>
                  </a:moveTo>
                  <a:lnTo>
                    <a:pt x="91" y="99"/>
                  </a:lnTo>
                  <a:lnTo>
                    <a:pt x="71" y="109"/>
                  </a:lnTo>
                  <a:lnTo>
                    <a:pt x="50" y="121"/>
                  </a:lnTo>
                  <a:lnTo>
                    <a:pt x="0" y="20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4"/>
            <p:cNvSpPr>
              <a:spLocks/>
            </p:cNvSpPr>
            <p:nvPr/>
          </p:nvSpPr>
          <p:spPr bwMode="auto">
            <a:xfrm>
              <a:off x="389" y="2716"/>
              <a:ext cx="12" cy="6"/>
            </a:xfrm>
            <a:custGeom>
              <a:avLst/>
              <a:gdLst>
                <a:gd name="T0" fmla="*/ 0 w 114"/>
                <a:gd name="T1" fmla="*/ 0 h 46"/>
                <a:gd name="T2" fmla="*/ 113 w 114"/>
                <a:gd name="T3" fmla="*/ 0 h 46"/>
                <a:gd name="T4" fmla="*/ 112 w 114"/>
                <a:gd name="T5" fmla="*/ 5 h 46"/>
                <a:gd name="T6" fmla="*/ 112 w 114"/>
                <a:gd name="T7" fmla="*/ 10 h 46"/>
                <a:gd name="T8" fmla="*/ 111 w 114"/>
                <a:gd name="T9" fmla="*/ 15 h 46"/>
                <a:gd name="T10" fmla="*/ 113 w 114"/>
                <a:gd name="T11" fmla="*/ 31 h 46"/>
                <a:gd name="T12" fmla="*/ 114 w 114"/>
                <a:gd name="T13" fmla="*/ 46 h 46"/>
                <a:gd name="T14" fmla="*/ 0 w 114"/>
                <a:gd name="T15" fmla="*/ 46 h 46"/>
                <a:gd name="T16" fmla="*/ 0 w 114"/>
                <a:gd name="T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46">
                  <a:moveTo>
                    <a:pt x="0" y="0"/>
                  </a:moveTo>
                  <a:lnTo>
                    <a:pt x="113" y="0"/>
                  </a:lnTo>
                  <a:lnTo>
                    <a:pt x="112" y="5"/>
                  </a:lnTo>
                  <a:lnTo>
                    <a:pt x="112" y="10"/>
                  </a:lnTo>
                  <a:lnTo>
                    <a:pt x="111" y="15"/>
                  </a:lnTo>
                  <a:lnTo>
                    <a:pt x="113" y="31"/>
                  </a:lnTo>
                  <a:lnTo>
                    <a:pt x="114" y="46"/>
                  </a:ln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5"/>
            <p:cNvSpPr>
              <a:spLocks/>
            </p:cNvSpPr>
            <p:nvPr/>
          </p:nvSpPr>
          <p:spPr bwMode="auto">
            <a:xfrm>
              <a:off x="535" y="2676"/>
              <a:ext cx="15" cy="12"/>
            </a:xfrm>
            <a:custGeom>
              <a:avLst/>
              <a:gdLst>
                <a:gd name="T0" fmla="*/ 116 w 138"/>
                <a:gd name="T1" fmla="*/ 0 h 102"/>
                <a:gd name="T2" fmla="*/ 138 w 138"/>
                <a:gd name="T3" fmla="*/ 40 h 102"/>
                <a:gd name="T4" fmla="*/ 22 w 138"/>
                <a:gd name="T5" fmla="*/ 102 h 102"/>
                <a:gd name="T6" fmla="*/ 0 w 138"/>
                <a:gd name="T7" fmla="*/ 62 h 102"/>
                <a:gd name="T8" fmla="*/ 116 w 138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02">
                  <a:moveTo>
                    <a:pt x="116" y="0"/>
                  </a:moveTo>
                  <a:lnTo>
                    <a:pt x="138" y="40"/>
                  </a:lnTo>
                  <a:lnTo>
                    <a:pt x="22" y="102"/>
                  </a:lnTo>
                  <a:lnTo>
                    <a:pt x="0" y="62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6"/>
            <p:cNvSpPr>
              <a:spLocks/>
            </p:cNvSpPr>
            <p:nvPr/>
          </p:nvSpPr>
          <p:spPr bwMode="auto">
            <a:xfrm>
              <a:off x="508" y="2646"/>
              <a:ext cx="12" cy="14"/>
            </a:xfrm>
            <a:custGeom>
              <a:avLst/>
              <a:gdLst>
                <a:gd name="T0" fmla="*/ 65 w 105"/>
                <a:gd name="T1" fmla="*/ 0 h 128"/>
                <a:gd name="T2" fmla="*/ 105 w 105"/>
                <a:gd name="T3" fmla="*/ 23 h 128"/>
                <a:gd name="T4" fmla="*/ 41 w 105"/>
                <a:gd name="T5" fmla="*/ 128 h 128"/>
                <a:gd name="T6" fmla="*/ 22 w 105"/>
                <a:gd name="T7" fmla="*/ 116 h 128"/>
                <a:gd name="T8" fmla="*/ 0 w 105"/>
                <a:gd name="T9" fmla="*/ 105 h 128"/>
                <a:gd name="T10" fmla="*/ 65 w 105"/>
                <a:gd name="T1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128">
                  <a:moveTo>
                    <a:pt x="65" y="0"/>
                  </a:moveTo>
                  <a:lnTo>
                    <a:pt x="105" y="23"/>
                  </a:lnTo>
                  <a:lnTo>
                    <a:pt x="41" y="128"/>
                  </a:lnTo>
                  <a:lnTo>
                    <a:pt x="22" y="116"/>
                  </a:lnTo>
                  <a:lnTo>
                    <a:pt x="0" y="105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7"/>
            <p:cNvSpPr>
              <a:spLocks/>
            </p:cNvSpPr>
            <p:nvPr/>
          </p:nvSpPr>
          <p:spPr bwMode="auto">
            <a:xfrm>
              <a:off x="471" y="2635"/>
              <a:ext cx="5" cy="13"/>
            </a:xfrm>
            <a:custGeom>
              <a:avLst/>
              <a:gdLst>
                <a:gd name="T0" fmla="*/ 0 w 46"/>
                <a:gd name="T1" fmla="*/ 0 h 117"/>
                <a:gd name="T2" fmla="*/ 46 w 46"/>
                <a:gd name="T3" fmla="*/ 0 h 117"/>
                <a:gd name="T4" fmla="*/ 46 w 46"/>
                <a:gd name="T5" fmla="*/ 117 h 117"/>
                <a:gd name="T6" fmla="*/ 29 w 46"/>
                <a:gd name="T7" fmla="*/ 115 h 117"/>
                <a:gd name="T8" fmla="*/ 11 w 46"/>
                <a:gd name="T9" fmla="*/ 114 h 117"/>
                <a:gd name="T10" fmla="*/ 8 w 46"/>
                <a:gd name="T11" fmla="*/ 114 h 117"/>
                <a:gd name="T12" fmla="*/ 4 w 46"/>
                <a:gd name="T13" fmla="*/ 114 h 117"/>
                <a:gd name="T14" fmla="*/ 0 w 46"/>
                <a:gd name="T15" fmla="*/ 115 h 117"/>
                <a:gd name="T16" fmla="*/ 0 w 46"/>
                <a:gd name="T1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17">
                  <a:moveTo>
                    <a:pt x="0" y="0"/>
                  </a:moveTo>
                  <a:lnTo>
                    <a:pt x="46" y="0"/>
                  </a:lnTo>
                  <a:lnTo>
                    <a:pt x="46" y="117"/>
                  </a:lnTo>
                  <a:lnTo>
                    <a:pt x="29" y="115"/>
                  </a:lnTo>
                  <a:lnTo>
                    <a:pt x="11" y="114"/>
                  </a:lnTo>
                  <a:lnTo>
                    <a:pt x="8" y="114"/>
                  </a:lnTo>
                  <a:lnTo>
                    <a:pt x="4" y="114"/>
                  </a:lnTo>
                  <a:lnTo>
                    <a:pt x="0" y="1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8"/>
            <p:cNvSpPr>
              <a:spLocks/>
            </p:cNvSpPr>
            <p:nvPr/>
          </p:nvSpPr>
          <p:spPr bwMode="auto">
            <a:xfrm>
              <a:off x="503" y="2780"/>
              <a:ext cx="11" cy="16"/>
            </a:xfrm>
            <a:custGeom>
              <a:avLst/>
              <a:gdLst>
                <a:gd name="T0" fmla="*/ 39 w 101"/>
                <a:gd name="T1" fmla="*/ 0 h 144"/>
                <a:gd name="T2" fmla="*/ 101 w 101"/>
                <a:gd name="T3" fmla="*/ 124 h 144"/>
                <a:gd name="T4" fmla="*/ 60 w 101"/>
                <a:gd name="T5" fmla="*/ 144 h 144"/>
                <a:gd name="T6" fmla="*/ 0 w 101"/>
                <a:gd name="T7" fmla="*/ 22 h 144"/>
                <a:gd name="T8" fmla="*/ 20 w 101"/>
                <a:gd name="T9" fmla="*/ 12 h 144"/>
                <a:gd name="T10" fmla="*/ 39 w 101"/>
                <a:gd name="T1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144">
                  <a:moveTo>
                    <a:pt x="39" y="0"/>
                  </a:moveTo>
                  <a:lnTo>
                    <a:pt x="101" y="124"/>
                  </a:lnTo>
                  <a:lnTo>
                    <a:pt x="60" y="144"/>
                  </a:lnTo>
                  <a:lnTo>
                    <a:pt x="0" y="22"/>
                  </a:lnTo>
                  <a:lnTo>
                    <a:pt x="20" y="12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9"/>
            <p:cNvSpPr>
              <a:spLocks/>
            </p:cNvSpPr>
            <p:nvPr/>
          </p:nvSpPr>
          <p:spPr bwMode="auto">
            <a:xfrm>
              <a:off x="529" y="2757"/>
              <a:ext cx="16" cy="13"/>
            </a:xfrm>
            <a:custGeom>
              <a:avLst/>
              <a:gdLst>
                <a:gd name="T0" fmla="*/ 28 w 140"/>
                <a:gd name="T1" fmla="*/ 0 h 116"/>
                <a:gd name="T2" fmla="*/ 140 w 140"/>
                <a:gd name="T3" fmla="*/ 79 h 116"/>
                <a:gd name="T4" fmla="*/ 114 w 140"/>
                <a:gd name="T5" fmla="*/ 116 h 116"/>
                <a:gd name="T6" fmla="*/ 0 w 140"/>
                <a:gd name="T7" fmla="*/ 36 h 116"/>
                <a:gd name="T8" fmla="*/ 14 w 140"/>
                <a:gd name="T9" fmla="*/ 19 h 116"/>
                <a:gd name="T10" fmla="*/ 28 w 140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116">
                  <a:moveTo>
                    <a:pt x="28" y="0"/>
                  </a:moveTo>
                  <a:lnTo>
                    <a:pt x="140" y="79"/>
                  </a:lnTo>
                  <a:lnTo>
                    <a:pt x="114" y="116"/>
                  </a:lnTo>
                  <a:lnTo>
                    <a:pt x="0" y="36"/>
                  </a:lnTo>
                  <a:lnTo>
                    <a:pt x="14" y="19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0"/>
            <p:cNvSpPr>
              <a:spLocks/>
            </p:cNvSpPr>
            <p:nvPr/>
          </p:nvSpPr>
          <p:spPr bwMode="auto">
            <a:xfrm>
              <a:off x="544" y="2716"/>
              <a:ext cx="15" cy="6"/>
            </a:xfrm>
            <a:custGeom>
              <a:avLst/>
              <a:gdLst>
                <a:gd name="T0" fmla="*/ 2 w 138"/>
                <a:gd name="T1" fmla="*/ 0 h 46"/>
                <a:gd name="T2" fmla="*/ 138 w 138"/>
                <a:gd name="T3" fmla="*/ 0 h 46"/>
                <a:gd name="T4" fmla="*/ 138 w 138"/>
                <a:gd name="T5" fmla="*/ 46 h 46"/>
                <a:gd name="T6" fmla="*/ 0 w 138"/>
                <a:gd name="T7" fmla="*/ 46 h 46"/>
                <a:gd name="T8" fmla="*/ 2 w 138"/>
                <a:gd name="T9" fmla="*/ 31 h 46"/>
                <a:gd name="T10" fmla="*/ 3 w 138"/>
                <a:gd name="T11" fmla="*/ 15 h 46"/>
                <a:gd name="T12" fmla="*/ 3 w 138"/>
                <a:gd name="T13" fmla="*/ 10 h 46"/>
                <a:gd name="T14" fmla="*/ 2 w 138"/>
                <a:gd name="T15" fmla="*/ 5 h 46"/>
                <a:gd name="T16" fmla="*/ 2 w 138"/>
                <a:gd name="T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46">
                  <a:moveTo>
                    <a:pt x="2" y="0"/>
                  </a:moveTo>
                  <a:lnTo>
                    <a:pt x="138" y="0"/>
                  </a:lnTo>
                  <a:lnTo>
                    <a:pt x="138" y="46"/>
                  </a:lnTo>
                  <a:lnTo>
                    <a:pt x="0" y="46"/>
                  </a:lnTo>
                  <a:lnTo>
                    <a:pt x="2" y="31"/>
                  </a:lnTo>
                  <a:lnTo>
                    <a:pt x="3" y="15"/>
                  </a:lnTo>
                  <a:lnTo>
                    <a:pt x="3" y="10"/>
                  </a:lnTo>
                  <a:lnTo>
                    <a:pt x="2" y="5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1"/>
            <p:cNvSpPr>
              <a:spLocks/>
            </p:cNvSpPr>
            <p:nvPr/>
          </p:nvSpPr>
          <p:spPr bwMode="auto">
            <a:xfrm>
              <a:off x="471" y="2789"/>
              <a:ext cx="5" cy="14"/>
            </a:xfrm>
            <a:custGeom>
              <a:avLst/>
              <a:gdLst>
                <a:gd name="T0" fmla="*/ 46 w 46"/>
                <a:gd name="T1" fmla="*/ 0 h 133"/>
                <a:gd name="T2" fmla="*/ 46 w 46"/>
                <a:gd name="T3" fmla="*/ 133 h 133"/>
                <a:gd name="T4" fmla="*/ 0 w 46"/>
                <a:gd name="T5" fmla="*/ 133 h 133"/>
                <a:gd name="T6" fmla="*/ 0 w 46"/>
                <a:gd name="T7" fmla="*/ 2 h 133"/>
                <a:gd name="T8" fmla="*/ 4 w 46"/>
                <a:gd name="T9" fmla="*/ 3 h 133"/>
                <a:gd name="T10" fmla="*/ 8 w 46"/>
                <a:gd name="T11" fmla="*/ 3 h 133"/>
                <a:gd name="T12" fmla="*/ 11 w 46"/>
                <a:gd name="T13" fmla="*/ 3 h 133"/>
                <a:gd name="T14" fmla="*/ 29 w 46"/>
                <a:gd name="T15" fmla="*/ 2 h 133"/>
                <a:gd name="T16" fmla="*/ 46 w 46"/>
                <a:gd name="T1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33">
                  <a:moveTo>
                    <a:pt x="46" y="0"/>
                  </a:moveTo>
                  <a:lnTo>
                    <a:pt x="46" y="133"/>
                  </a:lnTo>
                  <a:lnTo>
                    <a:pt x="0" y="133"/>
                  </a:lnTo>
                  <a:lnTo>
                    <a:pt x="0" y="2"/>
                  </a:lnTo>
                  <a:lnTo>
                    <a:pt x="4" y="3"/>
                  </a:lnTo>
                  <a:lnTo>
                    <a:pt x="8" y="3"/>
                  </a:lnTo>
                  <a:lnTo>
                    <a:pt x="11" y="3"/>
                  </a:lnTo>
                  <a:lnTo>
                    <a:pt x="29" y="2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2"/>
            <p:cNvSpPr>
              <a:spLocks/>
            </p:cNvSpPr>
            <p:nvPr/>
          </p:nvSpPr>
          <p:spPr bwMode="auto">
            <a:xfrm>
              <a:off x="398" y="2751"/>
              <a:ext cx="14" cy="11"/>
            </a:xfrm>
            <a:custGeom>
              <a:avLst/>
              <a:gdLst>
                <a:gd name="T0" fmla="*/ 104 w 127"/>
                <a:gd name="T1" fmla="*/ 0 h 97"/>
                <a:gd name="T2" fmla="*/ 127 w 127"/>
                <a:gd name="T3" fmla="*/ 41 h 97"/>
                <a:gd name="T4" fmla="*/ 22 w 127"/>
                <a:gd name="T5" fmla="*/ 97 h 97"/>
                <a:gd name="T6" fmla="*/ 0 w 127"/>
                <a:gd name="T7" fmla="*/ 57 h 97"/>
                <a:gd name="T8" fmla="*/ 104 w 127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97">
                  <a:moveTo>
                    <a:pt x="104" y="0"/>
                  </a:moveTo>
                  <a:lnTo>
                    <a:pt x="127" y="41"/>
                  </a:lnTo>
                  <a:lnTo>
                    <a:pt x="22" y="97"/>
                  </a:lnTo>
                  <a:lnTo>
                    <a:pt x="0" y="57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3"/>
            <p:cNvSpPr>
              <a:spLocks/>
            </p:cNvSpPr>
            <p:nvPr/>
          </p:nvSpPr>
          <p:spPr bwMode="auto">
            <a:xfrm>
              <a:off x="428" y="2778"/>
              <a:ext cx="11" cy="15"/>
            </a:xfrm>
            <a:custGeom>
              <a:avLst/>
              <a:gdLst>
                <a:gd name="T0" fmla="*/ 65 w 105"/>
                <a:gd name="T1" fmla="*/ 0 h 131"/>
                <a:gd name="T2" fmla="*/ 85 w 105"/>
                <a:gd name="T3" fmla="*/ 12 h 131"/>
                <a:gd name="T4" fmla="*/ 105 w 105"/>
                <a:gd name="T5" fmla="*/ 22 h 131"/>
                <a:gd name="T6" fmla="*/ 39 w 105"/>
                <a:gd name="T7" fmla="*/ 131 h 131"/>
                <a:gd name="T8" fmla="*/ 0 w 105"/>
                <a:gd name="T9" fmla="*/ 108 h 131"/>
                <a:gd name="T10" fmla="*/ 65 w 105"/>
                <a:gd name="T11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131">
                  <a:moveTo>
                    <a:pt x="65" y="0"/>
                  </a:moveTo>
                  <a:lnTo>
                    <a:pt x="85" y="12"/>
                  </a:lnTo>
                  <a:lnTo>
                    <a:pt x="105" y="22"/>
                  </a:lnTo>
                  <a:lnTo>
                    <a:pt x="39" y="131"/>
                  </a:lnTo>
                  <a:lnTo>
                    <a:pt x="0" y="108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4"/>
            <p:cNvSpPr>
              <a:spLocks noEditPoints="1"/>
            </p:cNvSpPr>
            <p:nvPr/>
          </p:nvSpPr>
          <p:spPr bwMode="auto">
            <a:xfrm>
              <a:off x="442" y="2698"/>
              <a:ext cx="48" cy="72"/>
            </a:xfrm>
            <a:custGeom>
              <a:avLst/>
              <a:gdLst>
                <a:gd name="T0" fmla="*/ 286 w 428"/>
                <a:gd name="T1" fmla="*/ 99 h 643"/>
                <a:gd name="T2" fmla="*/ 273 w 428"/>
                <a:gd name="T3" fmla="*/ 101 h 643"/>
                <a:gd name="T4" fmla="*/ 262 w 428"/>
                <a:gd name="T5" fmla="*/ 107 h 643"/>
                <a:gd name="T6" fmla="*/ 253 w 428"/>
                <a:gd name="T7" fmla="*/ 116 h 643"/>
                <a:gd name="T8" fmla="*/ 247 w 428"/>
                <a:gd name="T9" fmla="*/ 127 h 643"/>
                <a:gd name="T10" fmla="*/ 245 w 428"/>
                <a:gd name="T11" fmla="*/ 139 h 643"/>
                <a:gd name="T12" fmla="*/ 247 w 428"/>
                <a:gd name="T13" fmla="*/ 152 h 643"/>
                <a:gd name="T14" fmla="*/ 253 w 428"/>
                <a:gd name="T15" fmla="*/ 163 h 643"/>
                <a:gd name="T16" fmla="*/ 262 w 428"/>
                <a:gd name="T17" fmla="*/ 172 h 643"/>
                <a:gd name="T18" fmla="*/ 273 w 428"/>
                <a:gd name="T19" fmla="*/ 178 h 643"/>
                <a:gd name="T20" fmla="*/ 286 w 428"/>
                <a:gd name="T21" fmla="*/ 180 h 643"/>
                <a:gd name="T22" fmla="*/ 299 w 428"/>
                <a:gd name="T23" fmla="*/ 178 h 643"/>
                <a:gd name="T24" fmla="*/ 310 w 428"/>
                <a:gd name="T25" fmla="*/ 172 h 643"/>
                <a:gd name="T26" fmla="*/ 318 w 428"/>
                <a:gd name="T27" fmla="*/ 163 h 643"/>
                <a:gd name="T28" fmla="*/ 325 w 428"/>
                <a:gd name="T29" fmla="*/ 152 h 643"/>
                <a:gd name="T30" fmla="*/ 327 w 428"/>
                <a:gd name="T31" fmla="*/ 139 h 643"/>
                <a:gd name="T32" fmla="*/ 325 w 428"/>
                <a:gd name="T33" fmla="*/ 127 h 643"/>
                <a:gd name="T34" fmla="*/ 318 w 428"/>
                <a:gd name="T35" fmla="*/ 116 h 643"/>
                <a:gd name="T36" fmla="*/ 310 w 428"/>
                <a:gd name="T37" fmla="*/ 107 h 643"/>
                <a:gd name="T38" fmla="*/ 299 w 428"/>
                <a:gd name="T39" fmla="*/ 101 h 643"/>
                <a:gd name="T40" fmla="*/ 286 w 428"/>
                <a:gd name="T41" fmla="*/ 99 h 643"/>
                <a:gd name="T42" fmla="*/ 286 w 428"/>
                <a:gd name="T43" fmla="*/ 0 h 643"/>
                <a:gd name="T44" fmla="*/ 314 w 428"/>
                <a:gd name="T45" fmla="*/ 2 h 643"/>
                <a:gd name="T46" fmla="*/ 341 w 428"/>
                <a:gd name="T47" fmla="*/ 11 h 643"/>
                <a:gd name="T48" fmla="*/ 365 w 428"/>
                <a:gd name="T49" fmla="*/ 24 h 643"/>
                <a:gd name="T50" fmla="*/ 386 w 428"/>
                <a:gd name="T51" fmla="*/ 41 h 643"/>
                <a:gd name="T52" fmla="*/ 404 w 428"/>
                <a:gd name="T53" fmla="*/ 61 h 643"/>
                <a:gd name="T54" fmla="*/ 417 w 428"/>
                <a:gd name="T55" fmla="*/ 85 h 643"/>
                <a:gd name="T56" fmla="*/ 425 w 428"/>
                <a:gd name="T57" fmla="*/ 111 h 643"/>
                <a:gd name="T58" fmla="*/ 428 w 428"/>
                <a:gd name="T59" fmla="*/ 139 h 643"/>
                <a:gd name="T60" fmla="*/ 425 w 428"/>
                <a:gd name="T61" fmla="*/ 168 h 643"/>
                <a:gd name="T62" fmla="*/ 417 w 428"/>
                <a:gd name="T63" fmla="*/ 194 h 643"/>
                <a:gd name="T64" fmla="*/ 404 w 428"/>
                <a:gd name="T65" fmla="*/ 217 h 643"/>
                <a:gd name="T66" fmla="*/ 386 w 428"/>
                <a:gd name="T67" fmla="*/ 239 h 643"/>
                <a:gd name="T68" fmla="*/ 365 w 428"/>
                <a:gd name="T69" fmla="*/ 256 h 643"/>
                <a:gd name="T70" fmla="*/ 341 w 428"/>
                <a:gd name="T71" fmla="*/ 269 h 643"/>
                <a:gd name="T72" fmla="*/ 314 w 428"/>
                <a:gd name="T73" fmla="*/ 277 h 643"/>
                <a:gd name="T74" fmla="*/ 286 w 428"/>
                <a:gd name="T75" fmla="*/ 280 h 643"/>
                <a:gd name="T76" fmla="*/ 272 w 428"/>
                <a:gd name="T77" fmla="*/ 278 h 643"/>
                <a:gd name="T78" fmla="*/ 259 w 428"/>
                <a:gd name="T79" fmla="*/ 275 h 643"/>
                <a:gd name="T80" fmla="*/ 35 w 428"/>
                <a:gd name="T81" fmla="*/ 643 h 643"/>
                <a:gd name="T82" fmla="*/ 0 w 428"/>
                <a:gd name="T83" fmla="*/ 623 h 643"/>
                <a:gd name="T84" fmla="*/ 199 w 428"/>
                <a:gd name="T85" fmla="*/ 248 h 643"/>
                <a:gd name="T86" fmla="*/ 180 w 428"/>
                <a:gd name="T87" fmla="*/ 231 h 643"/>
                <a:gd name="T88" fmla="*/ 165 w 428"/>
                <a:gd name="T89" fmla="*/ 211 h 643"/>
                <a:gd name="T90" fmla="*/ 154 w 428"/>
                <a:gd name="T91" fmla="*/ 189 h 643"/>
                <a:gd name="T92" fmla="*/ 147 w 428"/>
                <a:gd name="T93" fmla="*/ 165 h 643"/>
                <a:gd name="T94" fmla="*/ 144 w 428"/>
                <a:gd name="T95" fmla="*/ 139 h 643"/>
                <a:gd name="T96" fmla="*/ 147 w 428"/>
                <a:gd name="T97" fmla="*/ 111 h 643"/>
                <a:gd name="T98" fmla="*/ 155 w 428"/>
                <a:gd name="T99" fmla="*/ 85 h 643"/>
                <a:gd name="T100" fmla="*/ 168 w 428"/>
                <a:gd name="T101" fmla="*/ 61 h 643"/>
                <a:gd name="T102" fmla="*/ 185 w 428"/>
                <a:gd name="T103" fmla="*/ 41 h 643"/>
                <a:gd name="T104" fmla="*/ 207 w 428"/>
                <a:gd name="T105" fmla="*/ 24 h 643"/>
                <a:gd name="T106" fmla="*/ 230 w 428"/>
                <a:gd name="T107" fmla="*/ 11 h 643"/>
                <a:gd name="T108" fmla="*/ 258 w 428"/>
                <a:gd name="T109" fmla="*/ 2 h 643"/>
                <a:gd name="T110" fmla="*/ 286 w 428"/>
                <a:gd name="T111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28" h="643">
                  <a:moveTo>
                    <a:pt x="286" y="99"/>
                  </a:moveTo>
                  <a:lnTo>
                    <a:pt x="273" y="101"/>
                  </a:lnTo>
                  <a:lnTo>
                    <a:pt x="262" y="107"/>
                  </a:lnTo>
                  <a:lnTo>
                    <a:pt x="253" y="116"/>
                  </a:lnTo>
                  <a:lnTo>
                    <a:pt x="247" y="127"/>
                  </a:lnTo>
                  <a:lnTo>
                    <a:pt x="245" y="139"/>
                  </a:lnTo>
                  <a:lnTo>
                    <a:pt x="247" y="152"/>
                  </a:lnTo>
                  <a:lnTo>
                    <a:pt x="253" y="163"/>
                  </a:lnTo>
                  <a:lnTo>
                    <a:pt x="262" y="172"/>
                  </a:lnTo>
                  <a:lnTo>
                    <a:pt x="273" y="178"/>
                  </a:lnTo>
                  <a:lnTo>
                    <a:pt x="286" y="180"/>
                  </a:lnTo>
                  <a:lnTo>
                    <a:pt x="299" y="178"/>
                  </a:lnTo>
                  <a:lnTo>
                    <a:pt x="310" y="172"/>
                  </a:lnTo>
                  <a:lnTo>
                    <a:pt x="318" y="163"/>
                  </a:lnTo>
                  <a:lnTo>
                    <a:pt x="325" y="152"/>
                  </a:lnTo>
                  <a:lnTo>
                    <a:pt x="327" y="139"/>
                  </a:lnTo>
                  <a:lnTo>
                    <a:pt x="325" y="127"/>
                  </a:lnTo>
                  <a:lnTo>
                    <a:pt x="318" y="116"/>
                  </a:lnTo>
                  <a:lnTo>
                    <a:pt x="310" y="107"/>
                  </a:lnTo>
                  <a:lnTo>
                    <a:pt x="299" y="101"/>
                  </a:lnTo>
                  <a:lnTo>
                    <a:pt x="286" y="99"/>
                  </a:lnTo>
                  <a:close/>
                  <a:moveTo>
                    <a:pt x="286" y="0"/>
                  </a:moveTo>
                  <a:lnTo>
                    <a:pt x="314" y="2"/>
                  </a:lnTo>
                  <a:lnTo>
                    <a:pt x="341" y="11"/>
                  </a:lnTo>
                  <a:lnTo>
                    <a:pt x="365" y="24"/>
                  </a:lnTo>
                  <a:lnTo>
                    <a:pt x="386" y="41"/>
                  </a:lnTo>
                  <a:lnTo>
                    <a:pt x="404" y="61"/>
                  </a:lnTo>
                  <a:lnTo>
                    <a:pt x="417" y="85"/>
                  </a:lnTo>
                  <a:lnTo>
                    <a:pt x="425" y="111"/>
                  </a:lnTo>
                  <a:lnTo>
                    <a:pt x="428" y="139"/>
                  </a:lnTo>
                  <a:lnTo>
                    <a:pt x="425" y="168"/>
                  </a:lnTo>
                  <a:lnTo>
                    <a:pt x="417" y="194"/>
                  </a:lnTo>
                  <a:lnTo>
                    <a:pt x="404" y="217"/>
                  </a:lnTo>
                  <a:lnTo>
                    <a:pt x="386" y="239"/>
                  </a:lnTo>
                  <a:lnTo>
                    <a:pt x="365" y="256"/>
                  </a:lnTo>
                  <a:lnTo>
                    <a:pt x="341" y="269"/>
                  </a:lnTo>
                  <a:lnTo>
                    <a:pt x="314" y="277"/>
                  </a:lnTo>
                  <a:lnTo>
                    <a:pt x="286" y="280"/>
                  </a:lnTo>
                  <a:lnTo>
                    <a:pt x="272" y="278"/>
                  </a:lnTo>
                  <a:lnTo>
                    <a:pt x="259" y="275"/>
                  </a:lnTo>
                  <a:lnTo>
                    <a:pt x="35" y="643"/>
                  </a:lnTo>
                  <a:lnTo>
                    <a:pt x="0" y="623"/>
                  </a:lnTo>
                  <a:lnTo>
                    <a:pt x="199" y="248"/>
                  </a:lnTo>
                  <a:lnTo>
                    <a:pt x="180" y="231"/>
                  </a:lnTo>
                  <a:lnTo>
                    <a:pt x="165" y="211"/>
                  </a:lnTo>
                  <a:lnTo>
                    <a:pt x="154" y="189"/>
                  </a:lnTo>
                  <a:lnTo>
                    <a:pt x="147" y="165"/>
                  </a:lnTo>
                  <a:lnTo>
                    <a:pt x="144" y="139"/>
                  </a:lnTo>
                  <a:lnTo>
                    <a:pt x="147" y="111"/>
                  </a:lnTo>
                  <a:lnTo>
                    <a:pt x="155" y="85"/>
                  </a:lnTo>
                  <a:lnTo>
                    <a:pt x="168" y="61"/>
                  </a:lnTo>
                  <a:lnTo>
                    <a:pt x="185" y="41"/>
                  </a:lnTo>
                  <a:lnTo>
                    <a:pt x="207" y="24"/>
                  </a:lnTo>
                  <a:lnTo>
                    <a:pt x="230" y="11"/>
                  </a:lnTo>
                  <a:lnTo>
                    <a:pt x="258" y="2"/>
                  </a:lnTo>
                  <a:lnTo>
                    <a:pt x="2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2" name="Group 4"/>
          <p:cNvGrpSpPr>
            <a:grpSpLocks noChangeAspect="1"/>
          </p:cNvGrpSpPr>
          <p:nvPr/>
        </p:nvGrpSpPr>
        <p:grpSpPr bwMode="auto">
          <a:xfrm>
            <a:off x="8581317" y="4699379"/>
            <a:ext cx="787863" cy="603736"/>
            <a:chOff x="1911" y="376"/>
            <a:chExt cx="629" cy="482"/>
          </a:xfrm>
          <a:solidFill>
            <a:schemeClr val="bg1"/>
          </a:solidFill>
        </p:grpSpPr>
        <p:sp>
          <p:nvSpPr>
            <p:cNvPr id="83" name="Freeform 6"/>
            <p:cNvSpPr>
              <a:spLocks/>
            </p:cNvSpPr>
            <p:nvPr/>
          </p:nvSpPr>
          <p:spPr bwMode="auto">
            <a:xfrm>
              <a:off x="1911" y="376"/>
              <a:ext cx="216" cy="281"/>
            </a:xfrm>
            <a:custGeom>
              <a:avLst/>
              <a:gdLst>
                <a:gd name="T0" fmla="*/ 789 w 1299"/>
                <a:gd name="T1" fmla="*/ 3 h 1687"/>
                <a:gd name="T2" fmla="*/ 850 w 1299"/>
                <a:gd name="T3" fmla="*/ 28 h 1687"/>
                <a:gd name="T4" fmla="*/ 897 w 1299"/>
                <a:gd name="T5" fmla="*/ 75 h 1687"/>
                <a:gd name="T6" fmla="*/ 922 w 1299"/>
                <a:gd name="T7" fmla="*/ 136 h 1687"/>
                <a:gd name="T8" fmla="*/ 926 w 1299"/>
                <a:gd name="T9" fmla="*/ 696 h 1687"/>
                <a:gd name="T10" fmla="*/ 1299 w 1299"/>
                <a:gd name="T11" fmla="*/ 805 h 1687"/>
                <a:gd name="T12" fmla="*/ 926 w 1299"/>
                <a:gd name="T13" fmla="*/ 989 h 1687"/>
                <a:gd name="T14" fmla="*/ 922 w 1299"/>
                <a:gd name="T15" fmla="*/ 1550 h 1687"/>
                <a:gd name="T16" fmla="*/ 897 w 1299"/>
                <a:gd name="T17" fmla="*/ 1611 h 1687"/>
                <a:gd name="T18" fmla="*/ 850 w 1299"/>
                <a:gd name="T19" fmla="*/ 1657 h 1687"/>
                <a:gd name="T20" fmla="*/ 789 w 1299"/>
                <a:gd name="T21" fmla="*/ 1683 h 1687"/>
                <a:gd name="T22" fmla="*/ 720 w 1299"/>
                <a:gd name="T23" fmla="*/ 1683 h 1687"/>
                <a:gd name="T24" fmla="*/ 659 w 1299"/>
                <a:gd name="T25" fmla="*/ 1657 h 1687"/>
                <a:gd name="T26" fmla="*/ 613 w 1299"/>
                <a:gd name="T27" fmla="*/ 1611 h 1687"/>
                <a:gd name="T28" fmla="*/ 586 w 1299"/>
                <a:gd name="T29" fmla="*/ 1550 h 1687"/>
                <a:gd name="T30" fmla="*/ 583 w 1299"/>
                <a:gd name="T31" fmla="*/ 1433 h 1687"/>
                <a:gd name="T32" fmla="*/ 531 w 1299"/>
                <a:gd name="T33" fmla="*/ 1452 h 1687"/>
                <a:gd name="T34" fmla="*/ 467 w 1299"/>
                <a:gd name="T35" fmla="*/ 1451 h 1687"/>
                <a:gd name="T36" fmla="*/ 406 w 1299"/>
                <a:gd name="T37" fmla="*/ 1425 h 1687"/>
                <a:gd name="T38" fmla="*/ 360 w 1299"/>
                <a:gd name="T39" fmla="*/ 1379 h 1687"/>
                <a:gd name="T40" fmla="*/ 334 w 1299"/>
                <a:gd name="T41" fmla="*/ 1319 h 1687"/>
                <a:gd name="T42" fmla="*/ 330 w 1299"/>
                <a:gd name="T43" fmla="*/ 989 h 1687"/>
                <a:gd name="T44" fmla="*/ 117 w 1299"/>
                <a:gd name="T45" fmla="*/ 986 h 1687"/>
                <a:gd name="T46" fmla="*/ 64 w 1299"/>
                <a:gd name="T47" fmla="*/ 964 h 1687"/>
                <a:gd name="T48" fmla="*/ 25 w 1299"/>
                <a:gd name="T49" fmla="*/ 925 h 1687"/>
                <a:gd name="T50" fmla="*/ 3 w 1299"/>
                <a:gd name="T51" fmla="*/ 872 h 1687"/>
                <a:gd name="T52" fmla="*/ 0 w 1299"/>
                <a:gd name="T53" fmla="*/ 843 h 1687"/>
                <a:gd name="T54" fmla="*/ 11 w 1299"/>
                <a:gd name="T55" fmla="*/ 786 h 1687"/>
                <a:gd name="T56" fmla="*/ 42 w 1299"/>
                <a:gd name="T57" fmla="*/ 740 h 1687"/>
                <a:gd name="T58" fmla="*/ 89 w 1299"/>
                <a:gd name="T59" fmla="*/ 708 h 1687"/>
                <a:gd name="T60" fmla="*/ 147 w 1299"/>
                <a:gd name="T61" fmla="*/ 696 h 1687"/>
                <a:gd name="T62" fmla="*/ 330 w 1299"/>
                <a:gd name="T63" fmla="*/ 402 h 1687"/>
                <a:gd name="T64" fmla="*/ 344 w 1299"/>
                <a:gd name="T65" fmla="*/ 336 h 1687"/>
                <a:gd name="T66" fmla="*/ 381 w 1299"/>
                <a:gd name="T67" fmla="*/ 281 h 1687"/>
                <a:gd name="T68" fmla="*/ 435 w 1299"/>
                <a:gd name="T69" fmla="*/ 244 h 1687"/>
                <a:gd name="T70" fmla="*/ 501 w 1299"/>
                <a:gd name="T71" fmla="*/ 232 h 1687"/>
                <a:gd name="T72" fmla="*/ 558 w 1299"/>
                <a:gd name="T73" fmla="*/ 241 h 1687"/>
                <a:gd name="T74" fmla="*/ 583 w 1299"/>
                <a:gd name="T75" fmla="*/ 170 h 1687"/>
                <a:gd name="T76" fmla="*/ 597 w 1299"/>
                <a:gd name="T77" fmla="*/ 104 h 1687"/>
                <a:gd name="T78" fmla="*/ 633 w 1299"/>
                <a:gd name="T79" fmla="*/ 49 h 1687"/>
                <a:gd name="T80" fmla="*/ 688 w 1299"/>
                <a:gd name="T81" fmla="*/ 12 h 1687"/>
                <a:gd name="T82" fmla="*/ 755 w 1299"/>
                <a:gd name="T83" fmla="*/ 0 h 1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99" h="1687">
                  <a:moveTo>
                    <a:pt x="755" y="0"/>
                  </a:moveTo>
                  <a:lnTo>
                    <a:pt x="789" y="3"/>
                  </a:lnTo>
                  <a:lnTo>
                    <a:pt x="821" y="12"/>
                  </a:lnTo>
                  <a:lnTo>
                    <a:pt x="850" y="28"/>
                  </a:lnTo>
                  <a:lnTo>
                    <a:pt x="875" y="49"/>
                  </a:lnTo>
                  <a:lnTo>
                    <a:pt x="897" y="75"/>
                  </a:lnTo>
                  <a:lnTo>
                    <a:pt x="912" y="104"/>
                  </a:lnTo>
                  <a:lnTo>
                    <a:pt x="922" y="136"/>
                  </a:lnTo>
                  <a:lnTo>
                    <a:pt x="926" y="170"/>
                  </a:lnTo>
                  <a:lnTo>
                    <a:pt x="926" y="696"/>
                  </a:lnTo>
                  <a:lnTo>
                    <a:pt x="1299" y="696"/>
                  </a:lnTo>
                  <a:lnTo>
                    <a:pt x="1299" y="805"/>
                  </a:lnTo>
                  <a:lnTo>
                    <a:pt x="1123" y="989"/>
                  </a:lnTo>
                  <a:lnTo>
                    <a:pt x="926" y="989"/>
                  </a:lnTo>
                  <a:lnTo>
                    <a:pt x="926" y="1515"/>
                  </a:lnTo>
                  <a:lnTo>
                    <a:pt x="922" y="1550"/>
                  </a:lnTo>
                  <a:lnTo>
                    <a:pt x="912" y="1582"/>
                  </a:lnTo>
                  <a:lnTo>
                    <a:pt x="897" y="1611"/>
                  </a:lnTo>
                  <a:lnTo>
                    <a:pt x="875" y="1637"/>
                  </a:lnTo>
                  <a:lnTo>
                    <a:pt x="850" y="1657"/>
                  </a:lnTo>
                  <a:lnTo>
                    <a:pt x="821" y="1673"/>
                  </a:lnTo>
                  <a:lnTo>
                    <a:pt x="789" y="1683"/>
                  </a:lnTo>
                  <a:lnTo>
                    <a:pt x="755" y="1687"/>
                  </a:lnTo>
                  <a:lnTo>
                    <a:pt x="720" y="1683"/>
                  </a:lnTo>
                  <a:lnTo>
                    <a:pt x="688" y="1673"/>
                  </a:lnTo>
                  <a:lnTo>
                    <a:pt x="659" y="1657"/>
                  </a:lnTo>
                  <a:lnTo>
                    <a:pt x="633" y="1637"/>
                  </a:lnTo>
                  <a:lnTo>
                    <a:pt x="613" y="1611"/>
                  </a:lnTo>
                  <a:lnTo>
                    <a:pt x="597" y="1582"/>
                  </a:lnTo>
                  <a:lnTo>
                    <a:pt x="586" y="1550"/>
                  </a:lnTo>
                  <a:lnTo>
                    <a:pt x="583" y="1515"/>
                  </a:lnTo>
                  <a:lnTo>
                    <a:pt x="583" y="1433"/>
                  </a:lnTo>
                  <a:lnTo>
                    <a:pt x="558" y="1444"/>
                  </a:lnTo>
                  <a:lnTo>
                    <a:pt x="531" y="1452"/>
                  </a:lnTo>
                  <a:lnTo>
                    <a:pt x="501" y="1455"/>
                  </a:lnTo>
                  <a:lnTo>
                    <a:pt x="467" y="1451"/>
                  </a:lnTo>
                  <a:lnTo>
                    <a:pt x="435" y="1441"/>
                  </a:lnTo>
                  <a:lnTo>
                    <a:pt x="406" y="1425"/>
                  </a:lnTo>
                  <a:lnTo>
                    <a:pt x="381" y="1404"/>
                  </a:lnTo>
                  <a:lnTo>
                    <a:pt x="360" y="1379"/>
                  </a:lnTo>
                  <a:lnTo>
                    <a:pt x="344" y="1351"/>
                  </a:lnTo>
                  <a:lnTo>
                    <a:pt x="334" y="1319"/>
                  </a:lnTo>
                  <a:lnTo>
                    <a:pt x="330" y="1283"/>
                  </a:lnTo>
                  <a:lnTo>
                    <a:pt x="330" y="989"/>
                  </a:lnTo>
                  <a:lnTo>
                    <a:pt x="147" y="989"/>
                  </a:lnTo>
                  <a:lnTo>
                    <a:pt x="117" y="986"/>
                  </a:lnTo>
                  <a:lnTo>
                    <a:pt x="89" y="978"/>
                  </a:lnTo>
                  <a:lnTo>
                    <a:pt x="64" y="964"/>
                  </a:lnTo>
                  <a:lnTo>
                    <a:pt x="42" y="947"/>
                  </a:lnTo>
                  <a:lnTo>
                    <a:pt x="25" y="925"/>
                  </a:lnTo>
                  <a:lnTo>
                    <a:pt x="11" y="900"/>
                  </a:lnTo>
                  <a:lnTo>
                    <a:pt x="3" y="872"/>
                  </a:lnTo>
                  <a:lnTo>
                    <a:pt x="0" y="843"/>
                  </a:lnTo>
                  <a:lnTo>
                    <a:pt x="0" y="843"/>
                  </a:lnTo>
                  <a:lnTo>
                    <a:pt x="3" y="813"/>
                  </a:lnTo>
                  <a:lnTo>
                    <a:pt x="11" y="786"/>
                  </a:lnTo>
                  <a:lnTo>
                    <a:pt x="25" y="761"/>
                  </a:lnTo>
                  <a:lnTo>
                    <a:pt x="42" y="740"/>
                  </a:lnTo>
                  <a:lnTo>
                    <a:pt x="64" y="721"/>
                  </a:lnTo>
                  <a:lnTo>
                    <a:pt x="89" y="708"/>
                  </a:lnTo>
                  <a:lnTo>
                    <a:pt x="117" y="700"/>
                  </a:lnTo>
                  <a:lnTo>
                    <a:pt x="147" y="696"/>
                  </a:lnTo>
                  <a:lnTo>
                    <a:pt x="330" y="696"/>
                  </a:lnTo>
                  <a:lnTo>
                    <a:pt x="330" y="402"/>
                  </a:lnTo>
                  <a:lnTo>
                    <a:pt x="334" y="368"/>
                  </a:lnTo>
                  <a:lnTo>
                    <a:pt x="344" y="336"/>
                  </a:lnTo>
                  <a:lnTo>
                    <a:pt x="360" y="306"/>
                  </a:lnTo>
                  <a:lnTo>
                    <a:pt x="381" y="281"/>
                  </a:lnTo>
                  <a:lnTo>
                    <a:pt x="406" y="260"/>
                  </a:lnTo>
                  <a:lnTo>
                    <a:pt x="435" y="244"/>
                  </a:lnTo>
                  <a:lnTo>
                    <a:pt x="467" y="235"/>
                  </a:lnTo>
                  <a:lnTo>
                    <a:pt x="501" y="232"/>
                  </a:lnTo>
                  <a:lnTo>
                    <a:pt x="531" y="234"/>
                  </a:lnTo>
                  <a:lnTo>
                    <a:pt x="558" y="241"/>
                  </a:lnTo>
                  <a:lnTo>
                    <a:pt x="583" y="252"/>
                  </a:lnTo>
                  <a:lnTo>
                    <a:pt x="583" y="170"/>
                  </a:lnTo>
                  <a:lnTo>
                    <a:pt x="586" y="136"/>
                  </a:lnTo>
                  <a:lnTo>
                    <a:pt x="597" y="104"/>
                  </a:lnTo>
                  <a:lnTo>
                    <a:pt x="613" y="75"/>
                  </a:lnTo>
                  <a:lnTo>
                    <a:pt x="633" y="49"/>
                  </a:lnTo>
                  <a:lnTo>
                    <a:pt x="659" y="28"/>
                  </a:lnTo>
                  <a:lnTo>
                    <a:pt x="688" y="12"/>
                  </a:lnTo>
                  <a:lnTo>
                    <a:pt x="720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"/>
            <p:cNvSpPr>
              <a:spLocks/>
            </p:cNvSpPr>
            <p:nvPr/>
          </p:nvSpPr>
          <p:spPr bwMode="auto">
            <a:xfrm>
              <a:off x="2368" y="376"/>
              <a:ext cx="172" cy="281"/>
            </a:xfrm>
            <a:custGeom>
              <a:avLst/>
              <a:gdLst>
                <a:gd name="T0" fmla="*/ 266 w 1031"/>
                <a:gd name="T1" fmla="*/ 3 h 1687"/>
                <a:gd name="T2" fmla="*/ 328 w 1031"/>
                <a:gd name="T3" fmla="*/ 28 h 1687"/>
                <a:gd name="T4" fmla="*/ 374 w 1031"/>
                <a:gd name="T5" fmla="*/ 75 h 1687"/>
                <a:gd name="T6" fmla="*/ 401 w 1031"/>
                <a:gd name="T7" fmla="*/ 136 h 1687"/>
                <a:gd name="T8" fmla="*/ 404 w 1031"/>
                <a:gd name="T9" fmla="*/ 252 h 1687"/>
                <a:gd name="T10" fmla="*/ 457 w 1031"/>
                <a:gd name="T11" fmla="*/ 234 h 1687"/>
                <a:gd name="T12" fmla="*/ 520 w 1031"/>
                <a:gd name="T13" fmla="*/ 235 h 1687"/>
                <a:gd name="T14" fmla="*/ 581 w 1031"/>
                <a:gd name="T15" fmla="*/ 260 h 1687"/>
                <a:gd name="T16" fmla="*/ 628 w 1031"/>
                <a:gd name="T17" fmla="*/ 306 h 1687"/>
                <a:gd name="T18" fmla="*/ 653 w 1031"/>
                <a:gd name="T19" fmla="*/ 368 h 1687"/>
                <a:gd name="T20" fmla="*/ 657 w 1031"/>
                <a:gd name="T21" fmla="*/ 696 h 1687"/>
                <a:gd name="T22" fmla="*/ 914 w 1031"/>
                <a:gd name="T23" fmla="*/ 700 h 1687"/>
                <a:gd name="T24" fmla="*/ 965 w 1031"/>
                <a:gd name="T25" fmla="*/ 721 h 1687"/>
                <a:gd name="T26" fmla="*/ 1005 w 1031"/>
                <a:gd name="T27" fmla="*/ 761 h 1687"/>
                <a:gd name="T28" fmla="*/ 1027 w 1031"/>
                <a:gd name="T29" fmla="*/ 813 h 1687"/>
                <a:gd name="T30" fmla="*/ 1027 w 1031"/>
                <a:gd name="T31" fmla="*/ 872 h 1687"/>
                <a:gd name="T32" fmla="*/ 1005 w 1031"/>
                <a:gd name="T33" fmla="*/ 925 h 1687"/>
                <a:gd name="T34" fmla="*/ 966 w 1031"/>
                <a:gd name="T35" fmla="*/ 964 h 1687"/>
                <a:gd name="T36" fmla="*/ 914 w 1031"/>
                <a:gd name="T37" fmla="*/ 986 h 1687"/>
                <a:gd name="T38" fmla="*/ 657 w 1031"/>
                <a:gd name="T39" fmla="*/ 989 h 1687"/>
                <a:gd name="T40" fmla="*/ 653 w 1031"/>
                <a:gd name="T41" fmla="*/ 1319 h 1687"/>
                <a:gd name="T42" fmla="*/ 628 w 1031"/>
                <a:gd name="T43" fmla="*/ 1379 h 1687"/>
                <a:gd name="T44" fmla="*/ 581 w 1031"/>
                <a:gd name="T45" fmla="*/ 1425 h 1687"/>
                <a:gd name="T46" fmla="*/ 520 w 1031"/>
                <a:gd name="T47" fmla="*/ 1451 h 1687"/>
                <a:gd name="T48" fmla="*/ 457 w 1031"/>
                <a:gd name="T49" fmla="*/ 1452 h 1687"/>
                <a:gd name="T50" fmla="*/ 404 w 1031"/>
                <a:gd name="T51" fmla="*/ 1433 h 1687"/>
                <a:gd name="T52" fmla="*/ 401 w 1031"/>
                <a:gd name="T53" fmla="*/ 1550 h 1687"/>
                <a:gd name="T54" fmla="*/ 374 w 1031"/>
                <a:gd name="T55" fmla="*/ 1611 h 1687"/>
                <a:gd name="T56" fmla="*/ 328 w 1031"/>
                <a:gd name="T57" fmla="*/ 1657 h 1687"/>
                <a:gd name="T58" fmla="*/ 268 w 1031"/>
                <a:gd name="T59" fmla="*/ 1683 h 1687"/>
                <a:gd name="T60" fmla="*/ 199 w 1031"/>
                <a:gd name="T61" fmla="*/ 1683 h 1687"/>
                <a:gd name="T62" fmla="*/ 137 w 1031"/>
                <a:gd name="T63" fmla="*/ 1657 h 1687"/>
                <a:gd name="T64" fmla="*/ 91 w 1031"/>
                <a:gd name="T65" fmla="*/ 1611 h 1687"/>
                <a:gd name="T66" fmla="*/ 65 w 1031"/>
                <a:gd name="T67" fmla="*/ 1550 h 1687"/>
                <a:gd name="T68" fmla="*/ 61 w 1031"/>
                <a:gd name="T69" fmla="*/ 989 h 1687"/>
                <a:gd name="T70" fmla="*/ 0 w 1031"/>
                <a:gd name="T71" fmla="*/ 696 h 1687"/>
                <a:gd name="T72" fmla="*/ 61 w 1031"/>
                <a:gd name="T73" fmla="*/ 170 h 1687"/>
                <a:gd name="T74" fmla="*/ 75 w 1031"/>
                <a:gd name="T75" fmla="*/ 104 h 1687"/>
                <a:gd name="T76" fmla="*/ 112 w 1031"/>
                <a:gd name="T77" fmla="*/ 49 h 1687"/>
                <a:gd name="T78" fmla="*/ 165 w 1031"/>
                <a:gd name="T79" fmla="*/ 12 h 1687"/>
                <a:gd name="T80" fmla="*/ 232 w 1031"/>
                <a:gd name="T81" fmla="*/ 0 h 1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31" h="1687">
                  <a:moveTo>
                    <a:pt x="232" y="0"/>
                  </a:moveTo>
                  <a:lnTo>
                    <a:pt x="266" y="3"/>
                  </a:lnTo>
                  <a:lnTo>
                    <a:pt x="299" y="12"/>
                  </a:lnTo>
                  <a:lnTo>
                    <a:pt x="328" y="28"/>
                  </a:lnTo>
                  <a:lnTo>
                    <a:pt x="354" y="49"/>
                  </a:lnTo>
                  <a:lnTo>
                    <a:pt x="374" y="75"/>
                  </a:lnTo>
                  <a:lnTo>
                    <a:pt x="390" y="104"/>
                  </a:lnTo>
                  <a:lnTo>
                    <a:pt x="401" y="136"/>
                  </a:lnTo>
                  <a:lnTo>
                    <a:pt x="404" y="170"/>
                  </a:lnTo>
                  <a:lnTo>
                    <a:pt x="404" y="252"/>
                  </a:lnTo>
                  <a:lnTo>
                    <a:pt x="429" y="241"/>
                  </a:lnTo>
                  <a:lnTo>
                    <a:pt x="457" y="234"/>
                  </a:lnTo>
                  <a:lnTo>
                    <a:pt x="486" y="232"/>
                  </a:lnTo>
                  <a:lnTo>
                    <a:pt x="520" y="235"/>
                  </a:lnTo>
                  <a:lnTo>
                    <a:pt x="552" y="244"/>
                  </a:lnTo>
                  <a:lnTo>
                    <a:pt x="581" y="260"/>
                  </a:lnTo>
                  <a:lnTo>
                    <a:pt x="606" y="281"/>
                  </a:lnTo>
                  <a:lnTo>
                    <a:pt x="628" y="306"/>
                  </a:lnTo>
                  <a:lnTo>
                    <a:pt x="643" y="336"/>
                  </a:lnTo>
                  <a:lnTo>
                    <a:pt x="653" y="368"/>
                  </a:lnTo>
                  <a:lnTo>
                    <a:pt x="657" y="402"/>
                  </a:lnTo>
                  <a:lnTo>
                    <a:pt x="657" y="696"/>
                  </a:lnTo>
                  <a:lnTo>
                    <a:pt x="884" y="696"/>
                  </a:lnTo>
                  <a:lnTo>
                    <a:pt x="914" y="700"/>
                  </a:lnTo>
                  <a:lnTo>
                    <a:pt x="941" y="708"/>
                  </a:lnTo>
                  <a:lnTo>
                    <a:pt x="965" y="721"/>
                  </a:lnTo>
                  <a:lnTo>
                    <a:pt x="987" y="740"/>
                  </a:lnTo>
                  <a:lnTo>
                    <a:pt x="1005" y="761"/>
                  </a:lnTo>
                  <a:lnTo>
                    <a:pt x="1019" y="786"/>
                  </a:lnTo>
                  <a:lnTo>
                    <a:pt x="1027" y="813"/>
                  </a:lnTo>
                  <a:lnTo>
                    <a:pt x="1031" y="843"/>
                  </a:lnTo>
                  <a:lnTo>
                    <a:pt x="1027" y="872"/>
                  </a:lnTo>
                  <a:lnTo>
                    <a:pt x="1019" y="900"/>
                  </a:lnTo>
                  <a:lnTo>
                    <a:pt x="1005" y="925"/>
                  </a:lnTo>
                  <a:lnTo>
                    <a:pt x="987" y="947"/>
                  </a:lnTo>
                  <a:lnTo>
                    <a:pt x="966" y="964"/>
                  </a:lnTo>
                  <a:lnTo>
                    <a:pt x="941" y="978"/>
                  </a:lnTo>
                  <a:lnTo>
                    <a:pt x="914" y="986"/>
                  </a:lnTo>
                  <a:lnTo>
                    <a:pt x="884" y="989"/>
                  </a:lnTo>
                  <a:lnTo>
                    <a:pt x="657" y="989"/>
                  </a:lnTo>
                  <a:lnTo>
                    <a:pt x="657" y="1283"/>
                  </a:lnTo>
                  <a:lnTo>
                    <a:pt x="653" y="1319"/>
                  </a:lnTo>
                  <a:lnTo>
                    <a:pt x="643" y="1351"/>
                  </a:lnTo>
                  <a:lnTo>
                    <a:pt x="628" y="1379"/>
                  </a:lnTo>
                  <a:lnTo>
                    <a:pt x="606" y="1404"/>
                  </a:lnTo>
                  <a:lnTo>
                    <a:pt x="581" y="1425"/>
                  </a:lnTo>
                  <a:lnTo>
                    <a:pt x="552" y="1441"/>
                  </a:lnTo>
                  <a:lnTo>
                    <a:pt x="520" y="1451"/>
                  </a:lnTo>
                  <a:lnTo>
                    <a:pt x="486" y="1455"/>
                  </a:lnTo>
                  <a:lnTo>
                    <a:pt x="457" y="1452"/>
                  </a:lnTo>
                  <a:lnTo>
                    <a:pt x="429" y="1444"/>
                  </a:lnTo>
                  <a:lnTo>
                    <a:pt x="404" y="1433"/>
                  </a:lnTo>
                  <a:lnTo>
                    <a:pt x="404" y="1515"/>
                  </a:lnTo>
                  <a:lnTo>
                    <a:pt x="401" y="1550"/>
                  </a:lnTo>
                  <a:lnTo>
                    <a:pt x="390" y="1582"/>
                  </a:lnTo>
                  <a:lnTo>
                    <a:pt x="374" y="1611"/>
                  </a:lnTo>
                  <a:lnTo>
                    <a:pt x="354" y="1637"/>
                  </a:lnTo>
                  <a:lnTo>
                    <a:pt x="328" y="1657"/>
                  </a:lnTo>
                  <a:lnTo>
                    <a:pt x="300" y="1673"/>
                  </a:lnTo>
                  <a:lnTo>
                    <a:pt x="268" y="1683"/>
                  </a:lnTo>
                  <a:lnTo>
                    <a:pt x="233" y="1687"/>
                  </a:lnTo>
                  <a:lnTo>
                    <a:pt x="199" y="1683"/>
                  </a:lnTo>
                  <a:lnTo>
                    <a:pt x="165" y="1673"/>
                  </a:lnTo>
                  <a:lnTo>
                    <a:pt x="137" y="1657"/>
                  </a:lnTo>
                  <a:lnTo>
                    <a:pt x="112" y="1637"/>
                  </a:lnTo>
                  <a:lnTo>
                    <a:pt x="91" y="1611"/>
                  </a:lnTo>
                  <a:lnTo>
                    <a:pt x="75" y="1582"/>
                  </a:lnTo>
                  <a:lnTo>
                    <a:pt x="65" y="1550"/>
                  </a:lnTo>
                  <a:lnTo>
                    <a:pt x="61" y="1515"/>
                  </a:lnTo>
                  <a:lnTo>
                    <a:pt x="61" y="989"/>
                  </a:lnTo>
                  <a:lnTo>
                    <a:pt x="0" y="989"/>
                  </a:lnTo>
                  <a:lnTo>
                    <a:pt x="0" y="696"/>
                  </a:lnTo>
                  <a:lnTo>
                    <a:pt x="61" y="696"/>
                  </a:lnTo>
                  <a:lnTo>
                    <a:pt x="61" y="170"/>
                  </a:lnTo>
                  <a:lnTo>
                    <a:pt x="65" y="136"/>
                  </a:lnTo>
                  <a:lnTo>
                    <a:pt x="75" y="104"/>
                  </a:lnTo>
                  <a:lnTo>
                    <a:pt x="91" y="75"/>
                  </a:lnTo>
                  <a:lnTo>
                    <a:pt x="112" y="49"/>
                  </a:lnTo>
                  <a:lnTo>
                    <a:pt x="137" y="28"/>
                  </a:lnTo>
                  <a:lnTo>
                    <a:pt x="165" y="12"/>
                  </a:lnTo>
                  <a:lnTo>
                    <a:pt x="198" y="3"/>
                  </a:lnTo>
                  <a:lnTo>
                    <a:pt x="2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"/>
            <p:cNvSpPr>
              <a:spLocks/>
            </p:cNvSpPr>
            <p:nvPr/>
          </p:nvSpPr>
          <p:spPr bwMode="auto">
            <a:xfrm>
              <a:off x="2101" y="399"/>
              <a:ext cx="249" cy="331"/>
            </a:xfrm>
            <a:custGeom>
              <a:avLst/>
              <a:gdLst>
                <a:gd name="T0" fmla="*/ 481 w 1498"/>
                <a:gd name="T1" fmla="*/ 13 h 1986"/>
                <a:gd name="T2" fmla="*/ 542 w 1498"/>
                <a:gd name="T3" fmla="*/ 73 h 1986"/>
                <a:gd name="T4" fmla="*/ 554 w 1498"/>
                <a:gd name="T5" fmla="*/ 405 h 1986"/>
                <a:gd name="T6" fmla="*/ 582 w 1498"/>
                <a:gd name="T7" fmla="*/ 393 h 1986"/>
                <a:gd name="T8" fmla="*/ 594 w 1498"/>
                <a:gd name="T9" fmla="*/ 155 h 1986"/>
                <a:gd name="T10" fmla="*/ 655 w 1498"/>
                <a:gd name="T11" fmla="*/ 96 h 1986"/>
                <a:gd name="T12" fmla="*/ 744 w 1498"/>
                <a:gd name="T13" fmla="*/ 86 h 1986"/>
                <a:gd name="T14" fmla="*/ 816 w 1498"/>
                <a:gd name="T15" fmla="*/ 131 h 1986"/>
                <a:gd name="T16" fmla="*/ 844 w 1498"/>
                <a:gd name="T17" fmla="*/ 214 h 1986"/>
                <a:gd name="T18" fmla="*/ 867 w 1498"/>
                <a:gd name="T19" fmla="*/ 214 h 1986"/>
                <a:gd name="T20" fmla="*/ 896 w 1498"/>
                <a:gd name="T21" fmla="*/ 131 h 1986"/>
                <a:gd name="T22" fmla="*/ 970 w 1498"/>
                <a:gd name="T23" fmla="*/ 86 h 1986"/>
                <a:gd name="T24" fmla="*/ 1057 w 1498"/>
                <a:gd name="T25" fmla="*/ 96 h 1986"/>
                <a:gd name="T26" fmla="*/ 1118 w 1498"/>
                <a:gd name="T27" fmla="*/ 155 h 1986"/>
                <a:gd name="T28" fmla="*/ 1131 w 1498"/>
                <a:gd name="T29" fmla="*/ 410 h 1986"/>
                <a:gd name="T30" fmla="*/ 1176 w 1498"/>
                <a:gd name="T31" fmla="*/ 468 h 1986"/>
                <a:gd name="T32" fmla="*/ 1182 w 1498"/>
                <a:gd name="T33" fmla="*/ 548 h 1986"/>
                <a:gd name="T34" fmla="*/ 1137 w 1498"/>
                <a:gd name="T35" fmla="*/ 620 h 1986"/>
                <a:gd name="T36" fmla="*/ 1054 w 1498"/>
                <a:gd name="T37" fmla="*/ 648 h 1986"/>
                <a:gd name="T38" fmla="*/ 706 w 1498"/>
                <a:gd name="T39" fmla="*/ 659 h 1986"/>
                <a:gd name="T40" fmla="*/ 646 w 1498"/>
                <a:gd name="T41" fmla="*/ 700 h 1986"/>
                <a:gd name="T42" fmla="*/ 535 w 1498"/>
                <a:gd name="T43" fmla="*/ 1002 h 1986"/>
                <a:gd name="T44" fmla="*/ 646 w 1498"/>
                <a:gd name="T45" fmla="*/ 1103 h 1986"/>
                <a:gd name="T46" fmla="*/ 724 w 1498"/>
                <a:gd name="T47" fmla="*/ 1154 h 1986"/>
                <a:gd name="T48" fmla="*/ 676 w 1498"/>
                <a:gd name="T49" fmla="*/ 1095 h 1986"/>
                <a:gd name="T50" fmla="*/ 632 w 1498"/>
                <a:gd name="T51" fmla="*/ 986 h 1986"/>
                <a:gd name="T52" fmla="*/ 641 w 1498"/>
                <a:gd name="T53" fmla="*/ 881 h 1986"/>
                <a:gd name="T54" fmla="*/ 688 w 1498"/>
                <a:gd name="T55" fmla="*/ 806 h 1986"/>
                <a:gd name="T56" fmla="*/ 801 w 1498"/>
                <a:gd name="T57" fmla="*/ 743 h 1986"/>
                <a:gd name="T58" fmla="*/ 991 w 1498"/>
                <a:gd name="T59" fmla="*/ 699 h 1986"/>
                <a:gd name="T60" fmla="*/ 1161 w 1498"/>
                <a:gd name="T61" fmla="*/ 712 h 1986"/>
                <a:gd name="T62" fmla="*/ 1214 w 1498"/>
                <a:gd name="T63" fmla="*/ 335 h 1986"/>
                <a:gd name="T64" fmla="*/ 1260 w 1498"/>
                <a:gd name="T65" fmla="*/ 263 h 1986"/>
                <a:gd name="T66" fmla="*/ 1342 w 1498"/>
                <a:gd name="T67" fmla="*/ 234 h 1986"/>
                <a:gd name="T68" fmla="*/ 1425 w 1498"/>
                <a:gd name="T69" fmla="*/ 263 h 1986"/>
                <a:gd name="T70" fmla="*/ 1471 w 1498"/>
                <a:gd name="T71" fmla="*/ 335 h 1986"/>
                <a:gd name="T72" fmla="*/ 1473 w 1498"/>
                <a:gd name="T73" fmla="*/ 1016 h 1986"/>
                <a:gd name="T74" fmla="*/ 1492 w 1498"/>
                <a:gd name="T75" fmla="*/ 1092 h 1986"/>
                <a:gd name="T76" fmla="*/ 1497 w 1498"/>
                <a:gd name="T77" fmla="*/ 1192 h 1986"/>
                <a:gd name="T78" fmla="*/ 1463 w 1498"/>
                <a:gd name="T79" fmla="*/ 1324 h 1986"/>
                <a:gd name="T80" fmla="*/ 1423 w 1498"/>
                <a:gd name="T81" fmla="*/ 1432 h 1986"/>
                <a:gd name="T82" fmla="*/ 1384 w 1498"/>
                <a:gd name="T83" fmla="*/ 1556 h 1986"/>
                <a:gd name="T84" fmla="*/ 1366 w 1498"/>
                <a:gd name="T85" fmla="*/ 1666 h 1986"/>
                <a:gd name="T86" fmla="*/ 1354 w 1498"/>
                <a:gd name="T87" fmla="*/ 1806 h 1986"/>
                <a:gd name="T88" fmla="*/ 1290 w 1498"/>
                <a:gd name="T89" fmla="*/ 1909 h 1986"/>
                <a:gd name="T90" fmla="*/ 1186 w 1498"/>
                <a:gd name="T91" fmla="*/ 1973 h 1986"/>
                <a:gd name="T92" fmla="*/ 585 w 1498"/>
                <a:gd name="T93" fmla="*/ 1986 h 1986"/>
                <a:gd name="T94" fmla="*/ 464 w 1498"/>
                <a:gd name="T95" fmla="*/ 1962 h 1986"/>
                <a:gd name="T96" fmla="*/ 373 w 1498"/>
                <a:gd name="T97" fmla="*/ 1895 h 1986"/>
                <a:gd name="T98" fmla="*/ 325 w 1498"/>
                <a:gd name="T99" fmla="*/ 1800 h 1986"/>
                <a:gd name="T100" fmla="*/ 314 w 1498"/>
                <a:gd name="T101" fmla="*/ 1710 h 1986"/>
                <a:gd name="T102" fmla="*/ 283 w 1498"/>
                <a:gd name="T103" fmla="*/ 1612 h 1986"/>
                <a:gd name="T104" fmla="*/ 235 w 1498"/>
                <a:gd name="T105" fmla="*/ 1515 h 1986"/>
                <a:gd name="T106" fmla="*/ 36 w 1498"/>
                <a:gd name="T107" fmla="*/ 1240 h 1986"/>
                <a:gd name="T108" fmla="*/ 2 w 1498"/>
                <a:gd name="T109" fmla="*/ 1132 h 1986"/>
                <a:gd name="T110" fmla="*/ 9 w 1498"/>
                <a:gd name="T111" fmla="*/ 1020 h 1986"/>
                <a:gd name="T112" fmla="*/ 56 w 1498"/>
                <a:gd name="T113" fmla="*/ 917 h 1986"/>
                <a:gd name="T114" fmla="*/ 292 w 1498"/>
                <a:gd name="T115" fmla="*/ 131 h 1986"/>
                <a:gd name="T116" fmla="*/ 320 w 1498"/>
                <a:gd name="T117" fmla="*/ 49 h 1986"/>
                <a:gd name="T118" fmla="*/ 394 w 1498"/>
                <a:gd name="T119" fmla="*/ 3 h 1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98" h="1986">
                  <a:moveTo>
                    <a:pt x="423" y="0"/>
                  </a:moveTo>
                  <a:lnTo>
                    <a:pt x="453" y="3"/>
                  </a:lnTo>
                  <a:lnTo>
                    <a:pt x="481" y="13"/>
                  </a:lnTo>
                  <a:lnTo>
                    <a:pt x="506" y="28"/>
                  </a:lnTo>
                  <a:lnTo>
                    <a:pt x="526" y="49"/>
                  </a:lnTo>
                  <a:lnTo>
                    <a:pt x="542" y="73"/>
                  </a:lnTo>
                  <a:lnTo>
                    <a:pt x="551" y="102"/>
                  </a:lnTo>
                  <a:lnTo>
                    <a:pt x="554" y="131"/>
                  </a:lnTo>
                  <a:lnTo>
                    <a:pt x="554" y="405"/>
                  </a:lnTo>
                  <a:lnTo>
                    <a:pt x="555" y="405"/>
                  </a:lnTo>
                  <a:lnTo>
                    <a:pt x="555" y="405"/>
                  </a:lnTo>
                  <a:lnTo>
                    <a:pt x="582" y="393"/>
                  </a:lnTo>
                  <a:lnTo>
                    <a:pt x="582" y="214"/>
                  </a:lnTo>
                  <a:lnTo>
                    <a:pt x="585" y="184"/>
                  </a:lnTo>
                  <a:lnTo>
                    <a:pt x="594" y="155"/>
                  </a:lnTo>
                  <a:lnTo>
                    <a:pt x="610" y="131"/>
                  </a:lnTo>
                  <a:lnTo>
                    <a:pt x="631" y="111"/>
                  </a:lnTo>
                  <a:lnTo>
                    <a:pt x="655" y="96"/>
                  </a:lnTo>
                  <a:lnTo>
                    <a:pt x="683" y="86"/>
                  </a:lnTo>
                  <a:lnTo>
                    <a:pt x="714" y="82"/>
                  </a:lnTo>
                  <a:lnTo>
                    <a:pt x="744" y="86"/>
                  </a:lnTo>
                  <a:lnTo>
                    <a:pt x="771" y="96"/>
                  </a:lnTo>
                  <a:lnTo>
                    <a:pt x="795" y="111"/>
                  </a:lnTo>
                  <a:lnTo>
                    <a:pt x="816" y="131"/>
                  </a:lnTo>
                  <a:lnTo>
                    <a:pt x="832" y="155"/>
                  </a:lnTo>
                  <a:lnTo>
                    <a:pt x="841" y="184"/>
                  </a:lnTo>
                  <a:lnTo>
                    <a:pt x="844" y="214"/>
                  </a:lnTo>
                  <a:lnTo>
                    <a:pt x="844" y="385"/>
                  </a:lnTo>
                  <a:lnTo>
                    <a:pt x="867" y="385"/>
                  </a:lnTo>
                  <a:lnTo>
                    <a:pt x="867" y="214"/>
                  </a:lnTo>
                  <a:lnTo>
                    <a:pt x="871" y="184"/>
                  </a:lnTo>
                  <a:lnTo>
                    <a:pt x="881" y="155"/>
                  </a:lnTo>
                  <a:lnTo>
                    <a:pt x="896" y="131"/>
                  </a:lnTo>
                  <a:lnTo>
                    <a:pt x="917" y="111"/>
                  </a:lnTo>
                  <a:lnTo>
                    <a:pt x="942" y="96"/>
                  </a:lnTo>
                  <a:lnTo>
                    <a:pt x="970" y="86"/>
                  </a:lnTo>
                  <a:lnTo>
                    <a:pt x="999" y="82"/>
                  </a:lnTo>
                  <a:lnTo>
                    <a:pt x="1029" y="86"/>
                  </a:lnTo>
                  <a:lnTo>
                    <a:pt x="1057" y="96"/>
                  </a:lnTo>
                  <a:lnTo>
                    <a:pt x="1082" y="111"/>
                  </a:lnTo>
                  <a:lnTo>
                    <a:pt x="1103" y="131"/>
                  </a:lnTo>
                  <a:lnTo>
                    <a:pt x="1118" y="155"/>
                  </a:lnTo>
                  <a:lnTo>
                    <a:pt x="1128" y="184"/>
                  </a:lnTo>
                  <a:lnTo>
                    <a:pt x="1131" y="214"/>
                  </a:lnTo>
                  <a:lnTo>
                    <a:pt x="1131" y="410"/>
                  </a:lnTo>
                  <a:lnTo>
                    <a:pt x="1150" y="426"/>
                  </a:lnTo>
                  <a:lnTo>
                    <a:pt x="1165" y="446"/>
                  </a:lnTo>
                  <a:lnTo>
                    <a:pt x="1176" y="468"/>
                  </a:lnTo>
                  <a:lnTo>
                    <a:pt x="1183" y="492"/>
                  </a:lnTo>
                  <a:lnTo>
                    <a:pt x="1185" y="517"/>
                  </a:lnTo>
                  <a:lnTo>
                    <a:pt x="1182" y="548"/>
                  </a:lnTo>
                  <a:lnTo>
                    <a:pt x="1173" y="575"/>
                  </a:lnTo>
                  <a:lnTo>
                    <a:pt x="1157" y="599"/>
                  </a:lnTo>
                  <a:lnTo>
                    <a:pt x="1137" y="620"/>
                  </a:lnTo>
                  <a:lnTo>
                    <a:pt x="1112" y="635"/>
                  </a:lnTo>
                  <a:lnTo>
                    <a:pt x="1084" y="645"/>
                  </a:lnTo>
                  <a:lnTo>
                    <a:pt x="1054" y="648"/>
                  </a:lnTo>
                  <a:lnTo>
                    <a:pt x="753" y="648"/>
                  </a:lnTo>
                  <a:lnTo>
                    <a:pt x="730" y="651"/>
                  </a:lnTo>
                  <a:lnTo>
                    <a:pt x="706" y="659"/>
                  </a:lnTo>
                  <a:lnTo>
                    <a:pt x="683" y="670"/>
                  </a:lnTo>
                  <a:lnTo>
                    <a:pt x="662" y="684"/>
                  </a:lnTo>
                  <a:lnTo>
                    <a:pt x="646" y="700"/>
                  </a:lnTo>
                  <a:lnTo>
                    <a:pt x="475" y="921"/>
                  </a:lnTo>
                  <a:lnTo>
                    <a:pt x="503" y="963"/>
                  </a:lnTo>
                  <a:lnTo>
                    <a:pt x="535" y="1002"/>
                  </a:lnTo>
                  <a:lnTo>
                    <a:pt x="570" y="1038"/>
                  </a:lnTo>
                  <a:lnTo>
                    <a:pt x="607" y="1072"/>
                  </a:lnTo>
                  <a:lnTo>
                    <a:pt x="646" y="1103"/>
                  </a:lnTo>
                  <a:lnTo>
                    <a:pt x="685" y="1129"/>
                  </a:lnTo>
                  <a:lnTo>
                    <a:pt x="722" y="1153"/>
                  </a:lnTo>
                  <a:lnTo>
                    <a:pt x="724" y="1154"/>
                  </a:lnTo>
                  <a:lnTo>
                    <a:pt x="725" y="1155"/>
                  </a:lnTo>
                  <a:lnTo>
                    <a:pt x="701" y="1127"/>
                  </a:lnTo>
                  <a:lnTo>
                    <a:pt x="676" y="1095"/>
                  </a:lnTo>
                  <a:lnTo>
                    <a:pt x="655" y="1060"/>
                  </a:lnTo>
                  <a:lnTo>
                    <a:pt x="641" y="1024"/>
                  </a:lnTo>
                  <a:lnTo>
                    <a:pt x="632" y="986"/>
                  </a:lnTo>
                  <a:lnTo>
                    <a:pt x="630" y="948"/>
                  </a:lnTo>
                  <a:lnTo>
                    <a:pt x="633" y="910"/>
                  </a:lnTo>
                  <a:lnTo>
                    <a:pt x="641" y="881"/>
                  </a:lnTo>
                  <a:lnTo>
                    <a:pt x="653" y="853"/>
                  </a:lnTo>
                  <a:lnTo>
                    <a:pt x="669" y="828"/>
                  </a:lnTo>
                  <a:lnTo>
                    <a:pt x="688" y="806"/>
                  </a:lnTo>
                  <a:lnTo>
                    <a:pt x="713" y="787"/>
                  </a:lnTo>
                  <a:lnTo>
                    <a:pt x="739" y="771"/>
                  </a:lnTo>
                  <a:lnTo>
                    <a:pt x="801" y="743"/>
                  </a:lnTo>
                  <a:lnTo>
                    <a:pt x="863" y="722"/>
                  </a:lnTo>
                  <a:lnTo>
                    <a:pt x="927" y="707"/>
                  </a:lnTo>
                  <a:lnTo>
                    <a:pt x="991" y="699"/>
                  </a:lnTo>
                  <a:lnTo>
                    <a:pt x="1057" y="698"/>
                  </a:lnTo>
                  <a:lnTo>
                    <a:pt x="1111" y="702"/>
                  </a:lnTo>
                  <a:lnTo>
                    <a:pt x="1161" y="712"/>
                  </a:lnTo>
                  <a:lnTo>
                    <a:pt x="1210" y="727"/>
                  </a:lnTo>
                  <a:lnTo>
                    <a:pt x="1210" y="365"/>
                  </a:lnTo>
                  <a:lnTo>
                    <a:pt x="1214" y="335"/>
                  </a:lnTo>
                  <a:lnTo>
                    <a:pt x="1224" y="307"/>
                  </a:lnTo>
                  <a:lnTo>
                    <a:pt x="1239" y="283"/>
                  </a:lnTo>
                  <a:lnTo>
                    <a:pt x="1260" y="263"/>
                  </a:lnTo>
                  <a:lnTo>
                    <a:pt x="1285" y="248"/>
                  </a:lnTo>
                  <a:lnTo>
                    <a:pt x="1313" y="238"/>
                  </a:lnTo>
                  <a:lnTo>
                    <a:pt x="1342" y="234"/>
                  </a:lnTo>
                  <a:lnTo>
                    <a:pt x="1372" y="238"/>
                  </a:lnTo>
                  <a:lnTo>
                    <a:pt x="1400" y="248"/>
                  </a:lnTo>
                  <a:lnTo>
                    <a:pt x="1425" y="263"/>
                  </a:lnTo>
                  <a:lnTo>
                    <a:pt x="1445" y="283"/>
                  </a:lnTo>
                  <a:lnTo>
                    <a:pt x="1461" y="307"/>
                  </a:lnTo>
                  <a:lnTo>
                    <a:pt x="1471" y="335"/>
                  </a:lnTo>
                  <a:lnTo>
                    <a:pt x="1474" y="365"/>
                  </a:lnTo>
                  <a:lnTo>
                    <a:pt x="1474" y="1010"/>
                  </a:lnTo>
                  <a:lnTo>
                    <a:pt x="1473" y="1016"/>
                  </a:lnTo>
                  <a:lnTo>
                    <a:pt x="1473" y="1020"/>
                  </a:lnTo>
                  <a:lnTo>
                    <a:pt x="1484" y="1057"/>
                  </a:lnTo>
                  <a:lnTo>
                    <a:pt x="1492" y="1092"/>
                  </a:lnTo>
                  <a:lnTo>
                    <a:pt x="1497" y="1128"/>
                  </a:lnTo>
                  <a:lnTo>
                    <a:pt x="1498" y="1161"/>
                  </a:lnTo>
                  <a:lnTo>
                    <a:pt x="1497" y="1192"/>
                  </a:lnTo>
                  <a:lnTo>
                    <a:pt x="1489" y="1236"/>
                  </a:lnTo>
                  <a:lnTo>
                    <a:pt x="1479" y="1280"/>
                  </a:lnTo>
                  <a:lnTo>
                    <a:pt x="1463" y="1324"/>
                  </a:lnTo>
                  <a:lnTo>
                    <a:pt x="1450" y="1358"/>
                  </a:lnTo>
                  <a:lnTo>
                    <a:pt x="1436" y="1393"/>
                  </a:lnTo>
                  <a:lnTo>
                    <a:pt x="1423" y="1432"/>
                  </a:lnTo>
                  <a:lnTo>
                    <a:pt x="1408" y="1473"/>
                  </a:lnTo>
                  <a:lnTo>
                    <a:pt x="1395" y="1514"/>
                  </a:lnTo>
                  <a:lnTo>
                    <a:pt x="1384" y="1556"/>
                  </a:lnTo>
                  <a:lnTo>
                    <a:pt x="1375" y="1594"/>
                  </a:lnTo>
                  <a:lnTo>
                    <a:pt x="1369" y="1632"/>
                  </a:lnTo>
                  <a:lnTo>
                    <a:pt x="1366" y="1666"/>
                  </a:lnTo>
                  <a:lnTo>
                    <a:pt x="1366" y="1724"/>
                  </a:lnTo>
                  <a:lnTo>
                    <a:pt x="1363" y="1766"/>
                  </a:lnTo>
                  <a:lnTo>
                    <a:pt x="1354" y="1806"/>
                  </a:lnTo>
                  <a:lnTo>
                    <a:pt x="1338" y="1844"/>
                  </a:lnTo>
                  <a:lnTo>
                    <a:pt x="1316" y="1878"/>
                  </a:lnTo>
                  <a:lnTo>
                    <a:pt x="1290" y="1909"/>
                  </a:lnTo>
                  <a:lnTo>
                    <a:pt x="1259" y="1935"/>
                  </a:lnTo>
                  <a:lnTo>
                    <a:pt x="1224" y="1957"/>
                  </a:lnTo>
                  <a:lnTo>
                    <a:pt x="1186" y="1973"/>
                  </a:lnTo>
                  <a:lnTo>
                    <a:pt x="1146" y="1982"/>
                  </a:lnTo>
                  <a:lnTo>
                    <a:pt x="1104" y="1986"/>
                  </a:lnTo>
                  <a:lnTo>
                    <a:pt x="585" y="1986"/>
                  </a:lnTo>
                  <a:lnTo>
                    <a:pt x="543" y="1983"/>
                  </a:lnTo>
                  <a:lnTo>
                    <a:pt x="501" y="1974"/>
                  </a:lnTo>
                  <a:lnTo>
                    <a:pt x="464" y="1962"/>
                  </a:lnTo>
                  <a:lnTo>
                    <a:pt x="429" y="1943"/>
                  </a:lnTo>
                  <a:lnTo>
                    <a:pt x="398" y="1922"/>
                  </a:lnTo>
                  <a:lnTo>
                    <a:pt x="373" y="1895"/>
                  </a:lnTo>
                  <a:lnTo>
                    <a:pt x="351" y="1867"/>
                  </a:lnTo>
                  <a:lnTo>
                    <a:pt x="335" y="1835"/>
                  </a:lnTo>
                  <a:lnTo>
                    <a:pt x="325" y="1800"/>
                  </a:lnTo>
                  <a:lnTo>
                    <a:pt x="321" y="1765"/>
                  </a:lnTo>
                  <a:lnTo>
                    <a:pt x="320" y="1739"/>
                  </a:lnTo>
                  <a:lnTo>
                    <a:pt x="314" y="1710"/>
                  </a:lnTo>
                  <a:lnTo>
                    <a:pt x="306" y="1678"/>
                  </a:lnTo>
                  <a:lnTo>
                    <a:pt x="296" y="1645"/>
                  </a:lnTo>
                  <a:lnTo>
                    <a:pt x="283" y="1612"/>
                  </a:lnTo>
                  <a:lnTo>
                    <a:pt x="269" y="1578"/>
                  </a:lnTo>
                  <a:lnTo>
                    <a:pt x="252" y="1546"/>
                  </a:lnTo>
                  <a:lnTo>
                    <a:pt x="235" y="1515"/>
                  </a:lnTo>
                  <a:lnTo>
                    <a:pt x="217" y="1489"/>
                  </a:lnTo>
                  <a:lnTo>
                    <a:pt x="56" y="1273"/>
                  </a:lnTo>
                  <a:lnTo>
                    <a:pt x="36" y="1240"/>
                  </a:lnTo>
                  <a:lnTo>
                    <a:pt x="20" y="1205"/>
                  </a:lnTo>
                  <a:lnTo>
                    <a:pt x="9" y="1170"/>
                  </a:lnTo>
                  <a:lnTo>
                    <a:pt x="2" y="1132"/>
                  </a:lnTo>
                  <a:lnTo>
                    <a:pt x="0" y="1095"/>
                  </a:lnTo>
                  <a:lnTo>
                    <a:pt x="2" y="1057"/>
                  </a:lnTo>
                  <a:lnTo>
                    <a:pt x="9" y="1020"/>
                  </a:lnTo>
                  <a:lnTo>
                    <a:pt x="21" y="984"/>
                  </a:lnTo>
                  <a:lnTo>
                    <a:pt x="36" y="949"/>
                  </a:lnTo>
                  <a:lnTo>
                    <a:pt x="56" y="917"/>
                  </a:lnTo>
                  <a:lnTo>
                    <a:pt x="80" y="887"/>
                  </a:lnTo>
                  <a:lnTo>
                    <a:pt x="292" y="664"/>
                  </a:lnTo>
                  <a:lnTo>
                    <a:pt x="292" y="131"/>
                  </a:lnTo>
                  <a:lnTo>
                    <a:pt x="295" y="102"/>
                  </a:lnTo>
                  <a:lnTo>
                    <a:pt x="305" y="73"/>
                  </a:lnTo>
                  <a:lnTo>
                    <a:pt x="320" y="49"/>
                  </a:lnTo>
                  <a:lnTo>
                    <a:pt x="341" y="28"/>
                  </a:lnTo>
                  <a:lnTo>
                    <a:pt x="365" y="13"/>
                  </a:lnTo>
                  <a:lnTo>
                    <a:pt x="394" y="3"/>
                  </a:lnTo>
                  <a:lnTo>
                    <a:pt x="4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9"/>
            <p:cNvSpPr>
              <a:spLocks/>
            </p:cNvSpPr>
            <p:nvPr/>
          </p:nvSpPr>
          <p:spPr bwMode="auto">
            <a:xfrm>
              <a:off x="2139" y="749"/>
              <a:ext cx="195" cy="109"/>
            </a:xfrm>
            <a:custGeom>
              <a:avLst/>
              <a:gdLst>
                <a:gd name="T0" fmla="*/ 198 w 1169"/>
                <a:gd name="T1" fmla="*/ 0 h 657"/>
                <a:gd name="T2" fmla="*/ 971 w 1169"/>
                <a:gd name="T3" fmla="*/ 0 h 657"/>
                <a:gd name="T4" fmla="*/ 1007 w 1169"/>
                <a:gd name="T5" fmla="*/ 2 h 657"/>
                <a:gd name="T6" fmla="*/ 1040 w 1169"/>
                <a:gd name="T7" fmla="*/ 12 h 657"/>
                <a:gd name="T8" fmla="*/ 1071 w 1169"/>
                <a:gd name="T9" fmla="*/ 26 h 657"/>
                <a:gd name="T10" fmla="*/ 1099 w 1169"/>
                <a:gd name="T11" fmla="*/ 46 h 657"/>
                <a:gd name="T12" fmla="*/ 1122 w 1169"/>
                <a:gd name="T13" fmla="*/ 70 h 657"/>
                <a:gd name="T14" fmla="*/ 1141 w 1169"/>
                <a:gd name="T15" fmla="*/ 97 h 657"/>
                <a:gd name="T16" fmla="*/ 1156 w 1169"/>
                <a:gd name="T17" fmla="*/ 128 h 657"/>
                <a:gd name="T18" fmla="*/ 1165 w 1169"/>
                <a:gd name="T19" fmla="*/ 161 h 657"/>
                <a:gd name="T20" fmla="*/ 1169 w 1169"/>
                <a:gd name="T21" fmla="*/ 197 h 657"/>
                <a:gd name="T22" fmla="*/ 1169 w 1169"/>
                <a:gd name="T23" fmla="*/ 459 h 657"/>
                <a:gd name="T24" fmla="*/ 1165 w 1169"/>
                <a:gd name="T25" fmla="*/ 494 h 657"/>
                <a:gd name="T26" fmla="*/ 1156 w 1169"/>
                <a:gd name="T27" fmla="*/ 528 h 657"/>
                <a:gd name="T28" fmla="*/ 1141 w 1169"/>
                <a:gd name="T29" fmla="*/ 558 h 657"/>
                <a:gd name="T30" fmla="*/ 1122 w 1169"/>
                <a:gd name="T31" fmla="*/ 586 h 657"/>
                <a:gd name="T32" fmla="*/ 1099 w 1169"/>
                <a:gd name="T33" fmla="*/ 610 h 657"/>
                <a:gd name="T34" fmla="*/ 1071 w 1169"/>
                <a:gd name="T35" fmla="*/ 629 h 657"/>
                <a:gd name="T36" fmla="*/ 1040 w 1169"/>
                <a:gd name="T37" fmla="*/ 644 h 657"/>
                <a:gd name="T38" fmla="*/ 1007 w 1169"/>
                <a:gd name="T39" fmla="*/ 653 h 657"/>
                <a:gd name="T40" fmla="*/ 971 w 1169"/>
                <a:gd name="T41" fmla="*/ 657 h 657"/>
                <a:gd name="T42" fmla="*/ 198 w 1169"/>
                <a:gd name="T43" fmla="*/ 657 h 657"/>
                <a:gd name="T44" fmla="*/ 163 w 1169"/>
                <a:gd name="T45" fmla="*/ 653 h 657"/>
                <a:gd name="T46" fmla="*/ 128 w 1169"/>
                <a:gd name="T47" fmla="*/ 644 h 657"/>
                <a:gd name="T48" fmla="*/ 98 w 1169"/>
                <a:gd name="T49" fmla="*/ 629 h 657"/>
                <a:gd name="T50" fmla="*/ 70 w 1169"/>
                <a:gd name="T51" fmla="*/ 610 h 657"/>
                <a:gd name="T52" fmla="*/ 47 w 1169"/>
                <a:gd name="T53" fmla="*/ 586 h 657"/>
                <a:gd name="T54" fmla="*/ 27 w 1169"/>
                <a:gd name="T55" fmla="*/ 558 h 657"/>
                <a:gd name="T56" fmla="*/ 12 w 1169"/>
                <a:gd name="T57" fmla="*/ 528 h 657"/>
                <a:gd name="T58" fmla="*/ 3 w 1169"/>
                <a:gd name="T59" fmla="*/ 494 h 657"/>
                <a:gd name="T60" fmla="*/ 0 w 1169"/>
                <a:gd name="T61" fmla="*/ 459 h 657"/>
                <a:gd name="T62" fmla="*/ 0 w 1169"/>
                <a:gd name="T63" fmla="*/ 197 h 657"/>
                <a:gd name="T64" fmla="*/ 3 w 1169"/>
                <a:gd name="T65" fmla="*/ 161 h 657"/>
                <a:gd name="T66" fmla="*/ 12 w 1169"/>
                <a:gd name="T67" fmla="*/ 128 h 657"/>
                <a:gd name="T68" fmla="*/ 27 w 1169"/>
                <a:gd name="T69" fmla="*/ 97 h 657"/>
                <a:gd name="T70" fmla="*/ 47 w 1169"/>
                <a:gd name="T71" fmla="*/ 70 h 657"/>
                <a:gd name="T72" fmla="*/ 70 w 1169"/>
                <a:gd name="T73" fmla="*/ 46 h 657"/>
                <a:gd name="T74" fmla="*/ 98 w 1169"/>
                <a:gd name="T75" fmla="*/ 26 h 657"/>
                <a:gd name="T76" fmla="*/ 128 w 1169"/>
                <a:gd name="T77" fmla="*/ 12 h 657"/>
                <a:gd name="T78" fmla="*/ 163 w 1169"/>
                <a:gd name="T79" fmla="*/ 2 h 657"/>
                <a:gd name="T80" fmla="*/ 198 w 1169"/>
                <a:gd name="T81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69" h="657">
                  <a:moveTo>
                    <a:pt x="198" y="0"/>
                  </a:moveTo>
                  <a:lnTo>
                    <a:pt x="971" y="0"/>
                  </a:lnTo>
                  <a:lnTo>
                    <a:pt x="1007" y="2"/>
                  </a:lnTo>
                  <a:lnTo>
                    <a:pt x="1040" y="12"/>
                  </a:lnTo>
                  <a:lnTo>
                    <a:pt x="1071" y="26"/>
                  </a:lnTo>
                  <a:lnTo>
                    <a:pt x="1099" y="46"/>
                  </a:lnTo>
                  <a:lnTo>
                    <a:pt x="1122" y="70"/>
                  </a:lnTo>
                  <a:lnTo>
                    <a:pt x="1141" y="97"/>
                  </a:lnTo>
                  <a:lnTo>
                    <a:pt x="1156" y="128"/>
                  </a:lnTo>
                  <a:lnTo>
                    <a:pt x="1165" y="161"/>
                  </a:lnTo>
                  <a:lnTo>
                    <a:pt x="1169" y="197"/>
                  </a:lnTo>
                  <a:lnTo>
                    <a:pt x="1169" y="459"/>
                  </a:lnTo>
                  <a:lnTo>
                    <a:pt x="1165" y="494"/>
                  </a:lnTo>
                  <a:lnTo>
                    <a:pt x="1156" y="528"/>
                  </a:lnTo>
                  <a:lnTo>
                    <a:pt x="1141" y="558"/>
                  </a:lnTo>
                  <a:lnTo>
                    <a:pt x="1122" y="586"/>
                  </a:lnTo>
                  <a:lnTo>
                    <a:pt x="1099" y="610"/>
                  </a:lnTo>
                  <a:lnTo>
                    <a:pt x="1071" y="629"/>
                  </a:lnTo>
                  <a:lnTo>
                    <a:pt x="1040" y="644"/>
                  </a:lnTo>
                  <a:lnTo>
                    <a:pt x="1007" y="653"/>
                  </a:lnTo>
                  <a:lnTo>
                    <a:pt x="971" y="657"/>
                  </a:lnTo>
                  <a:lnTo>
                    <a:pt x="198" y="657"/>
                  </a:lnTo>
                  <a:lnTo>
                    <a:pt x="163" y="653"/>
                  </a:lnTo>
                  <a:lnTo>
                    <a:pt x="128" y="644"/>
                  </a:lnTo>
                  <a:lnTo>
                    <a:pt x="98" y="629"/>
                  </a:lnTo>
                  <a:lnTo>
                    <a:pt x="70" y="610"/>
                  </a:lnTo>
                  <a:lnTo>
                    <a:pt x="47" y="586"/>
                  </a:lnTo>
                  <a:lnTo>
                    <a:pt x="27" y="558"/>
                  </a:lnTo>
                  <a:lnTo>
                    <a:pt x="12" y="528"/>
                  </a:lnTo>
                  <a:lnTo>
                    <a:pt x="3" y="494"/>
                  </a:lnTo>
                  <a:lnTo>
                    <a:pt x="0" y="459"/>
                  </a:lnTo>
                  <a:lnTo>
                    <a:pt x="0" y="197"/>
                  </a:lnTo>
                  <a:lnTo>
                    <a:pt x="3" y="161"/>
                  </a:lnTo>
                  <a:lnTo>
                    <a:pt x="12" y="128"/>
                  </a:lnTo>
                  <a:lnTo>
                    <a:pt x="27" y="97"/>
                  </a:lnTo>
                  <a:lnTo>
                    <a:pt x="47" y="70"/>
                  </a:lnTo>
                  <a:lnTo>
                    <a:pt x="70" y="46"/>
                  </a:lnTo>
                  <a:lnTo>
                    <a:pt x="98" y="26"/>
                  </a:lnTo>
                  <a:lnTo>
                    <a:pt x="128" y="12"/>
                  </a:lnTo>
                  <a:lnTo>
                    <a:pt x="163" y="2"/>
                  </a:lnTo>
                  <a:lnTo>
                    <a:pt x="1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7" name="Freeform 30"/>
          <p:cNvSpPr>
            <a:spLocks noEditPoints="1"/>
          </p:cNvSpPr>
          <p:nvPr/>
        </p:nvSpPr>
        <p:spPr bwMode="auto">
          <a:xfrm>
            <a:off x="10004873" y="4736581"/>
            <a:ext cx="461768" cy="487549"/>
          </a:xfrm>
          <a:custGeom>
            <a:avLst/>
            <a:gdLst>
              <a:gd name="T0" fmla="*/ 2452 w 3270"/>
              <a:gd name="T1" fmla="*/ 382 h 3337"/>
              <a:gd name="T2" fmla="*/ 2333 w 3270"/>
              <a:gd name="T3" fmla="*/ 436 h 3337"/>
              <a:gd name="T4" fmla="*/ 2243 w 3270"/>
              <a:gd name="T5" fmla="*/ 528 h 3337"/>
              <a:gd name="T6" fmla="*/ 2190 w 3270"/>
              <a:gd name="T7" fmla="*/ 649 h 3337"/>
              <a:gd name="T8" fmla="*/ 2182 w 3270"/>
              <a:gd name="T9" fmla="*/ 789 h 3337"/>
              <a:gd name="T10" fmla="*/ 2221 w 3270"/>
              <a:gd name="T11" fmla="*/ 918 h 3337"/>
              <a:gd name="T12" fmla="*/ 2299 w 3270"/>
              <a:gd name="T13" fmla="*/ 1021 h 3337"/>
              <a:gd name="T14" fmla="*/ 2410 w 3270"/>
              <a:gd name="T15" fmla="*/ 1089 h 3337"/>
              <a:gd name="T16" fmla="*/ 2543 w 3270"/>
              <a:gd name="T17" fmla="*/ 1112 h 3337"/>
              <a:gd name="T18" fmla="*/ 2677 w 3270"/>
              <a:gd name="T19" fmla="*/ 1089 h 3337"/>
              <a:gd name="T20" fmla="*/ 2787 w 3270"/>
              <a:gd name="T21" fmla="*/ 1021 h 3337"/>
              <a:gd name="T22" fmla="*/ 2865 w 3270"/>
              <a:gd name="T23" fmla="*/ 918 h 3337"/>
              <a:gd name="T24" fmla="*/ 2904 w 3270"/>
              <a:gd name="T25" fmla="*/ 789 h 3337"/>
              <a:gd name="T26" fmla="*/ 2895 w 3270"/>
              <a:gd name="T27" fmla="*/ 649 h 3337"/>
              <a:gd name="T28" fmla="*/ 2843 w 3270"/>
              <a:gd name="T29" fmla="*/ 528 h 3337"/>
              <a:gd name="T30" fmla="*/ 2753 w 3270"/>
              <a:gd name="T31" fmla="*/ 436 h 3337"/>
              <a:gd name="T32" fmla="*/ 2635 w 3270"/>
              <a:gd name="T33" fmla="*/ 382 h 3337"/>
              <a:gd name="T34" fmla="*/ 2240 w 3270"/>
              <a:gd name="T35" fmla="*/ 0 h 3337"/>
              <a:gd name="T36" fmla="*/ 2476 w 3270"/>
              <a:gd name="T37" fmla="*/ 28 h 3337"/>
              <a:gd name="T38" fmla="*/ 2694 w 3270"/>
              <a:gd name="T39" fmla="*/ 107 h 3337"/>
              <a:gd name="T40" fmla="*/ 2885 w 3270"/>
              <a:gd name="T41" fmla="*/ 231 h 3337"/>
              <a:gd name="T42" fmla="*/ 3044 w 3270"/>
              <a:gd name="T43" fmla="*/ 394 h 3337"/>
              <a:gd name="T44" fmla="*/ 3165 w 3270"/>
              <a:gd name="T45" fmla="*/ 589 h 3337"/>
              <a:gd name="T46" fmla="*/ 3242 w 3270"/>
              <a:gd name="T47" fmla="*/ 810 h 3337"/>
              <a:gd name="T48" fmla="*/ 3270 w 3270"/>
              <a:gd name="T49" fmla="*/ 1051 h 3337"/>
              <a:gd name="T50" fmla="*/ 3242 w 3270"/>
              <a:gd name="T51" fmla="*/ 1292 h 3337"/>
              <a:gd name="T52" fmla="*/ 3165 w 3270"/>
              <a:gd name="T53" fmla="*/ 1513 h 3337"/>
              <a:gd name="T54" fmla="*/ 3044 w 3270"/>
              <a:gd name="T55" fmla="*/ 1709 h 3337"/>
              <a:gd name="T56" fmla="*/ 2885 w 3270"/>
              <a:gd name="T57" fmla="*/ 1871 h 3337"/>
              <a:gd name="T58" fmla="*/ 2694 w 3270"/>
              <a:gd name="T59" fmla="*/ 1995 h 3337"/>
              <a:gd name="T60" fmla="*/ 2476 w 3270"/>
              <a:gd name="T61" fmla="*/ 2073 h 3337"/>
              <a:gd name="T62" fmla="*/ 2240 w 3270"/>
              <a:gd name="T63" fmla="*/ 2101 h 3337"/>
              <a:gd name="T64" fmla="*/ 2050 w 3270"/>
              <a:gd name="T65" fmla="*/ 2084 h 3337"/>
              <a:gd name="T66" fmla="*/ 1877 w 3270"/>
              <a:gd name="T67" fmla="*/ 2039 h 3337"/>
              <a:gd name="T68" fmla="*/ 969 w 3270"/>
              <a:gd name="T69" fmla="*/ 2966 h 3337"/>
              <a:gd name="T70" fmla="*/ 0 w 3270"/>
              <a:gd name="T71" fmla="*/ 3337 h 3337"/>
              <a:gd name="T72" fmla="*/ 1251 w 3270"/>
              <a:gd name="T73" fmla="*/ 1347 h 3337"/>
              <a:gd name="T74" fmla="*/ 1213 w 3270"/>
              <a:gd name="T75" fmla="*/ 1125 h 3337"/>
              <a:gd name="T76" fmla="*/ 1223 w 3270"/>
              <a:gd name="T77" fmla="*/ 888 h 3337"/>
              <a:gd name="T78" fmla="*/ 1284 w 3270"/>
              <a:gd name="T79" fmla="*/ 660 h 3337"/>
              <a:gd name="T80" fmla="*/ 1392 w 3270"/>
              <a:gd name="T81" fmla="*/ 456 h 3337"/>
              <a:gd name="T82" fmla="*/ 1539 w 3270"/>
              <a:gd name="T83" fmla="*/ 281 h 3337"/>
              <a:gd name="T84" fmla="*/ 1720 w 3270"/>
              <a:gd name="T85" fmla="*/ 144 h 3337"/>
              <a:gd name="T86" fmla="*/ 1930 w 3270"/>
              <a:gd name="T87" fmla="*/ 50 h 3337"/>
              <a:gd name="T88" fmla="*/ 2160 w 3270"/>
              <a:gd name="T89" fmla="*/ 4 h 3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270" h="3337">
                <a:moveTo>
                  <a:pt x="2543" y="371"/>
                </a:moveTo>
                <a:lnTo>
                  <a:pt x="2496" y="374"/>
                </a:lnTo>
                <a:lnTo>
                  <a:pt x="2452" y="382"/>
                </a:lnTo>
                <a:lnTo>
                  <a:pt x="2410" y="395"/>
                </a:lnTo>
                <a:lnTo>
                  <a:pt x="2370" y="414"/>
                </a:lnTo>
                <a:lnTo>
                  <a:pt x="2333" y="436"/>
                </a:lnTo>
                <a:lnTo>
                  <a:pt x="2299" y="463"/>
                </a:lnTo>
                <a:lnTo>
                  <a:pt x="2270" y="493"/>
                </a:lnTo>
                <a:lnTo>
                  <a:pt x="2243" y="528"/>
                </a:lnTo>
                <a:lnTo>
                  <a:pt x="2221" y="565"/>
                </a:lnTo>
                <a:lnTo>
                  <a:pt x="2203" y="606"/>
                </a:lnTo>
                <a:lnTo>
                  <a:pt x="2190" y="649"/>
                </a:lnTo>
                <a:lnTo>
                  <a:pt x="2182" y="695"/>
                </a:lnTo>
                <a:lnTo>
                  <a:pt x="2180" y="742"/>
                </a:lnTo>
                <a:lnTo>
                  <a:pt x="2182" y="789"/>
                </a:lnTo>
                <a:lnTo>
                  <a:pt x="2190" y="836"/>
                </a:lnTo>
                <a:lnTo>
                  <a:pt x="2203" y="879"/>
                </a:lnTo>
                <a:lnTo>
                  <a:pt x="2221" y="918"/>
                </a:lnTo>
                <a:lnTo>
                  <a:pt x="2243" y="956"/>
                </a:lnTo>
                <a:lnTo>
                  <a:pt x="2270" y="991"/>
                </a:lnTo>
                <a:lnTo>
                  <a:pt x="2299" y="1021"/>
                </a:lnTo>
                <a:lnTo>
                  <a:pt x="2333" y="1048"/>
                </a:lnTo>
                <a:lnTo>
                  <a:pt x="2370" y="1070"/>
                </a:lnTo>
                <a:lnTo>
                  <a:pt x="2410" y="1089"/>
                </a:lnTo>
                <a:lnTo>
                  <a:pt x="2452" y="1101"/>
                </a:lnTo>
                <a:lnTo>
                  <a:pt x="2496" y="1110"/>
                </a:lnTo>
                <a:lnTo>
                  <a:pt x="2543" y="1112"/>
                </a:lnTo>
                <a:lnTo>
                  <a:pt x="2589" y="1110"/>
                </a:lnTo>
                <a:lnTo>
                  <a:pt x="2635" y="1101"/>
                </a:lnTo>
                <a:lnTo>
                  <a:pt x="2677" y="1089"/>
                </a:lnTo>
                <a:lnTo>
                  <a:pt x="2716" y="1070"/>
                </a:lnTo>
                <a:lnTo>
                  <a:pt x="2753" y="1048"/>
                </a:lnTo>
                <a:lnTo>
                  <a:pt x="2787" y="1021"/>
                </a:lnTo>
                <a:lnTo>
                  <a:pt x="2816" y="991"/>
                </a:lnTo>
                <a:lnTo>
                  <a:pt x="2843" y="956"/>
                </a:lnTo>
                <a:lnTo>
                  <a:pt x="2865" y="918"/>
                </a:lnTo>
                <a:lnTo>
                  <a:pt x="2883" y="879"/>
                </a:lnTo>
                <a:lnTo>
                  <a:pt x="2895" y="836"/>
                </a:lnTo>
                <a:lnTo>
                  <a:pt x="2904" y="789"/>
                </a:lnTo>
                <a:lnTo>
                  <a:pt x="2906" y="742"/>
                </a:lnTo>
                <a:lnTo>
                  <a:pt x="2904" y="695"/>
                </a:lnTo>
                <a:lnTo>
                  <a:pt x="2895" y="649"/>
                </a:lnTo>
                <a:lnTo>
                  <a:pt x="2883" y="606"/>
                </a:lnTo>
                <a:lnTo>
                  <a:pt x="2865" y="565"/>
                </a:lnTo>
                <a:lnTo>
                  <a:pt x="2843" y="528"/>
                </a:lnTo>
                <a:lnTo>
                  <a:pt x="2816" y="493"/>
                </a:lnTo>
                <a:lnTo>
                  <a:pt x="2787" y="463"/>
                </a:lnTo>
                <a:lnTo>
                  <a:pt x="2753" y="436"/>
                </a:lnTo>
                <a:lnTo>
                  <a:pt x="2716" y="414"/>
                </a:lnTo>
                <a:lnTo>
                  <a:pt x="2677" y="395"/>
                </a:lnTo>
                <a:lnTo>
                  <a:pt x="2635" y="382"/>
                </a:lnTo>
                <a:lnTo>
                  <a:pt x="2589" y="374"/>
                </a:lnTo>
                <a:lnTo>
                  <a:pt x="2543" y="371"/>
                </a:lnTo>
                <a:close/>
                <a:moveTo>
                  <a:pt x="2240" y="0"/>
                </a:moveTo>
                <a:lnTo>
                  <a:pt x="2321" y="4"/>
                </a:lnTo>
                <a:lnTo>
                  <a:pt x="2399" y="13"/>
                </a:lnTo>
                <a:lnTo>
                  <a:pt x="2476" y="28"/>
                </a:lnTo>
                <a:lnTo>
                  <a:pt x="2551" y="50"/>
                </a:lnTo>
                <a:lnTo>
                  <a:pt x="2624" y="76"/>
                </a:lnTo>
                <a:lnTo>
                  <a:pt x="2694" y="107"/>
                </a:lnTo>
                <a:lnTo>
                  <a:pt x="2760" y="144"/>
                </a:lnTo>
                <a:lnTo>
                  <a:pt x="2824" y="185"/>
                </a:lnTo>
                <a:lnTo>
                  <a:pt x="2885" y="231"/>
                </a:lnTo>
                <a:lnTo>
                  <a:pt x="2942" y="281"/>
                </a:lnTo>
                <a:lnTo>
                  <a:pt x="2994" y="336"/>
                </a:lnTo>
                <a:lnTo>
                  <a:pt x="3044" y="394"/>
                </a:lnTo>
                <a:lnTo>
                  <a:pt x="3089" y="456"/>
                </a:lnTo>
                <a:lnTo>
                  <a:pt x="3130" y="520"/>
                </a:lnTo>
                <a:lnTo>
                  <a:pt x="3165" y="589"/>
                </a:lnTo>
                <a:lnTo>
                  <a:pt x="3196" y="660"/>
                </a:lnTo>
                <a:lnTo>
                  <a:pt x="3222" y="733"/>
                </a:lnTo>
                <a:lnTo>
                  <a:pt x="3242" y="810"/>
                </a:lnTo>
                <a:lnTo>
                  <a:pt x="3258" y="888"/>
                </a:lnTo>
                <a:lnTo>
                  <a:pt x="3267" y="969"/>
                </a:lnTo>
                <a:lnTo>
                  <a:pt x="3270" y="1051"/>
                </a:lnTo>
                <a:lnTo>
                  <a:pt x="3267" y="1133"/>
                </a:lnTo>
                <a:lnTo>
                  <a:pt x="3258" y="1213"/>
                </a:lnTo>
                <a:lnTo>
                  <a:pt x="3242" y="1292"/>
                </a:lnTo>
                <a:lnTo>
                  <a:pt x="3222" y="1368"/>
                </a:lnTo>
                <a:lnTo>
                  <a:pt x="3196" y="1442"/>
                </a:lnTo>
                <a:lnTo>
                  <a:pt x="3165" y="1513"/>
                </a:lnTo>
                <a:lnTo>
                  <a:pt x="3130" y="1582"/>
                </a:lnTo>
                <a:lnTo>
                  <a:pt x="3089" y="1646"/>
                </a:lnTo>
                <a:lnTo>
                  <a:pt x="3044" y="1709"/>
                </a:lnTo>
                <a:lnTo>
                  <a:pt x="2994" y="1767"/>
                </a:lnTo>
                <a:lnTo>
                  <a:pt x="2942" y="1820"/>
                </a:lnTo>
                <a:lnTo>
                  <a:pt x="2885" y="1871"/>
                </a:lnTo>
                <a:lnTo>
                  <a:pt x="2824" y="1916"/>
                </a:lnTo>
                <a:lnTo>
                  <a:pt x="2760" y="1958"/>
                </a:lnTo>
                <a:lnTo>
                  <a:pt x="2694" y="1995"/>
                </a:lnTo>
                <a:lnTo>
                  <a:pt x="2624" y="2026"/>
                </a:lnTo>
                <a:lnTo>
                  <a:pt x="2551" y="2053"/>
                </a:lnTo>
                <a:lnTo>
                  <a:pt x="2476" y="2073"/>
                </a:lnTo>
                <a:lnTo>
                  <a:pt x="2399" y="2088"/>
                </a:lnTo>
                <a:lnTo>
                  <a:pt x="2321" y="2098"/>
                </a:lnTo>
                <a:lnTo>
                  <a:pt x="2240" y="2101"/>
                </a:lnTo>
                <a:lnTo>
                  <a:pt x="2175" y="2099"/>
                </a:lnTo>
                <a:lnTo>
                  <a:pt x="2111" y="2094"/>
                </a:lnTo>
                <a:lnTo>
                  <a:pt x="2050" y="2084"/>
                </a:lnTo>
                <a:lnTo>
                  <a:pt x="1990" y="2072"/>
                </a:lnTo>
                <a:lnTo>
                  <a:pt x="1932" y="2057"/>
                </a:lnTo>
                <a:lnTo>
                  <a:pt x="1877" y="2039"/>
                </a:lnTo>
                <a:lnTo>
                  <a:pt x="1332" y="2595"/>
                </a:lnTo>
                <a:lnTo>
                  <a:pt x="969" y="2595"/>
                </a:lnTo>
                <a:lnTo>
                  <a:pt x="969" y="2966"/>
                </a:lnTo>
                <a:lnTo>
                  <a:pt x="606" y="2966"/>
                </a:lnTo>
                <a:lnTo>
                  <a:pt x="606" y="3337"/>
                </a:lnTo>
                <a:lnTo>
                  <a:pt x="0" y="3337"/>
                </a:lnTo>
                <a:lnTo>
                  <a:pt x="0" y="2719"/>
                </a:lnTo>
                <a:lnTo>
                  <a:pt x="1271" y="1421"/>
                </a:lnTo>
                <a:lnTo>
                  <a:pt x="1251" y="1347"/>
                </a:lnTo>
                <a:lnTo>
                  <a:pt x="1235" y="1274"/>
                </a:lnTo>
                <a:lnTo>
                  <a:pt x="1222" y="1199"/>
                </a:lnTo>
                <a:lnTo>
                  <a:pt x="1213" y="1125"/>
                </a:lnTo>
                <a:lnTo>
                  <a:pt x="1211" y="1051"/>
                </a:lnTo>
                <a:lnTo>
                  <a:pt x="1213" y="969"/>
                </a:lnTo>
                <a:lnTo>
                  <a:pt x="1223" y="888"/>
                </a:lnTo>
                <a:lnTo>
                  <a:pt x="1238" y="810"/>
                </a:lnTo>
                <a:lnTo>
                  <a:pt x="1259" y="733"/>
                </a:lnTo>
                <a:lnTo>
                  <a:pt x="1284" y="660"/>
                </a:lnTo>
                <a:lnTo>
                  <a:pt x="1316" y="589"/>
                </a:lnTo>
                <a:lnTo>
                  <a:pt x="1352" y="520"/>
                </a:lnTo>
                <a:lnTo>
                  <a:pt x="1392" y="456"/>
                </a:lnTo>
                <a:lnTo>
                  <a:pt x="1437" y="394"/>
                </a:lnTo>
                <a:lnTo>
                  <a:pt x="1486" y="336"/>
                </a:lnTo>
                <a:lnTo>
                  <a:pt x="1539" y="281"/>
                </a:lnTo>
                <a:lnTo>
                  <a:pt x="1596" y="231"/>
                </a:lnTo>
                <a:lnTo>
                  <a:pt x="1657" y="185"/>
                </a:lnTo>
                <a:lnTo>
                  <a:pt x="1720" y="144"/>
                </a:lnTo>
                <a:lnTo>
                  <a:pt x="1787" y="107"/>
                </a:lnTo>
                <a:lnTo>
                  <a:pt x="1857" y="76"/>
                </a:lnTo>
                <a:lnTo>
                  <a:pt x="1930" y="50"/>
                </a:lnTo>
                <a:lnTo>
                  <a:pt x="2004" y="28"/>
                </a:lnTo>
                <a:lnTo>
                  <a:pt x="2081" y="13"/>
                </a:lnTo>
                <a:lnTo>
                  <a:pt x="2160" y="4"/>
                </a:lnTo>
                <a:lnTo>
                  <a:pt x="224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5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/>
          <p:cNvSpPr/>
          <p:nvPr/>
        </p:nvSpPr>
        <p:spPr>
          <a:xfrm>
            <a:off x="1850201" y="2147924"/>
            <a:ext cx="2009939" cy="1694178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/>
          <p:cNvSpPr/>
          <p:nvPr/>
        </p:nvSpPr>
        <p:spPr>
          <a:xfrm>
            <a:off x="2252708" y="2453388"/>
            <a:ext cx="1204925" cy="1083247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36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Hexagon 3"/>
          <p:cNvSpPr/>
          <p:nvPr/>
        </p:nvSpPr>
        <p:spPr>
          <a:xfrm>
            <a:off x="3470616" y="3231170"/>
            <a:ext cx="2009939" cy="1694178"/>
          </a:xfrm>
          <a:prstGeom prst="hexagon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3873123" y="3536634"/>
            <a:ext cx="1204925" cy="1083247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3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Hexagon 5"/>
          <p:cNvSpPr/>
          <p:nvPr/>
        </p:nvSpPr>
        <p:spPr>
          <a:xfrm>
            <a:off x="6724429" y="3231170"/>
            <a:ext cx="2009939" cy="1694178"/>
          </a:xfrm>
          <a:prstGeom prst="hexagon">
            <a:avLst/>
          </a:prstGeom>
          <a:solidFill>
            <a:schemeClr val="accent4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7126936" y="3536634"/>
            <a:ext cx="1204925" cy="1083247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36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5091031" y="2147924"/>
            <a:ext cx="2009939" cy="1694178"/>
          </a:xfrm>
          <a:prstGeom prst="hexagon">
            <a:avLst/>
          </a:prstGeom>
          <a:solidFill>
            <a:schemeClr val="accent3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5493538" y="2453388"/>
            <a:ext cx="1204925" cy="1083247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36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Hexagon 9"/>
          <p:cNvSpPr/>
          <p:nvPr/>
        </p:nvSpPr>
        <p:spPr>
          <a:xfrm>
            <a:off x="8331861" y="2147924"/>
            <a:ext cx="2009939" cy="1694178"/>
          </a:xfrm>
          <a:prstGeom prst="hexagon">
            <a:avLst/>
          </a:prstGeom>
          <a:solidFill>
            <a:schemeClr val="accent5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>
            <a:off x="8734368" y="2453388"/>
            <a:ext cx="1204925" cy="1083247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US" sz="3600" b="1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52528" y="5048558"/>
            <a:ext cx="2846113" cy="740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06342" y="5048558"/>
            <a:ext cx="2846113" cy="740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78139" y="1230531"/>
            <a:ext cx="2846113" cy="740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13774" y="1230531"/>
            <a:ext cx="2846113" cy="740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32113" y="1230531"/>
            <a:ext cx="2846113" cy="740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65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 noChangeAspect="1"/>
          </p:cNvGrpSpPr>
          <p:nvPr/>
        </p:nvGrpSpPr>
        <p:grpSpPr bwMode="auto">
          <a:xfrm>
            <a:off x="732487" y="1102657"/>
            <a:ext cx="10727026" cy="5010142"/>
            <a:chOff x="-2508" y="-1001"/>
            <a:chExt cx="12698" cy="6322"/>
          </a:xfrm>
          <a:solidFill>
            <a:schemeClr val="bg1"/>
          </a:solidFill>
        </p:grpSpPr>
        <p:sp>
          <p:nvSpPr>
            <p:cNvPr id="3" name="Freeform 29"/>
            <p:cNvSpPr>
              <a:spLocks/>
            </p:cNvSpPr>
            <p:nvPr/>
          </p:nvSpPr>
          <p:spPr bwMode="auto">
            <a:xfrm>
              <a:off x="4964" y="3519"/>
              <a:ext cx="257" cy="494"/>
            </a:xfrm>
            <a:custGeom>
              <a:avLst/>
              <a:gdLst>
                <a:gd name="T0" fmla="*/ 88 w 109"/>
                <a:gd name="T1" fmla="*/ 0 h 209"/>
                <a:gd name="T2" fmla="*/ 84 w 109"/>
                <a:gd name="T3" fmla="*/ 15 h 209"/>
                <a:gd name="T4" fmla="*/ 48 w 109"/>
                <a:gd name="T5" fmla="*/ 51 h 209"/>
                <a:gd name="T6" fmla="*/ 13 w 109"/>
                <a:gd name="T7" fmla="*/ 84 h 209"/>
                <a:gd name="T8" fmla="*/ 21 w 109"/>
                <a:gd name="T9" fmla="*/ 112 h 209"/>
                <a:gd name="T10" fmla="*/ 11 w 109"/>
                <a:gd name="T11" fmla="*/ 135 h 209"/>
                <a:gd name="T12" fmla="*/ 0 w 109"/>
                <a:gd name="T13" fmla="*/ 146 h 209"/>
                <a:gd name="T14" fmla="*/ 6 w 109"/>
                <a:gd name="T15" fmla="*/ 167 h 209"/>
                <a:gd name="T16" fmla="*/ 5 w 109"/>
                <a:gd name="T17" fmla="*/ 180 h 209"/>
                <a:gd name="T18" fmla="*/ 30 w 109"/>
                <a:gd name="T19" fmla="*/ 209 h 209"/>
                <a:gd name="T20" fmla="*/ 77 w 109"/>
                <a:gd name="T21" fmla="*/ 150 h 209"/>
                <a:gd name="T22" fmla="*/ 100 w 109"/>
                <a:gd name="T23" fmla="*/ 55 h 209"/>
                <a:gd name="T24" fmla="*/ 109 w 109"/>
                <a:gd name="T25" fmla="*/ 58 h 209"/>
                <a:gd name="T26" fmla="*/ 109 w 109"/>
                <a:gd name="T27" fmla="*/ 50 h 209"/>
                <a:gd name="T28" fmla="*/ 88 w 109"/>
                <a:gd name="T2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09">
                  <a:moveTo>
                    <a:pt x="88" y="0"/>
                  </a:moveTo>
                  <a:cubicBezTo>
                    <a:pt x="86" y="4"/>
                    <a:pt x="87" y="13"/>
                    <a:pt x="84" y="15"/>
                  </a:cubicBezTo>
                  <a:cubicBezTo>
                    <a:pt x="76" y="24"/>
                    <a:pt x="60" y="44"/>
                    <a:pt x="48" y="51"/>
                  </a:cubicBezTo>
                  <a:cubicBezTo>
                    <a:pt x="32" y="60"/>
                    <a:pt x="13" y="58"/>
                    <a:pt x="13" y="84"/>
                  </a:cubicBezTo>
                  <a:cubicBezTo>
                    <a:pt x="13" y="93"/>
                    <a:pt x="21" y="106"/>
                    <a:pt x="21" y="112"/>
                  </a:cubicBezTo>
                  <a:cubicBezTo>
                    <a:pt x="21" y="113"/>
                    <a:pt x="11" y="135"/>
                    <a:pt x="11" y="135"/>
                  </a:cubicBezTo>
                  <a:cubicBezTo>
                    <a:pt x="10" y="135"/>
                    <a:pt x="0" y="144"/>
                    <a:pt x="0" y="146"/>
                  </a:cubicBezTo>
                  <a:cubicBezTo>
                    <a:pt x="0" y="154"/>
                    <a:pt x="0" y="162"/>
                    <a:pt x="6" y="167"/>
                  </a:cubicBezTo>
                  <a:cubicBezTo>
                    <a:pt x="7" y="171"/>
                    <a:pt x="5" y="173"/>
                    <a:pt x="5" y="180"/>
                  </a:cubicBezTo>
                  <a:cubicBezTo>
                    <a:pt x="5" y="194"/>
                    <a:pt x="17" y="209"/>
                    <a:pt x="30" y="209"/>
                  </a:cubicBezTo>
                  <a:cubicBezTo>
                    <a:pt x="62" y="209"/>
                    <a:pt x="67" y="174"/>
                    <a:pt x="77" y="150"/>
                  </a:cubicBezTo>
                  <a:cubicBezTo>
                    <a:pt x="88" y="120"/>
                    <a:pt x="100" y="94"/>
                    <a:pt x="100" y="55"/>
                  </a:cubicBezTo>
                  <a:cubicBezTo>
                    <a:pt x="101" y="55"/>
                    <a:pt x="107" y="57"/>
                    <a:pt x="109" y="58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04" y="36"/>
                    <a:pt x="106" y="2"/>
                    <a:pt x="88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30"/>
            <p:cNvSpPr>
              <a:spLocks/>
            </p:cNvSpPr>
            <p:nvPr/>
          </p:nvSpPr>
          <p:spPr bwMode="auto">
            <a:xfrm>
              <a:off x="2829" y="1672"/>
              <a:ext cx="2426" cy="2710"/>
            </a:xfrm>
            <a:custGeom>
              <a:avLst/>
              <a:gdLst>
                <a:gd name="T0" fmla="*/ 384 w 1026"/>
                <a:gd name="T1" fmla="*/ 8 h 1146"/>
                <a:gd name="T2" fmla="*/ 346 w 1026"/>
                <a:gd name="T3" fmla="*/ 12 h 1146"/>
                <a:gd name="T4" fmla="*/ 244 w 1026"/>
                <a:gd name="T5" fmla="*/ 32 h 1146"/>
                <a:gd name="T6" fmla="*/ 180 w 1026"/>
                <a:gd name="T7" fmla="*/ 28 h 1146"/>
                <a:gd name="T8" fmla="*/ 170 w 1026"/>
                <a:gd name="T9" fmla="*/ 43 h 1146"/>
                <a:gd name="T10" fmla="*/ 116 w 1026"/>
                <a:gd name="T11" fmla="*/ 134 h 1146"/>
                <a:gd name="T12" fmla="*/ 62 w 1026"/>
                <a:gd name="T13" fmla="*/ 172 h 1146"/>
                <a:gd name="T14" fmla="*/ 12 w 1026"/>
                <a:gd name="T15" fmla="*/ 263 h 1146"/>
                <a:gd name="T16" fmla="*/ 0 w 1026"/>
                <a:gd name="T17" fmla="*/ 370 h 1146"/>
                <a:gd name="T18" fmla="*/ 11 w 1026"/>
                <a:gd name="T19" fmla="*/ 404 h 1146"/>
                <a:gd name="T20" fmla="*/ 16 w 1026"/>
                <a:gd name="T21" fmla="*/ 412 h 1146"/>
                <a:gd name="T22" fmla="*/ 74 w 1026"/>
                <a:gd name="T23" fmla="*/ 480 h 1146"/>
                <a:gd name="T24" fmla="*/ 146 w 1026"/>
                <a:gd name="T25" fmla="*/ 530 h 1146"/>
                <a:gd name="T26" fmla="*/ 228 w 1026"/>
                <a:gd name="T27" fmla="*/ 527 h 1146"/>
                <a:gd name="T28" fmla="*/ 313 w 1026"/>
                <a:gd name="T29" fmla="*/ 499 h 1146"/>
                <a:gd name="T30" fmla="*/ 376 w 1026"/>
                <a:gd name="T31" fmla="*/ 530 h 1146"/>
                <a:gd name="T32" fmla="*/ 404 w 1026"/>
                <a:gd name="T33" fmla="*/ 578 h 1146"/>
                <a:gd name="T34" fmla="*/ 392 w 1026"/>
                <a:gd name="T35" fmla="*/ 607 h 1146"/>
                <a:gd name="T36" fmla="*/ 445 w 1026"/>
                <a:gd name="T37" fmla="*/ 700 h 1146"/>
                <a:gd name="T38" fmla="*/ 465 w 1026"/>
                <a:gd name="T39" fmla="*/ 774 h 1146"/>
                <a:gd name="T40" fmla="*/ 462 w 1026"/>
                <a:gd name="T41" fmla="*/ 927 h 1146"/>
                <a:gd name="T42" fmla="*/ 473 w 1026"/>
                <a:gd name="T43" fmla="*/ 959 h 1146"/>
                <a:gd name="T44" fmla="*/ 533 w 1026"/>
                <a:gd name="T45" fmla="*/ 1097 h 1146"/>
                <a:gd name="T46" fmla="*/ 536 w 1026"/>
                <a:gd name="T47" fmla="*/ 1138 h 1146"/>
                <a:gd name="T48" fmla="*/ 558 w 1026"/>
                <a:gd name="T49" fmla="*/ 1146 h 1146"/>
                <a:gd name="T50" fmla="*/ 628 w 1026"/>
                <a:gd name="T51" fmla="*/ 1135 h 1146"/>
                <a:gd name="T52" fmla="*/ 668 w 1026"/>
                <a:gd name="T53" fmla="*/ 1122 h 1146"/>
                <a:gd name="T54" fmla="*/ 730 w 1026"/>
                <a:gd name="T55" fmla="*/ 1046 h 1146"/>
                <a:gd name="T56" fmla="*/ 743 w 1026"/>
                <a:gd name="T57" fmla="*/ 1002 h 1146"/>
                <a:gd name="T58" fmla="*/ 785 w 1026"/>
                <a:gd name="T59" fmla="*/ 973 h 1146"/>
                <a:gd name="T60" fmla="*/ 775 w 1026"/>
                <a:gd name="T61" fmla="*/ 907 h 1146"/>
                <a:gd name="T62" fmla="*/ 866 w 1026"/>
                <a:gd name="T63" fmla="*/ 820 h 1146"/>
                <a:gd name="T64" fmla="*/ 863 w 1026"/>
                <a:gd name="T65" fmla="*/ 776 h 1146"/>
                <a:gd name="T66" fmla="*/ 867 w 1026"/>
                <a:gd name="T67" fmla="*/ 755 h 1146"/>
                <a:gd name="T68" fmla="*/ 843 w 1026"/>
                <a:gd name="T69" fmla="*/ 679 h 1146"/>
                <a:gd name="T70" fmla="*/ 946 w 1026"/>
                <a:gd name="T71" fmla="*/ 564 h 1146"/>
                <a:gd name="T72" fmla="*/ 1026 w 1026"/>
                <a:gd name="T73" fmla="*/ 422 h 1146"/>
                <a:gd name="T74" fmla="*/ 964 w 1026"/>
                <a:gd name="T75" fmla="*/ 430 h 1146"/>
                <a:gd name="T76" fmla="*/ 955 w 1026"/>
                <a:gd name="T77" fmla="*/ 429 h 1146"/>
                <a:gd name="T78" fmla="*/ 943 w 1026"/>
                <a:gd name="T79" fmla="*/ 430 h 1146"/>
                <a:gd name="T80" fmla="*/ 904 w 1026"/>
                <a:gd name="T81" fmla="*/ 416 h 1146"/>
                <a:gd name="T82" fmla="*/ 874 w 1026"/>
                <a:gd name="T83" fmla="*/ 371 h 1146"/>
                <a:gd name="T84" fmla="*/ 837 w 1026"/>
                <a:gd name="T85" fmla="*/ 320 h 1146"/>
                <a:gd name="T86" fmla="*/ 813 w 1026"/>
                <a:gd name="T87" fmla="*/ 267 h 1146"/>
                <a:gd name="T88" fmla="*/ 742 w 1026"/>
                <a:gd name="T89" fmla="*/ 138 h 1146"/>
                <a:gd name="T90" fmla="*/ 771 w 1026"/>
                <a:gd name="T91" fmla="*/ 163 h 1146"/>
                <a:gd name="T92" fmla="*/ 781 w 1026"/>
                <a:gd name="T93" fmla="*/ 130 h 1146"/>
                <a:gd name="T94" fmla="*/ 771 w 1026"/>
                <a:gd name="T95" fmla="*/ 106 h 1146"/>
                <a:gd name="T96" fmla="*/ 729 w 1026"/>
                <a:gd name="T97" fmla="*/ 103 h 1146"/>
                <a:gd name="T98" fmla="*/ 631 w 1026"/>
                <a:gd name="T99" fmla="*/ 97 h 1146"/>
                <a:gd name="T100" fmla="*/ 598 w 1026"/>
                <a:gd name="T101" fmla="*/ 79 h 1146"/>
                <a:gd name="T102" fmla="*/ 585 w 1026"/>
                <a:gd name="T103" fmla="*/ 78 h 1146"/>
                <a:gd name="T104" fmla="*/ 556 w 1026"/>
                <a:gd name="T105" fmla="*/ 111 h 1146"/>
                <a:gd name="T106" fmla="*/ 460 w 1026"/>
                <a:gd name="T107" fmla="*/ 77 h 1146"/>
                <a:gd name="T108" fmla="*/ 421 w 1026"/>
                <a:gd name="T109" fmla="*/ 52 h 1146"/>
                <a:gd name="T110" fmla="*/ 421 w 1026"/>
                <a:gd name="T111" fmla="*/ 20 h 1146"/>
                <a:gd name="T112" fmla="*/ 421 w 1026"/>
                <a:gd name="T113" fmla="*/ 1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26" h="1146">
                  <a:moveTo>
                    <a:pt x="405" y="0"/>
                  </a:moveTo>
                  <a:cubicBezTo>
                    <a:pt x="395" y="0"/>
                    <a:pt x="395" y="8"/>
                    <a:pt x="384" y="8"/>
                  </a:cubicBezTo>
                  <a:cubicBezTo>
                    <a:pt x="378" y="8"/>
                    <a:pt x="375" y="5"/>
                    <a:pt x="368" y="5"/>
                  </a:cubicBezTo>
                  <a:cubicBezTo>
                    <a:pt x="360" y="5"/>
                    <a:pt x="352" y="12"/>
                    <a:pt x="346" y="12"/>
                  </a:cubicBezTo>
                  <a:cubicBezTo>
                    <a:pt x="342" y="12"/>
                    <a:pt x="335" y="7"/>
                    <a:pt x="328" y="7"/>
                  </a:cubicBezTo>
                  <a:cubicBezTo>
                    <a:pt x="304" y="7"/>
                    <a:pt x="265" y="22"/>
                    <a:pt x="244" y="32"/>
                  </a:cubicBezTo>
                  <a:cubicBezTo>
                    <a:pt x="238" y="35"/>
                    <a:pt x="236" y="41"/>
                    <a:pt x="225" y="41"/>
                  </a:cubicBezTo>
                  <a:cubicBezTo>
                    <a:pt x="207" y="41"/>
                    <a:pt x="193" y="38"/>
                    <a:pt x="180" y="28"/>
                  </a:cubicBezTo>
                  <a:cubicBezTo>
                    <a:pt x="174" y="32"/>
                    <a:pt x="173" y="37"/>
                    <a:pt x="169" y="43"/>
                  </a:cubicBezTo>
                  <a:cubicBezTo>
                    <a:pt x="170" y="43"/>
                    <a:pt x="170" y="43"/>
                    <a:pt x="170" y="43"/>
                  </a:cubicBezTo>
                  <a:cubicBezTo>
                    <a:pt x="157" y="59"/>
                    <a:pt x="139" y="75"/>
                    <a:pt x="125" y="93"/>
                  </a:cubicBezTo>
                  <a:cubicBezTo>
                    <a:pt x="115" y="106"/>
                    <a:pt x="123" y="114"/>
                    <a:pt x="116" y="134"/>
                  </a:cubicBezTo>
                  <a:cubicBezTo>
                    <a:pt x="114" y="142"/>
                    <a:pt x="101" y="153"/>
                    <a:pt x="93" y="158"/>
                  </a:cubicBezTo>
                  <a:cubicBezTo>
                    <a:pt x="83" y="163"/>
                    <a:pt x="69" y="162"/>
                    <a:pt x="62" y="172"/>
                  </a:cubicBezTo>
                  <a:cubicBezTo>
                    <a:pt x="49" y="189"/>
                    <a:pt x="33" y="217"/>
                    <a:pt x="27" y="238"/>
                  </a:cubicBezTo>
                  <a:cubicBezTo>
                    <a:pt x="24" y="246"/>
                    <a:pt x="12" y="253"/>
                    <a:pt x="12" y="263"/>
                  </a:cubicBezTo>
                  <a:cubicBezTo>
                    <a:pt x="12" y="284"/>
                    <a:pt x="22" y="299"/>
                    <a:pt x="22" y="322"/>
                  </a:cubicBezTo>
                  <a:cubicBezTo>
                    <a:pt x="22" y="336"/>
                    <a:pt x="12" y="364"/>
                    <a:pt x="0" y="370"/>
                  </a:cubicBezTo>
                  <a:cubicBezTo>
                    <a:pt x="4" y="377"/>
                    <a:pt x="8" y="380"/>
                    <a:pt x="8" y="387"/>
                  </a:cubicBezTo>
                  <a:cubicBezTo>
                    <a:pt x="8" y="392"/>
                    <a:pt x="11" y="396"/>
                    <a:pt x="11" y="404"/>
                  </a:cubicBezTo>
                  <a:cubicBezTo>
                    <a:pt x="9" y="404"/>
                    <a:pt x="9" y="404"/>
                    <a:pt x="9" y="404"/>
                  </a:cubicBezTo>
                  <a:cubicBezTo>
                    <a:pt x="12" y="407"/>
                    <a:pt x="13" y="408"/>
                    <a:pt x="16" y="412"/>
                  </a:cubicBezTo>
                  <a:cubicBezTo>
                    <a:pt x="16" y="414"/>
                    <a:pt x="44" y="439"/>
                    <a:pt x="48" y="441"/>
                  </a:cubicBezTo>
                  <a:cubicBezTo>
                    <a:pt x="61" y="452"/>
                    <a:pt x="64" y="464"/>
                    <a:pt x="74" y="480"/>
                  </a:cubicBezTo>
                  <a:cubicBezTo>
                    <a:pt x="85" y="497"/>
                    <a:pt x="116" y="515"/>
                    <a:pt x="131" y="526"/>
                  </a:cubicBezTo>
                  <a:cubicBezTo>
                    <a:pt x="133" y="527"/>
                    <a:pt x="140" y="530"/>
                    <a:pt x="146" y="530"/>
                  </a:cubicBezTo>
                  <a:cubicBezTo>
                    <a:pt x="167" y="530"/>
                    <a:pt x="176" y="519"/>
                    <a:pt x="197" y="519"/>
                  </a:cubicBezTo>
                  <a:cubicBezTo>
                    <a:pt x="207" y="519"/>
                    <a:pt x="220" y="527"/>
                    <a:pt x="228" y="527"/>
                  </a:cubicBezTo>
                  <a:cubicBezTo>
                    <a:pt x="236" y="527"/>
                    <a:pt x="239" y="520"/>
                    <a:pt x="247" y="518"/>
                  </a:cubicBezTo>
                  <a:cubicBezTo>
                    <a:pt x="267" y="511"/>
                    <a:pt x="286" y="499"/>
                    <a:pt x="313" y="499"/>
                  </a:cubicBezTo>
                  <a:cubicBezTo>
                    <a:pt x="334" y="499"/>
                    <a:pt x="338" y="530"/>
                    <a:pt x="354" y="530"/>
                  </a:cubicBezTo>
                  <a:cubicBezTo>
                    <a:pt x="359" y="530"/>
                    <a:pt x="367" y="530"/>
                    <a:pt x="376" y="530"/>
                  </a:cubicBezTo>
                  <a:cubicBezTo>
                    <a:pt x="394" y="530"/>
                    <a:pt x="404" y="540"/>
                    <a:pt x="409" y="552"/>
                  </a:cubicBezTo>
                  <a:cubicBezTo>
                    <a:pt x="404" y="556"/>
                    <a:pt x="404" y="572"/>
                    <a:pt x="404" y="578"/>
                  </a:cubicBezTo>
                  <a:cubicBezTo>
                    <a:pt x="404" y="581"/>
                    <a:pt x="402" y="582"/>
                    <a:pt x="404" y="586"/>
                  </a:cubicBezTo>
                  <a:cubicBezTo>
                    <a:pt x="400" y="588"/>
                    <a:pt x="392" y="602"/>
                    <a:pt x="392" y="607"/>
                  </a:cubicBezTo>
                  <a:cubicBezTo>
                    <a:pt x="392" y="632"/>
                    <a:pt x="422" y="651"/>
                    <a:pt x="436" y="668"/>
                  </a:cubicBezTo>
                  <a:cubicBezTo>
                    <a:pt x="443" y="677"/>
                    <a:pt x="441" y="689"/>
                    <a:pt x="445" y="700"/>
                  </a:cubicBezTo>
                  <a:cubicBezTo>
                    <a:pt x="450" y="713"/>
                    <a:pt x="454" y="721"/>
                    <a:pt x="458" y="744"/>
                  </a:cubicBezTo>
                  <a:cubicBezTo>
                    <a:pt x="460" y="755"/>
                    <a:pt x="465" y="761"/>
                    <a:pt x="465" y="774"/>
                  </a:cubicBezTo>
                  <a:cubicBezTo>
                    <a:pt x="465" y="802"/>
                    <a:pt x="432" y="811"/>
                    <a:pt x="432" y="848"/>
                  </a:cubicBezTo>
                  <a:cubicBezTo>
                    <a:pt x="432" y="882"/>
                    <a:pt x="447" y="902"/>
                    <a:pt x="462" y="927"/>
                  </a:cubicBezTo>
                  <a:cubicBezTo>
                    <a:pt x="466" y="934"/>
                    <a:pt x="473" y="937"/>
                    <a:pt x="473" y="944"/>
                  </a:cubicBezTo>
                  <a:cubicBezTo>
                    <a:pt x="473" y="949"/>
                    <a:pt x="473" y="950"/>
                    <a:pt x="473" y="959"/>
                  </a:cubicBezTo>
                  <a:cubicBezTo>
                    <a:pt x="473" y="1005"/>
                    <a:pt x="497" y="1036"/>
                    <a:pt x="516" y="1068"/>
                  </a:cubicBezTo>
                  <a:cubicBezTo>
                    <a:pt x="519" y="1073"/>
                    <a:pt x="533" y="1089"/>
                    <a:pt x="533" y="1097"/>
                  </a:cubicBezTo>
                  <a:cubicBezTo>
                    <a:pt x="533" y="1103"/>
                    <a:pt x="531" y="1107"/>
                    <a:pt x="527" y="1112"/>
                  </a:cubicBezTo>
                  <a:cubicBezTo>
                    <a:pt x="531" y="1116"/>
                    <a:pt x="536" y="1127"/>
                    <a:pt x="536" y="1138"/>
                  </a:cubicBezTo>
                  <a:cubicBezTo>
                    <a:pt x="537" y="1138"/>
                    <a:pt x="538" y="1136"/>
                    <a:pt x="541" y="1135"/>
                  </a:cubicBezTo>
                  <a:cubicBezTo>
                    <a:pt x="545" y="1141"/>
                    <a:pt x="549" y="1146"/>
                    <a:pt x="558" y="1146"/>
                  </a:cubicBezTo>
                  <a:cubicBezTo>
                    <a:pt x="578" y="1146"/>
                    <a:pt x="592" y="1130"/>
                    <a:pt x="614" y="1130"/>
                  </a:cubicBezTo>
                  <a:cubicBezTo>
                    <a:pt x="620" y="1130"/>
                    <a:pt x="623" y="1135"/>
                    <a:pt x="628" y="1135"/>
                  </a:cubicBezTo>
                  <a:cubicBezTo>
                    <a:pt x="633" y="1135"/>
                    <a:pt x="637" y="1132"/>
                    <a:pt x="644" y="1132"/>
                  </a:cubicBezTo>
                  <a:cubicBezTo>
                    <a:pt x="646" y="1122"/>
                    <a:pt x="659" y="1126"/>
                    <a:pt x="668" y="1122"/>
                  </a:cubicBezTo>
                  <a:cubicBezTo>
                    <a:pt x="690" y="1112"/>
                    <a:pt x="696" y="1097"/>
                    <a:pt x="709" y="1080"/>
                  </a:cubicBezTo>
                  <a:cubicBezTo>
                    <a:pt x="717" y="1069"/>
                    <a:pt x="718" y="1057"/>
                    <a:pt x="730" y="1046"/>
                  </a:cubicBezTo>
                  <a:cubicBezTo>
                    <a:pt x="736" y="1039"/>
                    <a:pt x="751" y="1028"/>
                    <a:pt x="751" y="1013"/>
                  </a:cubicBezTo>
                  <a:cubicBezTo>
                    <a:pt x="751" y="1008"/>
                    <a:pt x="748" y="1004"/>
                    <a:pt x="743" y="1002"/>
                  </a:cubicBezTo>
                  <a:cubicBezTo>
                    <a:pt x="749" y="989"/>
                    <a:pt x="757" y="983"/>
                    <a:pt x="769" y="977"/>
                  </a:cubicBezTo>
                  <a:cubicBezTo>
                    <a:pt x="773" y="975"/>
                    <a:pt x="782" y="978"/>
                    <a:pt x="785" y="973"/>
                  </a:cubicBezTo>
                  <a:cubicBezTo>
                    <a:pt x="788" y="969"/>
                    <a:pt x="790" y="951"/>
                    <a:pt x="790" y="943"/>
                  </a:cubicBezTo>
                  <a:cubicBezTo>
                    <a:pt x="790" y="927"/>
                    <a:pt x="775" y="919"/>
                    <a:pt x="775" y="907"/>
                  </a:cubicBezTo>
                  <a:cubicBezTo>
                    <a:pt x="775" y="902"/>
                    <a:pt x="783" y="893"/>
                    <a:pt x="791" y="891"/>
                  </a:cubicBezTo>
                  <a:cubicBezTo>
                    <a:pt x="796" y="857"/>
                    <a:pt x="866" y="861"/>
                    <a:pt x="866" y="820"/>
                  </a:cubicBezTo>
                  <a:cubicBezTo>
                    <a:pt x="866" y="816"/>
                    <a:pt x="865" y="813"/>
                    <a:pt x="862" y="810"/>
                  </a:cubicBezTo>
                  <a:cubicBezTo>
                    <a:pt x="862" y="795"/>
                    <a:pt x="863" y="785"/>
                    <a:pt x="863" y="776"/>
                  </a:cubicBezTo>
                  <a:cubicBezTo>
                    <a:pt x="863" y="763"/>
                    <a:pt x="863" y="763"/>
                    <a:pt x="863" y="763"/>
                  </a:cubicBezTo>
                  <a:cubicBezTo>
                    <a:pt x="864" y="762"/>
                    <a:pt x="867" y="758"/>
                    <a:pt x="867" y="755"/>
                  </a:cubicBezTo>
                  <a:cubicBezTo>
                    <a:pt x="867" y="745"/>
                    <a:pt x="848" y="736"/>
                    <a:pt x="848" y="718"/>
                  </a:cubicBezTo>
                  <a:cubicBezTo>
                    <a:pt x="848" y="702"/>
                    <a:pt x="843" y="695"/>
                    <a:pt x="843" y="679"/>
                  </a:cubicBezTo>
                  <a:cubicBezTo>
                    <a:pt x="843" y="664"/>
                    <a:pt x="857" y="660"/>
                    <a:pt x="861" y="647"/>
                  </a:cubicBezTo>
                  <a:cubicBezTo>
                    <a:pt x="874" y="600"/>
                    <a:pt x="911" y="592"/>
                    <a:pt x="946" y="564"/>
                  </a:cubicBezTo>
                  <a:cubicBezTo>
                    <a:pt x="966" y="549"/>
                    <a:pt x="973" y="530"/>
                    <a:pt x="989" y="509"/>
                  </a:cubicBezTo>
                  <a:cubicBezTo>
                    <a:pt x="1002" y="491"/>
                    <a:pt x="1026" y="452"/>
                    <a:pt x="1026" y="422"/>
                  </a:cubicBezTo>
                  <a:cubicBezTo>
                    <a:pt x="1026" y="418"/>
                    <a:pt x="1023" y="417"/>
                    <a:pt x="1022" y="414"/>
                  </a:cubicBezTo>
                  <a:cubicBezTo>
                    <a:pt x="1003" y="418"/>
                    <a:pt x="984" y="426"/>
                    <a:pt x="964" y="430"/>
                  </a:cubicBezTo>
                  <a:cubicBezTo>
                    <a:pt x="963" y="430"/>
                    <a:pt x="962" y="430"/>
                    <a:pt x="961" y="430"/>
                  </a:cubicBezTo>
                  <a:cubicBezTo>
                    <a:pt x="959" y="430"/>
                    <a:pt x="957" y="429"/>
                    <a:pt x="955" y="429"/>
                  </a:cubicBezTo>
                  <a:cubicBezTo>
                    <a:pt x="953" y="429"/>
                    <a:pt x="951" y="429"/>
                    <a:pt x="949" y="429"/>
                  </a:cubicBezTo>
                  <a:cubicBezTo>
                    <a:pt x="947" y="429"/>
                    <a:pt x="945" y="429"/>
                    <a:pt x="943" y="430"/>
                  </a:cubicBezTo>
                  <a:cubicBezTo>
                    <a:pt x="936" y="432"/>
                    <a:pt x="935" y="439"/>
                    <a:pt x="927" y="439"/>
                  </a:cubicBezTo>
                  <a:cubicBezTo>
                    <a:pt x="918" y="439"/>
                    <a:pt x="911" y="422"/>
                    <a:pt x="904" y="416"/>
                  </a:cubicBezTo>
                  <a:cubicBezTo>
                    <a:pt x="909" y="410"/>
                    <a:pt x="904" y="409"/>
                    <a:pt x="904" y="400"/>
                  </a:cubicBezTo>
                  <a:cubicBezTo>
                    <a:pt x="887" y="400"/>
                    <a:pt x="882" y="378"/>
                    <a:pt x="874" y="371"/>
                  </a:cubicBezTo>
                  <a:cubicBezTo>
                    <a:pt x="864" y="365"/>
                    <a:pt x="859" y="364"/>
                    <a:pt x="850" y="356"/>
                  </a:cubicBezTo>
                  <a:cubicBezTo>
                    <a:pt x="841" y="346"/>
                    <a:pt x="847" y="332"/>
                    <a:pt x="837" y="320"/>
                  </a:cubicBezTo>
                  <a:cubicBezTo>
                    <a:pt x="829" y="309"/>
                    <a:pt x="819" y="309"/>
                    <a:pt x="813" y="295"/>
                  </a:cubicBezTo>
                  <a:cubicBezTo>
                    <a:pt x="813" y="267"/>
                    <a:pt x="813" y="267"/>
                    <a:pt x="813" y="267"/>
                  </a:cubicBezTo>
                  <a:cubicBezTo>
                    <a:pt x="805" y="261"/>
                    <a:pt x="790" y="237"/>
                    <a:pt x="792" y="226"/>
                  </a:cubicBezTo>
                  <a:cubicBezTo>
                    <a:pt x="742" y="138"/>
                    <a:pt x="742" y="138"/>
                    <a:pt x="742" y="138"/>
                  </a:cubicBezTo>
                  <a:cubicBezTo>
                    <a:pt x="742" y="129"/>
                    <a:pt x="742" y="129"/>
                    <a:pt x="742" y="129"/>
                  </a:cubicBezTo>
                  <a:cubicBezTo>
                    <a:pt x="751" y="138"/>
                    <a:pt x="760" y="161"/>
                    <a:pt x="771" y="163"/>
                  </a:cubicBezTo>
                  <a:cubicBezTo>
                    <a:pt x="773" y="158"/>
                    <a:pt x="778" y="144"/>
                    <a:pt x="781" y="137"/>
                  </a:cubicBezTo>
                  <a:cubicBezTo>
                    <a:pt x="781" y="135"/>
                    <a:pt x="781" y="132"/>
                    <a:pt x="781" y="130"/>
                  </a:cubicBezTo>
                  <a:cubicBezTo>
                    <a:pt x="773" y="111"/>
                    <a:pt x="773" y="111"/>
                    <a:pt x="773" y="111"/>
                  </a:cubicBezTo>
                  <a:cubicBezTo>
                    <a:pt x="773" y="109"/>
                    <a:pt x="772" y="108"/>
                    <a:pt x="771" y="106"/>
                  </a:cubicBezTo>
                  <a:cubicBezTo>
                    <a:pt x="764" y="107"/>
                    <a:pt x="764" y="110"/>
                    <a:pt x="756" y="110"/>
                  </a:cubicBezTo>
                  <a:cubicBezTo>
                    <a:pt x="745" y="110"/>
                    <a:pt x="739" y="103"/>
                    <a:pt x="729" y="103"/>
                  </a:cubicBezTo>
                  <a:cubicBezTo>
                    <a:pt x="712" y="103"/>
                    <a:pt x="707" y="111"/>
                    <a:pt x="690" y="111"/>
                  </a:cubicBezTo>
                  <a:cubicBezTo>
                    <a:pt x="672" y="111"/>
                    <a:pt x="648" y="103"/>
                    <a:pt x="631" y="97"/>
                  </a:cubicBezTo>
                  <a:cubicBezTo>
                    <a:pt x="623" y="94"/>
                    <a:pt x="611" y="98"/>
                    <a:pt x="606" y="92"/>
                  </a:cubicBezTo>
                  <a:cubicBezTo>
                    <a:pt x="604" y="88"/>
                    <a:pt x="598" y="87"/>
                    <a:pt x="598" y="79"/>
                  </a:cubicBezTo>
                  <a:cubicBezTo>
                    <a:pt x="586" y="79"/>
                    <a:pt x="586" y="79"/>
                    <a:pt x="586" y="79"/>
                  </a:cubicBezTo>
                  <a:cubicBezTo>
                    <a:pt x="585" y="78"/>
                    <a:pt x="585" y="78"/>
                    <a:pt x="585" y="78"/>
                  </a:cubicBezTo>
                  <a:cubicBezTo>
                    <a:pt x="568" y="84"/>
                    <a:pt x="556" y="84"/>
                    <a:pt x="556" y="101"/>
                  </a:cubicBezTo>
                  <a:cubicBezTo>
                    <a:pt x="556" y="104"/>
                    <a:pt x="556" y="107"/>
                    <a:pt x="556" y="111"/>
                  </a:cubicBezTo>
                  <a:cubicBezTo>
                    <a:pt x="556" y="114"/>
                    <a:pt x="550" y="119"/>
                    <a:pt x="545" y="119"/>
                  </a:cubicBezTo>
                  <a:cubicBezTo>
                    <a:pt x="506" y="119"/>
                    <a:pt x="494" y="77"/>
                    <a:pt x="460" y="77"/>
                  </a:cubicBezTo>
                  <a:cubicBezTo>
                    <a:pt x="455" y="77"/>
                    <a:pt x="451" y="77"/>
                    <a:pt x="445" y="77"/>
                  </a:cubicBezTo>
                  <a:cubicBezTo>
                    <a:pt x="435" y="77"/>
                    <a:pt x="421" y="65"/>
                    <a:pt x="421" y="52"/>
                  </a:cubicBezTo>
                  <a:cubicBezTo>
                    <a:pt x="421" y="44"/>
                    <a:pt x="428" y="40"/>
                    <a:pt x="428" y="32"/>
                  </a:cubicBezTo>
                  <a:cubicBezTo>
                    <a:pt x="428" y="27"/>
                    <a:pt x="421" y="25"/>
                    <a:pt x="421" y="20"/>
                  </a:cubicBezTo>
                  <a:cubicBezTo>
                    <a:pt x="421" y="13"/>
                    <a:pt x="428" y="15"/>
                    <a:pt x="429" y="7"/>
                  </a:cubicBezTo>
                  <a:cubicBezTo>
                    <a:pt x="426" y="7"/>
                    <a:pt x="424" y="10"/>
                    <a:pt x="421" y="10"/>
                  </a:cubicBezTo>
                  <a:cubicBezTo>
                    <a:pt x="413" y="10"/>
                    <a:pt x="415" y="0"/>
                    <a:pt x="405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31"/>
            <p:cNvSpPr>
              <a:spLocks/>
            </p:cNvSpPr>
            <p:nvPr/>
          </p:nvSpPr>
          <p:spPr bwMode="auto">
            <a:xfrm>
              <a:off x="4359" y="1478"/>
              <a:ext cx="1323" cy="1149"/>
            </a:xfrm>
            <a:custGeom>
              <a:avLst/>
              <a:gdLst>
                <a:gd name="T0" fmla="*/ 75 w 560"/>
                <a:gd name="T1" fmla="*/ 16 h 486"/>
                <a:gd name="T2" fmla="*/ 46 w 560"/>
                <a:gd name="T3" fmla="*/ 18 h 486"/>
                <a:gd name="T4" fmla="*/ 9 w 560"/>
                <a:gd name="T5" fmla="*/ 45 h 486"/>
                <a:gd name="T6" fmla="*/ 0 w 560"/>
                <a:gd name="T7" fmla="*/ 66 h 486"/>
                <a:gd name="T8" fmla="*/ 27 w 560"/>
                <a:gd name="T9" fmla="*/ 95 h 486"/>
                <a:gd name="T10" fmla="*/ 59 w 560"/>
                <a:gd name="T11" fmla="*/ 105 h 486"/>
                <a:gd name="T12" fmla="*/ 130 w 560"/>
                <a:gd name="T13" fmla="*/ 93 h 486"/>
                <a:gd name="T14" fmla="*/ 150 w 560"/>
                <a:gd name="T15" fmla="*/ 98 h 486"/>
                <a:gd name="T16" fmla="*/ 136 w 560"/>
                <a:gd name="T17" fmla="*/ 151 h 486"/>
                <a:gd name="T18" fmla="*/ 126 w 560"/>
                <a:gd name="T19" fmla="*/ 193 h 486"/>
                <a:gd name="T20" fmla="*/ 131 w 560"/>
                <a:gd name="T21" fmla="*/ 235 h 486"/>
                <a:gd name="T22" fmla="*/ 165 w 560"/>
                <a:gd name="T23" fmla="*/ 287 h 486"/>
                <a:gd name="T24" fmla="*/ 185 w 560"/>
                <a:gd name="T25" fmla="*/ 311 h 486"/>
                <a:gd name="T26" fmla="*/ 238 w 560"/>
                <a:gd name="T27" fmla="*/ 408 h 486"/>
                <a:gd name="T28" fmla="*/ 260 w 560"/>
                <a:gd name="T29" fmla="*/ 472 h 486"/>
                <a:gd name="T30" fmla="*/ 280 w 560"/>
                <a:gd name="T31" fmla="*/ 484 h 486"/>
                <a:gd name="T32" fmla="*/ 353 w 560"/>
                <a:gd name="T33" fmla="*/ 453 h 486"/>
                <a:gd name="T34" fmla="*/ 438 w 560"/>
                <a:gd name="T35" fmla="*/ 416 h 486"/>
                <a:gd name="T36" fmla="*/ 476 w 560"/>
                <a:gd name="T37" fmla="*/ 370 h 486"/>
                <a:gd name="T38" fmla="*/ 497 w 560"/>
                <a:gd name="T39" fmla="*/ 324 h 486"/>
                <a:gd name="T40" fmla="*/ 454 w 560"/>
                <a:gd name="T41" fmla="*/ 289 h 486"/>
                <a:gd name="T42" fmla="*/ 375 w 560"/>
                <a:gd name="T43" fmla="*/ 295 h 486"/>
                <a:gd name="T44" fmla="*/ 368 w 560"/>
                <a:gd name="T45" fmla="*/ 281 h 486"/>
                <a:gd name="T46" fmla="*/ 333 w 560"/>
                <a:gd name="T47" fmla="*/ 219 h 486"/>
                <a:gd name="T48" fmla="*/ 379 w 560"/>
                <a:gd name="T49" fmla="*/ 240 h 486"/>
                <a:gd name="T50" fmla="*/ 443 w 560"/>
                <a:gd name="T51" fmla="*/ 263 h 486"/>
                <a:gd name="T52" fmla="*/ 489 w 560"/>
                <a:gd name="T53" fmla="*/ 281 h 486"/>
                <a:gd name="T54" fmla="*/ 540 w 560"/>
                <a:gd name="T55" fmla="*/ 288 h 486"/>
                <a:gd name="T56" fmla="*/ 537 w 560"/>
                <a:gd name="T57" fmla="*/ 279 h 486"/>
                <a:gd name="T58" fmla="*/ 527 w 560"/>
                <a:gd name="T59" fmla="*/ 206 h 486"/>
                <a:gd name="T60" fmla="*/ 538 w 560"/>
                <a:gd name="T61" fmla="*/ 187 h 486"/>
                <a:gd name="T62" fmla="*/ 523 w 560"/>
                <a:gd name="T63" fmla="*/ 149 h 486"/>
                <a:gd name="T64" fmla="*/ 521 w 560"/>
                <a:gd name="T65" fmla="*/ 143 h 486"/>
                <a:gd name="T66" fmla="*/ 521 w 560"/>
                <a:gd name="T67" fmla="*/ 138 h 486"/>
                <a:gd name="T68" fmla="*/ 532 w 560"/>
                <a:gd name="T69" fmla="*/ 106 h 486"/>
                <a:gd name="T70" fmla="*/ 526 w 560"/>
                <a:gd name="T71" fmla="*/ 89 h 486"/>
                <a:gd name="T72" fmla="*/ 441 w 560"/>
                <a:gd name="T73" fmla="*/ 69 h 486"/>
                <a:gd name="T74" fmla="*/ 420 w 560"/>
                <a:gd name="T75" fmla="*/ 91 h 486"/>
                <a:gd name="T76" fmla="*/ 371 w 560"/>
                <a:gd name="T77" fmla="*/ 91 h 486"/>
                <a:gd name="T78" fmla="*/ 356 w 560"/>
                <a:gd name="T79" fmla="*/ 82 h 486"/>
                <a:gd name="T80" fmla="*/ 344 w 560"/>
                <a:gd name="T81" fmla="*/ 61 h 486"/>
                <a:gd name="T82" fmla="*/ 337 w 560"/>
                <a:gd name="T83" fmla="*/ 49 h 486"/>
                <a:gd name="T84" fmla="*/ 307 w 560"/>
                <a:gd name="T85" fmla="*/ 53 h 486"/>
                <a:gd name="T86" fmla="*/ 246 w 560"/>
                <a:gd name="T87" fmla="*/ 5 h 486"/>
                <a:gd name="T88" fmla="*/ 246 w 560"/>
                <a:gd name="T89" fmla="*/ 5 h 486"/>
                <a:gd name="T90" fmla="*/ 246 w 560"/>
                <a:gd name="T91" fmla="*/ 5 h 486"/>
                <a:gd name="T92" fmla="*/ 210 w 560"/>
                <a:gd name="T93" fmla="*/ 19 h 486"/>
                <a:gd name="T94" fmla="*/ 127 w 560"/>
                <a:gd name="T95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0" h="486">
                  <a:moveTo>
                    <a:pt x="127" y="0"/>
                  </a:moveTo>
                  <a:cubicBezTo>
                    <a:pt x="118" y="0"/>
                    <a:pt x="103" y="1"/>
                    <a:pt x="97" y="5"/>
                  </a:cubicBezTo>
                  <a:cubicBezTo>
                    <a:pt x="91" y="9"/>
                    <a:pt x="81" y="16"/>
                    <a:pt x="75" y="16"/>
                  </a:cubicBezTo>
                  <a:cubicBezTo>
                    <a:pt x="75" y="16"/>
                    <a:pt x="65" y="16"/>
                    <a:pt x="59" y="16"/>
                  </a:cubicBezTo>
                  <a:cubicBezTo>
                    <a:pt x="57" y="16"/>
                    <a:pt x="54" y="15"/>
                    <a:pt x="52" y="15"/>
                  </a:cubicBezTo>
                  <a:cubicBezTo>
                    <a:pt x="49" y="15"/>
                    <a:pt x="46" y="16"/>
                    <a:pt x="46" y="18"/>
                  </a:cubicBezTo>
                  <a:cubicBezTo>
                    <a:pt x="46" y="22"/>
                    <a:pt x="49" y="21"/>
                    <a:pt x="50" y="25"/>
                  </a:cubicBezTo>
                  <a:cubicBezTo>
                    <a:pt x="41" y="30"/>
                    <a:pt x="3" y="26"/>
                    <a:pt x="3" y="43"/>
                  </a:cubicBezTo>
                  <a:cubicBezTo>
                    <a:pt x="3" y="45"/>
                    <a:pt x="6" y="45"/>
                    <a:pt x="9" y="45"/>
                  </a:cubicBezTo>
                  <a:cubicBezTo>
                    <a:pt x="10" y="45"/>
                    <a:pt x="11" y="45"/>
                    <a:pt x="12" y="45"/>
                  </a:cubicBezTo>
                  <a:cubicBezTo>
                    <a:pt x="11" y="48"/>
                    <a:pt x="12" y="48"/>
                    <a:pt x="12" y="52"/>
                  </a:cubicBezTo>
                  <a:cubicBezTo>
                    <a:pt x="12" y="62"/>
                    <a:pt x="6" y="61"/>
                    <a:pt x="0" y="66"/>
                  </a:cubicBezTo>
                  <a:cubicBezTo>
                    <a:pt x="8" y="70"/>
                    <a:pt x="14" y="69"/>
                    <a:pt x="18" y="76"/>
                  </a:cubicBezTo>
                  <a:cubicBezTo>
                    <a:pt x="13" y="81"/>
                    <a:pt x="28" y="89"/>
                    <a:pt x="32" y="92"/>
                  </a:cubicBezTo>
                  <a:cubicBezTo>
                    <a:pt x="31" y="93"/>
                    <a:pt x="29" y="95"/>
                    <a:pt x="27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5" y="95"/>
                    <a:pt x="36" y="95"/>
                    <a:pt x="37" y="95"/>
                  </a:cubicBezTo>
                  <a:cubicBezTo>
                    <a:pt x="45" y="95"/>
                    <a:pt x="50" y="105"/>
                    <a:pt x="59" y="105"/>
                  </a:cubicBezTo>
                  <a:cubicBezTo>
                    <a:pt x="68" y="105"/>
                    <a:pt x="66" y="93"/>
                    <a:pt x="77" y="93"/>
                  </a:cubicBezTo>
                  <a:cubicBezTo>
                    <a:pt x="88" y="93"/>
                    <a:pt x="92" y="106"/>
                    <a:pt x="103" y="106"/>
                  </a:cubicBezTo>
                  <a:cubicBezTo>
                    <a:pt x="119" y="106"/>
                    <a:pt x="121" y="99"/>
                    <a:pt x="130" y="93"/>
                  </a:cubicBezTo>
                  <a:cubicBezTo>
                    <a:pt x="132" y="95"/>
                    <a:pt x="135" y="97"/>
                    <a:pt x="140" y="97"/>
                  </a:cubicBezTo>
                  <a:cubicBezTo>
                    <a:pt x="145" y="97"/>
                    <a:pt x="146" y="94"/>
                    <a:pt x="150" y="92"/>
                  </a:cubicBezTo>
                  <a:cubicBezTo>
                    <a:pt x="150" y="98"/>
                    <a:pt x="150" y="98"/>
                    <a:pt x="150" y="98"/>
                  </a:cubicBezTo>
                  <a:cubicBezTo>
                    <a:pt x="149" y="99"/>
                    <a:pt x="147" y="100"/>
                    <a:pt x="147" y="103"/>
                  </a:cubicBezTo>
                  <a:cubicBezTo>
                    <a:pt x="147" y="109"/>
                    <a:pt x="149" y="117"/>
                    <a:pt x="149" y="126"/>
                  </a:cubicBezTo>
                  <a:cubicBezTo>
                    <a:pt x="149" y="138"/>
                    <a:pt x="139" y="140"/>
                    <a:pt x="136" y="151"/>
                  </a:cubicBezTo>
                  <a:cubicBezTo>
                    <a:pt x="132" y="161"/>
                    <a:pt x="131" y="167"/>
                    <a:pt x="127" y="179"/>
                  </a:cubicBezTo>
                  <a:cubicBezTo>
                    <a:pt x="127" y="181"/>
                    <a:pt x="123" y="181"/>
                    <a:pt x="123" y="185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34" y="212"/>
                    <a:pt x="134" y="212"/>
                    <a:pt x="134" y="212"/>
                  </a:cubicBezTo>
                  <a:cubicBezTo>
                    <a:pt x="134" y="214"/>
                    <a:pt x="134" y="217"/>
                    <a:pt x="134" y="219"/>
                  </a:cubicBezTo>
                  <a:cubicBezTo>
                    <a:pt x="133" y="225"/>
                    <a:pt x="131" y="232"/>
                    <a:pt x="131" y="235"/>
                  </a:cubicBezTo>
                  <a:cubicBezTo>
                    <a:pt x="131" y="237"/>
                    <a:pt x="138" y="245"/>
                    <a:pt x="140" y="248"/>
                  </a:cubicBezTo>
                  <a:cubicBezTo>
                    <a:pt x="146" y="257"/>
                    <a:pt x="151" y="265"/>
                    <a:pt x="157" y="274"/>
                  </a:cubicBezTo>
                  <a:cubicBezTo>
                    <a:pt x="159" y="278"/>
                    <a:pt x="163" y="282"/>
                    <a:pt x="165" y="287"/>
                  </a:cubicBezTo>
                  <a:cubicBezTo>
                    <a:pt x="166" y="290"/>
                    <a:pt x="165" y="298"/>
                    <a:pt x="168" y="301"/>
                  </a:cubicBezTo>
                  <a:cubicBezTo>
                    <a:pt x="169" y="303"/>
                    <a:pt x="176" y="302"/>
                    <a:pt x="178" y="304"/>
                  </a:cubicBezTo>
                  <a:cubicBezTo>
                    <a:pt x="180" y="306"/>
                    <a:pt x="183" y="309"/>
                    <a:pt x="185" y="311"/>
                  </a:cubicBezTo>
                  <a:cubicBezTo>
                    <a:pt x="187" y="321"/>
                    <a:pt x="194" y="324"/>
                    <a:pt x="194" y="336"/>
                  </a:cubicBezTo>
                  <a:cubicBezTo>
                    <a:pt x="194" y="356"/>
                    <a:pt x="199" y="367"/>
                    <a:pt x="217" y="371"/>
                  </a:cubicBezTo>
                  <a:cubicBezTo>
                    <a:pt x="217" y="383"/>
                    <a:pt x="232" y="402"/>
                    <a:pt x="238" y="408"/>
                  </a:cubicBezTo>
                  <a:cubicBezTo>
                    <a:pt x="244" y="414"/>
                    <a:pt x="253" y="419"/>
                    <a:pt x="250" y="430"/>
                  </a:cubicBezTo>
                  <a:cubicBezTo>
                    <a:pt x="249" y="435"/>
                    <a:pt x="245" y="445"/>
                    <a:pt x="251" y="446"/>
                  </a:cubicBezTo>
                  <a:cubicBezTo>
                    <a:pt x="251" y="456"/>
                    <a:pt x="255" y="464"/>
                    <a:pt x="260" y="472"/>
                  </a:cubicBezTo>
                  <a:cubicBezTo>
                    <a:pt x="263" y="478"/>
                    <a:pt x="259" y="478"/>
                    <a:pt x="261" y="478"/>
                  </a:cubicBezTo>
                  <a:cubicBezTo>
                    <a:pt x="262" y="479"/>
                    <a:pt x="276" y="486"/>
                    <a:pt x="277" y="486"/>
                  </a:cubicBezTo>
                  <a:cubicBezTo>
                    <a:pt x="280" y="484"/>
                    <a:pt x="280" y="484"/>
                    <a:pt x="280" y="484"/>
                  </a:cubicBezTo>
                  <a:cubicBezTo>
                    <a:pt x="292" y="484"/>
                    <a:pt x="293" y="479"/>
                    <a:pt x="302" y="473"/>
                  </a:cubicBezTo>
                  <a:cubicBezTo>
                    <a:pt x="318" y="473"/>
                    <a:pt x="318" y="473"/>
                    <a:pt x="318" y="473"/>
                  </a:cubicBezTo>
                  <a:cubicBezTo>
                    <a:pt x="325" y="470"/>
                    <a:pt x="346" y="455"/>
                    <a:pt x="353" y="453"/>
                  </a:cubicBezTo>
                  <a:cubicBezTo>
                    <a:pt x="365" y="450"/>
                    <a:pt x="382" y="447"/>
                    <a:pt x="394" y="441"/>
                  </a:cubicBezTo>
                  <a:cubicBezTo>
                    <a:pt x="393" y="440"/>
                    <a:pt x="392" y="438"/>
                    <a:pt x="392" y="436"/>
                  </a:cubicBezTo>
                  <a:cubicBezTo>
                    <a:pt x="392" y="424"/>
                    <a:pt x="424" y="419"/>
                    <a:pt x="438" y="416"/>
                  </a:cubicBezTo>
                  <a:cubicBezTo>
                    <a:pt x="438" y="410"/>
                    <a:pt x="448" y="401"/>
                    <a:pt x="453" y="401"/>
                  </a:cubicBezTo>
                  <a:cubicBezTo>
                    <a:pt x="461" y="401"/>
                    <a:pt x="460" y="385"/>
                    <a:pt x="468" y="385"/>
                  </a:cubicBezTo>
                  <a:cubicBezTo>
                    <a:pt x="475" y="385"/>
                    <a:pt x="474" y="376"/>
                    <a:pt x="476" y="370"/>
                  </a:cubicBezTo>
                  <a:cubicBezTo>
                    <a:pt x="478" y="364"/>
                    <a:pt x="484" y="362"/>
                    <a:pt x="491" y="362"/>
                  </a:cubicBezTo>
                  <a:cubicBezTo>
                    <a:pt x="491" y="349"/>
                    <a:pt x="507" y="345"/>
                    <a:pt x="507" y="333"/>
                  </a:cubicBezTo>
                  <a:cubicBezTo>
                    <a:pt x="507" y="328"/>
                    <a:pt x="499" y="329"/>
                    <a:pt x="497" y="324"/>
                  </a:cubicBezTo>
                  <a:cubicBezTo>
                    <a:pt x="497" y="325"/>
                    <a:pt x="497" y="325"/>
                    <a:pt x="497" y="325"/>
                  </a:cubicBezTo>
                  <a:cubicBezTo>
                    <a:pt x="493" y="323"/>
                    <a:pt x="493" y="314"/>
                    <a:pt x="487" y="312"/>
                  </a:cubicBezTo>
                  <a:cubicBezTo>
                    <a:pt x="471" y="307"/>
                    <a:pt x="461" y="305"/>
                    <a:pt x="454" y="289"/>
                  </a:cubicBezTo>
                  <a:cubicBezTo>
                    <a:pt x="454" y="270"/>
                    <a:pt x="454" y="270"/>
                    <a:pt x="454" y="270"/>
                  </a:cubicBezTo>
                  <a:cubicBezTo>
                    <a:pt x="435" y="284"/>
                    <a:pt x="432" y="306"/>
                    <a:pt x="397" y="306"/>
                  </a:cubicBezTo>
                  <a:cubicBezTo>
                    <a:pt x="389" y="306"/>
                    <a:pt x="375" y="302"/>
                    <a:pt x="375" y="295"/>
                  </a:cubicBezTo>
                  <a:cubicBezTo>
                    <a:pt x="375" y="288"/>
                    <a:pt x="379" y="284"/>
                    <a:pt x="379" y="278"/>
                  </a:cubicBezTo>
                  <a:cubicBezTo>
                    <a:pt x="379" y="276"/>
                    <a:pt x="379" y="274"/>
                    <a:pt x="379" y="272"/>
                  </a:cubicBezTo>
                  <a:cubicBezTo>
                    <a:pt x="373" y="273"/>
                    <a:pt x="374" y="280"/>
                    <a:pt x="368" y="281"/>
                  </a:cubicBezTo>
                  <a:cubicBezTo>
                    <a:pt x="367" y="277"/>
                    <a:pt x="364" y="275"/>
                    <a:pt x="364" y="269"/>
                  </a:cubicBezTo>
                  <a:cubicBezTo>
                    <a:pt x="352" y="267"/>
                    <a:pt x="337" y="244"/>
                    <a:pt x="334" y="231"/>
                  </a:cubicBezTo>
                  <a:cubicBezTo>
                    <a:pt x="333" y="227"/>
                    <a:pt x="333" y="224"/>
                    <a:pt x="333" y="219"/>
                  </a:cubicBezTo>
                  <a:cubicBezTo>
                    <a:pt x="333" y="212"/>
                    <a:pt x="336" y="202"/>
                    <a:pt x="344" y="202"/>
                  </a:cubicBezTo>
                  <a:cubicBezTo>
                    <a:pt x="358" y="202"/>
                    <a:pt x="370" y="219"/>
                    <a:pt x="376" y="230"/>
                  </a:cubicBezTo>
                  <a:cubicBezTo>
                    <a:pt x="377" y="232"/>
                    <a:pt x="375" y="236"/>
                    <a:pt x="379" y="240"/>
                  </a:cubicBezTo>
                  <a:cubicBezTo>
                    <a:pt x="384" y="245"/>
                    <a:pt x="393" y="242"/>
                    <a:pt x="399" y="249"/>
                  </a:cubicBezTo>
                  <a:cubicBezTo>
                    <a:pt x="404" y="254"/>
                    <a:pt x="409" y="261"/>
                    <a:pt x="417" y="263"/>
                  </a:cubicBezTo>
                  <a:cubicBezTo>
                    <a:pt x="443" y="263"/>
                    <a:pt x="443" y="263"/>
                    <a:pt x="443" y="263"/>
                  </a:cubicBezTo>
                  <a:cubicBezTo>
                    <a:pt x="447" y="260"/>
                    <a:pt x="449" y="255"/>
                    <a:pt x="455" y="255"/>
                  </a:cubicBezTo>
                  <a:cubicBezTo>
                    <a:pt x="466" y="255"/>
                    <a:pt x="466" y="271"/>
                    <a:pt x="471" y="277"/>
                  </a:cubicBezTo>
                  <a:cubicBezTo>
                    <a:pt x="471" y="277"/>
                    <a:pt x="487" y="281"/>
                    <a:pt x="489" y="281"/>
                  </a:cubicBezTo>
                  <a:cubicBezTo>
                    <a:pt x="504" y="281"/>
                    <a:pt x="527" y="288"/>
                    <a:pt x="537" y="288"/>
                  </a:cubicBezTo>
                  <a:cubicBezTo>
                    <a:pt x="537" y="288"/>
                    <a:pt x="538" y="288"/>
                    <a:pt x="539" y="288"/>
                  </a:cubicBezTo>
                  <a:cubicBezTo>
                    <a:pt x="539" y="288"/>
                    <a:pt x="540" y="288"/>
                    <a:pt x="540" y="288"/>
                  </a:cubicBezTo>
                  <a:cubicBezTo>
                    <a:pt x="540" y="285"/>
                    <a:pt x="537" y="282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64"/>
                    <a:pt x="546" y="261"/>
                    <a:pt x="560" y="258"/>
                  </a:cubicBezTo>
                  <a:cubicBezTo>
                    <a:pt x="560" y="235"/>
                    <a:pt x="542" y="233"/>
                    <a:pt x="533" y="215"/>
                  </a:cubicBezTo>
                  <a:cubicBezTo>
                    <a:pt x="532" y="212"/>
                    <a:pt x="527" y="212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196"/>
                    <a:pt x="538" y="198"/>
                    <a:pt x="538" y="187"/>
                  </a:cubicBezTo>
                  <a:cubicBezTo>
                    <a:pt x="538" y="178"/>
                    <a:pt x="528" y="183"/>
                    <a:pt x="526" y="178"/>
                  </a:cubicBezTo>
                  <a:cubicBezTo>
                    <a:pt x="524" y="174"/>
                    <a:pt x="525" y="170"/>
                    <a:pt x="523" y="166"/>
                  </a:cubicBezTo>
                  <a:cubicBezTo>
                    <a:pt x="523" y="149"/>
                    <a:pt x="523" y="149"/>
                    <a:pt x="523" y="149"/>
                  </a:cubicBezTo>
                  <a:cubicBezTo>
                    <a:pt x="522" y="147"/>
                    <a:pt x="523" y="146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2" y="143"/>
                    <a:pt x="522" y="142"/>
                    <a:pt x="522" y="142"/>
                  </a:cubicBezTo>
                  <a:cubicBezTo>
                    <a:pt x="522" y="140"/>
                    <a:pt x="521" y="139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7"/>
                    <a:pt x="529" y="118"/>
                    <a:pt x="533" y="116"/>
                  </a:cubicBezTo>
                  <a:cubicBezTo>
                    <a:pt x="531" y="113"/>
                    <a:pt x="532" y="110"/>
                    <a:pt x="532" y="106"/>
                  </a:cubicBezTo>
                  <a:cubicBezTo>
                    <a:pt x="531" y="102"/>
                    <a:pt x="532" y="98"/>
                    <a:pt x="531" y="95"/>
                  </a:cubicBezTo>
                  <a:cubicBezTo>
                    <a:pt x="531" y="95"/>
                    <a:pt x="531" y="95"/>
                    <a:pt x="531" y="95"/>
                  </a:cubicBezTo>
                  <a:cubicBezTo>
                    <a:pt x="530" y="93"/>
                    <a:pt x="527" y="92"/>
                    <a:pt x="526" y="89"/>
                  </a:cubicBezTo>
                  <a:cubicBezTo>
                    <a:pt x="511" y="89"/>
                    <a:pt x="507" y="77"/>
                    <a:pt x="494" y="73"/>
                  </a:cubicBezTo>
                  <a:cubicBezTo>
                    <a:pt x="483" y="69"/>
                    <a:pt x="476" y="69"/>
                    <a:pt x="465" y="62"/>
                  </a:cubicBezTo>
                  <a:cubicBezTo>
                    <a:pt x="457" y="68"/>
                    <a:pt x="451" y="65"/>
                    <a:pt x="441" y="69"/>
                  </a:cubicBezTo>
                  <a:cubicBezTo>
                    <a:pt x="435" y="71"/>
                    <a:pt x="437" y="73"/>
                    <a:pt x="431" y="75"/>
                  </a:cubicBezTo>
                  <a:cubicBezTo>
                    <a:pt x="426" y="77"/>
                    <a:pt x="420" y="77"/>
                    <a:pt x="420" y="82"/>
                  </a:cubicBezTo>
                  <a:cubicBezTo>
                    <a:pt x="420" y="86"/>
                    <a:pt x="420" y="87"/>
                    <a:pt x="420" y="91"/>
                  </a:cubicBezTo>
                  <a:cubicBezTo>
                    <a:pt x="413" y="93"/>
                    <a:pt x="404" y="94"/>
                    <a:pt x="395" y="94"/>
                  </a:cubicBezTo>
                  <a:cubicBezTo>
                    <a:pt x="393" y="94"/>
                    <a:pt x="390" y="95"/>
                    <a:pt x="387" y="95"/>
                  </a:cubicBezTo>
                  <a:cubicBezTo>
                    <a:pt x="380" y="95"/>
                    <a:pt x="373" y="94"/>
                    <a:pt x="371" y="91"/>
                  </a:cubicBezTo>
                  <a:cubicBezTo>
                    <a:pt x="367" y="88"/>
                    <a:pt x="366" y="83"/>
                    <a:pt x="362" y="82"/>
                  </a:cubicBezTo>
                  <a:cubicBezTo>
                    <a:pt x="361" y="82"/>
                    <a:pt x="360" y="82"/>
                    <a:pt x="359" y="82"/>
                  </a:cubicBezTo>
                  <a:cubicBezTo>
                    <a:pt x="358" y="82"/>
                    <a:pt x="357" y="82"/>
                    <a:pt x="356" y="82"/>
                  </a:cubicBezTo>
                  <a:cubicBezTo>
                    <a:pt x="355" y="82"/>
                    <a:pt x="354" y="82"/>
                    <a:pt x="353" y="82"/>
                  </a:cubicBezTo>
                  <a:cubicBezTo>
                    <a:pt x="350" y="82"/>
                    <a:pt x="348" y="81"/>
                    <a:pt x="346" y="78"/>
                  </a:cubicBezTo>
                  <a:cubicBezTo>
                    <a:pt x="343" y="72"/>
                    <a:pt x="348" y="67"/>
                    <a:pt x="344" y="61"/>
                  </a:cubicBezTo>
                  <a:cubicBezTo>
                    <a:pt x="341" y="57"/>
                    <a:pt x="337" y="57"/>
                    <a:pt x="337" y="52"/>
                  </a:cubicBezTo>
                  <a:cubicBezTo>
                    <a:pt x="337" y="52"/>
                    <a:pt x="337" y="51"/>
                    <a:pt x="337" y="50"/>
                  </a:cubicBezTo>
                  <a:cubicBezTo>
                    <a:pt x="337" y="50"/>
                    <a:pt x="337" y="49"/>
                    <a:pt x="337" y="49"/>
                  </a:cubicBezTo>
                  <a:cubicBezTo>
                    <a:pt x="335" y="47"/>
                    <a:pt x="335" y="43"/>
                    <a:pt x="333" y="40"/>
                  </a:cubicBezTo>
                  <a:cubicBezTo>
                    <a:pt x="329" y="40"/>
                    <a:pt x="330" y="40"/>
                    <a:pt x="326" y="41"/>
                  </a:cubicBezTo>
                  <a:cubicBezTo>
                    <a:pt x="318" y="44"/>
                    <a:pt x="318" y="53"/>
                    <a:pt x="307" y="53"/>
                  </a:cubicBezTo>
                  <a:cubicBezTo>
                    <a:pt x="292" y="53"/>
                    <a:pt x="290" y="37"/>
                    <a:pt x="280" y="34"/>
                  </a:cubicBezTo>
                  <a:cubicBezTo>
                    <a:pt x="279" y="34"/>
                    <a:pt x="269" y="28"/>
                    <a:pt x="268" y="26"/>
                  </a:cubicBezTo>
                  <a:cubicBezTo>
                    <a:pt x="262" y="15"/>
                    <a:pt x="263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30" y="5"/>
                    <a:pt x="224" y="19"/>
                    <a:pt x="210" y="19"/>
                  </a:cubicBezTo>
                  <a:cubicBezTo>
                    <a:pt x="204" y="19"/>
                    <a:pt x="195" y="19"/>
                    <a:pt x="179" y="19"/>
                  </a:cubicBezTo>
                  <a:cubicBezTo>
                    <a:pt x="174" y="18"/>
                    <a:pt x="153" y="15"/>
                    <a:pt x="153" y="8"/>
                  </a:cubicBezTo>
                  <a:cubicBezTo>
                    <a:pt x="141" y="8"/>
                    <a:pt x="141" y="0"/>
                    <a:pt x="127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32"/>
            <p:cNvSpPr>
              <a:spLocks/>
            </p:cNvSpPr>
            <p:nvPr/>
          </p:nvSpPr>
          <p:spPr bwMode="auto">
            <a:xfrm>
              <a:off x="6264" y="2726"/>
              <a:ext cx="71" cy="135"/>
            </a:xfrm>
            <a:custGeom>
              <a:avLst/>
              <a:gdLst>
                <a:gd name="T0" fmla="*/ 7 w 30"/>
                <a:gd name="T1" fmla="*/ 0 h 57"/>
                <a:gd name="T2" fmla="*/ 0 w 30"/>
                <a:gd name="T3" fmla="*/ 43 h 57"/>
                <a:gd name="T4" fmla="*/ 13 w 30"/>
                <a:gd name="T5" fmla="*/ 57 h 57"/>
                <a:gd name="T6" fmla="*/ 30 w 30"/>
                <a:gd name="T7" fmla="*/ 36 h 57"/>
                <a:gd name="T8" fmla="*/ 7 w 3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7">
                  <a:moveTo>
                    <a:pt x="7" y="0"/>
                  </a:moveTo>
                  <a:cubicBezTo>
                    <a:pt x="7" y="16"/>
                    <a:pt x="0" y="27"/>
                    <a:pt x="0" y="43"/>
                  </a:cubicBezTo>
                  <a:cubicBezTo>
                    <a:pt x="0" y="50"/>
                    <a:pt x="5" y="57"/>
                    <a:pt x="13" y="57"/>
                  </a:cubicBezTo>
                  <a:cubicBezTo>
                    <a:pt x="23" y="57"/>
                    <a:pt x="30" y="45"/>
                    <a:pt x="30" y="36"/>
                  </a:cubicBezTo>
                  <a:cubicBezTo>
                    <a:pt x="30" y="19"/>
                    <a:pt x="14" y="13"/>
                    <a:pt x="7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33"/>
            <p:cNvSpPr>
              <a:spLocks/>
            </p:cNvSpPr>
            <p:nvPr/>
          </p:nvSpPr>
          <p:spPr bwMode="auto">
            <a:xfrm>
              <a:off x="5590" y="1622"/>
              <a:ext cx="1440" cy="1161"/>
            </a:xfrm>
            <a:custGeom>
              <a:avLst/>
              <a:gdLst>
                <a:gd name="T0" fmla="*/ 137 w 609"/>
                <a:gd name="T1" fmla="*/ 13 h 491"/>
                <a:gd name="T2" fmla="*/ 137 w 609"/>
                <a:gd name="T3" fmla="*/ 13 h 491"/>
                <a:gd name="T4" fmla="*/ 114 w 609"/>
                <a:gd name="T5" fmla="*/ 26 h 491"/>
                <a:gd name="T6" fmla="*/ 93 w 609"/>
                <a:gd name="T7" fmla="*/ 22 h 491"/>
                <a:gd name="T8" fmla="*/ 87 w 609"/>
                <a:gd name="T9" fmla="*/ 18 h 491"/>
                <a:gd name="T10" fmla="*/ 55 w 609"/>
                <a:gd name="T11" fmla="*/ 39 h 491"/>
                <a:gd name="T12" fmla="*/ 12 w 609"/>
                <a:gd name="T13" fmla="*/ 55 h 491"/>
                <a:gd name="T14" fmla="*/ 1 w 609"/>
                <a:gd name="T15" fmla="*/ 81 h 491"/>
                <a:gd name="T16" fmla="*/ 2 w 609"/>
                <a:gd name="T17" fmla="*/ 105 h 491"/>
                <a:gd name="T18" fmla="*/ 6 w 609"/>
                <a:gd name="T19" fmla="*/ 145 h 491"/>
                <a:gd name="T20" fmla="*/ 39 w 609"/>
                <a:gd name="T21" fmla="*/ 197 h 491"/>
                <a:gd name="T22" fmla="*/ 37 w 609"/>
                <a:gd name="T23" fmla="*/ 226 h 491"/>
                <a:gd name="T24" fmla="*/ 78 w 609"/>
                <a:gd name="T25" fmla="*/ 221 h 491"/>
                <a:gd name="T26" fmla="*/ 142 w 609"/>
                <a:gd name="T27" fmla="*/ 263 h 491"/>
                <a:gd name="T28" fmla="*/ 127 w 609"/>
                <a:gd name="T29" fmla="*/ 271 h 491"/>
                <a:gd name="T30" fmla="*/ 177 w 609"/>
                <a:gd name="T31" fmla="*/ 272 h 491"/>
                <a:gd name="T32" fmla="*/ 177 w 609"/>
                <a:gd name="T33" fmla="*/ 316 h 491"/>
                <a:gd name="T34" fmla="*/ 209 w 609"/>
                <a:gd name="T35" fmla="*/ 408 h 491"/>
                <a:gd name="T36" fmla="*/ 244 w 609"/>
                <a:gd name="T37" fmla="*/ 486 h 491"/>
                <a:gd name="T38" fmla="*/ 269 w 609"/>
                <a:gd name="T39" fmla="*/ 474 h 491"/>
                <a:gd name="T40" fmla="*/ 285 w 609"/>
                <a:gd name="T41" fmla="*/ 440 h 491"/>
                <a:gd name="T42" fmla="*/ 322 w 609"/>
                <a:gd name="T43" fmla="*/ 358 h 491"/>
                <a:gd name="T44" fmla="*/ 408 w 609"/>
                <a:gd name="T45" fmla="*/ 275 h 491"/>
                <a:gd name="T46" fmla="*/ 473 w 609"/>
                <a:gd name="T47" fmla="*/ 294 h 491"/>
                <a:gd name="T48" fmla="*/ 506 w 609"/>
                <a:gd name="T49" fmla="*/ 362 h 491"/>
                <a:gd name="T50" fmla="*/ 554 w 609"/>
                <a:gd name="T51" fmla="*/ 362 h 491"/>
                <a:gd name="T52" fmla="*/ 571 w 609"/>
                <a:gd name="T53" fmla="*/ 460 h 491"/>
                <a:gd name="T54" fmla="*/ 565 w 609"/>
                <a:gd name="T55" fmla="*/ 384 h 491"/>
                <a:gd name="T56" fmla="*/ 565 w 609"/>
                <a:gd name="T57" fmla="*/ 380 h 491"/>
                <a:gd name="T58" fmla="*/ 557 w 609"/>
                <a:gd name="T59" fmla="*/ 331 h 491"/>
                <a:gd name="T60" fmla="*/ 609 w 609"/>
                <a:gd name="T61" fmla="*/ 276 h 491"/>
                <a:gd name="T62" fmla="*/ 562 w 609"/>
                <a:gd name="T63" fmla="*/ 242 h 491"/>
                <a:gd name="T64" fmla="*/ 573 w 609"/>
                <a:gd name="T65" fmla="*/ 195 h 491"/>
                <a:gd name="T66" fmla="*/ 525 w 609"/>
                <a:gd name="T67" fmla="*/ 155 h 491"/>
                <a:gd name="T68" fmla="*/ 522 w 609"/>
                <a:gd name="T69" fmla="*/ 156 h 491"/>
                <a:gd name="T70" fmla="*/ 516 w 609"/>
                <a:gd name="T71" fmla="*/ 155 h 491"/>
                <a:gd name="T72" fmla="*/ 510 w 609"/>
                <a:gd name="T73" fmla="*/ 155 h 491"/>
                <a:gd name="T74" fmla="*/ 507 w 609"/>
                <a:gd name="T75" fmla="*/ 156 h 491"/>
                <a:gd name="T76" fmla="*/ 473 w 609"/>
                <a:gd name="T77" fmla="*/ 179 h 491"/>
                <a:gd name="T78" fmla="*/ 409 w 609"/>
                <a:gd name="T79" fmla="*/ 177 h 491"/>
                <a:gd name="T80" fmla="*/ 362 w 609"/>
                <a:gd name="T81" fmla="*/ 164 h 491"/>
                <a:gd name="T82" fmla="*/ 361 w 609"/>
                <a:gd name="T83" fmla="*/ 163 h 491"/>
                <a:gd name="T84" fmla="*/ 359 w 609"/>
                <a:gd name="T85" fmla="*/ 164 h 491"/>
                <a:gd name="T86" fmla="*/ 358 w 609"/>
                <a:gd name="T87" fmla="*/ 164 h 491"/>
                <a:gd name="T88" fmla="*/ 356 w 609"/>
                <a:gd name="T89" fmla="*/ 164 h 491"/>
                <a:gd name="T90" fmla="*/ 354 w 609"/>
                <a:gd name="T91" fmla="*/ 163 h 491"/>
                <a:gd name="T92" fmla="*/ 328 w 609"/>
                <a:gd name="T93" fmla="*/ 145 h 491"/>
                <a:gd name="T94" fmla="*/ 271 w 609"/>
                <a:gd name="T95" fmla="*/ 107 h 491"/>
                <a:gd name="T96" fmla="*/ 275 w 609"/>
                <a:gd name="T97" fmla="*/ 102 h 491"/>
                <a:gd name="T98" fmla="*/ 275 w 609"/>
                <a:gd name="T99" fmla="*/ 83 h 491"/>
                <a:gd name="T100" fmla="*/ 278 w 609"/>
                <a:gd name="T101" fmla="*/ 42 h 491"/>
                <a:gd name="T102" fmla="*/ 213 w 609"/>
                <a:gd name="T103" fmla="*/ 20 h 491"/>
                <a:gd name="T104" fmla="*/ 162 w 609"/>
                <a:gd name="T105" fmla="*/ 1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9" h="491">
                  <a:moveTo>
                    <a:pt x="157" y="0"/>
                  </a:moveTo>
                  <a:cubicBezTo>
                    <a:pt x="146" y="0"/>
                    <a:pt x="144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2" y="20"/>
                    <a:pt x="124" y="26"/>
                    <a:pt x="114" y="26"/>
                  </a:cubicBezTo>
                  <a:cubicBezTo>
                    <a:pt x="109" y="26"/>
                    <a:pt x="108" y="20"/>
                    <a:pt x="104" y="20"/>
                  </a:cubicBezTo>
                  <a:cubicBezTo>
                    <a:pt x="103" y="20"/>
                    <a:pt x="101" y="21"/>
                    <a:pt x="100" y="21"/>
                  </a:cubicBezTo>
                  <a:cubicBezTo>
                    <a:pt x="98" y="21"/>
                    <a:pt x="95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0" y="22"/>
                    <a:pt x="87" y="21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2" y="18"/>
                    <a:pt x="83" y="16"/>
                    <a:pt x="78" y="16"/>
                  </a:cubicBezTo>
                  <a:cubicBezTo>
                    <a:pt x="65" y="16"/>
                    <a:pt x="64" y="30"/>
                    <a:pt x="55" y="39"/>
                  </a:cubicBezTo>
                  <a:cubicBezTo>
                    <a:pt x="51" y="43"/>
                    <a:pt x="44" y="43"/>
                    <a:pt x="40" y="47"/>
                  </a:cubicBezTo>
                  <a:cubicBezTo>
                    <a:pt x="37" y="50"/>
                    <a:pt x="34" y="56"/>
                    <a:pt x="28" y="56"/>
                  </a:cubicBezTo>
                  <a:cubicBezTo>
                    <a:pt x="23" y="56"/>
                    <a:pt x="20" y="51"/>
                    <a:pt x="15" y="51"/>
                  </a:cubicBezTo>
                  <a:cubicBezTo>
                    <a:pt x="13" y="51"/>
                    <a:pt x="13" y="54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7"/>
                    <a:pt x="0" y="76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1" y="79"/>
                    <a:pt x="1" y="81"/>
                  </a:cubicBezTo>
                  <a:cubicBezTo>
                    <a:pt x="1" y="81"/>
                    <a:pt x="1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5"/>
                    <a:pt x="1" y="86"/>
                    <a:pt x="2" y="88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4" y="109"/>
                    <a:pt x="3" y="113"/>
                    <a:pt x="5" y="117"/>
                  </a:cubicBezTo>
                  <a:cubicBezTo>
                    <a:pt x="7" y="122"/>
                    <a:pt x="17" y="117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37"/>
                    <a:pt x="6" y="135"/>
                    <a:pt x="6" y="145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6" y="151"/>
                    <a:pt x="11" y="151"/>
                    <a:pt x="12" y="154"/>
                  </a:cubicBezTo>
                  <a:cubicBezTo>
                    <a:pt x="21" y="172"/>
                    <a:pt x="39" y="174"/>
                    <a:pt x="39" y="197"/>
                  </a:cubicBezTo>
                  <a:cubicBezTo>
                    <a:pt x="39" y="197"/>
                    <a:pt x="39" y="197"/>
                    <a:pt x="39" y="197"/>
                  </a:cubicBezTo>
                  <a:cubicBezTo>
                    <a:pt x="25" y="200"/>
                    <a:pt x="16" y="203"/>
                    <a:pt x="16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16" y="221"/>
                    <a:pt x="19" y="224"/>
                    <a:pt x="19" y="227"/>
                  </a:cubicBezTo>
                  <a:cubicBezTo>
                    <a:pt x="37" y="226"/>
                    <a:pt x="37" y="226"/>
                    <a:pt x="37" y="226"/>
                  </a:cubicBezTo>
                  <a:cubicBezTo>
                    <a:pt x="38" y="225"/>
                    <a:pt x="40" y="223"/>
                    <a:pt x="42" y="222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61" y="226"/>
                    <a:pt x="62" y="221"/>
                    <a:pt x="69" y="221"/>
                  </a:cubicBezTo>
                  <a:cubicBezTo>
                    <a:pt x="72" y="221"/>
                    <a:pt x="75" y="221"/>
                    <a:pt x="78" y="221"/>
                  </a:cubicBezTo>
                  <a:cubicBezTo>
                    <a:pt x="80" y="221"/>
                    <a:pt x="82" y="221"/>
                    <a:pt x="85" y="222"/>
                  </a:cubicBezTo>
                  <a:cubicBezTo>
                    <a:pt x="91" y="224"/>
                    <a:pt x="94" y="236"/>
                    <a:pt x="98" y="243"/>
                  </a:cubicBezTo>
                  <a:cubicBezTo>
                    <a:pt x="104" y="251"/>
                    <a:pt x="119" y="262"/>
                    <a:pt x="129" y="262"/>
                  </a:cubicBezTo>
                  <a:cubicBezTo>
                    <a:pt x="134" y="262"/>
                    <a:pt x="137" y="262"/>
                    <a:pt x="142" y="263"/>
                  </a:cubicBezTo>
                  <a:cubicBezTo>
                    <a:pt x="139" y="265"/>
                    <a:pt x="139" y="269"/>
                    <a:pt x="135" y="270"/>
                  </a:cubicBezTo>
                  <a:cubicBezTo>
                    <a:pt x="133" y="271"/>
                    <a:pt x="132" y="271"/>
                    <a:pt x="131" y="271"/>
                  </a:cubicBezTo>
                  <a:cubicBezTo>
                    <a:pt x="130" y="271"/>
                    <a:pt x="130" y="271"/>
                    <a:pt x="129" y="271"/>
                  </a:cubicBezTo>
                  <a:cubicBezTo>
                    <a:pt x="128" y="271"/>
                    <a:pt x="128" y="271"/>
                    <a:pt x="127" y="271"/>
                  </a:cubicBezTo>
                  <a:cubicBezTo>
                    <a:pt x="125" y="271"/>
                    <a:pt x="124" y="271"/>
                    <a:pt x="121" y="273"/>
                  </a:cubicBezTo>
                  <a:cubicBezTo>
                    <a:pt x="129" y="281"/>
                    <a:pt x="136" y="297"/>
                    <a:pt x="152" y="297"/>
                  </a:cubicBezTo>
                  <a:cubicBezTo>
                    <a:pt x="166" y="297"/>
                    <a:pt x="166" y="279"/>
                    <a:pt x="173" y="272"/>
                  </a:cubicBezTo>
                  <a:cubicBezTo>
                    <a:pt x="177" y="272"/>
                    <a:pt x="177" y="272"/>
                    <a:pt x="177" y="272"/>
                  </a:cubicBezTo>
                  <a:cubicBezTo>
                    <a:pt x="177" y="274"/>
                    <a:pt x="174" y="278"/>
                    <a:pt x="174" y="279"/>
                  </a:cubicBezTo>
                  <a:cubicBezTo>
                    <a:pt x="174" y="286"/>
                    <a:pt x="180" y="293"/>
                    <a:pt x="180" y="301"/>
                  </a:cubicBezTo>
                  <a:cubicBezTo>
                    <a:pt x="180" y="308"/>
                    <a:pt x="177" y="309"/>
                    <a:pt x="177" y="316"/>
                  </a:cubicBezTo>
                  <a:cubicBezTo>
                    <a:pt x="177" y="316"/>
                    <a:pt x="177" y="316"/>
                    <a:pt x="177" y="316"/>
                  </a:cubicBezTo>
                  <a:cubicBezTo>
                    <a:pt x="177" y="317"/>
                    <a:pt x="177" y="322"/>
                    <a:pt x="177" y="323"/>
                  </a:cubicBezTo>
                  <a:cubicBezTo>
                    <a:pt x="177" y="333"/>
                    <a:pt x="183" y="343"/>
                    <a:pt x="186" y="354"/>
                  </a:cubicBezTo>
                  <a:cubicBezTo>
                    <a:pt x="190" y="366"/>
                    <a:pt x="200" y="383"/>
                    <a:pt x="202" y="391"/>
                  </a:cubicBezTo>
                  <a:cubicBezTo>
                    <a:pt x="204" y="398"/>
                    <a:pt x="204" y="401"/>
                    <a:pt x="209" y="408"/>
                  </a:cubicBezTo>
                  <a:cubicBezTo>
                    <a:pt x="213" y="414"/>
                    <a:pt x="210" y="421"/>
                    <a:pt x="214" y="429"/>
                  </a:cubicBezTo>
                  <a:cubicBezTo>
                    <a:pt x="216" y="434"/>
                    <a:pt x="224" y="439"/>
                    <a:pt x="226" y="446"/>
                  </a:cubicBezTo>
                  <a:cubicBezTo>
                    <a:pt x="230" y="457"/>
                    <a:pt x="236" y="468"/>
                    <a:pt x="240" y="481"/>
                  </a:cubicBezTo>
                  <a:cubicBezTo>
                    <a:pt x="240" y="482"/>
                    <a:pt x="242" y="486"/>
                    <a:pt x="244" y="486"/>
                  </a:cubicBezTo>
                  <a:cubicBezTo>
                    <a:pt x="245" y="489"/>
                    <a:pt x="248" y="491"/>
                    <a:pt x="251" y="491"/>
                  </a:cubicBezTo>
                  <a:cubicBezTo>
                    <a:pt x="252" y="491"/>
                    <a:pt x="252" y="491"/>
                    <a:pt x="252" y="491"/>
                  </a:cubicBezTo>
                  <a:cubicBezTo>
                    <a:pt x="257" y="491"/>
                    <a:pt x="257" y="485"/>
                    <a:pt x="259" y="481"/>
                  </a:cubicBezTo>
                  <a:cubicBezTo>
                    <a:pt x="262" y="475"/>
                    <a:pt x="263" y="477"/>
                    <a:pt x="269" y="474"/>
                  </a:cubicBezTo>
                  <a:cubicBezTo>
                    <a:pt x="274" y="472"/>
                    <a:pt x="272" y="458"/>
                    <a:pt x="279" y="456"/>
                  </a:cubicBezTo>
                  <a:cubicBezTo>
                    <a:pt x="281" y="456"/>
                    <a:pt x="285" y="456"/>
                    <a:pt x="285" y="454"/>
                  </a:cubicBezTo>
                  <a:cubicBezTo>
                    <a:pt x="287" y="454"/>
                    <a:pt x="287" y="454"/>
                    <a:pt x="287" y="454"/>
                  </a:cubicBezTo>
                  <a:cubicBezTo>
                    <a:pt x="285" y="440"/>
                    <a:pt x="285" y="440"/>
                    <a:pt x="285" y="440"/>
                  </a:cubicBezTo>
                  <a:cubicBezTo>
                    <a:pt x="285" y="430"/>
                    <a:pt x="291" y="421"/>
                    <a:pt x="291" y="408"/>
                  </a:cubicBezTo>
                  <a:cubicBezTo>
                    <a:pt x="291" y="400"/>
                    <a:pt x="287" y="395"/>
                    <a:pt x="287" y="385"/>
                  </a:cubicBezTo>
                  <a:cubicBezTo>
                    <a:pt x="287" y="374"/>
                    <a:pt x="298" y="372"/>
                    <a:pt x="308" y="369"/>
                  </a:cubicBezTo>
                  <a:cubicBezTo>
                    <a:pt x="312" y="368"/>
                    <a:pt x="317" y="362"/>
                    <a:pt x="322" y="358"/>
                  </a:cubicBezTo>
                  <a:cubicBezTo>
                    <a:pt x="332" y="348"/>
                    <a:pt x="341" y="337"/>
                    <a:pt x="352" y="326"/>
                  </a:cubicBezTo>
                  <a:cubicBezTo>
                    <a:pt x="360" y="318"/>
                    <a:pt x="375" y="315"/>
                    <a:pt x="385" y="306"/>
                  </a:cubicBezTo>
                  <a:cubicBezTo>
                    <a:pt x="390" y="301"/>
                    <a:pt x="389" y="295"/>
                    <a:pt x="391" y="288"/>
                  </a:cubicBezTo>
                  <a:cubicBezTo>
                    <a:pt x="393" y="283"/>
                    <a:pt x="404" y="283"/>
                    <a:pt x="408" y="275"/>
                  </a:cubicBezTo>
                  <a:cubicBezTo>
                    <a:pt x="412" y="277"/>
                    <a:pt x="412" y="280"/>
                    <a:pt x="420" y="280"/>
                  </a:cubicBezTo>
                  <a:cubicBezTo>
                    <a:pt x="434" y="280"/>
                    <a:pt x="449" y="277"/>
                    <a:pt x="449" y="261"/>
                  </a:cubicBezTo>
                  <a:cubicBezTo>
                    <a:pt x="457" y="263"/>
                    <a:pt x="466" y="266"/>
                    <a:pt x="468" y="273"/>
                  </a:cubicBezTo>
                  <a:cubicBezTo>
                    <a:pt x="470" y="279"/>
                    <a:pt x="469" y="288"/>
                    <a:pt x="473" y="294"/>
                  </a:cubicBezTo>
                  <a:cubicBezTo>
                    <a:pt x="477" y="301"/>
                    <a:pt x="483" y="305"/>
                    <a:pt x="491" y="311"/>
                  </a:cubicBezTo>
                  <a:cubicBezTo>
                    <a:pt x="496" y="320"/>
                    <a:pt x="502" y="328"/>
                    <a:pt x="506" y="339"/>
                  </a:cubicBezTo>
                  <a:cubicBezTo>
                    <a:pt x="506" y="342"/>
                    <a:pt x="509" y="343"/>
                    <a:pt x="509" y="346"/>
                  </a:cubicBezTo>
                  <a:cubicBezTo>
                    <a:pt x="509" y="352"/>
                    <a:pt x="506" y="355"/>
                    <a:pt x="506" y="362"/>
                  </a:cubicBezTo>
                  <a:cubicBezTo>
                    <a:pt x="506" y="369"/>
                    <a:pt x="507" y="375"/>
                    <a:pt x="515" y="375"/>
                  </a:cubicBezTo>
                  <a:cubicBezTo>
                    <a:pt x="530" y="375"/>
                    <a:pt x="533" y="360"/>
                    <a:pt x="542" y="351"/>
                  </a:cubicBezTo>
                  <a:cubicBezTo>
                    <a:pt x="545" y="354"/>
                    <a:pt x="544" y="356"/>
                    <a:pt x="547" y="359"/>
                  </a:cubicBezTo>
                  <a:cubicBezTo>
                    <a:pt x="548" y="360"/>
                    <a:pt x="552" y="359"/>
                    <a:pt x="554" y="362"/>
                  </a:cubicBezTo>
                  <a:cubicBezTo>
                    <a:pt x="559" y="370"/>
                    <a:pt x="550" y="386"/>
                    <a:pt x="557" y="386"/>
                  </a:cubicBezTo>
                  <a:cubicBezTo>
                    <a:pt x="557" y="402"/>
                    <a:pt x="571" y="416"/>
                    <a:pt x="571" y="439"/>
                  </a:cubicBezTo>
                  <a:cubicBezTo>
                    <a:pt x="571" y="445"/>
                    <a:pt x="567" y="457"/>
                    <a:pt x="571" y="460"/>
                  </a:cubicBezTo>
                  <a:cubicBezTo>
                    <a:pt x="571" y="460"/>
                    <a:pt x="571" y="460"/>
                    <a:pt x="571" y="460"/>
                  </a:cubicBezTo>
                  <a:cubicBezTo>
                    <a:pt x="575" y="451"/>
                    <a:pt x="577" y="445"/>
                    <a:pt x="581" y="435"/>
                  </a:cubicBezTo>
                  <a:cubicBezTo>
                    <a:pt x="582" y="433"/>
                    <a:pt x="586" y="432"/>
                    <a:pt x="586" y="429"/>
                  </a:cubicBezTo>
                  <a:cubicBezTo>
                    <a:pt x="586" y="425"/>
                    <a:pt x="578" y="400"/>
                    <a:pt x="574" y="396"/>
                  </a:cubicBezTo>
                  <a:cubicBezTo>
                    <a:pt x="571" y="392"/>
                    <a:pt x="565" y="390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2"/>
                    <a:pt x="565" y="381"/>
                    <a:pt x="565" y="379"/>
                  </a:cubicBezTo>
                  <a:cubicBezTo>
                    <a:pt x="565" y="380"/>
                    <a:pt x="565" y="380"/>
                    <a:pt x="565" y="380"/>
                  </a:cubicBezTo>
                  <a:cubicBezTo>
                    <a:pt x="567" y="379"/>
                    <a:pt x="571" y="373"/>
                    <a:pt x="571" y="369"/>
                  </a:cubicBezTo>
                  <a:cubicBezTo>
                    <a:pt x="571" y="362"/>
                    <a:pt x="570" y="351"/>
                    <a:pt x="567" y="345"/>
                  </a:cubicBezTo>
                  <a:cubicBezTo>
                    <a:pt x="563" y="341"/>
                    <a:pt x="557" y="34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22"/>
                    <a:pt x="560" y="314"/>
                    <a:pt x="565" y="309"/>
                  </a:cubicBezTo>
                  <a:cubicBezTo>
                    <a:pt x="568" y="306"/>
                    <a:pt x="574" y="307"/>
                    <a:pt x="578" y="305"/>
                  </a:cubicBezTo>
                  <a:cubicBezTo>
                    <a:pt x="591" y="296"/>
                    <a:pt x="599" y="292"/>
                    <a:pt x="609" y="276"/>
                  </a:cubicBezTo>
                  <a:cubicBezTo>
                    <a:pt x="606" y="276"/>
                    <a:pt x="605" y="277"/>
                    <a:pt x="601" y="277"/>
                  </a:cubicBezTo>
                  <a:cubicBezTo>
                    <a:pt x="590" y="277"/>
                    <a:pt x="584" y="266"/>
                    <a:pt x="584" y="255"/>
                  </a:cubicBezTo>
                  <a:cubicBezTo>
                    <a:pt x="578" y="254"/>
                    <a:pt x="577" y="239"/>
                    <a:pt x="573" y="239"/>
                  </a:cubicBezTo>
                  <a:cubicBezTo>
                    <a:pt x="569" y="239"/>
                    <a:pt x="566" y="242"/>
                    <a:pt x="562" y="242"/>
                  </a:cubicBezTo>
                  <a:cubicBezTo>
                    <a:pt x="560" y="242"/>
                    <a:pt x="560" y="238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17"/>
                    <a:pt x="573" y="217"/>
                    <a:pt x="573" y="195"/>
                  </a:cubicBezTo>
                  <a:cubicBezTo>
                    <a:pt x="573" y="184"/>
                    <a:pt x="566" y="181"/>
                    <a:pt x="561" y="173"/>
                  </a:cubicBezTo>
                  <a:cubicBezTo>
                    <a:pt x="548" y="166"/>
                    <a:pt x="537" y="168"/>
                    <a:pt x="533" y="151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4" y="156"/>
                    <a:pt x="523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0" y="156"/>
                    <a:pt x="518" y="155"/>
                    <a:pt x="516" y="155"/>
                  </a:cubicBezTo>
                  <a:cubicBezTo>
                    <a:pt x="515" y="155"/>
                    <a:pt x="513" y="154"/>
                    <a:pt x="512" y="154"/>
                  </a:cubicBezTo>
                  <a:cubicBezTo>
                    <a:pt x="511" y="154"/>
                    <a:pt x="510" y="154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09" y="155"/>
                    <a:pt x="508" y="155"/>
                    <a:pt x="508" y="156"/>
                  </a:cubicBezTo>
                  <a:cubicBezTo>
                    <a:pt x="508" y="156"/>
                    <a:pt x="508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5" y="158"/>
                    <a:pt x="504" y="160"/>
                    <a:pt x="501" y="162"/>
                  </a:cubicBezTo>
                  <a:cubicBezTo>
                    <a:pt x="497" y="164"/>
                    <a:pt x="480" y="179"/>
                    <a:pt x="473" y="179"/>
                  </a:cubicBezTo>
                  <a:cubicBezTo>
                    <a:pt x="464" y="179"/>
                    <a:pt x="458" y="173"/>
                    <a:pt x="447" y="173"/>
                  </a:cubicBezTo>
                  <a:cubicBezTo>
                    <a:pt x="433" y="173"/>
                    <a:pt x="431" y="182"/>
                    <a:pt x="424" y="186"/>
                  </a:cubicBezTo>
                  <a:cubicBezTo>
                    <a:pt x="423" y="182"/>
                    <a:pt x="421" y="174"/>
                    <a:pt x="419" y="174"/>
                  </a:cubicBezTo>
                  <a:cubicBezTo>
                    <a:pt x="416" y="174"/>
                    <a:pt x="414" y="177"/>
                    <a:pt x="409" y="177"/>
                  </a:cubicBezTo>
                  <a:cubicBezTo>
                    <a:pt x="401" y="177"/>
                    <a:pt x="394" y="177"/>
                    <a:pt x="387" y="177"/>
                  </a:cubicBezTo>
                  <a:cubicBezTo>
                    <a:pt x="375" y="177"/>
                    <a:pt x="370" y="169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0" y="163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7" y="164"/>
                    <a:pt x="357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5" y="164"/>
                    <a:pt x="354" y="164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2" y="159"/>
                    <a:pt x="352" y="155"/>
                    <a:pt x="347" y="153"/>
                  </a:cubicBezTo>
                  <a:cubicBezTo>
                    <a:pt x="340" y="149"/>
                    <a:pt x="334" y="151"/>
                    <a:pt x="328" y="145"/>
                  </a:cubicBezTo>
                  <a:cubicBezTo>
                    <a:pt x="322" y="138"/>
                    <a:pt x="316" y="142"/>
                    <a:pt x="304" y="139"/>
                  </a:cubicBezTo>
                  <a:cubicBezTo>
                    <a:pt x="295" y="137"/>
                    <a:pt x="292" y="130"/>
                    <a:pt x="283" y="127"/>
                  </a:cubicBezTo>
                  <a:cubicBezTo>
                    <a:pt x="280" y="126"/>
                    <a:pt x="275" y="127"/>
                    <a:pt x="274" y="124"/>
                  </a:cubicBezTo>
                  <a:cubicBezTo>
                    <a:pt x="272" y="117"/>
                    <a:pt x="272" y="113"/>
                    <a:pt x="271" y="107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2" y="102"/>
                    <a:pt x="272" y="102"/>
                    <a:pt x="273" y="102"/>
                  </a:cubicBezTo>
                  <a:cubicBezTo>
                    <a:pt x="274" y="102"/>
                    <a:pt x="274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9" y="102"/>
                    <a:pt x="283" y="101"/>
                    <a:pt x="283" y="96"/>
                  </a:cubicBezTo>
                  <a:cubicBezTo>
                    <a:pt x="283" y="90"/>
                    <a:pt x="275" y="89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69"/>
                    <a:pt x="295" y="71"/>
                    <a:pt x="295" y="57"/>
                  </a:cubicBezTo>
                  <a:cubicBezTo>
                    <a:pt x="295" y="52"/>
                    <a:pt x="283" y="42"/>
                    <a:pt x="278" y="42"/>
                  </a:cubicBezTo>
                  <a:cubicBezTo>
                    <a:pt x="269" y="42"/>
                    <a:pt x="265" y="50"/>
                    <a:pt x="256" y="52"/>
                  </a:cubicBezTo>
                  <a:cubicBezTo>
                    <a:pt x="246" y="49"/>
                    <a:pt x="240" y="49"/>
                    <a:pt x="232" y="41"/>
                  </a:cubicBezTo>
                  <a:cubicBezTo>
                    <a:pt x="229" y="38"/>
                    <a:pt x="232" y="31"/>
                    <a:pt x="226" y="29"/>
                  </a:cubicBezTo>
                  <a:cubicBezTo>
                    <a:pt x="218" y="27"/>
                    <a:pt x="213" y="29"/>
                    <a:pt x="213" y="20"/>
                  </a:cubicBezTo>
                  <a:cubicBezTo>
                    <a:pt x="206" y="19"/>
                    <a:pt x="202" y="19"/>
                    <a:pt x="195" y="19"/>
                  </a:cubicBezTo>
                  <a:cubicBezTo>
                    <a:pt x="185" y="19"/>
                    <a:pt x="181" y="28"/>
                    <a:pt x="168" y="28"/>
                  </a:cubicBezTo>
                  <a:cubicBezTo>
                    <a:pt x="163" y="28"/>
                    <a:pt x="162" y="22"/>
                    <a:pt x="162" y="16"/>
                  </a:cubicBezTo>
                  <a:cubicBezTo>
                    <a:pt x="162" y="14"/>
                    <a:pt x="162" y="12"/>
                    <a:pt x="162" y="11"/>
                  </a:cubicBezTo>
                  <a:cubicBezTo>
                    <a:pt x="162" y="5"/>
                    <a:pt x="162" y="0"/>
                    <a:pt x="157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34"/>
            <p:cNvSpPr>
              <a:spLocks/>
            </p:cNvSpPr>
            <p:nvPr/>
          </p:nvSpPr>
          <p:spPr bwMode="auto">
            <a:xfrm>
              <a:off x="6819" y="2871"/>
              <a:ext cx="376" cy="409"/>
            </a:xfrm>
            <a:custGeom>
              <a:avLst/>
              <a:gdLst>
                <a:gd name="T0" fmla="*/ 3 w 159"/>
                <a:gd name="T1" fmla="*/ 0 h 173"/>
                <a:gd name="T2" fmla="*/ 0 w 159"/>
                <a:gd name="T3" fmla="*/ 0 h 173"/>
                <a:gd name="T4" fmla="*/ 0 w 159"/>
                <a:gd name="T5" fmla="*/ 4 h 173"/>
                <a:gd name="T6" fmla="*/ 14 w 159"/>
                <a:gd name="T7" fmla="*/ 25 h 173"/>
                <a:gd name="T8" fmla="*/ 26 w 159"/>
                <a:gd name="T9" fmla="*/ 30 h 173"/>
                <a:gd name="T10" fmla="*/ 34 w 159"/>
                <a:gd name="T11" fmla="*/ 46 h 173"/>
                <a:gd name="T12" fmla="*/ 53 w 159"/>
                <a:gd name="T13" fmla="*/ 63 h 173"/>
                <a:gd name="T14" fmla="*/ 61 w 159"/>
                <a:gd name="T15" fmla="*/ 82 h 173"/>
                <a:gd name="T16" fmla="*/ 69 w 159"/>
                <a:gd name="T17" fmla="*/ 85 h 173"/>
                <a:gd name="T18" fmla="*/ 71 w 159"/>
                <a:gd name="T19" fmla="*/ 89 h 173"/>
                <a:gd name="T20" fmla="*/ 80 w 159"/>
                <a:gd name="T21" fmla="*/ 103 h 173"/>
                <a:gd name="T22" fmla="*/ 100 w 159"/>
                <a:gd name="T23" fmla="*/ 135 h 173"/>
                <a:gd name="T24" fmla="*/ 129 w 159"/>
                <a:gd name="T25" fmla="*/ 159 h 173"/>
                <a:gd name="T26" fmla="*/ 142 w 159"/>
                <a:gd name="T27" fmla="*/ 173 h 173"/>
                <a:gd name="T28" fmla="*/ 156 w 159"/>
                <a:gd name="T29" fmla="*/ 165 h 173"/>
                <a:gd name="T30" fmla="*/ 159 w 159"/>
                <a:gd name="T31" fmla="*/ 151 h 173"/>
                <a:gd name="T32" fmla="*/ 159 w 159"/>
                <a:gd name="T33" fmla="*/ 128 h 173"/>
                <a:gd name="T34" fmla="*/ 148 w 159"/>
                <a:gd name="T35" fmla="*/ 118 h 173"/>
                <a:gd name="T36" fmla="*/ 136 w 159"/>
                <a:gd name="T37" fmla="*/ 98 h 173"/>
                <a:gd name="T38" fmla="*/ 126 w 159"/>
                <a:gd name="T39" fmla="*/ 89 h 173"/>
                <a:gd name="T40" fmla="*/ 128 w 159"/>
                <a:gd name="T41" fmla="*/ 84 h 173"/>
                <a:gd name="T42" fmla="*/ 124 w 159"/>
                <a:gd name="T43" fmla="*/ 79 h 173"/>
                <a:gd name="T44" fmla="*/ 119 w 159"/>
                <a:gd name="T45" fmla="*/ 79 h 173"/>
                <a:gd name="T46" fmla="*/ 120 w 159"/>
                <a:gd name="T47" fmla="*/ 77 h 173"/>
                <a:gd name="T48" fmla="*/ 104 w 159"/>
                <a:gd name="T49" fmla="*/ 63 h 173"/>
                <a:gd name="T50" fmla="*/ 73 w 159"/>
                <a:gd name="T51" fmla="*/ 42 h 173"/>
                <a:gd name="T52" fmla="*/ 56 w 159"/>
                <a:gd name="T53" fmla="*/ 28 h 173"/>
                <a:gd name="T54" fmla="*/ 50 w 159"/>
                <a:gd name="T55" fmla="*/ 25 h 173"/>
                <a:gd name="T56" fmla="*/ 31 w 159"/>
                <a:gd name="T57" fmla="*/ 5 h 173"/>
                <a:gd name="T58" fmla="*/ 13 w 159"/>
                <a:gd name="T59" fmla="*/ 5 h 173"/>
                <a:gd name="T60" fmla="*/ 3 w 159"/>
                <a:gd name="T6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" h="17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10"/>
                    <a:pt x="10" y="24"/>
                    <a:pt x="14" y="25"/>
                  </a:cubicBezTo>
                  <a:cubicBezTo>
                    <a:pt x="19" y="27"/>
                    <a:pt x="24" y="25"/>
                    <a:pt x="26" y="30"/>
                  </a:cubicBezTo>
                  <a:cubicBezTo>
                    <a:pt x="29" y="37"/>
                    <a:pt x="31" y="40"/>
                    <a:pt x="34" y="46"/>
                  </a:cubicBezTo>
                  <a:cubicBezTo>
                    <a:pt x="38" y="53"/>
                    <a:pt x="50" y="51"/>
                    <a:pt x="53" y="63"/>
                  </a:cubicBezTo>
                  <a:cubicBezTo>
                    <a:pt x="54" y="68"/>
                    <a:pt x="58" y="80"/>
                    <a:pt x="61" y="82"/>
                  </a:cubicBezTo>
                  <a:cubicBezTo>
                    <a:pt x="62" y="83"/>
                    <a:pt x="69" y="84"/>
                    <a:pt x="69" y="85"/>
                  </a:cubicBezTo>
                  <a:cubicBezTo>
                    <a:pt x="70" y="86"/>
                    <a:pt x="69" y="89"/>
                    <a:pt x="71" y="89"/>
                  </a:cubicBezTo>
                  <a:cubicBezTo>
                    <a:pt x="72" y="89"/>
                    <a:pt x="79" y="100"/>
                    <a:pt x="80" y="103"/>
                  </a:cubicBezTo>
                  <a:cubicBezTo>
                    <a:pt x="86" y="115"/>
                    <a:pt x="90" y="124"/>
                    <a:pt x="100" y="135"/>
                  </a:cubicBezTo>
                  <a:cubicBezTo>
                    <a:pt x="110" y="144"/>
                    <a:pt x="119" y="148"/>
                    <a:pt x="129" y="159"/>
                  </a:cubicBezTo>
                  <a:cubicBezTo>
                    <a:pt x="130" y="159"/>
                    <a:pt x="139" y="173"/>
                    <a:pt x="142" y="173"/>
                  </a:cubicBezTo>
                  <a:cubicBezTo>
                    <a:pt x="146" y="173"/>
                    <a:pt x="156" y="171"/>
                    <a:pt x="156" y="165"/>
                  </a:cubicBezTo>
                  <a:cubicBezTo>
                    <a:pt x="156" y="160"/>
                    <a:pt x="154" y="153"/>
                    <a:pt x="159" y="151"/>
                  </a:cubicBezTo>
                  <a:cubicBezTo>
                    <a:pt x="159" y="139"/>
                    <a:pt x="159" y="135"/>
                    <a:pt x="159" y="128"/>
                  </a:cubicBezTo>
                  <a:cubicBezTo>
                    <a:pt x="159" y="123"/>
                    <a:pt x="152" y="121"/>
                    <a:pt x="148" y="118"/>
                  </a:cubicBezTo>
                  <a:cubicBezTo>
                    <a:pt x="143" y="112"/>
                    <a:pt x="136" y="109"/>
                    <a:pt x="136" y="98"/>
                  </a:cubicBezTo>
                  <a:cubicBezTo>
                    <a:pt x="130" y="98"/>
                    <a:pt x="126" y="96"/>
                    <a:pt x="126" y="89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7" y="82"/>
                    <a:pt x="126" y="79"/>
                    <a:pt x="124" y="79"/>
                  </a:cubicBezTo>
                  <a:cubicBezTo>
                    <a:pt x="122" y="79"/>
                    <a:pt x="121" y="79"/>
                    <a:pt x="119" y="79"/>
                  </a:cubicBezTo>
                  <a:cubicBezTo>
                    <a:pt x="119" y="79"/>
                    <a:pt x="120" y="77"/>
                    <a:pt x="120" y="77"/>
                  </a:cubicBezTo>
                  <a:cubicBezTo>
                    <a:pt x="120" y="69"/>
                    <a:pt x="111" y="66"/>
                    <a:pt x="104" y="63"/>
                  </a:cubicBezTo>
                  <a:cubicBezTo>
                    <a:pt x="89" y="59"/>
                    <a:pt x="83" y="52"/>
                    <a:pt x="73" y="42"/>
                  </a:cubicBezTo>
                  <a:cubicBezTo>
                    <a:pt x="68" y="37"/>
                    <a:pt x="64" y="30"/>
                    <a:pt x="56" y="28"/>
                  </a:cubicBezTo>
                  <a:cubicBezTo>
                    <a:pt x="54" y="27"/>
                    <a:pt x="51" y="28"/>
                    <a:pt x="50" y="25"/>
                  </a:cubicBezTo>
                  <a:cubicBezTo>
                    <a:pt x="46" y="16"/>
                    <a:pt x="42" y="9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9" y="3"/>
                    <a:pt x="8" y="0"/>
                    <a:pt x="3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35"/>
            <p:cNvSpPr>
              <a:spLocks/>
            </p:cNvSpPr>
            <p:nvPr/>
          </p:nvSpPr>
          <p:spPr bwMode="auto">
            <a:xfrm>
              <a:off x="7304" y="2821"/>
              <a:ext cx="362" cy="397"/>
            </a:xfrm>
            <a:custGeom>
              <a:avLst/>
              <a:gdLst>
                <a:gd name="T0" fmla="*/ 123 w 153"/>
                <a:gd name="T1" fmla="*/ 0 h 168"/>
                <a:gd name="T2" fmla="*/ 99 w 153"/>
                <a:gd name="T3" fmla="*/ 28 h 168"/>
                <a:gd name="T4" fmla="*/ 80 w 153"/>
                <a:gd name="T5" fmla="*/ 34 h 168"/>
                <a:gd name="T6" fmla="*/ 76 w 153"/>
                <a:gd name="T7" fmla="*/ 39 h 168"/>
                <a:gd name="T8" fmla="*/ 71 w 153"/>
                <a:gd name="T9" fmla="*/ 42 h 168"/>
                <a:gd name="T10" fmla="*/ 68 w 153"/>
                <a:gd name="T11" fmla="*/ 49 h 168"/>
                <a:gd name="T12" fmla="*/ 55 w 153"/>
                <a:gd name="T13" fmla="*/ 60 h 168"/>
                <a:gd name="T14" fmla="*/ 41 w 153"/>
                <a:gd name="T15" fmla="*/ 64 h 168"/>
                <a:gd name="T16" fmla="*/ 19 w 153"/>
                <a:gd name="T17" fmla="*/ 88 h 168"/>
                <a:gd name="T18" fmla="*/ 8 w 153"/>
                <a:gd name="T19" fmla="*/ 87 h 168"/>
                <a:gd name="T20" fmla="*/ 0 w 153"/>
                <a:gd name="T21" fmla="*/ 93 h 168"/>
                <a:gd name="T22" fmla="*/ 8 w 153"/>
                <a:gd name="T23" fmla="*/ 116 h 168"/>
                <a:gd name="T24" fmla="*/ 15 w 153"/>
                <a:gd name="T25" fmla="*/ 119 h 168"/>
                <a:gd name="T26" fmla="*/ 15 w 153"/>
                <a:gd name="T27" fmla="*/ 121 h 168"/>
                <a:gd name="T28" fmla="*/ 33 w 153"/>
                <a:gd name="T29" fmla="*/ 150 h 168"/>
                <a:gd name="T30" fmla="*/ 43 w 153"/>
                <a:gd name="T31" fmla="*/ 148 h 168"/>
                <a:gd name="T32" fmla="*/ 44 w 153"/>
                <a:gd name="T33" fmla="*/ 148 h 168"/>
                <a:gd name="T34" fmla="*/ 45 w 153"/>
                <a:gd name="T35" fmla="*/ 156 h 168"/>
                <a:gd name="T36" fmla="*/ 49 w 153"/>
                <a:gd name="T37" fmla="*/ 158 h 168"/>
                <a:gd name="T38" fmla="*/ 62 w 153"/>
                <a:gd name="T39" fmla="*/ 153 h 168"/>
                <a:gd name="T40" fmla="*/ 85 w 153"/>
                <a:gd name="T41" fmla="*/ 161 h 168"/>
                <a:gd name="T42" fmla="*/ 92 w 153"/>
                <a:gd name="T43" fmla="*/ 168 h 168"/>
                <a:gd name="T44" fmla="*/ 109 w 153"/>
                <a:gd name="T45" fmla="*/ 160 h 168"/>
                <a:gd name="T46" fmla="*/ 115 w 153"/>
                <a:gd name="T47" fmla="*/ 142 h 168"/>
                <a:gd name="T48" fmla="*/ 112 w 153"/>
                <a:gd name="T49" fmla="*/ 135 h 168"/>
                <a:gd name="T50" fmla="*/ 124 w 153"/>
                <a:gd name="T51" fmla="*/ 122 h 168"/>
                <a:gd name="T52" fmla="*/ 131 w 153"/>
                <a:gd name="T53" fmla="*/ 99 h 168"/>
                <a:gd name="T54" fmla="*/ 134 w 153"/>
                <a:gd name="T55" fmla="*/ 93 h 168"/>
                <a:gd name="T56" fmla="*/ 139 w 153"/>
                <a:gd name="T57" fmla="*/ 92 h 168"/>
                <a:gd name="T58" fmla="*/ 145 w 153"/>
                <a:gd name="T59" fmla="*/ 93 h 168"/>
                <a:gd name="T60" fmla="*/ 150 w 153"/>
                <a:gd name="T61" fmla="*/ 87 h 168"/>
                <a:gd name="T62" fmla="*/ 127 w 153"/>
                <a:gd name="T63" fmla="*/ 53 h 168"/>
                <a:gd name="T64" fmla="*/ 130 w 153"/>
                <a:gd name="T65" fmla="*/ 49 h 168"/>
                <a:gd name="T66" fmla="*/ 128 w 153"/>
                <a:gd name="T67" fmla="*/ 44 h 168"/>
                <a:gd name="T68" fmla="*/ 144 w 153"/>
                <a:gd name="T69" fmla="*/ 37 h 168"/>
                <a:gd name="T70" fmla="*/ 141 w 153"/>
                <a:gd name="T71" fmla="*/ 34 h 168"/>
                <a:gd name="T72" fmla="*/ 153 w 153"/>
                <a:gd name="T73" fmla="*/ 28 h 168"/>
                <a:gd name="T74" fmla="*/ 131 w 153"/>
                <a:gd name="T75" fmla="*/ 13 h 168"/>
                <a:gd name="T76" fmla="*/ 123 w 153"/>
                <a:gd name="T7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3" h="168">
                  <a:moveTo>
                    <a:pt x="123" y="0"/>
                  </a:moveTo>
                  <a:cubicBezTo>
                    <a:pt x="115" y="0"/>
                    <a:pt x="103" y="20"/>
                    <a:pt x="99" y="28"/>
                  </a:cubicBezTo>
                  <a:cubicBezTo>
                    <a:pt x="97" y="32"/>
                    <a:pt x="84" y="30"/>
                    <a:pt x="80" y="34"/>
                  </a:cubicBezTo>
                  <a:cubicBezTo>
                    <a:pt x="79" y="35"/>
                    <a:pt x="78" y="38"/>
                    <a:pt x="76" y="39"/>
                  </a:cubicBezTo>
                  <a:cubicBezTo>
                    <a:pt x="74" y="40"/>
                    <a:pt x="74" y="41"/>
                    <a:pt x="71" y="42"/>
                  </a:cubicBezTo>
                  <a:cubicBezTo>
                    <a:pt x="71" y="42"/>
                    <a:pt x="65" y="46"/>
                    <a:pt x="68" y="49"/>
                  </a:cubicBezTo>
                  <a:cubicBezTo>
                    <a:pt x="63" y="53"/>
                    <a:pt x="63" y="58"/>
                    <a:pt x="55" y="60"/>
                  </a:cubicBezTo>
                  <a:cubicBezTo>
                    <a:pt x="50" y="61"/>
                    <a:pt x="44" y="61"/>
                    <a:pt x="41" y="64"/>
                  </a:cubicBezTo>
                  <a:cubicBezTo>
                    <a:pt x="33" y="72"/>
                    <a:pt x="35" y="88"/>
                    <a:pt x="19" y="88"/>
                  </a:cubicBezTo>
                  <a:cubicBezTo>
                    <a:pt x="16" y="88"/>
                    <a:pt x="12" y="87"/>
                    <a:pt x="8" y="87"/>
                  </a:cubicBezTo>
                  <a:cubicBezTo>
                    <a:pt x="4" y="87"/>
                    <a:pt x="0" y="89"/>
                    <a:pt x="0" y="93"/>
                  </a:cubicBezTo>
                  <a:cubicBezTo>
                    <a:pt x="0" y="96"/>
                    <a:pt x="6" y="115"/>
                    <a:pt x="8" y="116"/>
                  </a:cubicBezTo>
                  <a:cubicBezTo>
                    <a:pt x="11" y="116"/>
                    <a:pt x="14" y="116"/>
                    <a:pt x="15" y="119"/>
                  </a:cubicBezTo>
                  <a:cubicBezTo>
                    <a:pt x="15" y="119"/>
                    <a:pt x="15" y="121"/>
                    <a:pt x="15" y="121"/>
                  </a:cubicBezTo>
                  <a:cubicBezTo>
                    <a:pt x="22" y="132"/>
                    <a:pt x="13" y="150"/>
                    <a:pt x="33" y="150"/>
                  </a:cubicBezTo>
                  <a:cubicBezTo>
                    <a:pt x="37" y="150"/>
                    <a:pt x="39" y="148"/>
                    <a:pt x="43" y="148"/>
                  </a:cubicBezTo>
                  <a:cubicBezTo>
                    <a:pt x="43" y="148"/>
                    <a:pt x="43" y="148"/>
                    <a:pt x="44" y="148"/>
                  </a:cubicBezTo>
                  <a:cubicBezTo>
                    <a:pt x="44" y="150"/>
                    <a:pt x="44" y="156"/>
                    <a:pt x="45" y="156"/>
                  </a:cubicBezTo>
                  <a:cubicBezTo>
                    <a:pt x="46" y="156"/>
                    <a:pt x="47" y="158"/>
                    <a:pt x="49" y="158"/>
                  </a:cubicBezTo>
                  <a:cubicBezTo>
                    <a:pt x="55" y="158"/>
                    <a:pt x="58" y="153"/>
                    <a:pt x="62" y="153"/>
                  </a:cubicBezTo>
                  <a:cubicBezTo>
                    <a:pt x="71" y="153"/>
                    <a:pt x="77" y="159"/>
                    <a:pt x="85" y="161"/>
                  </a:cubicBezTo>
                  <a:cubicBezTo>
                    <a:pt x="85" y="164"/>
                    <a:pt x="87" y="168"/>
                    <a:pt x="92" y="168"/>
                  </a:cubicBezTo>
                  <a:cubicBezTo>
                    <a:pt x="99" y="168"/>
                    <a:pt x="100" y="162"/>
                    <a:pt x="109" y="160"/>
                  </a:cubicBezTo>
                  <a:cubicBezTo>
                    <a:pt x="109" y="154"/>
                    <a:pt x="115" y="146"/>
                    <a:pt x="115" y="142"/>
                  </a:cubicBezTo>
                  <a:cubicBezTo>
                    <a:pt x="115" y="139"/>
                    <a:pt x="112" y="138"/>
                    <a:pt x="112" y="135"/>
                  </a:cubicBezTo>
                  <a:cubicBezTo>
                    <a:pt x="112" y="131"/>
                    <a:pt x="118" y="124"/>
                    <a:pt x="124" y="122"/>
                  </a:cubicBezTo>
                  <a:cubicBezTo>
                    <a:pt x="124" y="114"/>
                    <a:pt x="128" y="110"/>
                    <a:pt x="131" y="99"/>
                  </a:cubicBezTo>
                  <a:cubicBezTo>
                    <a:pt x="134" y="93"/>
                    <a:pt x="134" y="93"/>
                    <a:pt x="134" y="93"/>
                  </a:cubicBezTo>
                  <a:cubicBezTo>
                    <a:pt x="135" y="93"/>
                    <a:pt x="137" y="92"/>
                    <a:pt x="139" y="92"/>
                  </a:cubicBezTo>
                  <a:cubicBezTo>
                    <a:pt x="141" y="92"/>
                    <a:pt x="143" y="93"/>
                    <a:pt x="145" y="93"/>
                  </a:cubicBezTo>
                  <a:cubicBezTo>
                    <a:pt x="148" y="93"/>
                    <a:pt x="149" y="92"/>
                    <a:pt x="150" y="87"/>
                  </a:cubicBezTo>
                  <a:cubicBezTo>
                    <a:pt x="141" y="87"/>
                    <a:pt x="127" y="61"/>
                    <a:pt x="127" y="53"/>
                  </a:cubicBezTo>
                  <a:cubicBezTo>
                    <a:pt x="127" y="51"/>
                    <a:pt x="129" y="50"/>
                    <a:pt x="130" y="49"/>
                  </a:cubicBezTo>
                  <a:cubicBezTo>
                    <a:pt x="130" y="48"/>
                    <a:pt x="129" y="46"/>
                    <a:pt x="128" y="44"/>
                  </a:cubicBezTo>
                  <a:cubicBezTo>
                    <a:pt x="128" y="44"/>
                    <a:pt x="142" y="39"/>
                    <a:pt x="144" y="37"/>
                  </a:cubicBezTo>
                  <a:cubicBezTo>
                    <a:pt x="142" y="37"/>
                    <a:pt x="141" y="35"/>
                    <a:pt x="141" y="34"/>
                  </a:cubicBezTo>
                  <a:cubicBezTo>
                    <a:pt x="141" y="30"/>
                    <a:pt x="153" y="33"/>
                    <a:pt x="153" y="28"/>
                  </a:cubicBezTo>
                  <a:cubicBezTo>
                    <a:pt x="153" y="17"/>
                    <a:pt x="131" y="24"/>
                    <a:pt x="131" y="13"/>
                  </a:cubicBezTo>
                  <a:cubicBezTo>
                    <a:pt x="131" y="5"/>
                    <a:pt x="132" y="0"/>
                    <a:pt x="123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36"/>
            <p:cNvSpPr>
              <a:spLocks/>
            </p:cNvSpPr>
            <p:nvPr/>
          </p:nvSpPr>
          <p:spPr bwMode="auto">
            <a:xfrm>
              <a:off x="7654" y="3010"/>
              <a:ext cx="224" cy="265"/>
            </a:xfrm>
            <a:custGeom>
              <a:avLst/>
              <a:gdLst>
                <a:gd name="T0" fmla="*/ 95 w 95"/>
                <a:gd name="T1" fmla="*/ 0 h 112"/>
                <a:gd name="T2" fmla="*/ 92 w 95"/>
                <a:gd name="T3" fmla="*/ 0 h 112"/>
                <a:gd name="T4" fmla="*/ 75 w 95"/>
                <a:gd name="T5" fmla="*/ 12 h 112"/>
                <a:gd name="T6" fmla="*/ 71 w 95"/>
                <a:gd name="T7" fmla="*/ 12 h 112"/>
                <a:gd name="T8" fmla="*/ 34 w 95"/>
                <a:gd name="T9" fmla="*/ 6 h 112"/>
                <a:gd name="T10" fmla="*/ 14 w 95"/>
                <a:gd name="T11" fmla="*/ 36 h 112"/>
                <a:gd name="T12" fmla="*/ 9 w 95"/>
                <a:gd name="T13" fmla="*/ 44 h 112"/>
                <a:gd name="T14" fmla="*/ 0 w 95"/>
                <a:gd name="T15" fmla="*/ 73 h 112"/>
                <a:gd name="T16" fmla="*/ 10 w 95"/>
                <a:gd name="T17" fmla="*/ 79 h 112"/>
                <a:gd name="T18" fmla="*/ 10 w 95"/>
                <a:gd name="T19" fmla="*/ 105 h 112"/>
                <a:gd name="T20" fmla="*/ 19 w 95"/>
                <a:gd name="T21" fmla="*/ 112 h 112"/>
                <a:gd name="T22" fmla="*/ 27 w 95"/>
                <a:gd name="T23" fmla="*/ 91 h 112"/>
                <a:gd name="T24" fmla="*/ 22 w 95"/>
                <a:gd name="T25" fmla="*/ 73 h 112"/>
                <a:gd name="T26" fmla="*/ 30 w 95"/>
                <a:gd name="T27" fmla="*/ 67 h 112"/>
                <a:gd name="T28" fmla="*/ 33 w 95"/>
                <a:gd name="T29" fmla="*/ 67 h 112"/>
                <a:gd name="T30" fmla="*/ 34 w 95"/>
                <a:gd name="T31" fmla="*/ 67 h 112"/>
                <a:gd name="T32" fmla="*/ 32 w 95"/>
                <a:gd name="T33" fmla="*/ 78 h 112"/>
                <a:gd name="T34" fmla="*/ 40 w 95"/>
                <a:gd name="T35" fmla="*/ 94 h 112"/>
                <a:gd name="T36" fmla="*/ 40 w 95"/>
                <a:gd name="T37" fmla="*/ 99 h 112"/>
                <a:gd name="T38" fmla="*/ 47 w 95"/>
                <a:gd name="T39" fmla="*/ 99 h 112"/>
                <a:gd name="T40" fmla="*/ 59 w 95"/>
                <a:gd name="T41" fmla="*/ 88 h 112"/>
                <a:gd name="T42" fmla="*/ 52 w 95"/>
                <a:gd name="T43" fmla="*/ 78 h 112"/>
                <a:gd name="T44" fmla="*/ 54 w 95"/>
                <a:gd name="T45" fmla="*/ 75 h 112"/>
                <a:gd name="T46" fmla="*/ 40 w 95"/>
                <a:gd name="T47" fmla="*/ 53 h 112"/>
                <a:gd name="T48" fmla="*/ 68 w 95"/>
                <a:gd name="T49" fmla="*/ 38 h 112"/>
                <a:gd name="T50" fmla="*/ 68 w 95"/>
                <a:gd name="T51" fmla="*/ 34 h 112"/>
                <a:gd name="T52" fmla="*/ 68 w 95"/>
                <a:gd name="T53" fmla="*/ 34 h 112"/>
                <a:gd name="T54" fmla="*/ 37 w 95"/>
                <a:gd name="T55" fmla="*/ 43 h 112"/>
                <a:gd name="T56" fmla="*/ 38 w 95"/>
                <a:gd name="T57" fmla="*/ 41 h 112"/>
                <a:gd name="T58" fmla="*/ 32 w 95"/>
                <a:gd name="T59" fmla="*/ 46 h 112"/>
                <a:gd name="T60" fmla="*/ 21 w 95"/>
                <a:gd name="T61" fmla="*/ 28 h 112"/>
                <a:gd name="T62" fmla="*/ 31 w 95"/>
                <a:gd name="T63" fmla="*/ 20 h 112"/>
                <a:gd name="T64" fmla="*/ 38 w 95"/>
                <a:gd name="T65" fmla="*/ 20 h 112"/>
                <a:gd name="T66" fmla="*/ 58 w 95"/>
                <a:gd name="T67" fmla="*/ 18 h 112"/>
                <a:gd name="T68" fmla="*/ 77 w 95"/>
                <a:gd name="T69" fmla="*/ 21 h 112"/>
                <a:gd name="T70" fmla="*/ 93 w 95"/>
                <a:gd name="T71" fmla="*/ 4 h 112"/>
                <a:gd name="T72" fmla="*/ 95 w 95"/>
                <a:gd name="T7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112">
                  <a:moveTo>
                    <a:pt x="95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86" y="4"/>
                    <a:pt x="78" y="9"/>
                    <a:pt x="75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0" y="6"/>
                    <a:pt x="14" y="24"/>
                    <a:pt x="14" y="36"/>
                  </a:cubicBezTo>
                  <a:cubicBezTo>
                    <a:pt x="14" y="39"/>
                    <a:pt x="10" y="42"/>
                    <a:pt x="9" y="44"/>
                  </a:cubicBezTo>
                  <a:cubicBezTo>
                    <a:pt x="6" y="56"/>
                    <a:pt x="0" y="61"/>
                    <a:pt x="0" y="73"/>
                  </a:cubicBezTo>
                  <a:cubicBezTo>
                    <a:pt x="0" y="79"/>
                    <a:pt x="7" y="79"/>
                    <a:pt x="10" y="79"/>
                  </a:cubicBezTo>
                  <a:cubicBezTo>
                    <a:pt x="10" y="88"/>
                    <a:pt x="10" y="99"/>
                    <a:pt x="10" y="105"/>
                  </a:cubicBezTo>
                  <a:cubicBezTo>
                    <a:pt x="10" y="108"/>
                    <a:pt x="15" y="112"/>
                    <a:pt x="19" y="112"/>
                  </a:cubicBezTo>
                  <a:cubicBezTo>
                    <a:pt x="25" y="112"/>
                    <a:pt x="27" y="93"/>
                    <a:pt x="27" y="91"/>
                  </a:cubicBezTo>
                  <a:cubicBezTo>
                    <a:pt x="27" y="84"/>
                    <a:pt x="22" y="80"/>
                    <a:pt x="22" y="73"/>
                  </a:cubicBezTo>
                  <a:cubicBezTo>
                    <a:pt x="22" y="69"/>
                    <a:pt x="26" y="67"/>
                    <a:pt x="30" y="67"/>
                  </a:cubicBezTo>
                  <a:cubicBezTo>
                    <a:pt x="31" y="67"/>
                    <a:pt x="32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40" y="87"/>
                    <a:pt x="40" y="94"/>
                  </a:cubicBezTo>
                  <a:cubicBezTo>
                    <a:pt x="40" y="96"/>
                    <a:pt x="41" y="97"/>
                    <a:pt x="40" y="99"/>
                  </a:cubicBezTo>
                  <a:cubicBezTo>
                    <a:pt x="47" y="99"/>
                    <a:pt x="47" y="99"/>
                    <a:pt x="47" y="99"/>
                  </a:cubicBezTo>
                  <a:cubicBezTo>
                    <a:pt x="47" y="93"/>
                    <a:pt x="59" y="94"/>
                    <a:pt x="59" y="88"/>
                  </a:cubicBezTo>
                  <a:cubicBezTo>
                    <a:pt x="57" y="87"/>
                    <a:pt x="52" y="82"/>
                    <a:pt x="52" y="78"/>
                  </a:cubicBezTo>
                  <a:cubicBezTo>
                    <a:pt x="52" y="77"/>
                    <a:pt x="53" y="76"/>
                    <a:pt x="54" y="75"/>
                  </a:cubicBezTo>
                  <a:cubicBezTo>
                    <a:pt x="50" y="74"/>
                    <a:pt x="40" y="55"/>
                    <a:pt x="40" y="53"/>
                  </a:cubicBezTo>
                  <a:cubicBezTo>
                    <a:pt x="55" y="53"/>
                    <a:pt x="56" y="41"/>
                    <a:pt x="68" y="38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4" y="34"/>
                    <a:pt x="38" y="41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6" y="44"/>
                    <a:pt x="35" y="46"/>
                    <a:pt x="32" y="46"/>
                  </a:cubicBezTo>
                  <a:cubicBezTo>
                    <a:pt x="24" y="46"/>
                    <a:pt x="21" y="36"/>
                    <a:pt x="21" y="28"/>
                  </a:cubicBezTo>
                  <a:cubicBezTo>
                    <a:pt x="21" y="21"/>
                    <a:pt x="25" y="20"/>
                    <a:pt x="31" y="20"/>
                  </a:cubicBezTo>
                  <a:cubicBezTo>
                    <a:pt x="33" y="20"/>
                    <a:pt x="36" y="20"/>
                    <a:pt x="38" y="20"/>
                  </a:cubicBezTo>
                  <a:cubicBezTo>
                    <a:pt x="47" y="20"/>
                    <a:pt x="51" y="18"/>
                    <a:pt x="58" y="18"/>
                  </a:cubicBezTo>
                  <a:cubicBezTo>
                    <a:pt x="65" y="18"/>
                    <a:pt x="70" y="21"/>
                    <a:pt x="77" y="21"/>
                  </a:cubicBezTo>
                  <a:cubicBezTo>
                    <a:pt x="87" y="21"/>
                    <a:pt x="91" y="12"/>
                    <a:pt x="93" y="4"/>
                  </a:cubicBezTo>
                  <a:cubicBezTo>
                    <a:pt x="94" y="4"/>
                    <a:pt x="95" y="2"/>
                    <a:pt x="95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37"/>
            <p:cNvSpPr>
              <a:spLocks/>
            </p:cNvSpPr>
            <p:nvPr/>
          </p:nvSpPr>
          <p:spPr bwMode="auto">
            <a:xfrm>
              <a:off x="7181" y="3280"/>
              <a:ext cx="364" cy="106"/>
            </a:xfrm>
            <a:custGeom>
              <a:avLst/>
              <a:gdLst>
                <a:gd name="T0" fmla="*/ 26 w 154"/>
                <a:gd name="T1" fmla="*/ 0 h 45"/>
                <a:gd name="T2" fmla="*/ 18 w 154"/>
                <a:gd name="T3" fmla="*/ 3 h 45"/>
                <a:gd name="T4" fmla="*/ 13 w 154"/>
                <a:gd name="T5" fmla="*/ 1 h 45"/>
                <a:gd name="T6" fmla="*/ 0 w 154"/>
                <a:gd name="T7" fmla="*/ 12 h 45"/>
                <a:gd name="T8" fmla="*/ 18 w 154"/>
                <a:gd name="T9" fmla="*/ 24 h 45"/>
                <a:gd name="T10" fmla="*/ 24 w 154"/>
                <a:gd name="T11" fmla="*/ 26 h 45"/>
                <a:gd name="T12" fmla="*/ 29 w 154"/>
                <a:gd name="T13" fmla="*/ 26 h 45"/>
                <a:gd name="T14" fmla="*/ 33 w 154"/>
                <a:gd name="T15" fmla="*/ 25 h 45"/>
                <a:gd name="T16" fmla="*/ 39 w 154"/>
                <a:gd name="T17" fmla="*/ 26 h 45"/>
                <a:gd name="T18" fmla="*/ 68 w 154"/>
                <a:gd name="T19" fmla="*/ 30 h 45"/>
                <a:gd name="T20" fmla="*/ 81 w 154"/>
                <a:gd name="T21" fmla="*/ 37 h 45"/>
                <a:gd name="T22" fmla="*/ 137 w 154"/>
                <a:gd name="T23" fmla="*/ 45 h 45"/>
                <a:gd name="T24" fmla="*/ 137 w 154"/>
                <a:gd name="T25" fmla="*/ 39 h 45"/>
                <a:gd name="T26" fmla="*/ 148 w 154"/>
                <a:gd name="T27" fmla="*/ 43 h 45"/>
                <a:gd name="T28" fmla="*/ 154 w 154"/>
                <a:gd name="T29" fmla="*/ 37 h 45"/>
                <a:gd name="T30" fmla="*/ 145 w 154"/>
                <a:gd name="T31" fmla="*/ 32 h 45"/>
                <a:gd name="T32" fmla="*/ 143 w 154"/>
                <a:gd name="T33" fmla="*/ 32 h 45"/>
                <a:gd name="T34" fmla="*/ 140 w 154"/>
                <a:gd name="T35" fmla="*/ 33 h 45"/>
                <a:gd name="T36" fmla="*/ 136 w 154"/>
                <a:gd name="T37" fmla="*/ 33 h 45"/>
                <a:gd name="T38" fmla="*/ 133 w 154"/>
                <a:gd name="T39" fmla="*/ 31 h 45"/>
                <a:gd name="T40" fmla="*/ 128 w 154"/>
                <a:gd name="T41" fmla="*/ 27 h 45"/>
                <a:gd name="T42" fmla="*/ 106 w 154"/>
                <a:gd name="T43" fmla="*/ 20 h 45"/>
                <a:gd name="T44" fmla="*/ 107 w 154"/>
                <a:gd name="T45" fmla="*/ 20 h 45"/>
                <a:gd name="T46" fmla="*/ 126 w 154"/>
                <a:gd name="T47" fmla="*/ 16 h 45"/>
                <a:gd name="T48" fmla="*/ 122 w 154"/>
                <a:gd name="T49" fmla="*/ 16 h 45"/>
                <a:gd name="T50" fmla="*/ 106 w 154"/>
                <a:gd name="T51" fmla="*/ 18 h 45"/>
                <a:gd name="T52" fmla="*/ 82 w 154"/>
                <a:gd name="T53" fmla="*/ 9 h 45"/>
                <a:gd name="T54" fmla="*/ 66 w 154"/>
                <a:gd name="T55" fmla="*/ 17 h 45"/>
                <a:gd name="T56" fmla="*/ 26 w 154"/>
                <a:gd name="T5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4" h="45">
                  <a:moveTo>
                    <a:pt x="26" y="0"/>
                  </a:moveTo>
                  <a:cubicBezTo>
                    <a:pt x="23" y="0"/>
                    <a:pt x="21" y="3"/>
                    <a:pt x="18" y="3"/>
                  </a:cubicBezTo>
                  <a:cubicBezTo>
                    <a:pt x="16" y="3"/>
                    <a:pt x="15" y="1"/>
                    <a:pt x="13" y="1"/>
                  </a:cubicBezTo>
                  <a:cubicBezTo>
                    <a:pt x="10" y="1"/>
                    <a:pt x="1" y="10"/>
                    <a:pt x="0" y="12"/>
                  </a:cubicBezTo>
                  <a:cubicBezTo>
                    <a:pt x="8" y="12"/>
                    <a:pt x="12" y="18"/>
                    <a:pt x="18" y="24"/>
                  </a:cubicBezTo>
                  <a:cubicBezTo>
                    <a:pt x="20" y="25"/>
                    <a:pt x="22" y="26"/>
                    <a:pt x="24" y="26"/>
                  </a:cubicBezTo>
                  <a:cubicBezTo>
                    <a:pt x="26" y="26"/>
                    <a:pt x="27" y="26"/>
                    <a:pt x="29" y="26"/>
                  </a:cubicBezTo>
                  <a:cubicBezTo>
                    <a:pt x="30" y="26"/>
                    <a:pt x="32" y="25"/>
                    <a:pt x="33" y="25"/>
                  </a:cubicBezTo>
                  <a:cubicBezTo>
                    <a:pt x="35" y="25"/>
                    <a:pt x="37" y="26"/>
                    <a:pt x="39" y="26"/>
                  </a:cubicBezTo>
                  <a:cubicBezTo>
                    <a:pt x="49" y="29"/>
                    <a:pt x="58" y="30"/>
                    <a:pt x="68" y="30"/>
                  </a:cubicBezTo>
                  <a:cubicBezTo>
                    <a:pt x="73" y="30"/>
                    <a:pt x="75" y="37"/>
                    <a:pt x="81" y="37"/>
                  </a:cubicBezTo>
                  <a:cubicBezTo>
                    <a:pt x="102" y="37"/>
                    <a:pt x="120" y="38"/>
                    <a:pt x="137" y="45"/>
                  </a:cubicBezTo>
                  <a:cubicBezTo>
                    <a:pt x="136" y="43"/>
                    <a:pt x="135" y="39"/>
                    <a:pt x="137" y="39"/>
                  </a:cubicBezTo>
                  <a:cubicBezTo>
                    <a:pt x="143" y="39"/>
                    <a:pt x="143" y="43"/>
                    <a:pt x="148" y="43"/>
                  </a:cubicBezTo>
                  <a:cubicBezTo>
                    <a:pt x="149" y="43"/>
                    <a:pt x="153" y="39"/>
                    <a:pt x="154" y="37"/>
                  </a:cubicBezTo>
                  <a:cubicBezTo>
                    <a:pt x="150" y="36"/>
                    <a:pt x="150" y="34"/>
                    <a:pt x="145" y="32"/>
                  </a:cubicBezTo>
                  <a:cubicBezTo>
                    <a:pt x="145" y="32"/>
                    <a:pt x="144" y="32"/>
                    <a:pt x="143" y="32"/>
                  </a:cubicBezTo>
                  <a:cubicBezTo>
                    <a:pt x="142" y="32"/>
                    <a:pt x="141" y="32"/>
                    <a:pt x="140" y="33"/>
                  </a:cubicBezTo>
                  <a:cubicBezTo>
                    <a:pt x="139" y="33"/>
                    <a:pt x="137" y="33"/>
                    <a:pt x="136" y="33"/>
                  </a:cubicBezTo>
                  <a:cubicBezTo>
                    <a:pt x="135" y="33"/>
                    <a:pt x="134" y="33"/>
                    <a:pt x="133" y="31"/>
                  </a:cubicBezTo>
                  <a:cubicBezTo>
                    <a:pt x="132" y="30"/>
                    <a:pt x="132" y="27"/>
                    <a:pt x="128" y="27"/>
                  </a:cubicBezTo>
                  <a:cubicBezTo>
                    <a:pt x="119" y="27"/>
                    <a:pt x="112" y="26"/>
                    <a:pt x="106" y="20"/>
                  </a:cubicBezTo>
                  <a:cubicBezTo>
                    <a:pt x="106" y="20"/>
                    <a:pt x="107" y="20"/>
                    <a:pt x="107" y="20"/>
                  </a:cubicBezTo>
                  <a:cubicBezTo>
                    <a:pt x="112" y="20"/>
                    <a:pt x="125" y="18"/>
                    <a:pt x="126" y="16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96" y="18"/>
                    <a:pt x="93" y="9"/>
                    <a:pt x="82" y="9"/>
                  </a:cubicBezTo>
                  <a:cubicBezTo>
                    <a:pt x="76" y="9"/>
                    <a:pt x="74" y="17"/>
                    <a:pt x="66" y="17"/>
                  </a:cubicBezTo>
                  <a:cubicBezTo>
                    <a:pt x="49" y="17"/>
                    <a:pt x="42" y="0"/>
                    <a:pt x="26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8"/>
            <p:cNvSpPr>
              <a:spLocks/>
            </p:cNvSpPr>
            <p:nvPr/>
          </p:nvSpPr>
          <p:spPr bwMode="auto">
            <a:xfrm>
              <a:off x="7694" y="3365"/>
              <a:ext cx="109" cy="24"/>
            </a:xfrm>
            <a:custGeom>
              <a:avLst/>
              <a:gdLst>
                <a:gd name="T0" fmla="*/ 46 w 46"/>
                <a:gd name="T1" fmla="*/ 0 h 10"/>
                <a:gd name="T2" fmla="*/ 31 w 46"/>
                <a:gd name="T3" fmla="*/ 5 h 10"/>
                <a:gd name="T4" fmla="*/ 10 w 46"/>
                <a:gd name="T5" fmla="*/ 1 h 10"/>
                <a:gd name="T6" fmla="*/ 7 w 46"/>
                <a:gd name="T7" fmla="*/ 1 h 10"/>
                <a:gd name="T8" fmla="*/ 0 w 46"/>
                <a:gd name="T9" fmla="*/ 5 h 10"/>
                <a:gd name="T10" fmla="*/ 10 w 46"/>
                <a:gd name="T11" fmla="*/ 10 h 10"/>
                <a:gd name="T12" fmla="*/ 12 w 46"/>
                <a:gd name="T13" fmla="*/ 10 h 10"/>
                <a:gd name="T14" fmla="*/ 31 w 46"/>
                <a:gd name="T15" fmla="*/ 10 h 10"/>
                <a:gd name="T16" fmla="*/ 46 w 46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0">
                  <a:moveTo>
                    <a:pt x="46" y="0"/>
                  </a:moveTo>
                  <a:cubicBezTo>
                    <a:pt x="41" y="2"/>
                    <a:pt x="39" y="5"/>
                    <a:pt x="31" y="5"/>
                  </a:cubicBezTo>
                  <a:cubicBezTo>
                    <a:pt x="23" y="5"/>
                    <a:pt x="19" y="1"/>
                    <a:pt x="10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4" y="1"/>
                    <a:pt x="0" y="2"/>
                    <a:pt x="0" y="5"/>
                  </a:cubicBezTo>
                  <a:cubicBezTo>
                    <a:pt x="0" y="10"/>
                    <a:pt x="6" y="10"/>
                    <a:pt x="10" y="10"/>
                  </a:cubicBezTo>
                  <a:cubicBezTo>
                    <a:pt x="11" y="10"/>
                    <a:pt x="11" y="10"/>
                    <a:pt x="12" y="10"/>
                  </a:cubicBezTo>
                  <a:cubicBezTo>
                    <a:pt x="16" y="10"/>
                    <a:pt x="23" y="10"/>
                    <a:pt x="31" y="10"/>
                  </a:cubicBezTo>
                  <a:cubicBezTo>
                    <a:pt x="38" y="8"/>
                    <a:pt x="42" y="7"/>
                    <a:pt x="46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9"/>
            <p:cNvSpPr>
              <a:spLocks/>
            </p:cNvSpPr>
            <p:nvPr/>
          </p:nvSpPr>
          <p:spPr bwMode="auto">
            <a:xfrm>
              <a:off x="7585" y="3370"/>
              <a:ext cx="76" cy="26"/>
            </a:xfrm>
            <a:custGeom>
              <a:avLst/>
              <a:gdLst>
                <a:gd name="T0" fmla="*/ 32 w 32"/>
                <a:gd name="T1" fmla="*/ 0 h 11"/>
                <a:gd name="T2" fmla="*/ 20 w 32"/>
                <a:gd name="T3" fmla="*/ 0 h 11"/>
                <a:gd name="T4" fmla="*/ 19 w 32"/>
                <a:gd name="T5" fmla="*/ 4 h 11"/>
                <a:gd name="T6" fmla="*/ 9 w 32"/>
                <a:gd name="T7" fmla="*/ 2 h 11"/>
                <a:gd name="T8" fmla="*/ 7 w 32"/>
                <a:gd name="T9" fmla="*/ 2 h 11"/>
                <a:gd name="T10" fmla="*/ 0 w 32"/>
                <a:gd name="T11" fmla="*/ 7 h 11"/>
                <a:gd name="T12" fmla="*/ 11 w 32"/>
                <a:gd name="T13" fmla="*/ 11 h 11"/>
                <a:gd name="T14" fmla="*/ 23 w 32"/>
                <a:gd name="T15" fmla="*/ 6 h 11"/>
                <a:gd name="T16" fmla="*/ 28 w 32"/>
                <a:gd name="T17" fmla="*/ 8 h 11"/>
                <a:gd name="T18" fmla="*/ 32 w 32"/>
                <a:gd name="T19" fmla="*/ 8 h 11"/>
                <a:gd name="T20" fmla="*/ 32 w 32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11">
                  <a:moveTo>
                    <a:pt x="3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19" y="2"/>
                    <a:pt x="19" y="4"/>
                  </a:cubicBezTo>
                  <a:cubicBezTo>
                    <a:pt x="17" y="3"/>
                    <a:pt x="14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3" y="2"/>
                    <a:pt x="0" y="2"/>
                    <a:pt x="0" y="7"/>
                  </a:cubicBezTo>
                  <a:cubicBezTo>
                    <a:pt x="0" y="9"/>
                    <a:pt x="7" y="11"/>
                    <a:pt x="11" y="11"/>
                  </a:cubicBezTo>
                  <a:cubicBezTo>
                    <a:pt x="16" y="11"/>
                    <a:pt x="18" y="8"/>
                    <a:pt x="23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32" y="4"/>
                    <a:pt x="32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0"/>
            <p:cNvSpPr>
              <a:spLocks/>
            </p:cNvSpPr>
            <p:nvPr/>
          </p:nvSpPr>
          <p:spPr bwMode="auto">
            <a:xfrm>
              <a:off x="7668" y="3403"/>
              <a:ext cx="54" cy="38"/>
            </a:xfrm>
            <a:custGeom>
              <a:avLst/>
              <a:gdLst>
                <a:gd name="T0" fmla="*/ 5 w 23"/>
                <a:gd name="T1" fmla="*/ 0 h 16"/>
                <a:gd name="T2" fmla="*/ 0 w 23"/>
                <a:gd name="T3" fmla="*/ 4 h 16"/>
                <a:gd name="T4" fmla="*/ 13 w 23"/>
                <a:gd name="T5" fmla="*/ 10 h 16"/>
                <a:gd name="T6" fmla="*/ 16 w 23"/>
                <a:gd name="T7" fmla="*/ 16 h 16"/>
                <a:gd name="T8" fmla="*/ 19 w 23"/>
                <a:gd name="T9" fmla="*/ 16 h 16"/>
                <a:gd name="T10" fmla="*/ 23 w 23"/>
                <a:gd name="T11" fmla="*/ 13 h 16"/>
                <a:gd name="T12" fmla="*/ 15 w 23"/>
                <a:gd name="T13" fmla="*/ 1 h 16"/>
                <a:gd name="T14" fmla="*/ 10 w 23"/>
                <a:gd name="T15" fmla="*/ 1 h 16"/>
                <a:gd name="T16" fmla="*/ 5 w 23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6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9"/>
                    <a:pt x="8" y="10"/>
                    <a:pt x="13" y="10"/>
                  </a:cubicBezTo>
                  <a:cubicBezTo>
                    <a:pt x="13" y="11"/>
                    <a:pt x="14" y="16"/>
                    <a:pt x="16" y="16"/>
                  </a:cubicBezTo>
                  <a:cubicBezTo>
                    <a:pt x="17" y="16"/>
                    <a:pt x="18" y="16"/>
                    <a:pt x="19" y="16"/>
                  </a:cubicBezTo>
                  <a:cubicBezTo>
                    <a:pt x="20" y="16"/>
                    <a:pt x="23" y="14"/>
                    <a:pt x="23" y="13"/>
                  </a:cubicBezTo>
                  <a:cubicBezTo>
                    <a:pt x="23" y="6"/>
                    <a:pt x="15" y="8"/>
                    <a:pt x="15" y="1"/>
                  </a:cubicBezTo>
                  <a:cubicBezTo>
                    <a:pt x="13" y="1"/>
                    <a:pt x="11" y="1"/>
                    <a:pt x="10" y="1"/>
                  </a:cubicBezTo>
                  <a:cubicBezTo>
                    <a:pt x="8" y="1"/>
                    <a:pt x="7" y="0"/>
                    <a:pt x="5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1"/>
            <p:cNvSpPr>
              <a:spLocks/>
            </p:cNvSpPr>
            <p:nvPr/>
          </p:nvSpPr>
          <p:spPr bwMode="auto">
            <a:xfrm>
              <a:off x="7557" y="3367"/>
              <a:ext cx="23" cy="2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0 h 9"/>
                <a:gd name="T4" fmla="*/ 0 w 10"/>
                <a:gd name="T5" fmla="*/ 6 h 9"/>
                <a:gd name="T6" fmla="*/ 4 w 10"/>
                <a:gd name="T7" fmla="*/ 9 h 9"/>
                <a:gd name="T8" fmla="*/ 10 w 10"/>
                <a:gd name="T9" fmla="*/ 4 h 9"/>
                <a:gd name="T10" fmla="*/ 5 w 10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7" y="9"/>
                    <a:pt x="9" y="7"/>
                    <a:pt x="10" y="4"/>
                  </a:cubicBezTo>
                  <a:cubicBezTo>
                    <a:pt x="8" y="3"/>
                    <a:pt x="8" y="0"/>
                    <a:pt x="5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2"/>
            <p:cNvSpPr>
              <a:spLocks/>
            </p:cNvSpPr>
            <p:nvPr/>
          </p:nvSpPr>
          <p:spPr bwMode="auto">
            <a:xfrm>
              <a:off x="7824" y="3375"/>
              <a:ext cx="125" cy="68"/>
            </a:xfrm>
            <a:custGeom>
              <a:avLst/>
              <a:gdLst>
                <a:gd name="T0" fmla="*/ 44 w 53"/>
                <a:gd name="T1" fmla="*/ 0 h 29"/>
                <a:gd name="T2" fmla="*/ 20 w 53"/>
                <a:gd name="T3" fmla="*/ 6 h 29"/>
                <a:gd name="T4" fmla="*/ 17 w 53"/>
                <a:gd name="T5" fmla="*/ 10 h 29"/>
                <a:gd name="T6" fmla="*/ 0 w 53"/>
                <a:gd name="T7" fmla="*/ 25 h 29"/>
                <a:gd name="T8" fmla="*/ 3 w 53"/>
                <a:gd name="T9" fmla="*/ 29 h 29"/>
                <a:gd name="T10" fmla="*/ 21 w 53"/>
                <a:gd name="T11" fmla="*/ 20 h 29"/>
                <a:gd name="T12" fmla="*/ 22 w 53"/>
                <a:gd name="T13" fmla="*/ 14 h 29"/>
                <a:gd name="T14" fmla="*/ 53 w 53"/>
                <a:gd name="T15" fmla="*/ 1 h 29"/>
                <a:gd name="T16" fmla="*/ 44 w 53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9">
                  <a:moveTo>
                    <a:pt x="44" y="0"/>
                  </a:moveTo>
                  <a:cubicBezTo>
                    <a:pt x="36" y="0"/>
                    <a:pt x="24" y="2"/>
                    <a:pt x="20" y="6"/>
                  </a:cubicBezTo>
                  <a:cubicBezTo>
                    <a:pt x="19" y="7"/>
                    <a:pt x="19" y="10"/>
                    <a:pt x="17" y="10"/>
                  </a:cubicBezTo>
                  <a:cubicBezTo>
                    <a:pt x="10" y="13"/>
                    <a:pt x="0" y="13"/>
                    <a:pt x="0" y="25"/>
                  </a:cubicBezTo>
                  <a:cubicBezTo>
                    <a:pt x="0" y="27"/>
                    <a:pt x="1" y="29"/>
                    <a:pt x="3" y="29"/>
                  </a:cubicBezTo>
                  <a:cubicBezTo>
                    <a:pt x="9" y="29"/>
                    <a:pt x="18" y="23"/>
                    <a:pt x="21" y="20"/>
                  </a:cubicBezTo>
                  <a:cubicBezTo>
                    <a:pt x="22" y="19"/>
                    <a:pt x="20" y="14"/>
                    <a:pt x="22" y="14"/>
                  </a:cubicBezTo>
                  <a:cubicBezTo>
                    <a:pt x="31" y="14"/>
                    <a:pt x="48" y="9"/>
                    <a:pt x="53" y="1"/>
                  </a:cubicBezTo>
                  <a:cubicBezTo>
                    <a:pt x="52" y="0"/>
                    <a:pt x="48" y="0"/>
                    <a:pt x="44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3"/>
            <p:cNvSpPr>
              <a:spLocks/>
            </p:cNvSpPr>
            <p:nvPr/>
          </p:nvSpPr>
          <p:spPr bwMode="auto">
            <a:xfrm>
              <a:off x="8195" y="3268"/>
              <a:ext cx="26" cy="52"/>
            </a:xfrm>
            <a:custGeom>
              <a:avLst/>
              <a:gdLst>
                <a:gd name="T0" fmla="*/ 9 w 11"/>
                <a:gd name="T1" fmla="*/ 0 h 22"/>
                <a:gd name="T2" fmla="*/ 6 w 11"/>
                <a:gd name="T3" fmla="*/ 9 h 22"/>
                <a:gd name="T4" fmla="*/ 0 w 11"/>
                <a:gd name="T5" fmla="*/ 18 h 22"/>
                <a:gd name="T6" fmla="*/ 4 w 11"/>
                <a:gd name="T7" fmla="*/ 22 h 22"/>
                <a:gd name="T8" fmla="*/ 7 w 11"/>
                <a:gd name="T9" fmla="*/ 11 h 22"/>
                <a:gd name="T10" fmla="*/ 11 w 11"/>
                <a:gd name="T11" fmla="*/ 6 h 22"/>
                <a:gd name="T12" fmla="*/ 9 w 11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0"/>
                  </a:moveTo>
                  <a:cubicBezTo>
                    <a:pt x="5" y="1"/>
                    <a:pt x="6" y="5"/>
                    <a:pt x="6" y="9"/>
                  </a:cubicBezTo>
                  <a:cubicBezTo>
                    <a:pt x="6" y="12"/>
                    <a:pt x="0" y="13"/>
                    <a:pt x="0" y="18"/>
                  </a:cubicBezTo>
                  <a:cubicBezTo>
                    <a:pt x="0" y="20"/>
                    <a:pt x="2" y="22"/>
                    <a:pt x="4" y="22"/>
                  </a:cubicBezTo>
                  <a:cubicBezTo>
                    <a:pt x="8" y="22"/>
                    <a:pt x="7" y="16"/>
                    <a:pt x="7" y="11"/>
                  </a:cubicBezTo>
                  <a:cubicBezTo>
                    <a:pt x="9" y="11"/>
                    <a:pt x="11" y="9"/>
                    <a:pt x="11" y="6"/>
                  </a:cubicBezTo>
                  <a:cubicBezTo>
                    <a:pt x="11" y="2"/>
                    <a:pt x="10" y="4"/>
                    <a:pt x="9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7914" y="3181"/>
              <a:ext cx="33" cy="30"/>
            </a:xfrm>
            <a:custGeom>
              <a:avLst/>
              <a:gdLst>
                <a:gd name="T0" fmla="*/ 4 w 14"/>
                <a:gd name="T1" fmla="*/ 0 h 13"/>
                <a:gd name="T2" fmla="*/ 0 w 14"/>
                <a:gd name="T3" fmla="*/ 3 h 13"/>
                <a:gd name="T4" fmla="*/ 9 w 14"/>
                <a:gd name="T5" fmla="*/ 13 h 13"/>
                <a:gd name="T6" fmla="*/ 14 w 14"/>
                <a:gd name="T7" fmla="*/ 6 h 13"/>
                <a:gd name="T8" fmla="*/ 4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4" y="0"/>
                  </a:moveTo>
                  <a:cubicBezTo>
                    <a:pt x="1" y="0"/>
                    <a:pt x="0" y="0"/>
                    <a:pt x="0" y="3"/>
                  </a:cubicBezTo>
                  <a:cubicBezTo>
                    <a:pt x="0" y="7"/>
                    <a:pt x="6" y="13"/>
                    <a:pt x="9" y="13"/>
                  </a:cubicBezTo>
                  <a:cubicBezTo>
                    <a:pt x="11" y="13"/>
                    <a:pt x="14" y="7"/>
                    <a:pt x="14" y="6"/>
                  </a:cubicBezTo>
                  <a:cubicBezTo>
                    <a:pt x="14" y="2"/>
                    <a:pt x="8" y="0"/>
                    <a:pt x="4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5"/>
            <p:cNvSpPr>
              <a:spLocks/>
            </p:cNvSpPr>
            <p:nvPr/>
          </p:nvSpPr>
          <p:spPr bwMode="auto">
            <a:xfrm>
              <a:off x="7978" y="3176"/>
              <a:ext cx="101" cy="28"/>
            </a:xfrm>
            <a:custGeom>
              <a:avLst/>
              <a:gdLst>
                <a:gd name="T0" fmla="*/ 27 w 43"/>
                <a:gd name="T1" fmla="*/ 0 h 12"/>
                <a:gd name="T2" fmla="*/ 4 w 43"/>
                <a:gd name="T3" fmla="*/ 0 h 12"/>
                <a:gd name="T4" fmla="*/ 0 w 43"/>
                <a:gd name="T5" fmla="*/ 5 h 12"/>
                <a:gd name="T6" fmla="*/ 10 w 43"/>
                <a:gd name="T7" fmla="*/ 7 h 12"/>
                <a:gd name="T8" fmla="*/ 22 w 43"/>
                <a:gd name="T9" fmla="*/ 7 h 12"/>
                <a:gd name="T10" fmla="*/ 40 w 43"/>
                <a:gd name="T11" fmla="*/ 12 h 12"/>
                <a:gd name="T12" fmla="*/ 43 w 43"/>
                <a:gd name="T13" fmla="*/ 11 h 12"/>
                <a:gd name="T14" fmla="*/ 37 w 43"/>
                <a:gd name="T15" fmla="*/ 2 h 12"/>
                <a:gd name="T16" fmla="*/ 35 w 43"/>
                <a:gd name="T17" fmla="*/ 2 h 12"/>
                <a:gd name="T18" fmla="*/ 31 w 43"/>
                <a:gd name="T19" fmla="*/ 2 h 12"/>
                <a:gd name="T20" fmla="*/ 27 w 4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2">
                  <a:moveTo>
                    <a:pt x="2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0" y="2"/>
                    <a:pt x="0" y="5"/>
                  </a:cubicBezTo>
                  <a:cubicBezTo>
                    <a:pt x="0" y="5"/>
                    <a:pt x="7" y="7"/>
                    <a:pt x="10" y="7"/>
                  </a:cubicBezTo>
                  <a:cubicBezTo>
                    <a:pt x="14" y="7"/>
                    <a:pt x="16" y="7"/>
                    <a:pt x="22" y="7"/>
                  </a:cubicBezTo>
                  <a:cubicBezTo>
                    <a:pt x="29" y="7"/>
                    <a:pt x="33" y="12"/>
                    <a:pt x="40" y="12"/>
                  </a:cubicBezTo>
                  <a:cubicBezTo>
                    <a:pt x="41" y="12"/>
                    <a:pt x="43" y="12"/>
                    <a:pt x="43" y="11"/>
                  </a:cubicBezTo>
                  <a:cubicBezTo>
                    <a:pt x="43" y="7"/>
                    <a:pt x="38" y="6"/>
                    <a:pt x="37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2" y="2"/>
                    <a:pt x="31" y="2"/>
                  </a:cubicBezTo>
                  <a:cubicBezTo>
                    <a:pt x="29" y="2"/>
                    <a:pt x="28" y="2"/>
                    <a:pt x="27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6"/>
            <p:cNvSpPr>
              <a:spLocks/>
            </p:cNvSpPr>
            <p:nvPr/>
          </p:nvSpPr>
          <p:spPr bwMode="auto">
            <a:xfrm>
              <a:off x="7961" y="2989"/>
              <a:ext cx="45" cy="99"/>
            </a:xfrm>
            <a:custGeom>
              <a:avLst/>
              <a:gdLst>
                <a:gd name="T0" fmla="*/ 5 w 19"/>
                <a:gd name="T1" fmla="*/ 0 h 42"/>
                <a:gd name="T2" fmla="*/ 0 w 19"/>
                <a:gd name="T3" fmla="*/ 10 h 42"/>
                <a:gd name="T4" fmla="*/ 4 w 19"/>
                <a:gd name="T5" fmla="*/ 25 h 42"/>
                <a:gd name="T6" fmla="*/ 4 w 19"/>
                <a:gd name="T7" fmla="*/ 32 h 42"/>
                <a:gd name="T8" fmla="*/ 11 w 19"/>
                <a:gd name="T9" fmla="*/ 42 h 42"/>
                <a:gd name="T10" fmla="*/ 5 w 19"/>
                <a:gd name="T11" fmla="*/ 33 h 42"/>
                <a:gd name="T12" fmla="*/ 5 w 19"/>
                <a:gd name="T13" fmla="*/ 29 h 42"/>
                <a:gd name="T14" fmla="*/ 18 w 19"/>
                <a:gd name="T15" fmla="*/ 28 h 42"/>
                <a:gd name="T16" fmla="*/ 13 w 19"/>
                <a:gd name="T17" fmla="*/ 20 h 42"/>
                <a:gd name="T18" fmla="*/ 19 w 19"/>
                <a:gd name="T19" fmla="*/ 13 h 42"/>
                <a:gd name="T20" fmla="*/ 5 w 19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42">
                  <a:moveTo>
                    <a:pt x="5" y="0"/>
                  </a:moveTo>
                  <a:cubicBezTo>
                    <a:pt x="1" y="2"/>
                    <a:pt x="0" y="6"/>
                    <a:pt x="0" y="10"/>
                  </a:cubicBezTo>
                  <a:cubicBezTo>
                    <a:pt x="0" y="17"/>
                    <a:pt x="4" y="19"/>
                    <a:pt x="4" y="25"/>
                  </a:cubicBezTo>
                  <a:cubicBezTo>
                    <a:pt x="4" y="30"/>
                    <a:pt x="4" y="29"/>
                    <a:pt x="4" y="32"/>
                  </a:cubicBezTo>
                  <a:cubicBezTo>
                    <a:pt x="4" y="35"/>
                    <a:pt x="6" y="42"/>
                    <a:pt x="11" y="42"/>
                  </a:cubicBezTo>
                  <a:cubicBezTo>
                    <a:pt x="9" y="38"/>
                    <a:pt x="8" y="36"/>
                    <a:pt x="5" y="3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0" y="29"/>
                    <a:pt x="15" y="29"/>
                    <a:pt x="18" y="28"/>
                  </a:cubicBezTo>
                  <a:cubicBezTo>
                    <a:pt x="17" y="24"/>
                    <a:pt x="13" y="23"/>
                    <a:pt x="13" y="20"/>
                  </a:cubicBezTo>
                  <a:cubicBezTo>
                    <a:pt x="13" y="17"/>
                    <a:pt x="19" y="17"/>
                    <a:pt x="19" y="13"/>
                  </a:cubicBezTo>
                  <a:cubicBezTo>
                    <a:pt x="10" y="11"/>
                    <a:pt x="6" y="7"/>
                    <a:pt x="5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7"/>
            <p:cNvSpPr>
              <a:spLocks noEditPoints="1"/>
            </p:cNvSpPr>
            <p:nvPr/>
          </p:nvSpPr>
          <p:spPr bwMode="auto">
            <a:xfrm>
              <a:off x="8715" y="3218"/>
              <a:ext cx="139" cy="81"/>
            </a:xfrm>
            <a:custGeom>
              <a:avLst/>
              <a:gdLst>
                <a:gd name="T0" fmla="*/ 14 w 59"/>
                <a:gd name="T1" fmla="*/ 31 h 34"/>
                <a:gd name="T2" fmla="*/ 15 w 59"/>
                <a:gd name="T3" fmla="*/ 32 h 34"/>
                <a:gd name="T4" fmla="*/ 15 w 59"/>
                <a:gd name="T5" fmla="*/ 31 h 34"/>
                <a:gd name="T6" fmla="*/ 14 w 59"/>
                <a:gd name="T7" fmla="*/ 31 h 34"/>
                <a:gd name="T8" fmla="*/ 54 w 59"/>
                <a:gd name="T9" fmla="*/ 0 h 34"/>
                <a:gd name="T10" fmla="*/ 42 w 59"/>
                <a:gd name="T11" fmla="*/ 15 h 34"/>
                <a:gd name="T12" fmla="*/ 22 w 59"/>
                <a:gd name="T13" fmla="*/ 19 h 34"/>
                <a:gd name="T14" fmla="*/ 16 w 59"/>
                <a:gd name="T15" fmla="*/ 21 h 34"/>
                <a:gd name="T16" fmla="*/ 16 w 59"/>
                <a:gd name="T17" fmla="*/ 21 h 34"/>
                <a:gd name="T18" fmla="*/ 0 w 59"/>
                <a:gd name="T19" fmla="*/ 21 h 34"/>
                <a:gd name="T20" fmla="*/ 13 w 59"/>
                <a:gd name="T21" fmla="*/ 30 h 34"/>
                <a:gd name="T22" fmla="*/ 14 w 59"/>
                <a:gd name="T23" fmla="*/ 31 h 34"/>
                <a:gd name="T24" fmla="*/ 14 w 59"/>
                <a:gd name="T25" fmla="*/ 30 h 34"/>
                <a:gd name="T26" fmla="*/ 15 w 59"/>
                <a:gd name="T27" fmla="*/ 31 h 34"/>
                <a:gd name="T28" fmla="*/ 22 w 59"/>
                <a:gd name="T29" fmla="*/ 34 h 34"/>
                <a:gd name="T30" fmla="*/ 48 w 59"/>
                <a:gd name="T31" fmla="*/ 26 h 34"/>
                <a:gd name="T32" fmla="*/ 59 w 59"/>
                <a:gd name="T33" fmla="*/ 8 h 34"/>
                <a:gd name="T34" fmla="*/ 54 w 59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34">
                  <a:moveTo>
                    <a:pt x="14" y="31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4" y="31"/>
                  </a:cubicBezTo>
                  <a:moveTo>
                    <a:pt x="54" y="0"/>
                  </a:moveTo>
                  <a:cubicBezTo>
                    <a:pt x="47" y="0"/>
                    <a:pt x="50" y="12"/>
                    <a:pt x="42" y="15"/>
                  </a:cubicBezTo>
                  <a:cubicBezTo>
                    <a:pt x="38" y="17"/>
                    <a:pt x="30" y="17"/>
                    <a:pt x="22" y="19"/>
                  </a:cubicBezTo>
                  <a:cubicBezTo>
                    <a:pt x="22" y="19"/>
                    <a:pt x="18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7"/>
                    <a:pt x="8" y="27"/>
                    <a:pt x="13" y="30"/>
                  </a:cubicBezTo>
                  <a:cubicBezTo>
                    <a:pt x="13" y="30"/>
                    <a:pt x="14" y="30"/>
                    <a:pt x="14" y="31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5" y="31"/>
                    <a:pt x="15" y="31"/>
                  </a:cubicBezTo>
                  <a:cubicBezTo>
                    <a:pt x="17" y="33"/>
                    <a:pt x="21" y="34"/>
                    <a:pt x="22" y="34"/>
                  </a:cubicBezTo>
                  <a:cubicBezTo>
                    <a:pt x="33" y="34"/>
                    <a:pt x="38" y="28"/>
                    <a:pt x="48" y="26"/>
                  </a:cubicBezTo>
                  <a:cubicBezTo>
                    <a:pt x="48" y="17"/>
                    <a:pt x="59" y="19"/>
                    <a:pt x="59" y="8"/>
                  </a:cubicBezTo>
                  <a:cubicBezTo>
                    <a:pt x="59" y="5"/>
                    <a:pt x="57" y="0"/>
                    <a:pt x="54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8"/>
            <p:cNvSpPr>
              <a:spLocks/>
            </p:cNvSpPr>
            <p:nvPr/>
          </p:nvSpPr>
          <p:spPr bwMode="auto">
            <a:xfrm>
              <a:off x="8079" y="3079"/>
              <a:ext cx="721" cy="376"/>
            </a:xfrm>
            <a:custGeom>
              <a:avLst/>
              <a:gdLst>
                <a:gd name="T0" fmla="*/ 7 w 305"/>
                <a:gd name="T1" fmla="*/ 9 h 159"/>
                <a:gd name="T2" fmla="*/ 16 w 305"/>
                <a:gd name="T3" fmla="*/ 26 h 159"/>
                <a:gd name="T4" fmla="*/ 27 w 305"/>
                <a:gd name="T5" fmla="*/ 32 h 159"/>
                <a:gd name="T6" fmla="*/ 46 w 305"/>
                <a:gd name="T7" fmla="*/ 30 h 159"/>
                <a:gd name="T8" fmla="*/ 28 w 305"/>
                <a:gd name="T9" fmla="*/ 45 h 159"/>
                <a:gd name="T10" fmla="*/ 36 w 305"/>
                <a:gd name="T11" fmla="*/ 58 h 159"/>
                <a:gd name="T12" fmla="*/ 44 w 305"/>
                <a:gd name="T13" fmla="*/ 54 h 159"/>
                <a:gd name="T14" fmla="*/ 64 w 305"/>
                <a:gd name="T15" fmla="*/ 65 h 159"/>
                <a:gd name="T16" fmla="*/ 114 w 305"/>
                <a:gd name="T17" fmla="*/ 85 h 159"/>
                <a:gd name="T18" fmla="*/ 108 w 305"/>
                <a:gd name="T19" fmla="*/ 118 h 159"/>
                <a:gd name="T20" fmla="*/ 128 w 305"/>
                <a:gd name="T21" fmla="*/ 122 h 159"/>
                <a:gd name="T22" fmla="*/ 167 w 305"/>
                <a:gd name="T23" fmla="*/ 135 h 159"/>
                <a:gd name="T24" fmla="*/ 189 w 305"/>
                <a:gd name="T25" fmla="*/ 123 h 159"/>
                <a:gd name="T26" fmla="*/ 246 w 305"/>
                <a:gd name="T27" fmla="*/ 135 h 159"/>
                <a:gd name="T28" fmla="*/ 272 w 305"/>
                <a:gd name="T29" fmla="*/ 152 h 159"/>
                <a:gd name="T30" fmla="*/ 295 w 305"/>
                <a:gd name="T31" fmla="*/ 159 h 159"/>
                <a:gd name="T32" fmla="*/ 305 w 305"/>
                <a:gd name="T33" fmla="*/ 150 h 159"/>
                <a:gd name="T34" fmla="*/ 290 w 305"/>
                <a:gd name="T35" fmla="*/ 142 h 159"/>
                <a:gd name="T36" fmla="*/ 287 w 305"/>
                <a:gd name="T37" fmla="*/ 142 h 159"/>
                <a:gd name="T38" fmla="*/ 283 w 305"/>
                <a:gd name="T39" fmla="*/ 141 h 159"/>
                <a:gd name="T40" fmla="*/ 267 w 305"/>
                <a:gd name="T41" fmla="*/ 130 h 159"/>
                <a:gd name="T42" fmla="*/ 249 w 305"/>
                <a:gd name="T43" fmla="*/ 102 h 159"/>
                <a:gd name="T44" fmla="*/ 251 w 305"/>
                <a:gd name="T45" fmla="*/ 86 h 159"/>
                <a:gd name="T46" fmla="*/ 248 w 305"/>
                <a:gd name="T47" fmla="*/ 86 h 159"/>
                <a:gd name="T48" fmla="*/ 214 w 305"/>
                <a:gd name="T49" fmla="*/ 59 h 159"/>
                <a:gd name="T50" fmla="*/ 191 w 305"/>
                <a:gd name="T51" fmla="*/ 46 h 159"/>
                <a:gd name="T52" fmla="*/ 155 w 305"/>
                <a:gd name="T53" fmla="*/ 35 h 159"/>
                <a:gd name="T54" fmla="*/ 152 w 305"/>
                <a:gd name="T55" fmla="*/ 33 h 159"/>
                <a:gd name="T56" fmla="*/ 144 w 305"/>
                <a:gd name="T57" fmla="*/ 30 h 159"/>
                <a:gd name="T58" fmla="*/ 116 w 305"/>
                <a:gd name="T59" fmla="*/ 20 h 159"/>
                <a:gd name="T60" fmla="*/ 93 w 305"/>
                <a:gd name="T61" fmla="*/ 29 h 159"/>
                <a:gd name="T62" fmla="*/ 71 w 305"/>
                <a:gd name="T63" fmla="*/ 45 h 159"/>
                <a:gd name="T64" fmla="*/ 52 w 305"/>
                <a:gd name="T65" fmla="*/ 30 h 159"/>
                <a:gd name="T66" fmla="*/ 27 w 305"/>
                <a:gd name="T6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5" h="159">
                  <a:moveTo>
                    <a:pt x="27" y="0"/>
                  </a:moveTo>
                  <a:cubicBezTo>
                    <a:pt x="17" y="0"/>
                    <a:pt x="14" y="9"/>
                    <a:pt x="7" y="9"/>
                  </a:cubicBezTo>
                  <a:cubicBezTo>
                    <a:pt x="4" y="9"/>
                    <a:pt x="0" y="11"/>
                    <a:pt x="0" y="14"/>
                  </a:cubicBezTo>
                  <a:cubicBezTo>
                    <a:pt x="0" y="21"/>
                    <a:pt x="12" y="18"/>
                    <a:pt x="16" y="26"/>
                  </a:cubicBezTo>
                  <a:cubicBezTo>
                    <a:pt x="17" y="27"/>
                    <a:pt x="18" y="30"/>
                    <a:pt x="19" y="30"/>
                  </a:cubicBezTo>
                  <a:cubicBezTo>
                    <a:pt x="22" y="31"/>
                    <a:pt x="24" y="32"/>
                    <a:pt x="27" y="32"/>
                  </a:cubicBezTo>
                  <a:cubicBezTo>
                    <a:pt x="32" y="32"/>
                    <a:pt x="36" y="31"/>
                    <a:pt x="42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2" y="36"/>
                    <a:pt x="26" y="35"/>
                    <a:pt x="19" y="39"/>
                  </a:cubicBezTo>
                  <a:cubicBezTo>
                    <a:pt x="20" y="43"/>
                    <a:pt x="26" y="41"/>
                    <a:pt x="28" y="45"/>
                  </a:cubicBezTo>
                  <a:cubicBezTo>
                    <a:pt x="31" y="49"/>
                    <a:pt x="28" y="52"/>
                    <a:pt x="31" y="57"/>
                  </a:cubicBezTo>
                  <a:cubicBezTo>
                    <a:pt x="31" y="58"/>
                    <a:pt x="35" y="58"/>
                    <a:pt x="36" y="58"/>
                  </a:cubicBezTo>
                  <a:cubicBezTo>
                    <a:pt x="40" y="58"/>
                    <a:pt x="43" y="53"/>
                    <a:pt x="44" y="49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5" y="53"/>
                    <a:pt x="46" y="53"/>
                    <a:pt x="46" y="53"/>
                  </a:cubicBezTo>
                  <a:cubicBezTo>
                    <a:pt x="53" y="53"/>
                    <a:pt x="56" y="65"/>
                    <a:pt x="64" y="65"/>
                  </a:cubicBezTo>
                  <a:cubicBezTo>
                    <a:pt x="72" y="65"/>
                    <a:pt x="86" y="67"/>
                    <a:pt x="92" y="70"/>
                  </a:cubicBezTo>
                  <a:cubicBezTo>
                    <a:pt x="97" y="73"/>
                    <a:pt x="112" y="78"/>
                    <a:pt x="114" y="85"/>
                  </a:cubicBezTo>
                  <a:cubicBezTo>
                    <a:pt x="117" y="93"/>
                    <a:pt x="114" y="100"/>
                    <a:pt x="121" y="107"/>
                  </a:cubicBezTo>
                  <a:cubicBezTo>
                    <a:pt x="118" y="109"/>
                    <a:pt x="108" y="112"/>
                    <a:pt x="108" y="118"/>
                  </a:cubicBezTo>
                  <a:cubicBezTo>
                    <a:pt x="108" y="122"/>
                    <a:pt x="113" y="122"/>
                    <a:pt x="116" y="122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8" y="120"/>
                    <a:pt x="133" y="119"/>
                    <a:pt x="135" y="119"/>
                  </a:cubicBezTo>
                  <a:cubicBezTo>
                    <a:pt x="149" y="119"/>
                    <a:pt x="153" y="135"/>
                    <a:pt x="167" y="135"/>
                  </a:cubicBezTo>
                  <a:cubicBezTo>
                    <a:pt x="172" y="135"/>
                    <a:pt x="175" y="135"/>
                    <a:pt x="187" y="135"/>
                  </a:cubicBezTo>
                  <a:cubicBezTo>
                    <a:pt x="187" y="132"/>
                    <a:pt x="191" y="130"/>
                    <a:pt x="189" y="123"/>
                  </a:cubicBezTo>
                  <a:cubicBezTo>
                    <a:pt x="197" y="119"/>
                    <a:pt x="196" y="110"/>
                    <a:pt x="209" y="110"/>
                  </a:cubicBezTo>
                  <a:cubicBezTo>
                    <a:pt x="226" y="110"/>
                    <a:pt x="236" y="124"/>
                    <a:pt x="246" y="135"/>
                  </a:cubicBezTo>
                  <a:cubicBezTo>
                    <a:pt x="247" y="136"/>
                    <a:pt x="252" y="137"/>
                    <a:pt x="252" y="139"/>
                  </a:cubicBezTo>
                  <a:cubicBezTo>
                    <a:pt x="252" y="145"/>
                    <a:pt x="264" y="151"/>
                    <a:pt x="272" y="152"/>
                  </a:cubicBezTo>
                  <a:cubicBezTo>
                    <a:pt x="285" y="152"/>
                    <a:pt x="285" y="152"/>
                    <a:pt x="285" y="152"/>
                  </a:cubicBezTo>
                  <a:cubicBezTo>
                    <a:pt x="286" y="153"/>
                    <a:pt x="294" y="159"/>
                    <a:pt x="295" y="159"/>
                  </a:cubicBezTo>
                  <a:cubicBezTo>
                    <a:pt x="296" y="159"/>
                    <a:pt x="298" y="159"/>
                    <a:pt x="299" y="159"/>
                  </a:cubicBezTo>
                  <a:cubicBezTo>
                    <a:pt x="299" y="155"/>
                    <a:pt x="302" y="152"/>
                    <a:pt x="305" y="150"/>
                  </a:cubicBezTo>
                  <a:cubicBezTo>
                    <a:pt x="304" y="150"/>
                    <a:pt x="296" y="151"/>
                    <a:pt x="295" y="148"/>
                  </a:cubicBezTo>
                  <a:cubicBezTo>
                    <a:pt x="294" y="146"/>
                    <a:pt x="293" y="143"/>
                    <a:pt x="290" y="142"/>
                  </a:cubicBezTo>
                  <a:cubicBezTo>
                    <a:pt x="289" y="142"/>
                    <a:pt x="289" y="142"/>
                    <a:pt x="289" y="142"/>
                  </a:cubicBezTo>
                  <a:cubicBezTo>
                    <a:pt x="288" y="142"/>
                    <a:pt x="288" y="142"/>
                    <a:pt x="287" y="142"/>
                  </a:cubicBezTo>
                  <a:cubicBezTo>
                    <a:pt x="287" y="142"/>
                    <a:pt x="286" y="142"/>
                    <a:pt x="285" y="142"/>
                  </a:cubicBezTo>
                  <a:cubicBezTo>
                    <a:pt x="285" y="142"/>
                    <a:pt x="284" y="142"/>
                    <a:pt x="283" y="141"/>
                  </a:cubicBezTo>
                  <a:cubicBezTo>
                    <a:pt x="282" y="139"/>
                    <a:pt x="281" y="135"/>
                    <a:pt x="279" y="135"/>
                  </a:cubicBezTo>
                  <a:cubicBezTo>
                    <a:pt x="275" y="135"/>
                    <a:pt x="269" y="132"/>
                    <a:pt x="267" y="130"/>
                  </a:cubicBezTo>
                  <a:cubicBezTo>
                    <a:pt x="263" y="123"/>
                    <a:pt x="264" y="120"/>
                    <a:pt x="259" y="114"/>
                  </a:cubicBezTo>
                  <a:cubicBezTo>
                    <a:pt x="258" y="113"/>
                    <a:pt x="249" y="104"/>
                    <a:pt x="249" y="102"/>
                  </a:cubicBezTo>
                  <a:cubicBezTo>
                    <a:pt x="249" y="97"/>
                    <a:pt x="259" y="99"/>
                    <a:pt x="259" y="93"/>
                  </a:cubicBezTo>
                  <a:cubicBezTo>
                    <a:pt x="259" y="86"/>
                    <a:pt x="255" y="86"/>
                    <a:pt x="251" y="86"/>
                  </a:cubicBezTo>
                  <a:cubicBezTo>
                    <a:pt x="250" y="86"/>
                    <a:pt x="250" y="86"/>
                    <a:pt x="249" y="86"/>
                  </a:cubicBezTo>
                  <a:cubicBezTo>
                    <a:pt x="249" y="86"/>
                    <a:pt x="248" y="86"/>
                    <a:pt x="248" y="86"/>
                  </a:cubicBezTo>
                  <a:cubicBezTo>
                    <a:pt x="246" y="86"/>
                    <a:pt x="244" y="85"/>
                    <a:pt x="243" y="85"/>
                  </a:cubicBezTo>
                  <a:cubicBezTo>
                    <a:pt x="230" y="78"/>
                    <a:pt x="231" y="64"/>
                    <a:pt x="214" y="59"/>
                  </a:cubicBezTo>
                  <a:cubicBezTo>
                    <a:pt x="211" y="58"/>
                    <a:pt x="207" y="58"/>
                    <a:pt x="207" y="54"/>
                  </a:cubicBezTo>
                  <a:cubicBezTo>
                    <a:pt x="200" y="54"/>
                    <a:pt x="197" y="46"/>
                    <a:pt x="191" y="46"/>
                  </a:cubicBezTo>
                  <a:cubicBezTo>
                    <a:pt x="179" y="46"/>
                    <a:pt x="163" y="41"/>
                    <a:pt x="155" y="35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5"/>
                    <a:pt x="154" y="34"/>
                    <a:pt x="154" y="34"/>
                  </a:cubicBezTo>
                  <a:cubicBezTo>
                    <a:pt x="153" y="34"/>
                    <a:pt x="153" y="33"/>
                    <a:pt x="152" y="33"/>
                  </a:cubicBezTo>
                  <a:cubicBezTo>
                    <a:pt x="154" y="34"/>
                    <a:pt x="154" y="34"/>
                    <a:pt x="154" y="34"/>
                  </a:cubicBezTo>
                  <a:cubicBezTo>
                    <a:pt x="151" y="34"/>
                    <a:pt x="147" y="32"/>
                    <a:pt x="144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27" y="28"/>
                    <a:pt x="123" y="22"/>
                    <a:pt x="116" y="20"/>
                  </a:cubicBezTo>
                  <a:cubicBezTo>
                    <a:pt x="115" y="19"/>
                    <a:pt x="111" y="20"/>
                    <a:pt x="110" y="17"/>
                  </a:cubicBezTo>
                  <a:cubicBezTo>
                    <a:pt x="104" y="18"/>
                    <a:pt x="97" y="28"/>
                    <a:pt x="93" y="29"/>
                  </a:cubicBezTo>
                  <a:cubicBezTo>
                    <a:pt x="85" y="31"/>
                    <a:pt x="84" y="32"/>
                    <a:pt x="80" y="36"/>
                  </a:cubicBezTo>
                  <a:cubicBezTo>
                    <a:pt x="79" y="37"/>
                    <a:pt x="74" y="45"/>
                    <a:pt x="71" y="45"/>
                  </a:cubicBezTo>
                  <a:cubicBezTo>
                    <a:pt x="67" y="45"/>
                    <a:pt x="60" y="37"/>
                    <a:pt x="60" y="35"/>
                  </a:cubicBezTo>
                  <a:cubicBezTo>
                    <a:pt x="55" y="35"/>
                    <a:pt x="52" y="32"/>
                    <a:pt x="52" y="30"/>
                  </a:cubicBezTo>
                  <a:cubicBezTo>
                    <a:pt x="52" y="26"/>
                    <a:pt x="52" y="18"/>
                    <a:pt x="52" y="11"/>
                  </a:cubicBezTo>
                  <a:cubicBezTo>
                    <a:pt x="43" y="9"/>
                    <a:pt x="36" y="0"/>
                    <a:pt x="27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9"/>
            <p:cNvSpPr>
              <a:spLocks/>
            </p:cNvSpPr>
            <p:nvPr/>
          </p:nvSpPr>
          <p:spPr bwMode="auto">
            <a:xfrm>
              <a:off x="8812" y="3162"/>
              <a:ext cx="73" cy="71"/>
            </a:xfrm>
            <a:custGeom>
              <a:avLst/>
              <a:gdLst>
                <a:gd name="T0" fmla="*/ 0 w 31"/>
                <a:gd name="T1" fmla="*/ 0 h 30"/>
                <a:gd name="T2" fmla="*/ 10 w 31"/>
                <a:gd name="T3" fmla="*/ 6 h 30"/>
                <a:gd name="T4" fmla="*/ 22 w 31"/>
                <a:gd name="T5" fmla="*/ 20 h 30"/>
                <a:gd name="T6" fmla="*/ 28 w 31"/>
                <a:gd name="T7" fmla="*/ 30 h 30"/>
                <a:gd name="T8" fmla="*/ 29 w 31"/>
                <a:gd name="T9" fmla="*/ 30 h 30"/>
                <a:gd name="T10" fmla="*/ 31 w 31"/>
                <a:gd name="T11" fmla="*/ 30 h 30"/>
                <a:gd name="T12" fmla="*/ 31 w 31"/>
                <a:gd name="T13" fmla="*/ 26 h 30"/>
                <a:gd name="T14" fmla="*/ 21 w 31"/>
                <a:gd name="T15" fmla="*/ 15 h 30"/>
                <a:gd name="T16" fmla="*/ 0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0" y="0"/>
                  </a:moveTo>
                  <a:cubicBezTo>
                    <a:pt x="2" y="4"/>
                    <a:pt x="6" y="4"/>
                    <a:pt x="10" y="6"/>
                  </a:cubicBezTo>
                  <a:cubicBezTo>
                    <a:pt x="17" y="11"/>
                    <a:pt x="16" y="17"/>
                    <a:pt x="22" y="20"/>
                  </a:cubicBezTo>
                  <a:cubicBezTo>
                    <a:pt x="21" y="25"/>
                    <a:pt x="21" y="29"/>
                    <a:pt x="28" y="30"/>
                  </a:cubicBezTo>
                  <a:cubicBezTo>
                    <a:pt x="28" y="30"/>
                    <a:pt x="28" y="30"/>
                    <a:pt x="29" y="30"/>
                  </a:cubicBezTo>
                  <a:cubicBezTo>
                    <a:pt x="29" y="30"/>
                    <a:pt x="30" y="30"/>
                    <a:pt x="31" y="30"/>
                  </a:cubicBezTo>
                  <a:cubicBezTo>
                    <a:pt x="30" y="29"/>
                    <a:pt x="31" y="27"/>
                    <a:pt x="31" y="26"/>
                  </a:cubicBezTo>
                  <a:cubicBezTo>
                    <a:pt x="31" y="19"/>
                    <a:pt x="25" y="20"/>
                    <a:pt x="21" y="15"/>
                  </a:cubicBezTo>
                  <a:cubicBezTo>
                    <a:pt x="15" y="10"/>
                    <a:pt x="10" y="3"/>
                    <a:pt x="0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0"/>
            <p:cNvSpPr>
              <a:spLocks/>
            </p:cNvSpPr>
            <p:nvPr/>
          </p:nvSpPr>
          <p:spPr bwMode="auto">
            <a:xfrm>
              <a:off x="8940" y="3263"/>
              <a:ext cx="35" cy="48"/>
            </a:xfrm>
            <a:custGeom>
              <a:avLst/>
              <a:gdLst>
                <a:gd name="T0" fmla="*/ 1 w 15"/>
                <a:gd name="T1" fmla="*/ 0 h 20"/>
                <a:gd name="T2" fmla="*/ 9 w 15"/>
                <a:gd name="T3" fmla="*/ 12 h 20"/>
                <a:gd name="T4" fmla="*/ 9 w 15"/>
                <a:gd name="T5" fmla="*/ 16 h 20"/>
                <a:gd name="T6" fmla="*/ 12 w 15"/>
                <a:gd name="T7" fmla="*/ 20 h 20"/>
                <a:gd name="T8" fmla="*/ 15 w 15"/>
                <a:gd name="T9" fmla="*/ 16 h 20"/>
                <a:gd name="T10" fmla="*/ 1 w 15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0">
                  <a:moveTo>
                    <a:pt x="1" y="0"/>
                  </a:moveTo>
                  <a:cubicBezTo>
                    <a:pt x="0" y="6"/>
                    <a:pt x="2" y="11"/>
                    <a:pt x="9" y="12"/>
                  </a:cubicBezTo>
                  <a:cubicBezTo>
                    <a:pt x="9" y="14"/>
                    <a:pt x="9" y="15"/>
                    <a:pt x="9" y="16"/>
                  </a:cubicBezTo>
                  <a:cubicBezTo>
                    <a:pt x="9" y="18"/>
                    <a:pt x="10" y="20"/>
                    <a:pt x="12" y="20"/>
                  </a:cubicBezTo>
                  <a:cubicBezTo>
                    <a:pt x="13" y="20"/>
                    <a:pt x="15" y="17"/>
                    <a:pt x="15" y="16"/>
                  </a:cubicBezTo>
                  <a:cubicBezTo>
                    <a:pt x="15" y="14"/>
                    <a:pt x="4" y="3"/>
                    <a:pt x="1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1"/>
            <p:cNvSpPr>
              <a:spLocks/>
            </p:cNvSpPr>
            <p:nvPr/>
          </p:nvSpPr>
          <p:spPr bwMode="auto">
            <a:xfrm>
              <a:off x="9183" y="3431"/>
              <a:ext cx="19" cy="26"/>
            </a:xfrm>
            <a:custGeom>
              <a:avLst/>
              <a:gdLst>
                <a:gd name="T0" fmla="*/ 0 w 8"/>
                <a:gd name="T1" fmla="*/ 0 h 11"/>
                <a:gd name="T2" fmla="*/ 8 w 8"/>
                <a:gd name="T3" fmla="*/ 11 h 11"/>
                <a:gd name="T4" fmla="*/ 8 w 8"/>
                <a:gd name="T5" fmla="*/ 8 h 11"/>
                <a:gd name="T6" fmla="*/ 0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0" y="0"/>
                  </a:moveTo>
                  <a:cubicBezTo>
                    <a:pt x="0" y="3"/>
                    <a:pt x="3" y="11"/>
                    <a:pt x="8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4"/>
                    <a:pt x="4" y="3"/>
                    <a:pt x="0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2"/>
            <p:cNvSpPr>
              <a:spLocks/>
            </p:cNvSpPr>
            <p:nvPr/>
          </p:nvSpPr>
          <p:spPr bwMode="auto">
            <a:xfrm>
              <a:off x="9129" y="3412"/>
              <a:ext cx="40" cy="19"/>
            </a:xfrm>
            <a:custGeom>
              <a:avLst/>
              <a:gdLst>
                <a:gd name="T0" fmla="*/ 0 w 17"/>
                <a:gd name="T1" fmla="*/ 0 h 8"/>
                <a:gd name="T2" fmla="*/ 15 w 17"/>
                <a:gd name="T3" fmla="*/ 8 h 8"/>
                <a:gd name="T4" fmla="*/ 17 w 17"/>
                <a:gd name="T5" fmla="*/ 7 h 8"/>
                <a:gd name="T6" fmla="*/ 0 w 1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cubicBezTo>
                    <a:pt x="0" y="6"/>
                    <a:pt x="8" y="8"/>
                    <a:pt x="15" y="8"/>
                  </a:cubicBezTo>
                  <a:cubicBezTo>
                    <a:pt x="15" y="8"/>
                    <a:pt x="17" y="7"/>
                    <a:pt x="17" y="7"/>
                  </a:cubicBezTo>
                  <a:cubicBezTo>
                    <a:pt x="14" y="2"/>
                    <a:pt x="8" y="0"/>
                    <a:pt x="0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3"/>
            <p:cNvSpPr>
              <a:spLocks/>
            </p:cNvSpPr>
            <p:nvPr/>
          </p:nvSpPr>
          <p:spPr bwMode="auto">
            <a:xfrm>
              <a:off x="9133" y="3363"/>
              <a:ext cx="38" cy="40"/>
            </a:xfrm>
            <a:custGeom>
              <a:avLst/>
              <a:gdLst>
                <a:gd name="T0" fmla="*/ 0 w 16"/>
                <a:gd name="T1" fmla="*/ 0 h 17"/>
                <a:gd name="T2" fmla="*/ 16 w 16"/>
                <a:gd name="T3" fmla="*/ 17 h 17"/>
                <a:gd name="T4" fmla="*/ 0 w 16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0" y="0"/>
                  </a:moveTo>
                  <a:cubicBezTo>
                    <a:pt x="1" y="4"/>
                    <a:pt x="10" y="17"/>
                    <a:pt x="16" y="17"/>
                  </a:cubicBezTo>
                  <a:cubicBezTo>
                    <a:pt x="13" y="9"/>
                    <a:pt x="8" y="4"/>
                    <a:pt x="0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4"/>
            <p:cNvSpPr>
              <a:spLocks/>
            </p:cNvSpPr>
            <p:nvPr/>
          </p:nvSpPr>
          <p:spPr bwMode="auto">
            <a:xfrm>
              <a:off x="9058" y="3332"/>
              <a:ext cx="49" cy="28"/>
            </a:xfrm>
            <a:custGeom>
              <a:avLst/>
              <a:gdLst>
                <a:gd name="T0" fmla="*/ 2 w 21"/>
                <a:gd name="T1" fmla="*/ 0 h 12"/>
                <a:gd name="T2" fmla="*/ 1 w 21"/>
                <a:gd name="T3" fmla="*/ 2 h 12"/>
                <a:gd name="T4" fmla="*/ 0 w 21"/>
                <a:gd name="T5" fmla="*/ 2 h 12"/>
                <a:gd name="T6" fmla="*/ 17 w 21"/>
                <a:gd name="T7" fmla="*/ 12 h 12"/>
                <a:gd name="T8" fmla="*/ 21 w 21"/>
                <a:gd name="T9" fmla="*/ 11 h 12"/>
                <a:gd name="T10" fmla="*/ 2 w 2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2">
                  <a:moveTo>
                    <a:pt x="2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8"/>
                    <a:pt x="12" y="12"/>
                    <a:pt x="17" y="12"/>
                  </a:cubicBezTo>
                  <a:cubicBezTo>
                    <a:pt x="18" y="12"/>
                    <a:pt x="20" y="12"/>
                    <a:pt x="21" y="11"/>
                  </a:cubicBezTo>
                  <a:cubicBezTo>
                    <a:pt x="18" y="6"/>
                    <a:pt x="7" y="3"/>
                    <a:pt x="2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5"/>
            <p:cNvSpPr>
              <a:spLocks noEditPoints="1"/>
            </p:cNvSpPr>
            <p:nvPr/>
          </p:nvSpPr>
          <p:spPr bwMode="auto">
            <a:xfrm>
              <a:off x="9001" y="3301"/>
              <a:ext cx="31" cy="19"/>
            </a:xfrm>
            <a:custGeom>
              <a:avLst/>
              <a:gdLst>
                <a:gd name="T0" fmla="*/ 3 w 13"/>
                <a:gd name="T1" fmla="*/ 2 h 8"/>
                <a:gd name="T2" fmla="*/ 0 w 13"/>
                <a:gd name="T3" fmla="*/ 2 h 8"/>
                <a:gd name="T4" fmla="*/ 8 w 13"/>
                <a:gd name="T5" fmla="*/ 8 h 8"/>
                <a:gd name="T6" fmla="*/ 13 w 13"/>
                <a:gd name="T7" fmla="*/ 8 h 8"/>
                <a:gd name="T8" fmla="*/ 3 w 13"/>
                <a:gd name="T9" fmla="*/ 2 h 8"/>
                <a:gd name="T10" fmla="*/ 0 w 13"/>
                <a:gd name="T11" fmla="*/ 0 h 8"/>
                <a:gd name="T12" fmla="*/ 3 w 13"/>
                <a:gd name="T13" fmla="*/ 2 h 8"/>
                <a:gd name="T14" fmla="*/ 3 w 13"/>
                <a:gd name="T15" fmla="*/ 2 h 8"/>
                <a:gd name="T16" fmla="*/ 0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3" y="2"/>
                  </a:moveTo>
                  <a:cubicBezTo>
                    <a:pt x="3" y="2"/>
                    <a:pt x="1" y="2"/>
                    <a:pt x="0" y="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4"/>
                    <a:pt x="7" y="4"/>
                    <a:pt x="3" y="2"/>
                  </a:cubicBezTo>
                  <a:moveTo>
                    <a:pt x="0" y="0"/>
                  </a:moveTo>
                  <a:cubicBezTo>
                    <a:pt x="1" y="1"/>
                    <a:pt x="2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6"/>
            <p:cNvSpPr>
              <a:spLocks/>
            </p:cNvSpPr>
            <p:nvPr/>
          </p:nvSpPr>
          <p:spPr bwMode="auto">
            <a:xfrm>
              <a:off x="8573" y="4607"/>
              <a:ext cx="137" cy="130"/>
            </a:xfrm>
            <a:custGeom>
              <a:avLst/>
              <a:gdLst>
                <a:gd name="T0" fmla="*/ 52 w 58"/>
                <a:gd name="T1" fmla="*/ 0 h 55"/>
                <a:gd name="T2" fmla="*/ 29 w 58"/>
                <a:gd name="T3" fmla="*/ 5 h 55"/>
                <a:gd name="T4" fmla="*/ 7 w 58"/>
                <a:gd name="T5" fmla="*/ 2 h 55"/>
                <a:gd name="T6" fmla="*/ 0 w 58"/>
                <a:gd name="T7" fmla="*/ 5 h 55"/>
                <a:gd name="T8" fmla="*/ 33 w 58"/>
                <a:gd name="T9" fmla="*/ 55 h 55"/>
                <a:gd name="T10" fmla="*/ 58 w 58"/>
                <a:gd name="T11" fmla="*/ 16 h 55"/>
                <a:gd name="T12" fmla="*/ 52 w 58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5">
                  <a:moveTo>
                    <a:pt x="52" y="0"/>
                  </a:moveTo>
                  <a:cubicBezTo>
                    <a:pt x="45" y="2"/>
                    <a:pt x="36" y="5"/>
                    <a:pt x="29" y="5"/>
                  </a:cubicBezTo>
                  <a:cubicBezTo>
                    <a:pt x="29" y="5"/>
                    <a:pt x="16" y="2"/>
                    <a:pt x="7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16"/>
                    <a:pt x="17" y="55"/>
                    <a:pt x="33" y="55"/>
                  </a:cubicBezTo>
                  <a:cubicBezTo>
                    <a:pt x="44" y="55"/>
                    <a:pt x="58" y="27"/>
                    <a:pt x="58" y="16"/>
                  </a:cubicBezTo>
                  <a:cubicBezTo>
                    <a:pt x="58" y="9"/>
                    <a:pt x="54" y="6"/>
                    <a:pt x="52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7"/>
            <p:cNvSpPr>
              <a:spLocks/>
            </p:cNvSpPr>
            <p:nvPr/>
          </p:nvSpPr>
          <p:spPr bwMode="auto">
            <a:xfrm>
              <a:off x="8691" y="4574"/>
              <a:ext cx="17" cy="21"/>
            </a:xfrm>
            <a:custGeom>
              <a:avLst/>
              <a:gdLst>
                <a:gd name="T0" fmla="*/ 7 w 7"/>
                <a:gd name="T1" fmla="*/ 0 h 9"/>
                <a:gd name="T2" fmla="*/ 4 w 7"/>
                <a:gd name="T3" fmla="*/ 0 h 9"/>
                <a:gd name="T4" fmla="*/ 0 w 7"/>
                <a:gd name="T5" fmla="*/ 0 h 9"/>
                <a:gd name="T6" fmla="*/ 5 w 7"/>
                <a:gd name="T7" fmla="*/ 9 h 9"/>
                <a:gd name="T8" fmla="*/ 7 w 7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4"/>
                    <a:pt x="1" y="7"/>
                    <a:pt x="5" y="9"/>
                  </a:cubicBezTo>
                  <a:cubicBezTo>
                    <a:pt x="6" y="6"/>
                    <a:pt x="7" y="5"/>
                    <a:pt x="7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8"/>
            <p:cNvSpPr>
              <a:spLocks/>
            </p:cNvSpPr>
            <p:nvPr/>
          </p:nvSpPr>
          <p:spPr bwMode="auto">
            <a:xfrm>
              <a:off x="8285" y="4403"/>
              <a:ext cx="45" cy="15"/>
            </a:xfrm>
            <a:custGeom>
              <a:avLst/>
              <a:gdLst>
                <a:gd name="T0" fmla="*/ 10 w 19"/>
                <a:gd name="T1" fmla="*/ 0 h 6"/>
                <a:gd name="T2" fmla="*/ 0 w 19"/>
                <a:gd name="T3" fmla="*/ 3 h 6"/>
                <a:gd name="T4" fmla="*/ 9 w 19"/>
                <a:gd name="T5" fmla="*/ 6 h 6"/>
                <a:gd name="T6" fmla="*/ 19 w 19"/>
                <a:gd name="T7" fmla="*/ 3 h 6"/>
                <a:gd name="T8" fmla="*/ 10 w 1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">
                  <a:moveTo>
                    <a:pt x="10" y="0"/>
                  </a:moveTo>
                  <a:cubicBezTo>
                    <a:pt x="8" y="0"/>
                    <a:pt x="5" y="1"/>
                    <a:pt x="0" y="3"/>
                  </a:cubicBezTo>
                  <a:cubicBezTo>
                    <a:pt x="3" y="5"/>
                    <a:pt x="6" y="6"/>
                    <a:pt x="9" y="6"/>
                  </a:cubicBezTo>
                  <a:cubicBezTo>
                    <a:pt x="12" y="6"/>
                    <a:pt x="16" y="5"/>
                    <a:pt x="19" y="3"/>
                  </a:cubicBezTo>
                  <a:cubicBezTo>
                    <a:pt x="15" y="1"/>
                    <a:pt x="13" y="0"/>
                    <a:pt x="10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9"/>
            <p:cNvSpPr>
              <a:spLocks/>
            </p:cNvSpPr>
            <p:nvPr/>
          </p:nvSpPr>
          <p:spPr bwMode="auto">
            <a:xfrm>
              <a:off x="8053" y="3476"/>
              <a:ext cx="50" cy="19"/>
            </a:xfrm>
            <a:custGeom>
              <a:avLst/>
              <a:gdLst>
                <a:gd name="T0" fmla="*/ 17 w 21"/>
                <a:gd name="T1" fmla="*/ 0 h 8"/>
                <a:gd name="T2" fmla="*/ 0 w 21"/>
                <a:gd name="T3" fmla="*/ 3 h 8"/>
                <a:gd name="T4" fmla="*/ 16 w 21"/>
                <a:gd name="T5" fmla="*/ 8 h 8"/>
                <a:gd name="T6" fmla="*/ 21 w 21"/>
                <a:gd name="T7" fmla="*/ 8 h 8"/>
                <a:gd name="T8" fmla="*/ 21 w 21"/>
                <a:gd name="T9" fmla="*/ 0 h 8"/>
                <a:gd name="T10" fmla="*/ 17 w 21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17" y="0"/>
                  </a:moveTo>
                  <a:cubicBezTo>
                    <a:pt x="12" y="0"/>
                    <a:pt x="8" y="1"/>
                    <a:pt x="0" y="3"/>
                  </a:cubicBezTo>
                  <a:cubicBezTo>
                    <a:pt x="2" y="5"/>
                    <a:pt x="9" y="8"/>
                    <a:pt x="16" y="8"/>
                  </a:cubicBezTo>
                  <a:cubicBezTo>
                    <a:pt x="17" y="8"/>
                    <a:pt x="19" y="8"/>
                    <a:pt x="21" y="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0"/>
            <p:cNvSpPr>
              <a:spLocks/>
            </p:cNvSpPr>
            <p:nvPr/>
          </p:nvSpPr>
          <p:spPr bwMode="auto">
            <a:xfrm>
              <a:off x="7455" y="3457"/>
              <a:ext cx="1437" cy="1086"/>
            </a:xfrm>
            <a:custGeom>
              <a:avLst/>
              <a:gdLst>
                <a:gd name="T0" fmla="*/ 431 w 608"/>
                <a:gd name="T1" fmla="*/ 18 h 459"/>
                <a:gd name="T2" fmla="*/ 408 w 608"/>
                <a:gd name="T3" fmla="*/ 108 h 459"/>
                <a:gd name="T4" fmla="*/ 353 w 608"/>
                <a:gd name="T5" fmla="*/ 81 h 459"/>
                <a:gd name="T6" fmla="*/ 337 w 608"/>
                <a:gd name="T7" fmla="*/ 65 h 459"/>
                <a:gd name="T8" fmla="*/ 356 w 608"/>
                <a:gd name="T9" fmla="*/ 28 h 459"/>
                <a:gd name="T10" fmla="*/ 330 w 608"/>
                <a:gd name="T11" fmla="*/ 23 h 459"/>
                <a:gd name="T12" fmla="*/ 292 w 608"/>
                <a:gd name="T13" fmla="*/ 20 h 459"/>
                <a:gd name="T14" fmla="*/ 253 w 608"/>
                <a:gd name="T15" fmla="*/ 36 h 459"/>
                <a:gd name="T16" fmla="*/ 243 w 608"/>
                <a:gd name="T17" fmla="*/ 68 h 459"/>
                <a:gd name="T18" fmla="*/ 224 w 608"/>
                <a:gd name="T19" fmla="*/ 69 h 459"/>
                <a:gd name="T20" fmla="*/ 180 w 608"/>
                <a:gd name="T21" fmla="*/ 60 h 459"/>
                <a:gd name="T22" fmla="*/ 157 w 608"/>
                <a:gd name="T23" fmla="*/ 85 h 459"/>
                <a:gd name="T24" fmla="*/ 143 w 608"/>
                <a:gd name="T25" fmla="*/ 92 h 459"/>
                <a:gd name="T26" fmla="*/ 137 w 608"/>
                <a:gd name="T27" fmla="*/ 114 h 459"/>
                <a:gd name="T28" fmla="*/ 39 w 608"/>
                <a:gd name="T29" fmla="*/ 159 h 459"/>
                <a:gd name="T30" fmla="*/ 10 w 608"/>
                <a:gd name="T31" fmla="*/ 173 h 459"/>
                <a:gd name="T32" fmla="*/ 5 w 608"/>
                <a:gd name="T33" fmla="*/ 210 h 459"/>
                <a:gd name="T34" fmla="*/ 11 w 608"/>
                <a:gd name="T35" fmla="*/ 245 h 459"/>
                <a:gd name="T36" fmla="*/ 3 w 608"/>
                <a:gd name="T37" fmla="*/ 245 h 459"/>
                <a:gd name="T38" fmla="*/ 28 w 608"/>
                <a:gd name="T39" fmla="*/ 314 h 459"/>
                <a:gd name="T40" fmla="*/ 27 w 608"/>
                <a:gd name="T41" fmla="*/ 371 h 459"/>
                <a:gd name="T42" fmla="*/ 111 w 608"/>
                <a:gd name="T43" fmla="*/ 372 h 459"/>
                <a:gd name="T44" fmla="*/ 126 w 608"/>
                <a:gd name="T45" fmla="*/ 372 h 459"/>
                <a:gd name="T46" fmla="*/ 222 w 608"/>
                <a:gd name="T47" fmla="*/ 342 h 459"/>
                <a:gd name="T48" fmla="*/ 313 w 608"/>
                <a:gd name="T49" fmla="*/ 346 h 459"/>
                <a:gd name="T50" fmla="*/ 337 w 608"/>
                <a:gd name="T51" fmla="*/ 387 h 459"/>
                <a:gd name="T52" fmla="*/ 356 w 608"/>
                <a:gd name="T53" fmla="*/ 388 h 459"/>
                <a:gd name="T54" fmla="*/ 374 w 608"/>
                <a:gd name="T55" fmla="*/ 382 h 459"/>
                <a:gd name="T56" fmla="*/ 380 w 608"/>
                <a:gd name="T57" fmla="*/ 387 h 459"/>
                <a:gd name="T58" fmla="*/ 383 w 608"/>
                <a:gd name="T59" fmla="*/ 399 h 459"/>
                <a:gd name="T60" fmla="*/ 394 w 608"/>
                <a:gd name="T61" fmla="*/ 398 h 459"/>
                <a:gd name="T62" fmla="*/ 456 w 608"/>
                <a:gd name="T63" fmla="*/ 454 h 459"/>
                <a:gd name="T64" fmla="*/ 503 w 608"/>
                <a:gd name="T65" fmla="*/ 459 h 459"/>
                <a:gd name="T66" fmla="*/ 557 w 608"/>
                <a:gd name="T67" fmla="*/ 421 h 459"/>
                <a:gd name="T68" fmla="*/ 596 w 608"/>
                <a:gd name="T69" fmla="*/ 337 h 459"/>
                <a:gd name="T70" fmla="*/ 600 w 608"/>
                <a:gd name="T71" fmla="*/ 311 h 459"/>
                <a:gd name="T72" fmla="*/ 594 w 608"/>
                <a:gd name="T73" fmla="*/ 223 h 459"/>
                <a:gd name="T74" fmla="*/ 565 w 608"/>
                <a:gd name="T75" fmla="*/ 181 h 459"/>
                <a:gd name="T76" fmla="*/ 538 w 608"/>
                <a:gd name="T77" fmla="*/ 151 h 459"/>
                <a:gd name="T78" fmla="*/ 489 w 608"/>
                <a:gd name="T79" fmla="*/ 90 h 459"/>
                <a:gd name="T80" fmla="*/ 462 w 608"/>
                <a:gd name="T81" fmla="*/ 55 h 459"/>
                <a:gd name="T82" fmla="*/ 445 w 608"/>
                <a:gd name="T83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8" h="459">
                  <a:moveTo>
                    <a:pt x="445" y="0"/>
                  </a:moveTo>
                  <a:cubicBezTo>
                    <a:pt x="436" y="4"/>
                    <a:pt x="439" y="11"/>
                    <a:pt x="431" y="18"/>
                  </a:cubicBezTo>
                  <a:cubicBezTo>
                    <a:pt x="431" y="65"/>
                    <a:pt x="431" y="65"/>
                    <a:pt x="431" y="65"/>
                  </a:cubicBezTo>
                  <a:cubicBezTo>
                    <a:pt x="428" y="77"/>
                    <a:pt x="425" y="108"/>
                    <a:pt x="408" y="108"/>
                  </a:cubicBezTo>
                  <a:cubicBezTo>
                    <a:pt x="398" y="108"/>
                    <a:pt x="396" y="97"/>
                    <a:pt x="388" y="94"/>
                  </a:cubicBezTo>
                  <a:cubicBezTo>
                    <a:pt x="375" y="89"/>
                    <a:pt x="367" y="86"/>
                    <a:pt x="353" y="81"/>
                  </a:cubicBezTo>
                  <a:cubicBezTo>
                    <a:pt x="351" y="81"/>
                    <a:pt x="351" y="73"/>
                    <a:pt x="348" y="70"/>
                  </a:cubicBezTo>
                  <a:cubicBezTo>
                    <a:pt x="345" y="68"/>
                    <a:pt x="337" y="69"/>
                    <a:pt x="337" y="65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8" y="36"/>
                    <a:pt x="356" y="35"/>
                    <a:pt x="356" y="28"/>
                  </a:cubicBezTo>
                  <a:cubicBezTo>
                    <a:pt x="356" y="24"/>
                    <a:pt x="348" y="19"/>
                    <a:pt x="345" y="19"/>
                  </a:cubicBezTo>
                  <a:cubicBezTo>
                    <a:pt x="339" y="19"/>
                    <a:pt x="337" y="23"/>
                    <a:pt x="330" y="23"/>
                  </a:cubicBezTo>
                  <a:cubicBezTo>
                    <a:pt x="311" y="23"/>
                    <a:pt x="301" y="16"/>
                    <a:pt x="283" y="8"/>
                  </a:cubicBezTo>
                  <a:cubicBezTo>
                    <a:pt x="284" y="14"/>
                    <a:pt x="289" y="16"/>
                    <a:pt x="292" y="20"/>
                  </a:cubicBezTo>
                  <a:cubicBezTo>
                    <a:pt x="291" y="21"/>
                    <a:pt x="286" y="24"/>
                    <a:pt x="283" y="24"/>
                  </a:cubicBezTo>
                  <a:cubicBezTo>
                    <a:pt x="274" y="24"/>
                    <a:pt x="253" y="29"/>
                    <a:pt x="253" y="36"/>
                  </a:cubicBezTo>
                  <a:cubicBezTo>
                    <a:pt x="253" y="44"/>
                    <a:pt x="245" y="47"/>
                    <a:pt x="245" y="55"/>
                  </a:cubicBezTo>
                  <a:cubicBezTo>
                    <a:pt x="245" y="59"/>
                    <a:pt x="246" y="63"/>
                    <a:pt x="243" y="68"/>
                  </a:cubicBezTo>
                  <a:cubicBezTo>
                    <a:pt x="242" y="67"/>
                    <a:pt x="238" y="64"/>
                    <a:pt x="235" y="64"/>
                  </a:cubicBezTo>
                  <a:cubicBezTo>
                    <a:pt x="231" y="64"/>
                    <a:pt x="226" y="66"/>
                    <a:pt x="224" y="69"/>
                  </a:cubicBezTo>
                  <a:cubicBezTo>
                    <a:pt x="223" y="60"/>
                    <a:pt x="217" y="49"/>
                    <a:pt x="208" y="49"/>
                  </a:cubicBezTo>
                  <a:cubicBezTo>
                    <a:pt x="197" y="49"/>
                    <a:pt x="194" y="60"/>
                    <a:pt x="180" y="60"/>
                  </a:cubicBezTo>
                  <a:cubicBezTo>
                    <a:pt x="179" y="72"/>
                    <a:pt x="168" y="74"/>
                    <a:pt x="168" y="89"/>
                  </a:cubicBezTo>
                  <a:cubicBezTo>
                    <a:pt x="164" y="89"/>
                    <a:pt x="161" y="87"/>
                    <a:pt x="157" y="85"/>
                  </a:cubicBezTo>
                  <a:cubicBezTo>
                    <a:pt x="154" y="91"/>
                    <a:pt x="157" y="98"/>
                    <a:pt x="151" y="102"/>
                  </a:cubicBezTo>
                  <a:cubicBezTo>
                    <a:pt x="149" y="98"/>
                    <a:pt x="146" y="96"/>
                    <a:pt x="143" y="92"/>
                  </a:cubicBezTo>
                  <a:cubicBezTo>
                    <a:pt x="138" y="94"/>
                    <a:pt x="137" y="100"/>
                    <a:pt x="137" y="105"/>
                  </a:cubicBezTo>
                  <a:cubicBezTo>
                    <a:pt x="137" y="108"/>
                    <a:pt x="137" y="111"/>
                    <a:pt x="137" y="114"/>
                  </a:cubicBezTo>
                  <a:cubicBezTo>
                    <a:pt x="137" y="132"/>
                    <a:pt x="93" y="147"/>
                    <a:pt x="74" y="150"/>
                  </a:cubicBezTo>
                  <a:cubicBezTo>
                    <a:pt x="64" y="151"/>
                    <a:pt x="45" y="152"/>
                    <a:pt x="39" y="159"/>
                  </a:cubicBezTo>
                  <a:cubicBezTo>
                    <a:pt x="33" y="164"/>
                    <a:pt x="21" y="178"/>
                    <a:pt x="11" y="179"/>
                  </a:cubicBezTo>
                  <a:cubicBezTo>
                    <a:pt x="11" y="177"/>
                    <a:pt x="11" y="175"/>
                    <a:pt x="10" y="173"/>
                  </a:cubicBezTo>
                  <a:cubicBezTo>
                    <a:pt x="8" y="174"/>
                    <a:pt x="5" y="176"/>
                    <a:pt x="5" y="180"/>
                  </a:cubicBezTo>
                  <a:cubicBezTo>
                    <a:pt x="5" y="194"/>
                    <a:pt x="5" y="195"/>
                    <a:pt x="5" y="210"/>
                  </a:cubicBezTo>
                  <a:cubicBezTo>
                    <a:pt x="5" y="224"/>
                    <a:pt x="11" y="230"/>
                    <a:pt x="11" y="238"/>
                  </a:cubicBezTo>
                  <a:cubicBezTo>
                    <a:pt x="11" y="240"/>
                    <a:pt x="12" y="243"/>
                    <a:pt x="11" y="245"/>
                  </a:cubicBezTo>
                  <a:cubicBezTo>
                    <a:pt x="9" y="243"/>
                    <a:pt x="7" y="240"/>
                    <a:pt x="6" y="238"/>
                  </a:cubicBezTo>
                  <a:cubicBezTo>
                    <a:pt x="5" y="240"/>
                    <a:pt x="4" y="243"/>
                    <a:pt x="3" y="245"/>
                  </a:cubicBezTo>
                  <a:cubicBezTo>
                    <a:pt x="0" y="253"/>
                    <a:pt x="11" y="255"/>
                    <a:pt x="14" y="263"/>
                  </a:cubicBezTo>
                  <a:cubicBezTo>
                    <a:pt x="20" y="284"/>
                    <a:pt x="22" y="291"/>
                    <a:pt x="28" y="314"/>
                  </a:cubicBezTo>
                  <a:cubicBezTo>
                    <a:pt x="31" y="324"/>
                    <a:pt x="39" y="332"/>
                    <a:pt x="39" y="348"/>
                  </a:cubicBezTo>
                  <a:cubicBezTo>
                    <a:pt x="39" y="360"/>
                    <a:pt x="27" y="364"/>
                    <a:pt x="27" y="371"/>
                  </a:cubicBezTo>
                  <a:cubicBezTo>
                    <a:pt x="27" y="379"/>
                    <a:pt x="52" y="390"/>
                    <a:pt x="61" y="390"/>
                  </a:cubicBezTo>
                  <a:cubicBezTo>
                    <a:pt x="85" y="390"/>
                    <a:pt x="93" y="372"/>
                    <a:pt x="111" y="372"/>
                  </a:cubicBezTo>
                  <a:cubicBezTo>
                    <a:pt x="115" y="372"/>
                    <a:pt x="117" y="371"/>
                    <a:pt x="120" y="371"/>
                  </a:cubicBezTo>
                  <a:cubicBezTo>
                    <a:pt x="121" y="371"/>
                    <a:pt x="123" y="371"/>
                    <a:pt x="126" y="372"/>
                  </a:cubicBezTo>
                  <a:cubicBezTo>
                    <a:pt x="138" y="372"/>
                    <a:pt x="147" y="370"/>
                    <a:pt x="158" y="369"/>
                  </a:cubicBezTo>
                  <a:cubicBezTo>
                    <a:pt x="162" y="342"/>
                    <a:pt x="195" y="351"/>
                    <a:pt x="222" y="342"/>
                  </a:cubicBezTo>
                  <a:cubicBezTo>
                    <a:pt x="234" y="339"/>
                    <a:pt x="237" y="330"/>
                    <a:pt x="256" y="330"/>
                  </a:cubicBezTo>
                  <a:cubicBezTo>
                    <a:pt x="274" y="330"/>
                    <a:pt x="305" y="336"/>
                    <a:pt x="313" y="346"/>
                  </a:cubicBezTo>
                  <a:cubicBezTo>
                    <a:pt x="318" y="352"/>
                    <a:pt x="329" y="378"/>
                    <a:pt x="333" y="378"/>
                  </a:cubicBezTo>
                  <a:cubicBezTo>
                    <a:pt x="333" y="378"/>
                    <a:pt x="331" y="387"/>
                    <a:pt x="337" y="387"/>
                  </a:cubicBezTo>
                  <a:cubicBezTo>
                    <a:pt x="348" y="387"/>
                    <a:pt x="361" y="360"/>
                    <a:pt x="371" y="350"/>
                  </a:cubicBezTo>
                  <a:cubicBezTo>
                    <a:pt x="371" y="358"/>
                    <a:pt x="369" y="386"/>
                    <a:pt x="356" y="388"/>
                  </a:cubicBezTo>
                  <a:cubicBezTo>
                    <a:pt x="356" y="391"/>
                    <a:pt x="358" y="394"/>
                    <a:pt x="361" y="394"/>
                  </a:cubicBezTo>
                  <a:cubicBezTo>
                    <a:pt x="369" y="394"/>
                    <a:pt x="369" y="384"/>
                    <a:pt x="374" y="382"/>
                  </a:cubicBezTo>
                  <a:cubicBezTo>
                    <a:pt x="374" y="380"/>
                    <a:pt x="375" y="378"/>
                    <a:pt x="375" y="377"/>
                  </a:cubicBezTo>
                  <a:cubicBezTo>
                    <a:pt x="377" y="379"/>
                    <a:pt x="380" y="381"/>
                    <a:pt x="380" y="387"/>
                  </a:cubicBezTo>
                  <a:cubicBezTo>
                    <a:pt x="380" y="393"/>
                    <a:pt x="378" y="396"/>
                    <a:pt x="377" y="399"/>
                  </a:cubicBezTo>
                  <a:cubicBezTo>
                    <a:pt x="383" y="399"/>
                    <a:pt x="383" y="399"/>
                    <a:pt x="383" y="399"/>
                  </a:cubicBezTo>
                  <a:cubicBezTo>
                    <a:pt x="387" y="398"/>
                    <a:pt x="390" y="397"/>
                    <a:pt x="394" y="395"/>
                  </a:cubicBezTo>
                  <a:cubicBezTo>
                    <a:pt x="394" y="396"/>
                    <a:pt x="394" y="398"/>
                    <a:pt x="394" y="398"/>
                  </a:cubicBezTo>
                  <a:cubicBezTo>
                    <a:pt x="395" y="405"/>
                    <a:pt x="402" y="411"/>
                    <a:pt x="402" y="419"/>
                  </a:cubicBezTo>
                  <a:cubicBezTo>
                    <a:pt x="402" y="441"/>
                    <a:pt x="435" y="454"/>
                    <a:pt x="456" y="454"/>
                  </a:cubicBezTo>
                  <a:cubicBezTo>
                    <a:pt x="469" y="454"/>
                    <a:pt x="465" y="444"/>
                    <a:pt x="477" y="443"/>
                  </a:cubicBezTo>
                  <a:cubicBezTo>
                    <a:pt x="478" y="446"/>
                    <a:pt x="499" y="458"/>
                    <a:pt x="503" y="459"/>
                  </a:cubicBezTo>
                  <a:cubicBezTo>
                    <a:pt x="508" y="433"/>
                    <a:pt x="551" y="444"/>
                    <a:pt x="557" y="420"/>
                  </a:cubicBezTo>
                  <a:cubicBezTo>
                    <a:pt x="557" y="421"/>
                    <a:pt x="557" y="421"/>
                    <a:pt x="557" y="421"/>
                  </a:cubicBezTo>
                  <a:cubicBezTo>
                    <a:pt x="557" y="403"/>
                    <a:pt x="568" y="386"/>
                    <a:pt x="572" y="374"/>
                  </a:cubicBezTo>
                  <a:cubicBezTo>
                    <a:pt x="577" y="357"/>
                    <a:pt x="587" y="351"/>
                    <a:pt x="596" y="337"/>
                  </a:cubicBezTo>
                  <a:cubicBezTo>
                    <a:pt x="599" y="332"/>
                    <a:pt x="597" y="330"/>
                    <a:pt x="600" y="326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5" y="306"/>
                    <a:pt x="608" y="290"/>
                    <a:pt x="608" y="279"/>
                  </a:cubicBezTo>
                  <a:cubicBezTo>
                    <a:pt x="608" y="263"/>
                    <a:pt x="603" y="234"/>
                    <a:pt x="594" y="223"/>
                  </a:cubicBezTo>
                  <a:cubicBezTo>
                    <a:pt x="595" y="221"/>
                    <a:pt x="595" y="221"/>
                    <a:pt x="595" y="221"/>
                  </a:cubicBezTo>
                  <a:cubicBezTo>
                    <a:pt x="585" y="211"/>
                    <a:pt x="565" y="202"/>
                    <a:pt x="565" y="181"/>
                  </a:cubicBezTo>
                  <a:cubicBezTo>
                    <a:pt x="558" y="181"/>
                    <a:pt x="549" y="181"/>
                    <a:pt x="547" y="174"/>
                  </a:cubicBezTo>
                  <a:cubicBezTo>
                    <a:pt x="545" y="167"/>
                    <a:pt x="544" y="157"/>
                    <a:pt x="538" y="151"/>
                  </a:cubicBezTo>
                  <a:cubicBezTo>
                    <a:pt x="529" y="142"/>
                    <a:pt x="506" y="137"/>
                    <a:pt x="502" y="124"/>
                  </a:cubicBezTo>
                  <a:cubicBezTo>
                    <a:pt x="498" y="111"/>
                    <a:pt x="493" y="104"/>
                    <a:pt x="489" y="90"/>
                  </a:cubicBezTo>
                  <a:cubicBezTo>
                    <a:pt x="486" y="82"/>
                    <a:pt x="486" y="65"/>
                    <a:pt x="480" y="60"/>
                  </a:cubicBezTo>
                  <a:cubicBezTo>
                    <a:pt x="478" y="59"/>
                    <a:pt x="468" y="56"/>
                    <a:pt x="462" y="55"/>
                  </a:cubicBezTo>
                  <a:cubicBezTo>
                    <a:pt x="456" y="50"/>
                    <a:pt x="459" y="41"/>
                    <a:pt x="457" y="34"/>
                  </a:cubicBezTo>
                  <a:cubicBezTo>
                    <a:pt x="454" y="23"/>
                    <a:pt x="447" y="14"/>
                    <a:pt x="445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1"/>
            <p:cNvSpPr>
              <a:spLocks/>
            </p:cNvSpPr>
            <p:nvPr/>
          </p:nvSpPr>
          <p:spPr bwMode="auto">
            <a:xfrm>
              <a:off x="9351" y="4607"/>
              <a:ext cx="269" cy="267"/>
            </a:xfrm>
            <a:custGeom>
              <a:avLst/>
              <a:gdLst>
                <a:gd name="T0" fmla="*/ 92 w 114"/>
                <a:gd name="T1" fmla="*/ 0 h 113"/>
                <a:gd name="T2" fmla="*/ 80 w 114"/>
                <a:gd name="T3" fmla="*/ 17 h 113"/>
                <a:gd name="T4" fmla="*/ 79 w 114"/>
                <a:gd name="T5" fmla="*/ 21 h 113"/>
                <a:gd name="T6" fmla="*/ 69 w 114"/>
                <a:gd name="T7" fmla="*/ 26 h 113"/>
                <a:gd name="T8" fmla="*/ 69 w 114"/>
                <a:gd name="T9" fmla="*/ 32 h 113"/>
                <a:gd name="T10" fmla="*/ 59 w 114"/>
                <a:gd name="T11" fmla="*/ 44 h 113"/>
                <a:gd name="T12" fmla="*/ 29 w 114"/>
                <a:gd name="T13" fmla="*/ 62 h 113"/>
                <a:gd name="T14" fmla="*/ 21 w 114"/>
                <a:gd name="T15" fmla="*/ 69 h 113"/>
                <a:gd name="T16" fmla="*/ 0 w 114"/>
                <a:gd name="T17" fmla="*/ 98 h 113"/>
                <a:gd name="T18" fmla="*/ 2 w 114"/>
                <a:gd name="T19" fmla="*/ 100 h 113"/>
                <a:gd name="T20" fmla="*/ 26 w 114"/>
                <a:gd name="T21" fmla="*/ 110 h 113"/>
                <a:gd name="T22" fmla="*/ 38 w 114"/>
                <a:gd name="T23" fmla="*/ 113 h 113"/>
                <a:gd name="T24" fmla="*/ 58 w 114"/>
                <a:gd name="T25" fmla="*/ 100 h 113"/>
                <a:gd name="T26" fmla="*/ 74 w 114"/>
                <a:gd name="T27" fmla="*/ 63 h 113"/>
                <a:gd name="T28" fmla="*/ 94 w 114"/>
                <a:gd name="T29" fmla="*/ 61 h 113"/>
                <a:gd name="T30" fmla="*/ 94 w 114"/>
                <a:gd name="T31" fmla="*/ 44 h 113"/>
                <a:gd name="T32" fmla="*/ 114 w 114"/>
                <a:gd name="T33" fmla="*/ 18 h 113"/>
                <a:gd name="T34" fmla="*/ 111 w 114"/>
                <a:gd name="T35" fmla="*/ 10 h 113"/>
                <a:gd name="T36" fmla="*/ 107 w 114"/>
                <a:gd name="T37" fmla="*/ 8 h 113"/>
                <a:gd name="T38" fmla="*/ 98 w 114"/>
                <a:gd name="T39" fmla="*/ 13 h 113"/>
                <a:gd name="T40" fmla="*/ 96 w 114"/>
                <a:gd name="T41" fmla="*/ 5 h 113"/>
                <a:gd name="T42" fmla="*/ 92 w 114"/>
                <a:gd name="T4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3">
                  <a:moveTo>
                    <a:pt x="92" y="0"/>
                  </a:moveTo>
                  <a:cubicBezTo>
                    <a:pt x="87" y="2"/>
                    <a:pt x="80" y="9"/>
                    <a:pt x="80" y="17"/>
                  </a:cubicBezTo>
                  <a:cubicBezTo>
                    <a:pt x="80" y="18"/>
                    <a:pt x="79" y="20"/>
                    <a:pt x="79" y="21"/>
                  </a:cubicBezTo>
                  <a:cubicBezTo>
                    <a:pt x="75" y="21"/>
                    <a:pt x="72" y="22"/>
                    <a:pt x="69" y="26"/>
                  </a:cubicBezTo>
                  <a:cubicBezTo>
                    <a:pt x="69" y="28"/>
                    <a:pt x="69" y="32"/>
                    <a:pt x="69" y="32"/>
                  </a:cubicBezTo>
                  <a:cubicBezTo>
                    <a:pt x="69" y="32"/>
                    <a:pt x="62" y="43"/>
                    <a:pt x="59" y="44"/>
                  </a:cubicBezTo>
                  <a:cubicBezTo>
                    <a:pt x="50" y="49"/>
                    <a:pt x="42" y="62"/>
                    <a:pt x="29" y="62"/>
                  </a:cubicBezTo>
                  <a:cubicBezTo>
                    <a:pt x="26" y="62"/>
                    <a:pt x="23" y="65"/>
                    <a:pt x="21" y="69"/>
                  </a:cubicBezTo>
                  <a:cubicBezTo>
                    <a:pt x="16" y="77"/>
                    <a:pt x="0" y="84"/>
                    <a:pt x="0" y="98"/>
                  </a:cubicBezTo>
                  <a:cubicBezTo>
                    <a:pt x="0" y="99"/>
                    <a:pt x="1" y="100"/>
                    <a:pt x="2" y="100"/>
                  </a:cubicBezTo>
                  <a:cubicBezTo>
                    <a:pt x="2" y="102"/>
                    <a:pt x="23" y="110"/>
                    <a:pt x="26" y="110"/>
                  </a:cubicBezTo>
                  <a:cubicBezTo>
                    <a:pt x="29" y="110"/>
                    <a:pt x="36" y="113"/>
                    <a:pt x="38" y="113"/>
                  </a:cubicBezTo>
                  <a:cubicBezTo>
                    <a:pt x="44" y="113"/>
                    <a:pt x="53" y="105"/>
                    <a:pt x="58" y="100"/>
                  </a:cubicBezTo>
                  <a:cubicBezTo>
                    <a:pt x="58" y="100"/>
                    <a:pt x="73" y="70"/>
                    <a:pt x="74" y="63"/>
                  </a:cubicBezTo>
                  <a:cubicBezTo>
                    <a:pt x="78" y="63"/>
                    <a:pt x="91" y="61"/>
                    <a:pt x="94" y="61"/>
                  </a:cubicBezTo>
                  <a:cubicBezTo>
                    <a:pt x="95" y="54"/>
                    <a:pt x="92" y="52"/>
                    <a:pt x="94" y="44"/>
                  </a:cubicBezTo>
                  <a:cubicBezTo>
                    <a:pt x="102" y="44"/>
                    <a:pt x="113" y="25"/>
                    <a:pt x="114" y="18"/>
                  </a:cubicBezTo>
                  <a:cubicBezTo>
                    <a:pt x="112" y="17"/>
                    <a:pt x="111" y="14"/>
                    <a:pt x="111" y="10"/>
                  </a:cubicBezTo>
                  <a:cubicBezTo>
                    <a:pt x="110" y="10"/>
                    <a:pt x="108" y="9"/>
                    <a:pt x="107" y="8"/>
                  </a:cubicBezTo>
                  <a:cubicBezTo>
                    <a:pt x="105" y="9"/>
                    <a:pt x="102" y="13"/>
                    <a:pt x="98" y="13"/>
                  </a:cubicBezTo>
                  <a:cubicBezTo>
                    <a:pt x="95" y="13"/>
                    <a:pt x="96" y="9"/>
                    <a:pt x="96" y="5"/>
                  </a:cubicBezTo>
                  <a:cubicBezTo>
                    <a:pt x="94" y="5"/>
                    <a:pt x="92" y="4"/>
                    <a:pt x="92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2"/>
            <p:cNvSpPr>
              <a:spLocks/>
            </p:cNvSpPr>
            <p:nvPr/>
          </p:nvSpPr>
          <p:spPr bwMode="auto">
            <a:xfrm>
              <a:off x="9571" y="4349"/>
              <a:ext cx="203" cy="296"/>
            </a:xfrm>
            <a:custGeom>
              <a:avLst/>
              <a:gdLst>
                <a:gd name="T0" fmla="*/ 0 w 86"/>
                <a:gd name="T1" fmla="*/ 0 h 125"/>
                <a:gd name="T2" fmla="*/ 23 w 86"/>
                <a:gd name="T3" fmla="*/ 32 h 125"/>
                <a:gd name="T4" fmla="*/ 21 w 86"/>
                <a:gd name="T5" fmla="*/ 38 h 125"/>
                <a:gd name="T6" fmla="*/ 27 w 86"/>
                <a:gd name="T7" fmla="*/ 48 h 125"/>
                <a:gd name="T8" fmla="*/ 27 w 86"/>
                <a:gd name="T9" fmla="*/ 47 h 125"/>
                <a:gd name="T10" fmla="*/ 29 w 86"/>
                <a:gd name="T11" fmla="*/ 58 h 125"/>
                <a:gd name="T12" fmla="*/ 23 w 86"/>
                <a:gd name="T13" fmla="*/ 78 h 125"/>
                <a:gd name="T14" fmla="*/ 16 w 86"/>
                <a:gd name="T15" fmla="*/ 87 h 125"/>
                <a:gd name="T16" fmla="*/ 35 w 86"/>
                <a:gd name="T17" fmla="*/ 103 h 125"/>
                <a:gd name="T18" fmla="*/ 29 w 86"/>
                <a:gd name="T19" fmla="*/ 118 h 125"/>
                <a:gd name="T20" fmla="*/ 37 w 86"/>
                <a:gd name="T21" fmla="*/ 125 h 125"/>
                <a:gd name="T22" fmla="*/ 56 w 86"/>
                <a:gd name="T23" fmla="*/ 106 h 125"/>
                <a:gd name="T24" fmla="*/ 64 w 86"/>
                <a:gd name="T25" fmla="*/ 96 h 125"/>
                <a:gd name="T26" fmla="*/ 61 w 86"/>
                <a:gd name="T27" fmla="*/ 91 h 125"/>
                <a:gd name="T28" fmla="*/ 72 w 86"/>
                <a:gd name="T29" fmla="*/ 84 h 125"/>
                <a:gd name="T30" fmla="*/ 74 w 86"/>
                <a:gd name="T31" fmla="*/ 82 h 125"/>
                <a:gd name="T32" fmla="*/ 76 w 86"/>
                <a:gd name="T33" fmla="*/ 85 h 125"/>
                <a:gd name="T34" fmla="*/ 86 w 86"/>
                <a:gd name="T35" fmla="*/ 58 h 125"/>
                <a:gd name="T36" fmla="*/ 82 w 86"/>
                <a:gd name="T37" fmla="*/ 55 h 125"/>
                <a:gd name="T38" fmla="*/ 64 w 86"/>
                <a:gd name="T39" fmla="*/ 60 h 125"/>
                <a:gd name="T40" fmla="*/ 45 w 86"/>
                <a:gd name="T41" fmla="*/ 39 h 125"/>
                <a:gd name="T42" fmla="*/ 41 w 86"/>
                <a:gd name="T43" fmla="*/ 39 h 125"/>
                <a:gd name="T44" fmla="*/ 37 w 86"/>
                <a:gd name="T45" fmla="*/ 44 h 125"/>
                <a:gd name="T46" fmla="*/ 33 w 86"/>
                <a:gd name="T47" fmla="*/ 44 h 125"/>
                <a:gd name="T48" fmla="*/ 25 w 86"/>
                <a:gd name="T49" fmla="*/ 27 h 125"/>
                <a:gd name="T50" fmla="*/ 27 w 86"/>
                <a:gd name="T51" fmla="*/ 23 h 125"/>
                <a:gd name="T52" fmla="*/ 20 w 86"/>
                <a:gd name="T53" fmla="*/ 15 h 125"/>
                <a:gd name="T54" fmla="*/ 0 w 86"/>
                <a:gd name="T5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25">
                  <a:moveTo>
                    <a:pt x="0" y="0"/>
                  </a:moveTo>
                  <a:cubicBezTo>
                    <a:pt x="3" y="13"/>
                    <a:pt x="11" y="30"/>
                    <a:pt x="23" y="32"/>
                  </a:cubicBezTo>
                  <a:cubicBezTo>
                    <a:pt x="22" y="34"/>
                    <a:pt x="21" y="36"/>
                    <a:pt x="21" y="38"/>
                  </a:cubicBezTo>
                  <a:cubicBezTo>
                    <a:pt x="21" y="42"/>
                    <a:pt x="26" y="44"/>
                    <a:pt x="27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50"/>
                    <a:pt x="29" y="55"/>
                    <a:pt x="29" y="58"/>
                  </a:cubicBezTo>
                  <a:cubicBezTo>
                    <a:pt x="29" y="66"/>
                    <a:pt x="28" y="73"/>
                    <a:pt x="23" y="78"/>
                  </a:cubicBezTo>
                  <a:cubicBezTo>
                    <a:pt x="20" y="81"/>
                    <a:pt x="16" y="82"/>
                    <a:pt x="16" y="87"/>
                  </a:cubicBezTo>
                  <a:cubicBezTo>
                    <a:pt x="16" y="96"/>
                    <a:pt x="35" y="92"/>
                    <a:pt x="35" y="103"/>
                  </a:cubicBezTo>
                  <a:cubicBezTo>
                    <a:pt x="35" y="109"/>
                    <a:pt x="29" y="112"/>
                    <a:pt x="29" y="118"/>
                  </a:cubicBezTo>
                  <a:cubicBezTo>
                    <a:pt x="29" y="122"/>
                    <a:pt x="32" y="125"/>
                    <a:pt x="37" y="125"/>
                  </a:cubicBezTo>
                  <a:cubicBezTo>
                    <a:pt x="48" y="125"/>
                    <a:pt x="51" y="114"/>
                    <a:pt x="56" y="106"/>
                  </a:cubicBezTo>
                  <a:cubicBezTo>
                    <a:pt x="57" y="105"/>
                    <a:pt x="64" y="99"/>
                    <a:pt x="64" y="96"/>
                  </a:cubicBezTo>
                  <a:cubicBezTo>
                    <a:pt x="64" y="94"/>
                    <a:pt x="61" y="92"/>
                    <a:pt x="61" y="91"/>
                  </a:cubicBezTo>
                  <a:cubicBezTo>
                    <a:pt x="61" y="86"/>
                    <a:pt x="67" y="85"/>
                    <a:pt x="72" y="84"/>
                  </a:cubicBezTo>
                  <a:cubicBezTo>
                    <a:pt x="73" y="84"/>
                    <a:pt x="73" y="82"/>
                    <a:pt x="74" y="82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1" y="77"/>
                    <a:pt x="79" y="66"/>
                    <a:pt x="86" y="58"/>
                  </a:cubicBezTo>
                  <a:cubicBezTo>
                    <a:pt x="85" y="57"/>
                    <a:pt x="84" y="55"/>
                    <a:pt x="82" y="55"/>
                  </a:cubicBezTo>
                  <a:cubicBezTo>
                    <a:pt x="74" y="55"/>
                    <a:pt x="74" y="60"/>
                    <a:pt x="64" y="60"/>
                  </a:cubicBezTo>
                  <a:cubicBezTo>
                    <a:pt x="51" y="60"/>
                    <a:pt x="45" y="53"/>
                    <a:pt x="45" y="39"/>
                  </a:cubicBezTo>
                  <a:cubicBezTo>
                    <a:pt x="44" y="39"/>
                    <a:pt x="42" y="39"/>
                    <a:pt x="41" y="39"/>
                  </a:cubicBezTo>
                  <a:cubicBezTo>
                    <a:pt x="39" y="39"/>
                    <a:pt x="37" y="41"/>
                    <a:pt x="37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1" y="41"/>
                    <a:pt x="25" y="30"/>
                    <a:pt x="25" y="27"/>
                  </a:cubicBezTo>
                  <a:cubicBezTo>
                    <a:pt x="25" y="26"/>
                    <a:pt x="26" y="25"/>
                    <a:pt x="27" y="23"/>
                  </a:cubicBezTo>
                  <a:cubicBezTo>
                    <a:pt x="23" y="22"/>
                    <a:pt x="23" y="18"/>
                    <a:pt x="20" y="15"/>
                  </a:cubicBezTo>
                  <a:cubicBezTo>
                    <a:pt x="15" y="10"/>
                    <a:pt x="6" y="9"/>
                    <a:pt x="0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3"/>
            <p:cNvSpPr>
              <a:spLocks/>
            </p:cNvSpPr>
            <p:nvPr/>
          </p:nvSpPr>
          <p:spPr bwMode="auto">
            <a:xfrm>
              <a:off x="9724" y="3694"/>
              <a:ext cx="45" cy="31"/>
            </a:xfrm>
            <a:custGeom>
              <a:avLst/>
              <a:gdLst>
                <a:gd name="T0" fmla="*/ 12 w 19"/>
                <a:gd name="T1" fmla="*/ 0 h 13"/>
                <a:gd name="T2" fmla="*/ 0 w 19"/>
                <a:gd name="T3" fmla="*/ 10 h 13"/>
                <a:gd name="T4" fmla="*/ 11 w 19"/>
                <a:gd name="T5" fmla="*/ 13 h 13"/>
                <a:gd name="T6" fmla="*/ 15 w 19"/>
                <a:gd name="T7" fmla="*/ 13 h 13"/>
                <a:gd name="T8" fmla="*/ 19 w 19"/>
                <a:gd name="T9" fmla="*/ 11 h 13"/>
                <a:gd name="T10" fmla="*/ 19 w 19"/>
                <a:gd name="T11" fmla="*/ 5 h 13"/>
                <a:gd name="T12" fmla="*/ 12 w 19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3">
                  <a:moveTo>
                    <a:pt x="12" y="0"/>
                  </a:moveTo>
                  <a:cubicBezTo>
                    <a:pt x="8" y="2"/>
                    <a:pt x="0" y="3"/>
                    <a:pt x="0" y="10"/>
                  </a:cubicBezTo>
                  <a:cubicBezTo>
                    <a:pt x="0" y="12"/>
                    <a:pt x="7" y="13"/>
                    <a:pt x="11" y="13"/>
                  </a:cubicBezTo>
                  <a:cubicBezTo>
                    <a:pt x="13" y="13"/>
                    <a:pt x="14" y="13"/>
                    <a:pt x="15" y="13"/>
                  </a:cubicBezTo>
                  <a:cubicBezTo>
                    <a:pt x="16" y="13"/>
                    <a:pt x="17" y="13"/>
                    <a:pt x="19" y="1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6" y="4"/>
                    <a:pt x="14" y="3"/>
                    <a:pt x="12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4"/>
            <p:cNvSpPr>
              <a:spLocks/>
            </p:cNvSpPr>
            <p:nvPr/>
          </p:nvSpPr>
          <p:spPr bwMode="auto">
            <a:xfrm>
              <a:off x="9774" y="3658"/>
              <a:ext cx="40" cy="26"/>
            </a:xfrm>
            <a:custGeom>
              <a:avLst/>
              <a:gdLst>
                <a:gd name="T0" fmla="*/ 17 w 17"/>
                <a:gd name="T1" fmla="*/ 0 h 11"/>
                <a:gd name="T2" fmla="*/ 0 w 17"/>
                <a:gd name="T3" fmla="*/ 7 h 11"/>
                <a:gd name="T4" fmla="*/ 3 w 17"/>
                <a:gd name="T5" fmla="*/ 11 h 11"/>
                <a:gd name="T6" fmla="*/ 17 w 17"/>
                <a:gd name="T7" fmla="*/ 4 h 11"/>
                <a:gd name="T8" fmla="*/ 17 w 1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7" y="0"/>
                  </a:moveTo>
                  <a:cubicBezTo>
                    <a:pt x="13" y="0"/>
                    <a:pt x="0" y="0"/>
                    <a:pt x="0" y="7"/>
                  </a:cubicBezTo>
                  <a:cubicBezTo>
                    <a:pt x="0" y="8"/>
                    <a:pt x="2" y="11"/>
                    <a:pt x="3" y="11"/>
                  </a:cubicBezTo>
                  <a:cubicBezTo>
                    <a:pt x="9" y="11"/>
                    <a:pt x="10" y="6"/>
                    <a:pt x="17" y="4"/>
                  </a:cubicBezTo>
                  <a:cubicBezTo>
                    <a:pt x="17" y="3"/>
                    <a:pt x="17" y="1"/>
                    <a:pt x="17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5"/>
            <p:cNvSpPr>
              <a:spLocks/>
            </p:cNvSpPr>
            <p:nvPr/>
          </p:nvSpPr>
          <p:spPr bwMode="auto">
            <a:xfrm>
              <a:off x="7774" y="2719"/>
              <a:ext cx="163" cy="152"/>
            </a:xfrm>
            <a:custGeom>
              <a:avLst/>
              <a:gdLst>
                <a:gd name="T0" fmla="*/ 50 w 69"/>
                <a:gd name="T1" fmla="*/ 0 h 64"/>
                <a:gd name="T2" fmla="*/ 48 w 69"/>
                <a:gd name="T3" fmla="*/ 11 h 64"/>
                <a:gd name="T4" fmla="*/ 38 w 69"/>
                <a:gd name="T5" fmla="*/ 18 h 64"/>
                <a:gd name="T6" fmla="*/ 33 w 69"/>
                <a:gd name="T7" fmla="*/ 24 h 64"/>
                <a:gd name="T8" fmla="*/ 30 w 69"/>
                <a:gd name="T9" fmla="*/ 24 h 64"/>
                <a:gd name="T10" fmla="*/ 22 w 69"/>
                <a:gd name="T11" fmla="*/ 16 h 64"/>
                <a:gd name="T12" fmla="*/ 22 w 69"/>
                <a:gd name="T13" fmla="*/ 16 h 64"/>
                <a:gd name="T14" fmla="*/ 14 w 69"/>
                <a:gd name="T15" fmla="*/ 21 h 64"/>
                <a:gd name="T16" fmla="*/ 6 w 69"/>
                <a:gd name="T17" fmla="*/ 26 h 64"/>
                <a:gd name="T18" fmla="*/ 5 w 69"/>
                <a:gd name="T19" fmla="*/ 26 h 64"/>
                <a:gd name="T20" fmla="*/ 2 w 69"/>
                <a:gd name="T21" fmla="*/ 38 h 64"/>
                <a:gd name="T22" fmla="*/ 4 w 69"/>
                <a:gd name="T23" fmla="*/ 43 h 64"/>
                <a:gd name="T24" fmla="*/ 4 w 69"/>
                <a:gd name="T25" fmla="*/ 53 h 64"/>
                <a:gd name="T26" fmla="*/ 4 w 69"/>
                <a:gd name="T27" fmla="*/ 53 h 64"/>
                <a:gd name="T28" fmla="*/ 13 w 69"/>
                <a:gd name="T29" fmla="*/ 34 h 64"/>
                <a:gd name="T30" fmla="*/ 18 w 69"/>
                <a:gd name="T31" fmla="*/ 38 h 64"/>
                <a:gd name="T32" fmla="*/ 20 w 69"/>
                <a:gd name="T33" fmla="*/ 36 h 64"/>
                <a:gd name="T34" fmla="*/ 24 w 69"/>
                <a:gd name="T35" fmla="*/ 38 h 64"/>
                <a:gd name="T36" fmla="*/ 24 w 69"/>
                <a:gd name="T37" fmla="*/ 34 h 64"/>
                <a:gd name="T38" fmla="*/ 31 w 69"/>
                <a:gd name="T39" fmla="*/ 34 h 64"/>
                <a:gd name="T40" fmla="*/ 33 w 69"/>
                <a:gd name="T41" fmla="*/ 39 h 64"/>
                <a:gd name="T42" fmla="*/ 31 w 69"/>
                <a:gd name="T43" fmla="*/ 44 h 64"/>
                <a:gd name="T44" fmla="*/ 43 w 69"/>
                <a:gd name="T45" fmla="*/ 60 h 64"/>
                <a:gd name="T46" fmla="*/ 45 w 69"/>
                <a:gd name="T47" fmla="*/ 61 h 64"/>
                <a:gd name="T48" fmla="*/ 48 w 69"/>
                <a:gd name="T49" fmla="*/ 60 h 64"/>
                <a:gd name="T50" fmla="*/ 50 w 69"/>
                <a:gd name="T51" fmla="*/ 64 h 64"/>
                <a:gd name="T52" fmla="*/ 50 w 69"/>
                <a:gd name="T53" fmla="*/ 64 h 64"/>
                <a:gd name="T54" fmla="*/ 55 w 69"/>
                <a:gd name="T55" fmla="*/ 57 h 64"/>
                <a:gd name="T56" fmla="*/ 50 w 69"/>
                <a:gd name="T57" fmla="*/ 48 h 64"/>
                <a:gd name="T58" fmla="*/ 54 w 69"/>
                <a:gd name="T59" fmla="*/ 41 h 64"/>
                <a:gd name="T60" fmla="*/ 57 w 69"/>
                <a:gd name="T61" fmla="*/ 45 h 64"/>
                <a:gd name="T62" fmla="*/ 57 w 69"/>
                <a:gd name="T63" fmla="*/ 44 h 64"/>
                <a:gd name="T64" fmla="*/ 63 w 69"/>
                <a:gd name="T65" fmla="*/ 55 h 64"/>
                <a:gd name="T66" fmla="*/ 69 w 69"/>
                <a:gd name="T67" fmla="*/ 39 h 64"/>
                <a:gd name="T68" fmla="*/ 57 w 69"/>
                <a:gd name="T69" fmla="*/ 4 h 64"/>
                <a:gd name="T70" fmla="*/ 50 w 69"/>
                <a:gd name="T7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9" h="64">
                  <a:moveTo>
                    <a:pt x="50" y="0"/>
                  </a:moveTo>
                  <a:cubicBezTo>
                    <a:pt x="49" y="1"/>
                    <a:pt x="50" y="8"/>
                    <a:pt x="48" y="11"/>
                  </a:cubicBezTo>
                  <a:cubicBezTo>
                    <a:pt x="46" y="14"/>
                    <a:pt x="38" y="12"/>
                    <a:pt x="38" y="18"/>
                  </a:cubicBezTo>
                  <a:cubicBezTo>
                    <a:pt x="35" y="18"/>
                    <a:pt x="33" y="21"/>
                    <a:pt x="33" y="24"/>
                  </a:cubicBezTo>
                  <a:cubicBezTo>
                    <a:pt x="32" y="24"/>
                    <a:pt x="31" y="24"/>
                    <a:pt x="30" y="24"/>
                  </a:cubicBezTo>
                  <a:cubicBezTo>
                    <a:pt x="27" y="24"/>
                    <a:pt x="28" y="17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8" y="16"/>
                    <a:pt x="16" y="19"/>
                    <a:pt x="14" y="21"/>
                  </a:cubicBezTo>
                  <a:cubicBezTo>
                    <a:pt x="12" y="24"/>
                    <a:pt x="10" y="26"/>
                    <a:pt x="6" y="26"/>
                  </a:cubicBezTo>
                  <a:cubicBezTo>
                    <a:pt x="6" y="26"/>
                    <a:pt x="5" y="26"/>
                    <a:pt x="5" y="26"/>
                  </a:cubicBezTo>
                  <a:cubicBezTo>
                    <a:pt x="4" y="31"/>
                    <a:pt x="2" y="34"/>
                    <a:pt x="2" y="38"/>
                  </a:cubicBezTo>
                  <a:cubicBezTo>
                    <a:pt x="2" y="40"/>
                    <a:pt x="4" y="41"/>
                    <a:pt x="4" y="43"/>
                  </a:cubicBezTo>
                  <a:cubicBezTo>
                    <a:pt x="4" y="45"/>
                    <a:pt x="0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9" y="53"/>
                    <a:pt x="9" y="38"/>
                    <a:pt x="13" y="34"/>
                  </a:cubicBezTo>
                  <a:cubicBezTo>
                    <a:pt x="13" y="34"/>
                    <a:pt x="17" y="37"/>
                    <a:pt x="18" y="38"/>
                  </a:cubicBezTo>
                  <a:cubicBezTo>
                    <a:pt x="19" y="38"/>
                    <a:pt x="20" y="36"/>
                    <a:pt x="20" y="36"/>
                  </a:cubicBezTo>
                  <a:cubicBezTo>
                    <a:pt x="21" y="37"/>
                    <a:pt x="22" y="38"/>
                    <a:pt x="24" y="38"/>
                  </a:cubicBezTo>
                  <a:cubicBezTo>
                    <a:pt x="24" y="37"/>
                    <a:pt x="24" y="35"/>
                    <a:pt x="24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2" y="35"/>
                    <a:pt x="33" y="37"/>
                    <a:pt x="33" y="39"/>
                  </a:cubicBezTo>
                  <a:cubicBezTo>
                    <a:pt x="32" y="40"/>
                    <a:pt x="31" y="41"/>
                    <a:pt x="31" y="44"/>
                  </a:cubicBezTo>
                  <a:cubicBezTo>
                    <a:pt x="30" y="53"/>
                    <a:pt x="36" y="60"/>
                    <a:pt x="43" y="60"/>
                  </a:cubicBezTo>
                  <a:cubicBezTo>
                    <a:pt x="44" y="60"/>
                    <a:pt x="44" y="61"/>
                    <a:pt x="45" y="61"/>
                  </a:cubicBezTo>
                  <a:cubicBezTo>
                    <a:pt x="46" y="61"/>
                    <a:pt x="47" y="60"/>
                    <a:pt x="48" y="60"/>
                  </a:cubicBezTo>
                  <a:cubicBezTo>
                    <a:pt x="48" y="61"/>
                    <a:pt x="49" y="64"/>
                    <a:pt x="50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3" y="64"/>
                    <a:pt x="55" y="61"/>
                    <a:pt x="55" y="57"/>
                  </a:cubicBezTo>
                  <a:cubicBezTo>
                    <a:pt x="55" y="52"/>
                    <a:pt x="50" y="51"/>
                    <a:pt x="50" y="48"/>
                  </a:cubicBezTo>
                  <a:cubicBezTo>
                    <a:pt x="50" y="45"/>
                    <a:pt x="52" y="44"/>
                    <a:pt x="54" y="41"/>
                  </a:cubicBezTo>
                  <a:cubicBezTo>
                    <a:pt x="55" y="43"/>
                    <a:pt x="57" y="44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8" y="47"/>
                    <a:pt x="61" y="54"/>
                    <a:pt x="63" y="55"/>
                  </a:cubicBezTo>
                  <a:cubicBezTo>
                    <a:pt x="63" y="47"/>
                    <a:pt x="69" y="44"/>
                    <a:pt x="69" y="39"/>
                  </a:cubicBezTo>
                  <a:cubicBezTo>
                    <a:pt x="69" y="35"/>
                    <a:pt x="61" y="8"/>
                    <a:pt x="57" y="4"/>
                  </a:cubicBezTo>
                  <a:cubicBezTo>
                    <a:pt x="55" y="2"/>
                    <a:pt x="53" y="0"/>
                    <a:pt x="50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6"/>
            <p:cNvSpPr>
              <a:spLocks/>
            </p:cNvSpPr>
            <p:nvPr/>
          </p:nvSpPr>
          <p:spPr bwMode="auto">
            <a:xfrm>
              <a:off x="7625" y="2679"/>
              <a:ext cx="81" cy="83"/>
            </a:xfrm>
            <a:custGeom>
              <a:avLst/>
              <a:gdLst>
                <a:gd name="T0" fmla="*/ 30 w 34"/>
                <a:gd name="T1" fmla="*/ 0 h 35"/>
                <a:gd name="T2" fmla="*/ 27 w 34"/>
                <a:gd name="T3" fmla="*/ 6 h 35"/>
                <a:gd name="T4" fmla="*/ 0 w 34"/>
                <a:gd name="T5" fmla="*/ 35 h 35"/>
                <a:gd name="T6" fmla="*/ 3 w 34"/>
                <a:gd name="T7" fmla="*/ 35 h 35"/>
                <a:gd name="T8" fmla="*/ 21 w 34"/>
                <a:gd name="T9" fmla="*/ 15 h 35"/>
                <a:gd name="T10" fmla="*/ 21 w 34"/>
                <a:gd name="T11" fmla="*/ 15 h 35"/>
                <a:gd name="T12" fmla="*/ 29 w 34"/>
                <a:gd name="T13" fmla="*/ 10 h 35"/>
                <a:gd name="T14" fmla="*/ 29 w 34"/>
                <a:gd name="T15" fmla="*/ 10 h 35"/>
                <a:gd name="T16" fmla="*/ 34 w 34"/>
                <a:gd name="T17" fmla="*/ 8 h 35"/>
                <a:gd name="T18" fmla="*/ 30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30" y="0"/>
                  </a:moveTo>
                  <a:cubicBezTo>
                    <a:pt x="28" y="2"/>
                    <a:pt x="28" y="4"/>
                    <a:pt x="27" y="6"/>
                  </a:cubicBezTo>
                  <a:cubicBezTo>
                    <a:pt x="22" y="16"/>
                    <a:pt x="5" y="21"/>
                    <a:pt x="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9" y="32"/>
                    <a:pt x="19" y="26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5" y="15"/>
                    <a:pt x="28" y="14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1" y="10"/>
                    <a:pt x="32" y="9"/>
                    <a:pt x="34" y="8"/>
                  </a:cubicBezTo>
                  <a:cubicBezTo>
                    <a:pt x="32" y="6"/>
                    <a:pt x="30" y="5"/>
                    <a:pt x="30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7"/>
            <p:cNvSpPr>
              <a:spLocks/>
            </p:cNvSpPr>
            <p:nvPr/>
          </p:nvSpPr>
          <p:spPr bwMode="auto">
            <a:xfrm>
              <a:off x="7684" y="2407"/>
              <a:ext cx="154" cy="218"/>
            </a:xfrm>
            <a:custGeom>
              <a:avLst/>
              <a:gdLst>
                <a:gd name="T0" fmla="*/ 11 w 65"/>
                <a:gd name="T1" fmla="*/ 0 h 92"/>
                <a:gd name="T2" fmla="*/ 6 w 65"/>
                <a:gd name="T3" fmla="*/ 9 h 92"/>
                <a:gd name="T4" fmla="*/ 8 w 65"/>
                <a:gd name="T5" fmla="*/ 24 h 92"/>
                <a:gd name="T6" fmla="*/ 5 w 65"/>
                <a:gd name="T7" fmla="*/ 37 h 92"/>
                <a:gd name="T8" fmla="*/ 4 w 65"/>
                <a:gd name="T9" fmla="*/ 37 h 92"/>
                <a:gd name="T10" fmla="*/ 2 w 65"/>
                <a:gd name="T11" fmla="*/ 53 h 92"/>
                <a:gd name="T12" fmla="*/ 12 w 65"/>
                <a:gd name="T13" fmla="*/ 62 h 92"/>
                <a:gd name="T14" fmla="*/ 12 w 65"/>
                <a:gd name="T15" fmla="*/ 62 h 92"/>
                <a:gd name="T16" fmla="*/ 16 w 65"/>
                <a:gd name="T17" fmla="*/ 59 h 92"/>
                <a:gd name="T18" fmla="*/ 19 w 65"/>
                <a:gd name="T19" fmla="*/ 59 h 92"/>
                <a:gd name="T20" fmla="*/ 19 w 65"/>
                <a:gd name="T21" fmla="*/ 63 h 92"/>
                <a:gd name="T22" fmla="*/ 16 w 65"/>
                <a:gd name="T23" fmla="*/ 68 h 92"/>
                <a:gd name="T24" fmla="*/ 23 w 65"/>
                <a:gd name="T25" fmla="*/ 75 h 92"/>
                <a:gd name="T26" fmla="*/ 23 w 65"/>
                <a:gd name="T27" fmla="*/ 75 h 92"/>
                <a:gd name="T28" fmla="*/ 27 w 65"/>
                <a:gd name="T29" fmla="*/ 73 h 92"/>
                <a:gd name="T30" fmla="*/ 30 w 65"/>
                <a:gd name="T31" fmla="*/ 72 h 92"/>
                <a:gd name="T32" fmla="*/ 30 w 65"/>
                <a:gd name="T33" fmla="*/ 72 h 92"/>
                <a:gd name="T34" fmla="*/ 44 w 65"/>
                <a:gd name="T35" fmla="*/ 82 h 92"/>
                <a:gd name="T36" fmla="*/ 44 w 65"/>
                <a:gd name="T37" fmla="*/ 74 h 92"/>
                <a:gd name="T38" fmla="*/ 61 w 65"/>
                <a:gd name="T39" fmla="*/ 88 h 92"/>
                <a:gd name="T40" fmla="*/ 63 w 65"/>
                <a:gd name="T41" fmla="*/ 92 h 92"/>
                <a:gd name="T42" fmla="*/ 63 w 65"/>
                <a:gd name="T43" fmla="*/ 92 h 92"/>
                <a:gd name="T44" fmla="*/ 65 w 65"/>
                <a:gd name="T45" fmla="*/ 89 h 92"/>
                <a:gd name="T46" fmla="*/ 65 w 65"/>
                <a:gd name="T47" fmla="*/ 85 h 92"/>
                <a:gd name="T48" fmla="*/ 59 w 65"/>
                <a:gd name="T49" fmla="*/ 80 h 92"/>
                <a:gd name="T50" fmla="*/ 57 w 65"/>
                <a:gd name="T51" fmla="*/ 80 h 92"/>
                <a:gd name="T52" fmla="*/ 56 w 65"/>
                <a:gd name="T53" fmla="*/ 79 h 92"/>
                <a:gd name="T54" fmla="*/ 59 w 65"/>
                <a:gd name="T55" fmla="*/ 74 h 92"/>
                <a:gd name="T56" fmla="*/ 56 w 65"/>
                <a:gd name="T57" fmla="*/ 73 h 92"/>
                <a:gd name="T58" fmla="*/ 56 w 65"/>
                <a:gd name="T59" fmla="*/ 73 h 92"/>
                <a:gd name="T60" fmla="*/ 54 w 65"/>
                <a:gd name="T61" fmla="*/ 75 h 92"/>
                <a:gd name="T62" fmla="*/ 52 w 65"/>
                <a:gd name="T63" fmla="*/ 76 h 92"/>
                <a:gd name="T64" fmla="*/ 52 w 65"/>
                <a:gd name="T65" fmla="*/ 76 h 92"/>
                <a:gd name="T66" fmla="*/ 42 w 65"/>
                <a:gd name="T67" fmla="*/ 65 h 92"/>
                <a:gd name="T68" fmla="*/ 42 w 65"/>
                <a:gd name="T69" fmla="*/ 65 h 92"/>
                <a:gd name="T70" fmla="*/ 36 w 65"/>
                <a:gd name="T71" fmla="*/ 69 h 92"/>
                <a:gd name="T72" fmla="*/ 36 w 65"/>
                <a:gd name="T73" fmla="*/ 71 h 92"/>
                <a:gd name="T74" fmla="*/ 25 w 65"/>
                <a:gd name="T75" fmla="*/ 50 h 92"/>
                <a:gd name="T76" fmla="*/ 34 w 65"/>
                <a:gd name="T77" fmla="*/ 30 h 92"/>
                <a:gd name="T78" fmla="*/ 28 w 65"/>
                <a:gd name="T79" fmla="*/ 9 h 92"/>
                <a:gd name="T80" fmla="*/ 27 w 65"/>
                <a:gd name="T81" fmla="*/ 6 h 92"/>
                <a:gd name="T82" fmla="*/ 26 w 65"/>
                <a:gd name="T83" fmla="*/ 4 h 92"/>
                <a:gd name="T84" fmla="*/ 20 w 65"/>
                <a:gd name="T85" fmla="*/ 8 h 92"/>
                <a:gd name="T86" fmla="*/ 19 w 65"/>
                <a:gd name="T87" fmla="*/ 8 h 92"/>
                <a:gd name="T88" fmla="*/ 11 w 65"/>
                <a:gd name="T89" fmla="*/ 0 h 92"/>
                <a:gd name="T90" fmla="*/ 11 w 65"/>
                <a:gd name="T9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" h="92">
                  <a:moveTo>
                    <a:pt x="11" y="0"/>
                  </a:moveTo>
                  <a:cubicBezTo>
                    <a:pt x="7" y="0"/>
                    <a:pt x="6" y="4"/>
                    <a:pt x="6" y="9"/>
                  </a:cubicBezTo>
                  <a:cubicBezTo>
                    <a:pt x="6" y="14"/>
                    <a:pt x="8" y="18"/>
                    <a:pt x="8" y="24"/>
                  </a:cubicBezTo>
                  <a:cubicBezTo>
                    <a:pt x="8" y="28"/>
                    <a:pt x="7" y="34"/>
                    <a:pt x="5" y="37"/>
                  </a:cubicBezTo>
                  <a:cubicBezTo>
                    <a:pt x="5" y="37"/>
                    <a:pt x="5" y="37"/>
                    <a:pt x="4" y="37"/>
                  </a:cubicBezTo>
                  <a:cubicBezTo>
                    <a:pt x="0" y="37"/>
                    <a:pt x="2" y="46"/>
                    <a:pt x="2" y="53"/>
                  </a:cubicBezTo>
                  <a:cubicBezTo>
                    <a:pt x="2" y="56"/>
                    <a:pt x="10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4" y="62"/>
                    <a:pt x="15" y="60"/>
                    <a:pt x="16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4"/>
                    <a:pt x="16" y="65"/>
                    <a:pt x="16" y="68"/>
                  </a:cubicBezTo>
                  <a:cubicBezTo>
                    <a:pt x="16" y="70"/>
                    <a:pt x="19" y="75"/>
                    <a:pt x="23" y="75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4" y="75"/>
                    <a:pt x="25" y="74"/>
                    <a:pt x="27" y="73"/>
                  </a:cubicBezTo>
                  <a:cubicBezTo>
                    <a:pt x="28" y="73"/>
                    <a:pt x="29" y="72"/>
                    <a:pt x="30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7" y="72"/>
                    <a:pt x="37" y="82"/>
                    <a:pt x="44" y="82"/>
                  </a:cubicBezTo>
                  <a:cubicBezTo>
                    <a:pt x="43" y="79"/>
                    <a:pt x="41" y="77"/>
                    <a:pt x="44" y="74"/>
                  </a:cubicBezTo>
                  <a:cubicBezTo>
                    <a:pt x="47" y="78"/>
                    <a:pt x="58" y="82"/>
                    <a:pt x="61" y="88"/>
                  </a:cubicBezTo>
                  <a:cubicBezTo>
                    <a:pt x="61" y="89"/>
                    <a:pt x="62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4" y="92"/>
                    <a:pt x="65" y="90"/>
                    <a:pt x="65" y="89"/>
                  </a:cubicBezTo>
                  <a:cubicBezTo>
                    <a:pt x="65" y="87"/>
                    <a:pt x="65" y="87"/>
                    <a:pt x="65" y="85"/>
                  </a:cubicBezTo>
                  <a:cubicBezTo>
                    <a:pt x="62" y="85"/>
                    <a:pt x="59" y="83"/>
                    <a:pt x="59" y="80"/>
                  </a:cubicBezTo>
                  <a:cubicBezTo>
                    <a:pt x="59" y="80"/>
                    <a:pt x="58" y="80"/>
                    <a:pt x="57" y="80"/>
                  </a:cubicBezTo>
                  <a:cubicBezTo>
                    <a:pt x="56" y="80"/>
                    <a:pt x="56" y="80"/>
                    <a:pt x="56" y="79"/>
                  </a:cubicBezTo>
                  <a:cubicBezTo>
                    <a:pt x="56" y="77"/>
                    <a:pt x="58" y="77"/>
                    <a:pt x="59" y="74"/>
                  </a:cubicBezTo>
                  <a:cubicBezTo>
                    <a:pt x="58" y="74"/>
                    <a:pt x="57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3"/>
                    <a:pt x="54" y="74"/>
                    <a:pt x="54" y="75"/>
                  </a:cubicBezTo>
                  <a:cubicBezTo>
                    <a:pt x="53" y="75"/>
                    <a:pt x="53" y="76"/>
                    <a:pt x="52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49" y="76"/>
                    <a:pt x="47" y="66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9" y="65"/>
                    <a:pt x="36" y="67"/>
                    <a:pt x="36" y="69"/>
                  </a:cubicBezTo>
                  <a:cubicBezTo>
                    <a:pt x="36" y="69"/>
                    <a:pt x="36" y="71"/>
                    <a:pt x="36" y="71"/>
                  </a:cubicBezTo>
                  <a:cubicBezTo>
                    <a:pt x="31" y="69"/>
                    <a:pt x="24" y="57"/>
                    <a:pt x="25" y="50"/>
                  </a:cubicBezTo>
                  <a:cubicBezTo>
                    <a:pt x="25" y="41"/>
                    <a:pt x="33" y="40"/>
                    <a:pt x="34" y="30"/>
                  </a:cubicBezTo>
                  <a:cubicBezTo>
                    <a:pt x="34" y="22"/>
                    <a:pt x="28" y="15"/>
                    <a:pt x="28" y="9"/>
                  </a:cubicBezTo>
                  <a:cubicBezTo>
                    <a:pt x="28" y="8"/>
                    <a:pt x="27" y="7"/>
                    <a:pt x="27" y="6"/>
                  </a:cubicBezTo>
                  <a:cubicBezTo>
                    <a:pt x="27" y="5"/>
                    <a:pt x="26" y="4"/>
                    <a:pt x="26" y="4"/>
                  </a:cubicBezTo>
                  <a:cubicBezTo>
                    <a:pt x="24" y="4"/>
                    <a:pt x="22" y="8"/>
                    <a:pt x="20" y="8"/>
                  </a:cubicBezTo>
                  <a:cubicBezTo>
                    <a:pt x="20" y="8"/>
                    <a:pt x="19" y="8"/>
                    <a:pt x="19" y="8"/>
                  </a:cubicBezTo>
                  <a:cubicBezTo>
                    <a:pt x="15" y="8"/>
                    <a:pt x="1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8"/>
            <p:cNvSpPr>
              <a:spLocks/>
            </p:cNvSpPr>
            <p:nvPr/>
          </p:nvSpPr>
          <p:spPr bwMode="auto">
            <a:xfrm>
              <a:off x="7845" y="2627"/>
              <a:ext cx="50" cy="85"/>
            </a:xfrm>
            <a:custGeom>
              <a:avLst/>
              <a:gdLst>
                <a:gd name="T0" fmla="*/ 4 w 21"/>
                <a:gd name="T1" fmla="*/ 0 h 36"/>
                <a:gd name="T2" fmla="*/ 0 w 21"/>
                <a:gd name="T3" fmla="*/ 1 h 36"/>
                <a:gd name="T4" fmla="*/ 11 w 21"/>
                <a:gd name="T5" fmla="*/ 15 h 36"/>
                <a:gd name="T6" fmla="*/ 8 w 21"/>
                <a:gd name="T7" fmla="*/ 18 h 36"/>
                <a:gd name="T8" fmla="*/ 2 w 21"/>
                <a:gd name="T9" fmla="*/ 17 h 36"/>
                <a:gd name="T10" fmla="*/ 2 w 21"/>
                <a:gd name="T11" fmla="*/ 20 h 36"/>
                <a:gd name="T12" fmla="*/ 9 w 21"/>
                <a:gd name="T13" fmla="*/ 26 h 36"/>
                <a:gd name="T14" fmla="*/ 9 w 21"/>
                <a:gd name="T15" fmla="*/ 29 h 36"/>
                <a:gd name="T16" fmla="*/ 12 w 21"/>
                <a:gd name="T17" fmla="*/ 36 h 36"/>
                <a:gd name="T18" fmla="*/ 16 w 21"/>
                <a:gd name="T19" fmla="*/ 36 h 36"/>
                <a:gd name="T20" fmla="*/ 16 w 21"/>
                <a:gd name="T21" fmla="*/ 33 h 36"/>
                <a:gd name="T22" fmla="*/ 12 w 21"/>
                <a:gd name="T23" fmla="*/ 24 h 36"/>
                <a:gd name="T24" fmla="*/ 19 w 21"/>
                <a:gd name="T25" fmla="*/ 24 h 36"/>
                <a:gd name="T26" fmla="*/ 21 w 21"/>
                <a:gd name="T27" fmla="*/ 18 h 36"/>
                <a:gd name="T28" fmla="*/ 17 w 21"/>
                <a:gd name="T29" fmla="*/ 14 h 36"/>
                <a:gd name="T30" fmla="*/ 17 w 21"/>
                <a:gd name="T31" fmla="*/ 6 h 36"/>
                <a:gd name="T32" fmla="*/ 14 w 21"/>
                <a:gd name="T33" fmla="*/ 6 h 36"/>
                <a:gd name="T34" fmla="*/ 14 w 21"/>
                <a:gd name="T35" fmla="*/ 2 h 36"/>
                <a:gd name="T36" fmla="*/ 4 w 21"/>
                <a:gd name="T3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36">
                  <a:moveTo>
                    <a:pt x="4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0" y="5"/>
                    <a:pt x="11" y="8"/>
                    <a:pt x="11" y="15"/>
                  </a:cubicBezTo>
                  <a:cubicBezTo>
                    <a:pt x="11" y="16"/>
                    <a:pt x="9" y="18"/>
                    <a:pt x="8" y="18"/>
                  </a:cubicBezTo>
                  <a:cubicBezTo>
                    <a:pt x="8" y="18"/>
                    <a:pt x="5" y="18"/>
                    <a:pt x="2" y="17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2"/>
                    <a:pt x="6" y="26"/>
                    <a:pt x="9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7" y="32"/>
                    <a:pt x="8" y="36"/>
                    <a:pt x="12" y="36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32"/>
                    <a:pt x="12" y="27"/>
                    <a:pt x="12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2"/>
                    <a:pt x="20" y="21"/>
                    <a:pt x="21" y="18"/>
                  </a:cubicBezTo>
                  <a:cubicBezTo>
                    <a:pt x="20" y="18"/>
                    <a:pt x="17" y="14"/>
                    <a:pt x="17" y="14"/>
                  </a:cubicBezTo>
                  <a:cubicBezTo>
                    <a:pt x="17" y="14"/>
                    <a:pt x="18" y="9"/>
                    <a:pt x="17" y="6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5" y="5"/>
                    <a:pt x="14" y="3"/>
                    <a:pt x="14" y="2"/>
                  </a:cubicBezTo>
                  <a:cubicBezTo>
                    <a:pt x="11" y="2"/>
                    <a:pt x="8" y="0"/>
                    <a:pt x="4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9"/>
            <p:cNvSpPr>
              <a:spLocks noEditPoints="1"/>
            </p:cNvSpPr>
            <p:nvPr/>
          </p:nvSpPr>
          <p:spPr bwMode="auto">
            <a:xfrm>
              <a:off x="7770" y="2648"/>
              <a:ext cx="40" cy="55"/>
            </a:xfrm>
            <a:custGeom>
              <a:avLst/>
              <a:gdLst>
                <a:gd name="T0" fmla="*/ 4 w 17"/>
                <a:gd name="T1" fmla="*/ 1 h 23"/>
                <a:gd name="T2" fmla="*/ 3 w 17"/>
                <a:gd name="T3" fmla="*/ 1 h 23"/>
                <a:gd name="T4" fmla="*/ 4 w 17"/>
                <a:gd name="T5" fmla="*/ 1 h 23"/>
                <a:gd name="T6" fmla="*/ 3 w 17"/>
                <a:gd name="T7" fmla="*/ 0 h 23"/>
                <a:gd name="T8" fmla="*/ 0 w 17"/>
                <a:gd name="T9" fmla="*/ 2 h 23"/>
                <a:gd name="T10" fmla="*/ 2 w 17"/>
                <a:gd name="T11" fmla="*/ 23 h 23"/>
                <a:gd name="T12" fmla="*/ 17 w 17"/>
                <a:gd name="T13" fmla="*/ 9 h 23"/>
                <a:gd name="T14" fmla="*/ 5 w 17"/>
                <a:gd name="T15" fmla="*/ 2 h 23"/>
                <a:gd name="T16" fmla="*/ 3 w 17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3">
                  <a:moveTo>
                    <a:pt x="4" y="1"/>
                  </a:moveTo>
                  <a:cubicBezTo>
                    <a:pt x="4" y="1"/>
                    <a:pt x="4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3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7"/>
                    <a:pt x="2" y="15"/>
                    <a:pt x="2" y="23"/>
                  </a:cubicBezTo>
                  <a:cubicBezTo>
                    <a:pt x="6" y="20"/>
                    <a:pt x="17" y="16"/>
                    <a:pt x="17" y="9"/>
                  </a:cubicBezTo>
                  <a:cubicBezTo>
                    <a:pt x="17" y="5"/>
                    <a:pt x="9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0"/>
            <p:cNvSpPr>
              <a:spLocks/>
            </p:cNvSpPr>
            <p:nvPr/>
          </p:nvSpPr>
          <p:spPr bwMode="auto">
            <a:xfrm>
              <a:off x="7793" y="2684"/>
              <a:ext cx="40" cy="66"/>
            </a:xfrm>
            <a:custGeom>
              <a:avLst/>
              <a:gdLst>
                <a:gd name="T0" fmla="*/ 12 w 17"/>
                <a:gd name="T1" fmla="*/ 0 h 28"/>
                <a:gd name="T2" fmla="*/ 10 w 17"/>
                <a:gd name="T3" fmla="*/ 0 h 28"/>
                <a:gd name="T4" fmla="*/ 5 w 17"/>
                <a:gd name="T5" fmla="*/ 13 h 28"/>
                <a:gd name="T6" fmla="*/ 5 w 17"/>
                <a:gd name="T7" fmla="*/ 13 h 28"/>
                <a:gd name="T8" fmla="*/ 0 w 17"/>
                <a:gd name="T9" fmla="*/ 16 h 28"/>
                <a:gd name="T10" fmla="*/ 11 w 17"/>
                <a:gd name="T11" fmla="*/ 28 h 28"/>
                <a:gd name="T12" fmla="*/ 14 w 17"/>
                <a:gd name="T13" fmla="*/ 26 h 28"/>
                <a:gd name="T14" fmla="*/ 11 w 17"/>
                <a:gd name="T15" fmla="*/ 20 h 28"/>
                <a:gd name="T16" fmla="*/ 17 w 17"/>
                <a:gd name="T17" fmla="*/ 5 h 28"/>
                <a:gd name="T18" fmla="*/ 12 w 17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8">
                  <a:moveTo>
                    <a:pt x="12" y="0"/>
                  </a:moveTo>
                  <a:cubicBezTo>
                    <a:pt x="11" y="0"/>
                    <a:pt x="10" y="0"/>
                    <a:pt x="10" y="0"/>
                  </a:cubicBezTo>
                  <a:cubicBezTo>
                    <a:pt x="7" y="1"/>
                    <a:pt x="5" y="12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3" y="13"/>
                    <a:pt x="0" y="15"/>
                    <a:pt x="0" y="16"/>
                  </a:cubicBezTo>
                  <a:cubicBezTo>
                    <a:pt x="0" y="19"/>
                    <a:pt x="9" y="28"/>
                    <a:pt x="11" y="28"/>
                  </a:cubicBezTo>
                  <a:cubicBezTo>
                    <a:pt x="12" y="28"/>
                    <a:pt x="13" y="27"/>
                    <a:pt x="14" y="26"/>
                  </a:cubicBezTo>
                  <a:cubicBezTo>
                    <a:pt x="14" y="23"/>
                    <a:pt x="11" y="24"/>
                    <a:pt x="11" y="20"/>
                  </a:cubicBezTo>
                  <a:cubicBezTo>
                    <a:pt x="11" y="14"/>
                    <a:pt x="17" y="11"/>
                    <a:pt x="17" y="5"/>
                  </a:cubicBezTo>
                  <a:cubicBezTo>
                    <a:pt x="17" y="3"/>
                    <a:pt x="15" y="0"/>
                    <a:pt x="12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1"/>
            <p:cNvSpPr>
              <a:spLocks/>
            </p:cNvSpPr>
            <p:nvPr/>
          </p:nvSpPr>
          <p:spPr bwMode="auto">
            <a:xfrm>
              <a:off x="7826" y="2686"/>
              <a:ext cx="22" cy="40"/>
            </a:xfrm>
            <a:custGeom>
              <a:avLst/>
              <a:gdLst>
                <a:gd name="T0" fmla="*/ 5 w 9"/>
                <a:gd name="T1" fmla="*/ 0 h 17"/>
                <a:gd name="T2" fmla="*/ 0 w 9"/>
                <a:gd name="T3" fmla="*/ 17 h 17"/>
                <a:gd name="T4" fmla="*/ 3 w 9"/>
                <a:gd name="T5" fmla="*/ 17 h 17"/>
                <a:gd name="T6" fmla="*/ 9 w 9"/>
                <a:gd name="T7" fmla="*/ 0 h 17"/>
                <a:gd name="T8" fmla="*/ 5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5" y="8"/>
                    <a:pt x="2" y="12"/>
                    <a:pt x="0" y="17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3" y="10"/>
                    <a:pt x="9" y="8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2"/>
            <p:cNvSpPr>
              <a:spLocks/>
            </p:cNvSpPr>
            <p:nvPr/>
          </p:nvSpPr>
          <p:spPr bwMode="auto">
            <a:xfrm>
              <a:off x="7836" y="2712"/>
              <a:ext cx="26" cy="22"/>
            </a:xfrm>
            <a:custGeom>
              <a:avLst/>
              <a:gdLst>
                <a:gd name="T0" fmla="*/ 5 w 11"/>
                <a:gd name="T1" fmla="*/ 0 h 9"/>
                <a:gd name="T2" fmla="*/ 0 w 11"/>
                <a:gd name="T3" fmla="*/ 7 h 9"/>
                <a:gd name="T4" fmla="*/ 3 w 11"/>
                <a:gd name="T5" fmla="*/ 9 h 9"/>
                <a:gd name="T6" fmla="*/ 4 w 11"/>
                <a:gd name="T7" fmla="*/ 9 h 9"/>
                <a:gd name="T8" fmla="*/ 11 w 11"/>
                <a:gd name="T9" fmla="*/ 0 h 9"/>
                <a:gd name="T10" fmla="*/ 9 w 11"/>
                <a:gd name="T11" fmla="*/ 1 h 9"/>
                <a:gd name="T12" fmla="*/ 5 w 1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5" y="0"/>
                  </a:moveTo>
                  <a:cubicBezTo>
                    <a:pt x="3" y="3"/>
                    <a:pt x="0" y="4"/>
                    <a:pt x="0" y="7"/>
                  </a:cubicBezTo>
                  <a:cubicBezTo>
                    <a:pt x="0" y="8"/>
                    <a:pt x="2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8" y="9"/>
                    <a:pt x="11" y="5"/>
                    <a:pt x="11" y="0"/>
                  </a:cubicBezTo>
                  <a:cubicBezTo>
                    <a:pt x="11" y="1"/>
                    <a:pt x="10" y="1"/>
                    <a:pt x="9" y="1"/>
                  </a:cubicBezTo>
                  <a:cubicBezTo>
                    <a:pt x="8" y="1"/>
                    <a:pt x="6" y="1"/>
                    <a:pt x="5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3"/>
            <p:cNvSpPr>
              <a:spLocks/>
            </p:cNvSpPr>
            <p:nvPr/>
          </p:nvSpPr>
          <p:spPr bwMode="auto">
            <a:xfrm>
              <a:off x="7810" y="2625"/>
              <a:ext cx="28" cy="31"/>
            </a:xfrm>
            <a:custGeom>
              <a:avLst/>
              <a:gdLst>
                <a:gd name="T0" fmla="*/ 0 w 12"/>
                <a:gd name="T1" fmla="*/ 0 h 13"/>
                <a:gd name="T2" fmla="*/ 0 w 12"/>
                <a:gd name="T3" fmla="*/ 7 h 13"/>
                <a:gd name="T4" fmla="*/ 0 w 12"/>
                <a:gd name="T5" fmla="*/ 7 h 13"/>
                <a:gd name="T6" fmla="*/ 2 w 12"/>
                <a:gd name="T7" fmla="*/ 7 h 13"/>
                <a:gd name="T8" fmla="*/ 4 w 12"/>
                <a:gd name="T9" fmla="*/ 7 h 13"/>
                <a:gd name="T10" fmla="*/ 7 w 12"/>
                <a:gd name="T11" fmla="*/ 7 h 13"/>
                <a:gd name="T12" fmla="*/ 11 w 12"/>
                <a:gd name="T13" fmla="*/ 13 h 13"/>
                <a:gd name="T14" fmla="*/ 12 w 12"/>
                <a:gd name="T15" fmla="*/ 12 h 13"/>
                <a:gd name="T16" fmla="*/ 4 w 12"/>
                <a:gd name="T17" fmla="*/ 0 h 13"/>
                <a:gd name="T18" fmla="*/ 0 w 12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3">
                  <a:moveTo>
                    <a:pt x="0" y="0"/>
                  </a:moveTo>
                  <a:cubicBezTo>
                    <a:pt x="0" y="2"/>
                    <a:pt x="0" y="4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9"/>
                    <a:pt x="10" y="13"/>
                    <a:pt x="11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6"/>
                    <a:pt x="6" y="5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74"/>
            <p:cNvSpPr>
              <a:spLocks/>
            </p:cNvSpPr>
            <p:nvPr/>
          </p:nvSpPr>
          <p:spPr bwMode="auto">
            <a:xfrm>
              <a:off x="7715" y="2592"/>
              <a:ext cx="43" cy="42"/>
            </a:xfrm>
            <a:custGeom>
              <a:avLst/>
              <a:gdLst>
                <a:gd name="T0" fmla="*/ 0 w 18"/>
                <a:gd name="T1" fmla="*/ 0 h 18"/>
                <a:gd name="T2" fmla="*/ 14 w 18"/>
                <a:gd name="T3" fmla="*/ 18 h 18"/>
                <a:gd name="T4" fmla="*/ 17 w 18"/>
                <a:gd name="T5" fmla="*/ 8 h 18"/>
                <a:gd name="T6" fmla="*/ 5 w 18"/>
                <a:gd name="T7" fmla="*/ 0 h 18"/>
                <a:gd name="T8" fmla="*/ 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cubicBezTo>
                    <a:pt x="0" y="0"/>
                    <a:pt x="11" y="17"/>
                    <a:pt x="14" y="18"/>
                  </a:cubicBezTo>
                  <a:cubicBezTo>
                    <a:pt x="16" y="18"/>
                    <a:pt x="18" y="12"/>
                    <a:pt x="17" y="8"/>
                  </a:cubicBezTo>
                  <a:cubicBezTo>
                    <a:pt x="16" y="3"/>
                    <a:pt x="11" y="4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5"/>
            <p:cNvSpPr>
              <a:spLocks/>
            </p:cNvSpPr>
            <p:nvPr/>
          </p:nvSpPr>
          <p:spPr bwMode="auto">
            <a:xfrm>
              <a:off x="7760" y="2596"/>
              <a:ext cx="12" cy="3"/>
            </a:xfrm>
            <a:custGeom>
              <a:avLst/>
              <a:gdLst>
                <a:gd name="T0" fmla="*/ 2 w 5"/>
                <a:gd name="T1" fmla="*/ 0 h 1"/>
                <a:gd name="T2" fmla="*/ 0 w 5"/>
                <a:gd name="T3" fmla="*/ 1 h 1"/>
                <a:gd name="T4" fmla="*/ 2 w 5"/>
                <a:gd name="T5" fmla="*/ 1 h 1"/>
                <a:gd name="T6" fmla="*/ 5 w 5"/>
                <a:gd name="T7" fmla="*/ 1 h 1"/>
                <a:gd name="T8" fmla="*/ 2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6"/>
            <p:cNvSpPr>
              <a:spLocks/>
            </p:cNvSpPr>
            <p:nvPr/>
          </p:nvSpPr>
          <p:spPr bwMode="auto">
            <a:xfrm>
              <a:off x="7696" y="2147"/>
              <a:ext cx="78" cy="109"/>
            </a:xfrm>
            <a:custGeom>
              <a:avLst/>
              <a:gdLst>
                <a:gd name="T0" fmla="*/ 20 w 33"/>
                <a:gd name="T1" fmla="*/ 0 h 46"/>
                <a:gd name="T2" fmla="*/ 1 w 33"/>
                <a:gd name="T3" fmla="*/ 32 h 46"/>
                <a:gd name="T4" fmla="*/ 9 w 33"/>
                <a:gd name="T5" fmla="*/ 46 h 46"/>
                <a:gd name="T6" fmla="*/ 20 w 33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6">
                  <a:moveTo>
                    <a:pt x="20" y="0"/>
                  </a:moveTo>
                  <a:cubicBezTo>
                    <a:pt x="12" y="0"/>
                    <a:pt x="1" y="20"/>
                    <a:pt x="1" y="32"/>
                  </a:cubicBezTo>
                  <a:cubicBezTo>
                    <a:pt x="1" y="40"/>
                    <a:pt x="0" y="46"/>
                    <a:pt x="9" y="46"/>
                  </a:cubicBezTo>
                  <a:cubicBezTo>
                    <a:pt x="21" y="46"/>
                    <a:pt x="33" y="0"/>
                    <a:pt x="20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7"/>
            <p:cNvSpPr>
              <a:spLocks/>
            </p:cNvSpPr>
            <p:nvPr/>
          </p:nvSpPr>
          <p:spPr bwMode="auto">
            <a:xfrm>
              <a:off x="7285" y="2341"/>
              <a:ext cx="90" cy="73"/>
            </a:xfrm>
            <a:custGeom>
              <a:avLst/>
              <a:gdLst>
                <a:gd name="T0" fmla="*/ 32 w 38"/>
                <a:gd name="T1" fmla="*/ 0 h 31"/>
                <a:gd name="T2" fmla="*/ 3 w 38"/>
                <a:gd name="T3" fmla="*/ 13 h 31"/>
                <a:gd name="T4" fmla="*/ 3 w 38"/>
                <a:gd name="T5" fmla="*/ 21 h 31"/>
                <a:gd name="T6" fmla="*/ 14 w 38"/>
                <a:gd name="T7" fmla="*/ 31 h 31"/>
                <a:gd name="T8" fmla="*/ 38 w 38"/>
                <a:gd name="T9" fmla="*/ 8 h 31"/>
                <a:gd name="T10" fmla="*/ 32 w 38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32" y="0"/>
                  </a:moveTo>
                  <a:cubicBezTo>
                    <a:pt x="25" y="0"/>
                    <a:pt x="7" y="13"/>
                    <a:pt x="3" y="13"/>
                  </a:cubicBezTo>
                  <a:cubicBezTo>
                    <a:pt x="0" y="13"/>
                    <a:pt x="3" y="18"/>
                    <a:pt x="3" y="21"/>
                  </a:cubicBezTo>
                  <a:cubicBezTo>
                    <a:pt x="3" y="28"/>
                    <a:pt x="6" y="31"/>
                    <a:pt x="14" y="31"/>
                  </a:cubicBezTo>
                  <a:cubicBezTo>
                    <a:pt x="22" y="31"/>
                    <a:pt x="38" y="15"/>
                    <a:pt x="38" y="8"/>
                  </a:cubicBezTo>
                  <a:cubicBezTo>
                    <a:pt x="38" y="5"/>
                    <a:pt x="34" y="0"/>
                    <a:pt x="32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78"/>
            <p:cNvSpPr>
              <a:spLocks/>
            </p:cNvSpPr>
            <p:nvPr/>
          </p:nvSpPr>
          <p:spPr bwMode="auto">
            <a:xfrm>
              <a:off x="6907" y="2220"/>
              <a:ext cx="413" cy="800"/>
            </a:xfrm>
            <a:custGeom>
              <a:avLst/>
              <a:gdLst>
                <a:gd name="T0" fmla="*/ 95 w 175"/>
                <a:gd name="T1" fmla="*/ 8 h 338"/>
                <a:gd name="T2" fmla="*/ 76 w 175"/>
                <a:gd name="T3" fmla="*/ 7 h 338"/>
                <a:gd name="T4" fmla="*/ 61 w 175"/>
                <a:gd name="T5" fmla="*/ 11 h 338"/>
                <a:gd name="T6" fmla="*/ 61 w 175"/>
                <a:gd name="T7" fmla="*/ 24 h 338"/>
                <a:gd name="T8" fmla="*/ 59 w 175"/>
                <a:gd name="T9" fmla="*/ 29 h 338"/>
                <a:gd name="T10" fmla="*/ 52 w 175"/>
                <a:gd name="T11" fmla="*/ 23 h 338"/>
                <a:gd name="T12" fmla="*/ 21 w 175"/>
                <a:gd name="T13" fmla="*/ 52 h 338"/>
                <a:gd name="T14" fmla="*/ 0 w 175"/>
                <a:gd name="T15" fmla="*/ 78 h 338"/>
                <a:gd name="T16" fmla="*/ 10 w 175"/>
                <a:gd name="T17" fmla="*/ 92 h 338"/>
                <a:gd name="T18" fmla="*/ 14 w 175"/>
                <a:gd name="T19" fmla="*/ 116 h 338"/>
                <a:gd name="T20" fmla="*/ 8 w 175"/>
                <a:gd name="T21" fmla="*/ 126 h 338"/>
                <a:gd name="T22" fmla="*/ 8 w 175"/>
                <a:gd name="T23" fmla="*/ 131 h 338"/>
                <a:gd name="T24" fmla="*/ 29 w 175"/>
                <a:gd name="T25" fmla="*/ 176 h 338"/>
                <a:gd name="T26" fmla="*/ 24 w 175"/>
                <a:gd name="T27" fmla="*/ 182 h 338"/>
                <a:gd name="T28" fmla="*/ 14 w 175"/>
                <a:gd name="T29" fmla="*/ 207 h 338"/>
                <a:gd name="T30" fmla="*/ 11 w 175"/>
                <a:gd name="T31" fmla="*/ 207 h 338"/>
                <a:gd name="T32" fmla="*/ 8 w 175"/>
                <a:gd name="T33" fmla="*/ 230 h 338"/>
                <a:gd name="T34" fmla="*/ 15 w 175"/>
                <a:gd name="T35" fmla="*/ 230 h 338"/>
                <a:gd name="T36" fmla="*/ 43 w 175"/>
                <a:gd name="T37" fmla="*/ 295 h 338"/>
                <a:gd name="T38" fmla="*/ 89 w 175"/>
                <a:gd name="T39" fmla="*/ 338 h 338"/>
                <a:gd name="T40" fmla="*/ 99 w 175"/>
                <a:gd name="T41" fmla="*/ 335 h 338"/>
                <a:gd name="T42" fmla="*/ 85 w 175"/>
                <a:gd name="T43" fmla="*/ 301 h 338"/>
                <a:gd name="T44" fmla="*/ 41 w 175"/>
                <a:gd name="T45" fmla="*/ 247 h 338"/>
                <a:gd name="T46" fmla="*/ 36 w 175"/>
                <a:gd name="T47" fmla="*/ 230 h 338"/>
                <a:gd name="T48" fmla="*/ 33 w 175"/>
                <a:gd name="T49" fmla="*/ 171 h 338"/>
                <a:gd name="T50" fmla="*/ 34 w 175"/>
                <a:gd name="T51" fmla="*/ 155 h 338"/>
                <a:gd name="T52" fmla="*/ 51 w 175"/>
                <a:gd name="T53" fmla="*/ 168 h 338"/>
                <a:gd name="T54" fmla="*/ 86 w 175"/>
                <a:gd name="T55" fmla="*/ 193 h 338"/>
                <a:gd name="T56" fmla="*/ 108 w 175"/>
                <a:gd name="T57" fmla="*/ 212 h 338"/>
                <a:gd name="T58" fmla="*/ 110 w 175"/>
                <a:gd name="T59" fmla="*/ 230 h 338"/>
                <a:gd name="T60" fmla="*/ 123 w 175"/>
                <a:gd name="T61" fmla="*/ 211 h 338"/>
                <a:gd name="T62" fmla="*/ 136 w 175"/>
                <a:gd name="T63" fmla="*/ 204 h 338"/>
                <a:gd name="T64" fmla="*/ 175 w 175"/>
                <a:gd name="T65" fmla="*/ 161 h 338"/>
                <a:gd name="T66" fmla="*/ 123 w 175"/>
                <a:gd name="T67" fmla="*/ 77 h 338"/>
                <a:gd name="T68" fmla="*/ 155 w 175"/>
                <a:gd name="T69" fmla="*/ 26 h 338"/>
                <a:gd name="T70" fmla="*/ 114 w 175"/>
                <a:gd name="T7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5" h="338">
                  <a:moveTo>
                    <a:pt x="114" y="0"/>
                  </a:moveTo>
                  <a:cubicBezTo>
                    <a:pt x="107" y="0"/>
                    <a:pt x="102" y="8"/>
                    <a:pt x="95" y="8"/>
                  </a:cubicBezTo>
                  <a:cubicBezTo>
                    <a:pt x="95" y="8"/>
                    <a:pt x="93" y="8"/>
                    <a:pt x="92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2" y="7"/>
                    <a:pt x="61" y="11"/>
                    <a:pt x="61" y="11"/>
                  </a:cubicBezTo>
                  <a:cubicBezTo>
                    <a:pt x="61" y="16"/>
                    <a:pt x="61" y="19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6"/>
                    <a:pt x="60" y="29"/>
                    <a:pt x="59" y="29"/>
                  </a:cubicBezTo>
                  <a:cubicBezTo>
                    <a:pt x="58" y="29"/>
                    <a:pt x="55" y="28"/>
                    <a:pt x="55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42" y="39"/>
                    <a:pt x="34" y="43"/>
                    <a:pt x="21" y="52"/>
                  </a:cubicBezTo>
                  <a:cubicBezTo>
                    <a:pt x="17" y="54"/>
                    <a:pt x="11" y="53"/>
                    <a:pt x="8" y="56"/>
                  </a:cubicBezTo>
                  <a:cubicBezTo>
                    <a:pt x="3" y="61"/>
                    <a:pt x="0" y="69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8"/>
                    <a:pt x="6" y="88"/>
                    <a:pt x="10" y="92"/>
                  </a:cubicBezTo>
                  <a:cubicBezTo>
                    <a:pt x="13" y="98"/>
                    <a:pt x="14" y="109"/>
                    <a:pt x="14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120"/>
                    <a:pt x="10" y="126"/>
                    <a:pt x="8" y="127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8" y="128"/>
                    <a:pt x="8" y="129"/>
                    <a:pt x="8" y="131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137"/>
                    <a:pt x="14" y="139"/>
                    <a:pt x="17" y="143"/>
                  </a:cubicBezTo>
                  <a:cubicBezTo>
                    <a:pt x="21" y="147"/>
                    <a:pt x="29" y="172"/>
                    <a:pt x="29" y="176"/>
                  </a:cubicBezTo>
                  <a:cubicBezTo>
                    <a:pt x="29" y="176"/>
                    <a:pt x="29" y="176"/>
                    <a:pt x="29" y="176"/>
                  </a:cubicBezTo>
                  <a:cubicBezTo>
                    <a:pt x="29" y="179"/>
                    <a:pt x="25" y="180"/>
                    <a:pt x="24" y="182"/>
                  </a:cubicBezTo>
                  <a:cubicBezTo>
                    <a:pt x="20" y="192"/>
                    <a:pt x="18" y="198"/>
                    <a:pt x="14" y="207"/>
                  </a:cubicBezTo>
                  <a:cubicBezTo>
                    <a:pt x="14" y="207"/>
                    <a:pt x="14" y="207"/>
                    <a:pt x="14" y="207"/>
                  </a:cubicBezTo>
                  <a:cubicBezTo>
                    <a:pt x="12" y="207"/>
                    <a:pt x="12" y="207"/>
                    <a:pt x="12" y="207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0" y="214"/>
                    <a:pt x="8" y="219"/>
                    <a:pt x="8" y="227"/>
                  </a:cubicBezTo>
                  <a:cubicBezTo>
                    <a:pt x="8" y="228"/>
                    <a:pt x="7" y="230"/>
                    <a:pt x="8" y="230"/>
                  </a:cubicBezTo>
                  <a:cubicBezTo>
                    <a:pt x="10" y="231"/>
                    <a:pt x="11" y="231"/>
                    <a:pt x="11" y="231"/>
                  </a:cubicBezTo>
                  <a:cubicBezTo>
                    <a:pt x="12" y="231"/>
                    <a:pt x="12" y="230"/>
                    <a:pt x="15" y="230"/>
                  </a:cubicBezTo>
                  <a:cubicBezTo>
                    <a:pt x="24" y="230"/>
                    <a:pt x="28" y="249"/>
                    <a:pt x="31" y="256"/>
                  </a:cubicBezTo>
                  <a:cubicBezTo>
                    <a:pt x="37" y="268"/>
                    <a:pt x="38" y="279"/>
                    <a:pt x="43" y="295"/>
                  </a:cubicBezTo>
                  <a:cubicBezTo>
                    <a:pt x="49" y="312"/>
                    <a:pt x="63" y="328"/>
                    <a:pt x="80" y="333"/>
                  </a:cubicBezTo>
                  <a:cubicBezTo>
                    <a:pt x="83" y="334"/>
                    <a:pt x="83" y="338"/>
                    <a:pt x="89" y="338"/>
                  </a:cubicBezTo>
                  <a:cubicBezTo>
                    <a:pt x="90" y="338"/>
                    <a:pt x="91" y="336"/>
                    <a:pt x="92" y="336"/>
                  </a:cubicBezTo>
                  <a:cubicBezTo>
                    <a:pt x="95" y="336"/>
                    <a:pt x="95" y="336"/>
                    <a:pt x="99" y="335"/>
                  </a:cubicBezTo>
                  <a:cubicBezTo>
                    <a:pt x="97" y="330"/>
                    <a:pt x="97" y="327"/>
                    <a:pt x="95" y="320"/>
                  </a:cubicBezTo>
                  <a:cubicBezTo>
                    <a:pt x="92" y="314"/>
                    <a:pt x="85" y="310"/>
                    <a:pt x="85" y="301"/>
                  </a:cubicBezTo>
                  <a:cubicBezTo>
                    <a:pt x="85" y="296"/>
                    <a:pt x="87" y="296"/>
                    <a:pt x="87" y="291"/>
                  </a:cubicBezTo>
                  <a:cubicBezTo>
                    <a:pt x="87" y="265"/>
                    <a:pt x="55" y="261"/>
                    <a:pt x="41" y="247"/>
                  </a:cubicBezTo>
                  <a:cubicBezTo>
                    <a:pt x="38" y="243"/>
                    <a:pt x="37" y="234"/>
                    <a:pt x="35" y="230"/>
                  </a:cubicBezTo>
                  <a:cubicBezTo>
                    <a:pt x="36" y="230"/>
                    <a:pt x="36" y="230"/>
                    <a:pt x="36" y="230"/>
                  </a:cubicBezTo>
                  <a:cubicBezTo>
                    <a:pt x="36" y="215"/>
                    <a:pt x="18" y="221"/>
                    <a:pt x="18" y="205"/>
                  </a:cubicBezTo>
                  <a:cubicBezTo>
                    <a:pt x="18" y="191"/>
                    <a:pt x="33" y="186"/>
                    <a:pt x="33" y="171"/>
                  </a:cubicBezTo>
                  <a:cubicBezTo>
                    <a:pt x="33" y="166"/>
                    <a:pt x="31" y="165"/>
                    <a:pt x="31" y="161"/>
                  </a:cubicBezTo>
                  <a:cubicBezTo>
                    <a:pt x="31" y="158"/>
                    <a:pt x="30" y="155"/>
                    <a:pt x="34" y="155"/>
                  </a:cubicBezTo>
                  <a:cubicBezTo>
                    <a:pt x="40" y="155"/>
                    <a:pt x="46" y="156"/>
                    <a:pt x="48" y="162"/>
                  </a:cubicBezTo>
                  <a:cubicBezTo>
                    <a:pt x="48" y="162"/>
                    <a:pt x="50" y="168"/>
                    <a:pt x="51" y="168"/>
                  </a:cubicBezTo>
                  <a:cubicBezTo>
                    <a:pt x="59" y="171"/>
                    <a:pt x="67" y="172"/>
                    <a:pt x="74" y="179"/>
                  </a:cubicBezTo>
                  <a:cubicBezTo>
                    <a:pt x="80" y="185"/>
                    <a:pt x="74" y="193"/>
                    <a:pt x="86" y="193"/>
                  </a:cubicBezTo>
                  <a:cubicBezTo>
                    <a:pt x="86" y="201"/>
                    <a:pt x="97" y="204"/>
                    <a:pt x="105" y="204"/>
                  </a:cubicBezTo>
                  <a:cubicBezTo>
                    <a:pt x="105" y="207"/>
                    <a:pt x="106" y="211"/>
                    <a:pt x="108" y="212"/>
                  </a:cubicBezTo>
                  <a:cubicBezTo>
                    <a:pt x="106" y="213"/>
                    <a:pt x="106" y="215"/>
                    <a:pt x="106" y="219"/>
                  </a:cubicBezTo>
                  <a:cubicBezTo>
                    <a:pt x="106" y="222"/>
                    <a:pt x="108" y="230"/>
                    <a:pt x="110" y="230"/>
                  </a:cubicBezTo>
                  <a:cubicBezTo>
                    <a:pt x="112" y="230"/>
                    <a:pt x="123" y="222"/>
                    <a:pt x="123" y="217"/>
                  </a:cubicBezTo>
                  <a:cubicBezTo>
                    <a:pt x="123" y="216"/>
                    <a:pt x="123" y="214"/>
                    <a:pt x="123" y="211"/>
                  </a:cubicBezTo>
                  <a:cubicBezTo>
                    <a:pt x="123" y="212"/>
                    <a:pt x="123" y="215"/>
                    <a:pt x="125" y="215"/>
                  </a:cubicBezTo>
                  <a:cubicBezTo>
                    <a:pt x="131" y="215"/>
                    <a:pt x="130" y="207"/>
                    <a:pt x="136" y="204"/>
                  </a:cubicBezTo>
                  <a:cubicBezTo>
                    <a:pt x="150" y="197"/>
                    <a:pt x="152" y="191"/>
                    <a:pt x="168" y="187"/>
                  </a:cubicBezTo>
                  <a:cubicBezTo>
                    <a:pt x="168" y="177"/>
                    <a:pt x="175" y="173"/>
                    <a:pt x="175" y="161"/>
                  </a:cubicBezTo>
                  <a:cubicBezTo>
                    <a:pt x="175" y="143"/>
                    <a:pt x="166" y="120"/>
                    <a:pt x="154" y="111"/>
                  </a:cubicBezTo>
                  <a:cubicBezTo>
                    <a:pt x="140" y="103"/>
                    <a:pt x="135" y="89"/>
                    <a:pt x="123" y="77"/>
                  </a:cubicBezTo>
                  <a:cubicBezTo>
                    <a:pt x="121" y="75"/>
                    <a:pt x="118" y="74"/>
                    <a:pt x="118" y="69"/>
                  </a:cubicBezTo>
                  <a:cubicBezTo>
                    <a:pt x="118" y="47"/>
                    <a:pt x="144" y="43"/>
                    <a:pt x="155" y="26"/>
                  </a:cubicBezTo>
                  <a:cubicBezTo>
                    <a:pt x="147" y="24"/>
                    <a:pt x="136" y="20"/>
                    <a:pt x="136" y="6"/>
                  </a:cubicBezTo>
                  <a:cubicBezTo>
                    <a:pt x="127" y="6"/>
                    <a:pt x="122" y="0"/>
                    <a:pt x="114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79"/>
            <p:cNvSpPr>
              <a:spLocks/>
            </p:cNvSpPr>
            <p:nvPr/>
          </p:nvSpPr>
          <p:spPr bwMode="auto">
            <a:xfrm>
              <a:off x="7172" y="3121"/>
              <a:ext cx="59" cy="55"/>
            </a:xfrm>
            <a:custGeom>
              <a:avLst/>
              <a:gdLst>
                <a:gd name="T0" fmla="*/ 12 w 25"/>
                <a:gd name="T1" fmla="*/ 0 h 23"/>
                <a:gd name="T2" fmla="*/ 0 w 25"/>
                <a:gd name="T3" fmla="*/ 7 h 23"/>
                <a:gd name="T4" fmla="*/ 11 w 25"/>
                <a:gd name="T5" fmla="*/ 12 h 23"/>
                <a:gd name="T6" fmla="*/ 15 w 25"/>
                <a:gd name="T7" fmla="*/ 20 h 23"/>
                <a:gd name="T8" fmla="*/ 22 w 25"/>
                <a:gd name="T9" fmla="*/ 23 h 23"/>
                <a:gd name="T10" fmla="*/ 25 w 25"/>
                <a:gd name="T11" fmla="*/ 23 h 23"/>
                <a:gd name="T12" fmla="*/ 25 w 25"/>
                <a:gd name="T13" fmla="*/ 18 h 23"/>
                <a:gd name="T14" fmla="*/ 12 w 25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12" y="0"/>
                  </a:moveTo>
                  <a:cubicBezTo>
                    <a:pt x="8" y="0"/>
                    <a:pt x="0" y="4"/>
                    <a:pt x="0" y="7"/>
                  </a:cubicBezTo>
                  <a:cubicBezTo>
                    <a:pt x="0" y="11"/>
                    <a:pt x="9" y="8"/>
                    <a:pt x="11" y="12"/>
                  </a:cubicBezTo>
                  <a:cubicBezTo>
                    <a:pt x="12" y="14"/>
                    <a:pt x="14" y="20"/>
                    <a:pt x="15" y="20"/>
                  </a:cubicBezTo>
                  <a:cubicBezTo>
                    <a:pt x="17" y="20"/>
                    <a:pt x="18" y="23"/>
                    <a:pt x="22" y="23"/>
                  </a:cubicBezTo>
                  <a:cubicBezTo>
                    <a:pt x="23" y="23"/>
                    <a:pt x="24" y="23"/>
                    <a:pt x="25" y="23"/>
                  </a:cubicBezTo>
                  <a:cubicBezTo>
                    <a:pt x="25" y="21"/>
                    <a:pt x="25" y="19"/>
                    <a:pt x="25" y="18"/>
                  </a:cubicBezTo>
                  <a:cubicBezTo>
                    <a:pt x="17" y="18"/>
                    <a:pt x="14" y="8"/>
                    <a:pt x="12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0"/>
            <p:cNvSpPr>
              <a:spLocks/>
            </p:cNvSpPr>
            <p:nvPr/>
          </p:nvSpPr>
          <p:spPr bwMode="auto">
            <a:xfrm>
              <a:off x="7261" y="3162"/>
              <a:ext cx="26" cy="21"/>
            </a:xfrm>
            <a:custGeom>
              <a:avLst/>
              <a:gdLst>
                <a:gd name="T0" fmla="*/ 6 w 11"/>
                <a:gd name="T1" fmla="*/ 0 h 9"/>
                <a:gd name="T2" fmla="*/ 1 w 11"/>
                <a:gd name="T3" fmla="*/ 0 h 9"/>
                <a:gd name="T4" fmla="*/ 1 w 11"/>
                <a:gd name="T5" fmla="*/ 3 h 9"/>
                <a:gd name="T6" fmla="*/ 5 w 11"/>
                <a:gd name="T7" fmla="*/ 9 h 9"/>
                <a:gd name="T8" fmla="*/ 11 w 11"/>
                <a:gd name="T9" fmla="*/ 3 h 9"/>
                <a:gd name="T10" fmla="*/ 6 w 11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6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1" y="2"/>
                    <a:pt x="1" y="3"/>
                  </a:cubicBezTo>
                  <a:cubicBezTo>
                    <a:pt x="1" y="5"/>
                    <a:pt x="2" y="9"/>
                    <a:pt x="5" y="9"/>
                  </a:cubicBezTo>
                  <a:cubicBezTo>
                    <a:pt x="8" y="9"/>
                    <a:pt x="10" y="6"/>
                    <a:pt x="11" y="3"/>
                  </a:cubicBezTo>
                  <a:cubicBezTo>
                    <a:pt x="9" y="2"/>
                    <a:pt x="7" y="0"/>
                    <a:pt x="6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1"/>
            <p:cNvSpPr>
              <a:spLocks/>
            </p:cNvSpPr>
            <p:nvPr/>
          </p:nvSpPr>
          <p:spPr bwMode="auto">
            <a:xfrm>
              <a:off x="6945" y="3107"/>
              <a:ext cx="23" cy="36"/>
            </a:xfrm>
            <a:custGeom>
              <a:avLst/>
              <a:gdLst>
                <a:gd name="T0" fmla="*/ 5 w 10"/>
                <a:gd name="T1" fmla="*/ 0 h 15"/>
                <a:gd name="T2" fmla="*/ 3 w 10"/>
                <a:gd name="T3" fmla="*/ 0 h 15"/>
                <a:gd name="T4" fmla="*/ 3 w 10"/>
                <a:gd name="T5" fmla="*/ 0 h 15"/>
                <a:gd name="T6" fmla="*/ 3 w 10"/>
                <a:gd name="T7" fmla="*/ 0 h 15"/>
                <a:gd name="T8" fmla="*/ 0 w 10"/>
                <a:gd name="T9" fmla="*/ 0 h 15"/>
                <a:gd name="T10" fmla="*/ 0 w 10"/>
                <a:gd name="T11" fmla="*/ 2 h 15"/>
                <a:gd name="T12" fmla="*/ 10 w 10"/>
                <a:gd name="T13" fmla="*/ 15 h 15"/>
                <a:gd name="T14" fmla="*/ 5 w 10"/>
                <a:gd name="T15" fmla="*/ 2 h 15"/>
                <a:gd name="T16" fmla="*/ 5 w 10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6"/>
                    <a:pt x="7" y="14"/>
                    <a:pt x="10" y="15"/>
                  </a:cubicBezTo>
                  <a:cubicBezTo>
                    <a:pt x="10" y="9"/>
                    <a:pt x="8" y="6"/>
                    <a:pt x="5" y="2"/>
                  </a:cubicBezTo>
                  <a:cubicBezTo>
                    <a:pt x="5" y="2"/>
                    <a:pt x="5" y="0"/>
                    <a:pt x="5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2"/>
            <p:cNvSpPr>
              <a:spLocks/>
            </p:cNvSpPr>
            <p:nvPr/>
          </p:nvSpPr>
          <p:spPr bwMode="auto">
            <a:xfrm>
              <a:off x="6900" y="3032"/>
              <a:ext cx="35" cy="28"/>
            </a:xfrm>
            <a:custGeom>
              <a:avLst/>
              <a:gdLst>
                <a:gd name="T0" fmla="*/ 3 w 15"/>
                <a:gd name="T1" fmla="*/ 0 h 12"/>
                <a:gd name="T2" fmla="*/ 0 w 15"/>
                <a:gd name="T3" fmla="*/ 1 h 12"/>
                <a:gd name="T4" fmla="*/ 1 w 15"/>
                <a:gd name="T5" fmla="*/ 1 h 12"/>
                <a:gd name="T6" fmla="*/ 10 w 15"/>
                <a:gd name="T7" fmla="*/ 12 h 12"/>
                <a:gd name="T8" fmla="*/ 3 w 15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4"/>
                    <a:pt x="8" y="12"/>
                    <a:pt x="10" y="12"/>
                  </a:cubicBezTo>
                  <a:cubicBezTo>
                    <a:pt x="15" y="12"/>
                    <a:pt x="6" y="2"/>
                    <a:pt x="3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3"/>
            <p:cNvSpPr>
              <a:spLocks/>
            </p:cNvSpPr>
            <p:nvPr/>
          </p:nvSpPr>
          <p:spPr bwMode="auto">
            <a:xfrm>
              <a:off x="8039" y="1811"/>
              <a:ext cx="85" cy="107"/>
            </a:xfrm>
            <a:custGeom>
              <a:avLst/>
              <a:gdLst>
                <a:gd name="T0" fmla="*/ 17 w 36"/>
                <a:gd name="T1" fmla="*/ 0 h 45"/>
                <a:gd name="T2" fmla="*/ 0 w 36"/>
                <a:gd name="T3" fmla="*/ 14 h 45"/>
                <a:gd name="T4" fmla="*/ 6 w 36"/>
                <a:gd name="T5" fmla="*/ 19 h 45"/>
                <a:gd name="T6" fmla="*/ 12 w 36"/>
                <a:gd name="T7" fmla="*/ 17 h 45"/>
                <a:gd name="T8" fmla="*/ 12 w 36"/>
                <a:gd name="T9" fmla="*/ 13 h 45"/>
                <a:gd name="T10" fmla="*/ 16 w 36"/>
                <a:gd name="T11" fmla="*/ 19 h 45"/>
                <a:gd name="T12" fmla="*/ 14 w 36"/>
                <a:gd name="T13" fmla="*/ 27 h 45"/>
                <a:gd name="T14" fmla="*/ 9 w 36"/>
                <a:gd name="T15" fmla="*/ 35 h 45"/>
                <a:gd name="T16" fmla="*/ 16 w 36"/>
                <a:gd name="T17" fmla="*/ 44 h 45"/>
                <a:gd name="T18" fmla="*/ 16 w 36"/>
                <a:gd name="T19" fmla="*/ 41 h 45"/>
                <a:gd name="T20" fmla="*/ 18 w 36"/>
                <a:gd name="T21" fmla="*/ 45 h 45"/>
                <a:gd name="T22" fmla="*/ 31 w 36"/>
                <a:gd name="T23" fmla="*/ 19 h 45"/>
                <a:gd name="T24" fmla="*/ 33 w 36"/>
                <a:gd name="T25" fmla="*/ 20 h 45"/>
                <a:gd name="T26" fmla="*/ 36 w 36"/>
                <a:gd name="T27" fmla="*/ 19 h 45"/>
                <a:gd name="T28" fmla="*/ 36 w 36"/>
                <a:gd name="T29" fmla="*/ 14 h 45"/>
                <a:gd name="T30" fmla="*/ 31 w 36"/>
                <a:gd name="T31" fmla="*/ 10 h 45"/>
                <a:gd name="T32" fmla="*/ 31 w 36"/>
                <a:gd name="T33" fmla="*/ 5 h 45"/>
                <a:gd name="T34" fmla="*/ 17 w 36"/>
                <a:gd name="T3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45">
                  <a:moveTo>
                    <a:pt x="17" y="0"/>
                  </a:moveTo>
                  <a:cubicBezTo>
                    <a:pt x="15" y="0"/>
                    <a:pt x="0" y="10"/>
                    <a:pt x="0" y="14"/>
                  </a:cubicBezTo>
                  <a:cubicBezTo>
                    <a:pt x="0" y="16"/>
                    <a:pt x="3" y="19"/>
                    <a:pt x="6" y="19"/>
                  </a:cubicBezTo>
                  <a:cubicBezTo>
                    <a:pt x="7" y="19"/>
                    <a:pt x="9" y="17"/>
                    <a:pt x="12" y="17"/>
                  </a:cubicBezTo>
                  <a:cubicBezTo>
                    <a:pt x="11" y="16"/>
                    <a:pt x="12" y="14"/>
                    <a:pt x="12" y="13"/>
                  </a:cubicBezTo>
                  <a:cubicBezTo>
                    <a:pt x="13" y="15"/>
                    <a:pt x="13" y="18"/>
                    <a:pt x="16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9" y="34"/>
                    <a:pt x="9" y="35"/>
                  </a:cubicBezTo>
                  <a:cubicBezTo>
                    <a:pt x="9" y="37"/>
                    <a:pt x="12" y="44"/>
                    <a:pt x="16" y="44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2"/>
                    <a:pt x="16" y="45"/>
                    <a:pt x="18" y="45"/>
                  </a:cubicBezTo>
                  <a:cubicBezTo>
                    <a:pt x="25" y="45"/>
                    <a:pt x="29" y="29"/>
                    <a:pt x="31" y="19"/>
                  </a:cubicBezTo>
                  <a:cubicBezTo>
                    <a:pt x="32" y="20"/>
                    <a:pt x="32" y="20"/>
                    <a:pt x="33" y="20"/>
                  </a:cubicBezTo>
                  <a:cubicBezTo>
                    <a:pt x="34" y="20"/>
                    <a:pt x="35" y="19"/>
                    <a:pt x="36" y="19"/>
                  </a:cubicBezTo>
                  <a:cubicBezTo>
                    <a:pt x="35" y="18"/>
                    <a:pt x="36" y="16"/>
                    <a:pt x="36" y="14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9" y="10"/>
                    <a:pt x="31" y="6"/>
                    <a:pt x="31" y="5"/>
                  </a:cubicBezTo>
                  <a:cubicBezTo>
                    <a:pt x="24" y="5"/>
                    <a:pt x="21" y="0"/>
                    <a:pt x="17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4"/>
            <p:cNvSpPr>
              <a:spLocks/>
            </p:cNvSpPr>
            <p:nvPr/>
          </p:nvSpPr>
          <p:spPr bwMode="auto">
            <a:xfrm>
              <a:off x="8138" y="1788"/>
              <a:ext cx="92" cy="66"/>
            </a:xfrm>
            <a:custGeom>
              <a:avLst/>
              <a:gdLst>
                <a:gd name="T0" fmla="*/ 28 w 39"/>
                <a:gd name="T1" fmla="*/ 0 h 28"/>
                <a:gd name="T2" fmla="*/ 13 w 39"/>
                <a:gd name="T3" fmla="*/ 7 h 28"/>
                <a:gd name="T4" fmla="*/ 10 w 39"/>
                <a:gd name="T5" fmla="*/ 6 h 28"/>
                <a:gd name="T6" fmla="*/ 0 w 39"/>
                <a:gd name="T7" fmla="*/ 14 h 28"/>
                <a:gd name="T8" fmla="*/ 4 w 39"/>
                <a:gd name="T9" fmla="*/ 20 h 28"/>
                <a:gd name="T10" fmla="*/ 7 w 39"/>
                <a:gd name="T11" fmla="*/ 28 h 28"/>
                <a:gd name="T12" fmla="*/ 20 w 39"/>
                <a:gd name="T13" fmla="*/ 15 h 28"/>
                <a:gd name="T14" fmla="*/ 28 w 39"/>
                <a:gd name="T15" fmla="*/ 18 h 28"/>
                <a:gd name="T16" fmla="*/ 28 w 3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8">
                  <a:moveTo>
                    <a:pt x="28" y="0"/>
                  </a:moveTo>
                  <a:cubicBezTo>
                    <a:pt x="21" y="0"/>
                    <a:pt x="19" y="7"/>
                    <a:pt x="13" y="7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0" y="7"/>
                    <a:pt x="0" y="14"/>
                    <a:pt x="0" y="14"/>
                  </a:cubicBezTo>
                  <a:cubicBezTo>
                    <a:pt x="0" y="17"/>
                    <a:pt x="1" y="18"/>
                    <a:pt x="4" y="20"/>
                  </a:cubicBezTo>
                  <a:cubicBezTo>
                    <a:pt x="3" y="23"/>
                    <a:pt x="4" y="28"/>
                    <a:pt x="7" y="28"/>
                  </a:cubicBezTo>
                  <a:cubicBezTo>
                    <a:pt x="14" y="28"/>
                    <a:pt x="15" y="19"/>
                    <a:pt x="20" y="15"/>
                  </a:cubicBezTo>
                  <a:cubicBezTo>
                    <a:pt x="21" y="15"/>
                    <a:pt x="23" y="18"/>
                    <a:pt x="28" y="18"/>
                  </a:cubicBezTo>
                  <a:cubicBezTo>
                    <a:pt x="33" y="18"/>
                    <a:pt x="39" y="0"/>
                    <a:pt x="28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5"/>
            <p:cNvSpPr>
              <a:spLocks/>
            </p:cNvSpPr>
            <p:nvPr/>
          </p:nvSpPr>
          <p:spPr bwMode="auto">
            <a:xfrm>
              <a:off x="8086" y="1501"/>
              <a:ext cx="397" cy="324"/>
            </a:xfrm>
            <a:custGeom>
              <a:avLst/>
              <a:gdLst>
                <a:gd name="T0" fmla="*/ 154 w 168"/>
                <a:gd name="T1" fmla="*/ 0 h 137"/>
                <a:gd name="T2" fmla="*/ 155 w 168"/>
                <a:gd name="T3" fmla="*/ 5 h 137"/>
                <a:gd name="T4" fmla="*/ 156 w 168"/>
                <a:gd name="T5" fmla="*/ 5 h 137"/>
                <a:gd name="T6" fmla="*/ 152 w 168"/>
                <a:gd name="T7" fmla="*/ 7 h 137"/>
                <a:gd name="T8" fmla="*/ 149 w 168"/>
                <a:gd name="T9" fmla="*/ 4 h 137"/>
                <a:gd name="T10" fmla="*/ 137 w 168"/>
                <a:gd name="T11" fmla="*/ 23 h 137"/>
                <a:gd name="T12" fmla="*/ 139 w 168"/>
                <a:gd name="T13" fmla="*/ 30 h 137"/>
                <a:gd name="T14" fmla="*/ 110 w 168"/>
                <a:gd name="T15" fmla="*/ 72 h 137"/>
                <a:gd name="T16" fmla="*/ 95 w 168"/>
                <a:gd name="T17" fmla="*/ 80 h 137"/>
                <a:gd name="T18" fmla="*/ 92 w 168"/>
                <a:gd name="T19" fmla="*/ 77 h 137"/>
                <a:gd name="T20" fmla="*/ 95 w 168"/>
                <a:gd name="T21" fmla="*/ 71 h 137"/>
                <a:gd name="T22" fmla="*/ 86 w 168"/>
                <a:gd name="T23" fmla="*/ 84 h 137"/>
                <a:gd name="T24" fmla="*/ 69 w 168"/>
                <a:gd name="T25" fmla="*/ 101 h 137"/>
                <a:gd name="T26" fmla="*/ 36 w 168"/>
                <a:gd name="T27" fmla="*/ 101 h 137"/>
                <a:gd name="T28" fmla="*/ 7 w 168"/>
                <a:gd name="T29" fmla="*/ 121 h 137"/>
                <a:gd name="T30" fmla="*/ 0 w 168"/>
                <a:gd name="T31" fmla="*/ 125 h 137"/>
                <a:gd name="T32" fmla="*/ 7 w 168"/>
                <a:gd name="T33" fmla="*/ 127 h 137"/>
                <a:gd name="T34" fmla="*/ 35 w 168"/>
                <a:gd name="T35" fmla="*/ 120 h 137"/>
                <a:gd name="T36" fmla="*/ 39 w 168"/>
                <a:gd name="T37" fmla="*/ 119 h 137"/>
                <a:gd name="T38" fmla="*/ 41 w 168"/>
                <a:gd name="T39" fmla="*/ 119 h 137"/>
                <a:gd name="T40" fmla="*/ 42 w 168"/>
                <a:gd name="T41" fmla="*/ 119 h 137"/>
                <a:gd name="T42" fmla="*/ 46 w 168"/>
                <a:gd name="T43" fmla="*/ 118 h 137"/>
                <a:gd name="T44" fmla="*/ 52 w 168"/>
                <a:gd name="T45" fmla="*/ 114 h 137"/>
                <a:gd name="T46" fmla="*/ 68 w 168"/>
                <a:gd name="T47" fmla="*/ 119 h 137"/>
                <a:gd name="T48" fmla="*/ 66 w 168"/>
                <a:gd name="T49" fmla="*/ 128 h 137"/>
                <a:gd name="T50" fmla="*/ 66 w 168"/>
                <a:gd name="T51" fmla="*/ 132 h 137"/>
                <a:gd name="T52" fmla="*/ 73 w 168"/>
                <a:gd name="T53" fmla="*/ 137 h 137"/>
                <a:gd name="T54" fmla="*/ 86 w 168"/>
                <a:gd name="T55" fmla="*/ 124 h 137"/>
                <a:gd name="T56" fmla="*/ 91 w 168"/>
                <a:gd name="T57" fmla="*/ 123 h 137"/>
                <a:gd name="T58" fmla="*/ 86 w 168"/>
                <a:gd name="T59" fmla="*/ 115 h 137"/>
                <a:gd name="T60" fmla="*/ 89 w 168"/>
                <a:gd name="T61" fmla="*/ 110 h 137"/>
                <a:gd name="T62" fmla="*/ 104 w 168"/>
                <a:gd name="T63" fmla="*/ 119 h 137"/>
                <a:gd name="T64" fmla="*/ 115 w 168"/>
                <a:gd name="T65" fmla="*/ 113 h 137"/>
                <a:gd name="T66" fmla="*/ 120 w 168"/>
                <a:gd name="T67" fmla="*/ 113 h 137"/>
                <a:gd name="T68" fmla="*/ 123 w 168"/>
                <a:gd name="T69" fmla="*/ 116 h 137"/>
                <a:gd name="T70" fmla="*/ 137 w 168"/>
                <a:gd name="T71" fmla="*/ 103 h 137"/>
                <a:gd name="T72" fmla="*/ 137 w 168"/>
                <a:gd name="T73" fmla="*/ 111 h 137"/>
                <a:gd name="T74" fmla="*/ 149 w 168"/>
                <a:gd name="T75" fmla="*/ 101 h 137"/>
                <a:gd name="T76" fmla="*/ 147 w 168"/>
                <a:gd name="T77" fmla="*/ 91 h 137"/>
                <a:gd name="T78" fmla="*/ 153 w 168"/>
                <a:gd name="T79" fmla="*/ 76 h 137"/>
                <a:gd name="T80" fmla="*/ 156 w 168"/>
                <a:gd name="T81" fmla="*/ 52 h 137"/>
                <a:gd name="T82" fmla="*/ 157 w 168"/>
                <a:gd name="T83" fmla="*/ 52 h 137"/>
                <a:gd name="T84" fmla="*/ 158 w 168"/>
                <a:gd name="T85" fmla="*/ 52 h 137"/>
                <a:gd name="T86" fmla="*/ 159 w 168"/>
                <a:gd name="T87" fmla="*/ 52 h 137"/>
                <a:gd name="T88" fmla="*/ 161 w 168"/>
                <a:gd name="T89" fmla="*/ 51 h 137"/>
                <a:gd name="T90" fmla="*/ 161 w 168"/>
                <a:gd name="T91" fmla="*/ 48 h 137"/>
                <a:gd name="T92" fmla="*/ 168 w 168"/>
                <a:gd name="T93" fmla="*/ 32 h 137"/>
                <a:gd name="T94" fmla="*/ 161 w 168"/>
                <a:gd name="T95" fmla="*/ 13 h 137"/>
                <a:gd name="T96" fmla="*/ 160 w 168"/>
                <a:gd name="T97" fmla="*/ 3 h 137"/>
                <a:gd name="T98" fmla="*/ 154 w 168"/>
                <a:gd name="T9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8" h="137">
                  <a:moveTo>
                    <a:pt x="154" y="0"/>
                  </a:moveTo>
                  <a:cubicBezTo>
                    <a:pt x="152" y="0"/>
                    <a:pt x="153" y="5"/>
                    <a:pt x="155" y="5"/>
                  </a:cubicBezTo>
                  <a:cubicBezTo>
                    <a:pt x="155" y="5"/>
                    <a:pt x="156" y="5"/>
                    <a:pt x="156" y="5"/>
                  </a:cubicBezTo>
                  <a:cubicBezTo>
                    <a:pt x="154" y="7"/>
                    <a:pt x="153" y="7"/>
                    <a:pt x="152" y="7"/>
                  </a:cubicBezTo>
                  <a:cubicBezTo>
                    <a:pt x="150" y="7"/>
                    <a:pt x="150" y="4"/>
                    <a:pt x="149" y="4"/>
                  </a:cubicBezTo>
                  <a:cubicBezTo>
                    <a:pt x="142" y="4"/>
                    <a:pt x="137" y="17"/>
                    <a:pt x="137" y="23"/>
                  </a:cubicBezTo>
                  <a:cubicBezTo>
                    <a:pt x="137" y="26"/>
                    <a:pt x="139" y="26"/>
                    <a:pt x="139" y="30"/>
                  </a:cubicBezTo>
                  <a:cubicBezTo>
                    <a:pt x="139" y="46"/>
                    <a:pt x="121" y="69"/>
                    <a:pt x="110" y="72"/>
                  </a:cubicBezTo>
                  <a:cubicBezTo>
                    <a:pt x="104" y="74"/>
                    <a:pt x="103" y="80"/>
                    <a:pt x="95" y="80"/>
                  </a:cubicBezTo>
                  <a:cubicBezTo>
                    <a:pt x="94" y="80"/>
                    <a:pt x="92" y="78"/>
                    <a:pt x="92" y="77"/>
                  </a:cubicBezTo>
                  <a:cubicBezTo>
                    <a:pt x="92" y="75"/>
                    <a:pt x="93" y="73"/>
                    <a:pt x="95" y="71"/>
                  </a:cubicBezTo>
                  <a:cubicBezTo>
                    <a:pt x="93" y="72"/>
                    <a:pt x="87" y="84"/>
                    <a:pt x="86" y="84"/>
                  </a:cubicBezTo>
                  <a:cubicBezTo>
                    <a:pt x="81" y="84"/>
                    <a:pt x="78" y="101"/>
                    <a:pt x="69" y="101"/>
                  </a:cubicBezTo>
                  <a:cubicBezTo>
                    <a:pt x="57" y="101"/>
                    <a:pt x="52" y="101"/>
                    <a:pt x="36" y="101"/>
                  </a:cubicBezTo>
                  <a:cubicBezTo>
                    <a:pt x="23" y="101"/>
                    <a:pt x="18" y="114"/>
                    <a:pt x="7" y="121"/>
                  </a:cubicBezTo>
                  <a:cubicBezTo>
                    <a:pt x="5" y="122"/>
                    <a:pt x="0" y="124"/>
                    <a:pt x="0" y="125"/>
                  </a:cubicBezTo>
                  <a:cubicBezTo>
                    <a:pt x="0" y="127"/>
                    <a:pt x="4" y="127"/>
                    <a:pt x="7" y="127"/>
                  </a:cubicBezTo>
                  <a:cubicBezTo>
                    <a:pt x="18" y="127"/>
                    <a:pt x="28" y="123"/>
                    <a:pt x="35" y="120"/>
                  </a:cubicBezTo>
                  <a:cubicBezTo>
                    <a:pt x="36" y="119"/>
                    <a:pt x="38" y="119"/>
                    <a:pt x="39" y="119"/>
                  </a:cubicBezTo>
                  <a:cubicBezTo>
                    <a:pt x="39" y="119"/>
                    <a:pt x="40" y="119"/>
                    <a:pt x="41" y="119"/>
                  </a:cubicBezTo>
                  <a:cubicBezTo>
                    <a:pt x="41" y="119"/>
                    <a:pt x="42" y="119"/>
                    <a:pt x="42" y="119"/>
                  </a:cubicBezTo>
                  <a:cubicBezTo>
                    <a:pt x="44" y="119"/>
                    <a:pt x="45" y="119"/>
                    <a:pt x="46" y="118"/>
                  </a:cubicBezTo>
                  <a:cubicBezTo>
                    <a:pt x="48" y="118"/>
                    <a:pt x="49" y="114"/>
                    <a:pt x="52" y="114"/>
                  </a:cubicBezTo>
                  <a:cubicBezTo>
                    <a:pt x="58" y="114"/>
                    <a:pt x="61" y="117"/>
                    <a:pt x="68" y="119"/>
                  </a:cubicBezTo>
                  <a:cubicBezTo>
                    <a:pt x="68" y="121"/>
                    <a:pt x="66" y="125"/>
                    <a:pt x="66" y="128"/>
                  </a:cubicBezTo>
                  <a:cubicBezTo>
                    <a:pt x="66" y="129"/>
                    <a:pt x="64" y="132"/>
                    <a:pt x="66" y="132"/>
                  </a:cubicBezTo>
                  <a:cubicBezTo>
                    <a:pt x="70" y="132"/>
                    <a:pt x="69" y="136"/>
                    <a:pt x="73" y="137"/>
                  </a:cubicBezTo>
                  <a:cubicBezTo>
                    <a:pt x="76" y="132"/>
                    <a:pt x="82" y="124"/>
                    <a:pt x="86" y="124"/>
                  </a:cubicBezTo>
                  <a:cubicBezTo>
                    <a:pt x="88" y="124"/>
                    <a:pt x="90" y="124"/>
                    <a:pt x="91" y="123"/>
                  </a:cubicBezTo>
                  <a:cubicBezTo>
                    <a:pt x="91" y="123"/>
                    <a:pt x="86" y="117"/>
                    <a:pt x="86" y="115"/>
                  </a:cubicBezTo>
                  <a:cubicBezTo>
                    <a:pt x="86" y="113"/>
                    <a:pt x="88" y="110"/>
                    <a:pt x="89" y="110"/>
                  </a:cubicBezTo>
                  <a:cubicBezTo>
                    <a:pt x="94" y="110"/>
                    <a:pt x="93" y="119"/>
                    <a:pt x="104" y="119"/>
                  </a:cubicBezTo>
                  <a:cubicBezTo>
                    <a:pt x="109" y="119"/>
                    <a:pt x="112" y="116"/>
                    <a:pt x="115" y="113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0" y="114"/>
                    <a:pt x="122" y="116"/>
                    <a:pt x="123" y="116"/>
                  </a:cubicBezTo>
                  <a:cubicBezTo>
                    <a:pt x="125" y="108"/>
                    <a:pt x="130" y="108"/>
                    <a:pt x="137" y="103"/>
                  </a:cubicBezTo>
                  <a:cubicBezTo>
                    <a:pt x="137" y="107"/>
                    <a:pt x="135" y="107"/>
                    <a:pt x="137" y="111"/>
                  </a:cubicBezTo>
                  <a:cubicBezTo>
                    <a:pt x="143" y="109"/>
                    <a:pt x="143" y="104"/>
                    <a:pt x="149" y="101"/>
                  </a:cubicBezTo>
                  <a:cubicBezTo>
                    <a:pt x="148" y="98"/>
                    <a:pt x="147" y="95"/>
                    <a:pt x="147" y="91"/>
                  </a:cubicBezTo>
                  <a:cubicBezTo>
                    <a:pt x="147" y="84"/>
                    <a:pt x="153" y="81"/>
                    <a:pt x="153" y="76"/>
                  </a:cubicBezTo>
                  <a:cubicBezTo>
                    <a:pt x="153" y="70"/>
                    <a:pt x="151" y="54"/>
                    <a:pt x="156" y="52"/>
                  </a:cubicBezTo>
                  <a:cubicBezTo>
                    <a:pt x="157" y="52"/>
                    <a:pt x="157" y="52"/>
                    <a:pt x="157" y="52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8" y="52"/>
                    <a:pt x="158" y="52"/>
                    <a:pt x="159" y="52"/>
                  </a:cubicBezTo>
                  <a:cubicBezTo>
                    <a:pt x="159" y="52"/>
                    <a:pt x="160" y="52"/>
                    <a:pt x="161" y="51"/>
                  </a:cubicBezTo>
                  <a:cubicBezTo>
                    <a:pt x="161" y="50"/>
                    <a:pt x="161" y="49"/>
                    <a:pt x="161" y="48"/>
                  </a:cubicBezTo>
                  <a:cubicBezTo>
                    <a:pt x="161" y="41"/>
                    <a:pt x="168" y="40"/>
                    <a:pt x="168" y="32"/>
                  </a:cubicBezTo>
                  <a:cubicBezTo>
                    <a:pt x="168" y="24"/>
                    <a:pt x="161" y="21"/>
                    <a:pt x="161" y="13"/>
                  </a:cubicBezTo>
                  <a:cubicBezTo>
                    <a:pt x="161" y="9"/>
                    <a:pt x="162" y="6"/>
                    <a:pt x="160" y="3"/>
                  </a:cubicBezTo>
                  <a:cubicBezTo>
                    <a:pt x="159" y="1"/>
                    <a:pt x="157" y="0"/>
                    <a:pt x="154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6"/>
            <p:cNvSpPr>
              <a:spLocks/>
            </p:cNvSpPr>
            <p:nvPr/>
          </p:nvSpPr>
          <p:spPr bwMode="auto">
            <a:xfrm>
              <a:off x="8408" y="1322"/>
              <a:ext cx="203" cy="172"/>
            </a:xfrm>
            <a:custGeom>
              <a:avLst/>
              <a:gdLst>
                <a:gd name="T0" fmla="*/ 31 w 86"/>
                <a:gd name="T1" fmla="*/ 0 h 73"/>
                <a:gd name="T2" fmla="*/ 28 w 86"/>
                <a:gd name="T3" fmla="*/ 7 h 73"/>
                <a:gd name="T4" fmla="*/ 30 w 86"/>
                <a:gd name="T5" fmla="*/ 13 h 73"/>
                <a:gd name="T6" fmla="*/ 18 w 86"/>
                <a:gd name="T7" fmla="*/ 40 h 73"/>
                <a:gd name="T8" fmla="*/ 14 w 86"/>
                <a:gd name="T9" fmla="*/ 40 h 73"/>
                <a:gd name="T10" fmla="*/ 12 w 86"/>
                <a:gd name="T11" fmla="*/ 40 h 73"/>
                <a:gd name="T12" fmla="*/ 13 w 86"/>
                <a:gd name="T13" fmla="*/ 41 h 73"/>
                <a:gd name="T14" fmla="*/ 10 w 86"/>
                <a:gd name="T15" fmla="*/ 38 h 73"/>
                <a:gd name="T16" fmla="*/ 10 w 86"/>
                <a:gd name="T17" fmla="*/ 43 h 73"/>
                <a:gd name="T18" fmla="*/ 0 w 86"/>
                <a:gd name="T19" fmla="*/ 56 h 73"/>
                <a:gd name="T20" fmla="*/ 3 w 86"/>
                <a:gd name="T21" fmla="*/ 61 h 73"/>
                <a:gd name="T22" fmla="*/ 3 w 86"/>
                <a:gd name="T23" fmla="*/ 73 h 73"/>
                <a:gd name="T24" fmla="*/ 6 w 86"/>
                <a:gd name="T25" fmla="*/ 73 h 73"/>
                <a:gd name="T26" fmla="*/ 19 w 86"/>
                <a:gd name="T27" fmla="*/ 65 h 73"/>
                <a:gd name="T28" fmla="*/ 9 w 86"/>
                <a:gd name="T29" fmla="*/ 58 h 73"/>
                <a:gd name="T30" fmla="*/ 13 w 86"/>
                <a:gd name="T31" fmla="*/ 53 h 73"/>
                <a:gd name="T32" fmla="*/ 24 w 86"/>
                <a:gd name="T33" fmla="*/ 54 h 73"/>
                <a:gd name="T34" fmla="*/ 28 w 86"/>
                <a:gd name="T35" fmla="*/ 50 h 73"/>
                <a:gd name="T36" fmla="*/ 51 w 86"/>
                <a:gd name="T37" fmla="*/ 62 h 73"/>
                <a:gd name="T38" fmla="*/ 70 w 86"/>
                <a:gd name="T39" fmla="*/ 44 h 73"/>
                <a:gd name="T40" fmla="*/ 86 w 86"/>
                <a:gd name="T41" fmla="*/ 39 h 73"/>
                <a:gd name="T42" fmla="*/ 80 w 86"/>
                <a:gd name="T43" fmla="*/ 32 h 73"/>
                <a:gd name="T44" fmla="*/ 83 w 86"/>
                <a:gd name="T45" fmla="*/ 26 h 73"/>
                <a:gd name="T46" fmla="*/ 81 w 86"/>
                <a:gd name="T47" fmla="*/ 25 h 73"/>
                <a:gd name="T48" fmla="*/ 72 w 86"/>
                <a:gd name="T49" fmla="*/ 27 h 73"/>
                <a:gd name="T50" fmla="*/ 31 w 86"/>
                <a:gd name="T5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73">
                  <a:moveTo>
                    <a:pt x="31" y="0"/>
                  </a:moveTo>
                  <a:cubicBezTo>
                    <a:pt x="30" y="2"/>
                    <a:pt x="28" y="4"/>
                    <a:pt x="28" y="7"/>
                  </a:cubicBezTo>
                  <a:cubicBezTo>
                    <a:pt x="28" y="9"/>
                    <a:pt x="30" y="10"/>
                    <a:pt x="30" y="13"/>
                  </a:cubicBezTo>
                  <a:cubicBezTo>
                    <a:pt x="30" y="19"/>
                    <a:pt x="27" y="40"/>
                    <a:pt x="18" y="40"/>
                  </a:cubicBezTo>
                  <a:cubicBezTo>
                    <a:pt x="17" y="40"/>
                    <a:pt x="15" y="40"/>
                    <a:pt x="14" y="40"/>
                  </a:cubicBezTo>
                  <a:cubicBezTo>
                    <a:pt x="13" y="40"/>
                    <a:pt x="13" y="40"/>
                    <a:pt x="12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2" y="40"/>
                    <a:pt x="11" y="40"/>
                    <a:pt x="10" y="38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9" y="46"/>
                    <a:pt x="0" y="50"/>
                    <a:pt x="0" y="56"/>
                  </a:cubicBezTo>
                  <a:cubicBezTo>
                    <a:pt x="0" y="58"/>
                    <a:pt x="3" y="59"/>
                    <a:pt x="3" y="61"/>
                  </a:cubicBezTo>
                  <a:cubicBezTo>
                    <a:pt x="3" y="62"/>
                    <a:pt x="3" y="70"/>
                    <a:pt x="3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69"/>
                    <a:pt x="14" y="71"/>
                    <a:pt x="19" y="65"/>
                  </a:cubicBezTo>
                  <a:cubicBezTo>
                    <a:pt x="17" y="63"/>
                    <a:pt x="9" y="63"/>
                    <a:pt x="9" y="58"/>
                  </a:cubicBezTo>
                  <a:cubicBezTo>
                    <a:pt x="9" y="54"/>
                    <a:pt x="11" y="53"/>
                    <a:pt x="13" y="53"/>
                  </a:cubicBezTo>
                  <a:cubicBezTo>
                    <a:pt x="16" y="53"/>
                    <a:pt x="21" y="54"/>
                    <a:pt x="24" y="54"/>
                  </a:cubicBezTo>
                  <a:cubicBezTo>
                    <a:pt x="24" y="53"/>
                    <a:pt x="27" y="51"/>
                    <a:pt x="28" y="50"/>
                  </a:cubicBezTo>
                  <a:cubicBezTo>
                    <a:pt x="37" y="56"/>
                    <a:pt x="42" y="57"/>
                    <a:pt x="51" y="62"/>
                  </a:cubicBezTo>
                  <a:cubicBezTo>
                    <a:pt x="55" y="56"/>
                    <a:pt x="59" y="44"/>
                    <a:pt x="70" y="44"/>
                  </a:cubicBezTo>
                  <a:cubicBezTo>
                    <a:pt x="78" y="44"/>
                    <a:pt x="81" y="42"/>
                    <a:pt x="86" y="39"/>
                  </a:cubicBezTo>
                  <a:cubicBezTo>
                    <a:pt x="84" y="38"/>
                    <a:pt x="80" y="35"/>
                    <a:pt x="80" y="32"/>
                  </a:cubicBezTo>
                  <a:cubicBezTo>
                    <a:pt x="80" y="29"/>
                    <a:pt x="82" y="28"/>
                    <a:pt x="83" y="26"/>
                  </a:cubicBezTo>
                  <a:cubicBezTo>
                    <a:pt x="82" y="25"/>
                    <a:pt x="81" y="25"/>
                    <a:pt x="81" y="25"/>
                  </a:cubicBezTo>
                  <a:cubicBezTo>
                    <a:pt x="78" y="25"/>
                    <a:pt x="75" y="27"/>
                    <a:pt x="72" y="27"/>
                  </a:cubicBezTo>
                  <a:cubicBezTo>
                    <a:pt x="51" y="27"/>
                    <a:pt x="45" y="10"/>
                    <a:pt x="31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7"/>
            <p:cNvSpPr>
              <a:spLocks noEditPoints="1"/>
            </p:cNvSpPr>
            <p:nvPr/>
          </p:nvSpPr>
          <p:spPr bwMode="auto">
            <a:xfrm>
              <a:off x="8606" y="1364"/>
              <a:ext cx="36" cy="33"/>
            </a:xfrm>
            <a:custGeom>
              <a:avLst/>
              <a:gdLst>
                <a:gd name="T0" fmla="*/ 13 w 15"/>
                <a:gd name="T1" fmla="*/ 1 h 14"/>
                <a:gd name="T2" fmla="*/ 2 w 15"/>
                <a:gd name="T3" fmla="*/ 9 h 14"/>
                <a:gd name="T4" fmla="*/ 2 w 15"/>
                <a:gd name="T5" fmla="*/ 14 h 14"/>
                <a:gd name="T6" fmla="*/ 15 w 15"/>
                <a:gd name="T7" fmla="*/ 3 h 14"/>
                <a:gd name="T8" fmla="*/ 13 w 15"/>
                <a:gd name="T9" fmla="*/ 1 h 14"/>
                <a:gd name="T10" fmla="*/ 12 w 15"/>
                <a:gd name="T11" fmla="*/ 0 h 14"/>
                <a:gd name="T12" fmla="*/ 13 w 15"/>
                <a:gd name="T13" fmla="*/ 1 h 14"/>
                <a:gd name="T14" fmla="*/ 14 w 15"/>
                <a:gd name="T15" fmla="*/ 1 h 14"/>
                <a:gd name="T16" fmla="*/ 12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13" y="1"/>
                  </a:moveTo>
                  <a:cubicBezTo>
                    <a:pt x="9" y="2"/>
                    <a:pt x="4" y="6"/>
                    <a:pt x="2" y="9"/>
                  </a:cubicBezTo>
                  <a:cubicBezTo>
                    <a:pt x="1" y="10"/>
                    <a:pt x="0" y="14"/>
                    <a:pt x="2" y="14"/>
                  </a:cubicBezTo>
                  <a:cubicBezTo>
                    <a:pt x="6" y="14"/>
                    <a:pt x="13" y="6"/>
                    <a:pt x="15" y="3"/>
                  </a:cubicBezTo>
                  <a:cubicBezTo>
                    <a:pt x="13" y="1"/>
                    <a:pt x="13" y="1"/>
                    <a:pt x="13" y="1"/>
                  </a:cubicBezTo>
                  <a:moveTo>
                    <a:pt x="12" y="0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8"/>
            <p:cNvSpPr>
              <a:spLocks/>
            </p:cNvSpPr>
            <p:nvPr/>
          </p:nvSpPr>
          <p:spPr bwMode="auto">
            <a:xfrm>
              <a:off x="8677" y="1319"/>
              <a:ext cx="47" cy="36"/>
            </a:xfrm>
            <a:custGeom>
              <a:avLst/>
              <a:gdLst>
                <a:gd name="T0" fmla="*/ 20 w 20"/>
                <a:gd name="T1" fmla="*/ 0 h 15"/>
                <a:gd name="T2" fmla="*/ 17 w 20"/>
                <a:gd name="T3" fmla="*/ 1 h 15"/>
                <a:gd name="T4" fmla="*/ 12 w 20"/>
                <a:gd name="T5" fmla="*/ 0 h 15"/>
                <a:gd name="T6" fmla="*/ 0 w 20"/>
                <a:gd name="T7" fmla="*/ 12 h 15"/>
                <a:gd name="T8" fmla="*/ 0 w 20"/>
                <a:gd name="T9" fmla="*/ 15 h 15"/>
                <a:gd name="T10" fmla="*/ 20 w 20"/>
                <a:gd name="T11" fmla="*/ 4 h 15"/>
                <a:gd name="T12" fmla="*/ 20 w 20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5">
                  <a:moveTo>
                    <a:pt x="20" y="0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6" y="0"/>
                    <a:pt x="0" y="12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8" y="15"/>
                    <a:pt x="8" y="4"/>
                    <a:pt x="20" y="4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9"/>
            <p:cNvSpPr>
              <a:spLocks/>
            </p:cNvSpPr>
            <p:nvPr/>
          </p:nvSpPr>
          <p:spPr bwMode="auto">
            <a:xfrm>
              <a:off x="8762" y="1284"/>
              <a:ext cx="24" cy="26"/>
            </a:xfrm>
            <a:custGeom>
              <a:avLst/>
              <a:gdLst>
                <a:gd name="T0" fmla="*/ 10 w 10"/>
                <a:gd name="T1" fmla="*/ 0 h 11"/>
                <a:gd name="T2" fmla="*/ 1 w 10"/>
                <a:gd name="T3" fmla="*/ 3 h 11"/>
                <a:gd name="T4" fmla="*/ 1 w 10"/>
                <a:gd name="T5" fmla="*/ 8 h 11"/>
                <a:gd name="T6" fmla="*/ 1 w 10"/>
                <a:gd name="T7" fmla="*/ 11 h 11"/>
                <a:gd name="T8" fmla="*/ 10 w 1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10" y="0"/>
                  </a:moveTo>
                  <a:cubicBezTo>
                    <a:pt x="9" y="0"/>
                    <a:pt x="2" y="0"/>
                    <a:pt x="1" y="3"/>
                  </a:cubicBezTo>
                  <a:cubicBezTo>
                    <a:pt x="1" y="5"/>
                    <a:pt x="2" y="8"/>
                    <a:pt x="1" y="8"/>
                  </a:cubicBezTo>
                  <a:cubicBezTo>
                    <a:pt x="0" y="8"/>
                    <a:pt x="0" y="11"/>
                    <a:pt x="1" y="11"/>
                  </a:cubicBezTo>
                  <a:cubicBezTo>
                    <a:pt x="5" y="11"/>
                    <a:pt x="9" y="3"/>
                    <a:pt x="10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0"/>
            <p:cNvSpPr>
              <a:spLocks/>
            </p:cNvSpPr>
            <p:nvPr/>
          </p:nvSpPr>
          <p:spPr bwMode="auto">
            <a:xfrm>
              <a:off x="8472" y="903"/>
              <a:ext cx="101" cy="390"/>
            </a:xfrm>
            <a:custGeom>
              <a:avLst/>
              <a:gdLst>
                <a:gd name="T0" fmla="*/ 17 w 43"/>
                <a:gd name="T1" fmla="*/ 0 h 165"/>
                <a:gd name="T2" fmla="*/ 13 w 43"/>
                <a:gd name="T3" fmla="*/ 0 h 165"/>
                <a:gd name="T4" fmla="*/ 13 w 43"/>
                <a:gd name="T5" fmla="*/ 11 h 165"/>
                <a:gd name="T6" fmla="*/ 11 w 43"/>
                <a:gd name="T7" fmla="*/ 18 h 165"/>
                <a:gd name="T8" fmla="*/ 0 w 43"/>
                <a:gd name="T9" fmla="*/ 45 h 165"/>
                <a:gd name="T10" fmla="*/ 8 w 43"/>
                <a:gd name="T11" fmla="*/ 64 h 165"/>
                <a:gd name="T12" fmla="*/ 8 w 43"/>
                <a:gd name="T13" fmla="*/ 95 h 165"/>
                <a:gd name="T14" fmla="*/ 5 w 43"/>
                <a:gd name="T15" fmla="*/ 111 h 165"/>
                <a:gd name="T16" fmla="*/ 9 w 43"/>
                <a:gd name="T17" fmla="*/ 126 h 165"/>
                <a:gd name="T18" fmla="*/ 6 w 43"/>
                <a:gd name="T19" fmla="*/ 150 h 165"/>
                <a:gd name="T20" fmla="*/ 6 w 43"/>
                <a:gd name="T21" fmla="*/ 165 h 165"/>
                <a:gd name="T22" fmla="*/ 19 w 43"/>
                <a:gd name="T23" fmla="*/ 154 h 165"/>
                <a:gd name="T24" fmla="*/ 24 w 43"/>
                <a:gd name="T25" fmla="*/ 154 h 165"/>
                <a:gd name="T26" fmla="*/ 29 w 43"/>
                <a:gd name="T27" fmla="*/ 159 h 165"/>
                <a:gd name="T28" fmla="*/ 30 w 43"/>
                <a:gd name="T29" fmla="*/ 159 h 165"/>
                <a:gd name="T30" fmla="*/ 31 w 43"/>
                <a:gd name="T31" fmla="*/ 158 h 165"/>
                <a:gd name="T32" fmla="*/ 16 w 43"/>
                <a:gd name="T33" fmla="*/ 132 h 165"/>
                <a:gd name="T34" fmla="*/ 32 w 43"/>
                <a:gd name="T35" fmla="*/ 101 h 165"/>
                <a:gd name="T36" fmla="*/ 43 w 43"/>
                <a:gd name="T37" fmla="*/ 108 h 165"/>
                <a:gd name="T38" fmla="*/ 29 w 43"/>
                <a:gd name="T39" fmla="*/ 71 h 165"/>
                <a:gd name="T40" fmla="*/ 25 w 43"/>
                <a:gd name="T41" fmla="*/ 57 h 165"/>
                <a:gd name="T42" fmla="*/ 25 w 43"/>
                <a:gd name="T43" fmla="*/ 44 h 165"/>
                <a:gd name="T44" fmla="*/ 23 w 43"/>
                <a:gd name="T45" fmla="*/ 24 h 165"/>
                <a:gd name="T46" fmla="*/ 17 w 43"/>
                <a:gd name="T4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165">
                  <a:moveTo>
                    <a:pt x="17" y="0"/>
                  </a:moveTo>
                  <a:cubicBezTo>
                    <a:pt x="16" y="0"/>
                    <a:pt x="14" y="0"/>
                    <a:pt x="13" y="0"/>
                  </a:cubicBezTo>
                  <a:cubicBezTo>
                    <a:pt x="13" y="4"/>
                    <a:pt x="13" y="6"/>
                    <a:pt x="13" y="11"/>
                  </a:cubicBezTo>
                  <a:cubicBezTo>
                    <a:pt x="13" y="14"/>
                    <a:pt x="11" y="15"/>
                    <a:pt x="11" y="18"/>
                  </a:cubicBezTo>
                  <a:cubicBezTo>
                    <a:pt x="3" y="20"/>
                    <a:pt x="0" y="34"/>
                    <a:pt x="0" y="45"/>
                  </a:cubicBezTo>
                  <a:cubicBezTo>
                    <a:pt x="0" y="53"/>
                    <a:pt x="8" y="56"/>
                    <a:pt x="8" y="64"/>
                  </a:cubicBezTo>
                  <a:cubicBezTo>
                    <a:pt x="8" y="77"/>
                    <a:pt x="8" y="81"/>
                    <a:pt x="8" y="95"/>
                  </a:cubicBezTo>
                  <a:cubicBezTo>
                    <a:pt x="8" y="101"/>
                    <a:pt x="5" y="104"/>
                    <a:pt x="5" y="111"/>
                  </a:cubicBezTo>
                  <a:cubicBezTo>
                    <a:pt x="5" y="118"/>
                    <a:pt x="9" y="119"/>
                    <a:pt x="9" y="126"/>
                  </a:cubicBezTo>
                  <a:cubicBezTo>
                    <a:pt x="9" y="134"/>
                    <a:pt x="6" y="140"/>
                    <a:pt x="6" y="150"/>
                  </a:cubicBezTo>
                  <a:cubicBezTo>
                    <a:pt x="6" y="153"/>
                    <a:pt x="5" y="165"/>
                    <a:pt x="6" y="165"/>
                  </a:cubicBezTo>
                  <a:cubicBezTo>
                    <a:pt x="13" y="165"/>
                    <a:pt x="13" y="154"/>
                    <a:pt x="19" y="154"/>
                  </a:cubicBezTo>
                  <a:cubicBezTo>
                    <a:pt x="21" y="154"/>
                    <a:pt x="23" y="154"/>
                    <a:pt x="24" y="154"/>
                  </a:cubicBezTo>
                  <a:cubicBezTo>
                    <a:pt x="25" y="156"/>
                    <a:pt x="27" y="159"/>
                    <a:pt x="29" y="159"/>
                  </a:cubicBezTo>
                  <a:cubicBezTo>
                    <a:pt x="29" y="159"/>
                    <a:pt x="30" y="159"/>
                    <a:pt x="30" y="159"/>
                  </a:cubicBezTo>
                  <a:cubicBezTo>
                    <a:pt x="30" y="159"/>
                    <a:pt x="31" y="158"/>
                    <a:pt x="31" y="158"/>
                  </a:cubicBezTo>
                  <a:cubicBezTo>
                    <a:pt x="27" y="149"/>
                    <a:pt x="16" y="144"/>
                    <a:pt x="16" y="132"/>
                  </a:cubicBezTo>
                  <a:cubicBezTo>
                    <a:pt x="16" y="118"/>
                    <a:pt x="18" y="101"/>
                    <a:pt x="32" y="101"/>
                  </a:cubicBezTo>
                  <a:cubicBezTo>
                    <a:pt x="37" y="101"/>
                    <a:pt x="40" y="104"/>
                    <a:pt x="43" y="108"/>
                  </a:cubicBezTo>
                  <a:cubicBezTo>
                    <a:pt x="40" y="95"/>
                    <a:pt x="33" y="85"/>
                    <a:pt x="29" y="71"/>
                  </a:cubicBezTo>
                  <a:cubicBezTo>
                    <a:pt x="28" y="68"/>
                    <a:pt x="24" y="62"/>
                    <a:pt x="25" y="57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1" y="37"/>
                    <a:pt x="25" y="32"/>
                    <a:pt x="23" y="24"/>
                  </a:cubicBezTo>
                  <a:cubicBezTo>
                    <a:pt x="21" y="18"/>
                    <a:pt x="17" y="11"/>
                    <a:pt x="17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91"/>
            <p:cNvSpPr>
              <a:spLocks noEditPoints="1"/>
            </p:cNvSpPr>
            <p:nvPr/>
          </p:nvSpPr>
          <p:spPr bwMode="auto">
            <a:xfrm>
              <a:off x="5259" y="-452"/>
              <a:ext cx="624" cy="456"/>
            </a:xfrm>
            <a:custGeom>
              <a:avLst/>
              <a:gdLst>
                <a:gd name="T0" fmla="*/ 91 w 264"/>
                <a:gd name="T1" fmla="*/ 192 h 193"/>
                <a:gd name="T2" fmla="*/ 91 w 264"/>
                <a:gd name="T3" fmla="*/ 192 h 193"/>
                <a:gd name="T4" fmla="*/ 91 w 264"/>
                <a:gd name="T5" fmla="*/ 192 h 193"/>
                <a:gd name="T6" fmla="*/ 90 w 264"/>
                <a:gd name="T7" fmla="*/ 191 h 193"/>
                <a:gd name="T8" fmla="*/ 90 w 264"/>
                <a:gd name="T9" fmla="*/ 191 h 193"/>
                <a:gd name="T10" fmla="*/ 91 w 264"/>
                <a:gd name="T11" fmla="*/ 192 h 193"/>
                <a:gd name="T12" fmla="*/ 90 w 264"/>
                <a:gd name="T13" fmla="*/ 191 h 193"/>
                <a:gd name="T14" fmla="*/ 86 w 264"/>
                <a:gd name="T15" fmla="*/ 187 h 193"/>
                <a:gd name="T16" fmla="*/ 90 w 264"/>
                <a:gd name="T17" fmla="*/ 191 h 193"/>
                <a:gd name="T18" fmla="*/ 86 w 264"/>
                <a:gd name="T19" fmla="*/ 187 h 193"/>
                <a:gd name="T20" fmla="*/ 243 w 264"/>
                <a:gd name="T21" fmla="*/ 0 h 193"/>
                <a:gd name="T22" fmla="*/ 164 w 264"/>
                <a:gd name="T23" fmla="*/ 30 h 193"/>
                <a:gd name="T24" fmla="*/ 148 w 264"/>
                <a:gd name="T25" fmla="*/ 23 h 193"/>
                <a:gd name="T26" fmla="*/ 131 w 264"/>
                <a:gd name="T27" fmla="*/ 30 h 193"/>
                <a:gd name="T28" fmla="*/ 84 w 264"/>
                <a:gd name="T29" fmla="*/ 55 h 193"/>
                <a:gd name="T30" fmla="*/ 62 w 264"/>
                <a:gd name="T31" fmla="*/ 59 h 193"/>
                <a:gd name="T32" fmla="*/ 57 w 264"/>
                <a:gd name="T33" fmla="*/ 64 h 193"/>
                <a:gd name="T34" fmla="*/ 61 w 264"/>
                <a:gd name="T35" fmla="*/ 74 h 193"/>
                <a:gd name="T36" fmla="*/ 33 w 264"/>
                <a:gd name="T37" fmla="*/ 105 h 193"/>
                <a:gd name="T38" fmla="*/ 41 w 264"/>
                <a:gd name="T39" fmla="*/ 117 h 193"/>
                <a:gd name="T40" fmla="*/ 16 w 264"/>
                <a:gd name="T41" fmla="*/ 132 h 193"/>
                <a:gd name="T42" fmla="*/ 16 w 264"/>
                <a:gd name="T43" fmla="*/ 140 h 193"/>
                <a:gd name="T44" fmla="*/ 0 w 264"/>
                <a:gd name="T45" fmla="*/ 161 h 193"/>
                <a:gd name="T46" fmla="*/ 10 w 264"/>
                <a:gd name="T47" fmla="*/ 171 h 193"/>
                <a:gd name="T48" fmla="*/ 21 w 264"/>
                <a:gd name="T49" fmla="*/ 171 h 193"/>
                <a:gd name="T50" fmla="*/ 25 w 264"/>
                <a:gd name="T51" fmla="*/ 171 h 193"/>
                <a:gd name="T52" fmla="*/ 33 w 264"/>
                <a:gd name="T53" fmla="*/ 190 h 193"/>
                <a:gd name="T54" fmla="*/ 36 w 264"/>
                <a:gd name="T55" fmla="*/ 191 h 193"/>
                <a:gd name="T56" fmla="*/ 47 w 264"/>
                <a:gd name="T57" fmla="*/ 190 h 193"/>
                <a:gd name="T58" fmla="*/ 50 w 264"/>
                <a:gd name="T59" fmla="*/ 193 h 193"/>
                <a:gd name="T60" fmla="*/ 91 w 264"/>
                <a:gd name="T61" fmla="*/ 193 h 193"/>
                <a:gd name="T62" fmla="*/ 90 w 264"/>
                <a:gd name="T63" fmla="*/ 191 h 193"/>
                <a:gd name="T64" fmla="*/ 61 w 264"/>
                <a:gd name="T65" fmla="*/ 157 h 193"/>
                <a:gd name="T66" fmla="*/ 124 w 264"/>
                <a:gd name="T67" fmla="*/ 80 h 193"/>
                <a:gd name="T68" fmla="*/ 150 w 264"/>
                <a:gd name="T69" fmla="*/ 66 h 193"/>
                <a:gd name="T70" fmla="*/ 161 w 264"/>
                <a:gd name="T71" fmla="*/ 54 h 193"/>
                <a:gd name="T72" fmla="*/ 210 w 264"/>
                <a:gd name="T73" fmla="*/ 40 h 193"/>
                <a:gd name="T74" fmla="*/ 264 w 264"/>
                <a:gd name="T75" fmla="*/ 13 h 193"/>
                <a:gd name="T76" fmla="*/ 243 w 264"/>
                <a:gd name="T7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4" h="193">
                  <a:moveTo>
                    <a:pt x="91" y="192"/>
                  </a:moveTo>
                  <a:cubicBezTo>
                    <a:pt x="91" y="192"/>
                    <a:pt x="91" y="192"/>
                    <a:pt x="91" y="192"/>
                  </a:cubicBezTo>
                  <a:cubicBezTo>
                    <a:pt x="91" y="192"/>
                    <a:pt x="91" y="192"/>
                    <a:pt x="91" y="192"/>
                  </a:cubicBezTo>
                  <a:moveTo>
                    <a:pt x="90" y="191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90" y="191"/>
                    <a:pt x="91" y="192"/>
                    <a:pt x="91" y="192"/>
                  </a:cubicBezTo>
                  <a:cubicBezTo>
                    <a:pt x="90" y="191"/>
                    <a:pt x="90" y="191"/>
                    <a:pt x="90" y="191"/>
                  </a:cubicBezTo>
                  <a:moveTo>
                    <a:pt x="86" y="187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89" y="189"/>
                    <a:pt x="87" y="188"/>
                    <a:pt x="86" y="187"/>
                  </a:cubicBezTo>
                  <a:moveTo>
                    <a:pt x="243" y="0"/>
                  </a:moveTo>
                  <a:cubicBezTo>
                    <a:pt x="217" y="0"/>
                    <a:pt x="192" y="30"/>
                    <a:pt x="164" y="30"/>
                  </a:cubicBezTo>
                  <a:cubicBezTo>
                    <a:pt x="157" y="30"/>
                    <a:pt x="154" y="23"/>
                    <a:pt x="148" y="23"/>
                  </a:cubicBezTo>
                  <a:cubicBezTo>
                    <a:pt x="138" y="23"/>
                    <a:pt x="138" y="30"/>
                    <a:pt x="131" y="30"/>
                  </a:cubicBezTo>
                  <a:cubicBezTo>
                    <a:pt x="112" y="30"/>
                    <a:pt x="97" y="55"/>
                    <a:pt x="84" y="55"/>
                  </a:cubicBezTo>
                  <a:cubicBezTo>
                    <a:pt x="76" y="55"/>
                    <a:pt x="70" y="59"/>
                    <a:pt x="62" y="59"/>
                  </a:cubicBezTo>
                  <a:cubicBezTo>
                    <a:pt x="59" y="59"/>
                    <a:pt x="57" y="62"/>
                    <a:pt x="57" y="64"/>
                  </a:cubicBezTo>
                  <a:cubicBezTo>
                    <a:pt x="57" y="67"/>
                    <a:pt x="61" y="69"/>
                    <a:pt x="61" y="74"/>
                  </a:cubicBezTo>
                  <a:cubicBezTo>
                    <a:pt x="61" y="88"/>
                    <a:pt x="33" y="96"/>
                    <a:pt x="33" y="105"/>
                  </a:cubicBezTo>
                  <a:cubicBezTo>
                    <a:pt x="33" y="110"/>
                    <a:pt x="41" y="111"/>
                    <a:pt x="41" y="117"/>
                  </a:cubicBezTo>
                  <a:cubicBezTo>
                    <a:pt x="33" y="119"/>
                    <a:pt x="16" y="123"/>
                    <a:pt x="16" y="132"/>
                  </a:cubicBezTo>
                  <a:cubicBezTo>
                    <a:pt x="16" y="138"/>
                    <a:pt x="16" y="140"/>
                    <a:pt x="16" y="140"/>
                  </a:cubicBezTo>
                  <a:cubicBezTo>
                    <a:pt x="16" y="149"/>
                    <a:pt x="0" y="148"/>
                    <a:pt x="0" y="161"/>
                  </a:cubicBezTo>
                  <a:cubicBezTo>
                    <a:pt x="0" y="167"/>
                    <a:pt x="10" y="171"/>
                    <a:pt x="10" y="171"/>
                  </a:cubicBezTo>
                  <a:cubicBezTo>
                    <a:pt x="10" y="171"/>
                    <a:pt x="16" y="171"/>
                    <a:pt x="21" y="171"/>
                  </a:cubicBezTo>
                  <a:cubicBezTo>
                    <a:pt x="23" y="171"/>
                    <a:pt x="25" y="171"/>
                    <a:pt x="25" y="171"/>
                  </a:cubicBezTo>
                  <a:cubicBezTo>
                    <a:pt x="34" y="174"/>
                    <a:pt x="30" y="182"/>
                    <a:pt x="33" y="190"/>
                  </a:cubicBezTo>
                  <a:cubicBezTo>
                    <a:pt x="34" y="191"/>
                    <a:pt x="35" y="191"/>
                    <a:pt x="36" y="191"/>
                  </a:cubicBezTo>
                  <a:cubicBezTo>
                    <a:pt x="40" y="191"/>
                    <a:pt x="44" y="190"/>
                    <a:pt x="47" y="190"/>
                  </a:cubicBezTo>
                  <a:cubicBezTo>
                    <a:pt x="48" y="190"/>
                    <a:pt x="49" y="193"/>
                    <a:pt x="50" y="193"/>
                  </a:cubicBezTo>
                  <a:cubicBezTo>
                    <a:pt x="91" y="193"/>
                    <a:pt x="91" y="193"/>
                    <a:pt x="91" y="193"/>
                  </a:cubicBezTo>
                  <a:cubicBezTo>
                    <a:pt x="91" y="193"/>
                    <a:pt x="91" y="192"/>
                    <a:pt x="90" y="191"/>
                  </a:cubicBezTo>
                  <a:cubicBezTo>
                    <a:pt x="78" y="180"/>
                    <a:pt x="61" y="176"/>
                    <a:pt x="61" y="157"/>
                  </a:cubicBezTo>
                  <a:cubicBezTo>
                    <a:pt x="61" y="123"/>
                    <a:pt x="97" y="87"/>
                    <a:pt x="124" y="80"/>
                  </a:cubicBezTo>
                  <a:cubicBezTo>
                    <a:pt x="134" y="77"/>
                    <a:pt x="136" y="66"/>
                    <a:pt x="150" y="66"/>
                  </a:cubicBezTo>
                  <a:cubicBezTo>
                    <a:pt x="156" y="66"/>
                    <a:pt x="158" y="55"/>
                    <a:pt x="161" y="54"/>
                  </a:cubicBezTo>
                  <a:cubicBezTo>
                    <a:pt x="179" y="45"/>
                    <a:pt x="192" y="49"/>
                    <a:pt x="210" y="40"/>
                  </a:cubicBezTo>
                  <a:cubicBezTo>
                    <a:pt x="223" y="34"/>
                    <a:pt x="264" y="31"/>
                    <a:pt x="264" y="13"/>
                  </a:cubicBezTo>
                  <a:cubicBezTo>
                    <a:pt x="264" y="7"/>
                    <a:pt x="249" y="0"/>
                    <a:pt x="243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2"/>
            <p:cNvSpPr>
              <a:spLocks/>
            </p:cNvSpPr>
            <p:nvPr/>
          </p:nvSpPr>
          <p:spPr bwMode="auto">
            <a:xfrm>
              <a:off x="3113" y="749"/>
              <a:ext cx="1373" cy="982"/>
            </a:xfrm>
            <a:custGeom>
              <a:avLst/>
              <a:gdLst>
                <a:gd name="T0" fmla="*/ 270 w 581"/>
                <a:gd name="T1" fmla="*/ 64 h 415"/>
                <a:gd name="T2" fmla="*/ 253 w 581"/>
                <a:gd name="T3" fmla="*/ 85 h 415"/>
                <a:gd name="T4" fmla="*/ 244 w 581"/>
                <a:gd name="T5" fmla="*/ 90 h 415"/>
                <a:gd name="T6" fmla="*/ 210 w 581"/>
                <a:gd name="T7" fmla="*/ 106 h 415"/>
                <a:gd name="T8" fmla="*/ 176 w 581"/>
                <a:gd name="T9" fmla="*/ 141 h 415"/>
                <a:gd name="T10" fmla="*/ 136 w 581"/>
                <a:gd name="T11" fmla="*/ 174 h 415"/>
                <a:gd name="T12" fmla="*/ 115 w 581"/>
                <a:gd name="T13" fmla="*/ 171 h 415"/>
                <a:gd name="T14" fmla="*/ 106 w 581"/>
                <a:gd name="T15" fmla="*/ 188 h 415"/>
                <a:gd name="T16" fmla="*/ 72 w 581"/>
                <a:gd name="T17" fmla="*/ 194 h 415"/>
                <a:gd name="T18" fmla="*/ 124 w 581"/>
                <a:gd name="T19" fmla="*/ 231 h 415"/>
                <a:gd name="T20" fmla="*/ 126 w 581"/>
                <a:gd name="T21" fmla="*/ 246 h 415"/>
                <a:gd name="T22" fmla="*/ 106 w 581"/>
                <a:gd name="T23" fmla="*/ 287 h 415"/>
                <a:gd name="T24" fmla="*/ 66 w 581"/>
                <a:gd name="T25" fmla="*/ 285 h 415"/>
                <a:gd name="T26" fmla="*/ 32 w 581"/>
                <a:gd name="T27" fmla="*/ 282 h 415"/>
                <a:gd name="T28" fmla="*/ 10 w 581"/>
                <a:gd name="T29" fmla="*/ 314 h 415"/>
                <a:gd name="T30" fmla="*/ 8 w 581"/>
                <a:gd name="T31" fmla="*/ 374 h 415"/>
                <a:gd name="T32" fmla="*/ 35 w 581"/>
                <a:gd name="T33" fmla="*/ 396 h 415"/>
                <a:gd name="T34" fmla="*/ 99 w 581"/>
                <a:gd name="T35" fmla="*/ 403 h 415"/>
                <a:gd name="T36" fmla="*/ 106 w 581"/>
                <a:gd name="T37" fmla="*/ 403 h 415"/>
                <a:gd name="T38" fmla="*/ 137 w 581"/>
                <a:gd name="T39" fmla="*/ 361 h 415"/>
                <a:gd name="T40" fmla="*/ 184 w 581"/>
                <a:gd name="T41" fmla="*/ 297 h 415"/>
                <a:gd name="T42" fmla="*/ 259 w 581"/>
                <a:gd name="T43" fmla="*/ 275 h 415"/>
                <a:gd name="T44" fmla="*/ 319 w 581"/>
                <a:gd name="T45" fmla="*/ 309 h 415"/>
                <a:gd name="T46" fmla="*/ 373 w 581"/>
                <a:gd name="T47" fmla="*/ 348 h 415"/>
                <a:gd name="T48" fmla="*/ 375 w 581"/>
                <a:gd name="T49" fmla="*/ 381 h 415"/>
                <a:gd name="T50" fmla="*/ 383 w 581"/>
                <a:gd name="T51" fmla="*/ 347 h 415"/>
                <a:gd name="T52" fmla="*/ 390 w 581"/>
                <a:gd name="T53" fmla="*/ 326 h 415"/>
                <a:gd name="T54" fmla="*/ 365 w 581"/>
                <a:gd name="T55" fmla="*/ 312 h 415"/>
                <a:gd name="T56" fmla="*/ 333 w 581"/>
                <a:gd name="T57" fmla="*/ 276 h 415"/>
                <a:gd name="T58" fmla="*/ 321 w 581"/>
                <a:gd name="T59" fmla="*/ 250 h 415"/>
                <a:gd name="T60" fmla="*/ 361 w 581"/>
                <a:gd name="T61" fmla="*/ 255 h 415"/>
                <a:gd name="T62" fmla="*/ 409 w 581"/>
                <a:gd name="T63" fmla="*/ 296 h 415"/>
                <a:gd name="T64" fmla="*/ 443 w 581"/>
                <a:gd name="T65" fmla="*/ 354 h 415"/>
                <a:gd name="T66" fmla="*/ 466 w 581"/>
                <a:gd name="T67" fmla="*/ 377 h 415"/>
                <a:gd name="T68" fmla="*/ 483 w 581"/>
                <a:gd name="T69" fmla="*/ 402 h 415"/>
                <a:gd name="T70" fmla="*/ 479 w 581"/>
                <a:gd name="T71" fmla="*/ 377 h 415"/>
                <a:gd name="T72" fmla="*/ 503 w 581"/>
                <a:gd name="T73" fmla="*/ 382 h 415"/>
                <a:gd name="T74" fmla="*/ 485 w 581"/>
                <a:gd name="T75" fmla="*/ 356 h 415"/>
                <a:gd name="T76" fmla="*/ 494 w 581"/>
                <a:gd name="T77" fmla="*/ 346 h 415"/>
                <a:gd name="T78" fmla="*/ 534 w 581"/>
                <a:gd name="T79" fmla="*/ 339 h 415"/>
                <a:gd name="T80" fmla="*/ 556 w 581"/>
                <a:gd name="T81" fmla="*/ 328 h 415"/>
                <a:gd name="T82" fmla="*/ 569 w 581"/>
                <a:gd name="T83" fmla="*/ 325 h 415"/>
                <a:gd name="T84" fmla="*/ 567 w 581"/>
                <a:gd name="T85" fmla="*/ 265 h 415"/>
                <a:gd name="T86" fmla="*/ 580 w 581"/>
                <a:gd name="T87" fmla="*/ 241 h 415"/>
                <a:gd name="T88" fmla="*/ 562 w 581"/>
                <a:gd name="T89" fmla="*/ 237 h 415"/>
                <a:gd name="T90" fmla="*/ 501 w 581"/>
                <a:gd name="T91" fmla="*/ 195 h 415"/>
                <a:gd name="T92" fmla="*/ 478 w 581"/>
                <a:gd name="T93" fmla="*/ 183 h 415"/>
                <a:gd name="T94" fmla="*/ 498 w 581"/>
                <a:gd name="T95" fmla="*/ 141 h 415"/>
                <a:gd name="T96" fmla="*/ 488 w 581"/>
                <a:gd name="T97" fmla="*/ 113 h 415"/>
                <a:gd name="T98" fmla="*/ 452 w 581"/>
                <a:gd name="T99" fmla="*/ 65 h 415"/>
                <a:gd name="T100" fmla="*/ 452 w 581"/>
                <a:gd name="T101" fmla="*/ 65 h 415"/>
                <a:gd name="T102" fmla="*/ 452 w 581"/>
                <a:gd name="T103" fmla="*/ 65 h 415"/>
                <a:gd name="T104" fmla="*/ 452 w 581"/>
                <a:gd name="T105" fmla="*/ 65 h 415"/>
                <a:gd name="T106" fmla="*/ 433 w 581"/>
                <a:gd name="T107" fmla="*/ 67 h 415"/>
                <a:gd name="T108" fmla="*/ 417 w 581"/>
                <a:gd name="T109" fmla="*/ 62 h 415"/>
                <a:gd name="T110" fmla="*/ 355 w 581"/>
                <a:gd name="T111" fmla="*/ 76 h 415"/>
                <a:gd name="T112" fmla="*/ 341 w 581"/>
                <a:gd name="T113" fmla="*/ 68 h 415"/>
                <a:gd name="T114" fmla="*/ 300 w 581"/>
                <a:gd name="T115" fmla="*/ 72 h 415"/>
                <a:gd name="T116" fmla="*/ 282 w 581"/>
                <a:gd name="T117" fmla="*/ 54 h 415"/>
                <a:gd name="T118" fmla="*/ 300 w 581"/>
                <a:gd name="T119" fmla="*/ 25 h 415"/>
                <a:gd name="T120" fmla="*/ 293 w 581"/>
                <a:gd name="T121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" h="415">
                  <a:moveTo>
                    <a:pt x="293" y="0"/>
                  </a:moveTo>
                  <a:cubicBezTo>
                    <a:pt x="280" y="9"/>
                    <a:pt x="259" y="11"/>
                    <a:pt x="259" y="33"/>
                  </a:cubicBezTo>
                  <a:cubicBezTo>
                    <a:pt x="259" y="46"/>
                    <a:pt x="268" y="50"/>
                    <a:pt x="270" y="64"/>
                  </a:cubicBezTo>
                  <a:cubicBezTo>
                    <a:pt x="270" y="65"/>
                    <a:pt x="274" y="75"/>
                    <a:pt x="274" y="77"/>
                  </a:cubicBezTo>
                  <a:cubicBezTo>
                    <a:pt x="274" y="81"/>
                    <a:pt x="265" y="86"/>
                    <a:pt x="262" y="86"/>
                  </a:cubicBezTo>
                  <a:cubicBezTo>
                    <a:pt x="259" y="86"/>
                    <a:pt x="256" y="85"/>
                    <a:pt x="253" y="85"/>
                  </a:cubicBezTo>
                  <a:cubicBezTo>
                    <a:pt x="252" y="85"/>
                    <a:pt x="250" y="85"/>
                    <a:pt x="249" y="87"/>
                  </a:cubicBezTo>
                  <a:cubicBezTo>
                    <a:pt x="248" y="88"/>
                    <a:pt x="247" y="91"/>
                    <a:pt x="245" y="91"/>
                  </a:cubicBezTo>
                  <a:cubicBezTo>
                    <a:pt x="245" y="91"/>
                    <a:pt x="245" y="91"/>
                    <a:pt x="244" y="90"/>
                  </a:cubicBezTo>
                  <a:cubicBezTo>
                    <a:pt x="243" y="91"/>
                    <a:pt x="243" y="91"/>
                    <a:pt x="242" y="91"/>
                  </a:cubicBezTo>
                  <a:cubicBezTo>
                    <a:pt x="242" y="91"/>
                    <a:pt x="242" y="90"/>
                    <a:pt x="237" y="90"/>
                  </a:cubicBezTo>
                  <a:cubicBezTo>
                    <a:pt x="225" y="90"/>
                    <a:pt x="218" y="99"/>
                    <a:pt x="210" y="106"/>
                  </a:cubicBezTo>
                  <a:cubicBezTo>
                    <a:pt x="210" y="107"/>
                    <a:pt x="205" y="110"/>
                    <a:pt x="205" y="112"/>
                  </a:cubicBezTo>
                  <a:cubicBezTo>
                    <a:pt x="205" y="118"/>
                    <a:pt x="206" y="125"/>
                    <a:pt x="202" y="129"/>
                  </a:cubicBezTo>
                  <a:cubicBezTo>
                    <a:pt x="200" y="131"/>
                    <a:pt x="179" y="140"/>
                    <a:pt x="176" y="141"/>
                  </a:cubicBezTo>
                  <a:cubicBezTo>
                    <a:pt x="173" y="141"/>
                    <a:pt x="172" y="142"/>
                    <a:pt x="168" y="142"/>
                  </a:cubicBezTo>
                  <a:cubicBezTo>
                    <a:pt x="165" y="154"/>
                    <a:pt x="161" y="166"/>
                    <a:pt x="145" y="166"/>
                  </a:cubicBezTo>
                  <a:cubicBezTo>
                    <a:pt x="144" y="170"/>
                    <a:pt x="140" y="174"/>
                    <a:pt x="136" y="174"/>
                  </a:cubicBezTo>
                  <a:cubicBezTo>
                    <a:pt x="130" y="174"/>
                    <a:pt x="125" y="171"/>
                    <a:pt x="120" y="167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5" y="171"/>
                    <a:pt x="115" y="171"/>
                    <a:pt x="115" y="171"/>
                  </a:cubicBezTo>
                  <a:cubicBezTo>
                    <a:pt x="116" y="173"/>
                    <a:pt x="114" y="181"/>
                    <a:pt x="118" y="182"/>
                  </a:cubicBezTo>
                  <a:cubicBezTo>
                    <a:pt x="118" y="185"/>
                    <a:pt x="118" y="185"/>
                    <a:pt x="118" y="185"/>
                  </a:cubicBezTo>
                  <a:cubicBezTo>
                    <a:pt x="116" y="186"/>
                    <a:pt x="110" y="188"/>
                    <a:pt x="106" y="188"/>
                  </a:cubicBezTo>
                  <a:cubicBezTo>
                    <a:pt x="101" y="188"/>
                    <a:pt x="93" y="186"/>
                    <a:pt x="91" y="183"/>
                  </a:cubicBezTo>
                  <a:cubicBezTo>
                    <a:pt x="86" y="184"/>
                    <a:pt x="71" y="188"/>
                    <a:pt x="71" y="192"/>
                  </a:cubicBezTo>
                  <a:cubicBezTo>
                    <a:pt x="71" y="193"/>
                    <a:pt x="71" y="194"/>
                    <a:pt x="72" y="194"/>
                  </a:cubicBezTo>
                  <a:cubicBezTo>
                    <a:pt x="72" y="202"/>
                    <a:pt x="95" y="207"/>
                    <a:pt x="104" y="209"/>
                  </a:cubicBezTo>
                  <a:cubicBezTo>
                    <a:pt x="106" y="210"/>
                    <a:pt x="107" y="212"/>
                    <a:pt x="110" y="213"/>
                  </a:cubicBezTo>
                  <a:cubicBezTo>
                    <a:pt x="110" y="221"/>
                    <a:pt x="113" y="231"/>
                    <a:pt x="124" y="231"/>
                  </a:cubicBezTo>
                  <a:cubicBezTo>
                    <a:pt x="124" y="235"/>
                    <a:pt x="127" y="234"/>
                    <a:pt x="127" y="239"/>
                  </a:cubicBezTo>
                  <a:cubicBezTo>
                    <a:pt x="127" y="241"/>
                    <a:pt x="126" y="245"/>
                    <a:pt x="125" y="247"/>
                  </a:cubicBezTo>
                  <a:cubicBezTo>
                    <a:pt x="126" y="246"/>
                    <a:pt x="126" y="246"/>
                    <a:pt x="126" y="246"/>
                  </a:cubicBezTo>
                  <a:cubicBezTo>
                    <a:pt x="126" y="249"/>
                    <a:pt x="126" y="258"/>
                    <a:pt x="126" y="260"/>
                  </a:cubicBezTo>
                  <a:cubicBezTo>
                    <a:pt x="126" y="270"/>
                    <a:pt x="119" y="274"/>
                    <a:pt x="119" y="284"/>
                  </a:cubicBezTo>
                  <a:cubicBezTo>
                    <a:pt x="118" y="284"/>
                    <a:pt x="110" y="287"/>
                    <a:pt x="106" y="287"/>
                  </a:cubicBezTo>
                  <a:cubicBezTo>
                    <a:pt x="102" y="287"/>
                    <a:pt x="99" y="284"/>
                    <a:pt x="94" y="284"/>
                  </a:cubicBezTo>
                  <a:cubicBezTo>
                    <a:pt x="94" y="284"/>
                    <a:pt x="93" y="284"/>
                    <a:pt x="91" y="285"/>
                  </a:cubicBezTo>
                  <a:cubicBezTo>
                    <a:pt x="66" y="285"/>
                    <a:pt x="66" y="285"/>
                    <a:pt x="66" y="285"/>
                  </a:cubicBezTo>
                  <a:cubicBezTo>
                    <a:pt x="63" y="284"/>
                    <a:pt x="59" y="284"/>
                    <a:pt x="57" y="282"/>
                  </a:cubicBezTo>
                  <a:cubicBezTo>
                    <a:pt x="33" y="282"/>
                    <a:pt x="33" y="282"/>
                    <a:pt x="33" y="282"/>
                  </a:cubicBezTo>
                  <a:cubicBezTo>
                    <a:pt x="33" y="282"/>
                    <a:pt x="32" y="282"/>
                    <a:pt x="32" y="282"/>
                  </a:cubicBezTo>
                  <a:cubicBezTo>
                    <a:pt x="29" y="282"/>
                    <a:pt x="27" y="279"/>
                    <a:pt x="25" y="279"/>
                  </a:cubicBezTo>
                  <a:cubicBezTo>
                    <a:pt x="22" y="279"/>
                    <a:pt x="4" y="291"/>
                    <a:pt x="4" y="294"/>
                  </a:cubicBezTo>
                  <a:cubicBezTo>
                    <a:pt x="4" y="298"/>
                    <a:pt x="10" y="306"/>
                    <a:pt x="10" y="314"/>
                  </a:cubicBezTo>
                  <a:cubicBezTo>
                    <a:pt x="10" y="327"/>
                    <a:pt x="5" y="341"/>
                    <a:pt x="5" y="354"/>
                  </a:cubicBezTo>
                  <a:cubicBezTo>
                    <a:pt x="5" y="358"/>
                    <a:pt x="0" y="360"/>
                    <a:pt x="0" y="367"/>
                  </a:cubicBezTo>
                  <a:cubicBezTo>
                    <a:pt x="0" y="371"/>
                    <a:pt x="4" y="374"/>
                    <a:pt x="8" y="374"/>
                  </a:cubicBezTo>
                  <a:cubicBezTo>
                    <a:pt x="8" y="380"/>
                    <a:pt x="8" y="384"/>
                    <a:pt x="8" y="395"/>
                  </a:cubicBezTo>
                  <a:cubicBezTo>
                    <a:pt x="8" y="397"/>
                    <a:pt x="9" y="399"/>
                    <a:pt x="12" y="399"/>
                  </a:cubicBezTo>
                  <a:cubicBezTo>
                    <a:pt x="20" y="399"/>
                    <a:pt x="26" y="396"/>
                    <a:pt x="35" y="396"/>
                  </a:cubicBezTo>
                  <a:cubicBezTo>
                    <a:pt x="47" y="396"/>
                    <a:pt x="48" y="415"/>
                    <a:pt x="55" y="415"/>
                  </a:cubicBezTo>
                  <a:cubicBezTo>
                    <a:pt x="67" y="415"/>
                    <a:pt x="74" y="405"/>
                    <a:pt x="87" y="405"/>
                  </a:cubicBezTo>
                  <a:cubicBezTo>
                    <a:pt x="89" y="405"/>
                    <a:pt x="94" y="403"/>
                    <a:pt x="99" y="403"/>
                  </a:cubicBezTo>
                  <a:cubicBezTo>
                    <a:pt x="101" y="403"/>
                    <a:pt x="102" y="403"/>
                    <a:pt x="103" y="403"/>
                  </a:cubicBezTo>
                  <a:cubicBezTo>
                    <a:pt x="103" y="403"/>
                    <a:pt x="103" y="403"/>
                    <a:pt x="103" y="403"/>
                  </a:cubicBezTo>
                  <a:cubicBezTo>
                    <a:pt x="104" y="403"/>
                    <a:pt x="105" y="403"/>
                    <a:pt x="106" y="403"/>
                  </a:cubicBezTo>
                  <a:cubicBezTo>
                    <a:pt x="114" y="403"/>
                    <a:pt x="115" y="393"/>
                    <a:pt x="121" y="390"/>
                  </a:cubicBezTo>
                  <a:cubicBezTo>
                    <a:pt x="132" y="384"/>
                    <a:pt x="135" y="378"/>
                    <a:pt x="142" y="368"/>
                  </a:cubicBezTo>
                  <a:cubicBezTo>
                    <a:pt x="139" y="367"/>
                    <a:pt x="137" y="365"/>
                    <a:pt x="137" y="361"/>
                  </a:cubicBezTo>
                  <a:cubicBezTo>
                    <a:pt x="137" y="349"/>
                    <a:pt x="152" y="327"/>
                    <a:pt x="162" y="325"/>
                  </a:cubicBezTo>
                  <a:cubicBezTo>
                    <a:pt x="173" y="323"/>
                    <a:pt x="184" y="319"/>
                    <a:pt x="187" y="308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4" y="289"/>
                    <a:pt x="193" y="284"/>
                    <a:pt x="201" y="284"/>
                  </a:cubicBezTo>
                  <a:cubicBezTo>
                    <a:pt x="211" y="284"/>
                    <a:pt x="219" y="289"/>
                    <a:pt x="230" y="289"/>
                  </a:cubicBezTo>
                  <a:cubicBezTo>
                    <a:pt x="242" y="289"/>
                    <a:pt x="249" y="280"/>
                    <a:pt x="259" y="275"/>
                  </a:cubicBezTo>
                  <a:cubicBezTo>
                    <a:pt x="263" y="273"/>
                    <a:pt x="264" y="266"/>
                    <a:pt x="274" y="266"/>
                  </a:cubicBezTo>
                  <a:cubicBezTo>
                    <a:pt x="294" y="266"/>
                    <a:pt x="297" y="288"/>
                    <a:pt x="306" y="300"/>
                  </a:cubicBezTo>
                  <a:cubicBezTo>
                    <a:pt x="307" y="304"/>
                    <a:pt x="315" y="306"/>
                    <a:pt x="319" y="309"/>
                  </a:cubicBezTo>
                  <a:cubicBezTo>
                    <a:pt x="328" y="318"/>
                    <a:pt x="332" y="323"/>
                    <a:pt x="348" y="327"/>
                  </a:cubicBezTo>
                  <a:cubicBezTo>
                    <a:pt x="348" y="330"/>
                    <a:pt x="356" y="332"/>
                    <a:pt x="358" y="332"/>
                  </a:cubicBezTo>
                  <a:cubicBezTo>
                    <a:pt x="359" y="335"/>
                    <a:pt x="371" y="348"/>
                    <a:pt x="373" y="348"/>
                  </a:cubicBezTo>
                  <a:cubicBezTo>
                    <a:pt x="374" y="353"/>
                    <a:pt x="378" y="355"/>
                    <a:pt x="378" y="363"/>
                  </a:cubicBezTo>
                  <a:cubicBezTo>
                    <a:pt x="378" y="369"/>
                    <a:pt x="375" y="377"/>
                    <a:pt x="369" y="377"/>
                  </a:cubicBezTo>
                  <a:cubicBezTo>
                    <a:pt x="369" y="379"/>
                    <a:pt x="371" y="381"/>
                    <a:pt x="375" y="381"/>
                  </a:cubicBezTo>
                  <a:cubicBezTo>
                    <a:pt x="382" y="381"/>
                    <a:pt x="381" y="370"/>
                    <a:pt x="386" y="365"/>
                  </a:cubicBezTo>
                  <a:cubicBezTo>
                    <a:pt x="386" y="365"/>
                    <a:pt x="393" y="365"/>
                    <a:pt x="393" y="362"/>
                  </a:cubicBezTo>
                  <a:cubicBezTo>
                    <a:pt x="393" y="355"/>
                    <a:pt x="383" y="354"/>
                    <a:pt x="383" y="347"/>
                  </a:cubicBezTo>
                  <a:cubicBezTo>
                    <a:pt x="383" y="342"/>
                    <a:pt x="389" y="339"/>
                    <a:pt x="395" y="339"/>
                  </a:cubicBezTo>
                  <a:cubicBezTo>
                    <a:pt x="403" y="339"/>
                    <a:pt x="407" y="345"/>
                    <a:pt x="412" y="346"/>
                  </a:cubicBezTo>
                  <a:cubicBezTo>
                    <a:pt x="413" y="335"/>
                    <a:pt x="401" y="331"/>
                    <a:pt x="390" y="326"/>
                  </a:cubicBezTo>
                  <a:cubicBezTo>
                    <a:pt x="387" y="324"/>
                    <a:pt x="374" y="322"/>
                    <a:pt x="376" y="315"/>
                  </a:cubicBezTo>
                  <a:cubicBezTo>
                    <a:pt x="378" y="314"/>
                    <a:pt x="378" y="313"/>
                    <a:pt x="378" y="311"/>
                  </a:cubicBezTo>
                  <a:cubicBezTo>
                    <a:pt x="373" y="311"/>
                    <a:pt x="369" y="312"/>
                    <a:pt x="365" y="312"/>
                  </a:cubicBezTo>
                  <a:cubicBezTo>
                    <a:pt x="362" y="312"/>
                    <a:pt x="360" y="312"/>
                    <a:pt x="356" y="310"/>
                  </a:cubicBezTo>
                  <a:cubicBezTo>
                    <a:pt x="352" y="308"/>
                    <a:pt x="348" y="299"/>
                    <a:pt x="346" y="292"/>
                  </a:cubicBezTo>
                  <a:cubicBezTo>
                    <a:pt x="345" y="287"/>
                    <a:pt x="341" y="278"/>
                    <a:pt x="333" y="276"/>
                  </a:cubicBezTo>
                  <a:cubicBezTo>
                    <a:pt x="326" y="274"/>
                    <a:pt x="322" y="270"/>
                    <a:pt x="322" y="263"/>
                  </a:cubicBezTo>
                  <a:cubicBezTo>
                    <a:pt x="322" y="259"/>
                    <a:pt x="323" y="256"/>
                    <a:pt x="324" y="253"/>
                  </a:cubicBezTo>
                  <a:cubicBezTo>
                    <a:pt x="323" y="253"/>
                    <a:pt x="321" y="251"/>
                    <a:pt x="321" y="250"/>
                  </a:cubicBezTo>
                  <a:cubicBezTo>
                    <a:pt x="321" y="244"/>
                    <a:pt x="333" y="244"/>
                    <a:pt x="338" y="240"/>
                  </a:cubicBezTo>
                  <a:cubicBezTo>
                    <a:pt x="342" y="244"/>
                    <a:pt x="338" y="255"/>
                    <a:pt x="345" y="255"/>
                  </a:cubicBezTo>
                  <a:cubicBezTo>
                    <a:pt x="351" y="255"/>
                    <a:pt x="355" y="255"/>
                    <a:pt x="361" y="255"/>
                  </a:cubicBezTo>
                  <a:cubicBezTo>
                    <a:pt x="361" y="267"/>
                    <a:pt x="374" y="285"/>
                    <a:pt x="386" y="285"/>
                  </a:cubicBezTo>
                  <a:cubicBezTo>
                    <a:pt x="389" y="285"/>
                    <a:pt x="390" y="285"/>
                    <a:pt x="393" y="285"/>
                  </a:cubicBezTo>
                  <a:cubicBezTo>
                    <a:pt x="393" y="292"/>
                    <a:pt x="402" y="293"/>
                    <a:pt x="409" y="296"/>
                  </a:cubicBezTo>
                  <a:cubicBezTo>
                    <a:pt x="417" y="300"/>
                    <a:pt x="428" y="311"/>
                    <a:pt x="428" y="318"/>
                  </a:cubicBezTo>
                  <a:cubicBezTo>
                    <a:pt x="428" y="323"/>
                    <a:pt x="428" y="326"/>
                    <a:pt x="428" y="332"/>
                  </a:cubicBezTo>
                  <a:cubicBezTo>
                    <a:pt x="428" y="343"/>
                    <a:pt x="437" y="348"/>
                    <a:pt x="443" y="354"/>
                  </a:cubicBezTo>
                  <a:cubicBezTo>
                    <a:pt x="448" y="359"/>
                    <a:pt x="452" y="364"/>
                    <a:pt x="454" y="371"/>
                  </a:cubicBezTo>
                  <a:cubicBezTo>
                    <a:pt x="454" y="372"/>
                    <a:pt x="455" y="377"/>
                    <a:pt x="457" y="377"/>
                  </a:cubicBezTo>
                  <a:cubicBezTo>
                    <a:pt x="460" y="377"/>
                    <a:pt x="463" y="377"/>
                    <a:pt x="466" y="377"/>
                  </a:cubicBezTo>
                  <a:cubicBezTo>
                    <a:pt x="465" y="380"/>
                    <a:pt x="459" y="381"/>
                    <a:pt x="459" y="385"/>
                  </a:cubicBezTo>
                  <a:cubicBezTo>
                    <a:pt x="459" y="394"/>
                    <a:pt x="467" y="402"/>
                    <a:pt x="475" y="402"/>
                  </a:cubicBezTo>
                  <a:cubicBezTo>
                    <a:pt x="476" y="402"/>
                    <a:pt x="480" y="402"/>
                    <a:pt x="483" y="402"/>
                  </a:cubicBezTo>
                  <a:cubicBezTo>
                    <a:pt x="477" y="400"/>
                    <a:pt x="483" y="393"/>
                    <a:pt x="483" y="390"/>
                  </a:cubicBezTo>
                  <a:cubicBezTo>
                    <a:pt x="483" y="386"/>
                    <a:pt x="481" y="384"/>
                    <a:pt x="479" y="381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482" y="380"/>
                    <a:pt x="487" y="384"/>
                    <a:pt x="493" y="385"/>
                  </a:cubicBezTo>
                  <a:cubicBezTo>
                    <a:pt x="494" y="385"/>
                    <a:pt x="494" y="385"/>
                    <a:pt x="494" y="385"/>
                  </a:cubicBezTo>
                  <a:cubicBezTo>
                    <a:pt x="495" y="381"/>
                    <a:pt x="501" y="383"/>
                    <a:pt x="503" y="382"/>
                  </a:cubicBezTo>
                  <a:cubicBezTo>
                    <a:pt x="502" y="381"/>
                    <a:pt x="501" y="379"/>
                    <a:pt x="501" y="377"/>
                  </a:cubicBezTo>
                  <a:cubicBezTo>
                    <a:pt x="497" y="377"/>
                    <a:pt x="483" y="364"/>
                    <a:pt x="483" y="362"/>
                  </a:cubicBezTo>
                  <a:cubicBezTo>
                    <a:pt x="483" y="361"/>
                    <a:pt x="484" y="359"/>
                    <a:pt x="485" y="356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5" y="342"/>
                    <a:pt x="478" y="339"/>
                    <a:pt x="481" y="339"/>
                  </a:cubicBezTo>
                  <a:cubicBezTo>
                    <a:pt x="485" y="339"/>
                    <a:pt x="486" y="346"/>
                    <a:pt x="494" y="346"/>
                  </a:cubicBezTo>
                  <a:cubicBezTo>
                    <a:pt x="495" y="342"/>
                    <a:pt x="495" y="339"/>
                    <a:pt x="494" y="335"/>
                  </a:cubicBezTo>
                  <a:cubicBezTo>
                    <a:pt x="501" y="333"/>
                    <a:pt x="503" y="328"/>
                    <a:pt x="512" y="328"/>
                  </a:cubicBezTo>
                  <a:cubicBezTo>
                    <a:pt x="521" y="328"/>
                    <a:pt x="526" y="339"/>
                    <a:pt x="534" y="339"/>
                  </a:cubicBezTo>
                  <a:cubicBezTo>
                    <a:pt x="541" y="339"/>
                    <a:pt x="542" y="332"/>
                    <a:pt x="549" y="329"/>
                  </a:cubicBezTo>
                  <a:cubicBezTo>
                    <a:pt x="551" y="328"/>
                    <a:pt x="553" y="327"/>
                    <a:pt x="554" y="327"/>
                  </a:cubicBezTo>
                  <a:cubicBezTo>
                    <a:pt x="555" y="327"/>
                    <a:pt x="556" y="328"/>
                    <a:pt x="556" y="328"/>
                  </a:cubicBezTo>
                  <a:cubicBezTo>
                    <a:pt x="557" y="328"/>
                    <a:pt x="557" y="328"/>
                    <a:pt x="558" y="328"/>
                  </a:cubicBezTo>
                  <a:cubicBezTo>
                    <a:pt x="559" y="328"/>
                    <a:pt x="561" y="327"/>
                    <a:pt x="562" y="327"/>
                  </a:cubicBezTo>
                  <a:cubicBezTo>
                    <a:pt x="565" y="326"/>
                    <a:pt x="567" y="327"/>
                    <a:pt x="569" y="325"/>
                  </a:cubicBezTo>
                  <a:cubicBezTo>
                    <a:pt x="566" y="320"/>
                    <a:pt x="552" y="313"/>
                    <a:pt x="552" y="302"/>
                  </a:cubicBezTo>
                  <a:cubicBezTo>
                    <a:pt x="552" y="295"/>
                    <a:pt x="561" y="284"/>
                    <a:pt x="567" y="279"/>
                  </a:cubicBezTo>
                  <a:cubicBezTo>
                    <a:pt x="567" y="265"/>
                    <a:pt x="567" y="265"/>
                    <a:pt x="567" y="265"/>
                  </a:cubicBezTo>
                  <a:cubicBezTo>
                    <a:pt x="568" y="262"/>
                    <a:pt x="568" y="266"/>
                    <a:pt x="570" y="258"/>
                  </a:cubicBezTo>
                  <a:cubicBezTo>
                    <a:pt x="570" y="252"/>
                    <a:pt x="576" y="250"/>
                    <a:pt x="581" y="249"/>
                  </a:cubicBezTo>
                  <a:cubicBezTo>
                    <a:pt x="580" y="246"/>
                    <a:pt x="581" y="244"/>
                    <a:pt x="580" y="241"/>
                  </a:cubicBezTo>
                  <a:cubicBezTo>
                    <a:pt x="577" y="241"/>
                    <a:pt x="570" y="244"/>
                    <a:pt x="568" y="244"/>
                  </a:cubicBezTo>
                  <a:cubicBezTo>
                    <a:pt x="565" y="241"/>
                    <a:pt x="565" y="241"/>
                    <a:pt x="565" y="241"/>
                  </a:cubicBezTo>
                  <a:cubicBezTo>
                    <a:pt x="564" y="240"/>
                    <a:pt x="562" y="239"/>
                    <a:pt x="562" y="237"/>
                  </a:cubicBezTo>
                  <a:cubicBezTo>
                    <a:pt x="562" y="216"/>
                    <a:pt x="562" y="216"/>
                    <a:pt x="562" y="216"/>
                  </a:cubicBezTo>
                  <a:cubicBezTo>
                    <a:pt x="549" y="216"/>
                    <a:pt x="552" y="188"/>
                    <a:pt x="538" y="188"/>
                  </a:cubicBezTo>
                  <a:cubicBezTo>
                    <a:pt x="525" y="188"/>
                    <a:pt x="517" y="195"/>
                    <a:pt x="501" y="195"/>
                  </a:cubicBezTo>
                  <a:cubicBezTo>
                    <a:pt x="497" y="195"/>
                    <a:pt x="493" y="195"/>
                    <a:pt x="490" y="195"/>
                  </a:cubicBezTo>
                  <a:cubicBezTo>
                    <a:pt x="483" y="195"/>
                    <a:pt x="478" y="194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71"/>
                    <a:pt x="480" y="162"/>
                    <a:pt x="486" y="153"/>
                  </a:cubicBezTo>
                  <a:cubicBezTo>
                    <a:pt x="488" y="150"/>
                    <a:pt x="498" y="147"/>
                    <a:pt x="498" y="141"/>
                  </a:cubicBezTo>
                  <a:cubicBezTo>
                    <a:pt x="498" y="131"/>
                    <a:pt x="488" y="124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06"/>
                    <a:pt x="496" y="103"/>
                    <a:pt x="496" y="96"/>
                  </a:cubicBezTo>
                  <a:cubicBezTo>
                    <a:pt x="496" y="84"/>
                    <a:pt x="491" y="64"/>
                    <a:pt x="479" y="64"/>
                  </a:cubicBezTo>
                  <a:cubicBezTo>
                    <a:pt x="469" y="64"/>
                    <a:pt x="46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48" y="65"/>
                    <a:pt x="444" y="65"/>
                    <a:pt x="439" y="66"/>
                  </a:cubicBezTo>
                  <a:cubicBezTo>
                    <a:pt x="437" y="66"/>
                    <a:pt x="435" y="66"/>
                    <a:pt x="433" y="67"/>
                  </a:cubicBezTo>
                  <a:cubicBezTo>
                    <a:pt x="433" y="67"/>
                    <a:pt x="433" y="67"/>
                    <a:pt x="433" y="66"/>
                  </a:cubicBezTo>
                  <a:cubicBezTo>
                    <a:pt x="427" y="67"/>
                    <a:pt x="421" y="68"/>
                    <a:pt x="414" y="68"/>
                  </a:cubicBezTo>
                  <a:cubicBezTo>
                    <a:pt x="414" y="67"/>
                    <a:pt x="416" y="64"/>
                    <a:pt x="417" y="62"/>
                  </a:cubicBezTo>
                  <a:cubicBezTo>
                    <a:pt x="413" y="60"/>
                    <a:pt x="406" y="60"/>
                    <a:pt x="399" y="60"/>
                  </a:cubicBezTo>
                  <a:cubicBezTo>
                    <a:pt x="392" y="60"/>
                    <a:pt x="384" y="68"/>
                    <a:pt x="379" y="70"/>
                  </a:cubicBezTo>
                  <a:cubicBezTo>
                    <a:pt x="371" y="74"/>
                    <a:pt x="364" y="72"/>
                    <a:pt x="355" y="76"/>
                  </a:cubicBezTo>
                  <a:cubicBezTo>
                    <a:pt x="353" y="77"/>
                    <a:pt x="352" y="81"/>
                    <a:pt x="346" y="81"/>
                  </a:cubicBezTo>
                  <a:cubicBezTo>
                    <a:pt x="346" y="81"/>
                    <a:pt x="337" y="75"/>
                    <a:pt x="337" y="74"/>
                  </a:cubicBezTo>
                  <a:cubicBezTo>
                    <a:pt x="337" y="72"/>
                    <a:pt x="340" y="70"/>
                    <a:pt x="341" y="68"/>
                  </a:cubicBezTo>
                  <a:cubicBezTo>
                    <a:pt x="340" y="68"/>
                    <a:pt x="339" y="68"/>
                    <a:pt x="338" y="68"/>
                  </a:cubicBezTo>
                  <a:cubicBezTo>
                    <a:pt x="327" y="68"/>
                    <a:pt x="318" y="78"/>
                    <a:pt x="304" y="78"/>
                  </a:cubicBezTo>
                  <a:cubicBezTo>
                    <a:pt x="303" y="78"/>
                    <a:pt x="301" y="75"/>
                    <a:pt x="300" y="72"/>
                  </a:cubicBezTo>
                  <a:cubicBezTo>
                    <a:pt x="296" y="72"/>
                    <a:pt x="294" y="70"/>
                    <a:pt x="288" y="70"/>
                  </a:cubicBezTo>
                  <a:cubicBezTo>
                    <a:pt x="288" y="68"/>
                    <a:pt x="288" y="67"/>
                    <a:pt x="288" y="64"/>
                  </a:cubicBezTo>
                  <a:cubicBezTo>
                    <a:pt x="285" y="63"/>
                    <a:pt x="282" y="60"/>
                    <a:pt x="282" y="54"/>
                  </a:cubicBezTo>
                  <a:cubicBezTo>
                    <a:pt x="282" y="45"/>
                    <a:pt x="288" y="40"/>
                    <a:pt x="294" y="35"/>
                  </a:cubicBezTo>
                  <a:cubicBezTo>
                    <a:pt x="295" y="33"/>
                    <a:pt x="300" y="32"/>
                    <a:pt x="300" y="30"/>
                  </a:cubicBezTo>
                  <a:cubicBezTo>
                    <a:pt x="300" y="28"/>
                    <a:pt x="300" y="27"/>
                    <a:pt x="300" y="25"/>
                  </a:cubicBezTo>
                  <a:cubicBezTo>
                    <a:pt x="296" y="25"/>
                    <a:pt x="290" y="25"/>
                    <a:pt x="290" y="20"/>
                  </a:cubicBezTo>
                  <a:cubicBezTo>
                    <a:pt x="290" y="14"/>
                    <a:pt x="290" y="11"/>
                    <a:pt x="293" y="6"/>
                  </a:cubicBezTo>
                  <a:cubicBezTo>
                    <a:pt x="293" y="0"/>
                    <a:pt x="293" y="0"/>
                    <a:pt x="293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93"/>
            <p:cNvSpPr>
              <a:spLocks/>
            </p:cNvSpPr>
            <p:nvPr/>
          </p:nvSpPr>
          <p:spPr bwMode="auto">
            <a:xfrm>
              <a:off x="3621" y="-27"/>
              <a:ext cx="927" cy="895"/>
            </a:xfrm>
            <a:custGeom>
              <a:avLst/>
              <a:gdLst>
                <a:gd name="T0" fmla="*/ 321 w 392"/>
                <a:gd name="T1" fmla="*/ 15 h 378"/>
                <a:gd name="T2" fmla="*/ 297 w 392"/>
                <a:gd name="T3" fmla="*/ 21 h 378"/>
                <a:gd name="T4" fmla="*/ 307 w 392"/>
                <a:gd name="T5" fmla="*/ 4 h 378"/>
                <a:gd name="T6" fmla="*/ 279 w 392"/>
                <a:gd name="T7" fmla="*/ 11 h 378"/>
                <a:gd name="T8" fmla="*/ 257 w 392"/>
                <a:gd name="T9" fmla="*/ 11 h 378"/>
                <a:gd name="T10" fmla="*/ 239 w 392"/>
                <a:gd name="T11" fmla="*/ 32 h 378"/>
                <a:gd name="T12" fmla="*/ 220 w 392"/>
                <a:gd name="T13" fmla="*/ 37 h 378"/>
                <a:gd name="T14" fmla="*/ 197 w 392"/>
                <a:gd name="T15" fmla="*/ 37 h 378"/>
                <a:gd name="T16" fmla="*/ 196 w 392"/>
                <a:gd name="T17" fmla="*/ 43 h 378"/>
                <a:gd name="T18" fmla="*/ 178 w 392"/>
                <a:gd name="T19" fmla="*/ 51 h 378"/>
                <a:gd name="T20" fmla="*/ 187 w 392"/>
                <a:gd name="T21" fmla="*/ 52 h 378"/>
                <a:gd name="T22" fmla="*/ 160 w 392"/>
                <a:gd name="T23" fmla="*/ 60 h 378"/>
                <a:gd name="T24" fmla="*/ 154 w 392"/>
                <a:gd name="T25" fmla="*/ 57 h 378"/>
                <a:gd name="T26" fmla="*/ 141 w 392"/>
                <a:gd name="T27" fmla="*/ 64 h 378"/>
                <a:gd name="T28" fmla="*/ 139 w 392"/>
                <a:gd name="T29" fmla="*/ 73 h 378"/>
                <a:gd name="T30" fmla="*/ 141 w 392"/>
                <a:gd name="T31" fmla="*/ 97 h 378"/>
                <a:gd name="T32" fmla="*/ 111 w 392"/>
                <a:gd name="T33" fmla="*/ 131 h 378"/>
                <a:gd name="T34" fmla="*/ 54 w 392"/>
                <a:gd name="T35" fmla="*/ 189 h 378"/>
                <a:gd name="T36" fmla="*/ 62 w 392"/>
                <a:gd name="T37" fmla="*/ 193 h 378"/>
                <a:gd name="T38" fmla="*/ 12 w 392"/>
                <a:gd name="T39" fmla="*/ 225 h 378"/>
                <a:gd name="T40" fmla="*/ 9 w 392"/>
                <a:gd name="T41" fmla="*/ 274 h 378"/>
                <a:gd name="T42" fmla="*/ 15 w 392"/>
                <a:gd name="T43" fmla="*/ 285 h 378"/>
                <a:gd name="T44" fmla="*/ 6 w 392"/>
                <a:gd name="T45" fmla="*/ 301 h 378"/>
                <a:gd name="T46" fmla="*/ 80 w 392"/>
                <a:gd name="T47" fmla="*/ 280 h 378"/>
                <a:gd name="T48" fmla="*/ 88 w 392"/>
                <a:gd name="T49" fmla="*/ 300 h 378"/>
                <a:gd name="T50" fmla="*/ 110 w 392"/>
                <a:gd name="T51" fmla="*/ 348 h 378"/>
                <a:gd name="T52" fmla="*/ 120 w 392"/>
                <a:gd name="T53" fmla="*/ 378 h 378"/>
                <a:gd name="T54" fmla="*/ 160 w 392"/>
                <a:gd name="T55" fmla="*/ 361 h 378"/>
                <a:gd name="T56" fmla="*/ 168 w 392"/>
                <a:gd name="T57" fmla="*/ 327 h 378"/>
                <a:gd name="T58" fmla="*/ 204 w 392"/>
                <a:gd name="T59" fmla="*/ 279 h 378"/>
                <a:gd name="T60" fmla="*/ 176 w 392"/>
                <a:gd name="T61" fmla="*/ 248 h 378"/>
                <a:gd name="T62" fmla="*/ 183 w 392"/>
                <a:gd name="T63" fmla="*/ 217 h 378"/>
                <a:gd name="T64" fmla="*/ 242 w 392"/>
                <a:gd name="T65" fmla="*/ 171 h 378"/>
                <a:gd name="T66" fmla="*/ 273 w 392"/>
                <a:gd name="T67" fmla="*/ 138 h 378"/>
                <a:gd name="T68" fmla="*/ 284 w 392"/>
                <a:gd name="T69" fmla="*/ 169 h 378"/>
                <a:gd name="T70" fmla="*/ 236 w 392"/>
                <a:gd name="T71" fmla="*/ 217 h 378"/>
                <a:gd name="T72" fmla="*/ 239 w 392"/>
                <a:gd name="T73" fmla="*/ 248 h 378"/>
                <a:gd name="T74" fmla="*/ 273 w 392"/>
                <a:gd name="T75" fmla="*/ 274 h 378"/>
                <a:gd name="T76" fmla="*/ 313 w 392"/>
                <a:gd name="T77" fmla="*/ 266 h 378"/>
                <a:gd name="T78" fmla="*/ 345 w 392"/>
                <a:gd name="T79" fmla="*/ 255 h 378"/>
                <a:gd name="T80" fmla="*/ 392 w 392"/>
                <a:gd name="T81" fmla="*/ 204 h 378"/>
                <a:gd name="T82" fmla="*/ 375 w 392"/>
                <a:gd name="T83" fmla="*/ 181 h 378"/>
                <a:gd name="T84" fmla="*/ 382 w 392"/>
                <a:gd name="T85" fmla="*/ 174 h 378"/>
                <a:gd name="T86" fmla="*/ 366 w 392"/>
                <a:gd name="T87" fmla="*/ 148 h 378"/>
                <a:gd name="T88" fmla="*/ 371 w 392"/>
                <a:gd name="T89" fmla="*/ 132 h 378"/>
                <a:gd name="T90" fmla="*/ 361 w 392"/>
                <a:gd name="T91" fmla="*/ 106 h 378"/>
                <a:gd name="T92" fmla="*/ 370 w 392"/>
                <a:gd name="T93" fmla="*/ 84 h 378"/>
                <a:gd name="T94" fmla="*/ 352 w 392"/>
                <a:gd name="T95" fmla="*/ 63 h 378"/>
                <a:gd name="T96" fmla="*/ 378 w 392"/>
                <a:gd name="T97" fmla="*/ 36 h 378"/>
                <a:gd name="T98" fmla="*/ 352 w 392"/>
                <a:gd name="T99" fmla="*/ 26 h 378"/>
                <a:gd name="T100" fmla="*/ 354 w 392"/>
                <a:gd name="T101" fmla="*/ 4 h 378"/>
                <a:gd name="T102" fmla="*/ 341 w 392"/>
                <a:gd name="T10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92" h="378">
                  <a:moveTo>
                    <a:pt x="341" y="0"/>
                  </a:moveTo>
                  <a:cubicBezTo>
                    <a:pt x="333" y="6"/>
                    <a:pt x="328" y="8"/>
                    <a:pt x="321" y="15"/>
                  </a:cubicBezTo>
                  <a:cubicBezTo>
                    <a:pt x="320" y="12"/>
                    <a:pt x="320" y="9"/>
                    <a:pt x="318" y="6"/>
                  </a:cubicBezTo>
                  <a:cubicBezTo>
                    <a:pt x="310" y="10"/>
                    <a:pt x="306" y="21"/>
                    <a:pt x="297" y="21"/>
                  </a:cubicBezTo>
                  <a:cubicBezTo>
                    <a:pt x="296" y="21"/>
                    <a:pt x="296" y="21"/>
                    <a:pt x="296" y="21"/>
                  </a:cubicBezTo>
                  <a:cubicBezTo>
                    <a:pt x="298" y="14"/>
                    <a:pt x="307" y="12"/>
                    <a:pt x="307" y="4"/>
                  </a:cubicBezTo>
                  <a:cubicBezTo>
                    <a:pt x="307" y="3"/>
                    <a:pt x="306" y="3"/>
                    <a:pt x="304" y="3"/>
                  </a:cubicBezTo>
                  <a:cubicBezTo>
                    <a:pt x="299" y="3"/>
                    <a:pt x="285" y="11"/>
                    <a:pt x="279" y="11"/>
                  </a:cubicBezTo>
                  <a:cubicBezTo>
                    <a:pt x="274" y="11"/>
                    <a:pt x="271" y="7"/>
                    <a:pt x="268" y="3"/>
                  </a:cubicBezTo>
                  <a:cubicBezTo>
                    <a:pt x="266" y="6"/>
                    <a:pt x="257" y="8"/>
                    <a:pt x="257" y="11"/>
                  </a:cubicBezTo>
                  <a:cubicBezTo>
                    <a:pt x="257" y="14"/>
                    <a:pt x="260" y="16"/>
                    <a:pt x="264" y="17"/>
                  </a:cubicBezTo>
                  <a:cubicBezTo>
                    <a:pt x="255" y="22"/>
                    <a:pt x="246" y="19"/>
                    <a:pt x="239" y="32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28" y="23"/>
                    <a:pt x="226" y="36"/>
                    <a:pt x="220" y="37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12" y="32"/>
                    <a:pt x="202" y="32"/>
                    <a:pt x="197" y="37"/>
                  </a:cubicBezTo>
                  <a:cubicBezTo>
                    <a:pt x="199" y="39"/>
                    <a:pt x="198" y="39"/>
                    <a:pt x="201" y="41"/>
                  </a:cubicBezTo>
                  <a:cubicBezTo>
                    <a:pt x="199" y="42"/>
                    <a:pt x="198" y="43"/>
                    <a:pt x="196" y="43"/>
                  </a:cubicBezTo>
                  <a:cubicBezTo>
                    <a:pt x="194" y="43"/>
                    <a:pt x="192" y="42"/>
                    <a:pt x="191" y="42"/>
                  </a:cubicBezTo>
                  <a:cubicBezTo>
                    <a:pt x="185" y="42"/>
                    <a:pt x="181" y="47"/>
                    <a:pt x="178" y="51"/>
                  </a:cubicBezTo>
                  <a:cubicBezTo>
                    <a:pt x="180" y="51"/>
                    <a:pt x="181" y="51"/>
                    <a:pt x="181" y="51"/>
                  </a:cubicBezTo>
                  <a:cubicBezTo>
                    <a:pt x="183" y="51"/>
                    <a:pt x="184" y="51"/>
                    <a:pt x="187" y="52"/>
                  </a:cubicBezTo>
                  <a:cubicBezTo>
                    <a:pt x="186" y="53"/>
                    <a:pt x="180" y="65"/>
                    <a:pt x="177" y="65"/>
                  </a:cubicBezTo>
                  <a:cubicBezTo>
                    <a:pt x="170" y="65"/>
                    <a:pt x="168" y="60"/>
                    <a:pt x="160" y="60"/>
                  </a:cubicBezTo>
                  <a:cubicBezTo>
                    <a:pt x="161" y="56"/>
                    <a:pt x="161" y="54"/>
                    <a:pt x="158" y="50"/>
                  </a:cubicBezTo>
                  <a:cubicBezTo>
                    <a:pt x="157" y="52"/>
                    <a:pt x="155" y="54"/>
                    <a:pt x="154" y="57"/>
                  </a:cubicBezTo>
                  <a:cubicBezTo>
                    <a:pt x="152" y="57"/>
                    <a:pt x="151" y="56"/>
                    <a:pt x="149" y="56"/>
                  </a:cubicBezTo>
                  <a:cubicBezTo>
                    <a:pt x="145" y="56"/>
                    <a:pt x="142" y="59"/>
                    <a:pt x="141" y="64"/>
                  </a:cubicBezTo>
                  <a:cubicBezTo>
                    <a:pt x="141" y="64"/>
                    <a:pt x="147" y="66"/>
                    <a:pt x="149" y="66"/>
                  </a:cubicBezTo>
                  <a:cubicBezTo>
                    <a:pt x="147" y="67"/>
                    <a:pt x="141" y="69"/>
                    <a:pt x="139" y="73"/>
                  </a:cubicBezTo>
                  <a:cubicBezTo>
                    <a:pt x="151" y="73"/>
                    <a:pt x="157" y="66"/>
                    <a:pt x="170" y="64"/>
                  </a:cubicBezTo>
                  <a:cubicBezTo>
                    <a:pt x="167" y="75"/>
                    <a:pt x="152" y="93"/>
                    <a:pt x="141" y="97"/>
                  </a:cubicBezTo>
                  <a:cubicBezTo>
                    <a:pt x="130" y="101"/>
                    <a:pt x="123" y="109"/>
                    <a:pt x="117" y="119"/>
                  </a:cubicBezTo>
                  <a:cubicBezTo>
                    <a:pt x="117" y="120"/>
                    <a:pt x="111" y="131"/>
                    <a:pt x="111" y="131"/>
                  </a:cubicBezTo>
                  <a:cubicBezTo>
                    <a:pt x="107" y="131"/>
                    <a:pt x="108" y="148"/>
                    <a:pt x="102" y="152"/>
                  </a:cubicBezTo>
                  <a:cubicBezTo>
                    <a:pt x="86" y="165"/>
                    <a:pt x="77" y="183"/>
                    <a:pt x="54" y="189"/>
                  </a:cubicBezTo>
                  <a:cubicBezTo>
                    <a:pt x="59" y="190"/>
                    <a:pt x="61" y="191"/>
                    <a:pt x="66" y="193"/>
                  </a:cubicBezTo>
                  <a:cubicBezTo>
                    <a:pt x="65" y="193"/>
                    <a:pt x="64" y="193"/>
                    <a:pt x="62" y="193"/>
                  </a:cubicBezTo>
                  <a:cubicBezTo>
                    <a:pt x="47" y="193"/>
                    <a:pt x="45" y="204"/>
                    <a:pt x="36" y="206"/>
                  </a:cubicBezTo>
                  <a:cubicBezTo>
                    <a:pt x="24" y="209"/>
                    <a:pt x="18" y="216"/>
                    <a:pt x="12" y="225"/>
                  </a:cubicBezTo>
                  <a:cubicBezTo>
                    <a:pt x="9" y="229"/>
                    <a:pt x="0" y="229"/>
                    <a:pt x="0" y="237"/>
                  </a:cubicBezTo>
                  <a:cubicBezTo>
                    <a:pt x="0" y="252"/>
                    <a:pt x="2" y="265"/>
                    <a:pt x="9" y="274"/>
                  </a:cubicBezTo>
                  <a:cubicBezTo>
                    <a:pt x="7" y="278"/>
                    <a:pt x="1" y="284"/>
                    <a:pt x="1" y="288"/>
                  </a:cubicBezTo>
                  <a:cubicBezTo>
                    <a:pt x="7" y="285"/>
                    <a:pt x="7" y="285"/>
                    <a:pt x="15" y="285"/>
                  </a:cubicBezTo>
                  <a:cubicBezTo>
                    <a:pt x="15" y="293"/>
                    <a:pt x="15" y="293"/>
                    <a:pt x="15" y="293"/>
                  </a:cubicBezTo>
                  <a:cubicBezTo>
                    <a:pt x="13" y="294"/>
                    <a:pt x="6" y="297"/>
                    <a:pt x="6" y="301"/>
                  </a:cubicBezTo>
                  <a:cubicBezTo>
                    <a:pt x="6" y="303"/>
                    <a:pt x="26" y="316"/>
                    <a:pt x="29" y="316"/>
                  </a:cubicBezTo>
                  <a:cubicBezTo>
                    <a:pt x="52" y="316"/>
                    <a:pt x="69" y="296"/>
                    <a:pt x="80" y="280"/>
                  </a:cubicBezTo>
                  <a:cubicBezTo>
                    <a:pt x="83" y="285"/>
                    <a:pt x="84" y="290"/>
                    <a:pt x="90" y="293"/>
                  </a:cubicBezTo>
                  <a:cubicBezTo>
                    <a:pt x="89" y="295"/>
                    <a:pt x="88" y="298"/>
                    <a:pt x="88" y="300"/>
                  </a:cubicBezTo>
                  <a:cubicBezTo>
                    <a:pt x="88" y="310"/>
                    <a:pt x="96" y="312"/>
                    <a:pt x="98" y="320"/>
                  </a:cubicBezTo>
                  <a:cubicBezTo>
                    <a:pt x="102" y="331"/>
                    <a:pt x="101" y="339"/>
                    <a:pt x="110" y="348"/>
                  </a:cubicBezTo>
                  <a:cubicBezTo>
                    <a:pt x="110" y="349"/>
                    <a:pt x="109" y="351"/>
                    <a:pt x="109" y="353"/>
                  </a:cubicBezTo>
                  <a:cubicBezTo>
                    <a:pt x="109" y="356"/>
                    <a:pt x="116" y="378"/>
                    <a:pt x="120" y="378"/>
                  </a:cubicBezTo>
                  <a:cubicBezTo>
                    <a:pt x="133" y="378"/>
                    <a:pt x="137" y="361"/>
                    <a:pt x="146" y="361"/>
                  </a:cubicBezTo>
                  <a:cubicBezTo>
                    <a:pt x="150" y="361"/>
                    <a:pt x="152" y="361"/>
                    <a:pt x="160" y="361"/>
                  </a:cubicBezTo>
                  <a:cubicBezTo>
                    <a:pt x="161" y="351"/>
                    <a:pt x="174" y="350"/>
                    <a:pt x="176" y="335"/>
                  </a:cubicBezTo>
                  <a:cubicBezTo>
                    <a:pt x="173" y="335"/>
                    <a:pt x="168" y="333"/>
                    <a:pt x="168" y="327"/>
                  </a:cubicBezTo>
                  <a:cubicBezTo>
                    <a:pt x="168" y="315"/>
                    <a:pt x="172" y="300"/>
                    <a:pt x="183" y="300"/>
                  </a:cubicBezTo>
                  <a:cubicBezTo>
                    <a:pt x="188" y="300"/>
                    <a:pt x="204" y="287"/>
                    <a:pt x="204" y="279"/>
                  </a:cubicBezTo>
                  <a:cubicBezTo>
                    <a:pt x="204" y="269"/>
                    <a:pt x="189" y="260"/>
                    <a:pt x="180" y="258"/>
                  </a:cubicBezTo>
                  <a:cubicBezTo>
                    <a:pt x="180" y="254"/>
                    <a:pt x="178" y="251"/>
                    <a:pt x="176" y="24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84" y="234"/>
                    <a:pt x="178" y="224"/>
                    <a:pt x="183" y="217"/>
                  </a:cubicBezTo>
                  <a:cubicBezTo>
                    <a:pt x="188" y="207"/>
                    <a:pt x="197" y="205"/>
                    <a:pt x="206" y="200"/>
                  </a:cubicBezTo>
                  <a:cubicBezTo>
                    <a:pt x="217" y="193"/>
                    <a:pt x="242" y="183"/>
                    <a:pt x="242" y="171"/>
                  </a:cubicBezTo>
                  <a:cubicBezTo>
                    <a:pt x="243" y="168"/>
                    <a:pt x="242" y="165"/>
                    <a:pt x="242" y="159"/>
                  </a:cubicBezTo>
                  <a:cubicBezTo>
                    <a:pt x="242" y="144"/>
                    <a:pt x="256" y="138"/>
                    <a:pt x="273" y="138"/>
                  </a:cubicBezTo>
                  <a:cubicBezTo>
                    <a:pt x="287" y="138"/>
                    <a:pt x="304" y="140"/>
                    <a:pt x="304" y="153"/>
                  </a:cubicBezTo>
                  <a:cubicBezTo>
                    <a:pt x="304" y="162"/>
                    <a:pt x="291" y="165"/>
                    <a:pt x="284" y="169"/>
                  </a:cubicBezTo>
                  <a:cubicBezTo>
                    <a:pt x="270" y="177"/>
                    <a:pt x="259" y="206"/>
                    <a:pt x="236" y="206"/>
                  </a:cubicBezTo>
                  <a:cubicBezTo>
                    <a:pt x="238" y="210"/>
                    <a:pt x="236" y="213"/>
                    <a:pt x="236" y="217"/>
                  </a:cubicBezTo>
                  <a:cubicBezTo>
                    <a:pt x="236" y="223"/>
                    <a:pt x="241" y="235"/>
                    <a:pt x="246" y="237"/>
                  </a:cubicBezTo>
                  <a:cubicBezTo>
                    <a:pt x="245" y="239"/>
                    <a:pt x="239" y="243"/>
                    <a:pt x="239" y="248"/>
                  </a:cubicBezTo>
                  <a:cubicBezTo>
                    <a:pt x="239" y="260"/>
                    <a:pt x="251" y="267"/>
                    <a:pt x="262" y="267"/>
                  </a:cubicBezTo>
                  <a:cubicBezTo>
                    <a:pt x="262" y="273"/>
                    <a:pt x="267" y="274"/>
                    <a:pt x="273" y="274"/>
                  </a:cubicBezTo>
                  <a:cubicBezTo>
                    <a:pt x="282" y="274"/>
                    <a:pt x="295" y="269"/>
                    <a:pt x="305" y="266"/>
                  </a:cubicBezTo>
                  <a:cubicBezTo>
                    <a:pt x="307" y="266"/>
                    <a:pt x="310" y="266"/>
                    <a:pt x="313" y="266"/>
                  </a:cubicBezTo>
                  <a:cubicBezTo>
                    <a:pt x="324" y="266"/>
                    <a:pt x="341" y="264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56" y="240"/>
                    <a:pt x="392" y="221"/>
                    <a:pt x="392" y="204"/>
                  </a:cubicBezTo>
                  <a:cubicBezTo>
                    <a:pt x="392" y="192"/>
                    <a:pt x="380" y="190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7" y="180"/>
                    <a:pt x="382" y="178"/>
                    <a:pt x="382" y="174"/>
                  </a:cubicBezTo>
                  <a:cubicBezTo>
                    <a:pt x="382" y="163"/>
                    <a:pt x="366" y="160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2"/>
                    <a:pt x="371" y="139"/>
                    <a:pt x="371" y="132"/>
                  </a:cubicBezTo>
                  <a:cubicBezTo>
                    <a:pt x="371" y="122"/>
                    <a:pt x="361" y="11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97"/>
                    <a:pt x="370" y="93"/>
                    <a:pt x="370" y="84"/>
                  </a:cubicBezTo>
                  <a:cubicBezTo>
                    <a:pt x="370" y="72"/>
                    <a:pt x="352" y="7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50"/>
                    <a:pt x="371" y="41"/>
                    <a:pt x="378" y="36"/>
                  </a:cubicBezTo>
                  <a:cubicBezTo>
                    <a:pt x="376" y="36"/>
                    <a:pt x="365" y="34"/>
                    <a:pt x="361" y="34"/>
                  </a:cubicBezTo>
                  <a:cubicBezTo>
                    <a:pt x="361" y="30"/>
                    <a:pt x="357" y="30"/>
                    <a:pt x="352" y="26"/>
                  </a:cubicBezTo>
                  <a:cubicBezTo>
                    <a:pt x="364" y="21"/>
                    <a:pt x="368" y="26"/>
                    <a:pt x="373" y="13"/>
                  </a:cubicBezTo>
                  <a:cubicBezTo>
                    <a:pt x="368" y="11"/>
                    <a:pt x="357" y="4"/>
                    <a:pt x="354" y="4"/>
                  </a:cubicBezTo>
                  <a:cubicBezTo>
                    <a:pt x="350" y="4"/>
                    <a:pt x="348" y="8"/>
                    <a:pt x="346" y="12"/>
                  </a:cubicBezTo>
                  <a:cubicBezTo>
                    <a:pt x="340" y="12"/>
                    <a:pt x="342" y="7"/>
                    <a:pt x="341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4"/>
            <p:cNvSpPr>
              <a:spLocks/>
            </p:cNvSpPr>
            <p:nvPr/>
          </p:nvSpPr>
          <p:spPr bwMode="auto">
            <a:xfrm>
              <a:off x="4137" y="-497"/>
              <a:ext cx="6053" cy="2251"/>
            </a:xfrm>
            <a:custGeom>
              <a:avLst/>
              <a:gdLst>
                <a:gd name="T0" fmla="*/ 991 w 2561"/>
                <a:gd name="T1" fmla="*/ 116 h 952"/>
                <a:gd name="T2" fmla="*/ 843 w 2561"/>
                <a:gd name="T3" fmla="*/ 178 h 952"/>
                <a:gd name="T4" fmla="*/ 771 w 2561"/>
                <a:gd name="T5" fmla="*/ 145 h 952"/>
                <a:gd name="T6" fmla="*/ 621 w 2561"/>
                <a:gd name="T7" fmla="*/ 232 h 952"/>
                <a:gd name="T8" fmla="*/ 497 w 2561"/>
                <a:gd name="T9" fmla="*/ 259 h 952"/>
                <a:gd name="T10" fmla="*/ 353 w 2561"/>
                <a:gd name="T11" fmla="*/ 325 h 952"/>
                <a:gd name="T12" fmla="*/ 256 w 2561"/>
                <a:gd name="T13" fmla="*/ 375 h 952"/>
                <a:gd name="T14" fmla="*/ 174 w 2561"/>
                <a:gd name="T15" fmla="*/ 235 h 952"/>
                <a:gd name="T16" fmla="*/ 152 w 2561"/>
                <a:gd name="T17" fmla="*/ 283 h 952"/>
                <a:gd name="T18" fmla="*/ 148 w 2561"/>
                <a:gd name="T19" fmla="*/ 347 h 952"/>
                <a:gd name="T20" fmla="*/ 174 w 2561"/>
                <a:gd name="T21" fmla="*/ 403 h 952"/>
                <a:gd name="T22" fmla="*/ 84 w 2561"/>
                <a:gd name="T23" fmla="*/ 481 h 952"/>
                <a:gd name="T24" fmla="*/ 0 w 2561"/>
                <a:gd name="T25" fmla="*/ 594 h 952"/>
                <a:gd name="T26" fmla="*/ 19 w 2561"/>
                <a:gd name="T27" fmla="*/ 592 h 952"/>
                <a:gd name="T28" fmla="*/ 19 w 2561"/>
                <a:gd name="T29" fmla="*/ 592 h 952"/>
                <a:gd name="T30" fmla="*/ 65 w 2561"/>
                <a:gd name="T31" fmla="*/ 668 h 952"/>
                <a:gd name="T32" fmla="*/ 68 w 2561"/>
                <a:gd name="T33" fmla="*/ 722 h 952"/>
                <a:gd name="T34" fmla="*/ 147 w 2561"/>
                <a:gd name="T35" fmla="*/ 768 h 952"/>
                <a:gd name="T36" fmla="*/ 279 w 2561"/>
                <a:gd name="T37" fmla="*/ 740 h 952"/>
                <a:gd name="T38" fmla="*/ 340 w 2561"/>
                <a:gd name="T39" fmla="*/ 840 h 952"/>
                <a:gd name="T40" fmla="*/ 340 w 2561"/>
                <a:gd name="T41" fmla="*/ 840 h 952"/>
                <a:gd name="T42" fmla="*/ 427 w 2561"/>
                <a:gd name="T43" fmla="*/ 875 h 952"/>
                <a:gd name="T44" fmla="*/ 453 w 2561"/>
                <a:gd name="T45" fmla="*/ 863 h 952"/>
                <a:gd name="T46" fmla="*/ 478 w 2561"/>
                <a:gd name="T47" fmla="*/ 742 h 952"/>
                <a:gd name="T48" fmla="*/ 469 w 2561"/>
                <a:gd name="T49" fmla="*/ 801 h 952"/>
                <a:gd name="T50" fmla="*/ 512 w 2561"/>
                <a:gd name="T51" fmla="*/ 894 h 952"/>
                <a:gd name="T52" fmla="*/ 588 w 2561"/>
                <a:gd name="T53" fmla="*/ 908 h 952"/>
                <a:gd name="T54" fmla="*/ 632 w 2561"/>
                <a:gd name="T55" fmla="*/ 947 h 952"/>
                <a:gd name="T56" fmla="*/ 702 w 2561"/>
                <a:gd name="T57" fmla="*/ 914 h 952"/>
                <a:gd name="T58" fmla="*/ 715 w 2561"/>
                <a:gd name="T59" fmla="*/ 917 h 952"/>
                <a:gd name="T60" fmla="*/ 752 w 2561"/>
                <a:gd name="T61" fmla="*/ 909 h 952"/>
                <a:gd name="T62" fmla="*/ 772 w 2561"/>
                <a:gd name="T63" fmla="*/ 896 h 952"/>
                <a:gd name="T64" fmla="*/ 828 w 2561"/>
                <a:gd name="T65" fmla="*/ 916 h 952"/>
                <a:gd name="T66" fmla="*/ 831 w 2561"/>
                <a:gd name="T67" fmla="*/ 861 h 952"/>
                <a:gd name="T68" fmla="*/ 957 w 2561"/>
                <a:gd name="T69" fmla="*/ 742 h 952"/>
                <a:gd name="T70" fmla="*/ 967 w 2561"/>
                <a:gd name="T71" fmla="*/ 743 h 952"/>
                <a:gd name="T72" fmla="*/ 992 w 2561"/>
                <a:gd name="T73" fmla="*/ 710 h 952"/>
                <a:gd name="T74" fmla="*/ 1235 w 2561"/>
                <a:gd name="T75" fmla="*/ 652 h 952"/>
                <a:gd name="T76" fmla="*/ 1258 w 2561"/>
                <a:gd name="T77" fmla="*/ 673 h 952"/>
                <a:gd name="T78" fmla="*/ 1359 w 2561"/>
                <a:gd name="T79" fmla="*/ 694 h 952"/>
                <a:gd name="T80" fmla="*/ 1441 w 2561"/>
                <a:gd name="T81" fmla="*/ 677 h 952"/>
                <a:gd name="T82" fmla="*/ 1478 w 2561"/>
                <a:gd name="T83" fmla="*/ 684 h 952"/>
                <a:gd name="T84" fmla="*/ 1660 w 2561"/>
                <a:gd name="T85" fmla="*/ 700 h 952"/>
                <a:gd name="T86" fmla="*/ 1675 w 2561"/>
                <a:gd name="T87" fmla="*/ 782 h 952"/>
                <a:gd name="T88" fmla="*/ 1813 w 2561"/>
                <a:gd name="T89" fmla="*/ 700 h 952"/>
                <a:gd name="T90" fmla="*/ 1748 w 2561"/>
                <a:gd name="T91" fmla="*/ 581 h 952"/>
                <a:gd name="T92" fmla="*/ 2083 w 2561"/>
                <a:gd name="T93" fmla="*/ 433 h 952"/>
                <a:gd name="T94" fmla="*/ 2151 w 2561"/>
                <a:gd name="T95" fmla="*/ 452 h 952"/>
                <a:gd name="T96" fmla="*/ 2128 w 2561"/>
                <a:gd name="T97" fmla="*/ 573 h 952"/>
                <a:gd name="T98" fmla="*/ 2381 w 2561"/>
                <a:gd name="T99" fmla="*/ 375 h 952"/>
                <a:gd name="T100" fmla="*/ 2450 w 2561"/>
                <a:gd name="T101" fmla="*/ 272 h 952"/>
                <a:gd name="T102" fmla="*/ 2231 w 2561"/>
                <a:gd name="T103" fmla="*/ 233 h 952"/>
                <a:gd name="T104" fmla="*/ 1853 w 2561"/>
                <a:gd name="T105" fmla="*/ 145 h 952"/>
                <a:gd name="T106" fmla="*/ 1573 w 2561"/>
                <a:gd name="T107" fmla="*/ 116 h 952"/>
                <a:gd name="T108" fmla="*/ 1320 w 2561"/>
                <a:gd name="T109" fmla="*/ 124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61" h="952">
                  <a:moveTo>
                    <a:pt x="1270" y="0"/>
                  </a:moveTo>
                  <a:cubicBezTo>
                    <a:pt x="1242" y="0"/>
                    <a:pt x="1231" y="21"/>
                    <a:pt x="1217" y="32"/>
                  </a:cubicBezTo>
                  <a:cubicBezTo>
                    <a:pt x="1210" y="37"/>
                    <a:pt x="1174" y="53"/>
                    <a:pt x="1155" y="53"/>
                  </a:cubicBezTo>
                  <a:cubicBezTo>
                    <a:pt x="1147" y="53"/>
                    <a:pt x="1142" y="50"/>
                    <a:pt x="1144" y="42"/>
                  </a:cubicBezTo>
                  <a:cubicBezTo>
                    <a:pt x="1127" y="48"/>
                    <a:pt x="1052" y="53"/>
                    <a:pt x="1014" y="87"/>
                  </a:cubicBezTo>
                  <a:cubicBezTo>
                    <a:pt x="1006" y="95"/>
                    <a:pt x="1003" y="116"/>
                    <a:pt x="991" y="116"/>
                  </a:cubicBezTo>
                  <a:cubicBezTo>
                    <a:pt x="986" y="116"/>
                    <a:pt x="976" y="116"/>
                    <a:pt x="966" y="116"/>
                  </a:cubicBezTo>
                  <a:cubicBezTo>
                    <a:pt x="940" y="116"/>
                    <a:pt x="908" y="119"/>
                    <a:pt x="908" y="140"/>
                  </a:cubicBezTo>
                  <a:cubicBezTo>
                    <a:pt x="908" y="146"/>
                    <a:pt x="914" y="153"/>
                    <a:pt x="916" y="161"/>
                  </a:cubicBezTo>
                  <a:cubicBezTo>
                    <a:pt x="912" y="164"/>
                    <a:pt x="909" y="165"/>
                    <a:pt x="905" y="165"/>
                  </a:cubicBezTo>
                  <a:cubicBezTo>
                    <a:pt x="898" y="165"/>
                    <a:pt x="888" y="161"/>
                    <a:pt x="863" y="161"/>
                  </a:cubicBezTo>
                  <a:cubicBezTo>
                    <a:pt x="854" y="174"/>
                    <a:pt x="848" y="178"/>
                    <a:pt x="843" y="178"/>
                  </a:cubicBezTo>
                  <a:cubicBezTo>
                    <a:pt x="833" y="178"/>
                    <a:pt x="833" y="152"/>
                    <a:pt x="827" y="145"/>
                  </a:cubicBezTo>
                  <a:cubicBezTo>
                    <a:pt x="825" y="162"/>
                    <a:pt x="814" y="170"/>
                    <a:pt x="800" y="177"/>
                  </a:cubicBezTo>
                  <a:cubicBezTo>
                    <a:pt x="804" y="192"/>
                    <a:pt x="827" y="207"/>
                    <a:pt x="810" y="225"/>
                  </a:cubicBezTo>
                  <a:cubicBezTo>
                    <a:pt x="799" y="237"/>
                    <a:pt x="832" y="276"/>
                    <a:pt x="815" y="276"/>
                  </a:cubicBezTo>
                  <a:cubicBezTo>
                    <a:pt x="793" y="276"/>
                    <a:pt x="787" y="196"/>
                    <a:pt x="787" y="180"/>
                  </a:cubicBezTo>
                  <a:cubicBezTo>
                    <a:pt x="787" y="162"/>
                    <a:pt x="816" y="154"/>
                    <a:pt x="771" y="145"/>
                  </a:cubicBezTo>
                  <a:cubicBezTo>
                    <a:pt x="770" y="145"/>
                    <a:pt x="768" y="145"/>
                    <a:pt x="767" y="145"/>
                  </a:cubicBezTo>
                  <a:cubicBezTo>
                    <a:pt x="743" y="145"/>
                    <a:pt x="705" y="179"/>
                    <a:pt x="705" y="198"/>
                  </a:cubicBezTo>
                  <a:cubicBezTo>
                    <a:pt x="705" y="222"/>
                    <a:pt x="716" y="238"/>
                    <a:pt x="729" y="251"/>
                  </a:cubicBezTo>
                  <a:cubicBezTo>
                    <a:pt x="737" y="265"/>
                    <a:pt x="737" y="270"/>
                    <a:pt x="732" y="270"/>
                  </a:cubicBezTo>
                  <a:cubicBezTo>
                    <a:pt x="719" y="270"/>
                    <a:pt x="680" y="244"/>
                    <a:pt x="662" y="239"/>
                  </a:cubicBezTo>
                  <a:cubicBezTo>
                    <a:pt x="642" y="234"/>
                    <a:pt x="629" y="232"/>
                    <a:pt x="621" y="232"/>
                  </a:cubicBezTo>
                  <a:cubicBezTo>
                    <a:pt x="600" y="232"/>
                    <a:pt x="613" y="246"/>
                    <a:pt x="612" y="248"/>
                  </a:cubicBezTo>
                  <a:cubicBezTo>
                    <a:pt x="612" y="264"/>
                    <a:pt x="608" y="269"/>
                    <a:pt x="604" y="269"/>
                  </a:cubicBezTo>
                  <a:cubicBezTo>
                    <a:pt x="598" y="269"/>
                    <a:pt x="589" y="256"/>
                    <a:pt x="583" y="256"/>
                  </a:cubicBezTo>
                  <a:cubicBezTo>
                    <a:pt x="570" y="256"/>
                    <a:pt x="547" y="270"/>
                    <a:pt x="525" y="270"/>
                  </a:cubicBezTo>
                  <a:cubicBezTo>
                    <a:pt x="520" y="270"/>
                    <a:pt x="514" y="269"/>
                    <a:pt x="509" y="267"/>
                  </a:cubicBezTo>
                  <a:cubicBezTo>
                    <a:pt x="507" y="261"/>
                    <a:pt x="503" y="259"/>
                    <a:pt x="497" y="259"/>
                  </a:cubicBezTo>
                  <a:cubicBezTo>
                    <a:pt x="471" y="259"/>
                    <a:pt x="415" y="306"/>
                    <a:pt x="399" y="306"/>
                  </a:cubicBezTo>
                  <a:cubicBezTo>
                    <a:pt x="392" y="306"/>
                    <a:pt x="383" y="302"/>
                    <a:pt x="385" y="296"/>
                  </a:cubicBezTo>
                  <a:cubicBezTo>
                    <a:pt x="390" y="283"/>
                    <a:pt x="388" y="261"/>
                    <a:pt x="380" y="261"/>
                  </a:cubicBezTo>
                  <a:cubicBezTo>
                    <a:pt x="375" y="261"/>
                    <a:pt x="368" y="271"/>
                    <a:pt x="359" y="299"/>
                  </a:cubicBezTo>
                  <a:cubicBezTo>
                    <a:pt x="358" y="303"/>
                    <a:pt x="367" y="305"/>
                    <a:pt x="367" y="314"/>
                  </a:cubicBezTo>
                  <a:cubicBezTo>
                    <a:pt x="367" y="323"/>
                    <a:pt x="361" y="325"/>
                    <a:pt x="353" y="325"/>
                  </a:cubicBezTo>
                  <a:cubicBezTo>
                    <a:pt x="350" y="325"/>
                    <a:pt x="347" y="325"/>
                    <a:pt x="344" y="324"/>
                  </a:cubicBezTo>
                  <a:cubicBezTo>
                    <a:pt x="340" y="324"/>
                    <a:pt x="337" y="324"/>
                    <a:pt x="334" y="324"/>
                  </a:cubicBezTo>
                  <a:cubicBezTo>
                    <a:pt x="330" y="324"/>
                    <a:pt x="327" y="324"/>
                    <a:pt x="325" y="325"/>
                  </a:cubicBezTo>
                  <a:cubicBezTo>
                    <a:pt x="313" y="329"/>
                    <a:pt x="315" y="361"/>
                    <a:pt x="286" y="361"/>
                  </a:cubicBezTo>
                  <a:cubicBezTo>
                    <a:pt x="278" y="361"/>
                    <a:pt x="268" y="359"/>
                    <a:pt x="256" y="354"/>
                  </a:cubicBezTo>
                  <a:cubicBezTo>
                    <a:pt x="256" y="375"/>
                    <a:pt x="256" y="375"/>
                    <a:pt x="256" y="375"/>
                  </a:cubicBezTo>
                  <a:cubicBezTo>
                    <a:pt x="226" y="372"/>
                    <a:pt x="230" y="340"/>
                    <a:pt x="219" y="325"/>
                  </a:cubicBezTo>
                  <a:cubicBezTo>
                    <a:pt x="224" y="325"/>
                    <a:pt x="228" y="325"/>
                    <a:pt x="231" y="325"/>
                  </a:cubicBezTo>
                  <a:cubicBezTo>
                    <a:pt x="247" y="325"/>
                    <a:pt x="258" y="325"/>
                    <a:pt x="276" y="330"/>
                  </a:cubicBezTo>
                  <a:cubicBezTo>
                    <a:pt x="279" y="331"/>
                    <a:pt x="282" y="331"/>
                    <a:pt x="285" y="331"/>
                  </a:cubicBezTo>
                  <a:cubicBezTo>
                    <a:pt x="315" y="331"/>
                    <a:pt x="356" y="298"/>
                    <a:pt x="274" y="272"/>
                  </a:cubicBezTo>
                  <a:cubicBezTo>
                    <a:pt x="249" y="264"/>
                    <a:pt x="192" y="235"/>
                    <a:pt x="174" y="235"/>
                  </a:cubicBezTo>
                  <a:cubicBezTo>
                    <a:pt x="173" y="235"/>
                    <a:pt x="172" y="234"/>
                    <a:pt x="168" y="234"/>
                  </a:cubicBezTo>
                  <a:cubicBezTo>
                    <a:pt x="166" y="234"/>
                    <a:pt x="163" y="234"/>
                    <a:pt x="160" y="235"/>
                  </a:cubicBezTo>
                  <a:cubicBezTo>
                    <a:pt x="160" y="235"/>
                    <a:pt x="160" y="235"/>
                    <a:pt x="160" y="235"/>
                  </a:cubicBezTo>
                  <a:cubicBezTo>
                    <a:pt x="153" y="240"/>
                    <a:pt x="134" y="249"/>
                    <a:pt x="134" y="262"/>
                  </a:cubicBezTo>
                  <a:cubicBezTo>
                    <a:pt x="134" y="262"/>
                    <a:pt x="134" y="262"/>
                    <a:pt x="134" y="262"/>
                  </a:cubicBezTo>
                  <a:cubicBezTo>
                    <a:pt x="134" y="272"/>
                    <a:pt x="152" y="271"/>
                    <a:pt x="152" y="283"/>
                  </a:cubicBezTo>
                  <a:cubicBezTo>
                    <a:pt x="152" y="283"/>
                    <a:pt x="152" y="283"/>
                    <a:pt x="152" y="283"/>
                  </a:cubicBezTo>
                  <a:cubicBezTo>
                    <a:pt x="152" y="292"/>
                    <a:pt x="143" y="296"/>
                    <a:pt x="143" y="305"/>
                  </a:cubicBezTo>
                  <a:cubicBezTo>
                    <a:pt x="143" y="305"/>
                    <a:pt x="143" y="305"/>
                    <a:pt x="143" y="305"/>
                  </a:cubicBezTo>
                  <a:cubicBezTo>
                    <a:pt x="143" y="315"/>
                    <a:pt x="153" y="321"/>
                    <a:pt x="153" y="331"/>
                  </a:cubicBezTo>
                  <a:cubicBezTo>
                    <a:pt x="153" y="331"/>
                    <a:pt x="153" y="331"/>
                    <a:pt x="153" y="331"/>
                  </a:cubicBezTo>
                  <a:cubicBezTo>
                    <a:pt x="153" y="338"/>
                    <a:pt x="148" y="341"/>
                    <a:pt x="148" y="347"/>
                  </a:cubicBezTo>
                  <a:cubicBezTo>
                    <a:pt x="148" y="347"/>
                    <a:pt x="148" y="347"/>
                    <a:pt x="148" y="347"/>
                  </a:cubicBezTo>
                  <a:cubicBezTo>
                    <a:pt x="148" y="359"/>
                    <a:pt x="164" y="362"/>
                    <a:pt x="164" y="373"/>
                  </a:cubicBezTo>
                  <a:cubicBezTo>
                    <a:pt x="164" y="373"/>
                    <a:pt x="164" y="373"/>
                    <a:pt x="164" y="373"/>
                  </a:cubicBezTo>
                  <a:cubicBezTo>
                    <a:pt x="164" y="377"/>
                    <a:pt x="159" y="379"/>
                    <a:pt x="157" y="380"/>
                  </a:cubicBezTo>
                  <a:cubicBezTo>
                    <a:pt x="157" y="380"/>
                    <a:pt x="157" y="380"/>
                    <a:pt x="157" y="380"/>
                  </a:cubicBezTo>
                  <a:cubicBezTo>
                    <a:pt x="162" y="389"/>
                    <a:pt x="174" y="391"/>
                    <a:pt x="174" y="403"/>
                  </a:cubicBezTo>
                  <a:cubicBezTo>
                    <a:pt x="174" y="403"/>
                    <a:pt x="174" y="403"/>
                    <a:pt x="174" y="403"/>
                  </a:cubicBezTo>
                  <a:cubicBezTo>
                    <a:pt x="174" y="420"/>
                    <a:pt x="138" y="439"/>
                    <a:pt x="127" y="454"/>
                  </a:cubicBezTo>
                  <a:cubicBezTo>
                    <a:pt x="127" y="454"/>
                    <a:pt x="127" y="454"/>
                    <a:pt x="127" y="454"/>
                  </a:cubicBezTo>
                  <a:cubicBezTo>
                    <a:pt x="131" y="460"/>
                    <a:pt x="136" y="463"/>
                    <a:pt x="140" y="473"/>
                  </a:cubicBezTo>
                  <a:cubicBezTo>
                    <a:pt x="134" y="477"/>
                    <a:pt x="118" y="484"/>
                    <a:pt x="111" y="484"/>
                  </a:cubicBezTo>
                  <a:cubicBezTo>
                    <a:pt x="102" y="484"/>
                    <a:pt x="96" y="481"/>
                    <a:pt x="84" y="481"/>
                  </a:cubicBezTo>
                  <a:cubicBezTo>
                    <a:pt x="73" y="481"/>
                    <a:pt x="46" y="491"/>
                    <a:pt x="54" y="499"/>
                  </a:cubicBezTo>
                  <a:cubicBezTo>
                    <a:pt x="81" y="524"/>
                    <a:pt x="67" y="533"/>
                    <a:pt x="61" y="533"/>
                  </a:cubicBezTo>
                  <a:cubicBezTo>
                    <a:pt x="50" y="533"/>
                    <a:pt x="49" y="520"/>
                    <a:pt x="40" y="520"/>
                  </a:cubicBezTo>
                  <a:cubicBezTo>
                    <a:pt x="30" y="520"/>
                    <a:pt x="18" y="545"/>
                    <a:pt x="18" y="557"/>
                  </a:cubicBezTo>
                  <a:cubicBezTo>
                    <a:pt x="18" y="578"/>
                    <a:pt x="2" y="575"/>
                    <a:pt x="0" y="593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2" y="593"/>
                    <a:pt x="4" y="593"/>
                    <a:pt x="6" y="593"/>
                  </a:cubicBezTo>
                  <a:cubicBezTo>
                    <a:pt x="11" y="592"/>
                    <a:pt x="15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29" y="592"/>
                    <a:pt x="36" y="591"/>
                    <a:pt x="46" y="591"/>
                  </a:cubicBezTo>
                  <a:cubicBezTo>
                    <a:pt x="58" y="591"/>
                    <a:pt x="63" y="611"/>
                    <a:pt x="63" y="623"/>
                  </a:cubicBezTo>
                  <a:cubicBezTo>
                    <a:pt x="63" y="623"/>
                    <a:pt x="63" y="623"/>
                    <a:pt x="63" y="623"/>
                  </a:cubicBezTo>
                  <a:cubicBezTo>
                    <a:pt x="63" y="630"/>
                    <a:pt x="55" y="633"/>
                    <a:pt x="55" y="640"/>
                  </a:cubicBezTo>
                  <a:cubicBezTo>
                    <a:pt x="55" y="640"/>
                    <a:pt x="55" y="640"/>
                    <a:pt x="55" y="640"/>
                  </a:cubicBezTo>
                  <a:cubicBezTo>
                    <a:pt x="55" y="651"/>
                    <a:pt x="65" y="658"/>
                    <a:pt x="65" y="668"/>
                  </a:cubicBezTo>
                  <a:cubicBezTo>
                    <a:pt x="65" y="668"/>
                    <a:pt x="65" y="668"/>
                    <a:pt x="65" y="668"/>
                  </a:cubicBezTo>
                  <a:cubicBezTo>
                    <a:pt x="65" y="674"/>
                    <a:pt x="55" y="677"/>
                    <a:pt x="53" y="680"/>
                  </a:cubicBezTo>
                  <a:cubicBezTo>
                    <a:pt x="47" y="689"/>
                    <a:pt x="45" y="698"/>
                    <a:pt x="45" y="710"/>
                  </a:cubicBezTo>
                  <a:cubicBezTo>
                    <a:pt x="45" y="710"/>
                    <a:pt x="45" y="710"/>
                    <a:pt x="45" y="710"/>
                  </a:cubicBezTo>
                  <a:cubicBezTo>
                    <a:pt x="45" y="721"/>
                    <a:pt x="50" y="722"/>
                    <a:pt x="57" y="722"/>
                  </a:cubicBezTo>
                  <a:cubicBezTo>
                    <a:pt x="60" y="722"/>
                    <a:pt x="64" y="722"/>
                    <a:pt x="68" y="722"/>
                  </a:cubicBezTo>
                  <a:cubicBezTo>
                    <a:pt x="84" y="722"/>
                    <a:pt x="92" y="715"/>
                    <a:pt x="105" y="715"/>
                  </a:cubicBezTo>
                  <a:cubicBezTo>
                    <a:pt x="119" y="715"/>
                    <a:pt x="116" y="743"/>
                    <a:pt x="129" y="743"/>
                  </a:cubicBezTo>
                  <a:cubicBezTo>
                    <a:pt x="129" y="764"/>
                    <a:pt x="129" y="764"/>
                    <a:pt x="129" y="764"/>
                  </a:cubicBezTo>
                  <a:cubicBezTo>
                    <a:pt x="129" y="766"/>
                    <a:pt x="131" y="767"/>
                    <a:pt x="132" y="768"/>
                  </a:cubicBezTo>
                  <a:cubicBezTo>
                    <a:pt x="135" y="771"/>
                    <a:pt x="135" y="771"/>
                    <a:pt x="135" y="771"/>
                  </a:cubicBezTo>
                  <a:cubicBezTo>
                    <a:pt x="137" y="771"/>
                    <a:pt x="144" y="768"/>
                    <a:pt x="147" y="768"/>
                  </a:cubicBezTo>
                  <a:cubicBezTo>
                    <a:pt x="159" y="765"/>
                    <a:pt x="160" y="751"/>
                    <a:pt x="172" y="751"/>
                  </a:cubicBezTo>
                  <a:cubicBezTo>
                    <a:pt x="181" y="751"/>
                    <a:pt x="205" y="791"/>
                    <a:pt x="213" y="791"/>
                  </a:cubicBezTo>
                  <a:cubicBezTo>
                    <a:pt x="220" y="791"/>
                    <a:pt x="245" y="779"/>
                    <a:pt x="250" y="774"/>
                  </a:cubicBezTo>
                  <a:cubicBezTo>
                    <a:pt x="249" y="774"/>
                    <a:pt x="235" y="772"/>
                    <a:pt x="235" y="772"/>
                  </a:cubicBezTo>
                  <a:cubicBezTo>
                    <a:pt x="233" y="772"/>
                    <a:pt x="226" y="771"/>
                    <a:pt x="226" y="764"/>
                  </a:cubicBezTo>
                  <a:cubicBezTo>
                    <a:pt x="226" y="760"/>
                    <a:pt x="264" y="746"/>
                    <a:pt x="279" y="740"/>
                  </a:cubicBezTo>
                  <a:cubicBezTo>
                    <a:pt x="279" y="740"/>
                    <a:pt x="272" y="748"/>
                    <a:pt x="269" y="749"/>
                  </a:cubicBezTo>
                  <a:cubicBezTo>
                    <a:pt x="270" y="753"/>
                    <a:pt x="284" y="767"/>
                    <a:pt x="253" y="775"/>
                  </a:cubicBezTo>
                  <a:cubicBezTo>
                    <a:pt x="267" y="806"/>
                    <a:pt x="327" y="801"/>
                    <a:pt x="327" y="842"/>
                  </a:cubicBezTo>
                  <a:cubicBezTo>
                    <a:pt x="329" y="842"/>
                    <a:pt x="329" y="842"/>
                    <a:pt x="329" y="842"/>
                  </a:cubicBezTo>
                  <a:cubicBezTo>
                    <a:pt x="332" y="841"/>
                    <a:pt x="336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57" y="840"/>
                    <a:pt x="356" y="850"/>
                    <a:pt x="362" y="861"/>
                  </a:cubicBezTo>
                  <a:cubicBezTo>
                    <a:pt x="363" y="863"/>
                    <a:pt x="373" y="869"/>
                    <a:pt x="374" y="869"/>
                  </a:cubicBezTo>
                  <a:cubicBezTo>
                    <a:pt x="384" y="872"/>
                    <a:pt x="386" y="888"/>
                    <a:pt x="401" y="888"/>
                  </a:cubicBezTo>
                  <a:cubicBezTo>
                    <a:pt x="412" y="888"/>
                    <a:pt x="412" y="879"/>
                    <a:pt x="420" y="876"/>
                  </a:cubicBezTo>
                  <a:cubicBezTo>
                    <a:pt x="424" y="875"/>
                    <a:pt x="423" y="875"/>
                    <a:pt x="427" y="875"/>
                  </a:cubicBezTo>
                  <a:cubicBezTo>
                    <a:pt x="429" y="878"/>
                    <a:pt x="429" y="882"/>
                    <a:pt x="431" y="884"/>
                  </a:cubicBezTo>
                  <a:cubicBezTo>
                    <a:pt x="431" y="884"/>
                    <a:pt x="431" y="884"/>
                    <a:pt x="431" y="884"/>
                  </a:cubicBezTo>
                  <a:cubicBezTo>
                    <a:pt x="431" y="884"/>
                    <a:pt x="431" y="885"/>
                    <a:pt x="431" y="885"/>
                  </a:cubicBezTo>
                  <a:cubicBezTo>
                    <a:pt x="431" y="886"/>
                    <a:pt x="431" y="887"/>
                    <a:pt x="431" y="887"/>
                  </a:cubicBezTo>
                  <a:cubicBezTo>
                    <a:pt x="438" y="888"/>
                    <a:pt x="438" y="888"/>
                    <a:pt x="438" y="888"/>
                  </a:cubicBezTo>
                  <a:cubicBezTo>
                    <a:pt x="445" y="880"/>
                    <a:pt x="445" y="867"/>
                    <a:pt x="453" y="863"/>
                  </a:cubicBezTo>
                  <a:cubicBezTo>
                    <a:pt x="439" y="855"/>
                    <a:pt x="417" y="823"/>
                    <a:pt x="417" y="805"/>
                  </a:cubicBezTo>
                  <a:cubicBezTo>
                    <a:pt x="417" y="800"/>
                    <a:pt x="405" y="792"/>
                    <a:pt x="405" y="784"/>
                  </a:cubicBezTo>
                  <a:cubicBezTo>
                    <a:pt x="405" y="782"/>
                    <a:pt x="415" y="762"/>
                    <a:pt x="418" y="759"/>
                  </a:cubicBezTo>
                  <a:cubicBezTo>
                    <a:pt x="418" y="759"/>
                    <a:pt x="419" y="759"/>
                    <a:pt x="419" y="759"/>
                  </a:cubicBezTo>
                  <a:cubicBezTo>
                    <a:pt x="423" y="759"/>
                    <a:pt x="437" y="751"/>
                    <a:pt x="438" y="751"/>
                  </a:cubicBezTo>
                  <a:cubicBezTo>
                    <a:pt x="452" y="746"/>
                    <a:pt x="460" y="742"/>
                    <a:pt x="478" y="742"/>
                  </a:cubicBezTo>
                  <a:cubicBezTo>
                    <a:pt x="506" y="742"/>
                    <a:pt x="511" y="756"/>
                    <a:pt x="522" y="772"/>
                  </a:cubicBezTo>
                  <a:cubicBezTo>
                    <a:pt x="519" y="774"/>
                    <a:pt x="516" y="775"/>
                    <a:pt x="512" y="775"/>
                  </a:cubicBezTo>
                  <a:cubicBezTo>
                    <a:pt x="506" y="775"/>
                    <a:pt x="500" y="772"/>
                    <a:pt x="494" y="772"/>
                  </a:cubicBezTo>
                  <a:cubicBezTo>
                    <a:pt x="480" y="772"/>
                    <a:pt x="459" y="785"/>
                    <a:pt x="457" y="785"/>
                  </a:cubicBezTo>
                  <a:cubicBezTo>
                    <a:pt x="457" y="785"/>
                    <a:pt x="457" y="785"/>
                    <a:pt x="457" y="785"/>
                  </a:cubicBezTo>
                  <a:cubicBezTo>
                    <a:pt x="457" y="796"/>
                    <a:pt x="466" y="795"/>
                    <a:pt x="469" y="801"/>
                  </a:cubicBezTo>
                  <a:cubicBezTo>
                    <a:pt x="479" y="819"/>
                    <a:pt x="493" y="825"/>
                    <a:pt x="493" y="846"/>
                  </a:cubicBezTo>
                  <a:cubicBezTo>
                    <a:pt x="497" y="844"/>
                    <a:pt x="507" y="839"/>
                    <a:pt x="511" y="838"/>
                  </a:cubicBezTo>
                  <a:cubicBezTo>
                    <a:pt x="512" y="846"/>
                    <a:pt x="520" y="850"/>
                    <a:pt x="520" y="858"/>
                  </a:cubicBezTo>
                  <a:cubicBezTo>
                    <a:pt x="504" y="858"/>
                    <a:pt x="504" y="858"/>
                    <a:pt x="504" y="858"/>
                  </a:cubicBezTo>
                  <a:cubicBezTo>
                    <a:pt x="499" y="858"/>
                    <a:pt x="495" y="863"/>
                    <a:pt x="494" y="871"/>
                  </a:cubicBezTo>
                  <a:cubicBezTo>
                    <a:pt x="505" y="873"/>
                    <a:pt x="512" y="883"/>
                    <a:pt x="512" y="894"/>
                  </a:cubicBezTo>
                  <a:cubicBezTo>
                    <a:pt x="512" y="899"/>
                    <a:pt x="508" y="901"/>
                    <a:pt x="508" y="906"/>
                  </a:cubicBezTo>
                  <a:cubicBezTo>
                    <a:pt x="508" y="910"/>
                    <a:pt x="513" y="916"/>
                    <a:pt x="514" y="917"/>
                  </a:cubicBezTo>
                  <a:cubicBezTo>
                    <a:pt x="514" y="912"/>
                    <a:pt x="520" y="912"/>
                    <a:pt x="525" y="910"/>
                  </a:cubicBezTo>
                  <a:cubicBezTo>
                    <a:pt x="531" y="908"/>
                    <a:pt x="529" y="906"/>
                    <a:pt x="535" y="904"/>
                  </a:cubicBezTo>
                  <a:cubicBezTo>
                    <a:pt x="545" y="900"/>
                    <a:pt x="551" y="903"/>
                    <a:pt x="559" y="897"/>
                  </a:cubicBezTo>
                  <a:cubicBezTo>
                    <a:pt x="570" y="904"/>
                    <a:pt x="577" y="904"/>
                    <a:pt x="588" y="908"/>
                  </a:cubicBezTo>
                  <a:cubicBezTo>
                    <a:pt x="601" y="912"/>
                    <a:pt x="605" y="924"/>
                    <a:pt x="620" y="924"/>
                  </a:cubicBezTo>
                  <a:cubicBezTo>
                    <a:pt x="621" y="927"/>
                    <a:pt x="624" y="928"/>
                    <a:pt x="625" y="930"/>
                  </a:cubicBezTo>
                  <a:cubicBezTo>
                    <a:pt x="625" y="930"/>
                    <a:pt x="625" y="930"/>
                    <a:pt x="625" y="930"/>
                  </a:cubicBezTo>
                  <a:cubicBezTo>
                    <a:pt x="626" y="933"/>
                    <a:pt x="625" y="937"/>
                    <a:pt x="626" y="941"/>
                  </a:cubicBezTo>
                  <a:cubicBezTo>
                    <a:pt x="626" y="943"/>
                    <a:pt x="626" y="946"/>
                    <a:pt x="627" y="949"/>
                  </a:cubicBezTo>
                  <a:cubicBezTo>
                    <a:pt x="629" y="947"/>
                    <a:pt x="630" y="947"/>
                    <a:pt x="632" y="947"/>
                  </a:cubicBezTo>
                  <a:cubicBezTo>
                    <a:pt x="636" y="947"/>
                    <a:pt x="639" y="952"/>
                    <a:pt x="643" y="952"/>
                  </a:cubicBezTo>
                  <a:cubicBezTo>
                    <a:pt x="649" y="952"/>
                    <a:pt x="652" y="946"/>
                    <a:pt x="655" y="943"/>
                  </a:cubicBezTo>
                  <a:cubicBezTo>
                    <a:pt x="659" y="939"/>
                    <a:pt x="666" y="939"/>
                    <a:pt x="670" y="935"/>
                  </a:cubicBezTo>
                  <a:cubicBezTo>
                    <a:pt x="679" y="926"/>
                    <a:pt x="680" y="912"/>
                    <a:pt x="693" y="912"/>
                  </a:cubicBezTo>
                  <a:cubicBezTo>
                    <a:pt x="698" y="912"/>
                    <a:pt x="697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7"/>
                    <a:pt x="705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10" y="918"/>
                    <a:pt x="713" y="917"/>
                    <a:pt x="715" y="917"/>
                  </a:cubicBezTo>
                  <a:cubicBezTo>
                    <a:pt x="716" y="917"/>
                    <a:pt x="718" y="916"/>
                    <a:pt x="719" y="916"/>
                  </a:cubicBezTo>
                  <a:cubicBezTo>
                    <a:pt x="723" y="916"/>
                    <a:pt x="724" y="922"/>
                    <a:pt x="729" y="922"/>
                  </a:cubicBezTo>
                  <a:cubicBezTo>
                    <a:pt x="739" y="922"/>
                    <a:pt x="747" y="916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3" y="909"/>
                    <a:pt x="753" y="909"/>
                    <a:pt x="753" y="909"/>
                  </a:cubicBezTo>
                  <a:cubicBezTo>
                    <a:pt x="754" y="909"/>
                    <a:pt x="754" y="909"/>
                    <a:pt x="754" y="909"/>
                  </a:cubicBezTo>
                  <a:cubicBezTo>
                    <a:pt x="759" y="909"/>
                    <a:pt x="761" y="896"/>
                    <a:pt x="772" y="896"/>
                  </a:cubicBezTo>
                  <a:cubicBezTo>
                    <a:pt x="777" y="896"/>
                    <a:pt x="777" y="901"/>
                    <a:pt x="777" y="907"/>
                  </a:cubicBezTo>
                  <a:cubicBezTo>
                    <a:pt x="777" y="908"/>
                    <a:pt x="777" y="910"/>
                    <a:pt x="777" y="912"/>
                  </a:cubicBezTo>
                  <a:cubicBezTo>
                    <a:pt x="777" y="918"/>
                    <a:pt x="778" y="924"/>
                    <a:pt x="783" y="924"/>
                  </a:cubicBezTo>
                  <a:cubicBezTo>
                    <a:pt x="796" y="924"/>
                    <a:pt x="800" y="915"/>
                    <a:pt x="810" y="915"/>
                  </a:cubicBezTo>
                  <a:cubicBezTo>
                    <a:pt x="817" y="915"/>
                    <a:pt x="821" y="915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9" y="914"/>
                    <a:pt x="829" y="914"/>
                    <a:pt x="829" y="914"/>
                  </a:cubicBezTo>
                  <a:cubicBezTo>
                    <a:pt x="827" y="901"/>
                    <a:pt x="824" y="898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2" y="885"/>
                    <a:pt x="823" y="861"/>
                    <a:pt x="831" y="861"/>
                  </a:cubicBezTo>
                  <a:cubicBezTo>
                    <a:pt x="880" y="861"/>
                    <a:pt x="913" y="835"/>
                    <a:pt x="913" y="776"/>
                  </a:cubicBezTo>
                  <a:cubicBezTo>
                    <a:pt x="913" y="776"/>
                    <a:pt x="913" y="776"/>
                    <a:pt x="913" y="776"/>
                  </a:cubicBezTo>
                  <a:cubicBezTo>
                    <a:pt x="923" y="775"/>
                    <a:pt x="929" y="770"/>
                    <a:pt x="934" y="764"/>
                  </a:cubicBezTo>
                  <a:cubicBezTo>
                    <a:pt x="943" y="754"/>
                    <a:pt x="94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62" y="742"/>
                    <a:pt x="965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98" y="743"/>
                    <a:pt x="985" y="718"/>
                    <a:pt x="992" y="711"/>
                  </a:cubicBezTo>
                  <a:cubicBezTo>
                    <a:pt x="992" y="711"/>
                    <a:pt x="992" y="711"/>
                    <a:pt x="992" y="711"/>
                  </a:cubicBezTo>
                  <a:cubicBezTo>
                    <a:pt x="992" y="711"/>
                    <a:pt x="992" y="711"/>
                    <a:pt x="992" y="710"/>
                  </a:cubicBezTo>
                  <a:cubicBezTo>
                    <a:pt x="992" y="710"/>
                    <a:pt x="992" y="710"/>
                    <a:pt x="992" y="710"/>
                  </a:cubicBezTo>
                  <a:cubicBezTo>
                    <a:pt x="992" y="710"/>
                    <a:pt x="992" y="710"/>
                    <a:pt x="993" y="710"/>
                  </a:cubicBezTo>
                  <a:cubicBezTo>
                    <a:pt x="1014" y="692"/>
                    <a:pt x="1046" y="691"/>
                    <a:pt x="1072" y="676"/>
                  </a:cubicBezTo>
                  <a:cubicBezTo>
                    <a:pt x="1075" y="674"/>
                    <a:pt x="1084" y="663"/>
                    <a:pt x="1093" y="663"/>
                  </a:cubicBezTo>
                  <a:cubicBezTo>
                    <a:pt x="1107" y="663"/>
                    <a:pt x="1129" y="679"/>
                    <a:pt x="1151" y="679"/>
                  </a:cubicBezTo>
                  <a:cubicBezTo>
                    <a:pt x="1180" y="679"/>
                    <a:pt x="1174" y="639"/>
                    <a:pt x="1191" y="639"/>
                  </a:cubicBezTo>
                  <a:cubicBezTo>
                    <a:pt x="1200" y="639"/>
                    <a:pt x="1232" y="644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42" y="669"/>
                    <a:pt x="1250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63" y="673"/>
                    <a:pt x="1268" y="671"/>
                    <a:pt x="1273" y="670"/>
                  </a:cubicBezTo>
                  <a:cubicBezTo>
                    <a:pt x="1276" y="669"/>
                    <a:pt x="1280" y="668"/>
                    <a:pt x="1283" y="668"/>
                  </a:cubicBezTo>
                  <a:cubicBezTo>
                    <a:pt x="1283" y="668"/>
                    <a:pt x="1283" y="668"/>
                    <a:pt x="1283" y="668"/>
                  </a:cubicBezTo>
                  <a:cubicBezTo>
                    <a:pt x="1316" y="668"/>
                    <a:pt x="1325" y="694"/>
                    <a:pt x="1359" y="694"/>
                  </a:cubicBezTo>
                  <a:cubicBezTo>
                    <a:pt x="1359" y="694"/>
                    <a:pt x="1359" y="694"/>
                    <a:pt x="1359" y="694"/>
                  </a:cubicBezTo>
                  <a:cubicBezTo>
                    <a:pt x="1369" y="694"/>
                    <a:pt x="1380" y="691"/>
                    <a:pt x="1392" y="688"/>
                  </a:cubicBezTo>
                  <a:cubicBezTo>
                    <a:pt x="1407" y="683"/>
                    <a:pt x="1424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9" y="677"/>
                    <a:pt x="1457" y="678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70" y="683"/>
                    <a:pt x="1474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501" y="684"/>
                    <a:pt x="1502" y="651"/>
                    <a:pt x="1519" y="630"/>
                  </a:cubicBezTo>
                  <a:cubicBezTo>
                    <a:pt x="1527" y="620"/>
                    <a:pt x="1538" y="613"/>
                    <a:pt x="1557" y="613"/>
                  </a:cubicBezTo>
                  <a:cubicBezTo>
                    <a:pt x="1557" y="613"/>
                    <a:pt x="1557" y="613"/>
                    <a:pt x="1557" y="613"/>
                  </a:cubicBezTo>
                  <a:cubicBezTo>
                    <a:pt x="1604" y="613"/>
                    <a:pt x="1603" y="650"/>
                    <a:pt x="1621" y="679"/>
                  </a:cubicBezTo>
                  <a:cubicBezTo>
                    <a:pt x="1628" y="690"/>
                    <a:pt x="1651" y="691"/>
                    <a:pt x="1660" y="700"/>
                  </a:cubicBezTo>
                  <a:cubicBezTo>
                    <a:pt x="1667" y="707"/>
                    <a:pt x="1674" y="726"/>
                    <a:pt x="1689" y="726"/>
                  </a:cubicBezTo>
                  <a:cubicBezTo>
                    <a:pt x="1707" y="726"/>
                    <a:pt x="1710" y="710"/>
                    <a:pt x="1732" y="710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20" y="735"/>
                    <a:pt x="1716" y="763"/>
                    <a:pt x="1703" y="771"/>
                  </a:cubicBezTo>
                  <a:cubicBezTo>
                    <a:pt x="1692" y="777"/>
                    <a:pt x="1675" y="779"/>
                    <a:pt x="1675" y="782"/>
                  </a:cubicBezTo>
                  <a:cubicBezTo>
                    <a:pt x="1675" y="783"/>
                    <a:pt x="1675" y="784"/>
                    <a:pt x="1676" y="784"/>
                  </a:cubicBezTo>
                  <a:cubicBezTo>
                    <a:pt x="1682" y="788"/>
                    <a:pt x="1683" y="792"/>
                    <a:pt x="1683" y="797"/>
                  </a:cubicBezTo>
                  <a:cubicBezTo>
                    <a:pt x="1683" y="808"/>
                    <a:pt x="1674" y="819"/>
                    <a:pt x="1674" y="819"/>
                  </a:cubicBezTo>
                  <a:cubicBezTo>
                    <a:pt x="1674" y="819"/>
                    <a:pt x="1694" y="824"/>
                    <a:pt x="1711" y="824"/>
                  </a:cubicBezTo>
                  <a:cubicBezTo>
                    <a:pt x="1741" y="824"/>
                    <a:pt x="1769" y="760"/>
                    <a:pt x="1790" y="739"/>
                  </a:cubicBezTo>
                  <a:cubicBezTo>
                    <a:pt x="1799" y="731"/>
                    <a:pt x="1810" y="714"/>
                    <a:pt x="1813" y="700"/>
                  </a:cubicBezTo>
                  <a:cubicBezTo>
                    <a:pt x="1817" y="684"/>
                    <a:pt x="1811" y="675"/>
                    <a:pt x="1819" y="660"/>
                  </a:cubicBezTo>
                  <a:cubicBezTo>
                    <a:pt x="1822" y="655"/>
                    <a:pt x="1828" y="643"/>
                    <a:pt x="1828" y="631"/>
                  </a:cubicBezTo>
                  <a:cubicBezTo>
                    <a:pt x="1828" y="618"/>
                    <a:pt x="1811" y="595"/>
                    <a:pt x="1799" y="595"/>
                  </a:cubicBezTo>
                  <a:cubicBezTo>
                    <a:pt x="1798" y="595"/>
                    <a:pt x="1796" y="596"/>
                    <a:pt x="1795" y="597"/>
                  </a:cubicBezTo>
                  <a:cubicBezTo>
                    <a:pt x="1787" y="603"/>
                    <a:pt x="1781" y="605"/>
                    <a:pt x="1775" y="605"/>
                  </a:cubicBezTo>
                  <a:cubicBezTo>
                    <a:pt x="1757" y="605"/>
                    <a:pt x="1748" y="583"/>
                    <a:pt x="1748" y="581"/>
                  </a:cubicBezTo>
                  <a:cubicBezTo>
                    <a:pt x="1748" y="566"/>
                    <a:pt x="1776" y="550"/>
                    <a:pt x="1787" y="539"/>
                  </a:cubicBezTo>
                  <a:cubicBezTo>
                    <a:pt x="1803" y="522"/>
                    <a:pt x="1825" y="495"/>
                    <a:pt x="1848" y="489"/>
                  </a:cubicBezTo>
                  <a:cubicBezTo>
                    <a:pt x="1868" y="483"/>
                    <a:pt x="1931" y="478"/>
                    <a:pt x="1948" y="478"/>
                  </a:cubicBezTo>
                  <a:cubicBezTo>
                    <a:pt x="1970" y="478"/>
                    <a:pt x="1980" y="489"/>
                    <a:pt x="1993" y="489"/>
                  </a:cubicBezTo>
                  <a:cubicBezTo>
                    <a:pt x="2000" y="489"/>
                    <a:pt x="2005" y="489"/>
                    <a:pt x="2022" y="489"/>
                  </a:cubicBezTo>
                  <a:cubicBezTo>
                    <a:pt x="2031" y="454"/>
                    <a:pt x="2046" y="433"/>
                    <a:pt x="2083" y="433"/>
                  </a:cubicBezTo>
                  <a:cubicBezTo>
                    <a:pt x="2089" y="433"/>
                    <a:pt x="2093" y="432"/>
                    <a:pt x="2100" y="432"/>
                  </a:cubicBezTo>
                  <a:cubicBezTo>
                    <a:pt x="2104" y="432"/>
                    <a:pt x="2108" y="432"/>
                    <a:pt x="2114" y="433"/>
                  </a:cubicBezTo>
                  <a:cubicBezTo>
                    <a:pt x="2109" y="437"/>
                    <a:pt x="2106" y="454"/>
                    <a:pt x="2115" y="454"/>
                  </a:cubicBezTo>
                  <a:cubicBezTo>
                    <a:pt x="2121" y="454"/>
                    <a:pt x="2135" y="445"/>
                    <a:pt x="2159" y="415"/>
                  </a:cubicBezTo>
                  <a:cubicBezTo>
                    <a:pt x="2160" y="415"/>
                    <a:pt x="2160" y="415"/>
                    <a:pt x="2160" y="415"/>
                  </a:cubicBezTo>
                  <a:cubicBezTo>
                    <a:pt x="2167" y="415"/>
                    <a:pt x="2191" y="426"/>
                    <a:pt x="2151" y="452"/>
                  </a:cubicBezTo>
                  <a:cubicBezTo>
                    <a:pt x="2137" y="461"/>
                    <a:pt x="2124" y="456"/>
                    <a:pt x="2114" y="470"/>
                  </a:cubicBezTo>
                  <a:cubicBezTo>
                    <a:pt x="2103" y="486"/>
                    <a:pt x="2093" y="506"/>
                    <a:pt x="2078" y="515"/>
                  </a:cubicBezTo>
                  <a:cubicBezTo>
                    <a:pt x="2064" y="522"/>
                    <a:pt x="2046" y="534"/>
                    <a:pt x="2046" y="557"/>
                  </a:cubicBezTo>
                  <a:cubicBezTo>
                    <a:pt x="2046" y="577"/>
                    <a:pt x="2052" y="641"/>
                    <a:pt x="2067" y="652"/>
                  </a:cubicBezTo>
                  <a:cubicBezTo>
                    <a:pt x="2078" y="636"/>
                    <a:pt x="2085" y="607"/>
                    <a:pt x="2107" y="602"/>
                  </a:cubicBezTo>
                  <a:cubicBezTo>
                    <a:pt x="2104" y="587"/>
                    <a:pt x="2128" y="584"/>
                    <a:pt x="2128" y="573"/>
                  </a:cubicBezTo>
                  <a:cubicBezTo>
                    <a:pt x="2128" y="556"/>
                    <a:pt x="2146" y="551"/>
                    <a:pt x="2146" y="541"/>
                  </a:cubicBezTo>
                  <a:cubicBezTo>
                    <a:pt x="2146" y="535"/>
                    <a:pt x="2141" y="529"/>
                    <a:pt x="2146" y="518"/>
                  </a:cubicBezTo>
                  <a:cubicBezTo>
                    <a:pt x="2167" y="474"/>
                    <a:pt x="2186" y="462"/>
                    <a:pt x="2203" y="462"/>
                  </a:cubicBezTo>
                  <a:cubicBezTo>
                    <a:pt x="2221" y="462"/>
                    <a:pt x="2236" y="475"/>
                    <a:pt x="2244" y="475"/>
                  </a:cubicBezTo>
                  <a:cubicBezTo>
                    <a:pt x="2291" y="475"/>
                    <a:pt x="2324" y="415"/>
                    <a:pt x="2365" y="415"/>
                  </a:cubicBezTo>
                  <a:cubicBezTo>
                    <a:pt x="2444" y="413"/>
                    <a:pt x="2381" y="384"/>
                    <a:pt x="2381" y="375"/>
                  </a:cubicBezTo>
                  <a:cubicBezTo>
                    <a:pt x="2381" y="352"/>
                    <a:pt x="2412" y="356"/>
                    <a:pt x="2418" y="343"/>
                  </a:cubicBezTo>
                  <a:cubicBezTo>
                    <a:pt x="2421" y="338"/>
                    <a:pt x="2415" y="325"/>
                    <a:pt x="2426" y="325"/>
                  </a:cubicBezTo>
                  <a:cubicBezTo>
                    <a:pt x="2459" y="325"/>
                    <a:pt x="2487" y="370"/>
                    <a:pt x="2510" y="370"/>
                  </a:cubicBezTo>
                  <a:cubicBezTo>
                    <a:pt x="2521" y="370"/>
                    <a:pt x="2523" y="350"/>
                    <a:pt x="2529" y="343"/>
                  </a:cubicBezTo>
                  <a:cubicBezTo>
                    <a:pt x="2538" y="333"/>
                    <a:pt x="2546" y="334"/>
                    <a:pt x="2561" y="329"/>
                  </a:cubicBezTo>
                  <a:cubicBezTo>
                    <a:pt x="2542" y="304"/>
                    <a:pt x="2480" y="290"/>
                    <a:pt x="2450" y="272"/>
                  </a:cubicBezTo>
                  <a:cubicBezTo>
                    <a:pt x="2408" y="248"/>
                    <a:pt x="2353" y="222"/>
                    <a:pt x="2291" y="222"/>
                  </a:cubicBezTo>
                  <a:cubicBezTo>
                    <a:pt x="2274" y="222"/>
                    <a:pt x="2263" y="225"/>
                    <a:pt x="2265" y="233"/>
                  </a:cubicBezTo>
                  <a:cubicBezTo>
                    <a:pt x="2270" y="250"/>
                    <a:pt x="2269" y="255"/>
                    <a:pt x="2266" y="255"/>
                  </a:cubicBezTo>
                  <a:cubicBezTo>
                    <a:pt x="2262" y="255"/>
                    <a:pt x="2255" y="250"/>
                    <a:pt x="2248" y="244"/>
                  </a:cubicBezTo>
                  <a:cubicBezTo>
                    <a:pt x="2241" y="238"/>
                    <a:pt x="2234" y="233"/>
                    <a:pt x="2231" y="233"/>
                  </a:cubicBezTo>
                  <a:cubicBezTo>
                    <a:pt x="2231" y="233"/>
                    <a:pt x="2231" y="233"/>
                    <a:pt x="2231" y="233"/>
                  </a:cubicBezTo>
                  <a:cubicBezTo>
                    <a:pt x="2109" y="230"/>
                    <a:pt x="2109" y="230"/>
                    <a:pt x="2109" y="230"/>
                  </a:cubicBezTo>
                  <a:cubicBezTo>
                    <a:pt x="2102" y="202"/>
                    <a:pt x="2084" y="193"/>
                    <a:pt x="2048" y="193"/>
                  </a:cubicBezTo>
                  <a:cubicBezTo>
                    <a:pt x="2037" y="193"/>
                    <a:pt x="2022" y="196"/>
                    <a:pt x="2009" y="196"/>
                  </a:cubicBezTo>
                  <a:cubicBezTo>
                    <a:pt x="2000" y="196"/>
                    <a:pt x="1992" y="194"/>
                    <a:pt x="1988" y="190"/>
                  </a:cubicBezTo>
                  <a:cubicBezTo>
                    <a:pt x="1977" y="181"/>
                    <a:pt x="1977" y="169"/>
                    <a:pt x="1961" y="164"/>
                  </a:cubicBezTo>
                  <a:cubicBezTo>
                    <a:pt x="1929" y="153"/>
                    <a:pt x="1894" y="145"/>
                    <a:pt x="1853" y="145"/>
                  </a:cubicBezTo>
                  <a:cubicBezTo>
                    <a:pt x="1812" y="145"/>
                    <a:pt x="1806" y="167"/>
                    <a:pt x="1803" y="188"/>
                  </a:cubicBezTo>
                  <a:cubicBezTo>
                    <a:pt x="1764" y="188"/>
                    <a:pt x="1745" y="188"/>
                    <a:pt x="1718" y="188"/>
                  </a:cubicBezTo>
                  <a:cubicBezTo>
                    <a:pt x="1704" y="188"/>
                    <a:pt x="1702" y="176"/>
                    <a:pt x="1684" y="174"/>
                  </a:cubicBezTo>
                  <a:cubicBezTo>
                    <a:pt x="1683" y="182"/>
                    <a:pt x="1679" y="198"/>
                    <a:pt x="1671" y="198"/>
                  </a:cubicBezTo>
                  <a:cubicBezTo>
                    <a:pt x="1649" y="198"/>
                    <a:pt x="1639" y="171"/>
                    <a:pt x="1639" y="156"/>
                  </a:cubicBezTo>
                  <a:cubicBezTo>
                    <a:pt x="1639" y="152"/>
                    <a:pt x="1682" y="125"/>
                    <a:pt x="1573" y="116"/>
                  </a:cubicBezTo>
                  <a:cubicBezTo>
                    <a:pt x="1572" y="116"/>
                    <a:pt x="1571" y="116"/>
                    <a:pt x="1570" y="116"/>
                  </a:cubicBezTo>
                  <a:cubicBezTo>
                    <a:pt x="1558" y="116"/>
                    <a:pt x="1552" y="122"/>
                    <a:pt x="1552" y="137"/>
                  </a:cubicBezTo>
                  <a:cubicBezTo>
                    <a:pt x="1494" y="137"/>
                    <a:pt x="1494" y="137"/>
                    <a:pt x="1494" y="137"/>
                  </a:cubicBezTo>
                  <a:cubicBezTo>
                    <a:pt x="1477" y="133"/>
                    <a:pt x="1385" y="122"/>
                    <a:pt x="1374" y="103"/>
                  </a:cubicBezTo>
                  <a:cubicBezTo>
                    <a:pt x="1343" y="128"/>
                    <a:pt x="1329" y="135"/>
                    <a:pt x="1323" y="135"/>
                  </a:cubicBezTo>
                  <a:cubicBezTo>
                    <a:pt x="1315" y="135"/>
                    <a:pt x="1320" y="124"/>
                    <a:pt x="1320" y="124"/>
                  </a:cubicBezTo>
                  <a:cubicBezTo>
                    <a:pt x="1336" y="104"/>
                    <a:pt x="1496" y="61"/>
                    <a:pt x="1365" y="29"/>
                  </a:cubicBezTo>
                  <a:cubicBezTo>
                    <a:pt x="1309" y="29"/>
                    <a:pt x="1309" y="29"/>
                    <a:pt x="1309" y="29"/>
                  </a:cubicBezTo>
                  <a:cubicBezTo>
                    <a:pt x="1304" y="14"/>
                    <a:pt x="1292" y="0"/>
                    <a:pt x="1270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95"/>
            <p:cNvSpPr>
              <a:spLocks/>
            </p:cNvSpPr>
            <p:nvPr/>
          </p:nvSpPr>
          <p:spPr bwMode="auto">
            <a:xfrm>
              <a:off x="6051" y="953"/>
              <a:ext cx="2179" cy="1374"/>
            </a:xfrm>
            <a:custGeom>
              <a:avLst/>
              <a:gdLst>
                <a:gd name="T0" fmla="*/ 668 w 922"/>
                <a:gd name="T1" fmla="*/ 71 h 581"/>
                <a:gd name="T2" fmla="*/ 655 w 922"/>
                <a:gd name="T3" fmla="*/ 68 h 581"/>
                <a:gd name="T4" fmla="*/ 631 w 922"/>
                <a:gd name="T5" fmla="*/ 64 h 581"/>
                <a:gd name="T6" fmla="*/ 549 w 922"/>
                <a:gd name="T7" fmla="*/ 81 h 581"/>
                <a:gd name="T8" fmla="*/ 463 w 922"/>
                <a:gd name="T9" fmla="*/ 57 h 581"/>
                <a:gd name="T10" fmla="*/ 448 w 922"/>
                <a:gd name="T11" fmla="*/ 60 h 581"/>
                <a:gd name="T12" fmla="*/ 425 w 922"/>
                <a:gd name="T13" fmla="*/ 39 h 581"/>
                <a:gd name="T14" fmla="*/ 341 w 922"/>
                <a:gd name="T15" fmla="*/ 66 h 581"/>
                <a:gd name="T16" fmla="*/ 182 w 922"/>
                <a:gd name="T17" fmla="*/ 97 h 581"/>
                <a:gd name="T18" fmla="*/ 157 w 922"/>
                <a:gd name="T19" fmla="*/ 130 h 581"/>
                <a:gd name="T20" fmla="*/ 148 w 922"/>
                <a:gd name="T21" fmla="*/ 129 h 581"/>
                <a:gd name="T22" fmla="*/ 147 w 922"/>
                <a:gd name="T23" fmla="*/ 129 h 581"/>
                <a:gd name="T24" fmla="*/ 103 w 922"/>
                <a:gd name="T25" fmla="*/ 163 h 581"/>
                <a:gd name="T26" fmla="*/ 0 w 922"/>
                <a:gd name="T27" fmla="*/ 282 h 581"/>
                <a:gd name="T28" fmla="*/ 18 w 922"/>
                <a:gd name="T29" fmla="*/ 303 h 581"/>
                <a:gd name="T30" fmla="*/ 83 w 922"/>
                <a:gd name="T31" fmla="*/ 325 h 581"/>
                <a:gd name="T32" fmla="*/ 80 w 922"/>
                <a:gd name="T33" fmla="*/ 366 h 581"/>
                <a:gd name="T34" fmla="*/ 80 w 922"/>
                <a:gd name="T35" fmla="*/ 385 h 581"/>
                <a:gd name="T36" fmla="*/ 76 w 922"/>
                <a:gd name="T37" fmla="*/ 385 h 581"/>
                <a:gd name="T38" fmla="*/ 88 w 922"/>
                <a:gd name="T39" fmla="*/ 410 h 581"/>
                <a:gd name="T40" fmla="*/ 159 w 922"/>
                <a:gd name="T41" fmla="*/ 446 h 581"/>
                <a:gd name="T42" fmla="*/ 159 w 922"/>
                <a:gd name="T43" fmla="*/ 446 h 581"/>
                <a:gd name="T44" fmla="*/ 161 w 922"/>
                <a:gd name="T45" fmla="*/ 447 h 581"/>
                <a:gd name="T46" fmla="*/ 164 w 922"/>
                <a:gd name="T47" fmla="*/ 447 h 581"/>
                <a:gd name="T48" fmla="*/ 166 w 922"/>
                <a:gd name="T49" fmla="*/ 446 h 581"/>
                <a:gd name="T50" fmla="*/ 167 w 922"/>
                <a:gd name="T51" fmla="*/ 447 h 581"/>
                <a:gd name="T52" fmla="*/ 167 w 922"/>
                <a:gd name="T53" fmla="*/ 447 h 581"/>
                <a:gd name="T54" fmla="*/ 229 w 922"/>
                <a:gd name="T55" fmla="*/ 469 h 581"/>
                <a:gd name="T56" fmla="*/ 312 w 922"/>
                <a:gd name="T57" fmla="*/ 439 h 581"/>
                <a:gd name="T58" fmla="*/ 315 w 922"/>
                <a:gd name="T59" fmla="*/ 438 h 581"/>
                <a:gd name="T60" fmla="*/ 315 w 922"/>
                <a:gd name="T61" fmla="*/ 438 h 581"/>
                <a:gd name="T62" fmla="*/ 327 w 922"/>
                <a:gd name="T63" fmla="*/ 439 h 581"/>
                <a:gd name="T64" fmla="*/ 330 w 922"/>
                <a:gd name="T65" fmla="*/ 438 h 581"/>
                <a:gd name="T66" fmla="*/ 338 w 922"/>
                <a:gd name="T67" fmla="*/ 434 h 581"/>
                <a:gd name="T68" fmla="*/ 365 w 922"/>
                <a:gd name="T69" fmla="*/ 520 h 581"/>
                <a:gd name="T70" fmla="*/ 389 w 922"/>
                <a:gd name="T71" fmla="*/ 538 h 581"/>
                <a:gd name="T72" fmla="*/ 421 w 922"/>
                <a:gd name="T73" fmla="*/ 565 h 581"/>
                <a:gd name="T74" fmla="*/ 423 w 922"/>
                <a:gd name="T75" fmla="*/ 547 h 581"/>
                <a:gd name="T76" fmla="*/ 457 w 922"/>
                <a:gd name="T77" fmla="*/ 544 h 581"/>
                <a:gd name="T78" fmla="*/ 542 w 922"/>
                <a:gd name="T79" fmla="*/ 568 h 581"/>
                <a:gd name="T80" fmla="*/ 596 w 922"/>
                <a:gd name="T81" fmla="*/ 554 h 581"/>
                <a:gd name="T82" fmla="*/ 669 w 922"/>
                <a:gd name="T83" fmla="*/ 515 h 581"/>
                <a:gd name="T84" fmla="*/ 708 w 922"/>
                <a:gd name="T85" fmla="*/ 379 h 581"/>
                <a:gd name="T86" fmla="*/ 701 w 922"/>
                <a:gd name="T87" fmla="*/ 357 h 581"/>
                <a:gd name="T88" fmla="*/ 729 w 922"/>
                <a:gd name="T89" fmla="*/ 303 h 581"/>
                <a:gd name="T90" fmla="*/ 705 w 922"/>
                <a:gd name="T91" fmla="*/ 295 h 581"/>
                <a:gd name="T92" fmla="*/ 673 w 922"/>
                <a:gd name="T93" fmla="*/ 291 h 581"/>
                <a:gd name="T94" fmla="*/ 716 w 922"/>
                <a:gd name="T95" fmla="*/ 243 h 581"/>
                <a:gd name="T96" fmla="*/ 776 w 922"/>
                <a:gd name="T97" fmla="*/ 265 h 581"/>
                <a:gd name="T98" fmla="*/ 783 w 922"/>
                <a:gd name="T99" fmla="*/ 294 h 581"/>
                <a:gd name="T100" fmla="*/ 794 w 922"/>
                <a:gd name="T101" fmla="*/ 320 h 581"/>
                <a:gd name="T102" fmla="*/ 792 w 922"/>
                <a:gd name="T103" fmla="*/ 353 h 581"/>
                <a:gd name="T104" fmla="*/ 837 w 922"/>
                <a:gd name="T105" fmla="*/ 322 h 581"/>
                <a:gd name="T106" fmla="*/ 840 w 922"/>
                <a:gd name="T107" fmla="*/ 238 h 581"/>
                <a:gd name="T108" fmla="*/ 865 w 922"/>
                <a:gd name="T109" fmla="*/ 169 h 581"/>
                <a:gd name="T110" fmla="*/ 922 w 922"/>
                <a:gd name="T111" fmla="*/ 97 h 581"/>
                <a:gd name="T112" fmla="*/ 747 w 922"/>
                <a:gd name="T1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2" h="581">
                  <a:moveTo>
                    <a:pt x="747" y="0"/>
                  </a:moveTo>
                  <a:cubicBezTo>
                    <a:pt x="747" y="0"/>
                    <a:pt x="747" y="0"/>
                    <a:pt x="747" y="0"/>
                  </a:cubicBezTo>
                  <a:cubicBezTo>
                    <a:pt x="728" y="0"/>
                    <a:pt x="717" y="7"/>
                    <a:pt x="709" y="17"/>
                  </a:cubicBezTo>
                  <a:cubicBezTo>
                    <a:pt x="692" y="38"/>
                    <a:pt x="691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4" y="71"/>
                    <a:pt x="660" y="70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47" y="65"/>
                    <a:pt x="639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14" y="64"/>
                    <a:pt x="597" y="70"/>
                    <a:pt x="582" y="75"/>
                  </a:cubicBezTo>
                  <a:cubicBezTo>
                    <a:pt x="570" y="78"/>
                    <a:pt x="559" y="81"/>
                    <a:pt x="549" y="81"/>
                  </a:cubicBezTo>
                  <a:cubicBezTo>
                    <a:pt x="549" y="81"/>
                    <a:pt x="549" y="81"/>
                    <a:pt x="549" y="81"/>
                  </a:cubicBezTo>
                  <a:cubicBezTo>
                    <a:pt x="515" y="81"/>
                    <a:pt x="506" y="55"/>
                    <a:pt x="473" y="55"/>
                  </a:cubicBezTo>
                  <a:cubicBezTo>
                    <a:pt x="473" y="55"/>
                    <a:pt x="473" y="55"/>
                    <a:pt x="473" y="55"/>
                  </a:cubicBezTo>
                  <a:cubicBezTo>
                    <a:pt x="470" y="55"/>
                    <a:pt x="466" y="56"/>
                    <a:pt x="463" y="57"/>
                  </a:cubicBezTo>
                  <a:cubicBezTo>
                    <a:pt x="458" y="58"/>
                    <a:pt x="453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0" y="60"/>
                    <a:pt x="432" y="56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2" y="31"/>
                    <a:pt x="390" y="26"/>
                    <a:pt x="381" y="26"/>
                  </a:cubicBezTo>
                  <a:cubicBezTo>
                    <a:pt x="364" y="26"/>
                    <a:pt x="370" y="66"/>
                    <a:pt x="341" y="66"/>
                  </a:cubicBezTo>
                  <a:cubicBezTo>
                    <a:pt x="319" y="66"/>
                    <a:pt x="297" y="50"/>
                    <a:pt x="283" y="50"/>
                  </a:cubicBezTo>
                  <a:cubicBezTo>
                    <a:pt x="274" y="50"/>
                    <a:pt x="265" y="61"/>
                    <a:pt x="262" y="63"/>
                  </a:cubicBezTo>
                  <a:cubicBezTo>
                    <a:pt x="236" y="78"/>
                    <a:pt x="204" y="79"/>
                    <a:pt x="183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75" y="105"/>
                    <a:pt x="188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5" y="130"/>
                    <a:pt x="152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37" y="129"/>
                    <a:pt x="133" y="141"/>
                    <a:pt x="124" y="151"/>
                  </a:cubicBezTo>
                  <a:cubicBezTo>
                    <a:pt x="119" y="157"/>
                    <a:pt x="113" y="162"/>
                    <a:pt x="103" y="163"/>
                  </a:cubicBezTo>
                  <a:cubicBezTo>
                    <a:pt x="103" y="163"/>
                    <a:pt x="103" y="163"/>
                    <a:pt x="103" y="163"/>
                  </a:cubicBezTo>
                  <a:cubicBezTo>
                    <a:pt x="103" y="222"/>
                    <a:pt x="70" y="248"/>
                    <a:pt x="21" y="248"/>
                  </a:cubicBezTo>
                  <a:cubicBezTo>
                    <a:pt x="13" y="248"/>
                    <a:pt x="2" y="27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14" y="285"/>
                    <a:pt x="17" y="288"/>
                    <a:pt x="19" y="301"/>
                  </a:cubicBezTo>
                  <a:cubicBezTo>
                    <a:pt x="19" y="301"/>
                    <a:pt x="19" y="301"/>
                    <a:pt x="19" y="301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12"/>
                    <a:pt x="23" y="310"/>
                    <a:pt x="31" y="312"/>
                  </a:cubicBezTo>
                  <a:cubicBezTo>
                    <a:pt x="37" y="314"/>
                    <a:pt x="34" y="321"/>
                    <a:pt x="37" y="324"/>
                  </a:cubicBezTo>
                  <a:cubicBezTo>
                    <a:pt x="45" y="332"/>
                    <a:pt x="51" y="332"/>
                    <a:pt x="61" y="335"/>
                  </a:cubicBezTo>
                  <a:cubicBezTo>
                    <a:pt x="70" y="333"/>
                    <a:pt x="74" y="325"/>
                    <a:pt x="83" y="325"/>
                  </a:cubicBezTo>
                  <a:cubicBezTo>
                    <a:pt x="88" y="325"/>
                    <a:pt x="100" y="335"/>
                    <a:pt x="100" y="340"/>
                  </a:cubicBezTo>
                  <a:cubicBezTo>
                    <a:pt x="100" y="340"/>
                    <a:pt x="100" y="340"/>
                    <a:pt x="100" y="340"/>
                  </a:cubicBezTo>
                  <a:cubicBezTo>
                    <a:pt x="100" y="354"/>
                    <a:pt x="80" y="352"/>
                    <a:pt x="80" y="366"/>
                  </a:cubicBezTo>
                  <a:cubicBezTo>
                    <a:pt x="80" y="366"/>
                    <a:pt x="80" y="366"/>
                    <a:pt x="80" y="366"/>
                  </a:cubicBezTo>
                  <a:cubicBezTo>
                    <a:pt x="80" y="372"/>
                    <a:pt x="88" y="373"/>
                    <a:pt x="88" y="379"/>
                  </a:cubicBezTo>
                  <a:cubicBezTo>
                    <a:pt x="88" y="379"/>
                    <a:pt x="88" y="379"/>
                    <a:pt x="88" y="379"/>
                  </a:cubicBezTo>
                  <a:cubicBezTo>
                    <a:pt x="88" y="384"/>
                    <a:pt x="84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79" y="385"/>
                    <a:pt x="79" y="385"/>
                    <a:pt x="78" y="385"/>
                  </a:cubicBezTo>
                  <a:cubicBezTo>
                    <a:pt x="77" y="385"/>
                    <a:pt x="77" y="385"/>
                    <a:pt x="76" y="385"/>
                  </a:cubicBezTo>
                  <a:cubicBezTo>
                    <a:pt x="76" y="385"/>
                    <a:pt x="76" y="385"/>
                    <a:pt x="76" y="385"/>
                  </a:cubicBezTo>
                  <a:cubicBezTo>
                    <a:pt x="76" y="390"/>
                    <a:pt x="76" y="390"/>
                    <a:pt x="76" y="390"/>
                  </a:cubicBezTo>
                  <a:cubicBezTo>
                    <a:pt x="77" y="396"/>
                    <a:pt x="77" y="400"/>
                    <a:pt x="79" y="407"/>
                  </a:cubicBezTo>
                  <a:cubicBezTo>
                    <a:pt x="80" y="410"/>
                    <a:pt x="85" y="409"/>
                    <a:pt x="88" y="410"/>
                  </a:cubicBezTo>
                  <a:cubicBezTo>
                    <a:pt x="97" y="413"/>
                    <a:pt x="100" y="420"/>
                    <a:pt x="109" y="422"/>
                  </a:cubicBezTo>
                  <a:cubicBezTo>
                    <a:pt x="121" y="425"/>
                    <a:pt x="127" y="421"/>
                    <a:pt x="133" y="428"/>
                  </a:cubicBezTo>
                  <a:cubicBezTo>
                    <a:pt x="139" y="434"/>
                    <a:pt x="145" y="432"/>
                    <a:pt x="152" y="436"/>
                  </a:cubicBezTo>
                  <a:cubicBezTo>
                    <a:pt x="157" y="438"/>
                    <a:pt x="157" y="442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7"/>
                    <a:pt x="160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2" y="447"/>
                    <a:pt x="162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5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75" y="452"/>
                    <a:pt x="180" y="460"/>
                    <a:pt x="192" y="460"/>
                  </a:cubicBezTo>
                  <a:cubicBezTo>
                    <a:pt x="199" y="460"/>
                    <a:pt x="206" y="460"/>
                    <a:pt x="214" y="460"/>
                  </a:cubicBezTo>
                  <a:cubicBezTo>
                    <a:pt x="219" y="460"/>
                    <a:pt x="221" y="457"/>
                    <a:pt x="224" y="457"/>
                  </a:cubicBezTo>
                  <a:cubicBezTo>
                    <a:pt x="226" y="457"/>
                    <a:pt x="228" y="465"/>
                    <a:pt x="229" y="469"/>
                  </a:cubicBezTo>
                  <a:cubicBezTo>
                    <a:pt x="236" y="465"/>
                    <a:pt x="238" y="456"/>
                    <a:pt x="252" y="456"/>
                  </a:cubicBezTo>
                  <a:cubicBezTo>
                    <a:pt x="263" y="456"/>
                    <a:pt x="269" y="462"/>
                    <a:pt x="278" y="462"/>
                  </a:cubicBezTo>
                  <a:cubicBezTo>
                    <a:pt x="285" y="462"/>
                    <a:pt x="302" y="447"/>
                    <a:pt x="306" y="445"/>
                  </a:cubicBezTo>
                  <a:cubicBezTo>
                    <a:pt x="309" y="443"/>
                    <a:pt x="310" y="441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3" y="439"/>
                    <a:pt x="313" y="439"/>
                    <a:pt x="313" y="439"/>
                  </a:cubicBezTo>
                  <a:cubicBezTo>
                    <a:pt x="313" y="438"/>
                    <a:pt x="314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7"/>
                    <a:pt x="316" y="437"/>
                    <a:pt x="317" y="437"/>
                  </a:cubicBezTo>
                  <a:cubicBezTo>
                    <a:pt x="317" y="437"/>
                    <a:pt x="317" y="437"/>
                    <a:pt x="317" y="437"/>
                  </a:cubicBezTo>
                  <a:cubicBezTo>
                    <a:pt x="318" y="437"/>
                    <a:pt x="320" y="438"/>
                    <a:pt x="321" y="438"/>
                  </a:cubicBezTo>
                  <a:cubicBezTo>
                    <a:pt x="323" y="438"/>
                    <a:pt x="325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8" y="439"/>
                    <a:pt x="329" y="439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5" y="434"/>
                    <a:pt x="335" y="434"/>
                    <a:pt x="335" y="434"/>
                  </a:cubicBezTo>
                  <a:cubicBezTo>
                    <a:pt x="338" y="434"/>
                    <a:pt x="338" y="434"/>
                    <a:pt x="338" y="434"/>
                  </a:cubicBezTo>
                  <a:cubicBezTo>
                    <a:pt x="342" y="451"/>
                    <a:pt x="353" y="449"/>
                    <a:pt x="366" y="456"/>
                  </a:cubicBezTo>
                  <a:cubicBezTo>
                    <a:pt x="371" y="464"/>
                    <a:pt x="378" y="467"/>
                    <a:pt x="378" y="478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8" y="500"/>
                    <a:pt x="365" y="500"/>
                    <a:pt x="365" y="520"/>
                  </a:cubicBezTo>
                  <a:cubicBezTo>
                    <a:pt x="365" y="520"/>
                    <a:pt x="365" y="520"/>
                    <a:pt x="365" y="520"/>
                  </a:cubicBezTo>
                  <a:cubicBezTo>
                    <a:pt x="365" y="521"/>
                    <a:pt x="365" y="525"/>
                    <a:pt x="367" y="525"/>
                  </a:cubicBezTo>
                  <a:cubicBezTo>
                    <a:pt x="371" y="525"/>
                    <a:pt x="374" y="522"/>
                    <a:pt x="378" y="522"/>
                  </a:cubicBezTo>
                  <a:cubicBezTo>
                    <a:pt x="382" y="522"/>
                    <a:pt x="383" y="537"/>
                    <a:pt x="389" y="538"/>
                  </a:cubicBezTo>
                  <a:cubicBezTo>
                    <a:pt x="389" y="549"/>
                    <a:pt x="395" y="560"/>
                    <a:pt x="406" y="560"/>
                  </a:cubicBezTo>
                  <a:cubicBezTo>
                    <a:pt x="410" y="560"/>
                    <a:pt x="411" y="559"/>
                    <a:pt x="414" y="559"/>
                  </a:cubicBezTo>
                  <a:cubicBezTo>
                    <a:pt x="417" y="559"/>
                    <a:pt x="417" y="559"/>
                    <a:pt x="417" y="559"/>
                  </a:cubicBezTo>
                  <a:cubicBezTo>
                    <a:pt x="417" y="564"/>
                    <a:pt x="420" y="565"/>
                    <a:pt x="421" y="565"/>
                  </a:cubicBezTo>
                  <a:cubicBezTo>
                    <a:pt x="422" y="565"/>
                    <a:pt x="423" y="562"/>
                    <a:pt x="423" y="560"/>
                  </a:cubicBezTo>
                  <a:cubicBezTo>
                    <a:pt x="423" y="560"/>
                    <a:pt x="423" y="560"/>
                    <a:pt x="423" y="560"/>
                  </a:cubicBezTo>
                  <a:cubicBezTo>
                    <a:pt x="423" y="555"/>
                    <a:pt x="423" y="552"/>
                    <a:pt x="423" y="547"/>
                  </a:cubicBezTo>
                  <a:cubicBezTo>
                    <a:pt x="423" y="547"/>
                    <a:pt x="423" y="547"/>
                    <a:pt x="423" y="547"/>
                  </a:cubicBezTo>
                  <a:cubicBezTo>
                    <a:pt x="423" y="547"/>
                    <a:pt x="434" y="543"/>
                    <a:pt x="437" y="543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54" y="543"/>
                    <a:pt x="454" y="543"/>
                    <a:pt x="454" y="543"/>
                  </a:cubicBezTo>
                  <a:cubicBezTo>
                    <a:pt x="455" y="544"/>
                    <a:pt x="457" y="544"/>
                    <a:pt x="457" y="544"/>
                  </a:cubicBezTo>
                  <a:cubicBezTo>
                    <a:pt x="464" y="544"/>
                    <a:pt x="469" y="536"/>
                    <a:pt x="476" y="536"/>
                  </a:cubicBezTo>
                  <a:cubicBezTo>
                    <a:pt x="484" y="536"/>
                    <a:pt x="489" y="542"/>
                    <a:pt x="498" y="542"/>
                  </a:cubicBezTo>
                  <a:cubicBezTo>
                    <a:pt x="498" y="556"/>
                    <a:pt x="509" y="560"/>
                    <a:pt x="517" y="562"/>
                  </a:cubicBezTo>
                  <a:cubicBezTo>
                    <a:pt x="526" y="567"/>
                    <a:pt x="532" y="564"/>
                    <a:pt x="542" y="568"/>
                  </a:cubicBezTo>
                  <a:cubicBezTo>
                    <a:pt x="542" y="571"/>
                    <a:pt x="540" y="581"/>
                    <a:pt x="545" y="581"/>
                  </a:cubicBezTo>
                  <a:cubicBezTo>
                    <a:pt x="551" y="581"/>
                    <a:pt x="547" y="575"/>
                    <a:pt x="552" y="570"/>
                  </a:cubicBezTo>
                  <a:cubicBezTo>
                    <a:pt x="555" y="567"/>
                    <a:pt x="566" y="565"/>
                    <a:pt x="570" y="563"/>
                  </a:cubicBezTo>
                  <a:cubicBezTo>
                    <a:pt x="580" y="558"/>
                    <a:pt x="590" y="560"/>
                    <a:pt x="596" y="554"/>
                  </a:cubicBezTo>
                  <a:cubicBezTo>
                    <a:pt x="596" y="554"/>
                    <a:pt x="602" y="544"/>
                    <a:pt x="603" y="544"/>
                  </a:cubicBezTo>
                  <a:cubicBezTo>
                    <a:pt x="608" y="544"/>
                    <a:pt x="611" y="548"/>
                    <a:pt x="616" y="548"/>
                  </a:cubicBezTo>
                  <a:cubicBezTo>
                    <a:pt x="640" y="548"/>
                    <a:pt x="646" y="533"/>
                    <a:pt x="661" y="525"/>
                  </a:cubicBezTo>
                  <a:cubicBezTo>
                    <a:pt x="665" y="523"/>
                    <a:pt x="668" y="521"/>
                    <a:pt x="669" y="515"/>
                  </a:cubicBezTo>
                  <a:cubicBezTo>
                    <a:pt x="681" y="515"/>
                    <a:pt x="685" y="496"/>
                    <a:pt x="690" y="486"/>
                  </a:cubicBezTo>
                  <a:cubicBezTo>
                    <a:pt x="693" y="480"/>
                    <a:pt x="707" y="458"/>
                    <a:pt x="715" y="457"/>
                  </a:cubicBezTo>
                  <a:cubicBezTo>
                    <a:pt x="715" y="445"/>
                    <a:pt x="723" y="440"/>
                    <a:pt x="723" y="425"/>
                  </a:cubicBezTo>
                  <a:cubicBezTo>
                    <a:pt x="723" y="402"/>
                    <a:pt x="718" y="394"/>
                    <a:pt x="708" y="379"/>
                  </a:cubicBezTo>
                  <a:cubicBezTo>
                    <a:pt x="707" y="377"/>
                    <a:pt x="707" y="370"/>
                    <a:pt x="702" y="368"/>
                  </a:cubicBezTo>
                  <a:cubicBezTo>
                    <a:pt x="703" y="367"/>
                    <a:pt x="703" y="367"/>
                    <a:pt x="703" y="367"/>
                  </a:cubicBezTo>
                  <a:cubicBezTo>
                    <a:pt x="701" y="367"/>
                    <a:pt x="701" y="367"/>
                    <a:pt x="701" y="367"/>
                  </a:cubicBezTo>
                  <a:cubicBezTo>
                    <a:pt x="701" y="367"/>
                    <a:pt x="701" y="359"/>
                    <a:pt x="701" y="357"/>
                  </a:cubicBezTo>
                  <a:cubicBezTo>
                    <a:pt x="697" y="357"/>
                    <a:pt x="687" y="351"/>
                    <a:pt x="687" y="344"/>
                  </a:cubicBezTo>
                  <a:cubicBezTo>
                    <a:pt x="687" y="338"/>
                    <a:pt x="696" y="337"/>
                    <a:pt x="698" y="331"/>
                  </a:cubicBezTo>
                  <a:cubicBezTo>
                    <a:pt x="703" y="316"/>
                    <a:pt x="725" y="316"/>
                    <a:pt x="736" y="306"/>
                  </a:cubicBezTo>
                  <a:cubicBezTo>
                    <a:pt x="734" y="303"/>
                    <a:pt x="732" y="303"/>
                    <a:pt x="729" y="303"/>
                  </a:cubicBezTo>
                  <a:cubicBezTo>
                    <a:pt x="728" y="303"/>
                    <a:pt x="728" y="303"/>
                    <a:pt x="727" y="303"/>
                  </a:cubicBezTo>
                  <a:cubicBezTo>
                    <a:pt x="726" y="303"/>
                    <a:pt x="725" y="303"/>
                    <a:pt x="724" y="303"/>
                  </a:cubicBezTo>
                  <a:cubicBezTo>
                    <a:pt x="722" y="303"/>
                    <a:pt x="719" y="303"/>
                    <a:pt x="716" y="301"/>
                  </a:cubicBezTo>
                  <a:cubicBezTo>
                    <a:pt x="713" y="299"/>
                    <a:pt x="711" y="295"/>
                    <a:pt x="705" y="295"/>
                  </a:cubicBezTo>
                  <a:cubicBezTo>
                    <a:pt x="700" y="295"/>
                    <a:pt x="700" y="306"/>
                    <a:pt x="697" y="306"/>
                  </a:cubicBezTo>
                  <a:cubicBezTo>
                    <a:pt x="695" y="306"/>
                    <a:pt x="692" y="307"/>
                    <a:pt x="690" y="307"/>
                  </a:cubicBezTo>
                  <a:cubicBezTo>
                    <a:pt x="688" y="307"/>
                    <a:pt x="686" y="307"/>
                    <a:pt x="684" y="305"/>
                  </a:cubicBezTo>
                  <a:cubicBezTo>
                    <a:pt x="677" y="301"/>
                    <a:pt x="679" y="296"/>
                    <a:pt x="673" y="291"/>
                  </a:cubicBezTo>
                  <a:cubicBezTo>
                    <a:pt x="671" y="289"/>
                    <a:pt x="662" y="287"/>
                    <a:pt x="662" y="282"/>
                  </a:cubicBezTo>
                  <a:cubicBezTo>
                    <a:pt x="662" y="271"/>
                    <a:pt x="677" y="275"/>
                    <a:pt x="685" y="269"/>
                  </a:cubicBezTo>
                  <a:cubicBezTo>
                    <a:pt x="691" y="265"/>
                    <a:pt x="703" y="257"/>
                    <a:pt x="707" y="250"/>
                  </a:cubicBezTo>
                  <a:cubicBezTo>
                    <a:pt x="708" y="248"/>
                    <a:pt x="711" y="243"/>
                    <a:pt x="716" y="243"/>
                  </a:cubicBezTo>
                  <a:cubicBezTo>
                    <a:pt x="720" y="243"/>
                    <a:pt x="726" y="250"/>
                    <a:pt x="726" y="253"/>
                  </a:cubicBezTo>
                  <a:cubicBezTo>
                    <a:pt x="726" y="262"/>
                    <a:pt x="716" y="265"/>
                    <a:pt x="716" y="275"/>
                  </a:cubicBezTo>
                  <a:cubicBezTo>
                    <a:pt x="731" y="275"/>
                    <a:pt x="743" y="259"/>
                    <a:pt x="760" y="259"/>
                  </a:cubicBezTo>
                  <a:cubicBezTo>
                    <a:pt x="766" y="259"/>
                    <a:pt x="769" y="265"/>
                    <a:pt x="776" y="265"/>
                  </a:cubicBezTo>
                  <a:cubicBezTo>
                    <a:pt x="774" y="270"/>
                    <a:pt x="776" y="270"/>
                    <a:pt x="776" y="276"/>
                  </a:cubicBezTo>
                  <a:cubicBezTo>
                    <a:pt x="776" y="282"/>
                    <a:pt x="771" y="281"/>
                    <a:pt x="771" y="287"/>
                  </a:cubicBezTo>
                  <a:cubicBezTo>
                    <a:pt x="771" y="290"/>
                    <a:pt x="772" y="296"/>
                    <a:pt x="776" y="296"/>
                  </a:cubicBezTo>
                  <a:cubicBezTo>
                    <a:pt x="778" y="296"/>
                    <a:pt x="780" y="294"/>
                    <a:pt x="783" y="294"/>
                  </a:cubicBezTo>
                  <a:cubicBezTo>
                    <a:pt x="790" y="294"/>
                    <a:pt x="798" y="298"/>
                    <a:pt x="798" y="304"/>
                  </a:cubicBezTo>
                  <a:cubicBezTo>
                    <a:pt x="798" y="308"/>
                    <a:pt x="793" y="311"/>
                    <a:pt x="789" y="311"/>
                  </a:cubicBezTo>
                  <a:cubicBezTo>
                    <a:pt x="789" y="316"/>
                    <a:pt x="789" y="316"/>
                    <a:pt x="789" y="316"/>
                  </a:cubicBezTo>
                  <a:cubicBezTo>
                    <a:pt x="790" y="317"/>
                    <a:pt x="791" y="320"/>
                    <a:pt x="794" y="320"/>
                  </a:cubicBezTo>
                  <a:cubicBezTo>
                    <a:pt x="794" y="323"/>
                    <a:pt x="797" y="326"/>
                    <a:pt x="797" y="329"/>
                  </a:cubicBezTo>
                  <a:cubicBezTo>
                    <a:pt x="797" y="331"/>
                    <a:pt x="792" y="338"/>
                    <a:pt x="792" y="341"/>
                  </a:cubicBezTo>
                  <a:cubicBezTo>
                    <a:pt x="792" y="343"/>
                    <a:pt x="792" y="346"/>
                    <a:pt x="795" y="347"/>
                  </a:cubicBezTo>
                  <a:cubicBezTo>
                    <a:pt x="794" y="349"/>
                    <a:pt x="792" y="351"/>
                    <a:pt x="792" y="353"/>
                  </a:cubicBezTo>
                  <a:cubicBezTo>
                    <a:pt x="800" y="353"/>
                    <a:pt x="800" y="353"/>
                    <a:pt x="800" y="353"/>
                  </a:cubicBezTo>
                  <a:cubicBezTo>
                    <a:pt x="803" y="350"/>
                    <a:pt x="804" y="350"/>
                    <a:pt x="810" y="349"/>
                  </a:cubicBezTo>
                  <a:cubicBezTo>
                    <a:pt x="810" y="344"/>
                    <a:pt x="823" y="343"/>
                    <a:pt x="827" y="342"/>
                  </a:cubicBezTo>
                  <a:cubicBezTo>
                    <a:pt x="834" y="340"/>
                    <a:pt x="837" y="334"/>
                    <a:pt x="837" y="322"/>
                  </a:cubicBezTo>
                  <a:cubicBezTo>
                    <a:pt x="837" y="302"/>
                    <a:pt x="829" y="289"/>
                    <a:pt x="818" y="278"/>
                  </a:cubicBezTo>
                  <a:cubicBezTo>
                    <a:pt x="813" y="273"/>
                    <a:pt x="808" y="268"/>
                    <a:pt x="809" y="259"/>
                  </a:cubicBezTo>
                  <a:cubicBezTo>
                    <a:pt x="815" y="259"/>
                    <a:pt x="820" y="256"/>
                    <a:pt x="825" y="252"/>
                  </a:cubicBezTo>
                  <a:cubicBezTo>
                    <a:pt x="828" y="248"/>
                    <a:pt x="838" y="243"/>
                    <a:pt x="840" y="238"/>
                  </a:cubicBezTo>
                  <a:cubicBezTo>
                    <a:pt x="847" y="224"/>
                    <a:pt x="851" y="216"/>
                    <a:pt x="864" y="206"/>
                  </a:cubicBezTo>
                  <a:cubicBezTo>
                    <a:pt x="864" y="206"/>
                    <a:pt x="873" y="195"/>
                    <a:pt x="873" y="184"/>
                  </a:cubicBezTo>
                  <a:cubicBezTo>
                    <a:pt x="873" y="179"/>
                    <a:pt x="872" y="175"/>
                    <a:pt x="866" y="171"/>
                  </a:cubicBezTo>
                  <a:cubicBezTo>
                    <a:pt x="865" y="171"/>
                    <a:pt x="865" y="170"/>
                    <a:pt x="865" y="169"/>
                  </a:cubicBezTo>
                  <a:cubicBezTo>
                    <a:pt x="865" y="166"/>
                    <a:pt x="882" y="164"/>
                    <a:pt x="893" y="158"/>
                  </a:cubicBezTo>
                  <a:cubicBezTo>
                    <a:pt x="906" y="150"/>
                    <a:pt x="910" y="122"/>
                    <a:pt x="922" y="111"/>
                  </a:cubicBezTo>
                  <a:cubicBezTo>
                    <a:pt x="922" y="111"/>
                    <a:pt x="922" y="111"/>
                    <a:pt x="922" y="111"/>
                  </a:cubicBezTo>
                  <a:cubicBezTo>
                    <a:pt x="922" y="97"/>
                    <a:pt x="922" y="97"/>
                    <a:pt x="922" y="97"/>
                  </a:cubicBezTo>
                  <a:cubicBezTo>
                    <a:pt x="900" y="97"/>
                    <a:pt x="897" y="113"/>
                    <a:pt x="879" y="113"/>
                  </a:cubicBezTo>
                  <a:cubicBezTo>
                    <a:pt x="864" y="113"/>
                    <a:pt x="857" y="94"/>
                    <a:pt x="850" y="87"/>
                  </a:cubicBezTo>
                  <a:cubicBezTo>
                    <a:pt x="841" y="78"/>
                    <a:pt x="818" y="77"/>
                    <a:pt x="811" y="66"/>
                  </a:cubicBezTo>
                  <a:cubicBezTo>
                    <a:pt x="793" y="37"/>
                    <a:pt x="794" y="0"/>
                    <a:pt x="747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96"/>
            <p:cNvSpPr>
              <a:spLocks/>
            </p:cNvSpPr>
            <p:nvPr/>
          </p:nvSpPr>
          <p:spPr bwMode="auto">
            <a:xfrm>
              <a:off x="9781" y="-76"/>
              <a:ext cx="125" cy="54"/>
            </a:xfrm>
            <a:custGeom>
              <a:avLst/>
              <a:gdLst>
                <a:gd name="T0" fmla="*/ 25 w 53"/>
                <a:gd name="T1" fmla="*/ 0 h 23"/>
                <a:gd name="T2" fmla="*/ 0 w 53"/>
                <a:gd name="T3" fmla="*/ 18 h 23"/>
                <a:gd name="T4" fmla="*/ 5 w 53"/>
                <a:gd name="T5" fmla="*/ 23 h 23"/>
                <a:gd name="T6" fmla="*/ 53 w 53"/>
                <a:gd name="T7" fmla="*/ 13 h 23"/>
                <a:gd name="T8" fmla="*/ 25 w 53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3">
                  <a:moveTo>
                    <a:pt x="25" y="0"/>
                  </a:moveTo>
                  <a:cubicBezTo>
                    <a:pt x="16" y="0"/>
                    <a:pt x="0" y="10"/>
                    <a:pt x="0" y="18"/>
                  </a:cubicBezTo>
                  <a:cubicBezTo>
                    <a:pt x="0" y="20"/>
                    <a:pt x="2" y="23"/>
                    <a:pt x="5" y="23"/>
                  </a:cubicBezTo>
                  <a:cubicBezTo>
                    <a:pt x="11" y="23"/>
                    <a:pt x="53" y="20"/>
                    <a:pt x="53" y="13"/>
                  </a:cubicBezTo>
                  <a:cubicBezTo>
                    <a:pt x="53" y="5"/>
                    <a:pt x="33" y="0"/>
                    <a:pt x="25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97"/>
            <p:cNvSpPr>
              <a:spLocks/>
            </p:cNvSpPr>
            <p:nvPr/>
          </p:nvSpPr>
          <p:spPr bwMode="auto">
            <a:xfrm>
              <a:off x="9403" y="28"/>
              <a:ext cx="49" cy="28"/>
            </a:xfrm>
            <a:custGeom>
              <a:avLst/>
              <a:gdLst>
                <a:gd name="T0" fmla="*/ 17 w 21"/>
                <a:gd name="T1" fmla="*/ 0 h 12"/>
                <a:gd name="T2" fmla="*/ 0 w 21"/>
                <a:gd name="T3" fmla="*/ 0 h 12"/>
                <a:gd name="T4" fmla="*/ 16 w 21"/>
                <a:gd name="T5" fmla="*/ 12 h 12"/>
                <a:gd name="T6" fmla="*/ 21 w 21"/>
                <a:gd name="T7" fmla="*/ 6 h 12"/>
                <a:gd name="T8" fmla="*/ 17 w 2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2">
                  <a:moveTo>
                    <a:pt x="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8" y="12"/>
                    <a:pt x="16" y="12"/>
                  </a:cubicBezTo>
                  <a:cubicBezTo>
                    <a:pt x="18" y="12"/>
                    <a:pt x="21" y="9"/>
                    <a:pt x="21" y="6"/>
                  </a:cubicBezTo>
                  <a:cubicBezTo>
                    <a:pt x="21" y="3"/>
                    <a:pt x="18" y="2"/>
                    <a:pt x="17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98"/>
            <p:cNvSpPr>
              <a:spLocks/>
            </p:cNvSpPr>
            <p:nvPr/>
          </p:nvSpPr>
          <p:spPr bwMode="auto">
            <a:xfrm>
              <a:off x="8242" y="-369"/>
              <a:ext cx="22" cy="28"/>
            </a:xfrm>
            <a:custGeom>
              <a:avLst/>
              <a:gdLst>
                <a:gd name="T0" fmla="*/ 4 w 9"/>
                <a:gd name="T1" fmla="*/ 0 h 12"/>
                <a:gd name="T2" fmla="*/ 0 w 9"/>
                <a:gd name="T3" fmla="*/ 8 h 12"/>
                <a:gd name="T4" fmla="*/ 4 w 9"/>
                <a:gd name="T5" fmla="*/ 12 h 12"/>
                <a:gd name="T6" fmla="*/ 9 w 9"/>
                <a:gd name="T7" fmla="*/ 5 h 12"/>
                <a:gd name="T8" fmla="*/ 9 w 9"/>
                <a:gd name="T9" fmla="*/ 5 h 12"/>
                <a:gd name="T10" fmla="*/ 9 w 9"/>
                <a:gd name="T11" fmla="*/ 5 h 12"/>
                <a:gd name="T12" fmla="*/ 9 w 9"/>
                <a:gd name="T13" fmla="*/ 4 h 12"/>
                <a:gd name="T14" fmla="*/ 8 w 9"/>
                <a:gd name="T15" fmla="*/ 4 h 12"/>
                <a:gd name="T16" fmla="*/ 4 w 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4" y="0"/>
                  </a:moveTo>
                  <a:cubicBezTo>
                    <a:pt x="2" y="3"/>
                    <a:pt x="0" y="5"/>
                    <a:pt x="0" y="8"/>
                  </a:cubicBezTo>
                  <a:cubicBezTo>
                    <a:pt x="0" y="11"/>
                    <a:pt x="2" y="12"/>
                    <a:pt x="4" y="12"/>
                  </a:cubicBezTo>
                  <a:cubicBezTo>
                    <a:pt x="8" y="12"/>
                    <a:pt x="9" y="8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9"/>
            <p:cNvSpPr>
              <a:spLocks noEditPoints="1"/>
            </p:cNvSpPr>
            <p:nvPr/>
          </p:nvSpPr>
          <p:spPr bwMode="auto">
            <a:xfrm>
              <a:off x="7403" y="-277"/>
              <a:ext cx="57" cy="33"/>
            </a:xfrm>
            <a:custGeom>
              <a:avLst/>
              <a:gdLst>
                <a:gd name="T0" fmla="*/ 24 w 24"/>
                <a:gd name="T1" fmla="*/ 10 h 14"/>
                <a:gd name="T2" fmla="*/ 23 w 24"/>
                <a:gd name="T3" fmla="*/ 11 h 14"/>
                <a:gd name="T4" fmla="*/ 20 w 24"/>
                <a:gd name="T5" fmla="*/ 14 h 14"/>
                <a:gd name="T6" fmla="*/ 24 w 24"/>
                <a:gd name="T7" fmla="*/ 10 h 14"/>
                <a:gd name="T8" fmla="*/ 12 w 24"/>
                <a:gd name="T9" fmla="*/ 0 h 14"/>
                <a:gd name="T10" fmla="*/ 0 w 24"/>
                <a:gd name="T11" fmla="*/ 8 h 14"/>
                <a:gd name="T12" fmla="*/ 12 w 24"/>
                <a:gd name="T13" fmla="*/ 14 h 14"/>
                <a:gd name="T14" fmla="*/ 23 w 24"/>
                <a:gd name="T15" fmla="*/ 11 h 14"/>
                <a:gd name="T16" fmla="*/ 24 w 24"/>
                <a:gd name="T17" fmla="*/ 8 h 14"/>
                <a:gd name="T18" fmla="*/ 12 w 2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">
                  <a:moveTo>
                    <a:pt x="24" y="10"/>
                  </a:moveTo>
                  <a:cubicBezTo>
                    <a:pt x="24" y="10"/>
                    <a:pt x="23" y="11"/>
                    <a:pt x="23" y="11"/>
                  </a:cubicBezTo>
                  <a:cubicBezTo>
                    <a:pt x="22" y="12"/>
                    <a:pt x="21" y="13"/>
                    <a:pt x="20" y="14"/>
                  </a:cubicBezTo>
                  <a:cubicBezTo>
                    <a:pt x="24" y="10"/>
                    <a:pt x="24" y="10"/>
                    <a:pt x="24" y="10"/>
                  </a:cubicBezTo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2"/>
                    <a:pt x="6" y="14"/>
                    <a:pt x="12" y="14"/>
                  </a:cubicBezTo>
                  <a:cubicBezTo>
                    <a:pt x="16" y="14"/>
                    <a:pt x="19" y="13"/>
                    <a:pt x="23" y="11"/>
                  </a:cubicBezTo>
                  <a:cubicBezTo>
                    <a:pt x="23" y="10"/>
                    <a:pt x="24" y="9"/>
                    <a:pt x="24" y="8"/>
                  </a:cubicBezTo>
                  <a:cubicBezTo>
                    <a:pt x="24" y="1"/>
                    <a:pt x="19" y="0"/>
                    <a:pt x="12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0"/>
            <p:cNvSpPr>
              <a:spLocks/>
            </p:cNvSpPr>
            <p:nvPr/>
          </p:nvSpPr>
          <p:spPr bwMode="auto">
            <a:xfrm>
              <a:off x="6964" y="-639"/>
              <a:ext cx="215" cy="121"/>
            </a:xfrm>
            <a:custGeom>
              <a:avLst/>
              <a:gdLst>
                <a:gd name="T0" fmla="*/ 54 w 91"/>
                <a:gd name="T1" fmla="*/ 0 h 51"/>
                <a:gd name="T2" fmla="*/ 47 w 91"/>
                <a:gd name="T3" fmla="*/ 0 h 51"/>
                <a:gd name="T4" fmla="*/ 9 w 91"/>
                <a:gd name="T5" fmla="*/ 31 h 51"/>
                <a:gd name="T6" fmla="*/ 0 w 91"/>
                <a:gd name="T7" fmla="*/ 43 h 51"/>
                <a:gd name="T8" fmla="*/ 8 w 91"/>
                <a:gd name="T9" fmla="*/ 51 h 51"/>
                <a:gd name="T10" fmla="*/ 36 w 91"/>
                <a:gd name="T11" fmla="*/ 43 h 51"/>
                <a:gd name="T12" fmla="*/ 54 w 91"/>
                <a:gd name="T13" fmla="*/ 40 h 51"/>
                <a:gd name="T14" fmla="*/ 61 w 91"/>
                <a:gd name="T15" fmla="*/ 41 h 51"/>
                <a:gd name="T16" fmla="*/ 91 w 91"/>
                <a:gd name="T17" fmla="*/ 27 h 51"/>
                <a:gd name="T18" fmla="*/ 62 w 91"/>
                <a:gd name="T19" fmla="*/ 6 h 51"/>
                <a:gd name="T20" fmla="*/ 53 w 91"/>
                <a:gd name="T21" fmla="*/ 11 h 51"/>
                <a:gd name="T22" fmla="*/ 54 w 91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51">
                  <a:moveTo>
                    <a:pt x="54" y="0"/>
                  </a:moveTo>
                  <a:cubicBezTo>
                    <a:pt x="52" y="0"/>
                    <a:pt x="52" y="0"/>
                    <a:pt x="47" y="0"/>
                  </a:cubicBezTo>
                  <a:cubicBezTo>
                    <a:pt x="26" y="0"/>
                    <a:pt x="21" y="19"/>
                    <a:pt x="9" y="31"/>
                  </a:cubicBezTo>
                  <a:cubicBezTo>
                    <a:pt x="6" y="34"/>
                    <a:pt x="0" y="34"/>
                    <a:pt x="0" y="43"/>
                  </a:cubicBezTo>
                  <a:cubicBezTo>
                    <a:pt x="0" y="48"/>
                    <a:pt x="1" y="51"/>
                    <a:pt x="8" y="51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52" y="40"/>
                    <a:pt x="54" y="40"/>
                  </a:cubicBezTo>
                  <a:cubicBezTo>
                    <a:pt x="56" y="40"/>
                    <a:pt x="58" y="41"/>
                    <a:pt x="61" y="41"/>
                  </a:cubicBezTo>
                  <a:cubicBezTo>
                    <a:pt x="73" y="41"/>
                    <a:pt x="91" y="37"/>
                    <a:pt x="91" y="27"/>
                  </a:cubicBezTo>
                  <a:cubicBezTo>
                    <a:pt x="91" y="20"/>
                    <a:pt x="69" y="6"/>
                    <a:pt x="62" y="6"/>
                  </a:cubicBezTo>
                  <a:cubicBezTo>
                    <a:pt x="58" y="6"/>
                    <a:pt x="56" y="10"/>
                    <a:pt x="53" y="11"/>
                  </a:cubicBezTo>
                  <a:cubicBezTo>
                    <a:pt x="57" y="7"/>
                    <a:pt x="54" y="7"/>
                    <a:pt x="54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1"/>
            <p:cNvSpPr>
              <a:spLocks/>
            </p:cNvSpPr>
            <p:nvPr/>
          </p:nvSpPr>
          <p:spPr bwMode="auto">
            <a:xfrm>
              <a:off x="6661" y="-701"/>
              <a:ext cx="83" cy="45"/>
            </a:xfrm>
            <a:custGeom>
              <a:avLst/>
              <a:gdLst>
                <a:gd name="T0" fmla="*/ 14 w 35"/>
                <a:gd name="T1" fmla="*/ 0 h 19"/>
                <a:gd name="T2" fmla="*/ 0 w 35"/>
                <a:gd name="T3" fmla="*/ 5 h 19"/>
                <a:gd name="T4" fmla="*/ 11 w 35"/>
                <a:gd name="T5" fmla="*/ 19 h 19"/>
                <a:gd name="T6" fmla="*/ 35 w 35"/>
                <a:gd name="T7" fmla="*/ 8 h 19"/>
                <a:gd name="T8" fmla="*/ 14 w 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14" y="0"/>
                  </a:moveTo>
                  <a:cubicBezTo>
                    <a:pt x="11" y="0"/>
                    <a:pt x="0" y="0"/>
                    <a:pt x="0" y="5"/>
                  </a:cubicBezTo>
                  <a:cubicBezTo>
                    <a:pt x="0" y="10"/>
                    <a:pt x="7" y="19"/>
                    <a:pt x="11" y="19"/>
                  </a:cubicBezTo>
                  <a:cubicBezTo>
                    <a:pt x="17" y="19"/>
                    <a:pt x="34" y="18"/>
                    <a:pt x="35" y="8"/>
                  </a:cubicBezTo>
                  <a:cubicBezTo>
                    <a:pt x="32" y="7"/>
                    <a:pt x="17" y="0"/>
                    <a:pt x="14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02"/>
            <p:cNvSpPr>
              <a:spLocks/>
            </p:cNvSpPr>
            <p:nvPr/>
          </p:nvSpPr>
          <p:spPr bwMode="auto">
            <a:xfrm>
              <a:off x="6689" y="-793"/>
              <a:ext cx="296" cy="208"/>
            </a:xfrm>
            <a:custGeom>
              <a:avLst/>
              <a:gdLst>
                <a:gd name="T0" fmla="*/ 55 w 125"/>
                <a:gd name="T1" fmla="*/ 0 h 88"/>
                <a:gd name="T2" fmla="*/ 0 w 125"/>
                <a:gd name="T3" fmla="*/ 31 h 88"/>
                <a:gd name="T4" fmla="*/ 38 w 125"/>
                <a:gd name="T5" fmla="*/ 42 h 88"/>
                <a:gd name="T6" fmla="*/ 60 w 125"/>
                <a:gd name="T7" fmla="*/ 43 h 88"/>
                <a:gd name="T8" fmla="*/ 21 w 125"/>
                <a:gd name="T9" fmla="*/ 60 h 88"/>
                <a:gd name="T10" fmla="*/ 49 w 125"/>
                <a:gd name="T11" fmla="*/ 79 h 88"/>
                <a:gd name="T12" fmla="*/ 108 w 125"/>
                <a:gd name="T13" fmla="*/ 88 h 88"/>
                <a:gd name="T14" fmla="*/ 118 w 125"/>
                <a:gd name="T15" fmla="*/ 80 h 88"/>
                <a:gd name="T16" fmla="*/ 111 w 125"/>
                <a:gd name="T17" fmla="*/ 74 h 88"/>
                <a:gd name="T18" fmla="*/ 121 w 125"/>
                <a:gd name="T19" fmla="*/ 67 h 88"/>
                <a:gd name="T20" fmla="*/ 125 w 125"/>
                <a:gd name="T21" fmla="*/ 57 h 88"/>
                <a:gd name="T22" fmla="*/ 108 w 125"/>
                <a:gd name="T23" fmla="*/ 46 h 88"/>
                <a:gd name="T24" fmla="*/ 97 w 125"/>
                <a:gd name="T25" fmla="*/ 46 h 88"/>
                <a:gd name="T26" fmla="*/ 81 w 125"/>
                <a:gd name="T27" fmla="*/ 41 h 88"/>
                <a:gd name="T28" fmla="*/ 75 w 125"/>
                <a:gd name="T29" fmla="*/ 40 h 88"/>
                <a:gd name="T30" fmla="*/ 70 w 125"/>
                <a:gd name="T31" fmla="*/ 41 h 88"/>
                <a:gd name="T32" fmla="*/ 80 w 125"/>
                <a:gd name="T33" fmla="*/ 31 h 88"/>
                <a:gd name="T34" fmla="*/ 80 w 125"/>
                <a:gd name="T35" fmla="*/ 21 h 88"/>
                <a:gd name="T36" fmla="*/ 83 w 125"/>
                <a:gd name="T37" fmla="*/ 21 h 88"/>
                <a:gd name="T38" fmla="*/ 87 w 125"/>
                <a:gd name="T39" fmla="*/ 20 h 88"/>
                <a:gd name="T40" fmla="*/ 55 w 125"/>
                <a:gd name="T4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5" h="88">
                  <a:moveTo>
                    <a:pt x="55" y="0"/>
                  </a:moveTo>
                  <a:cubicBezTo>
                    <a:pt x="30" y="0"/>
                    <a:pt x="22" y="24"/>
                    <a:pt x="0" y="31"/>
                  </a:cubicBezTo>
                  <a:cubicBezTo>
                    <a:pt x="13" y="38"/>
                    <a:pt x="23" y="42"/>
                    <a:pt x="38" y="42"/>
                  </a:cubicBezTo>
                  <a:cubicBezTo>
                    <a:pt x="41" y="42"/>
                    <a:pt x="55" y="43"/>
                    <a:pt x="60" y="43"/>
                  </a:cubicBezTo>
                  <a:cubicBezTo>
                    <a:pt x="43" y="48"/>
                    <a:pt x="38" y="54"/>
                    <a:pt x="21" y="60"/>
                  </a:cubicBezTo>
                  <a:cubicBezTo>
                    <a:pt x="29" y="64"/>
                    <a:pt x="42" y="79"/>
                    <a:pt x="49" y="79"/>
                  </a:cubicBezTo>
                  <a:cubicBezTo>
                    <a:pt x="68" y="79"/>
                    <a:pt x="85" y="88"/>
                    <a:pt x="108" y="88"/>
                  </a:cubicBezTo>
                  <a:cubicBezTo>
                    <a:pt x="113" y="88"/>
                    <a:pt x="118" y="85"/>
                    <a:pt x="118" y="80"/>
                  </a:cubicBezTo>
                  <a:cubicBezTo>
                    <a:pt x="118" y="77"/>
                    <a:pt x="114" y="75"/>
                    <a:pt x="111" y="74"/>
                  </a:cubicBezTo>
                  <a:cubicBezTo>
                    <a:pt x="114" y="73"/>
                    <a:pt x="121" y="72"/>
                    <a:pt x="121" y="67"/>
                  </a:cubicBezTo>
                  <a:cubicBezTo>
                    <a:pt x="121" y="62"/>
                    <a:pt x="120" y="61"/>
                    <a:pt x="125" y="57"/>
                  </a:cubicBezTo>
                  <a:cubicBezTo>
                    <a:pt x="118" y="50"/>
                    <a:pt x="118" y="46"/>
                    <a:pt x="108" y="46"/>
                  </a:cubicBezTo>
                  <a:cubicBezTo>
                    <a:pt x="104" y="46"/>
                    <a:pt x="101" y="46"/>
                    <a:pt x="97" y="46"/>
                  </a:cubicBezTo>
                  <a:cubicBezTo>
                    <a:pt x="91" y="46"/>
                    <a:pt x="88" y="41"/>
                    <a:pt x="81" y="41"/>
                  </a:cubicBezTo>
                  <a:cubicBezTo>
                    <a:pt x="79" y="41"/>
                    <a:pt x="77" y="40"/>
                    <a:pt x="75" y="40"/>
                  </a:cubicBezTo>
                  <a:cubicBezTo>
                    <a:pt x="73" y="40"/>
                    <a:pt x="72" y="40"/>
                    <a:pt x="70" y="41"/>
                  </a:cubicBezTo>
                  <a:cubicBezTo>
                    <a:pt x="75" y="39"/>
                    <a:pt x="80" y="34"/>
                    <a:pt x="80" y="31"/>
                  </a:cubicBezTo>
                  <a:cubicBezTo>
                    <a:pt x="80" y="29"/>
                    <a:pt x="81" y="27"/>
                    <a:pt x="80" y="21"/>
                  </a:cubicBezTo>
                  <a:cubicBezTo>
                    <a:pt x="82" y="21"/>
                    <a:pt x="82" y="21"/>
                    <a:pt x="83" y="21"/>
                  </a:cubicBezTo>
                  <a:cubicBezTo>
                    <a:pt x="83" y="21"/>
                    <a:pt x="84" y="21"/>
                    <a:pt x="87" y="20"/>
                  </a:cubicBezTo>
                  <a:cubicBezTo>
                    <a:pt x="78" y="14"/>
                    <a:pt x="70" y="0"/>
                    <a:pt x="55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03"/>
            <p:cNvSpPr>
              <a:spLocks/>
            </p:cNvSpPr>
            <p:nvPr/>
          </p:nvSpPr>
          <p:spPr bwMode="auto">
            <a:xfrm>
              <a:off x="6817" y="-464"/>
              <a:ext cx="38" cy="26"/>
            </a:xfrm>
            <a:custGeom>
              <a:avLst/>
              <a:gdLst>
                <a:gd name="T0" fmla="*/ 16 w 16"/>
                <a:gd name="T1" fmla="*/ 0 h 11"/>
                <a:gd name="T2" fmla="*/ 8 w 16"/>
                <a:gd name="T3" fmla="*/ 0 h 11"/>
                <a:gd name="T4" fmla="*/ 0 w 16"/>
                <a:gd name="T5" fmla="*/ 6 h 11"/>
                <a:gd name="T6" fmla="*/ 5 w 16"/>
                <a:gd name="T7" fmla="*/ 11 h 11"/>
                <a:gd name="T8" fmla="*/ 16 w 1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4"/>
                    <a:pt x="0" y="6"/>
                  </a:cubicBezTo>
                  <a:cubicBezTo>
                    <a:pt x="1" y="8"/>
                    <a:pt x="3" y="11"/>
                    <a:pt x="5" y="11"/>
                  </a:cubicBezTo>
                  <a:cubicBezTo>
                    <a:pt x="12" y="11"/>
                    <a:pt x="15" y="8"/>
                    <a:pt x="16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4"/>
            <p:cNvSpPr>
              <a:spLocks/>
            </p:cNvSpPr>
            <p:nvPr/>
          </p:nvSpPr>
          <p:spPr bwMode="auto">
            <a:xfrm>
              <a:off x="6630" y="-788"/>
              <a:ext cx="50" cy="12"/>
            </a:xfrm>
            <a:custGeom>
              <a:avLst/>
              <a:gdLst>
                <a:gd name="T0" fmla="*/ 19 w 21"/>
                <a:gd name="T1" fmla="*/ 0 h 5"/>
                <a:gd name="T2" fmla="*/ 0 w 21"/>
                <a:gd name="T3" fmla="*/ 0 h 5"/>
                <a:gd name="T4" fmla="*/ 11 w 21"/>
                <a:gd name="T5" fmla="*/ 5 h 5"/>
                <a:gd name="T6" fmla="*/ 21 w 21"/>
                <a:gd name="T7" fmla="*/ 4 h 5"/>
                <a:gd name="T8" fmla="*/ 19 w 2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5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6" y="5"/>
                    <a:pt x="11" y="5"/>
                  </a:cubicBezTo>
                  <a:cubicBezTo>
                    <a:pt x="14" y="5"/>
                    <a:pt x="18" y="5"/>
                    <a:pt x="21" y="4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5"/>
            <p:cNvSpPr>
              <a:spLocks/>
            </p:cNvSpPr>
            <p:nvPr/>
          </p:nvSpPr>
          <p:spPr bwMode="auto">
            <a:xfrm>
              <a:off x="7219" y="-547"/>
              <a:ext cx="40" cy="19"/>
            </a:xfrm>
            <a:custGeom>
              <a:avLst/>
              <a:gdLst>
                <a:gd name="T0" fmla="*/ 17 w 17"/>
                <a:gd name="T1" fmla="*/ 0 h 8"/>
                <a:gd name="T2" fmla="*/ 13 w 17"/>
                <a:gd name="T3" fmla="*/ 1 h 8"/>
                <a:gd name="T4" fmla="*/ 11 w 17"/>
                <a:gd name="T5" fmla="*/ 1 h 8"/>
                <a:gd name="T6" fmla="*/ 8 w 17"/>
                <a:gd name="T7" fmla="*/ 1 h 8"/>
                <a:gd name="T8" fmla="*/ 0 w 17"/>
                <a:gd name="T9" fmla="*/ 2 h 8"/>
                <a:gd name="T10" fmla="*/ 11 w 17"/>
                <a:gd name="T11" fmla="*/ 8 h 8"/>
                <a:gd name="T12" fmla="*/ 17 w 17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8">
                  <a:moveTo>
                    <a:pt x="17" y="0"/>
                  </a:moveTo>
                  <a:cubicBezTo>
                    <a:pt x="16" y="1"/>
                    <a:pt x="15" y="1"/>
                    <a:pt x="13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6" y="1"/>
                    <a:pt x="4" y="1"/>
                    <a:pt x="0" y="2"/>
                  </a:cubicBezTo>
                  <a:cubicBezTo>
                    <a:pt x="2" y="4"/>
                    <a:pt x="4" y="8"/>
                    <a:pt x="11" y="8"/>
                  </a:cubicBezTo>
                  <a:cubicBezTo>
                    <a:pt x="14" y="8"/>
                    <a:pt x="17" y="4"/>
                    <a:pt x="17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6"/>
            <p:cNvSpPr>
              <a:spLocks noEditPoints="1"/>
            </p:cNvSpPr>
            <p:nvPr/>
          </p:nvSpPr>
          <p:spPr bwMode="auto">
            <a:xfrm>
              <a:off x="5002" y="-757"/>
              <a:ext cx="253" cy="75"/>
            </a:xfrm>
            <a:custGeom>
              <a:avLst/>
              <a:gdLst>
                <a:gd name="T0" fmla="*/ 91 w 107"/>
                <a:gd name="T1" fmla="*/ 16 h 32"/>
                <a:gd name="T2" fmla="*/ 87 w 107"/>
                <a:gd name="T3" fmla="*/ 18 h 32"/>
                <a:gd name="T4" fmla="*/ 87 w 107"/>
                <a:gd name="T5" fmla="*/ 20 h 32"/>
                <a:gd name="T6" fmla="*/ 91 w 107"/>
                <a:gd name="T7" fmla="*/ 16 h 32"/>
                <a:gd name="T8" fmla="*/ 91 w 107"/>
                <a:gd name="T9" fmla="*/ 0 h 32"/>
                <a:gd name="T10" fmla="*/ 71 w 107"/>
                <a:gd name="T11" fmla="*/ 7 h 32"/>
                <a:gd name="T12" fmla="*/ 41 w 107"/>
                <a:gd name="T13" fmla="*/ 0 h 32"/>
                <a:gd name="T14" fmla="*/ 0 w 107"/>
                <a:gd name="T15" fmla="*/ 10 h 32"/>
                <a:gd name="T16" fmla="*/ 11 w 107"/>
                <a:gd name="T17" fmla="*/ 13 h 32"/>
                <a:gd name="T18" fmla="*/ 35 w 107"/>
                <a:gd name="T19" fmla="*/ 6 h 32"/>
                <a:gd name="T20" fmla="*/ 47 w 107"/>
                <a:gd name="T21" fmla="*/ 10 h 32"/>
                <a:gd name="T22" fmla="*/ 39 w 107"/>
                <a:gd name="T23" fmla="*/ 15 h 32"/>
                <a:gd name="T24" fmla="*/ 49 w 107"/>
                <a:gd name="T25" fmla="*/ 16 h 32"/>
                <a:gd name="T26" fmla="*/ 38 w 107"/>
                <a:gd name="T27" fmla="*/ 20 h 32"/>
                <a:gd name="T28" fmla="*/ 53 w 107"/>
                <a:gd name="T29" fmla="*/ 27 h 32"/>
                <a:gd name="T30" fmla="*/ 52 w 107"/>
                <a:gd name="T31" fmla="*/ 27 h 32"/>
                <a:gd name="T32" fmla="*/ 58 w 107"/>
                <a:gd name="T33" fmla="*/ 32 h 32"/>
                <a:gd name="T34" fmla="*/ 58 w 107"/>
                <a:gd name="T35" fmla="*/ 32 h 32"/>
                <a:gd name="T36" fmla="*/ 68 w 107"/>
                <a:gd name="T37" fmla="*/ 20 h 32"/>
                <a:gd name="T38" fmla="*/ 75 w 107"/>
                <a:gd name="T39" fmla="*/ 19 h 32"/>
                <a:gd name="T40" fmla="*/ 79 w 107"/>
                <a:gd name="T41" fmla="*/ 19 h 32"/>
                <a:gd name="T42" fmla="*/ 82 w 107"/>
                <a:gd name="T43" fmla="*/ 19 h 32"/>
                <a:gd name="T44" fmla="*/ 87 w 107"/>
                <a:gd name="T45" fmla="*/ 18 h 32"/>
                <a:gd name="T46" fmla="*/ 87 w 107"/>
                <a:gd name="T47" fmla="*/ 15 h 32"/>
                <a:gd name="T48" fmla="*/ 90 w 107"/>
                <a:gd name="T49" fmla="*/ 16 h 32"/>
                <a:gd name="T50" fmla="*/ 92 w 107"/>
                <a:gd name="T51" fmla="*/ 15 h 32"/>
                <a:gd name="T52" fmla="*/ 107 w 107"/>
                <a:gd name="T53" fmla="*/ 6 h 32"/>
                <a:gd name="T54" fmla="*/ 91 w 107"/>
                <a:gd name="T5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7" h="32">
                  <a:moveTo>
                    <a:pt x="91" y="16"/>
                  </a:moveTo>
                  <a:cubicBezTo>
                    <a:pt x="89" y="17"/>
                    <a:pt x="88" y="18"/>
                    <a:pt x="87" y="18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91" y="16"/>
                    <a:pt x="91" y="16"/>
                    <a:pt x="91" y="16"/>
                  </a:cubicBezTo>
                  <a:moveTo>
                    <a:pt x="91" y="0"/>
                  </a:moveTo>
                  <a:cubicBezTo>
                    <a:pt x="83" y="0"/>
                    <a:pt x="79" y="7"/>
                    <a:pt x="71" y="7"/>
                  </a:cubicBezTo>
                  <a:cubicBezTo>
                    <a:pt x="61" y="7"/>
                    <a:pt x="54" y="0"/>
                    <a:pt x="41" y="0"/>
                  </a:cubicBezTo>
                  <a:cubicBezTo>
                    <a:pt x="29" y="0"/>
                    <a:pt x="5" y="2"/>
                    <a:pt x="0" y="10"/>
                  </a:cubicBezTo>
                  <a:cubicBezTo>
                    <a:pt x="4" y="11"/>
                    <a:pt x="7" y="13"/>
                    <a:pt x="11" y="13"/>
                  </a:cubicBezTo>
                  <a:cubicBezTo>
                    <a:pt x="19" y="13"/>
                    <a:pt x="29" y="6"/>
                    <a:pt x="35" y="6"/>
                  </a:cubicBezTo>
                  <a:cubicBezTo>
                    <a:pt x="40" y="6"/>
                    <a:pt x="43" y="9"/>
                    <a:pt x="47" y="10"/>
                  </a:cubicBezTo>
                  <a:cubicBezTo>
                    <a:pt x="45" y="13"/>
                    <a:pt x="42" y="14"/>
                    <a:pt x="39" y="15"/>
                  </a:cubicBezTo>
                  <a:cubicBezTo>
                    <a:pt x="42" y="16"/>
                    <a:pt x="44" y="16"/>
                    <a:pt x="49" y="16"/>
                  </a:cubicBezTo>
                  <a:cubicBezTo>
                    <a:pt x="45" y="17"/>
                    <a:pt x="42" y="18"/>
                    <a:pt x="38" y="20"/>
                  </a:cubicBezTo>
                  <a:cubicBezTo>
                    <a:pt x="39" y="25"/>
                    <a:pt x="45" y="27"/>
                    <a:pt x="53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4" y="29"/>
                    <a:pt x="55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63" y="32"/>
                    <a:pt x="64" y="23"/>
                    <a:pt x="68" y="20"/>
                  </a:cubicBezTo>
                  <a:cubicBezTo>
                    <a:pt x="71" y="19"/>
                    <a:pt x="73" y="19"/>
                    <a:pt x="75" y="19"/>
                  </a:cubicBezTo>
                  <a:cubicBezTo>
                    <a:pt x="76" y="19"/>
                    <a:pt x="77" y="19"/>
                    <a:pt x="79" y="19"/>
                  </a:cubicBezTo>
                  <a:cubicBezTo>
                    <a:pt x="80" y="19"/>
                    <a:pt x="81" y="19"/>
                    <a:pt x="82" y="19"/>
                  </a:cubicBezTo>
                  <a:cubicBezTo>
                    <a:pt x="84" y="19"/>
                    <a:pt x="85" y="19"/>
                    <a:pt x="87" y="18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8" y="15"/>
                    <a:pt x="89" y="16"/>
                    <a:pt x="90" y="16"/>
                  </a:cubicBezTo>
                  <a:cubicBezTo>
                    <a:pt x="91" y="16"/>
                    <a:pt x="91" y="15"/>
                    <a:pt x="92" y="15"/>
                  </a:cubicBezTo>
                  <a:cubicBezTo>
                    <a:pt x="99" y="10"/>
                    <a:pt x="105" y="15"/>
                    <a:pt x="107" y="6"/>
                  </a:cubicBezTo>
                  <a:cubicBezTo>
                    <a:pt x="103" y="5"/>
                    <a:pt x="97" y="0"/>
                    <a:pt x="91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7"/>
            <p:cNvSpPr>
              <a:spLocks/>
            </p:cNvSpPr>
            <p:nvPr/>
          </p:nvSpPr>
          <p:spPr bwMode="auto">
            <a:xfrm>
              <a:off x="5656" y="-807"/>
              <a:ext cx="88" cy="57"/>
            </a:xfrm>
            <a:custGeom>
              <a:avLst/>
              <a:gdLst>
                <a:gd name="T0" fmla="*/ 30 w 37"/>
                <a:gd name="T1" fmla="*/ 0 h 24"/>
                <a:gd name="T2" fmla="*/ 0 w 37"/>
                <a:gd name="T3" fmla="*/ 16 h 24"/>
                <a:gd name="T4" fmla="*/ 9 w 37"/>
                <a:gd name="T5" fmla="*/ 24 h 24"/>
                <a:gd name="T6" fmla="*/ 37 w 37"/>
                <a:gd name="T7" fmla="*/ 17 h 24"/>
                <a:gd name="T8" fmla="*/ 30 w 3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0" y="0"/>
                  </a:moveTo>
                  <a:cubicBezTo>
                    <a:pt x="22" y="0"/>
                    <a:pt x="0" y="9"/>
                    <a:pt x="0" y="16"/>
                  </a:cubicBezTo>
                  <a:cubicBezTo>
                    <a:pt x="0" y="21"/>
                    <a:pt x="3" y="24"/>
                    <a:pt x="9" y="24"/>
                  </a:cubicBezTo>
                  <a:cubicBezTo>
                    <a:pt x="13" y="24"/>
                    <a:pt x="33" y="20"/>
                    <a:pt x="37" y="1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8"/>
            <p:cNvSpPr>
              <a:spLocks/>
            </p:cNvSpPr>
            <p:nvPr/>
          </p:nvSpPr>
          <p:spPr bwMode="auto">
            <a:xfrm>
              <a:off x="5541" y="-769"/>
              <a:ext cx="94" cy="54"/>
            </a:xfrm>
            <a:custGeom>
              <a:avLst/>
              <a:gdLst>
                <a:gd name="T0" fmla="*/ 28 w 40"/>
                <a:gd name="T1" fmla="*/ 0 h 23"/>
                <a:gd name="T2" fmla="*/ 10 w 40"/>
                <a:gd name="T3" fmla="*/ 0 h 23"/>
                <a:gd name="T4" fmla="*/ 10 w 40"/>
                <a:gd name="T5" fmla="*/ 7 h 23"/>
                <a:gd name="T6" fmla="*/ 0 w 40"/>
                <a:gd name="T7" fmla="*/ 21 h 23"/>
                <a:gd name="T8" fmla="*/ 11 w 40"/>
                <a:gd name="T9" fmla="*/ 23 h 23"/>
                <a:gd name="T10" fmla="*/ 29 w 40"/>
                <a:gd name="T11" fmla="*/ 21 h 23"/>
                <a:gd name="T12" fmla="*/ 26 w 40"/>
                <a:gd name="T13" fmla="*/ 15 h 23"/>
                <a:gd name="T14" fmla="*/ 33 w 40"/>
                <a:gd name="T15" fmla="*/ 15 h 23"/>
                <a:gd name="T16" fmla="*/ 40 w 40"/>
                <a:gd name="T17" fmla="*/ 12 h 23"/>
                <a:gd name="T18" fmla="*/ 40 w 40"/>
                <a:gd name="T19" fmla="*/ 4 h 23"/>
                <a:gd name="T20" fmla="*/ 32 w 40"/>
                <a:gd name="T21" fmla="*/ 5 h 23"/>
                <a:gd name="T22" fmla="*/ 23 w 40"/>
                <a:gd name="T23" fmla="*/ 4 h 23"/>
                <a:gd name="T24" fmla="*/ 28 w 40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3"/>
                    <a:pt x="10" y="7"/>
                  </a:cubicBezTo>
                  <a:cubicBezTo>
                    <a:pt x="4" y="9"/>
                    <a:pt x="0" y="13"/>
                    <a:pt x="0" y="21"/>
                  </a:cubicBezTo>
                  <a:cubicBezTo>
                    <a:pt x="0" y="22"/>
                    <a:pt x="5" y="23"/>
                    <a:pt x="11" y="23"/>
                  </a:cubicBezTo>
                  <a:cubicBezTo>
                    <a:pt x="18" y="23"/>
                    <a:pt x="27" y="22"/>
                    <a:pt x="29" y="21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9" y="15"/>
                    <a:pt x="31" y="15"/>
                    <a:pt x="33" y="15"/>
                  </a:cubicBezTo>
                  <a:cubicBezTo>
                    <a:pt x="36" y="15"/>
                    <a:pt x="38" y="15"/>
                    <a:pt x="40" y="12"/>
                  </a:cubicBezTo>
                  <a:cubicBezTo>
                    <a:pt x="40" y="10"/>
                    <a:pt x="40" y="9"/>
                    <a:pt x="40" y="4"/>
                  </a:cubicBezTo>
                  <a:cubicBezTo>
                    <a:pt x="37" y="5"/>
                    <a:pt x="35" y="5"/>
                    <a:pt x="32" y="5"/>
                  </a:cubicBezTo>
                  <a:cubicBezTo>
                    <a:pt x="28" y="5"/>
                    <a:pt x="24" y="5"/>
                    <a:pt x="23" y="4"/>
                  </a:cubicBezTo>
                  <a:cubicBezTo>
                    <a:pt x="24" y="4"/>
                    <a:pt x="27" y="3"/>
                    <a:pt x="28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9"/>
            <p:cNvSpPr>
              <a:spLocks/>
            </p:cNvSpPr>
            <p:nvPr/>
          </p:nvSpPr>
          <p:spPr bwMode="auto">
            <a:xfrm>
              <a:off x="5415" y="-722"/>
              <a:ext cx="97" cy="33"/>
            </a:xfrm>
            <a:custGeom>
              <a:avLst/>
              <a:gdLst>
                <a:gd name="T0" fmla="*/ 27 w 41"/>
                <a:gd name="T1" fmla="*/ 0 h 14"/>
                <a:gd name="T2" fmla="*/ 0 w 41"/>
                <a:gd name="T3" fmla="*/ 11 h 14"/>
                <a:gd name="T4" fmla="*/ 5 w 41"/>
                <a:gd name="T5" fmla="*/ 14 h 14"/>
                <a:gd name="T6" fmla="*/ 13 w 41"/>
                <a:gd name="T7" fmla="*/ 9 h 14"/>
                <a:gd name="T8" fmla="*/ 24 w 41"/>
                <a:gd name="T9" fmla="*/ 14 h 14"/>
                <a:gd name="T10" fmla="*/ 41 w 41"/>
                <a:gd name="T11" fmla="*/ 7 h 14"/>
                <a:gd name="T12" fmla="*/ 27 w 4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">
                  <a:moveTo>
                    <a:pt x="27" y="0"/>
                  </a:moveTo>
                  <a:cubicBezTo>
                    <a:pt x="21" y="0"/>
                    <a:pt x="0" y="3"/>
                    <a:pt x="0" y="11"/>
                  </a:cubicBezTo>
                  <a:cubicBezTo>
                    <a:pt x="0" y="13"/>
                    <a:pt x="3" y="14"/>
                    <a:pt x="5" y="14"/>
                  </a:cubicBezTo>
                  <a:cubicBezTo>
                    <a:pt x="10" y="14"/>
                    <a:pt x="12" y="14"/>
                    <a:pt x="13" y="9"/>
                  </a:cubicBezTo>
                  <a:cubicBezTo>
                    <a:pt x="17" y="9"/>
                    <a:pt x="21" y="14"/>
                    <a:pt x="24" y="14"/>
                  </a:cubicBezTo>
                  <a:cubicBezTo>
                    <a:pt x="31" y="14"/>
                    <a:pt x="31" y="7"/>
                    <a:pt x="41" y="7"/>
                  </a:cubicBezTo>
                  <a:cubicBezTo>
                    <a:pt x="39" y="3"/>
                    <a:pt x="33" y="0"/>
                    <a:pt x="27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10"/>
            <p:cNvSpPr>
              <a:spLocks/>
            </p:cNvSpPr>
            <p:nvPr/>
          </p:nvSpPr>
          <p:spPr bwMode="auto">
            <a:xfrm>
              <a:off x="5359" y="-833"/>
              <a:ext cx="151" cy="102"/>
            </a:xfrm>
            <a:custGeom>
              <a:avLst/>
              <a:gdLst>
                <a:gd name="T0" fmla="*/ 61 w 64"/>
                <a:gd name="T1" fmla="*/ 0 h 43"/>
                <a:gd name="T2" fmla="*/ 52 w 64"/>
                <a:gd name="T3" fmla="*/ 9 h 43"/>
                <a:gd name="T4" fmla="*/ 20 w 64"/>
                <a:gd name="T5" fmla="*/ 19 h 43"/>
                <a:gd name="T6" fmla="*/ 20 w 64"/>
                <a:gd name="T7" fmla="*/ 26 h 43"/>
                <a:gd name="T8" fmla="*/ 24 w 64"/>
                <a:gd name="T9" fmla="*/ 24 h 43"/>
                <a:gd name="T10" fmla="*/ 29 w 64"/>
                <a:gd name="T11" fmla="*/ 27 h 43"/>
                <a:gd name="T12" fmla="*/ 7 w 64"/>
                <a:gd name="T13" fmla="*/ 27 h 43"/>
                <a:gd name="T14" fmla="*/ 0 w 64"/>
                <a:gd name="T15" fmla="*/ 33 h 43"/>
                <a:gd name="T16" fmla="*/ 27 w 64"/>
                <a:gd name="T17" fmla="*/ 43 h 43"/>
                <a:gd name="T18" fmla="*/ 48 w 64"/>
                <a:gd name="T19" fmla="*/ 37 h 43"/>
                <a:gd name="T20" fmla="*/ 55 w 64"/>
                <a:gd name="T21" fmla="*/ 37 h 43"/>
                <a:gd name="T22" fmla="*/ 64 w 64"/>
                <a:gd name="T23" fmla="*/ 35 h 43"/>
                <a:gd name="T24" fmla="*/ 34 w 64"/>
                <a:gd name="T25" fmla="*/ 27 h 43"/>
                <a:gd name="T26" fmla="*/ 58 w 64"/>
                <a:gd name="T27" fmla="*/ 13 h 43"/>
                <a:gd name="T28" fmla="*/ 63 w 64"/>
                <a:gd name="T29" fmla="*/ 6 h 43"/>
                <a:gd name="T30" fmla="*/ 61 w 64"/>
                <a:gd name="T3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43">
                  <a:moveTo>
                    <a:pt x="61" y="0"/>
                  </a:moveTo>
                  <a:cubicBezTo>
                    <a:pt x="56" y="0"/>
                    <a:pt x="53" y="4"/>
                    <a:pt x="52" y="9"/>
                  </a:cubicBezTo>
                  <a:cubicBezTo>
                    <a:pt x="37" y="9"/>
                    <a:pt x="36" y="19"/>
                    <a:pt x="20" y="19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5"/>
                    <a:pt x="23" y="24"/>
                    <a:pt x="24" y="24"/>
                  </a:cubicBezTo>
                  <a:cubicBezTo>
                    <a:pt x="25" y="24"/>
                    <a:pt x="26" y="26"/>
                    <a:pt x="29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5" y="29"/>
                    <a:pt x="4" y="30"/>
                    <a:pt x="0" y="33"/>
                  </a:cubicBezTo>
                  <a:cubicBezTo>
                    <a:pt x="1" y="33"/>
                    <a:pt x="23" y="43"/>
                    <a:pt x="27" y="43"/>
                  </a:cubicBezTo>
                  <a:cubicBezTo>
                    <a:pt x="33" y="43"/>
                    <a:pt x="42" y="37"/>
                    <a:pt x="48" y="37"/>
                  </a:cubicBezTo>
                  <a:cubicBezTo>
                    <a:pt x="50" y="37"/>
                    <a:pt x="53" y="37"/>
                    <a:pt x="55" y="37"/>
                  </a:cubicBezTo>
                  <a:cubicBezTo>
                    <a:pt x="58" y="37"/>
                    <a:pt x="61" y="36"/>
                    <a:pt x="64" y="35"/>
                  </a:cubicBezTo>
                  <a:cubicBezTo>
                    <a:pt x="52" y="30"/>
                    <a:pt x="48" y="29"/>
                    <a:pt x="34" y="27"/>
                  </a:cubicBezTo>
                  <a:cubicBezTo>
                    <a:pt x="39" y="21"/>
                    <a:pt x="49" y="18"/>
                    <a:pt x="58" y="13"/>
                  </a:cubicBezTo>
                  <a:cubicBezTo>
                    <a:pt x="58" y="10"/>
                    <a:pt x="61" y="8"/>
                    <a:pt x="63" y="6"/>
                  </a:cubicBezTo>
                  <a:cubicBezTo>
                    <a:pt x="63" y="4"/>
                    <a:pt x="62" y="0"/>
                    <a:pt x="61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1"/>
            <p:cNvSpPr>
              <a:spLocks/>
            </p:cNvSpPr>
            <p:nvPr/>
          </p:nvSpPr>
          <p:spPr bwMode="auto">
            <a:xfrm>
              <a:off x="3813" y="-684"/>
              <a:ext cx="496" cy="274"/>
            </a:xfrm>
            <a:custGeom>
              <a:avLst/>
              <a:gdLst>
                <a:gd name="T0" fmla="*/ 86 w 210"/>
                <a:gd name="T1" fmla="*/ 0 h 116"/>
                <a:gd name="T2" fmla="*/ 75 w 210"/>
                <a:gd name="T3" fmla="*/ 8 h 116"/>
                <a:gd name="T4" fmla="*/ 82 w 210"/>
                <a:gd name="T5" fmla="*/ 31 h 116"/>
                <a:gd name="T6" fmla="*/ 58 w 210"/>
                <a:gd name="T7" fmla="*/ 8 h 116"/>
                <a:gd name="T8" fmla="*/ 49 w 210"/>
                <a:gd name="T9" fmla="*/ 17 h 116"/>
                <a:gd name="T10" fmla="*/ 51 w 210"/>
                <a:gd name="T11" fmla="*/ 22 h 116"/>
                <a:gd name="T12" fmla="*/ 38 w 210"/>
                <a:gd name="T13" fmla="*/ 16 h 116"/>
                <a:gd name="T14" fmla="*/ 45 w 210"/>
                <a:gd name="T15" fmla="*/ 8 h 116"/>
                <a:gd name="T16" fmla="*/ 18 w 210"/>
                <a:gd name="T17" fmla="*/ 6 h 116"/>
                <a:gd name="T18" fmla="*/ 0 w 210"/>
                <a:gd name="T19" fmla="*/ 19 h 116"/>
                <a:gd name="T20" fmla="*/ 13 w 210"/>
                <a:gd name="T21" fmla="*/ 32 h 116"/>
                <a:gd name="T22" fmla="*/ 17 w 210"/>
                <a:gd name="T23" fmla="*/ 34 h 116"/>
                <a:gd name="T24" fmla="*/ 32 w 210"/>
                <a:gd name="T25" fmla="*/ 51 h 116"/>
                <a:gd name="T26" fmla="*/ 28 w 210"/>
                <a:gd name="T27" fmla="*/ 52 h 116"/>
                <a:gd name="T28" fmla="*/ 45 w 210"/>
                <a:gd name="T29" fmla="*/ 61 h 116"/>
                <a:gd name="T30" fmla="*/ 60 w 210"/>
                <a:gd name="T31" fmla="*/ 47 h 116"/>
                <a:gd name="T32" fmla="*/ 65 w 210"/>
                <a:gd name="T33" fmla="*/ 47 h 116"/>
                <a:gd name="T34" fmla="*/ 73 w 210"/>
                <a:gd name="T35" fmla="*/ 51 h 116"/>
                <a:gd name="T36" fmla="*/ 86 w 210"/>
                <a:gd name="T37" fmla="*/ 51 h 116"/>
                <a:gd name="T38" fmla="*/ 59 w 210"/>
                <a:gd name="T39" fmla="*/ 64 h 116"/>
                <a:gd name="T40" fmla="*/ 45 w 210"/>
                <a:gd name="T41" fmla="*/ 70 h 116"/>
                <a:gd name="T42" fmla="*/ 53 w 210"/>
                <a:gd name="T43" fmla="*/ 78 h 116"/>
                <a:gd name="T44" fmla="*/ 65 w 210"/>
                <a:gd name="T45" fmla="*/ 77 h 116"/>
                <a:gd name="T46" fmla="*/ 88 w 210"/>
                <a:gd name="T47" fmla="*/ 79 h 116"/>
                <a:gd name="T48" fmla="*/ 71 w 210"/>
                <a:gd name="T49" fmla="*/ 83 h 116"/>
                <a:gd name="T50" fmla="*/ 58 w 210"/>
                <a:gd name="T51" fmla="*/ 83 h 116"/>
                <a:gd name="T52" fmla="*/ 51 w 210"/>
                <a:gd name="T53" fmla="*/ 83 h 116"/>
                <a:gd name="T54" fmla="*/ 93 w 210"/>
                <a:gd name="T55" fmla="*/ 116 h 116"/>
                <a:gd name="T56" fmla="*/ 108 w 210"/>
                <a:gd name="T57" fmla="*/ 87 h 116"/>
                <a:gd name="T58" fmla="*/ 116 w 210"/>
                <a:gd name="T59" fmla="*/ 83 h 116"/>
                <a:gd name="T60" fmla="*/ 145 w 210"/>
                <a:gd name="T61" fmla="*/ 46 h 116"/>
                <a:gd name="T62" fmla="*/ 158 w 210"/>
                <a:gd name="T63" fmla="*/ 54 h 116"/>
                <a:gd name="T64" fmla="*/ 150 w 210"/>
                <a:gd name="T65" fmla="*/ 55 h 116"/>
                <a:gd name="T66" fmla="*/ 161 w 210"/>
                <a:gd name="T67" fmla="*/ 70 h 116"/>
                <a:gd name="T68" fmla="*/ 153 w 210"/>
                <a:gd name="T69" fmla="*/ 85 h 116"/>
                <a:gd name="T70" fmla="*/ 177 w 210"/>
                <a:gd name="T71" fmla="*/ 86 h 116"/>
                <a:gd name="T72" fmla="*/ 177 w 210"/>
                <a:gd name="T73" fmla="*/ 95 h 116"/>
                <a:gd name="T74" fmla="*/ 210 w 210"/>
                <a:gd name="T75" fmla="*/ 77 h 116"/>
                <a:gd name="T76" fmla="*/ 190 w 210"/>
                <a:gd name="T77" fmla="*/ 58 h 116"/>
                <a:gd name="T78" fmla="*/ 173 w 210"/>
                <a:gd name="T79" fmla="*/ 58 h 116"/>
                <a:gd name="T80" fmla="*/ 173 w 210"/>
                <a:gd name="T81" fmla="*/ 50 h 116"/>
                <a:gd name="T82" fmla="*/ 168 w 210"/>
                <a:gd name="T83" fmla="*/ 51 h 116"/>
                <a:gd name="T84" fmla="*/ 163 w 210"/>
                <a:gd name="T85" fmla="*/ 50 h 116"/>
                <a:gd name="T86" fmla="*/ 169 w 210"/>
                <a:gd name="T87" fmla="*/ 50 h 116"/>
                <a:gd name="T88" fmla="*/ 126 w 210"/>
                <a:gd name="T89" fmla="*/ 27 h 116"/>
                <a:gd name="T90" fmla="*/ 121 w 210"/>
                <a:gd name="T91" fmla="*/ 27 h 116"/>
                <a:gd name="T92" fmla="*/ 115 w 210"/>
                <a:gd name="T93" fmla="*/ 14 h 116"/>
                <a:gd name="T94" fmla="*/ 105 w 210"/>
                <a:gd name="T95" fmla="*/ 21 h 116"/>
                <a:gd name="T96" fmla="*/ 107 w 210"/>
                <a:gd name="T97" fmla="*/ 11 h 116"/>
                <a:gd name="T98" fmla="*/ 86 w 210"/>
                <a:gd name="T9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" h="116">
                  <a:moveTo>
                    <a:pt x="86" y="0"/>
                  </a:moveTo>
                  <a:cubicBezTo>
                    <a:pt x="79" y="0"/>
                    <a:pt x="75" y="0"/>
                    <a:pt x="75" y="8"/>
                  </a:cubicBezTo>
                  <a:cubicBezTo>
                    <a:pt x="75" y="18"/>
                    <a:pt x="78" y="23"/>
                    <a:pt x="82" y="31"/>
                  </a:cubicBezTo>
                  <a:cubicBezTo>
                    <a:pt x="68" y="26"/>
                    <a:pt x="72" y="8"/>
                    <a:pt x="58" y="8"/>
                  </a:cubicBezTo>
                  <a:cubicBezTo>
                    <a:pt x="53" y="8"/>
                    <a:pt x="49" y="12"/>
                    <a:pt x="49" y="17"/>
                  </a:cubicBezTo>
                  <a:cubicBezTo>
                    <a:pt x="49" y="19"/>
                    <a:pt x="50" y="21"/>
                    <a:pt x="51" y="22"/>
                  </a:cubicBezTo>
                  <a:cubicBezTo>
                    <a:pt x="47" y="20"/>
                    <a:pt x="43" y="19"/>
                    <a:pt x="38" y="16"/>
                  </a:cubicBezTo>
                  <a:cubicBezTo>
                    <a:pt x="40" y="13"/>
                    <a:pt x="42" y="12"/>
                    <a:pt x="45" y="8"/>
                  </a:cubicBezTo>
                  <a:cubicBezTo>
                    <a:pt x="32" y="6"/>
                    <a:pt x="27" y="6"/>
                    <a:pt x="18" y="6"/>
                  </a:cubicBezTo>
                  <a:cubicBezTo>
                    <a:pt x="13" y="6"/>
                    <a:pt x="2" y="16"/>
                    <a:pt x="0" y="19"/>
                  </a:cubicBezTo>
                  <a:cubicBezTo>
                    <a:pt x="3" y="23"/>
                    <a:pt x="9" y="32"/>
                    <a:pt x="13" y="32"/>
                  </a:cubicBezTo>
                  <a:cubicBezTo>
                    <a:pt x="15" y="32"/>
                    <a:pt x="16" y="33"/>
                    <a:pt x="17" y="34"/>
                  </a:cubicBezTo>
                  <a:cubicBezTo>
                    <a:pt x="15" y="42"/>
                    <a:pt x="23" y="47"/>
                    <a:pt x="32" y="51"/>
                  </a:cubicBezTo>
                  <a:cubicBezTo>
                    <a:pt x="30" y="51"/>
                    <a:pt x="29" y="52"/>
                    <a:pt x="28" y="52"/>
                  </a:cubicBezTo>
                  <a:cubicBezTo>
                    <a:pt x="30" y="58"/>
                    <a:pt x="36" y="61"/>
                    <a:pt x="45" y="61"/>
                  </a:cubicBezTo>
                  <a:cubicBezTo>
                    <a:pt x="56" y="61"/>
                    <a:pt x="56" y="49"/>
                    <a:pt x="60" y="47"/>
                  </a:cubicBezTo>
                  <a:cubicBezTo>
                    <a:pt x="62" y="47"/>
                    <a:pt x="63" y="47"/>
                    <a:pt x="65" y="47"/>
                  </a:cubicBezTo>
                  <a:cubicBezTo>
                    <a:pt x="67" y="48"/>
                    <a:pt x="71" y="51"/>
                    <a:pt x="73" y="51"/>
                  </a:cubicBezTo>
                  <a:cubicBezTo>
                    <a:pt x="75" y="51"/>
                    <a:pt x="79" y="51"/>
                    <a:pt x="86" y="51"/>
                  </a:cubicBezTo>
                  <a:cubicBezTo>
                    <a:pt x="80" y="56"/>
                    <a:pt x="66" y="62"/>
                    <a:pt x="59" y="64"/>
                  </a:cubicBezTo>
                  <a:cubicBezTo>
                    <a:pt x="57" y="65"/>
                    <a:pt x="45" y="65"/>
                    <a:pt x="45" y="70"/>
                  </a:cubicBezTo>
                  <a:cubicBezTo>
                    <a:pt x="45" y="76"/>
                    <a:pt x="48" y="78"/>
                    <a:pt x="53" y="78"/>
                  </a:cubicBezTo>
                  <a:cubicBezTo>
                    <a:pt x="57" y="78"/>
                    <a:pt x="62" y="77"/>
                    <a:pt x="65" y="77"/>
                  </a:cubicBezTo>
                  <a:cubicBezTo>
                    <a:pt x="68" y="77"/>
                    <a:pt x="85" y="77"/>
                    <a:pt x="88" y="79"/>
                  </a:cubicBezTo>
                  <a:cubicBezTo>
                    <a:pt x="82" y="81"/>
                    <a:pt x="76" y="79"/>
                    <a:pt x="71" y="83"/>
                  </a:cubicBezTo>
                  <a:cubicBezTo>
                    <a:pt x="71" y="83"/>
                    <a:pt x="64" y="83"/>
                    <a:pt x="58" y="83"/>
                  </a:cubicBezTo>
                  <a:cubicBezTo>
                    <a:pt x="55" y="83"/>
                    <a:pt x="53" y="83"/>
                    <a:pt x="51" y="83"/>
                  </a:cubicBezTo>
                  <a:cubicBezTo>
                    <a:pt x="51" y="101"/>
                    <a:pt x="80" y="108"/>
                    <a:pt x="93" y="116"/>
                  </a:cubicBezTo>
                  <a:cubicBezTo>
                    <a:pt x="100" y="109"/>
                    <a:pt x="99" y="94"/>
                    <a:pt x="108" y="87"/>
                  </a:cubicBezTo>
                  <a:cubicBezTo>
                    <a:pt x="111" y="85"/>
                    <a:pt x="115" y="86"/>
                    <a:pt x="116" y="83"/>
                  </a:cubicBezTo>
                  <a:cubicBezTo>
                    <a:pt x="121" y="69"/>
                    <a:pt x="127" y="46"/>
                    <a:pt x="145" y="46"/>
                  </a:cubicBezTo>
                  <a:cubicBezTo>
                    <a:pt x="145" y="46"/>
                    <a:pt x="149" y="53"/>
                    <a:pt x="158" y="54"/>
                  </a:cubicBezTo>
                  <a:cubicBezTo>
                    <a:pt x="155" y="54"/>
                    <a:pt x="153" y="54"/>
                    <a:pt x="150" y="55"/>
                  </a:cubicBezTo>
                  <a:cubicBezTo>
                    <a:pt x="152" y="59"/>
                    <a:pt x="157" y="69"/>
                    <a:pt x="161" y="70"/>
                  </a:cubicBezTo>
                  <a:cubicBezTo>
                    <a:pt x="160" y="78"/>
                    <a:pt x="154" y="75"/>
                    <a:pt x="153" y="85"/>
                  </a:cubicBezTo>
                  <a:cubicBezTo>
                    <a:pt x="160" y="85"/>
                    <a:pt x="171" y="85"/>
                    <a:pt x="177" y="86"/>
                  </a:cubicBezTo>
                  <a:cubicBezTo>
                    <a:pt x="176" y="88"/>
                    <a:pt x="176" y="91"/>
                    <a:pt x="177" y="95"/>
                  </a:cubicBezTo>
                  <a:cubicBezTo>
                    <a:pt x="190" y="91"/>
                    <a:pt x="196" y="82"/>
                    <a:pt x="210" y="77"/>
                  </a:cubicBezTo>
                  <a:cubicBezTo>
                    <a:pt x="205" y="70"/>
                    <a:pt x="190" y="74"/>
                    <a:pt x="190" y="58"/>
                  </a:cubicBezTo>
                  <a:cubicBezTo>
                    <a:pt x="183" y="58"/>
                    <a:pt x="181" y="58"/>
                    <a:pt x="173" y="58"/>
                  </a:cubicBezTo>
                  <a:cubicBezTo>
                    <a:pt x="174" y="56"/>
                    <a:pt x="174" y="53"/>
                    <a:pt x="173" y="50"/>
                  </a:cubicBezTo>
                  <a:cubicBezTo>
                    <a:pt x="171" y="50"/>
                    <a:pt x="169" y="51"/>
                    <a:pt x="168" y="51"/>
                  </a:cubicBezTo>
                  <a:cubicBezTo>
                    <a:pt x="166" y="51"/>
                    <a:pt x="165" y="51"/>
                    <a:pt x="163" y="50"/>
                  </a:cubicBezTo>
                  <a:cubicBezTo>
                    <a:pt x="165" y="50"/>
                    <a:pt x="167" y="50"/>
                    <a:pt x="169" y="50"/>
                  </a:cubicBezTo>
                  <a:cubicBezTo>
                    <a:pt x="163" y="43"/>
                    <a:pt x="135" y="27"/>
                    <a:pt x="126" y="27"/>
                  </a:cubicBezTo>
                  <a:cubicBezTo>
                    <a:pt x="125" y="27"/>
                    <a:pt x="123" y="27"/>
                    <a:pt x="121" y="27"/>
                  </a:cubicBezTo>
                  <a:cubicBezTo>
                    <a:pt x="122" y="23"/>
                    <a:pt x="123" y="14"/>
                    <a:pt x="115" y="14"/>
                  </a:cubicBezTo>
                  <a:cubicBezTo>
                    <a:pt x="111" y="14"/>
                    <a:pt x="110" y="19"/>
                    <a:pt x="105" y="21"/>
                  </a:cubicBezTo>
                  <a:cubicBezTo>
                    <a:pt x="105" y="17"/>
                    <a:pt x="107" y="14"/>
                    <a:pt x="107" y="11"/>
                  </a:cubicBezTo>
                  <a:cubicBezTo>
                    <a:pt x="107" y="5"/>
                    <a:pt x="93" y="0"/>
                    <a:pt x="86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12"/>
            <p:cNvSpPr>
              <a:spLocks/>
            </p:cNvSpPr>
            <p:nvPr/>
          </p:nvSpPr>
          <p:spPr bwMode="auto">
            <a:xfrm>
              <a:off x="4073" y="-724"/>
              <a:ext cx="324" cy="116"/>
            </a:xfrm>
            <a:custGeom>
              <a:avLst/>
              <a:gdLst>
                <a:gd name="T0" fmla="*/ 80 w 137"/>
                <a:gd name="T1" fmla="*/ 0 h 49"/>
                <a:gd name="T2" fmla="*/ 73 w 137"/>
                <a:gd name="T3" fmla="*/ 0 h 49"/>
                <a:gd name="T4" fmla="*/ 60 w 137"/>
                <a:gd name="T5" fmla="*/ 12 h 49"/>
                <a:gd name="T6" fmla="*/ 39 w 137"/>
                <a:gd name="T7" fmla="*/ 1 h 49"/>
                <a:gd name="T8" fmla="*/ 24 w 137"/>
                <a:gd name="T9" fmla="*/ 1 h 49"/>
                <a:gd name="T10" fmla="*/ 27 w 137"/>
                <a:gd name="T11" fmla="*/ 6 h 49"/>
                <a:gd name="T12" fmla="*/ 18 w 137"/>
                <a:gd name="T13" fmla="*/ 6 h 49"/>
                <a:gd name="T14" fmla="*/ 18 w 137"/>
                <a:gd name="T15" fmla="*/ 9 h 49"/>
                <a:gd name="T16" fmla="*/ 15 w 137"/>
                <a:gd name="T17" fmla="*/ 10 h 49"/>
                <a:gd name="T18" fmla="*/ 7 w 137"/>
                <a:gd name="T19" fmla="*/ 8 h 49"/>
                <a:gd name="T20" fmla="*/ 0 w 137"/>
                <a:gd name="T21" fmla="*/ 8 h 49"/>
                <a:gd name="T22" fmla="*/ 7 w 137"/>
                <a:gd name="T23" fmla="*/ 20 h 49"/>
                <a:gd name="T24" fmla="*/ 13 w 137"/>
                <a:gd name="T25" fmla="*/ 28 h 49"/>
                <a:gd name="T26" fmla="*/ 26 w 137"/>
                <a:gd name="T27" fmla="*/ 26 h 49"/>
                <a:gd name="T28" fmla="*/ 51 w 137"/>
                <a:gd name="T29" fmla="*/ 28 h 49"/>
                <a:gd name="T30" fmla="*/ 38 w 137"/>
                <a:gd name="T31" fmla="*/ 30 h 49"/>
                <a:gd name="T32" fmla="*/ 27 w 137"/>
                <a:gd name="T33" fmla="*/ 31 h 49"/>
                <a:gd name="T34" fmla="*/ 34 w 137"/>
                <a:gd name="T35" fmla="*/ 39 h 49"/>
                <a:gd name="T36" fmla="*/ 64 w 137"/>
                <a:gd name="T37" fmla="*/ 39 h 49"/>
                <a:gd name="T38" fmla="*/ 82 w 137"/>
                <a:gd name="T39" fmla="*/ 49 h 49"/>
                <a:gd name="T40" fmla="*/ 137 w 137"/>
                <a:gd name="T41" fmla="*/ 22 h 49"/>
                <a:gd name="T42" fmla="*/ 113 w 137"/>
                <a:gd name="T43" fmla="*/ 8 h 49"/>
                <a:gd name="T44" fmla="*/ 96 w 137"/>
                <a:gd name="T45" fmla="*/ 8 h 49"/>
                <a:gd name="T46" fmla="*/ 80 w 137"/>
                <a:gd name="T47" fmla="*/ 13 h 49"/>
                <a:gd name="T48" fmla="*/ 80 w 137"/>
                <a:gd name="T4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7" h="49">
                  <a:moveTo>
                    <a:pt x="8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1" y="2"/>
                    <a:pt x="67" y="12"/>
                    <a:pt x="60" y="12"/>
                  </a:cubicBezTo>
                  <a:cubicBezTo>
                    <a:pt x="58" y="12"/>
                    <a:pt x="42" y="4"/>
                    <a:pt x="39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6" y="10"/>
                    <a:pt x="15" y="10"/>
                  </a:cubicBezTo>
                  <a:cubicBezTo>
                    <a:pt x="12" y="10"/>
                    <a:pt x="10" y="9"/>
                    <a:pt x="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3" y="17"/>
                    <a:pt x="7" y="20"/>
                  </a:cubicBezTo>
                  <a:cubicBezTo>
                    <a:pt x="7" y="26"/>
                    <a:pt x="9" y="28"/>
                    <a:pt x="13" y="28"/>
                  </a:cubicBezTo>
                  <a:cubicBezTo>
                    <a:pt x="16" y="28"/>
                    <a:pt x="21" y="26"/>
                    <a:pt x="26" y="26"/>
                  </a:cubicBezTo>
                  <a:cubicBezTo>
                    <a:pt x="27" y="26"/>
                    <a:pt x="49" y="28"/>
                    <a:pt x="51" y="28"/>
                  </a:cubicBezTo>
                  <a:cubicBezTo>
                    <a:pt x="48" y="29"/>
                    <a:pt x="42" y="29"/>
                    <a:pt x="38" y="30"/>
                  </a:cubicBezTo>
                  <a:cubicBezTo>
                    <a:pt x="36" y="30"/>
                    <a:pt x="31" y="30"/>
                    <a:pt x="27" y="31"/>
                  </a:cubicBezTo>
                  <a:cubicBezTo>
                    <a:pt x="28" y="35"/>
                    <a:pt x="29" y="38"/>
                    <a:pt x="3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8" y="46"/>
                    <a:pt x="73" y="49"/>
                    <a:pt x="82" y="49"/>
                  </a:cubicBezTo>
                  <a:cubicBezTo>
                    <a:pt x="98" y="49"/>
                    <a:pt x="124" y="30"/>
                    <a:pt x="137" y="22"/>
                  </a:cubicBezTo>
                  <a:cubicBezTo>
                    <a:pt x="134" y="15"/>
                    <a:pt x="124" y="8"/>
                    <a:pt x="113" y="8"/>
                  </a:cubicBezTo>
                  <a:cubicBezTo>
                    <a:pt x="105" y="8"/>
                    <a:pt x="108" y="8"/>
                    <a:pt x="96" y="8"/>
                  </a:cubicBezTo>
                  <a:cubicBezTo>
                    <a:pt x="88" y="8"/>
                    <a:pt x="85" y="13"/>
                    <a:pt x="80" y="13"/>
                  </a:cubicBezTo>
                  <a:cubicBezTo>
                    <a:pt x="79" y="9"/>
                    <a:pt x="80" y="6"/>
                    <a:pt x="80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13"/>
            <p:cNvSpPr>
              <a:spLocks noEditPoints="1"/>
            </p:cNvSpPr>
            <p:nvPr/>
          </p:nvSpPr>
          <p:spPr bwMode="auto">
            <a:xfrm>
              <a:off x="3794" y="-594"/>
              <a:ext cx="61" cy="54"/>
            </a:xfrm>
            <a:custGeom>
              <a:avLst/>
              <a:gdLst>
                <a:gd name="T0" fmla="*/ 8 w 26"/>
                <a:gd name="T1" fmla="*/ 1 h 23"/>
                <a:gd name="T2" fmla="*/ 26 w 26"/>
                <a:gd name="T3" fmla="*/ 23 h 23"/>
                <a:gd name="T4" fmla="*/ 8 w 26"/>
                <a:gd name="T5" fmla="*/ 1 h 23"/>
                <a:gd name="T6" fmla="*/ 8 w 26"/>
                <a:gd name="T7" fmla="*/ 0 h 23"/>
                <a:gd name="T8" fmla="*/ 8 w 26"/>
                <a:gd name="T9" fmla="*/ 1 h 23"/>
                <a:gd name="T10" fmla="*/ 8 w 26"/>
                <a:gd name="T11" fmla="*/ 1 h 23"/>
                <a:gd name="T12" fmla="*/ 8 w 26"/>
                <a:gd name="T13" fmla="*/ 0 h 23"/>
                <a:gd name="T14" fmla="*/ 9 w 26"/>
                <a:gd name="T15" fmla="*/ 0 h 23"/>
                <a:gd name="T16" fmla="*/ 8 w 26"/>
                <a:gd name="T17" fmla="*/ 1 h 23"/>
                <a:gd name="T18" fmla="*/ 9 w 26"/>
                <a:gd name="T19" fmla="*/ 2 h 23"/>
                <a:gd name="T20" fmla="*/ 9 w 26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3">
                  <a:moveTo>
                    <a:pt x="8" y="1"/>
                  </a:moveTo>
                  <a:cubicBezTo>
                    <a:pt x="0" y="6"/>
                    <a:pt x="16" y="20"/>
                    <a:pt x="26" y="23"/>
                  </a:cubicBezTo>
                  <a:cubicBezTo>
                    <a:pt x="22" y="11"/>
                    <a:pt x="15" y="9"/>
                    <a:pt x="8" y="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8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14"/>
            <p:cNvSpPr>
              <a:spLocks/>
            </p:cNvSpPr>
            <p:nvPr/>
          </p:nvSpPr>
          <p:spPr bwMode="auto">
            <a:xfrm>
              <a:off x="3087" y="872"/>
              <a:ext cx="156" cy="187"/>
            </a:xfrm>
            <a:custGeom>
              <a:avLst/>
              <a:gdLst>
                <a:gd name="T0" fmla="*/ 48 w 66"/>
                <a:gd name="T1" fmla="*/ 0 h 79"/>
                <a:gd name="T2" fmla="*/ 39 w 66"/>
                <a:gd name="T3" fmla="*/ 0 h 79"/>
                <a:gd name="T4" fmla="*/ 23 w 66"/>
                <a:gd name="T5" fmla="*/ 10 h 79"/>
                <a:gd name="T6" fmla="*/ 26 w 66"/>
                <a:gd name="T7" fmla="*/ 17 h 79"/>
                <a:gd name="T8" fmla="*/ 11 w 66"/>
                <a:gd name="T9" fmla="*/ 23 h 79"/>
                <a:gd name="T10" fmla="*/ 10 w 66"/>
                <a:gd name="T11" fmla="*/ 22 h 79"/>
                <a:gd name="T12" fmla="*/ 5 w 66"/>
                <a:gd name="T13" fmla="*/ 28 h 79"/>
                <a:gd name="T14" fmla="*/ 15 w 66"/>
                <a:gd name="T15" fmla="*/ 39 h 79"/>
                <a:gd name="T16" fmla="*/ 0 w 66"/>
                <a:gd name="T17" fmla="*/ 66 h 79"/>
                <a:gd name="T18" fmla="*/ 13 w 66"/>
                <a:gd name="T19" fmla="*/ 79 h 79"/>
                <a:gd name="T20" fmla="*/ 23 w 66"/>
                <a:gd name="T21" fmla="*/ 76 h 79"/>
                <a:gd name="T22" fmla="*/ 42 w 66"/>
                <a:gd name="T23" fmla="*/ 65 h 79"/>
                <a:gd name="T24" fmla="*/ 46 w 66"/>
                <a:gd name="T25" fmla="*/ 65 h 79"/>
                <a:gd name="T26" fmla="*/ 56 w 66"/>
                <a:gd name="T27" fmla="*/ 62 h 79"/>
                <a:gd name="T28" fmla="*/ 56 w 66"/>
                <a:gd name="T29" fmla="*/ 47 h 79"/>
                <a:gd name="T30" fmla="*/ 56 w 66"/>
                <a:gd name="T31" fmla="*/ 29 h 79"/>
                <a:gd name="T32" fmla="*/ 66 w 66"/>
                <a:gd name="T33" fmla="*/ 22 h 79"/>
                <a:gd name="T34" fmla="*/ 48 w 66"/>
                <a:gd name="T3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9">
                  <a:moveTo>
                    <a:pt x="48" y="0"/>
                  </a:moveTo>
                  <a:cubicBezTo>
                    <a:pt x="45" y="0"/>
                    <a:pt x="42" y="0"/>
                    <a:pt x="39" y="0"/>
                  </a:cubicBezTo>
                  <a:cubicBezTo>
                    <a:pt x="34" y="0"/>
                    <a:pt x="23" y="6"/>
                    <a:pt x="23" y="10"/>
                  </a:cubicBezTo>
                  <a:cubicBezTo>
                    <a:pt x="23" y="13"/>
                    <a:pt x="24" y="14"/>
                    <a:pt x="26" y="17"/>
                  </a:cubicBezTo>
                  <a:cubicBezTo>
                    <a:pt x="23" y="20"/>
                    <a:pt x="14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8" y="22"/>
                    <a:pt x="5" y="23"/>
                    <a:pt x="5" y="28"/>
                  </a:cubicBezTo>
                  <a:cubicBezTo>
                    <a:pt x="5" y="34"/>
                    <a:pt x="10" y="37"/>
                    <a:pt x="15" y="39"/>
                  </a:cubicBezTo>
                  <a:cubicBezTo>
                    <a:pt x="13" y="52"/>
                    <a:pt x="0" y="53"/>
                    <a:pt x="0" y="66"/>
                  </a:cubicBezTo>
                  <a:cubicBezTo>
                    <a:pt x="0" y="73"/>
                    <a:pt x="7" y="79"/>
                    <a:pt x="13" y="79"/>
                  </a:cubicBezTo>
                  <a:cubicBezTo>
                    <a:pt x="16" y="79"/>
                    <a:pt x="21" y="78"/>
                    <a:pt x="23" y="76"/>
                  </a:cubicBezTo>
                  <a:cubicBezTo>
                    <a:pt x="27" y="74"/>
                    <a:pt x="34" y="65"/>
                    <a:pt x="42" y="65"/>
                  </a:cubicBezTo>
                  <a:cubicBezTo>
                    <a:pt x="43" y="65"/>
                    <a:pt x="45" y="65"/>
                    <a:pt x="46" y="65"/>
                  </a:cubicBezTo>
                  <a:cubicBezTo>
                    <a:pt x="50" y="65"/>
                    <a:pt x="54" y="65"/>
                    <a:pt x="56" y="62"/>
                  </a:cubicBezTo>
                  <a:cubicBezTo>
                    <a:pt x="60" y="58"/>
                    <a:pt x="56" y="52"/>
                    <a:pt x="56" y="47"/>
                  </a:cubicBezTo>
                  <a:cubicBezTo>
                    <a:pt x="56" y="47"/>
                    <a:pt x="56" y="33"/>
                    <a:pt x="56" y="29"/>
                  </a:cubicBezTo>
                  <a:cubicBezTo>
                    <a:pt x="56" y="25"/>
                    <a:pt x="66" y="26"/>
                    <a:pt x="66" y="22"/>
                  </a:cubicBezTo>
                  <a:cubicBezTo>
                    <a:pt x="66" y="13"/>
                    <a:pt x="60" y="0"/>
                    <a:pt x="48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15"/>
            <p:cNvSpPr>
              <a:spLocks/>
            </p:cNvSpPr>
            <p:nvPr/>
          </p:nvSpPr>
          <p:spPr bwMode="auto">
            <a:xfrm>
              <a:off x="3191" y="714"/>
              <a:ext cx="33" cy="28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6 h 12"/>
                <a:gd name="T4" fmla="*/ 3 w 14"/>
                <a:gd name="T5" fmla="*/ 12 h 12"/>
                <a:gd name="T6" fmla="*/ 14 w 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9" y="0"/>
                    <a:pt x="0" y="2"/>
                    <a:pt x="0" y="6"/>
                  </a:cubicBezTo>
                  <a:cubicBezTo>
                    <a:pt x="0" y="8"/>
                    <a:pt x="2" y="12"/>
                    <a:pt x="3" y="12"/>
                  </a:cubicBezTo>
                  <a:cubicBezTo>
                    <a:pt x="9" y="12"/>
                    <a:pt x="14" y="6"/>
                    <a:pt x="14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16"/>
            <p:cNvSpPr>
              <a:spLocks/>
            </p:cNvSpPr>
            <p:nvPr/>
          </p:nvSpPr>
          <p:spPr bwMode="auto">
            <a:xfrm>
              <a:off x="3210" y="697"/>
              <a:ext cx="295" cy="431"/>
            </a:xfrm>
            <a:custGeom>
              <a:avLst/>
              <a:gdLst>
                <a:gd name="T0" fmla="*/ 30 w 125"/>
                <a:gd name="T1" fmla="*/ 0 h 182"/>
                <a:gd name="T2" fmla="*/ 19 w 125"/>
                <a:gd name="T3" fmla="*/ 16 h 182"/>
                <a:gd name="T4" fmla="*/ 14 w 125"/>
                <a:gd name="T5" fmla="*/ 26 h 182"/>
                <a:gd name="T6" fmla="*/ 9 w 125"/>
                <a:gd name="T7" fmla="*/ 24 h 182"/>
                <a:gd name="T8" fmla="*/ 12 w 125"/>
                <a:gd name="T9" fmla="*/ 34 h 182"/>
                <a:gd name="T10" fmla="*/ 9 w 125"/>
                <a:gd name="T11" fmla="*/ 45 h 182"/>
                <a:gd name="T12" fmla="*/ 17 w 125"/>
                <a:gd name="T13" fmla="*/ 54 h 182"/>
                <a:gd name="T14" fmla="*/ 14 w 125"/>
                <a:gd name="T15" fmla="*/ 66 h 182"/>
                <a:gd name="T16" fmla="*/ 19 w 125"/>
                <a:gd name="T17" fmla="*/ 59 h 182"/>
                <a:gd name="T18" fmla="*/ 28 w 125"/>
                <a:gd name="T19" fmla="*/ 71 h 182"/>
                <a:gd name="T20" fmla="*/ 31 w 125"/>
                <a:gd name="T21" fmla="*/ 87 h 182"/>
                <a:gd name="T22" fmla="*/ 48 w 125"/>
                <a:gd name="T23" fmla="*/ 84 h 182"/>
                <a:gd name="T24" fmla="*/ 54 w 125"/>
                <a:gd name="T25" fmla="*/ 98 h 182"/>
                <a:gd name="T26" fmla="*/ 57 w 125"/>
                <a:gd name="T27" fmla="*/ 106 h 182"/>
                <a:gd name="T28" fmla="*/ 37 w 125"/>
                <a:gd name="T29" fmla="*/ 131 h 182"/>
                <a:gd name="T30" fmla="*/ 25 w 125"/>
                <a:gd name="T31" fmla="*/ 150 h 182"/>
                <a:gd name="T32" fmla="*/ 45 w 125"/>
                <a:gd name="T33" fmla="*/ 154 h 182"/>
                <a:gd name="T34" fmla="*/ 56 w 125"/>
                <a:gd name="T35" fmla="*/ 152 h 182"/>
                <a:gd name="T36" fmla="*/ 19 w 125"/>
                <a:gd name="T37" fmla="*/ 178 h 182"/>
                <a:gd name="T38" fmla="*/ 23 w 125"/>
                <a:gd name="T39" fmla="*/ 182 h 182"/>
                <a:gd name="T40" fmla="*/ 38 w 125"/>
                <a:gd name="T41" fmla="*/ 177 h 182"/>
                <a:gd name="T42" fmla="*/ 56 w 125"/>
                <a:gd name="T43" fmla="*/ 172 h 182"/>
                <a:gd name="T44" fmla="*/ 104 w 125"/>
                <a:gd name="T45" fmla="*/ 167 h 182"/>
                <a:gd name="T46" fmla="*/ 119 w 125"/>
                <a:gd name="T47" fmla="*/ 155 h 182"/>
                <a:gd name="T48" fmla="*/ 125 w 125"/>
                <a:gd name="T49" fmla="*/ 132 h 182"/>
                <a:gd name="T50" fmla="*/ 112 w 125"/>
                <a:gd name="T51" fmla="*/ 122 h 182"/>
                <a:gd name="T52" fmla="*/ 110 w 125"/>
                <a:gd name="T53" fmla="*/ 122 h 182"/>
                <a:gd name="T54" fmla="*/ 104 w 125"/>
                <a:gd name="T55" fmla="*/ 122 h 182"/>
                <a:gd name="T56" fmla="*/ 101 w 125"/>
                <a:gd name="T57" fmla="*/ 107 h 182"/>
                <a:gd name="T58" fmla="*/ 64 w 125"/>
                <a:gd name="T59" fmla="*/ 60 h 182"/>
                <a:gd name="T60" fmla="*/ 58 w 125"/>
                <a:gd name="T61" fmla="*/ 60 h 182"/>
                <a:gd name="T62" fmla="*/ 51 w 125"/>
                <a:gd name="T63" fmla="*/ 60 h 182"/>
                <a:gd name="T64" fmla="*/ 70 w 125"/>
                <a:gd name="T65" fmla="*/ 23 h 182"/>
                <a:gd name="T66" fmla="*/ 37 w 125"/>
                <a:gd name="T67" fmla="*/ 19 h 182"/>
                <a:gd name="T68" fmla="*/ 45 w 125"/>
                <a:gd name="T6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" h="182">
                  <a:moveTo>
                    <a:pt x="45" y="0"/>
                  </a:moveTo>
                  <a:cubicBezTo>
                    <a:pt x="41" y="0"/>
                    <a:pt x="36" y="0"/>
                    <a:pt x="30" y="0"/>
                  </a:cubicBezTo>
                  <a:cubicBezTo>
                    <a:pt x="27" y="0"/>
                    <a:pt x="21" y="5"/>
                    <a:pt x="21" y="7"/>
                  </a:cubicBezTo>
                  <a:cubicBezTo>
                    <a:pt x="21" y="10"/>
                    <a:pt x="19" y="12"/>
                    <a:pt x="19" y="16"/>
                  </a:cubicBezTo>
                  <a:cubicBezTo>
                    <a:pt x="16" y="16"/>
                    <a:pt x="12" y="18"/>
                    <a:pt x="12" y="23"/>
                  </a:cubicBezTo>
                  <a:cubicBezTo>
                    <a:pt x="12" y="24"/>
                    <a:pt x="13" y="25"/>
                    <a:pt x="14" y="26"/>
                  </a:cubicBezTo>
                  <a:cubicBezTo>
                    <a:pt x="14" y="27"/>
                    <a:pt x="13" y="29"/>
                    <a:pt x="12" y="29"/>
                  </a:cubicBezTo>
                  <a:cubicBezTo>
                    <a:pt x="11" y="29"/>
                    <a:pt x="9" y="27"/>
                    <a:pt x="9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1"/>
                    <a:pt x="4" y="33"/>
                    <a:pt x="12" y="34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9"/>
                    <a:pt x="9" y="43"/>
                    <a:pt x="9" y="45"/>
                  </a:cubicBezTo>
                  <a:cubicBezTo>
                    <a:pt x="9" y="47"/>
                    <a:pt x="13" y="49"/>
                    <a:pt x="17" y="50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5" y="55"/>
                    <a:pt x="14" y="56"/>
                    <a:pt x="14" y="58"/>
                  </a:cubicBezTo>
                  <a:cubicBezTo>
                    <a:pt x="14" y="61"/>
                    <a:pt x="14" y="62"/>
                    <a:pt x="14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4"/>
                    <a:pt x="16" y="63"/>
                    <a:pt x="19" y="59"/>
                  </a:cubicBezTo>
                  <a:cubicBezTo>
                    <a:pt x="20" y="60"/>
                    <a:pt x="23" y="61"/>
                    <a:pt x="28" y="61"/>
                  </a:cubicBezTo>
                  <a:cubicBezTo>
                    <a:pt x="26" y="65"/>
                    <a:pt x="28" y="66"/>
                    <a:pt x="28" y="71"/>
                  </a:cubicBezTo>
                  <a:cubicBezTo>
                    <a:pt x="28" y="75"/>
                    <a:pt x="22" y="78"/>
                    <a:pt x="22" y="82"/>
                  </a:cubicBezTo>
                  <a:cubicBezTo>
                    <a:pt x="22" y="87"/>
                    <a:pt x="26" y="87"/>
                    <a:pt x="31" y="87"/>
                  </a:cubicBezTo>
                  <a:cubicBezTo>
                    <a:pt x="35" y="87"/>
                    <a:pt x="38" y="84"/>
                    <a:pt x="43" y="84"/>
                  </a:cubicBezTo>
                  <a:cubicBezTo>
                    <a:pt x="45" y="84"/>
                    <a:pt x="46" y="84"/>
                    <a:pt x="48" y="84"/>
                  </a:cubicBezTo>
                  <a:cubicBezTo>
                    <a:pt x="47" y="87"/>
                    <a:pt x="44" y="88"/>
                    <a:pt x="44" y="92"/>
                  </a:cubicBezTo>
                  <a:cubicBezTo>
                    <a:pt x="44" y="96"/>
                    <a:pt x="49" y="98"/>
                    <a:pt x="54" y="98"/>
                  </a:cubicBezTo>
                  <a:cubicBezTo>
                    <a:pt x="55" y="98"/>
                    <a:pt x="56" y="98"/>
                    <a:pt x="57" y="98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4" y="111"/>
                    <a:pt x="42" y="116"/>
                    <a:pt x="33" y="116"/>
                  </a:cubicBezTo>
                  <a:cubicBezTo>
                    <a:pt x="33" y="121"/>
                    <a:pt x="37" y="124"/>
                    <a:pt x="37" y="131"/>
                  </a:cubicBezTo>
                  <a:cubicBezTo>
                    <a:pt x="37" y="139"/>
                    <a:pt x="22" y="139"/>
                    <a:pt x="22" y="147"/>
                  </a:cubicBezTo>
                  <a:cubicBezTo>
                    <a:pt x="22" y="148"/>
                    <a:pt x="24" y="150"/>
                    <a:pt x="25" y="150"/>
                  </a:cubicBezTo>
                  <a:cubicBezTo>
                    <a:pt x="28" y="150"/>
                    <a:pt x="27" y="147"/>
                    <a:pt x="30" y="147"/>
                  </a:cubicBezTo>
                  <a:cubicBezTo>
                    <a:pt x="36" y="147"/>
                    <a:pt x="38" y="154"/>
                    <a:pt x="45" y="154"/>
                  </a:cubicBezTo>
                  <a:cubicBezTo>
                    <a:pt x="49" y="154"/>
                    <a:pt x="52" y="151"/>
                    <a:pt x="55" y="148"/>
                  </a:cubicBezTo>
                  <a:cubicBezTo>
                    <a:pt x="55" y="149"/>
                    <a:pt x="56" y="151"/>
                    <a:pt x="56" y="152"/>
                  </a:cubicBezTo>
                  <a:cubicBezTo>
                    <a:pt x="56" y="159"/>
                    <a:pt x="45" y="157"/>
                    <a:pt x="38" y="159"/>
                  </a:cubicBezTo>
                  <a:cubicBezTo>
                    <a:pt x="36" y="159"/>
                    <a:pt x="20" y="176"/>
                    <a:pt x="19" y="178"/>
                  </a:cubicBezTo>
                  <a:cubicBezTo>
                    <a:pt x="19" y="182"/>
                    <a:pt x="19" y="182"/>
                    <a:pt x="19" y="182"/>
                  </a:cubicBezTo>
                  <a:cubicBezTo>
                    <a:pt x="23" y="182"/>
                    <a:pt x="23" y="182"/>
                    <a:pt x="23" y="182"/>
                  </a:cubicBezTo>
                  <a:cubicBezTo>
                    <a:pt x="25" y="179"/>
                    <a:pt x="27" y="177"/>
                    <a:pt x="30" y="177"/>
                  </a:cubicBezTo>
                  <a:cubicBezTo>
                    <a:pt x="38" y="177"/>
                    <a:pt x="38" y="177"/>
                    <a:pt x="38" y="177"/>
                  </a:cubicBezTo>
                  <a:cubicBezTo>
                    <a:pt x="38" y="173"/>
                    <a:pt x="41" y="168"/>
                    <a:pt x="46" y="168"/>
                  </a:cubicBezTo>
                  <a:cubicBezTo>
                    <a:pt x="50" y="168"/>
                    <a:pt x="52" y="172"/>
                    <a:pt x="56" y="172"/>
                  </a:cubicBezTo>
                  <a:cubicBezTo>
                    <a:pt x="64" y="172"/>
                    <a:pt x="78" y="167"/>
                    <a:pt x="83" y="167"/>
                  </a:cubicBezTo>
                  <a:cubicBezTo>
                    <a:pt x="86" y="167"/>
                    <a:pt x="98" y="167"/>
                    <a:pt x="104" y="167"/>
                  </a:cubicBezTo>
                  <a:cubicBezTo>
                    <a:pt x="111" y="167"/>
                    <a:pt x="114" y="164"/>
                    <a:pt x="119" y="159"/>
                  </a:cubicBezTo>
                  <a:cubicBezTo>
                    <a:pt x="119" y="155"/>
                    <a:pt x="119" y="155"/>
                    <a:pt x="119" y="155"/>
                  </a:cubicBezTo>
                  <a:cubicBezTo>
                    <a:pt x="116" y="155"/>
                    <a:pt x="114" y="155"/>
                    <a:pt x="108" y="153"/>
                  </a:cubicBezTo>
                  <a:cubicBezTo>
                    <a:pt x="113" y="146"/>
                    <a:pt x="125" y="141"/>
                    <a:pt x="125" y="132"/>
                  </a:cubicBezTo>
                  <a:cubicBezTo>
                    <a:pt x="125" y="127"/>
                    <a:pt x="121" y="122"/>
                    <a:pt x="114" y="122"/>
                  </a:cubicBezTo>
                  <a:cubicBezTo>
                    <a:pt x="113" y="122"/>
                    <a:pt x="112" y="122"/>
                    <a:pt x="112" y="122"/>
                  </a:cubicBezTo>
                  <a:cubicBezTo>
                    <a:pt x="110" y="122"/>
                    <a:pt x="110" y="122"/>
                    <a:pt x="107" y="124"/>
                  </a:cubicBezTo>
                  <a:cubicBezTo>
                    <a:pt x="110" y="122"/>
                    <a:pt x="110" y="122"/>
                    <a:pt x="110" y="122"/>
                  </a:cubicBezTo>
                  <a:cubicBezTo>
                    <a:pt x="108" y="123"/>
                    <a:pt x="107" y="125"/>
                    <a:pt x="104" y="126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5" y="121"/>
                    <a:pt x="106" y="120"/>
                    <a:pt x="106" y="118"/>
                  </a:cubicBezTo>
                  <a:cubicBezTo>
                    <a:pt x="106" y="114"/>
                    <a:pt x="101" y="111"/>
                    <a:pt x="101" y="107"/>
                  </a:cubicBezTo>
                  <a:cubicBezTo>
                    <a:pt x="101" y="94"/>
                    <a:pt x="87" y="91"/>
                    <a:pt x="78" y="82"/>
                  </a:cubicBezTo>
                  <a:cubicBezTo>
                    <a:pt x="72" y="76"/>
                    <a:pt x="74" y="63"/>
                    <a:pt x="64" y="60"/>
                  </a:cubicBezTo>
                  <a:cubicBezTo>
                    <a:pt x="63" y="60"/>
                    <a:pt x="62" y="60"/>
                    <a:pt x="61" y="60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7" y="60"/>
                    <a:pt x="57" y="60"/>
                    <a:pt x="56" y="60"/>
                  </a:cubicBezTo>
                  <a:cubicBezTo>
                    <a:pt x="54" y="60"/>
                    <a:pt x="53" y="60"/>
                    <a:pt x="51" y="60"/>
                  </a:cubicBezTo>
                  <a:cubicBezTo>
                    <a:pt x="52" y="58"/>
                    <a:pt x="54" y="56"/>
                    <a:pt x="56" y="55"/>
                  </a:cubicBezTo>
                  <a:cubicBezTo>
                    <a:pt x="56" y="44"/>
                    <a:pt x="72" y="38"/>
                    <a:pt x="70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2"/>
                    <a:pt x="37" y="21"/>
                    <a:pt x="37" y="19"/>
                  </a:cubicBezTo>
                  <a:cubicBezTo>
                    <a:pt x="39" y="12"/>
                    <a:pt x="50" y="13"/>
                    <a:pt x="50" y="5"/>
                  </a:cubicBezTo>
                  <a:cubicBezTo>
                    <a:pt x="50" y="4"/>
                    <a:pt x="47" y="0"/>
                    <a:pt x="45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17"/>
            <p:cNvSpPr>
              <a:spLocks/>
            </p:cNvSpPr>
            <p:nvPr/>
          </p:nvSpPr>
          <p:spPr bwMode="auto">
            <a:xfrm>
              <a:off x="3274" y="920"/>
              <a:ext cx="14" cy="14"/>
            </a:xfrm>
            <a:custGeom>
              <a:avLst/>
              <a:gdLst>
                <a:gd name="T0" fmla="*/ 6 w 6"/>
                <a:gd name="T1" fmla="*/ 0 h 6"/>
                <a:gd name="T2" fmla="*/ 3 w 6"/>
                <a:gd name="T3" fmla="*/ 0 h 6"/>
                <a:gd name="T4" fmla="*/ 0 w 6"/>
                <a:gd name="T5" fmla="*/ 6 h 6"/>
                <a:gd name="T6" fmla="*/ 5 w 6"/>
                <a:gd name="T7" fmla="*/ 6 h 6"/>
                <a:gd name="T8" fmla="*/ 6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4"/>
                    <a:pt x="6" y="2"/>
                    <a:pt x="6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8"/>
            <p:cNvSpPr>
              <a:spLocks/>
            </p:cNvSpPr>
            <p:nvPr/>
          </p:nvSpPr>
          <p:spPr bwMode="auto">
            <a:xfrm>
              <a:off x="2600" y="260"/>
              <a:ext cx="362" cy="163"/>
            </a:xfrm>
            <a:custGeom>
              <a:avLst/>
              <a:gdLst>
                <a:gd name="T0" fmla="*/ 24 w 153"/>
                <a:gd name="T1" fmla="*/ 0 h 69"/>
                <a:gd name="T2" fmla="*/ 20 w 153"/>
                <a:gd name="T3" fmla="*/ 0 h 69"/>
                <a:gd name="T4" fmla="*/ 10 w 153"/>
                <a:gd name="T5" fmla="*/ 6 h 69"/>
                <a:gd name="T6" fmla="*/ 10 w 153"/>
                <a:gd name="T7" fmla="*/ 10 h 69"/>
                <a:gd name="T8" fmla="*/ 4 w 153"/>
                <a:gd name="T9" fmla="*/ 8 h 69"/>
                <a:gd name="T10" fmla="*/ 0 w 153"/>
                <a:gd name="T11" fmla="*/ 9 h 69"/>
                <a:gd name="T12" fmla="*/ 26 w 153"/>
                <a:gd name="T13" fmla="*/ 21 h 69"/>
                <a:gd name="T14" fmla="*/ 29 w 153"/>
                <a:gd name="T15" fmla="*/ 25 h 69"/>
                <a:gd name="T16" fmla="*/ 1 w 153"/>
                <a:gd name="T17" fmla="*/ 30 h 69"/>
                <a:gd name="T18" fmla="*/ 8 w 153"/>
                <a:gd name="T19" fmla="*/ 32 h 69"/>
                <a:gd name="T20" fmla="*/ 13 w 153"/>
                <a:gd name="T21" fmla="*/ 32 h 69"/>
                <a:gd name="T22" fmla="*/ 19 w 153"/>
                <a:gd name="T23" fmla="*/ 31 h 69"/>
                <a:gd name="T24" fmla="*/ 24 w 153"/>
                <a:gd name="T25" fmla="*/ 32 h 69"/>
                <a:gd name="T26" fmla="*/ 21 w 153"/>
                <a:gd name="T27" fmla="*/ 48 h 69"/>
                <a:gd name="T28" fmla="*/ 16 w 153"/>
                <a:gd name="T29" fmla="*/ 50 h 69"/>
                <a:gd name="T30" fmla="*/ 40 w 153"/>
                <a:gd name="T31" fmla="*/ 60 h 69"/>
                <a:gd name="T32" fmla="*/ 87 w 153"/>
                <a:gd name="T33" fmla="*/ 69 h 69"/>
                <a:gd name="T34" fmla="*/ 128 w 153"/>
                <a:gd name="T35" fmla="*/ 56 h 69"/>
                <a:gd name="T36" fmla="*/ 152 w 153"/>
                <a:gd name="T37" fmla="*/ 37 h 69"/>
                <a:gd name="T38" fmla="*/ 153 w 153"/>
                <a:gd name="T39" fmla="*/ 36 h 69"/>
                <a:gd name="T40" fmla="*/ 133 w 153"/>
                <a:gd name="T41" fmla="*/ 10 h 69"/>
                <a:gd name="T42" fmla="*/ 136 w 153"/>
                <a:gd name="T43" fmla="*/ 5 h 69"/>
                <a:gd name="T44" fmla="*/ 124 w 153"/>
                <a:gd name="T45" fmla="*/ 8 h 69"/>
                <a:gd name="T46" fmla="*/ 114 w 153"/>
                <a:gd name="T47" fmla="*/ 1 h 69"/>
                <a:gd name="T48" fmla="*/ 112 w 153"/>
                <a:gd name="T49" fmla="*/ 2 h 69"/>
                <a:gd name="T50" fmla="*/ 108 w 153"/>
                <a:gd name="T51" fmla="*/ 1 h 69"/>
                <a:gd name="T52" fmla="*/ 106 w 153"/>
                <a:gd name="T53" fmla="*/ 9 h 69"/>
                <a:gd name="T54" fmla="*/ 102 w 153"/>
                <a:gd name="T55" fmla="*/ 7 h 69"/>
                <a:gd name="T56" fmla="*/ 88 w 153"/>
                <a:gd name="T57" fmla="*/ 10 h 69"/>
                <a:gd name="T58" fmla="*/ 71 w 153"/>
                <a:gd name="T59" fmla="*/ 9 h 69"/>
                <a:gd name="T60" fmla="*/ 71 w 153"/>
                <a:gd name="T61" fmla="*/ 14 h 69"/>
                <a:gd name="T62" fmla="*/ 64 w 153"/>
                <a:gd name="T63" fmla="*/ 10 h 69"/>
                <a:gd name="T64" fmla="*/ 51 w 153"/>
                <a:gd name="T65" fmla="*/ 13 h 69"/>
                <a:gd name="T66" fmla="*/ 44 w 153"/>
                <a:gd name="T67" fmla="*/ 9 h 69"/>
                <a:gd name="T68" fmla="*/ 44 w 153"/>
                <a:gd name="T69" fmla="*/ 15 h 69"/>
                <a:gd name="T70" fmla="*/ 35 w 153"/>
                <a:gd name="T71" fmla="*/ 19 h 69"/>
                <a:gd name="T72" fmla="*/ 27 w 153"/>
                <a:gd name="T73" fmla="*/ 8 h 69"/>
                <a:gd name="T74" fmla="*/ 24 w 153"/>
                <a:gd name="T7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3" h="69">
                  <a:moveTo>
                    <a:pt x="24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5" y="0"/>
                    <a:pt x="14" y="6"/>
                    <a:pt x="10" y="6"/>
                  </a:cubicBezTo>
                  <a:cubicBezTo>
                    <a:pt x="10" y="8"/>
                    <a:pt x="10" y="9"/>
                    <a:pt x="10" y="10"/>
                  </a:cubicBezTo>
                  <a:cubicBezTo>
                    <a:pt x="8" y="9"/>
                    <a:pt x="6" y="8"/>
                    <a:pt x="4" y="8"/>
                  </a:cubicBezTo>
                  <a:cubicBezTo>
                    <a:pt x="3" y="8"/>
                    <a:pt x="1" y="9"/>
                    <a:pt x="0" y="9"/>
                  </a:cubicBezTo>
                  <a:cubicBezTo>
                    <a:pt x="1" y="15"/>
                    <a:pt x="20" y="21"/>
                    <a:pt x="26" y="21"/>
                  </a:cubicBezTo>
                  <a:cubicBezTo>
                    <a:pt x="26" y="22"/>
                    <a:pt x="27" y="24"/>
                    <a:pt x="29" y="25"/>
                  </a:cubicBezTo>
                  <a:cubicBezTo>
                    <a:pt x="23" y="27"/>
                    <a:pt x="9" y="30"/>
                    <a:pt x="1" y="30"/>
                  </a:cubicBezTo>
                  <a:cubicBezTo>
                    <a:pt x="3" y="32"/>
                    <a:pt x="5" y="32"/>
                    <a:pt x="8" y="32"/>
                  </a:cubicBezTo>
                  <a:cubicBezTo>
                    <a:pt x="10" y="32"/>
                    <a:pt x="12" y="32"/>
                    <a:pt x="13" y="32"/>
                  </a:cubicBezTo>
                  <a:cubicBezTo>
                    <a:pt x="15" y="32"/>
                    <a:pt x="17" y="31"/>
                    <a:pt x="19" y="31"/>
                  </a:cubicBezTo>
                  <a:cubicBezTo>
                    <a:pt x="21" y="31"/>
                    <a:pt x="22" y="31"/>
                    <a:pt x="24" y="32"/>
                  </a:cubicBezTo>
                  <a:cubicBezTo>
                    <a:pt x="23" y="38"/>
                    <a:pt x="21" y="41"/>
                    <a:pt x="21" y="48"/>
                  </a:cubicBezTo>
                  <a:cubicBezTo>
                    <a:pt x="20" y="48"/>
                    <a:pt x="18" y="49"/>
                    <a:pt x="16" y="50"/>
                  </a:cubicBezTo>
                  <a:cubicBezTo>
                    <a:pt x="28" y="50"/>
                    <a:pt x="32" y="58"/>
                    <a:pt x="40" y="60"/>
                  </a:cubicBezTo>
                  <a:cubicBezTo>
                    <a:pt x="54" y="65"/>
                    <a:pt x="68" y="69"/>
                    <a:pt x="87" y="69"/>
                  </a:cubicBezTo>
                  <a:cubicBezTo>
                    <a:pt x="105" y="69"/>
                    <a:pt x="115" y="60"/>
                    <a:pt x="128" y="56"/>
                  </a:cubicBezTo>
                  <a:cubicBezTo>
                    <a:pt x="135" y="54"/>
                    <a:pt x="147" y="45"/>
                    <a:pt x="152" y="37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53" y="21"/>
                    <a:pt x="133" y="25"/>
                    <a:pt x="133" y="10"/>
                  </a:cubicBezTo>
                  <a:cubicBezTo>
                    <a:pt x="133" y="8"/>
                    <a:pt x="135" y="6"/>
                    <a:pt x="136" y="5"/>
                  </a:cubicBezTo>
                  <a:cubicBezTo>
                    <a:pt x="132" y="5"/>
                    <a:pt x="128" y="8"/>
                    <a:pt x="124" y="8"/>
                  </a:cubicBezTo>
                  <a:cubicBezTo>
                    <a:pt x="118" y="8"/>
                    <a:pt x="114" y="7"/>
                    <a:pt x="114" y="1"/>
                  </a:cubicBezTo>
                  <a:cubicBezTo>
                    <a:pt x="113" y="1"/>
                    <a:pt x="113" y="2"/>
                    <a:pt x="112" y="2"/>
                  </a:cubicBezTo>
                  <a:cubicBezTo>
                    <a:pt x="111" y="2"/>
                    <a:pt x="110" y="1"/>
                    <a:pt x="108" y="1"/>
                  </a:cubicBezTo>
                  <a:cubicBezTo>
                    <a:pt x="107" y="3"/>
                    <a:pt x="106" y="4"/>
                    <a:pt x="106" y="9"/>
                  </a:cubicBezTo>
                  <a:cubicBezTo>
                    <a:pt x="105" y="7"/>
                    <a:pt x="103" y="7"/>
                    <a:pt x="102" y="7"/>
                  </a:cubicBezTo>
                  <a:cubicBezTo>
                    <a:pt x="98" y="7"/>
                    <a:pt x="93" y="10"/>
                    <a:pt x="88" y="10"/>
                  </a:cubicBezTo>
                  <a:cubicBezTo>
                    <a:pt x="83" y="10"/>
                    <a:pt x="79" y="9"/>
                    <a:pt x="71" y="9"/>
                  </a:cubicBezTo>
                  <a:cubicBezTo>
                    <a:pt x="71" y="10"/>
                    <a:pt x="71" y="12"/>
                    <a:pt x="71" y="14"/>
                  </a:cubicBezTo>
                  <a:cubicBezTo>
                    <a:pt x="69" y="13"/>
                    <a:pt x="68" y="11"/>
                    <a:pt x="64" y="1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48" y="13"/>
                    <a:pt x="47" y="11"/>
                    <a:pt x="44" y="9"/>
                  </a:cubicBezTo>
                  <a:cubicBezTo>
                    <a:pt x="43" y="11"/>
                    <a:pt x="43" y="12"/>
                    <a:pt x="44" y="15"/>
                  </a:cubicBezTo>
                  <a:cubicBezTo>
                    <a:pt x="42" y="16"/>
                    <a:pt x="39" y="19"/>
                    <a:pt x="35" y="19"/>
                  </a:cubicBezTo>
                  <a:cubicBezTo>
                    <a:pt x="31" y="19"/>
                    <a:pt x="26" y="12"/>
                    <a:pt x="27" y="8"/>
                  </a:cubicBezTo>
                  <a:cubicBezTo>
                    <a:pt x="26" y="5"/>
                    <a:pt x="24" y="3"/>
                    <a:pt x="24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19"/>
            <p:cNvSpPr>
              <a:spLocks/>
            </p:cNvSpPr>
            <p:nvPr/>
          </p:nvSpPr>
          <p:spPr bwMode="auto">
            <a:xfrm>
              <a:off x="435" y="2246"/>
              <a:ext cx="371" cy="128"/>
            </a:xfrm>
            <a:custGeom>
              <a:avLst/>
              <a:gdLst>
                <a:gd name="T0" fmla="*/ 43 w 157"/>
                <a:gd name="T1" fmla="*/ 0 h 54"/>
                <a:gd name="T2" fmla="*/ 0 w 157"/>
                <a:gd name="T3" fmla="*/ 23 h 54"/>
                <a:gd name="T4" fmla="*/ 5 w 157"/>
                <a:gd name="T5" fmla="*/ 23 h 54"/>
                <a:gd name="T6" fmla="*/ 34 w 157"/>
                <a:gd name="T7" fmla="*/ 11 h 54"/>
                <a:gd name="T8" fmla="*/ 37 w 157"/>
                <a:gd name="T9" fmla="*/ 11 h 54"/>
                <a:gd name="T10" fmla="*/ 42 w 157"/>
                <a:gd name="T11" fmla="*/ 12 h 54"/>
                <a:gd name="T12" fmla="*/ 43 w 157"/>
                <a:gd name="T13" fmla="*/ 18 h 54"/>
                <a:gd name="T14" fmla="*/ 58 w 157"/>
                <a:gd name="T15" fmla="*/ 18 h 54"/>
                <a:gd name="T16" fmla="*/ 77 w 157"/>
                <a:gd name="T17" fmla="*/ 26 h 54"/>
                <a:gd name="T18" fmla="*/ 83 w 157"/>
                <a:gd name="T19" fmla="*/ 25 h 54"/>
                <a:gd name="T20" fmla="*/ 88 w 157"/>
                <a:gd name="T21" fmla="*/ 27 h 54"/>
                <a:gd name="T22" fmla="*/ 93 w 157"/>
                <a:gd name="T23" fmla="*/ 31 h 54"/>
                <a:gd name="T24" fmla="*/ 111 w 157"/>
                <a:gd name="T25" fmla="*/ 42 h 54"/>
                <a:gd name="T26" fmla="*/ 106 w 157"/>
                <a:gd name="T27" fmla="*/ 47 h 54"/>
                <a:gd name="T28" fmla="*/ 106 w 157"/>
                <a:gd name="T29" fmla="*/ 50 h 54"/>
                <a:gd name="T30" fmla="*/ 137 w 157"/>
                <a:gd name="T31" fmla="*/ 54 h 54"/>
                <a:gd name="T32" fmla="*/ 157 w 157"/>
                <a:gd name="T33" fmla="*/ 48 h 54"/>
                <a:gd name="T34" fmla="*/ 145 w 157"/>
                <a:gd name="T35" fmla="*/ 37 h 54"/>
                <a:gd name="T36" fmla="*/ 137 w 157"/>
                <a:gd name="T37" fmla="*/ 37 h 54"/>
                <a:gd name="T38" fmla="*/ 137 w 157"/>
                <a:gd name="T39" fmla="*/ 33 h 54"/>
                <a:gd name="T40" fmla="*/ 104 w 157"/>
                <a:gd name="T41" fmla="*/ 20 h 54"/>
                <a:gd name="T42" fmla="*/ 95 w 157"/>
                <a:gd name="T43" fmla="*/ 13 h 54"/>
                <a:gd name="T44" fmla="*/ 43 w 157"/>
                <a:gd name="T4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54">
                  <a:moveTo>
                    <a:pt x="43" y="0"/>
                  </a:moveTo>
                  <a:cubicBezTo>
                    <a:pt x="20" y="0"/>
                    <a:pt x="8" y="9"/>
                    <a:pt x="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10" y="18"/>
                    <a:pt x="24" y="11"/>
                    <a:pt x="34" y="11"/>
                  </a:cubicBezTo>
                  <a:cubicBezTo>
                    <a:pt x="35" y="11"/>
                    <a:pt x="36" y="11"/>
                    <a:pt x="37" y="11"/>
                  </a:cubicBezTo>
                  <a:cubicBezTo>
                    <a:pt x="39" y="11"/>
                    <a:pt x="40" y="11"/>
                    <a:pt x="42" y="12"/>
                  </a:cubicBezTo>
                  <a:cubicBezTo>
                    <a:pt x="40" y="14"/>
                    <a:pt x="40" y="16"/>
                    <a:pt x="43" y="18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6" y="18"/>
                    <a:pt x="69" y="26"/>
                    <a:pt x="77" y="26"/>
                  </a:cubicBezTo>
                  <a:cubicBezTo>
                    <a:pt x="79" y="26"/>
                    <a:pt x="81" y="25"/>
                    <a:pt x="83" y="25"/>
                  </a:cubicBezTo>
                  <a:cubicBezTo>
                    <a:pt x="85" y="25"/>
                    <a:pt x="86" y="26"/>
                    <a:pt x="88" y="27"/>
                  </a:cubicBezTo>
                  <a:cubicBezTo>
                    <a:pt x="90" y="28"/>
                    <a:pt x="89" y="31"/>
                    <a:pt x="93" y="31"/>
                  </a:cubicBezTo>
                  <a:cubicBezTo>
                    <a:pt x="95" y="39"/>
                    <a:pt x="104" y="39"/>
                    <a:pt x="111" y="42"/>
                  </a:cubicBezTo>
                  <a:cubicBezTo>
                    <a:pt x="111" y="45"/>
                    <a:pt x="109" y="47"/>
                    <a:pt x="106" y="47"/>
                  </a:cubicBezTo>
                  <a:cubicBezTo>
                    <a:pt x="106" y="48"/>
                    <a:pt x="106" y="49"/>
                    <a:pt x="106" y="50"/>
                  </a:cubicBezTo>
                  <a:cubicBezTo>
                    <a:pt x="116" y="50"/>
                    <a:pt x="125" y="54"/>
                    <a:pt x="137" y="54"/>
                  </a:cubicBezTo>
                  <a:cubicBezTo>
                    <a:pt x="143" y="54"/>
                    <a:pt x="153" y="54"/>
                    <a:pt x="157" y="48"/>
                  </a:cubicBezTo>
                  <a:cubicBezTo>
                    <a:pt x="153" y="46"/>
                    <a:pt x="151" y="39"/>
                    <a:pt x="145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6" y="36"/>
                    <a:pt x="137" y="34"/>
                    <a:pt x="137" y="33"/>
                  </a:cubicBezTo>
                  <a:cubicBezTo>
                    <a:pt x="125" y="33"/>
                    <a:pt x="111" y="27"/>
                    <a:pt x="104" y="20"/>
                  </a:cubicBezTo>
                  <a:cubicBezTo>
                    <a:pt x="103" y="19"/>
                    <a:pt x="99" y="13"/>
                    <a:pt x="95" y="13"/>
                  </a:cubicBezTo>
                  <a:cubicBezTo>
                    <a:pt x="78" y="13"/>
                    <a:pt x="67" y="0"/>
                    <a:pt x="43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20"/>
            <p:cNvSpPr>
              <a:spLocks/>
            </p:cNvSpPr>
            <p:nvPr/>
          </p:nvSpPr>
          <p:spPr bwMode="auto">
            <a:xfrm>
              <a:off x="487" y="2294"/>
              <a:ext cx="19" cy="21"/>
            </a:xfrm>
            <a:custGeom>
              <a:avLst/>
              <a:gdLst>
                <a:gd name="T0" fmla="*/ 6 w 8"/>
                <a:gd name="T1" fmla="*/ 0 h 9"/>
                <a:gd name="T2" fmla="*/ 4 w 8"/>
                <a:gd name="T3" fmla="*/ 0 h 9"/>
                <a:gd name="T4" fmla="*/ 4 w 8"/>
                <a:gd name="T5" fmla="*/ 4 h 9"/>
                <a:gd name="T6" fmla="*/ 0 w 8"/>
                <a:gd name="T7" fmla="*/ 9 h 9"/>
                <a:gd name="T8" fmla="*/ 1 w 8"/>
                <a:gd name="T9" fmla="*/ 9 h 9"/>
                <a:gd name="T10" fmla="*/ 7 w 8"/>
                <a:gd name="T11" fmla="*/ 9 h 9"/>
                <a:gd name="T12" fmla="*/ 7 w 8"/>
                <a:gd name="T13" fmla="*/ 1 h 9"/>
                <a:gd name="T14" fmla="*/ 6 w 8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0" y="5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4" y="9"/>
                    <a:pt x="7" y="9"/>
                    <a:pt x="7" y="9"/>
                  </a:cubicBezTo>
                  <a:cubicBezTo>
                    <a:pt x="8" y="6"/>
                    <a:pt x="8" y="3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21"/>
            <p:cNvSpPr>
              <a:spLocks/>
            </p:cNvSpPr>
            <p:nvPr/>
          </p:nvSpPr>
          <p:spPr bwMode="auto">
            <a:xfrm>
              <a:off x="671" y="2421"/>
              <a:ext cx="62" cy="26"/>
            </a:xfrm>
            <a:custGeom>
              <a:avLst/>
              <a:gdLst>
                <a:gd name="T0" fmla="*/ 6 w 26"/>
                <a:gd name="T1" fmla="*/ 0 h 11"/>
                <a:gd name="T2" fmla="*/ 0 w 26"/>
                <a:gd name="T3" fmla="*/ 3 h 11"/>
                <a:gd name="T4" fmla="*/ 9 w 26"/>
                <a:gd name="T5" fmla="*/ 11 h 11"/>
                <a:gd name="T6" fmla="*/ 26 w 26"/>
                <a:gd name="T7" fmla="*/ 7 h 11"/>
                <a:gd name="T8" fmla="*/ 21 w 26"/>
                <a:gd name="T9" fmla="*/ 3 h 11"/>
                <a:gd name="T10" fmla="*/ 23 w 26"/>
                <a:gd name="T11" fmla="*/ 4 h 11"/>
                <a:gd name="T12" fmla="*/ 6 w 2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1">
                  <a:moveTo>
                    <a:pt x="6" y="0"/>
                  </a:moveTo>
                  <a:cubicBezTo>
                    <a:pt x="4" y="0"/>
                    <a:pt x="0" y="1"/>
                    <a:pt x="0" y="3"/>
                  </a:cubicBezTo>
                  <a:cubicBezTo>
                    <a:pt x="0" y="7"/>
                    <a:pt x="5" y="11"/>
                    <a:pt x="9" y="11"/>
                  </a:cubicBezTo>
                  <a:cubicBezTo>
                    <a:pt x="15" y="11"/>
                    <a:pt x="20" y="8"/>
                    <a:pt x="26" y="7"/>
                  </a:cubicBezTo>
                  <a:cubicBezTo>
                    <a:pt x="26" y="5"/>
                    <a:pt x="25" y="4"/>
                    <a:pt x="21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9" y="3"/>
                    <a:pt x="12" y="0"/>
                    <a:pt x="6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22"/>
            <p:cNvSpPr>
              <a:spLocks/>
            </p:cNvSpPr>
            <p:nvPr/>
          </p:nvSpPr>
          <p:spPr bwMode="auto">
            <a:xfrm>
              <a:off x="1066" y="2417"/>
              <a:ext cx="50" cy="21"/>
            </a:xfrm>
            <a:custGeom>
              <a:avLst/>
              <a:gdLst>
                <a:gd name="T0" fmla="*/ 5 w 21"/>
                <a:gd name="T1" fmla="*/ 0 h 9"/>
                <a:gd name="T2" fmla="*/ 0 w 21"/>
                <a:gd name="T3" fmla="*/ 4 h 9"/>
                <a:gd name="T4" fmla="*/ 13 w 21"/>
                <a:gd name="T5" fmla="*/ 9 h 9"/>
                <a:gd name="T6" fmla="*/ 21 w 21"/>
                <a:gd name="T7" fmla="*/ 6 h 9"/>
                <a:gd name="T8" fmla="*/ 5 w 2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">
                  <a:moveTo>
                    <a:pt x="5" y="0"/>
                  </a:moveTo>
                  <a:cubicBezTo>
                    <a:pt x="4" y="0"/>
                    <a:pt x="0" y="1"/>
                    <a:pt x="0" y="4"/>
                  </a:cubicBezTo>
                  <a:cubicBezTo>
                    <a:pt x="0" y="9"/>
                    <a:pt x="7" y="9"/>
                    <a:pt x="13" y="9"/>
                  </a:cubicBezTo>
                  <a:cubicBezTo>
                    <a:pt x="16" y="9"/>
                    <a:pt x="20" y="9"/>
                    <a:pt x="21" y="6"/>
                  </a:cubicBezTo>
                  <a:cubicBezTo>
                    <a:pt x="20" y="3"/>
                    <a:pt x="7" y="0"/>
                    <a:pt x="5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23"/>
            <p:cNvSpPr>
              <a:spLocks/>
            </p:cNvSpPr>
            <p:nvPr/>
          </p:nvSpPr>
          <p:spPr bwMode="auto">
            <a:xfrm>
              <a:off x="809" y="2365"/>
              <a:ext cx="212" cy="85"/>
            </a:xfrm>
            <a:custGeom>
              <a:avLst/>
              <a:gdLst>
                <a:gd name="T0" fmla="*/ 20 w 90"/>
                <a:gd name="T1" fmla="*/ 0 h 36"/>
                <a:gd name="T2" fmla="*/ 16 w 90"/>
                <a:gd name="T3" fmla="*/ 4 h 36"/>
                <a:gd name="T4" fmla="*/ 23 w 90"/>
                <a:gd name="T5" fmla="*/ 10 h 36"/>
                <a:gd name="T6" fmla="*/ 26 w 90"/>
                <a:gd name="T7" fmla="*/ 21 h 36"/>
                <a:gd name="T8" fmla="*/ 19 w 90"/>
                <a:gd name="T9" fmla="*/ 22 h 36"/>
                <a:gd name="T10" fmla="*/ 3 w 90"/>
                <a:gd name="T11" fmla="*/ 21 h 36"/>
                <a:gd name="T12" fmla="*/ 0 w 90"/>
                <a:gd name="T13" fmla="*/ 24 h 36"/>
                <a:gd name="T14" fmla="*/ 6 w 90"/>
                <a:gd name="T15" fmla="*/ 32 h 36"/>
                <a:gd name="T16" fmla="*/ 7 w 90"/>
                <a:gd name="T17" fmla="*/ 28 h 36"/>
                <a:gd name="T18" fmla="*/ 9 w 90"/>
                <a:gd name="T19" fmla="*/ 28 h 36"/>
                <a:gd name="T20" fmla="*/ 13 w 90"/>
                <a:gd name="T21" fmla="*/ 28 h 36"/>
                <a:gd name="T22" fmla="*/ 26 w 90"/>
                <a:gd name="T23" fmla="*/ 27 h 36"/>
                <a:gd name="T24" fmla="*/ 37 w 90"/>
                <a:gd name="T25" fmla="*/ 29 h 36"/>
                <a:gd name="T26" fmla="*/ 43 w 90"/>
                <a:gd name="T27" fmla="*/ 36 h 36"/>
                <a:gd name="T28" fmla="*/ 55 w 90"/>
                <a:gd name="T29" fmla="*/ 27 h 36"/>
                <a:gd name="T30" fmla="*/ 61 w 90"/>
                <a:gd name="T31" fmla="*/ 29 h 36"/>
                <a:gd name="T32" fmla="*/ 70 w 90"/>
                <a:gd name="T33" fmla="*/ 25 h 36"/>
                <a:gd name="T34" fmla="*/ 90 w 90"/>
                <a:gd name="T35" fmla="*/ 25 h 36"/>
                <a:gd name="T36" fmla="*/ 75 w 90"/>
                <a:gd name="T37" fmla="*/ 13 h 36"/>
                <a:gd name="T38" fmla="*/ 78 w 90"/>
                <a:gd name="T39" fmla="*/ 16 h 36"/>
                <a:gd name="T40" fmla="*/ 48 w 90"/>
                <a:gd name="T41" fmla="*/ 2 h 36"/>
                <a:gd name="T42" fmla="*/ 33 w 90"/>
                <a:gd name="T43" fmla="*/ 4 h 36"/>
                <a:gd name="T44" fmla="*/ 20 w 90"/>
                <a:gd name="T4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36">
                  <a:moveTo>
                    <a:pt x="20" y="0"/>
                  </a:moveTo>
                  <a:cubicBezTo>
                    <a:pt x="18" y="0"/>
                    <a:pt x="16" y="2"/>
                    <a:pt x="16" y="4"/>
                  </a:cubicBezTo>
                  <a:cubicBezTo>
                    <a:pt x="16" y="7"/>
                    <a:pt x="19" y="10"/>
                    <a:pt x="23" y="10"/>
                  </a:cubicBezTo>
                  <a:cubicBezTo>
                    <a:pt x="23" y="14"/>
                    <a:pt x="23" y="18"/>
                    <a:pt x="26" y="21"/>
                  </a:cubicBezTo>
                  <a:cubicBezTo>
                    <a:pt x="24" y="22"/>
                    <a:pt x="22" y="22"/>
                    <a:pt x="19" y="22"/>
                  </a:cubicBezTo>
                  <a:cubicBezTo>
                    <a:pt x="15" y="22"/>
                    <a:pt x="10" y="21"/>
                    <a:pt x="3" y="21"/>
                  </a:cubicBezTo>
                  <a:cubicBezTo>
                    <a:pt x="2" y="22"/>
                    <a:pt x="1" y="24"/>
                    <a:pt x="0" y="24"/>
                  </a:cubicBezTo>
                  <a:cubicBezTo>
                    <a:pt x="0" y="27"/>
                    <a:pt x="3" y="31"/>
                    <a:pt x="6" y="32"/>
                  </a:cubicBezTo>
                  <a:cubicBezTo>
                    <a:pt x="6" y="30"/>
                    <a:pt x="7" y="29"/>
                    <a:pt x="7" y="28"/>
                  </a:cubicBezTo>
                  <a:cubicBezTo>
                    <a:pt x="8" y="28"/>
                    <a:pt x="8" y="28"/>
                    <a:pt x="9" y="28"/>
                  </a:cubicBezTo>
                  <a:cubicBezTo>
                    <a:pt x="10" y="28"/>
                    <a:pt x="11" y="28"/>
                    <a:pt x="13" y="28"/>
                  </a:cubicBezTo>
                  <a:cubicBezTo>
                    <a:pt x="16" y="28"/>
                    <a:pt x="21" y="27"/>
                    <a:pt x="26" y="27"/>
                  </a:cubicBezTo>
                  <a:cubicBezTo>
                    <a:pt x="30" y="27"/>
                    <a:pt x="34" y="28"/>
                    <a:pt x="37" y="29"/>
                  </a:cubicBezTo>
                  <a:cubicBezTo>
                    <a:pt x="40" y="31"/>
                    <a:pt x="38" y="36"/>
                    <a:pt x="43" y="36"/>
                  </a:cubicBezTo>
                  <a:cubicBezTo>
                    <a:pt x="49" y="36"/>
                    <a:pt x="48" y="27"/>
                    <a:pt x="55" y="27"/>
                  </a:cubicBezTo>
                  <a:cubicBezTo>
                    <a:pt x="58" y="27"/>
                    <a:pt x="57" y="29"/>
                    <a:pt x="61" y="29"/>
                  </a:cubicBezTo>
                  <a:cubicBezTo>
                    <a:pt x="64" y="29"/>
                    <a:pt x="66" y="27"/>
                    <a:pt x="7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6" y="20"/>
                    <a:pt x="81" y="18"/>
                    <a:pt x="75" y="13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69" y="11"/>
                    <a:pt x="65" y="2"/>
                    <a:pt x="48" y="2"/>
                  </a:cubicBezTo>
                  <a:cubicBezTo>
                    <a:pt x="43" y="2"/>
                    <a:pt x="40" y="4"/>
                    <a:pt x="33" y="4"/>
                  </a:cubicBezTo>
                  <a:cubicBezTo>
                    <a:pt x="28" y="4"/>
                    <a:pt x="25" y="0"/>
                    <a:pt x="20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24"/>
            <p:cNvSpPr>
              <a:spLocks/>
            </p:cNvSpPr>
            <p:nvPr/>
          </p:nvSpPr>
          <p:spPr bwMode="auto">
            <a:xfrm>
              <a:off x="1260" y="2705"/>
              <a:ext cx="26" cy="29"/>
            </a:xfrm>
            <a:custGeom>
              <a:avLst/>
              <a:gdLst>
                <a:gd name="T0" fmla="*/ 11 w 11"/>
                <a:gd name="T1" fmla="*/ 0 h 12"/>
                <a:gd name="T2" fmla="*/ 6 w 11"/>
                <a:gd name="T3" fmla="*/ 0 h 12"/>
                <a:gd name="T4" fmla="*/ 0 w 11"/>
                <a:gd name="T5" fmla="*/ 11 h 12"/>
                <a:gd name="T6" fmla="*/ 0 w 11"/>
                <a:gd name="T7" fmla="*/ 12 h 12"/>
                <a:gd name="T8" fmla="*/ 4 w 11"/>
                <a:gd name="T9" fmla="*/ 11 h 12"/>
                <a:gd name="T10" fmla="*/ 11 w 11"/>
                <a:gd name="T11" fmla="*/ 4 h 12"/>
                <a:gd name="T12" fmla="*/ 11 w 1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9" y="0"/>
                    <a:pt x="7" y="0"/>
                    <a:pt x="6" y="0"/>
                  </a:cubicBezTo>
                  <a:cubicBezTo>
                    <a:pt x="3" y="0"/>
                    <a:pt x="0" y="6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3" y="11"/>
                    <a:pt x="4" y="11"/>
                  </a:cubicBezTo>
                  <a:cubicBezTo>
                    <a:pt x="7" y="11"/>
                    <a:pt x="10" y="6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5"/>
            <p:cNvSpPr>
              <a:spLocks/>
            </p:cNvSpPr>
            <p:nvPr/>
          </p:nvSpPr>
          <p:spPr bwMode="auto">
            <a:xfrm>
              <a:off x="1648" y="3084"/>
              <a:ext cx="85" cy="63"/>
            </a:xfrm>
            <a:custGeom>
              <a:avLst/>
              <a:gdLst>
                <a:gd name="T0" fmla="*/ 12 w 36"/>
                <a:gd name="T1" fmla="*/ 0 h 27"/>
                <a:gd name="T2" fmla="*/ 12 w 36"/>
                <a:gd name="T3" fmla="*/ 0 h 27"/>
                <a:gd name="T4" fmla="*/ 10 w 36"/>
                <a:gd name="T5" fmla="*/ 0 h 27"/>
                <a:gd name="T6" fmla="*/ 0 w 36"/>
                <a:gd name="T7" fmla="*/ 13 h 27"/>
                <a:gd name="T8" fmla="*/ 21 w 36"/>
                <a:gd name="T9" fmla="*/ 27 h 27"/>
                <a:gd name="T10" fmla="*/ 36 w 36"/>
                <a:gd name="T11" fmla="*/ 10 h 27"/>
                <a:gd name="T12" fmla="*/ 32 w 36"/>
                <a:gd name="T13" fmla="*/ 6 h 27"/>
                <a:gd name="T14" fmla="*/ 26 w 36"/>
                <a:gd name="T15" fmla="*/ 8 h 27"/>
                <a:gd name="T16" fmla="*/ 23 w 36"/>
                <a:gd name="T17" fmla="*/ 5 h 27"/>
                <a:gd name="T18" fmla="*/ 12 w 36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7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4" y="0"/>
                    <a:pt x="0" y="5"/>
                    <a:pt x="0" y="13"/>
                  </a:cubicBezTo>
                  <a:cubicBezTo>
                    <a:pt x="0" y="18"/>
                    <a:pt x="13" y="27"/>
                    <a:pt x="21" y="27"/>
                  </a:cubicBezTo>
                  <a:cubicBezTo>
                    <a:pt x="28" y="27"/>
                    <a:pt x="36" y="15"/>
                    <a:pt x="36" y="10"/>
                  </a:cubicBezTo>
                  <a:cubicBezTo>
                    <a:pt x="36" y="9"/>
                    <a:pt x="34" y="6"/>
                    <a:pt x="32" y="6"/>
                  </a:cubicBezTo>
                  <a:cubicBezTo>
                    <a:pt x="30" y="6"/>
                    <a:pt x="28" y="8"/>
                    <a:pt x="26" y="8"/>
                  </a:cubicBezTo>
                  <a:cubicBezTo>
                    <a:pt x="25" y="8"/>
                    <a:pt x="24" y="7"/>
                    <a:pt x="23" y="5"/>
                  </a:cubicBezTo>
                  <a:cubicBezTo>
                    <a:pt x="19" y="5"/>
                    <a:pt x="16" y="2"/>
                    <a:pt x="12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6"/>
            <p:cNvSpPr>
              <a:spLocks/>
            </p:cNvSpPr>
            <p:nvPr/>
          </p:nvSpPr>
          <p:spPr bwMode="auto">
            <a:xfrm>
              <a:off x="816" y="4690"/>
              <a:ext cx="30" cy="70"/>
            </a:xfrm>
            <a:custGeom>
              <a:avLst/>
              <a:gdLst>
                <a:gd name="T0" fmla="*/ 6 w 13"/>
                <a:gd name="T1" fmla="*/ 0 h 30"/>
                <a:gd name="T2" fmla="*/ 0 w 13"/>
                <a:gd name="T3" fmla="*/ 16 h 30"/>
                <a:gd name="T4" fmla="*/ 0 w 13"/>
                <a:gd name="T5" fmla="*/ 23 h 30"/>
                <a:gd name="T6" fmla="*/ 6 w 13"/>
                <a:gd name="T7" fmla="*/ 30 h 30"/>
                <a:gd name="T8" fmla="*/ 11 w 13"/>
                <a:gd name="T9" fmla="*/ 30 h 30"/>
                <a:gd name="T10" fmla="*/ 11 w 13"/>
                <a:gd name="T11" fmla="*/ 15 h 30"/>
                <a:gd name="T12" fmla="*/ 13 w 13"/>
                <a:gd name="T13" fmla="*/ 9 h 30"/>
                <a:gd name="T14" fmla="*/ 6 w 13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0">
                  <a:moveTo>
                    <a:pt x="6" y="0"/>
                  </a:moveTo>
                  <a:cubicBezTo>
                    <a:pt x="3" y="0"/>
                    <a:pt x="0" y="16"/>
                    <a:pt x="0" y="16"/>
                  </a:cubicBezTo>
                  <a:cubicBezTo>
                    <a:pt x="0" y="16"/>
                    <a:pt x="0" y="20"/>
                    <a:pt x="0" y="23"/>
                  </a:cubicBezTo>
                  <a:cubicBezTo>
                    <a:pt x="0" y="25"/>
                    <a:pt x="3" y="30"/>
                    <a:pt x="6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3"/>
                    <a:pt x="13" y="12"/>
                    <a:pt x="13" y="9"/>
                  </a:cubicBezTo>
                  <a:cubicBezTo>
                    <a:pt x="13" y="5"/>
                    <a:pt x="11" y="0"/>
                    <a:pt x="6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27"/>
            <p:cNvSpPr>
              <a:spLocks/>
            </p:cNvSpPr>
            <p:nvPr/>
          </p:nvSpPr>
          <p:spPr bwMode="auto">
            <a:xfrm>
              <a:off x="560" y="2646"/>
              <a:ext cx="1657" cy="2675"/>
            </a:xfrm>
            <a:custGeom>
              <a:avLst/>
              <a:gdLst>
                <a:gd name="T0" fmla="*/ 84 w 701"/>
                <a:gd name="T1" fmla="*/ 33 h 1131"/>
                <a:gd name="T2" fmla="*/ 68 w 701"/>
                <a:gd name="T3" fmla="*/ 61 h 1131"/>
                <a:gd name="T4" fmla="*/ 49 w 701"/>
                <a:gd name="T5" fmla="*/ 72 h 1131"/>
                <a:gd name="T6" fmla="*/ 58 w 701"/>
                <a:gd name="T7" fmla="*/ 120 h 1131"/>
                <a:gd name="T8" fmla="*/ 58 w 701"/>
                <a:gd name="T9" fmla="*/ 123 h 1131"/>
                <a:gd name="T10" fmla="*/ 17 w 701"/>
                <a:gd name="T11" fmla="*/ 177 h 1131"/>
                <a:gd name="T12" fmla="*/ 22 w 701"/>
                <a:gd name="T13" fmla="*/ 229 h 1131"/>
                <a:gd name="T14" fmla="*/ 21 w 701"/>
                <a:gd name="T15" fmla="*/ 293 h 1131"/>
                <a:gd name="T16" fmla="*/ 64 w 701"/>
                <a:gd name="T17" fmla="*/ 374 h 1131"/>
                <a:gd name="T18" fmla="*/ 125 w 701"/>
                <a:gd name="T19" fmla="*/ 443 h 1131"/>
                <a:gd name="T20" fmla="*/ 167 w 701"/>
                <a:gd name="T21" fmla="*/ 549 h 1131"/>
                <a:gd name="T22" fmla="*/ 151 w 701"/>
                <a:gd name="T23" fmla="*/ 647 h 1131"/>
                <a:gd name="T24" fmla="*/ 137 w 701"/>
                <a:gd name="T25" fmla="*/ 749 h 1131"/>
                <a:gd name="T26" fmla="*/ 125 w 701"/>
                <a:gd name="T27" fmla="*/ 820 h 1131"/>
                <a:gd name="T28" fmla="*/ 130 w 701"/>
                <a:gd name="T29" fmla="*/ 859 h 1131"/>
                <a:gd name="T30" fmla="*/ 117 w 701"/>
                <a:gd name="T31" fmla="*/ 945 h 1131"/>
                <a:gd name="T32" fmla="*/ 98 w 701"/>
                <a:gd name="T33" fmla="*/ 947 h 1131"/>
                <a:gd name="T34" fmla="*/ 101 w 701"/>
                <a:gd name="T35" fmla="*/ 1033 h 1131"/>
                <a:gd name="T36" fmla="*/ 106 w 701"/>
                <a:gd name="T37" fmla="*/ 1076 h 1131"/>
                <a:gd name="T38" fmla="*/ 152 w 701"/>
                <a:gd name="T39" fmla="*/ 1102 h 1131"/>
                <a:gd name="T40" fmla="*/ 208 w 701"/>
                <a:gd name="T41" fmla="*/ 1129 h 1131"/>
                <a:gd name="T42" fmla="*/ 249 w 701"/>
                <a:gd name="T43" fmla="*/ 1117 h 1131"/>
                <a:gd name="T44" fmla="*/ 194 w 701"/>
                <a:gd name="T45" fmla="*/ 1022 h 1131"/>
                <a:gd name="T46" fmla="*/ 213 w 701"/>
                <a:gd name="T47" fmla="*/ 941 h 1131"/>
                <a:gd name="T48" fmla="*/ 250 w 701"/>
                <a:gd name="T49" fmla="*/ 876 h 1131"/>
                <a:gd name="T50" fmla="*/ 257 w 701"/>
                <a:gd name="T51" fmla="*/ 872 h 1131"/>
                <a:gd name="T52" fmla="*/ 287 w 701"/>
                <a:gd name="T53" fmla="*/ 846 h 1131"/>
                <a:gd name="T54" fmla="*/ 308 w 701"/>
                <a:gd name="T55" fmla="*/ 809 h 1131"/>
                <a:gd name="T56" fmla="*/ 369 w 701"/>
                <a:gd name="T57" fmla="*/ 782 h 1131"/>
                <a:gd name="T58" fmla="*/ 346 w 701"/>
                <a:gd name="T59" fmla="*/ 731 h 1131"/>
                <a:gd name="T60" fmla="*/ 435 w 701"/>
                <a:gd name="T61" fmla="*/ 699 h 1131"/>
                <a:gd name="T62" fmla="*/ 493 w 701"/>
                <a:gd name="T63" fmla="*/ 627 h 1131"/>
                <a:gd name="T64" fmla="*/ 549 w 701"/>
                <a:gd name="T65" fmla="*/ 547 h 1131"/>
                <a:gd name="T66" fmla="*/ 604 w 701"/>
                <a:gd name="T67" fmla="*/ 524 h 1131"/>
                <a:gd name="T68" fmla="*/ 634 w 701"/>
                <a:gd name="T69" fmla="*/ 454 h 1131"/>
                <a:gd name="T70" fmla="*/ 657 w 701"/>
                <a:gd name="T71" fmla="*/ 371 h 1131"/>
                <a:gd name="T72" fmla="*/ 683 w 701"/>
                <a:gd name="T73" fmla="*/ 263 h 1131"/>
                <a:gd name="T74" fmla="*/ 639 w 701"/>
                <a:gd name="T75" fmla="*/ 237 h 1131"/>
                <a:gd name="T76" fmla="*/ 559 w 701"/>
                <a:gd name="T77" fmla="*/ 229 h 1131"/>
                <a:gd name="T78" fmla="*/ 509 w 701"/>
                <a:gd name="T79" fmla="*/ 195 h 1131"/>
                <a:gd name="T80" fmla="*/ 468 w 701"/>
                <a:gd name="T81" fmla="*/ 215 h 1131"/>
                <a:gd name="T82" fmla="*/ 466 w 701"/>
                <a:gd name="T83" fmla="*/ 155 h 1131"/>
                <a:gd name="T84" fmla="*/ 424 w 701"/>
                <a:gd name="T85" fmla="*/ 106 h 1131"/>
                <a:gd name="T86" fmla="*/ 345 w 701"/>
                <a:gd name="T87" fmla="*/ 81 h 1131"/>
                <a:gd name="T88" fmla="*/ 279 w 701"/>
                <a:gd name="T89" fmla="*/ 31 h 1131"/>
                <a:gd name="T90" fmla="*/ 272 w 701"/>
                <a:gd name="T91" fmla="*/ 24 h 1131"/>
                <a:gd name="T92" fmla="*/ 204 w 701"/>
                <a:gd name="T93" fmla="*/ 28 h 1131"/>
                <a:gd name="T94" fmla="*/ 176 w 701"/>
                <a:gd name="T95" fmla="*/ 15 h 1131"/>
                <a:gd name="T96" fmla="*/ 152 w 701"/>
                <a:gd name="T97" fmla="*/ 50 h 1131"/>
                <a:gd name="T98" fmla="*/ 148 w 701"/>
                <a:gd name="T99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1" h="1131">
                  <a:moveTo>
                    <a:pt x="148" y="0"/>
                  </a:moveTo>
                  <a:cubicBezTo>
                    <a:pt x="141" y="0"/>
                    <a:pt x="140" y="8"/>
                    <a:pt x="133" y="10"/>
                  </a:cubicBezTo>
                  <a:cubicBezTo>
                    <a:pt x="120" y="14"/>
                    <a:pt x="111" y="16"/>
                    <a:pt x="99" y="21"/>
                  </a:cubicBezTo>
                  <a:cubicBezTo>
                    <a:pt x="92" y="23"/>
                    <a:pt x="87" y="24"/>
                    <a:pt x="84" y="33"/>
                  </a:cubicBezTo>
                  <a:cubicBezTo>
                    <a:pt x="83" y="37"/>
                    <a:pt x="83" y="44"/>
                    <a:pt x="80" y="46"/>
                  </a:cubicBezTo>
                  <a:cubicBezTo>
                    <a:pt x="76" y="48"/>
                    <a:pt x="71" y="50"/>
                    <a:pt x="71" y="55"/>
                  </a:cubicBezTo>
                  <a:cubicBezTo>
                    <a:pt x="70" y="55"/>
                    <a:pt x="68" y="57"/>
                    <a:pt x="68" y="58"/>
                  </a:cubicBezTo>
                  <a:cubicBezTo>
                    <a:pt x="68" y="59"/>
                    <a:pt x="68" y="60"/>
                    <a:pt x="68" y="61"/>
                  </a:cubicBezTo>
                  <a:cubicBezTo>
                    <a:pt x="66" y="61"/>
                    <a:pt x="66" y="62"/>
                    <a:pt x="65" y="62"/>
                  </a:cubicBezTo>
                  <a:cubicBezTo>
                    <a:pt x="64" y="62"/>
                    <a:pt x="64" y="61"/>
                    <a:pt x="62" y="61"/>
                  </a:cubicBezTo>
                  <a:cubicBezTo>
                    <a:pt x="61" y="62"/>
                    <a:pt x="59" y="63"/>
                    <a:pt x="58" y="64"/>
                  </a:cubicBezTo>
                  <a:cubicBezTo>
                    <a:pt x="55" y="67"/>
                    <a:pt x="51" y="71"/>
                    <a:pt x="49" y="72"/>
                  </a:cubicBezTo>
                  <a:cubicBezTo>
                    <a:pt x="49" y="73"/>
                    <a:pt x="48" y="74"/>
                    <a:pt x="48" y="76"/>
                  </a:cubicBezTo>
                  <a:cubicBezTo>
                    <a:pt x="48" y="85"/>
                    <a:pt x="58" y="84"/>
                    <a:pt x="58" y="95"/>
                  </a:cubicBezTo>
                  <a:cubicBezTo>
                    <a:pt x="58" y="100"/>
                    <a:pt x="55" y="102"/>
                    <a:pt x="55" y="108"/>
                  </a:cubicBezTo>
                  <a:cubicBezTo>
                    <a:pt x="55" y="113"/>
                    <a:pt x="58" y="116"/>
                    <a:pt x="58" y="120"/>
                  </a:cubicBezTo>
                  <a:cubicBezTo>
                    <a:pt x="58" y="121"/>
                    <a:pt x="58" y="122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6" y="128"/>
                    <a:pt x="59" y="131"/>
                    <a:pt x="62" y="132"/>
                  </a:cubicBezTo>
                  <a:cubicBezTo>
                    <a:pt x="58" y="146"/>
                    <a:pt x="45" y="143"/>
                    <a:pt x="39" y="154"/>
                  </a:cubicBezTo>
                  <a:cubicBezTo>
                    <a:pt x="35" y="163"/>
                    <a:pt x="31" y="177"/>
                    <a:pt x="17" y="177"/>
                  </a:cubicBezTo>
                  <a:cubicBezTo>
                    <a:pt x="19" y="200"/>
                    <a:pt x="6" y="198"/>
                    <a:pt x="6" y="210"/>
                  </a:cubicBezTo>
                  <a:cubicBezTo>
                    <a:pt x="6" y="218"/>
                    <a:pt x="7" y="228"/>
                    <a:pt x="14" y="228"/>
                  </a:cubicBezTo>
                  <a:cubicBezTo>
                    <a:pt x="16" y="228"/>
                    <a:pt x="17" y="227"/>
                    <a:pt x="18" y="227"/>
                  </a:cubicBezTo>
                  <a:cubicBezTo>
                    <a:pt x="19" y="227"/>
                    <a:pt x="20" y="228"/>
                    <a:pt x="22" y="229"/>
                  </a:cubicBezTo>
                  <a:cubicBezTo>
                    <a:pt x="20" y="237"/>
                    <a:pt x="10" y="239"/>
                    <a:pt x="6" y="247"/>
                  </a:cubicBezTo>
                  <a:cubicBezTo>
                    <a:pt x="4" y="249"/>
                    <a:pt x="0" y="257"/>
                    <a:pt x="0" y="263"/>
                  </a:cubicBezTo>
                  <a:cubicBezTo>
                    <a:pt x="0" y="273"/>
                    <a:pt x="7" y="283"/>
                    <a:pt x="13" y="289"/>
                  </a:cubicBezTo>
                  <a:cubicBezTo>
                    <a:pt x="15" y="291"/>
                    <a:pt x="19" y="290"/>
                    <a:pt x="21" y="293"/>
                  </a:cubicBezTo>
                  <a:cubicBezTo>
                    <a:pt x="23" y="297"/>
                    <a:pt x="24" y="304"/>
                    <a:pt x="27" y="308"/>
                  </a:cubicBezTo>
                  <a:cubicBezTo>
                    <a:pt x="29" y="309"/>
                    <a:pt x="33" y="308"/>
                    <a:pt x="34" y="312"/>
                  </a:cubicBezTo>
                  <a:cubicBezTo>
                    <a:pt x="39" y="322"/>
                    <a:pt x="42" y="328"/>
                    <a:pt x="46" y="341"/>
                  </a:cubicBezTo>
                  <a:cubicBezTo>
                    <a:pt x="49" y="352"/>
                    <a:pt x="60" y="362"/>
                    <a:pt x="64" y="374"/>
                  </a:cubicBezTo>
                  <a:cubicBezTo>
                    <a:pt x="66" y="382"/>
                    <a:pt x="74" y="386"/>
                    <a:pt x="74" y="394"/>
                  </a:cubicBezTo>
                  <a:cubicBezTo>
                    <a:pt x="74" y="401"/>
                    <a:pt x="72" y="407"/>
                    <a:pt x="76" y="411"/>
                  </a:cubicBezTo>
                  <a:cubicBezTo>
                    <a:pt x="86" y="420"/>
                    <a:pt x="93" y="428"/>
                    <a:pt x="108" y="432"/>
                  </a:cubicBezTo>
                  <a:cubicBezTo>
                    <a:pt x="115" y="435"/>
                    <a:pt x="119" y="437"/>
                    <a:pt x="125" y="443"/>
                  </a:cubicBezTo>
                  <a:cubicBezTo>
                    <a:pt x="131" y="449"/>
                    <a:pt x="137" y="448"/>
                    <a:pt x="145" y="451"/>
                  </a:cubicBezTo>
                  <a:cubicBezTo>
                    <a:pt x="154" y="456"/>
                    <a:pt x="162" y="464"/>
                    <a:pt x="167" y="477"/>
                  </a:cubicBezTo>
                  <a:cubicBezTo>
                    <a:pt x="169" y="483"/>
                    <a:pt x="171" y="514"/>
                    <a:pt x="171" y="519"/>
                  </a:cubicBezTo>
                  <a:cubicBezTo>
                    <a:pt x="171" y="528"/>
                    <a:pt x="167" y="542"/>
                    <a:pt x="167" y="549"/>
                  </a:cubicBezTo>
                  <a:cubicBezTo>
                    <a:pt x="167" y="556"/>
                    <a:pt x="167" y="556"/>
                    <a:pt x="167" y="572"/>
                  </a:cubicBezTo>
                  <a:cubicBezTo>
                    <a:pt x="166" y="578"/>
                    <a:pt x="163" y="587"/>
                    <a:pt x="163" y="591"/>
                  </a:cubicBezTo>
                  <a:cubicBezTo>
                    <a:pt x="163" y="592"/>
                    <a:pt x="163" y="594"/>
                    <a:pt x="163" y="596"/>
                  </a:cubicBezTo>
                  <a:cubicBezTo>
                    <a:pt x="163" y="614"/>
                    <a:pt x="151" y="627"/>
                    <a:pt x="151" y="647"/>
                  </a:cubicBezTo>
                  <a:cubicBezTo>
                    <a:pt x="151" y="655"/>
                    <a:pt x="145" y="663"/>
                    <a:pt x="148" y="672"/>
                  </a:cubicBezTo>
                  <a:cubicBezTo>
                    <a:pt x="149" y="712"/>
                    <a:pt x="149" y="712"/>
                    <a:pt x="149" y="712"/>
                  </a:cubicBezTo>
                  <a:cubicBezTo>
                    <a:pt x="146" y="724"/>
                    <a:pt x="146" y="733"/>
                    <a:pt x="142" y="746"/>
                  </a:cubicBezTo>
                  <a:cubicBezTo>
                    <a:pt x="141" y="748"/>
                    <a:pt x="139" y="747"/>
                    <a:pt x="137" y="749"/>
                  </a:cubicBezTo>
                  <a:cubicBezTo>
                    <a:pt x="134" y="753"/>
                    <a:pt x="133" y="760"/>
                    <a:pt x="131" y="764"/>
                  </a:cubicBezTo>
                  <a:cubicBezTo>
                    <a:pt x="127" y="771"/>
                    <a:pt x="119" y="784"/>
                    <a:pt x="119" y="796"/>
                  </a:cubicBezTo>
                  <a:cubicBezTo>
                    <a:pt x="119" y="799"/>
                    <a:pt x="120" y="814"/>
                    <a:pt x="122" y="814"/>
                  </a:cubicBezTo>
                  <a:cubicBezTo>
                    <a:pt x="122" y="814"/>
                    <a:pt x="125" y="817"/>
                    <a:pt x="125" y="820"/>
                  </a:cubicBezTo>
                  <a:cubicBezTo>
                    <a:pt x="125" y="822"/>
                    <a:pt x="123" y="823"/>
                    <a:pt x="120" y="823"/>
                  </a:cubicBezTo>
                  <a:cubicBezTo>
                    <a:pt x="118" y="833"/>
                    <a:pt x="114" y="837"/>
                    <a:pt x="114" y="847"/>
                  </a:cubicBezTo>
                  <a:cubicBezTo>
                    <a:pt x="114" y="853"/>
                    <a:pt x="118" y="865"/>
                    <a:pt x="122" y="865"/>
                  </a:cubicBezTo>
                  <a:cubicBezTo>
                    <a:pt x="125" y="865"/>
                    <a:pt x="126" y="861"/>
                    <a:pt x="130" y="859"/>
                  </a:cubicBezTo>
                  <a:cubicBezTo>
                    <a:pt x="130" y="859"/>
                    <a:pt x="131" y="859"/>
                    <a:pt x="131" y="859"/>
                  </a:cubicBezTo>
                  <a:cubicBezTo>
                    <a:pt x="132" y="859"/>
                    <a:pt x="133" y="859"/>
                    <a:pt x="134" y="859"/>
                  </a:cubicBezTo>
                  <a:cubicBezTo>
                    <a:pt x="134" y="867"/>
                    <a:pt x="134" y="867"/>
                    <a:pt x="134" y="867"/>
                  </a:cubicBezTo>
                  <a:cubicBezTo>
                    <a:pt x="117" y="945"/>
                    <a:pt x="117" y="945"/>
                    <a:pt x="117" y="945"/>
                  </a:cubicBezTo>
                  <a:cubicBezTo>
                    <a:pt x="109" y="945"/>
                    <a:pt x="113" y="936"/>
                    <a:pt x="103" y="936"/>
                  </a:cubicBezTo>
                  <a:cubicBezTo>
                    <a:pt x="101" y="936"/>
                    <a:pt x="99" y="938"/>
                    <a:pt x="99" y="941"/>
                  </a:cubicBezTo>
                  <a:cubicBezTo>
                    <a:pt x="98" y="941"/>
                    <a:pt x="98" y="941"/>
                    <a:pt x="98" y="941"/>
                  </a:cubicBezTo>
                  <a:cubicBezTo>
                    <a:pt x="98" y="947"/>
                    <a:pt x="98" y="947"/>
                    <a:pt x="98" y="947"/>
                  </a:cubicBezTo>
                  <a:cubicBezTo>
                    <a:pt x="99" y="953"/>
                    <a:pt x="105" y="961"/>
                    <a:pt x="105" y="965"/>
                  </a:cubicBezTo>
                  <a:cubicBezTo>
                    <a:pt x="105" y="974"/>
                    <a:pt x="93" y="977"/>
                    <a:pt x="93" y="987"/>
                  </a:cubicBezTo>
                  <a:cubicBezTo>
                    <a:pt x="93" y="996"/>
                    <a:pt x="101" y="1014"/>
                    <a:pt x="101" y="1026"/>
                  </a:cubicBezTo>
                  <a:cubicBezTo>
                    <a:pt x="101" y="1028"/>
                    <a:pt x="101" y="1030"/>
                    <a:pt x="101" y="1033"/>
                  </a:cubicBezTo>
                  <a:cubicBezTo>
                    <a:pt x="101" y="1044"/>
                    <a:pt x="115" y="1042"/>
                    <a:pt x="115" y="1055"/>
                  </a:cubicBezTo>
                  <a:cubicBezTo>
                    <a:pt x="115" y="1058"/>
                    <a:pt x="113" y="1061"/>
                    <a:pt x="112" y="1064"/>
                  </a:cubicBezTo>
                  <a:cubicBezTo>
                    <a:pt x="113" y="1065"/>
                    <a:pt x="114" y="1066"/>
                    <a:pt x="116" y="1067"/>
                  </a:cubicBezTo>
                  <a:cubicBezTo>
                    <a:pt x="115" y="1071"/>
                    <a:pt x="106" y="1071"/>
                    <a:pt x="106" y="1076"/>
                  </a:cubicBezTo>
                  <a:cubicBezTo>
                    <a:pt x="106" y="1077"/>
                    <a:pt x="109" y="1079"/>
                    <a:pt x="111" y="1081"/>
                  </a:cubicBezTo>
                  <a:cubicBezTo>
                    <a:pt x="118" y="1088"/>
                    <a:pt x="122" y="1095"/>
                    <a:pt x="137" y="1095"/>
                  </a:cubicBezTo>
                  <a:cubicBezTo>
                    <a:pt x="137" y="1098"/>
                    <a:pt x="138" y="1102"/>
                    <a:pt x="142" y="1102"/>
                  </a:cubicBezTo>
                  <a:cubicBezTo>
                    <a:pt x="146" y="1102"/>
                    <a:pt x="148" y="1102"/>
                    <a:pt x="152" y="1102"/>
                  </a:cubicBezTo>
                  <a:cubicBezTo>
                    <a:pt x="152" y="1111"/>
                    <a:pt x="164" y="1111"/>
                    <a:pt x="172" y="1114"/>
                  </a:cubicBezTo>
                  <a:cubicBezTo>
                    <a:pt x="180" y="1117"/>
                    <a:pt x="176" y="1131"/>
                    <a:pt x="188" y="1131"/>
                  </a:cubicBezTo>
                  <a:cubicBezTo>
                    <a:pt x="194" y="1131"/>
                    <a:pt x="198" y="1131"/>
                    <a:pt x="203" y="1131"/>
                  </a:cubicBezTo>
                  <a:cubicBezTo>
                    <a:pt x="205" y="1131"/>
                    <a:pt x="207" y="1129"/>
                    <a:pt x="208" y="1129"/>
                  </a:cubicBezTo>
                  <a:cubicBezTo>
                    <a:pt x="211" y="1129"/>
                    <a:pt x="210" y="1129"/>
                    <a:pt x="214" y="1129"/>
                  </a:cubicBezTo>
                  <a:cubicBezTo>
                    <a:pt x="219" y="1129"/>
                    <a:pt x="232" y="1119"/>
                    <a:pt x="240" y="1119"/>
                  </a:cubicBezTo>
                  <a:cubicBezTo>
                    <a:pt x="242" y="1119"/>
                    <a:pt x="243" y="1119"/>
                    <a:pt x="245" y="1119"/>
                  </a:cubicBezTo>
                  <a:cubicBezTo>
                    <a:pt x="246" y="1119"/>
                    <a:pt x="247" y="1119"/>
                    <a:pt x="249" y="1117"/>
                  </a:cubicBezTo>
                  <a:cubicBezTo>
                    <a:pt x="234" y="1110"/>
                    <a:pt x="220" y="1106"/>
                    <a:pt x="208" y="1094"/>
                  </a:cubicBezTo>
                  <a:cubicBezTo>
                    <a:pt x="202" y="1087"/>
                    <a:pt x="202" y="1063"/>
                    <a:pt x="193" y="1058"/>
                  </a:cubicBezTo>
                  <a:cubicBezTo>
                    <a:pt x="189" y="1057"/>
                    <a:pt x="185" y="1051"/>
                    <a:pt x="185" y="1045"/>
                  </a:cubicBezTo>
                  <a:cubicBezTo>
                    <a:pt x="185" y="1035"/>
                    <a:pt x="187" y="1028"/>
                    <a:pt x="194" y="1022"/>
                  </a:cubicBezTo>
                  <a:cubicBezTo>
                    <a:pt x="198" y="1017"/>
                    <a:pt x="207" y="1020"/>
                    <a:pt x="210" y="1013"/>
                  </a:cubicBezTo>
                  <a:cubicBezTo>
                    <a:pt x="214" y="1006"/>
                    <a:pt x="212" y="999"/>
                    <a:pt x="216" y="995"/>
                  </a:cubicBezTo>
                  <a:cubicBezTo>
                    <a:pt x="224" y="987"/>
                    <a:pt x="237" y="986"/>
                    <a:pt x="237" y="971"/>
                  </a:cubicBezTo>
                  <a:cubicBezTo>
                    <a:pt x="237" y="955"/>
                    <a:pt x="213" y="962"/>
                    <a:pt x="213" y="941"/>
                  </a:cubicBezTo>
                  <a:cubicBezTo>
                    <a:pt x="213" y="932"/>
                    <a:pt x="221" y="925"/>
                    <a:pt x="229" y="923"/>
                  </a:cubicBezTo>
                  <a:cubicBezTo>
                    <a:pt x="233" y="922"/>
                    <a:pt x="242" y="922"/>
                    <a:pt x="243" y="916"/>
                  </a:cubicBezTo>
                  <a:cubicBezTo>
                    <a:pt x="246" y="903"/>
                    <a:pt x="246" y="893"/>
                    <a:pt x="256" y="884"/>
                  </a:cubicBezTo>
                  <a:cubicBezTo>
                    <a:pt x="253" y="883"/>
                    <a:pt x="250" y="882"/>
                    <a:pt x="250" y="876"/>
                  </a:cubicBezTo>
                  <a:cubicBezTo>
                    <a:pt x="255" y="876"/>
                    <a:pt x="257" y="881"/>
                    <a:pt x="264" y="881"/>
                  </a:cubicBezTo>
                  <a:cubicBezTo>
                    <a:pt x="265" y="881"/>
                    <a:pt x="269" y="877"/>
                    <a:pt x="269" y="874"/>
                  </a:cubicBezTo>
                  <a:cubicBezTo>
                    <a:pt x="269" y="871"/>
                    <a:pt x="266" y="871"/>
                    <a:pt x="264" y="869"/>
                  </a:cubicBezTo>
                  <a:cubicBezTo>
                    <a:pt x="263" y="869"/>
                    <a:pt x="260" y="872"/>
                    <a:pt x="257" y="872"/>
                  </a:cubicBezTo>
                  <a:cubicBezTo>
                    <a:pt x="252" y="872"/>
                    <a:pt x="246" y="859"/>
                    <a:pt x="246" y="851"/>
                  </a:cubicBezTo>
                  <a:cubicBezTo>
                    <a:pt x="246" y="849"/>
                    <a:pt x="247" y="845"/>
                    <a:pt x="251" y="845"/>
                  </a:cubicBezTo>
                  <a:cubicBezTo>
                    <a:pt x="262" y="845"/>
                    <a:pt x="264" y="852"/>
                    <a:pt x="275" y="852"/>
                  </a:cubicBezTo>
                  <a:cubicBezTo>
                    <a:pt x="279" y="852"/>
                    <a:pt x="287" y="849"/>
                    <a:pt x="287" y="846"/>
                  </a:cubicBezTo>
                  <a:cubicBezTo>
                    <a:pt x="287" y="845"/>
                    <a:pt x="287" y="842"/>
                    <a:pt x="287" y="841"/>
                  </a:cubicBezTo>
                  <a:cubicBezTo>
                    <a:pt x="291" y="833"/>
                    <a:pt x="285" y="817"/>
                    <a:pt x="292" y="811"/>
                  </a:cubicBezTo>
                  <a:cubicBezTo>
                    <a:pt x="294" y="809"/>
                    <a:pt x="297" y="809"/>
                    <a:pt x="300" y="809"/>
                  </a:cubicBezTo>
                  <a:cubicBezTo>
                    <a:pt x="302" y="809"/>
                    <a:pt x="305" y="809"/>
                    <a:pt x="308" y="809"/>
                  </a:cubicBezTo>
                  <a:cubicBezTo>
                    <a:pt x="311" y="809"/>
                    <a:pt x="314" y="810"/>
                    <a:pt x="317" y="810"/>
                  </a:cubicBezTo>
                  <a:cubicBezTo>
                    <a:pt x="319" y="810"/>
                    <a:pt x="321" y="809"/>
                    <a:pt x="323" y="809"/>
                  </a:cubicBezTo>
                  <a:cubicBezTo>
                    <a:pt x="336" y="805"/>
                    <a:pt x="347" y="807"/>
                    <a:pt x="356" y="798"/>
                  </a:cubicBezTo>
                  <a:cubicBezTo>
                    <a:pt x="361" y="793"/>
                    <a:pt x="365" y="790"/>
                    <a:pt x="369" y="782"/>
                  </a:cubicBezTo>
                  <a:cubicBezTo>
                    <a:pt x="372" y="778"/>
                    <a:pt x="372" y="775"/>
                    <a:pt x="372" y="768"/>
                  </a:cubicBezTo>
                  <a:cubicBezTo>
                    <a:pt x="372" y="762"/>
                    <a:pt x="364" y="762"/>
                    <a:pt x="362" y="757"/>
                  </a:cubicBezTo>
                  <a:cubicBezTo>
                    <a:pt x="360" y="750"/>
                    <a:pt x="360" y="744"/>
                    <a:pt x="356" y="740"/>
                  </a:cubicBezTo>
                  <a:cubicBezTo>
                    <a:pt x="354" y="739"/>
                    <a:pt x="346" y="736"/>
                    <a:pt x="346" y="731"/>
                  </a:cubicBezTo>
                  <a:cubicBezTo>
                    <a:pt x="346" y="730"/>
                    <a:pt x="349" y="729"/>
                    <a:pt x="350" y="729"/>
                  </a:cubicBezTo>
                  <a:cubicBezTo>
                    <a:pt x="358" y="729"/>
                    <a:pt x="365" y="735"/>
                    <a:pt x="373" y="735"/>
                  </a:cubicBezTo>
                  <a:cubicBezTo>
                    <a:pt x="376" y="735"/>
                    <a:pt x="388" y="741"/>
                    <a:pt x="397" y="741"/>
                  </a:cubicBezTo>
                  <a:cubicBezTo>
                    <a:pt x="421" y="741"/>
                    <a:pt x="425" y="714"/>
                    <a:pt x="435" y="699"/>
                  </a:cubicBezTo>
                  <a:cubicBezTo>
                    <a:pt x="444" y="685"/>
                    <a:pt x="455" y="683"/>
                    <a:pt x="464" y="669"/>
                  </a:cubicBezTo>
                  <a:cubicBezTo>
                    <a:pt x="469" y="662"/>
                    <a:pt x="468" y="658"/>
                    <a:pt x="472" y="652"/>
                  </a:cubicBezTo>
                  <a:cubicBezTo>
                    <a:pt x="472" y="652"/>
                    <a:pt x="472" y="652"/>
                    <a:pt x="472" y="652"/>
                  </a:cubicBezTo>
                  <a:cubicBezTo>
                    <a:pt x="477" y="641"/>
                    <a:pt x="482" y="632"/>
                    <a:pt x="493" y="627"/>
                  </a:cubicBezTo>
                  <a:cubicBezTo>
                    <a:pt x="493" y="602"/>
                    <a:pt x="493" y="602"/>
                    <a:pt x="493" y="602"/>
                  </a:cubicBezTo>
                  <a:cubicBezTo>
                    <a:pt x="493" y="592"/>
                    <a:pt x="492" y="585"/>
                    <a:pt x="499" y="578"/>
                  </a:cubicBezTo>
                  <a:cubicBezTo>
                    <a:pt x="503" y="573"/>
                    <a:pt x="510" y="573"/>
                    <a:pt x="514" y="567"/>
                  </a:cubicBezTo>
                  <a:cubicBezTo>
                    <a:pt x="524" y="552"/>
                    <a:pt x="537" y="559"/>
                    <a:pt x="549" y="547"/>
                  </a:cubicBezTo>
                  <a:cubicBezTo>
                    <a:pt x="551" y="545"/>
                    <a:pt x="552" y="542"/>
                    <a:pt x="555" y="541"/>
                  </a:cubicBezTo>
                  <a:cubicBezTo>
                    <a:pt x="561" y="538"/>
                    <a:pt x="567" y="538"/>
                    <a:pt x="574" y="538"/>
                  </a:cubicBezTo>
                  <a:cubicBezTo>
                    <a:pt x="576" y="538"/>
                    <a:pt x="578" y="538"/>
                    <a:pt x="581" y="538"/>
                  </a:cubicBezTo>
                  <a:cubicBezTo>
                    <a:pt x="590" y="538"/>
                    <a:pt x="601" y="530"/>
                    <a:pt x="604" y="524"/>
                  </a:cubicBezTo>
                  <a:cubicBezTo>
                    <a:pt x="605" y="522"/>
                    <a:pt x="604" y="515"/>
                    <a:pt x="606" y="512"/>
                  </a:cubicBezTo>
                  <a:cubicBezTo>
                    <a:pt x="614" y="502"/>
                    <a:pt x="617" y="496"/>
                    <a:pt x="625" y="484"/>
                  </a:cubicBezTo>
                  <a:cubicBezTo>
                    <a:pt x="626" y="482"/>
                    <a:pt x="628" y="472"/>
                    <a:pt x="628" y="466"/>
                  </a:cubicBezTo>
                  <a:cubicBezTo>
                    <a:pt x="628" y="462"/>
                    <a:pt x="632" y="457"/>
                    <a:pt x="634" y="454"/>
                  </a:cubicBezTo>
                  <a:cubicBezTo>
                    <a:pt x="635" y="453"/>
                    <a:pt x="637" y="450"/>
                    <a:pt x="637" y="448"/>
                  </a:cubicBezTo>
                  <a:cubicBezTo>
                    <a:pt x="637" y="441"/>
                    <a:pt x="641" y="432"/>
                    <a:pt x="641" y="423"/>
                  </a:cubicBezTo>
                  <a:cubicBezTo>
                    <a:pt x="641" y="410"/>
                    <a:pt x="633" y="393"/>
                    <a:pt x="641" y="385"/>
                  </a:cubicBezTo>
                  <a:cubicBezTo>
                    <a:pt x="646" y="380"/>
                    <a:pt x="652" y="379"/>
                    <a:pt x="657" y="371"/>
                  </a:cubicBezTo>
                  <a:cubicBezTo>
                    <a:pt x="660" y="366"/>
                    <a:pt x="663" y="365"/>
                    <a:pt x="666" y="360"/>
                  </a:cubicBezTo>
                  <a:cubicBezTo>
                    <a:pt x="680" y="338"/>
                    <a:pt x="701" y="328"/>
                    <a:pt x="701" y="289"/>
                  </a:cubicBezTo>
                  <a:cubicBezTo>
                    <a:pt x="701" y="278"/>
                    <a:pt x="699" y="267"/>
                    <a:pt x="688" y="264"/>
                  </a:cubicBezTo>
                  <a:cubicBezTo>
                    <a:pt x="686" y="263"/>
                    <a:pt x="684" y="263"/>
                    <a:pt x="683" y="263"/>
                  </a:cubicBezTo>
                  <a:cubicBezTo>
                    <a:pt x="681" y="263"/>
                    <a:pt x="680" y="263"/>
                    <a:pt x="679" y="263"/>
                  </a:cubicBezTo>
                  <a:cubicBezTo>
                    <a:pt x="677" y="263"/>
                    <a:pt x="676" y="263"/>
                    <a:pt x="674" y="263"/>
                  </a:cubicBezTo>
                  <a:cubicBezTo>
                    <a:pt x="673" y="263"/>
                    <a:pt x="671" y="263"/>
                    <a:pt x="669" y="263"/>
                  </a:cubicBezTo>
                  <a:cubicBezTo>
                    <a:pt x="660" y="260"/>
                    <a:pt x="644" y="245"/>
                    <a:pt x="639" y="237"/>
                  </a:cubicBezTo>
                  <a:cubicBezTo>
                    <a:pt x="633" y="235"/>
                    <a:pt x="624" y="231"/>
                    <a:pt x="614" y="229"/>
                  </a:cubicBezTo>
                  <a:cubicBezTo>
                    <a:pt x="594" y="231"/>
                    <a:pt x="594" y="231"/>
                    <a:pt x="594" y="231"/>
                  </a:cubicBezTo>
                  <a:cubicBezTo>
                    <a:pt x="584" y="231"/>
                    <a:pt x="582" y="223"/>
                    <a:pt x="571" y="223"/>
                  </a:cubicBezTo>
                  <a:cubicBezTo>
                    <a:pt x="566" y="223"/>
                    <a:pt x="564" y="227"/>
                    <a:pt x="559" y="229"/>
                  </a:cubicBezTo>
                  <a:cubicBezTo>
                    <a:pt x="555" y="229"/>
                    <a:pt x="555" y="229"/>
                    <a:pt x="555" y="229"/>
                  </a:cubicBezTo>
                  <a:cubicBezTo>
                    <a:pt x="555" y="224"/>
                    <a:pt x="556" y="220"/>
                    <a:pt x="554" y="215"/>
                  </a:cubicBezTo>
                  <a:cubicBezTo>
                    <a:pt x="553" y="211"/>
                    <a:pt x="548" y="212"/>
                    <a:pt x="544" y="210"/>
                  </a:cubicBezTo>
                  <a:cubicBezTo>
                    <a:pt x="537" y="205"/>
                    <a:pt x="518" y="195"/>
                    <a:pt x="509" y="195"/>
                  </a:cubicBezTo>
                  <a:cubicBezTo>
                    <a:pt x="500" y="195"/>
                    <a:pt x="494" y="207"/>
                    <a:pt x="489" y="215"/>
                  </a:cubicBezTo>
                  <a:cubicBezTo>
                    <a:pt x="487" y="218"/>
                    <a:pt x="485" y="221"/>
                    <a:pt x="483" y="221"/>
                  </a:cubicBezTo>
                  <a:cubicBezTo>
                    <a:pt x="481" y="221"/>
                    <a:pt x="480" y="217"/>
                    <a:pt x="480" y="215"/>
                  </a:cubicBezTo>
                  <a:cubicBezTo>
                    <a:pt x="468" y="215"/>
                    <a:pt x="468" y="215"/>
                    <a:pt x="468" y="215"/>
                  </a:cubicBezTo>
                  <a:cubicBezTo>
                    <a:pt x="467" y="210"/>
                    <a:pt x="464" y="206"/>
                    <a:pt x="459" y="203"/>
                  </a:cubicBezTo>
                  <a:cubicBezTo>
                    <a:pt x="456" y="202"/>
                    <a:pt x="451" y="203"/>
                    <a:pt x="451" y="198"/>
                  </a:cubicBezTo>
                  <a:cubicBezTo>
                    <a:pt x="451" y="182"/>
                    <a:pt x="467" y="176"/>
                    <a:pt x="475" y="166"/>
                  </a:cubicBezTo>
                  <a:cubicBezTo>
                    <a:pt x="475" y="161"/>
                    <a:pt x="468" y="161"/>
                    <a:pt x="466" y="155"/>
                  </a:cubicBezTo>
                  <a:cubicBezTo>
                    <a:pt x="463" y="150"/>
                    <a:pt x="456" y="133"/>
                    <a:pt x="456" y="126"/>
                  </a:cubicBezTo>
                  <a:cubicBezTo>
                    <a:pt x="447" y="124"/>
                    <a:pt x="436" y="107"/>
                    <a:pt x="427" y="107"/>
                  </a:cubicBezTo>
                  <a:cubicBezTo>
                    <a:pt x="426" y="107"/>
                    <a:pt x="425" y="107"/>
                    <a:pt x="424" y="107"/>
                  </a:cubicBezTo>
                  <a:cubicBezTo>
                    <a:pt x="424" y="106"/>
                    <a:pt x="424" y="106"/>
                    <a:pt x="424" y="106"/>
                  </a:cubicBezTo>
                  <a:cubicBezTo>
                    <a:pt x="419" y="106"/>
                    <a:pt x="411" y="101"/>
                    <a:pt x="407" y="100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79" y="97"/>
                    <a:pt x="357" y="99"/>
                    <a:pt x="353" y="84"/>
                  </a:cubicBezTo>
                  <a:cubicBezTo>
                    <a:pt x="350" y="84"/>
                    <a:pt x="346" y="83"/>
                    <a:pt x="345" y="81"/>
                  </a:cubicBezTo>
                  <a:cubicBezTo>
                    <a:pt x="339" y="68"/>
                    <a:pt x="334" y="69"/>
                    <a:pt x="324" y="59"/>
                  </a:cubicBezTo>
                  <a:cubicBezTo>
                    <a:pt x="309" y="59"/>
                    <a:pt x="309" y="59"/>
                    <a:pt x="309" y="59"/>
                  </a:cubicBezTo>
                  <a:cubicBezTo>
                    <a:pt x="307" y="52"/>
                    <a:pt x="309" y="44"/>
                    <a:pt x="302" y="42"/>
                  </a:cubicBezTo>
                  <a:cubicBezTo>
                    <a:pt x="294" y="40"/>
                    <a:pt x="283" y="38"/>
                    <a:pt x="279" y="31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0" y="27"/>
                    <a:pt x="281" y="27"/>
                    <a:pt x="282" y="27"/>
                  </a:cubicBezTo>
                  <a:cubicBezTo>
                    <a:pt x="283" y="27"/>
                    <a:pt x="286" y="26"/>
                    <a:pt x="287" y="25"/>
                  </a:cubicBezTo>
                  <a:cubicBezTo>
                    <a:pt x="287" y="25"/>
                    <a:pt x="278" y="24"/>
                    <a:pt x="272" y="24"/>
                  </a:cubicBezTo>
                  <a:cubicBezTo>
                    <a:pt x="271" y="25"/>
                    <a:pt x="260" y="25"/>
                    <a:pt x="259" y="27"/>
                  </a:cubicBezTo>
                  <a:cubicBezTo>
                    <a:pt x="256" y="33"/>
                    <a:pt x="251" y="33"/>
                    <a:pt x="243" y="34"/>
                  </a:cubicBezTo>
                  <a:cubicBezTo>
                    <a:pt x="239" y="34"/>
                    <a:pt x="232" y="33"/>
                    <a:pt x="232" y="28"/>
                  </a:cubicBezTo>
                  <a:cubicBezTo>
                    <a:pt x="227" y="28"/>
                    <a:pt x="212" y="28"/>
                    <a:pt x="204" y="28"/>
                  </a:cubicBezTo>
                  <a:cubicBezTo>
                    <a:pt x="200" y="28"/>
                    <a:pt x="197" y="24"/>
                    <a:pt x="197" y="19"/>
                  </a:cubicBezTo>
                  <a:cubicBezTo>
                    <a:pt x="189" y="17"/>
                    <a:pt x="178" y="14"/>
                    <a:pt x="175" y="6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12"/>
                    <a:pt x="174" y="9"/>
                    <a:pt x="176" y="15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59" y="19"/>
                    <a:pt x="150" y="18"/>
                    <a:pt x="150" y="25"/>
                  </a:cubicBezTo>
                  <a:cubicBezTo>
                    <a:pt x="150" y="32"/>
                    <a:pt x="157" y="35"/>
                    <a:pt x="157" y="42"/>
                  </a:cubicBezTo>
                  <a:cubicBezTo>
                    <a:pt x="157" y="44"/>
                    <a:pt x="154" y="50"/>
                    <a:pt x="152" y="50"/>
                  </a:cubicBezTo>
                  <a:cubicBezTo>
                    <a:pt x="146" y="50"/>
                    <a:pt x="143" y="40"/>
                    <a:pt x="143" y="34"/>
                  </a:cubicBezTo>
                  <a:cubicBezTo>
                    <a:pt x="143" y="30"/>
                    <a:pt x="146" y="21"/>
                    <a:pt x="148" y="13"/>
                  </a:cubicBezTo>
                  <a:cubicBezTo>
                    <a:pt x="150" y="13"/>
                    <a:pt x="153" y="11"/>
                    <a:pt x="153" y="6"/>
                  </a:cubicBezTo>
                  <a:cubicBezTo>
                    <a:pt x="153" y="6"/>
                    <a:pt x="151" y="0"/>
                    <a:pt x="148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28"/>
            <p:cNvSpPr>
              <a:spLocks/>
            </p:cNvSpPr>
            <p:nvPr/>
          </p:nvSpPr>
          <p:spPr bwMode="auto">
            <a:xfrm>
              <a:off x="662" y="2178"/>
              <a:ext cx="19" cy="23"/>
            </a:xfrm>
            <a:custGeom>
              <a:avLst/>
              <a:gdLst>
                <a:gd name="T0" fmla="*/ 0 w 8"/>
                <a:gd name="T1" fmla="*/ 0 h 10"/>
                <a:gd name="T2" fmla="*/ 0 w 8"/>
                <a:gd name="T3" fmla="*/ 0 h 10"/>
                <a:gd name="T4" fmla="*/ 5 w 8"/>
                <a:gd name="T5" fmla="*/ 10 h 10"/>
                <a:gd name="T6" fmla="*/ 8 w 8"/>
                <a:gd name="T7" fmla="*/ 7 h 10"/>
                <a:gd name="T8" fmla="*/ 2 w 8"/>
                <a:gd name="T9" fmla="*/ 0 h 10"/>
                <a:gd name="T10" fmla="*/ 0 w 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10"/>
                    <a:pt x="5" y="10"/>
                  </a:cubicBezTo>
                  <a:cubicBezTo>
                    <a:pt x="6" y="10"/>
                    <a:pt x="8" y="9"/>
                    <a:pt x="8" y="7"/>
                  </a:cubicBezTo>
                  <a:cubicBezTo>
                    <a:pt x="8" y="4"/>
                    <a:pt x="6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29"/>
            <p:cNvSpPr>
              <a:spLocks/>
            </p:cNvSpPr>
            <p:nvPr/>
          </p:nvSpPr>
          <p:spPr bwMode="auto">
            <a:xfrm>
              <a:off x="643" y="2107"/>
              <a:ext cx="31" cy="9"/>
            </a:xfrm>
            <a:custGeom>
              <a:avLst/>
              <a:gdLst>
                <a:gd name="T0" fmla="*/ 7 w 13"/>
                <a:gd name="T1" fmla="*/ 0 h 4"/>
                <a:gd name="T2" fmla="*/ 0 w 13"/>
                <a:gd name="T3" fmla="*/ 4 h 4"/>
                <a:gd name="T4" fmla="*/ 8 w 13"/>
                <a:gd name="T5" fmla="*/ 4 h 4"/>
                <a:gd name="T6" fmla="*/ 13 w 13"/>
                <a:gd name="T7" fmla="*/ 4 h 4"/>
                <a:gd name="T8" fmla="*/ 7 w 1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7" y="0"/>
                  </a:moveTo>
                  <a:cubicBezTo>
                    <a:pt x="4" y="0"/>
                    <a:pt x="1" y="2"/>
                    <a:pt x="0" y="4"/>
                  </a:cubicBezTo>
                  <a:cubicBezTo>
                    <a:pt x="2" y="4"/>
                    <a:pt x="5" y="4"/>
                    <a:pt x="8" y="4"/>
                  </a:cubicBezTo>
                  <a:cubicBezTo>
                    <a:pt x="10" y="4"/>
                    <a:pt x="12" y="4"/>
                    <a:pt x="13" y="4"/>
                  </a:cubicBezTo>
                  <a:cubicBezTo>
                    <a:pt x="12" y="3"/>
                    <a:pt x="11" y="0"/>
                    <a:pt x="7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30"/>
            <p:cNvSpPr>
              <a:spLocks/>
            </p:cNvSpPr>
            <p:nvPr/>
          </p:nvSpPr>
          <p:spPr bwMode="auto">
            <a:xfrm>
              <a:off x="697" y="2121"/>
              <a:ext cx="8" cy="12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3 w 3"/>
                <a:gd name="T5" fmla="*/ 5 h 5"/>
                <a:gd name="T6" fmla="*/ 0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2"/>
                    <a:pt x="1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31"/>
            <p:cNvSpPr>
              <a:spLocks/>
            </p:cNvSpPr>
            <p:nvPr/>
          </p:nvSpPr>
          <p:spPr bwMode="auto">
            <a:xfrm>
              <a:off x="825" y="2310"/>
              <a:ext cx="24" cy="19"/>
            </a:xfrm>
            <a:custGeom>
              <a:avLst/>
              <a:gdLst>
                <a:gd name="T0" fmla="*/ 10 w 10"/>
                <a:gd name="T1" fmla="*/ 0 h 8"/>
                <a:gd name="T2" fmla="*/ 2 w 10"/>
                <a:gd name="T3" fmla="*/ 5 h 8"/>
                <a:gd name="T4" fmla="*/ 0 w 10"/>
                <a:gd name="T5" fmla="*/ 4 h 8"/>
                <a:gd name="T6" fmla="*/ 0 w 10"/>
                <a:gd name="T7" fmla="*/ 7 h 8"/>
                <a:gd name="T8" fmla="*/ 0 w 10"/>
                <a:gd name="T9" fmla="*/ 8 h 8"/>
                <a:gd name="T10" fmla="*/ 2 w 10"/>
                <a:gd name="T11" fmla="*/ 7 h 8"/>
                <a:gd name="T12" fmla="*/ 10 w 10"/>
                <a:gd name="T13" fmla="*/ 4 h 8"/>
                <a:gd name="T14" fmla="*/ 10 w 10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9" y="2"/>
                    <a:pt x="5" y="5"/>
                    <a:pt x="2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7"/>
                    <a:pt x="2" y="7"/>
                  </a:cubicBezTo>
                  <a:cubicBezTo>
                    <a:pt x="5" y="7"/>
                    <a:pt x="8" y="6"/>
                    <a:pt x="10" y="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32"/>
            <p:cNvSpPr>
              <a:spLocks/>
            </p:cNvSpPr>
            <p:nvPr/>
          </p:nvSpPr>
          <p:spPr bwMode="auto">
            <a:xfrm>
              <a:off x="-988" y="1163"/>
              <a:ext cx="2054" cy="1008"/>
            </a:xfrm>
            <a:custGeom>
              <a:avLst/>
              <a:gdLst>
                <a:gd name="T0" fmla="*/ 24 w 869"/>
                <a:gd name="T1" fmla="*/ 7 h 426"/>
                <a:gd name="T2" fmla="*/ 31 w 869"/>
                <a:gd name="T3" fmla="*/ 19 h 426"/>
                <a:gd name="T4" fmla="*/ 1 w 869"/>
                <a:gd name="T5" fmla="*/ 28 h 426"/>
                <a:gd name="T6" fmla="*/ 10 w 869"/>
                <a:gd name="T7" fmla="*/ 159 h 426"/>
                <a:gd name="T8" fmla="*/ 56 w 869"/>
                <a:gd name="T9" fmla="*/ 256 h 426"/>
                <a:gd name="T10" fmla="*/ 147 w 869"/>
                <a:gd name="T11" fmla="*/ 302 h 426"/>
                <a:gd name="T12" fmla="*/ 248 w 869"/>
                <a:gd name="T13" fmla="*/ 315 h 426"/>
                <a:gd name="T14" fmla="*/ 319 w 869"/>
                <a:gd name="T15" fmla="*/ 362 h 426"/>
                <a:gd name="T16" fmla="*/ 410 w 869"/>
                <a:gd name="T17" fmla="*/ 410 h 426"/>
                <a:gd name="T18" fmla="*/ 427 w 869"/>
                <a:gd name="T19" fmla="*/ 371 h 426"/>
                <a:gd name="T20" fmla="*/ 436 w 869"/>
                <a:gd name="T21" fmla="*/ 371 h 426"/>
                <a:gd name="T22" fmla="*/ 485 w 869"/>
                <a:gd name="T23" fmla="*/ 354 h 426"/>
                <a:gd name="T24" fmla="*/ 531 w 869"/>
                <a:gd name="T25" fmla="*/ 360 h 426"/>
                <a:gd name="T26" fmla="*/ 523 w 869"/>
                <a:gd name="T27" fmla="*/ 344 h 426"/>
                <a:gd name="T28" fmla="*/ 568 w 869"/>
                <a:gd name="T29" fmla="*/ 339 h 426"/>
                <a:gd name="T30" fmla="*/ 633 w 869"/>
                <a:gd name="T31" fmla="*/ 394 h 426"/>
                <a:gd name="T32" fmla="*/ 671 w 869"/>
                <a:gd name="T33" fmla="*/ 405 h 426"/>
                <a:gd name="T34" fmla="*/ 665 w 869"/>
                <a:gd name="T35" fmla="*/ 382 h 426"/>
                <a:gd name="T36" fmla="*/ 705 w 869"/>
                <a:gd name="T37" fmla="*/ 279 h 426"/>
                <a:gd name="T38" fmla="*/ 733 w 869"/>
                <a:gd name="T39" fmla="*/ 260 h 426"/>
                <a:gd name="T40" fmla="*/ 729 w 869"/>
                <a:gd name="T41" fmla="*/ 252 h 426"/>
                <a:gd name="T42" fmla="*/ 735 w 869"/>
                <a:gd name="T43" fmla="*/ 235 h 426"/>
                <a:gd name="T44" fmla="*/ 731 w 869"/>
                <a:gd name="T45" fmla="*/ 222 h 426"/>
                <a:gd name="T46" fmla="*/ 735 w 869"/>
                <a:gd name="T47" fmla="*/ 214 h 426"/>
                <a:gd name="T48" fmla="*/ 749 w 869"/>
                <a:gd name="T49" fmla="*/ 202 h 426"/>
                <a:gd name="T50" fmla="*/ 751 w 869"/>
                <a:gd name="T51" fmla="*/ 193 h 426"/>
                <a:gd name="T52" fmla="*/ 764 w 869"/>
                <a:gd name="T53" fmla="*/ 160 h 426"/>
                <a:gd name="T54" fmla="*/ 785 w 869"/>
                <a:gd name="T55" fmla="*/ 157 h 426"/>
                <a:gd name="T56" fmla="*/ 810 w 869"/>
                <a:gd name="T57" fmla="*/ 147 h 426"/>
                <a:gd name="T58" fmla="*/ 827 w 869"/>
                <a:gd name="T59" fmla="*/ 141 h 426"/>
                <a:gd name="T60" fmla="*/ 814 w 869"/>
                <a:gd name="T61" fmla="*/ 131 h 426"/>
                <a:gd name="T62" fmla="*/ 852 w 869"/>
                <a:gd name="T63" fmla="*/ 96 h 426"/>
                <a:gd name="T64" fmla="*/ 861 w 869"/>
                <a:gd name="T65" fmla="*/ 50 h 426"/>
                <a:gd name="T66" fmla="*/ 857 w 869"/>
                <a:gd name="T67" fmla="*/ 38 h 426"/>
                <a:gd name="T68" fmla="*/ 843 w 869"/>
                <a:gd name="T69" fmla="*/ 38 h 426"/>
                <a:gd name="T70" fmla="*/ 809 w 869"/>
                <a:gd name="T71" fmla="*/ 76 h 426"/>
                <a:gd name="T72" fmla="*/ 768 w 869"/>
                <a:gd name="T73" fmla="*/ 78 h 426"/>
                <a:gd name="T74" fmla="*/ 702 w 869"/>
                <a:gd name="T75" fmla="*/ 117 h 426"/>
                <a:gd name="T76" fmla="*/ 677 w 869"/>
                <a:gd name="T77" fmla="*/ 120 h 426"/>
                <a:gd name="T78" fmla="*/ 681 w 869"/>
                <a:gd name="T79" fmla="*/ 130 h 426"/>
                <a:gd name="T80" fmla="*/ 677 w 869"/>
                <a:gd name="T81" fmla="*/ 132 h 426"/>
                <a:gd name="T82" fmla="*/ 632 w 869"/>
                <a:gd name="T83" fmla="*/ 148 h 426"/>
                <a:gd name="T84" fmla="*/ 624 w 869"/>
                <a:gd name="T85" fmla="*/ 135 h 426"/>
                <a:gd name="T86" fmla="*/ 618 w 869"/>
                <a:gd name="T87" fmla="*/ 104 h 426"/>
                <a:gd name="T88" fmla="*/ 581 w 869"/>
                <a:gd name="T89" fmla="*/ 83 h 426"/>
                <a:gd name="T90" fmla="*/ 565 w 869"/>
                <a:gd name="T91" fmla="*/ 146 h 426"/>
                <a:gd name="T92" fmla="*/ 553 w 869"/>
                <a:gd name="T93" fmla="*/ 90 h 426"/>
                <a:gd name="T94" fmla="*/ 610 w 869"/>
                <a:gd name="T95" fmla="*/ 65 h 426"/>
                <a:gd name="T96" fmla="*/ 566 w 869"/>
                <a:gd name="T97" fmla="*/ 57 h 426"/>
                <a:gd name="T98" fmla="*/ 552 w 869"/>
                <a:gd name="T99" fmla="*/ 37 h 426"/>
                <a:gd name="T100" fmla="*/ 506 w 869"/>
                <a:gd name="T101" fmla="*/ 51 h 426"/>
                <a:gd name="T102" fmla="*/ 530 w 869"/>
                <a:gd name="T103" fmla="*/ 24 h 426"/>
                <a:gd name="T104" fmla="*/ 447 w 869"/>
                <a:gd name="T105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9" h="426">
                  <a:moveTo>
                    <a:pt x="447" y="0"/>
                  </a:moveTo>
                  <a:cubicBezTo>
                    <a:pt x="447" y="7"/>
                    <a:pt x="447" y="7"/>
                    <a:pt x="447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7" y="12"/>
                    <a:pt x="31" y="14"/>
                    <a:pt x="31" y="19"/>
                  </a:cubicBezTo>
                  <a:cubicBezTo>
                    <a:pt x="31" y="24"/>
                    <a:pt x="27" y="30"/>
                    <a:pt x="24" y="33"/>
                  </a:cubicBezTo>
                  <a:cubicBezTo>
                    <a:pt x="21" y="28"/>
                    <a:pt x="17" y="24"/>
                    <a:pt x="9" y="24"/>
                  </a:cubicBezTo>
                  <a:cubicBezTo>
                    <a:pt x="7" y="24"/>
                    <a:pt x="1" y="25"/>
                    <a:pt x="1" y="28"/>
                  </a:cubicBezTo>
                  <a:cubicBezTo>
                    <a:pt x="1" y="39"/>
                    <a:pt x="14" y="44"/>
                    <a:pt x="14" y="56"/>
                  </a:cubicBezTo>
                  <a:cubicBezTo>
                    <a:pt x="14" y="72"/>
                    <a:pt x="0" y="102"/>
                    <a:pt x="5" y="115"/>
                  </a:cubicBezTo>
                  <a:cubicBezTo>
                    <a:pt x="10" y="128"/>
                    <a:pt x="4" y="148"/>
                    <a:pt x="10" y="159"/>
                  </a:cubicBezTo>
                  <a:cubicBezTo>
                    <a:pt x="7" y="161"/>
                    <a:pt x="2" y="165"/>
                    <a:pt x="5" y="169"/>
                  </a:cubicBezTo>
                  <a:cubicBezTo>
                    <a:pt x="14" y="185"/>
                    <a:pt x="26" y="208"/>
                    <a:pt x="37" y="210"/>
                  </a:cubicBezTo>
                  <a:cubicBezTo>
                    <a:pt x="34" y="232"/>
                    <a:pt x="49" y="238"/>
                    <a:pt x="56" y="256"/>
                  </a:cubicBezTo>
                  <a:cubicBezTo>
                    <a:pt x="58" y="261"/>
                    <a:pt x="56" y="267"/>
                    <a:pt x="60" y="268"/>
                  </a:cubicBezTo>
                  <a:cubicBezTo>
                    <a:pt x="79" y="275"/>
                    <a:pt x="106" y="287"/>
                    <a:pt x="114" y="302"/>
                  </a:cubicBezTo>
                  <a:cubicBezTo>
                    <a:pt x="147" y="302"/>
                    <a:pt x="147" y="302"/>
                    <a:pt x="147" y="302"/>
                  </a:cubicBezTo>
                  <a:cubicBezTo>
                    <a:pt x="204" y="321"/>
                    <a:pt x="204" y="321"/>
                    <a:pt x="204" y="321"/>
                  </a:cubicBezTo>
                  <a:cubicBezTo>
                    <a:pt x="248" y="321"/>
                    <a:pt x="248" y="321"/>
                    <a:pt x="248" y="321"/>
                  </a:cubicBezTo>
                  <a:cubicBezTo>
                    <a:pt x="248" y="315"/>
                    <a:pt x="248" y="315"/>
                    <a:pt x="248" y="315"/>
                  </a:cubicBezTo>
                  <a:cubicBezTo>
                    <a:pt x="258" y="315"/>
                    <a:pt x="258" y="315"/>
                    <a:pt x="258" y="315"/>
                  </a:cubicBezTo>
                  <a:cubicBezTo>
                    <a:pt x="276" y="319"/>
                    <a:pt x="286" y="321"/>
                    <a:pt x="295" y="337"/>
                  </a:cubicBezTo>
                  <a:cubicBezTo>
                    <a:pt x="300" y="344"/>
                    <a:pt x="308" y="362"/>
                    <a:pt x="319" y="362"/>
                  </a:cubicBezTo>
                  <a:cubicBezTo>
                    <a:pt x="329" y="362"/>
                    <a:pt x="326" y="347"/>
                    <a:pt x="338" y="347"/>
                  </a:cubicBezTo>
                  <a:cubicBezTo>
                    <a:pt x="369" y="347"/>
                    <a:pt x="368" y="386"/>
                    <a:pt x="385" y="403"/>
                  </a:cubicBezTo>
                  <a:cubicBezTo>
                    <a:pt x="389" y="407"/>
                    <a:pt x="401" y="409"/>
                    <a:pt x="410" y="410"/>
                  </a:cubicBezTo>
                  <a:cubicBezTo>
                    <a:pt x="409" y="406"/>
                    <a:pt x="409" y="406"/>
                    <a:pt x="409" y="406"/>
                  </a:cubicBezTo>
                  <a:cubicBezTo>
                    <a:pt x="409" y="406"/>
                    <a:pt x="409" y="406"/>
                    <a:pt x="409" y="405"/>
                  </a:cubicBezTo>
                  <a:cubicBezTo>
                    <a:pt x="409" y="389"/>
                    <a:pt x="416" y="375"/>
                    <a:pt x="427" y="371"/>
                  </a:cubicBezTo>
                  <a:cubicBezTo>
                    <a:pt x="429" y="370"/>
                    <a:pt x="430" y="370"/>
                    <a:pt x="431" y="370"/>
                  </a:cubicBezTo>
                  <a:cubicBezTo>
                    <a:pt x="432" y="370"/>
                    <a:pt x="433" y="370"/>
                    <a:pt x="434" y="370"/>
                  </a:cubicBezTo>
                  <a:cubicBezTo>
                    <a:pt x="435" y="370"/>
                    <a:pt x="435" y="371"/>
                    <a:pt x="436" y="371"/>
                  </a:cubicBezTo>
                  <a:cubicBezTo>
                    <a:pt x="438" y="371"/>
                    <a:pt x="440" y="370"/>
                    <a:pt x="442" y="368"/>
                  </a:cubicBezTo>
                  <a:cubicBezTo>
                    <a:pt x="448" y="362"/>
                    <a:pt x="455" y="349"/>
                    <a:pt x="471" y="349"/>
                  </a:cubicBezTo>
                  <a:cubicBezTo>
                    <a:pt x="476" y="349"/>
                    <a:pt x="480" y="354"/>
                    <a:pt x="485" y="354"/>
                  </a:cubicBezTo>
                  <a:cubicBezTo>
                    <a:pt x="489" y="354"/>
                    <a:pt x="490" y="350"/>
                    <a:pt x="493" y="350"/>
                  </a:cubicBezTo>
                  <a:cubicBezTo>
                    <a:pt x="502" y="350"/>
                    <a:pt x="512" y="362"/>
                    <a:pt x="524" y="362"/>
                  </a:cubicBezTo>
                  <a:cubicBezTo>
                    <a:pt x="526" y="362"/>
                    <a:pt x="529" y="362"/>
                    <a:pt x="531" y="360"/>
                  </a:cubicBezTo>
                  <a:cubicBezTo>
                    <a:pt x="525" y="356"/>
                    <a:pt x="530" y="352"/>
                    <a:pt x="530" y="344"/>
                  </a:cubicBezTo>
                  <a:cubicBezTo>
                    <a:pt x="529" y="344"/>
                    <a:pt x="528" y="345"/>
                    <a:pt x="527" y="345"/>
                  </a:cubicBezTo>
                  <a:cubicBezTo>
                    <a:pt x="527" y="345"/>
                    <a:pt x="525" y="344"/>
                    <a:pt x="523" y="344"/>
                  </a:cubicBezTo>
                  <a:cubicBezTo>
                    <a:pt x="532" y="340"/>
                    <a:pt x="543" y="341"/>
                    <a:pt x="551" y="339"/>
                  </a:cubicBezTo>
                  <a:cubicBezTo>
                    <a:pt x="551" y="341"/>
                    <a:pt x="553" y="344"/>
                    <a:pt x="555" y="344"/>
                  </a:cubicBezTo>
                  <a:cubicBezTo>
                    <a:pt x="559" y="344"/>
                    <a:pt x="561" y="339"/>
                    <a:pt x="568" y="339"/>
                  </a:cubicBezTo>
                  <a:cubicBezTo>
                    <a:pt x="581" y="339"/>
                    <a:pt x="587" y="352"/>
                    <a:pt x="596" y="352"/>
                  </a:cubicBezTo>
                  <a:cubicBezTo>
                    <a:pt x="601" y="352"/>
                    <a:pt x="603" y="345"/>
                    <a:pt x="608" y="345"/>
                  </a:cubicBezTo>
                  <a:cubicBezTo>
                    <a:pt x="631" y="345"/>
                    <a:pt x="625" y="377"/>
                    <a:pt x="633" y="394"/>
                  </a:cubicBezTo>
                  <a:cubicBezTo>
                    <a:pt x="637" y="402"/>
                    <a:pt x="643" y="405"/>
                    <a:pt x="649" y="413"/>
                  </a:cubicBezTo>
                  <a:cubicBezTo>
                    <a:pt x="652" y="418"/>
                    <a:pt x="652" y="426"/>
                    <a:pt x="660" y="426"/>
                  </a:cubicBezTo>
                  <a:cubicBezTo>
                    <a:pt x="669" y="426"/>
                    <a:pt x="671" y="416"/>
                    <a:pt x="671" y="405"/>
                  </a:cubicBezTo>
                  <a:cubicBezTo>
                    <a:pt x="671" y="396"/>
                    <a:pt x="666" y="391"/>
                    <a:pt x="665" y="384"/>
                  </a:cubicBezTo>
                  <a:cubicBezTo>
                    <a:pt x="665" y="381"/>
                    <a:pt x="665" y="381"/>
                    <a:pt x="665" y="381"/>
                  </a:cubicBezTo>
                  <a:cubicBezTo>
                    <a:pt x="665" y="382"/>
                    <a:pt x="665" y="382"/>
                    <a:pt x="665" y="382"/>
                  </a:cubicBezTo>
                  <a:cubicBezTo>
                    <a:pt x="665" y="365"/>
                    <a:pt x="650" y="359"/>
                    <a:pt x="650" y="342"/>
                  </a:cubicBezTo>
                  <a:cubicBezTo>
                    <a:pt x="650" y="304"/>
                    <a:pt x="682" y="294"/>
                    <a:pt x="706" y="280"/>
                  </a:cubicBezTo>
                  <a:cubicBezTo>
                    <a:pt x="705" y="279"/>
                    <a:pt x="705" y="279"/>
                    <a:pt x="705" y="279"/>
                  </a:cubicBezTo>
                  <a:cubicBezTo>
                    <a:pt x="708" y="275"/>
                    <a:pt x="708" y="274"/>
                    <a:pt x="714" y="272"/>
                  </a:cubicBezTo>
                  <a:cubicBezTo>
                    <a:pt x="718" y="271"/>
                    <a:pt x="721" y="267"/>
                    <a:pt x="727" y="265"/>
                  </a:cubicBezTo>
                  <a:cubicBezTo>
                    <a:pt x="730" y="265"/>
                    <a:pt x="732" y="262"/>
                    <a:pt x="733" y="260"/>
                  </a:cubicBezTo>
                  <a:cubicBezTo>
                    <a:pt x="727" y="256"/>
                    <a:pt x="727" y="256"/>
                    <a:pt x="727" y="256"/>
                  </a:cubicBezTo>
                  <a:cubicBezTo>
                    <a:pt x="727" y="252"/>
                    <a:pt x="727" y="252"/>
                    <a:pt x="727" y="252"/>
                  </a:cubicBezTo>
                  <a:cubicBezTo>
                    <a:pt x="728" y="252"/>
                    <a:pt x="728" y="252"/>
                    <a:pt x="729" y="252"/>
                  </a:cubicBezTo>
                  <a:cubicBezTo>
                    <a:pt x="733" y="252"/>
                    <a:pt x="734" y="251"/>
                    <a:pt x="735" y="246"/>
                  </a:cubicBezTo>
                  <a:cubicBezTo>
                    <a:pt x="733" y="246"/>
                    <a:pt x="730" y="245"/>
                    <a:pt x="728" y="242"/>
                  </a:cubicBezTo>
                  <a:cubicBezTo>
                    <a:pt x="731" y="242"/>
                    <a:pt x="735" y="240"/>
                    <a:pt x="735" y="235"/>
                  </a:cubicBezTo>
                  <a:cubicBezTo>
                    <a:pt x="735" y="234"/>
                    <a:pt x="735" y="232"/>
                    <a:pt x="735" y="230"/>
                  </a:cubicBezTo>
                  <a:cubicBezTo>
                    <a:pt x="734" y="230"/>
                    <a:pt x="732" y="230"/>
                    <a:pt x="731" y="230"/>
                  </a:cubicBezTo>
                  <a:cubicBezTo>
                    <a:pt x="728" y="227"/>
                    <a:pt x="731" y="227"/>
                    <a:pt x="731" y="222"/>
                  </a:cubicBezTo>
                  <a:cubicBezTo>
                    <a:pt x="731" y="217"/>
                    <a:pt x="729" y="207"/>
                    <a:pt x="729" y="204"/>
                  </a:cubicBezTo>
                  <a:cubicBezTo>
                    <a:pt x="729" y="204"/>
                    <a:pt x="728" y="199"/>
                    <a:pt x="729" y="197"/>
                  </a:cubicBezTo>
                  <a:cubicBezTo>
                    <a:pt x="730" y="202"/>
                    <a:pt x="735" y="211"/>
                    <a:pt x="735" y="214"/>
                  </a:cubicBezTo>
                  <a:cubicBezTo>
                    <a:pt x="735" y="216"/>
                    <a:pt x="735" y="218"/>
                    <a:pt x="735" y="220"/>
                  </a:cubicBezTo>
                  <a:cubicBezTo>
                    <a:pt x="735" y="221"/>
                    <a:pt x="736" y="223"/>
                    <a:pt x="737" y="223"/>
                  </a:cubicBezTo>
                  <a:cubicBezTo>
                    <a:pt x="739" y="223"/>
                    <a:pt x="749" y="205"/>
                    <a:pt x="749" y="202"/>
                  </a:cubicBezTo>
                  <a:cubicBezTo>
                    <a:pt x="749" y="197"/>
                    <a:pt x="746" y="196"/>
                    <a:pt x="745" y="192"/>
                  </a:cubicBezTo>
                  <a:cubicBezTo>
                    <a:pt x="747" y="189"/>
                    <a:pt x="747" y="189"/>
                    <a:pt x="747" y="189"/>
                  </a:cubicBezTo>
                  <a:cubicBezTo>
                    <a:pt x="748" y="190"/>
                    <a:pt x="749" y="193"/>
                    <a:pt x="751" y="193"/>
                  </a:cubicBezTo>
                  <a:cubicBezTo>
                    <a:pt x="755" y="193"/>
                    <a:pt x="765" y="175"/>
                    <a:pt x="766" y="170"/>
                  </a:cubicBezTo>
                  <a:cubicBezTo>
                    <a:pt x="766" y="170"/>
                    <a:pt x="761" y="167"/>
                    <a:pt x="761" y="164"/>
                  </a:cubicBezTo>
                  <a:cubicBezTo>
                    <a:pt x="761" y="163"/>
                    <a:pt x="763" y="161"/>
                    <a:pt x="764" y="160"/>
                  </a:cubicBezTo>
                  <a:cubicBezTo>
                    <a:pt x="766" y="160"/>
                    <a:pt x="767" y="161"/>
                    <a:pt x="769" y="161"/>
                  </a:cubicBezTo>
                  <a:cubicBezTo>
                    <a:pt x="776" y="161"/>
                    <a:pt x="782" y="161"/>
                    <a:pt x="789" y="158"/>
                  </a:cubicBezTo>
                  <a:cubicBezTo>
                    <a:pt x="788" y="157"/>
                    <a:pt x="786" y="157"/>
                    <a:pt x="785" y="157"/>
                  </a:cubicBezTo>
                  <a:cubicBezTo>
                    <a:pt x="782" y="157"/>
                    <a:pt x="779" y="158"/>
                    <a:pt x="776" y="158"/>
                  </a:cubicBezTo>
                  <a:cubicBezTo>
                    <a:pt x="770" y="158"/>
                    <a:pt x="770" y="158"/>
                    <a:pt x="770" y="158"/>
                  </a:cubicBezTo>
                  <a:cubicBezTo>
                    <a:pt x="781" y="151"/>
                    <a:pt x="799" y="155"/>
                    <a:pt x="810" y="147"/>
                  </a:cubicBezTo>
                  <a:cubicBezTo>
                    <a:pt x="810" y="147"/>
                    <a:pt x="811" y="148"/>
                    <a:pt x="813" y="148"/>
                  </a:cubicBezTo>
                  <a:cubicBezTo>
                    <a:pt x="817" y="148"/>
                    <a:pt x="823" y="146"/>
                    <a:pt x="827" y="145"/>
                  </a:cubicBezTo>
                  <a:cubicBezTo>
                    <a:pt x="827" y="141"/>
                    <a:pt x="827" y="141"/>
                    <a:pt x="827" y="141"/>
                  </a:cubicBezTo>
                  <a:cubicBezTo>
                    <a:pt x="827" y="141"/>
                    <a:pt x="822" y="145"/>
                    <a:pt x="821" y="145"/>
                  </a:cubicBezTo>
                  <a:cubicBezTo>
                    <a:pt x="818" y="145"/>
                    <a:pt x="816" y="138"/>
                    <a:pt x="816" y="136"/>
                  </a:cubicBezTo>
                  <a:cubicBezTo>
                    <a:pt x="814" y="135"/>
                    <a:pt x="814" y="132"/>
                    <a:pt x="814" y="131"/>
                  </a:cubicBezTo>
                  <a:cubicBezTo>
                    <a:pt x="814" y="111"/>
                    <a:pt x="832" y="105"/>
                    <a:pt x="840" y="96"/>
                  </a:cubicBezTo>
                  <a:cubicBezTo>
                    <a:pt x="842" y="96"/>
                    <a:pt x="843" y="95"/>
                    <a:pt x="844" y="95"/>
                  </a:cubicBezTo>
                  <a:cubicBezTo>
                    <a:pt x="846" y="95"/>
                    <a:pt x="848" y="96"/>
                    <a:pt x="852" y="96"/>
                  </a:cubicBezTo>
                  <a:cubicBezTo>
                    <a:pt x="860" y="96"/>
                    <a:pt x="865" y="93"/>
                    <a:pt x="869" y="88"/>
                  </a:cubicBezTo>
                  <a:cubicBezTo>
                    <a:pt x="862" y="78"/>
                    <a:pt x="864" y="63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46"/>
                    <a:pt x="859" y="42"/>
                    <a:pt x="857" y="38"/>
                  </a:cubicBezTo>
                  <a:cubicBezTo>
                    <a:pt x="857" y="38"/>
                    <a:pt x="857" y="38"/>
                    <a:pt x="857" y="38"/>
                  </a:cubicBezTo>
                  <a:cubicBezTo>
                    <a:pt x="856" y="37"/>
                    <a:pt x="855" y="36"/>
                    <a:pt x="853" y="36"/>
                  </a:cubicBezTo>
                  <a:cubicBezTo>
                    <a:pt x="852" y="36"/>
                    <a:pt x="850" y="36"/>
                    <a:pt x="848" y="37"/>
                  </a:cubicBezTo>
                  <a:cubicBezTo>
                    <a:pt x="846" y="37"/>
                    <a:pt x="845" y="38"/>
                    <a:pt x="843" y="38"/>
                  </a:cubicBezTo>
                  <a:cubicBezTo>
                    <a:pt x="841" y="38"/>
                    <a:pt x="839" y="37"/>
                    <a:pt x="837" y="35"/>
                  </a:cubicBezTo>
                  <a:cubicBezTo>
                    <a:pt x="824" y="44"/>
                    <a:pt x="824" y="61"/>
                    <a:pt x="814" y="71"/>
                  </a:cubicBezTo>
                  <a:cubicBezTo>
                    <a:pt x="812" y="73"/>
                    <a:pt x="814" y="75"/>
                    <a:pt x="809" y="76"/>
                  </a:cubicBezTo>
                  <a:cubicBezTo>
                    <a:pt x="805" y="77"/>
                    <a:pt x="800" y="78"/>
                    <a:pt x="795" y="78"/>
                  </a:cubicBezTo>
                  <a:cubicBezTo>
                    <a:pt x="791" y="78"/>
                    <a:pt x="787" y="78"/>
                    <a:pt x="782" y="78"/>
                  </a:cubicBezTo>
                  <a:cubicBezTo>
                    <a:pt x="777" y="78"/>
                    <a:pt x="772" y="78"/>
                    <a:pt x="768" y="78"/>
                  </a:cubicBezTo>
                  <a:cubicBezTo>
                    <a:pt x="761" y="78"/>
                    <a:pt x="756" y="78"/>
                    <a:pt x="755" y="79"/>
                  </a:cubicBezTo>
                  <a:cubicBezTo>
                    <a:pt x="751" y="82"/>
                    <a:pt x="732" y="101"/>
                    <a:pt x="731" y="102"/>
                  </a:cubicBezTo>
                  <a:cubicBezTo>
                    <a:pt x="731" y="115"/>
                    <a:pt x="716" y="117"/>
                    <a:pt x="702" y="117"/>
                  </a:cubicBezTo>
                  <a:cubicBezTo>
                    <a:pt x="694" y="117"/>
                    <a:pt x="687" y="117"/>
                    <a:pt x="682" y="117"/>
                  </a:cubicBezTo>
                  <a:cubicBezTo>
                    <a:pt x="679" y="117"/>
                    <a:pt x="679" y="117"/>
                    <a:pt x="675" y="117"/>
                  </a:cubicBezTo>
                  <a:cubicBezTo>
                    <a:pt x="676" y="118"/>
                    <a:pt x="676" y="119"/>
                    <a:pt x="677" y="120"/>
                  </a:cubicBezTo>
                  <a:cubicBezTo>
                    <a:pt x="677" y="120"/>
                    <a:pt x="677" y="121"/>
                    <a:pt x="678" y="121"/>
                  </a:cubicBezTo>
                  <a:cubicBezTo>
                    <a:pt x="679" y="124"/>
                    <a:pt x="680" y="127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0" y="130"/>
                    <a:pt x="678" y="131"/>
                    <a:pt x="677" y="132"/>
                  </a:cubicBezTo>
                  <a:cubicBezTo>
                    <a:pt x="675" y="133"/>
                    <a:pt x="674" y="133"/>
                    <a:pt x="672" y="134"/>
                  </a:cubicBezTo>
                  <a:cubicBezTo>
                    <a:pt x="672" y="134"/>
                    <a:pt x="672" y="134"/>
                    <a:pt x="672" y="134"/>
                  </a:cubicBezTo>
                  <a:cubicBezTo>
                    <a:pt x="660" y="140"/>
                    <a:pt x="642" y="148"/>
                    <a:pt x="632" y="148"/>
                  </a:cubicBezTo>
                  <a:cubicBezTo>
                    <a:pt x="626" y="148"/>
                    <a:pt x="624" y="140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27"/>
                    <a:pt x="630" y="123"/>
                    <a:pt x="636" y="117"/>
                  </a:cubicBezTo>
                  <a:cubicBezTo>
                    <a:pt x="631" y="113"/>
                    <a:pt x="631" y="109"/>
                    <a:pt x="628" y="101"/>
                  </a:cubicBezTo>
                  <a:cubicBezTo>
                    <a:pt x="623" y="102"/>
                    <a:pt x="624" y="104"/>
                    <a:pt x="618" y="104"/>
                  </a:cubicBezTo>
                  <a:cubicBezTo>
                    <a:pt x="619" y="97"/>
                    <a:pt x="624" y="92"/>
                    <a:pt x="624" y="85"/>
                  </a:cubicBezTo>
                  <a:cubicBezTo>
                    <a:pt x="624" y="79"/>
                    <a:pt x="604" y="69"/>
                    <a:pt x="600" y="69"/>
                  </a:cubicBezTo>
                  <a:cubicBezTo>
                    <a:pt x="591" y="69"/>
                    <a:pt x="600" y="82"/>
                    <a:pt x="581" y="83"/>
                  </a:cubicBezTo>
                  <a:cubicBezTo>
                    <a:pt x="575" y="83"/>
                    <a:pt x="575" y="99"/>
                    <a:pt x="575" y="106"/>
                  </a:cubicBezTo>
                  <a:cubicBezTo>
                    <a:pt x="575" y="106"/>
                    <a:pt x="575" y="117"/>
                    <a:pt x="575" y="123"/>
                  </a:cubicBezTo>
                  <a:cubicBezTo>
                    <a:pt x="575" y="130"/>
                    <a:pt x="572" y="146"/>
                    <a:pt x="565" y="146"/>
                  </a:cubicBezTo>
                  <a:cubicBezTo>
                    <a:pt x="559" y="146"/>
                    <a:pt x="552" y="141"/>
                    <a:pt x="552" y="135"/>
                  </a:cubicBezTo>
                  <a:cubicBezTo>
                    <a:pt x="552" y="121"/>
                    <a:pt x="557" y="94"/>
                    <a:pt x="566" y="83"/>
                  </a:cubicBezTo>
                  <a:cubicBezTo>
                    <a:pt x="560" y="83"/>
                    <a:pt x="558" y="87"/>
                    <a:pt x="553" y="90"/>
                  </a:cubicBezTo>
                  <a:cubicBezTo>
                    <a:pt x="554" y="80"/>
                    <a:pt x="575" y="65"/>
                    <a:pt x="587" y="65"/>
                  </a:cubicBezTo>
                  <a:cubicBezTo>
                    <a:pt x="590" y="65"/>
                    <a:pt x="596" y="66"/>
                    <a:pt x="602" y="66"/>
                  </a:cubicBezTo>
                  <a:cubicBezTo>
                    <a:pt x="605" y="66"/>
                    <a:pt x="608" y="66"/>
                    <a:pt x="610" y="65"/>
                  </a:cubicBezTo>
                  <a:cubicBezTo>
                    <a:pt x="610" y="59"/>
                    <a:pt x="610" y="59"/>
                    <a:pt x="610" y="59"/>
                  </a:cubicBezTo>
                  <a:cubicBezTo>
                    <a:pt x="599" y="59"/>
                    <a:pt x="593" y="52"/>
                    <a:pt x="580" y="52"/>
                  </a:cubicBezTo>
                  <a:cubicBezTo>
                    <a:pt x="575" y="52"/>
                    <a:pt x="572" y="57"/>
                    <a:pt x="566" y="57"/>
                  </a:cubicBezTo>
                  <a:cubicBezTo>
                    <a:pt x="562" y="57"/>
                    <a:pt x="557" y="54"/>
                    <a:pt x="557" y="51"/>
                  </a:cubicBezTo>
                  <a:cubicBezTo>
                    <a:pt x="546" y="51"/>
                    <a:pt x="546" y="51"/>
                    <a:pt x="546" y="51"/>
                  </a:cubicBezTo>
                  <a:cubicBezTo>
                    <a:pt x="548" y="46"/>
                    <a:pt x="552" y="45"/>
                    <a:pt x="552" y="37"/>
                  </a:cubicBezTo>
                  <a:cubicBezTo>
                    <a:pt x="544" y="39"/>
                    <a:pt x="534" y="49"/>
                    <a:pt x="529" y="49"/>
                  </a:cubicBezTo>
                  <a:cubicBezTo>
                    <a:pt x="524" y="49"/>
                    <a:pt x="523" y="56"/>
                    <a:pt x="514" y="56"/>
                  </a:cubicBezTo>
                  <a:cubicBezTo>
                    <a:pt x="510" y="56"/>
                    <a:pt x="509" y="55"/>
                    <a:pt x="506" y="51"/>
                  </a:cubicBezTo>
                  <a:cubicBezTo>
                    <a:pt x="503" y="51"/>
                    <a:pt x="501" y="53"/>
                    <a:pt x="497" y="54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501" y="39"/>
                    <a:pt x="516" y="34"/>
                    <a:pt x="530" y="24"/>
                  </a:cubicBezTo>
                  <a:cubicBezTo>
                    <a:pt x="511" y="24"/>
                    <a:pt x="497" y="24"/>
                    <a:pt x="486" y="14"/>
                  </a:cubicBezTo>
                  <a:cubicBezTo>
                    <a:pt x="460" y="14"/>
                    <a:pt x="460" y="14"/>
                    <a:pt x="460" y="14"/>
                  </a:cubicBezTo>
                  <a:cubicBezTo>
                    <a:pt x="453" y="10"/>
                    <a:pt x="454" y="6"/>
                    <a:pt x="447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33"/>
            <p:cNvSpPr>
              <a:spLocks noEditPoints="1"/>
            </p:cNvSpPr>
            <p:nvPr/>
          </p:nvSpPr>
          <p:spPr bwMode="auto">
            <a:xfrm>
              <a:off x="-1562" y="-67"/>
              <a:ext cx="3028" cy="1564"/>
            </a:xfrm>
            <a:custGeom>
              <a:avLst/>
              <a:gdLst>
                <a:gd name="T0" fmla="*/ 0 w 1281"/>
                <a:gd name="T1" fmla="*/ 61 h 661"/>
                <a:gd name="T2" fmla="*/ 666 w 1281"/>
                <a:gd name="T3" fmla="*/ 20 h 661"/>
                <a:gd name="T4" fmla="*/ 695 w 1281"/>
                <a:gd name="T5" fmla="*/ 86 h 661"/>
                <a:gd name="T6" fmla="*/ 670 w 1281"/>
                <a:gd name="T7" fmla="*/ 99 h 661"/>
                <a:gd name="T8" fmla="*/ 588 w 1281"/>
                <a:gd name="T9" fmla="*/ 110 h 661"/>
                <a:gd name="T10" fmla="*/ 514 w 1281"/>
                <a:gd name="T11" fmla="*/ 90 h 661"/>
                <a:gd name="T12" fmla="*/ 463 w 1281"/>
                <a:gd name="T13" fmla="*/ 106 h 661"/>
                <a:gd name="T14" fmla="*/ 379 w 1281"/>
                <a:gd name="T15" fmla="*/ 102 h 661"/>
                <a:gd name="T16" fmla="*/ 352 w 1281"/>
                <a:gd name="T17" fmla="*/ 82 h 661"/>
                <a:gd name="T18" fmla="*/ 220 w 1281"/>
                <a:gd name="T19" fmla="*/ 64 h 661"/>
                <a:gd name="T20" fmla="*/ 128 w 1281"/>
                <a:gd name="T21" fmla="*/ 59 h 661"/>
                <a:gd name="T22" fmla="*/ 87 w 1281"/>
                <a:gd name="T23" fmla="*/ 70 h 661"/>
                <a:gd name="T24" fmla="*/ 4 w 1281"/>
                <a:gd name="T25" fmla="*/ 62 h 661"/>
                <a:gd name="T26" fmla="*/ 0 w 1281"/>
                <a:gd name="T27" fmla="*/ 289 h 661"/>
                <a:gd name="T28" fmla="*/ 29 w 1281"/>
                <a:gd name="T29" fmla="*/ 297 h 661"/>
                <a:gd name="T30" fmla="*/ 118 w 1281"/>
                <a:gd name="T31" fmla="*/ 345 h 661"/>
                <a:gd name="T32" fmla="*/ 161 w 1281"/>
                <a:gd name="T33" fmla="*/ 397 h 661"/>
                <a:gd name="T34" fmla="*/ 157 w 1281"/>
                <a:gd name="T35" fmla="*/ 415 h 661"/>
                <a:gd name="T36" fmla="*/ 194 w 1281"/>
                <a:gd name="T37" fmla="*/ 468 h 661"/>
                <a:gd name="T38" fmla="*/ 267 w 1281"/>
                <a:gd name="T39" fmla="*/ 527 h 661"/>
                <a:gd name="T40" fmla="*/ 690 w 1281"/>
                <a:gd name="T41" fmla="*/ 520 h 661"/>
                <a:gd name="T42" fmla="*/ 787 w 1281"/>
                <a:gd name="T43" fmla="*/ 542 h 661"/>
                <a:gd name="T44" fmla="*/ 813 w 1281"/>
                <a:gd name="T45" fmla="*/ 535 h 661"/>
                <a:gd name="T46" fmla="*/ 899 w 1281"/>
                <a:gd name="T47" fmla="*/ 589 h 661"/>
                <a:gd name="T48" fmla="*/ 879 w 1281"/>
                <a:gd name="T49" fmla="*/ 637 h 661"/>
                <a:gd name="T50" fmla="*/ 875 w 1281"/>
                <a:gd name="T51" fmla="*/ 661 h 661"/>
                <a:gd name="T52" fmla="*/ 914 w 1281"/>
                <a:gd name="T53" fmla="*/ 654 h 661"/>
                <a:gd name="T54" fmla="*/ 924 w 1281"/>
                <a:gd name="T55" fmla="*/ 650 h 661"/>
                <a:gd name="T56" fmla="*/ 921 w 1281"/>
                <a:gd name="T57" fmla="*/ 641 h 661"/>
                <a:gd name="T58" fmla="*/ 974 w 1281"/>
                <a:gd name="T59" fmla="*/ 622 h 661"/>
                <a:gd name="T60" fmla="*/ 1038 w 1281"/>
                <a:gd name="T61" fmla="*/ 598 h 661"/>
                <a:gd name="T62" fmla="*/ 1086 w 1281"/>
                <a:gd name="T63" fmla="*/ 558 h 661"/>
                <a:gd name="T64" fmla="*/ 1100 w 1281"/>
                <a:gd name="T65" fmla="*/ 558 h 661"/>
                <a:gd name="T66" fmla="*/ 1110 w 1281"/>
                <a:gd name="T67" fmla="*/ 604 h 661"/>
                <a:gd name="T68" fmla="*/ 1115 w 1281"/>
                <a:gd name="T69" fmla="*/ 601 h 661"/>
                <a:gd name="T70" fmla="*/ 1157 w 1281"/>
                <a:gd name="T71" fmla="*/ 597 h 661"/>
                <a:gd name="T72" fmla="*/ 1199 w 1281"/>
                <a:gd name="T73" fmla="*/ 595 h 661"/>
                <a:gd name="T74" fmla="*/ 1135 w 1281"/>
                <a:gd name="T75" fmla="*/ 547 h 661"/>
                <a:gd name="T76" fmla="*/ 1080 w 1281"/>
                <a:gd name="T77" fmla="*/ 540 h 661"/>
                <a:gd name="T78" fmla="*/ 1174 w 1281"/>
                <a:gd name="T79" fmla="*/ 500 h 661"/>
                <a:gd name="T80" fmla="*/ 1272 w 1281"/>
                <a:gd name="T81" fmla="*/ 434 h 661"/>
                <a:gd name="T82" fmla="*/ 1213 w 1281"/>
                <a:gd name="T83" fmla="*/ 434 h 661"/>
                <a:gd name="T84" fmla="*/ 1211 w 1281"/>
                <a:gd name="T85" fmla="*/ 386 h 661"/>
                <a:gd name="T86" fmla="*/ 1190 w 1281"/>
                <a:gd name="T87" fmla="*/ 347 h 661"/>
                <a:gd name="T88" fmla="*/ 1133 w 1281"/>
                <a:gd name="T89" fmla="*/ 304 h 661"/>
                <a:gd name="T90" fmla="*/ 1041 w 1281"/>
                <a:gd name="T91" fmla="*/ 259 h 661"/>
                <a:gd name="T92" fmla="*/ 938 w 1281"/>
                <a:gd name="T93" fmla="*/ 248 h 661"/>
                <a:gd name="T94" fmla="*/ 961 w 1281"/>
                <a:gd name="T95" fmla="*/ 381 h 661"/>
                <a:gd name="T96" fmla="*/ 914 w 1281"/>
                <a:gd name="T97" fmla="*/ 483 h 661"/>
                <a:gd name="T98" fmla="*/ 834 w 1281"/>
                <a:gd name="T99" fmla="*/ 400 h 661"/>
                <a:gd name="T100" fmla="*/ 706 w 1281"/>
                <a:gd name="T101" fmla="*/ 323 h 661"/>
                <a:gd name="T102" fmla="*/ 728 w 1281"/>
                <a:gd name="T103" fmla="*/ 233 h 661"/>
                <a:gd name="T104" fmla="*/ 726 w 1281"/>
                <a:gd name="T105" fmla="*/ 208 h 661"/>
                <a:gd name="T106" fmla="*/ 768 w 1281"/>
                <a:gd name="T107" fmla="*/ 202 h 661"/>
                <a:gd name="T108" fmla="*/ 764 w 1281"/>
                <a:gd name="T109" fmla="*/ 157 h 661"/>
                <a:gd name="T110" fmla="*/ 817 w 1281"/>
                <a:gd name="T111" fmla="*/ 140 h 661"/>
                <a:gd name="T112" fmla="*/ 864 w 1281"/>
                <a:gd name="T113" fmla="*/ 144 h 661"/>
                <a:gd name="T114" fmla="*/ 892 w 1281"/>
                <a:gd name="T115" fmla="*/ 86 h 661"/>
                <a:gd name="T116" fmla="*/ 831 w 1281"/>
                <a:gd name="T117" fmla="*/ 66 h 661"/>
                <a:gd name="T118" fmla="*/ 805 w 1281"/>
                <a:gd name="T119" fmla="*/ 122 h 661"/>
                <a:gd name="T120" fmla="*/ 755 w 1281"/>
                <a:gd name="T121" fmla="*/ 93 h 661"/>
                <a:gd name="T122" fmla="*/ 735 w 1281"/>
                <a:gd name="T123" fmla="*/ 45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81" h="661">
                  <a:moveTo>
                    <a:pt x="0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moveTo>
                    <a:pt x="686" y="0"/>
                  </a:moveTo>
                  <a:cubicBezTo>
                    <a:pt x="676" y="0"/>
                    <a:pt x="680" y="7"/>
                    <a:pt x="681" y="12"/>
                  </a:cubicBezTo>
                  <a:cubicBezTo>
                    <a:pt x="675" y="14"/>
                    <a:pt x="666" y="12"/>
                    <a:pt x="666" y="20"/>
                  </a:cubicBezTo>
                  <a:cubicBezTo>
                    <a:pt x="666" y="25"/>
                    <a:pt x="670" y="28"/>
                    <a:pt x="670" y="33"/>
                  </a:cubicBezTo>
                  <a:cubicBezTo>
                    <a:pt x="670" y="38"/>
                    <a:pt x="663" y="38"/>
                    <a:pt x="663" y="45"/>
                  </a:cubicBezTo>
                  <a:cubicBezTo>
                    <a:pt x="663" y="63"/>
                    <a:pt x="699" y="52"/>
                    <a:pt x="699" y="70"/>
                  </a:cubicBezTo>
                  <a:cubicBezTo>
                    <a:pt x="699" y="73"/>
                    <a:pt x="695" y="86"/>
                    <a:pt x="695" y="86"/>
                  </a:cubicBezTo>
                  <a:cubicBezTo>
                    <a:pt x="699" y="84"/>
                    <a:pt x="702" y="83"/>
                    <a:pt x="706" y="81"/>
                  </a:cubicBezTo>
                  <a:cubicBezTo>
                    <a:pt x="713" y="102"/>
                    <a:pt x="678" y="92"/>
                    <a:pt x="678" y="118"/>
                  </a:cubicBezTo>
                  <a:cubicBezTo>
                    <a:pt x="676" y="118"/>
                    <a:pt x="675" y="118"/>
                    <a:pt x="673" y="118"/>
                  </a:cubicBezTo>
                  <a:cubicBezTo>
                    <a:pt x="664" y="118"/>
                    <a:pt x="674" y="104"/>
                    <a:pt x="670" y="99"/>
                  </a:cubicBezTo>
                  <a:cubicBezTo>
                    <a:pt x="669" y="96"/>
                    <a:pt x="654" y="93"/>
                    <a:pt x="647" y="93"/>
                  </a:cubicBezTo>
                  <a:cubicBezTo>
                    <a:pt x="637" y="93"/>
                    <a:pt x="633" y="99"/>
                    <a:pt x="633" y="110"/>
                  </a:cubicBezTo>
                  <a:cubicBezTo>
                    <a:pt x="630" y="109"/>
                    <a:pt x="628" y="109"/>
                    <a:pt x="624" y="109"/>
                  </a:cubicBezTo>
                  <a:cubicBezTo>
                    <a:pt x="618" y="109"/>
                    <a:pt x="609" y="110"/>
                    <a:pt x="588" y="110"/>
                  </a:cubicBezTo>
                  <a:cubicBezTo>
                    <a:pt x="560" y="110"/>
                    <a:pt x="527" y="100"/>
                    <a:pt x="520" y="78"/>
                  </a:cubicBezTo>
                  <a:cubicBezTo>
                    <a:pt x="510" y="81"/>
                    <a:pt x="479" y="81"/>
                    <a:pt x="479" y="93"/>
                  </a:cubicBezTo>
                  <a:cubicBezTo>
                    <a:pt x="479" y="96"/>
                    <a:pt x="481" y="98"/>
                    <a:pt x="485" y="98"/>
                  </a:cubicBezTo>
                  <a:cubicBezTo>
                    <a:pt x="494" y="98"/>
                    <a:pt x="508" y="94"/>
                    <a:pt x="514" y="90"/>
                  </a:cubicBezTo>
                  <a:cubicBezTo>
                    <a:pt x="516" y="108"/>
                    <a:pt x="489" y="93"/>
                    <a:pt x="489" y="111"/>
                  </a:cubicBezTo>
                  <a:cubicBezTo>
                    <a:pt x="489" y="115"/>
                    <a:pt x="495" y="127"/>
                    <a:pt x="492" y="127"/>
                  </a:cubicBezTo>
                  <a:cubicBezTo>
                    <a:pt x="482" y="127"/>
                    <a:pt x="480" y="114"/>
                    <a:pt x="471" y="110"/>
                  </a:cubicBezTo>
                  <a:cubicBezTo>
                    <a:pt x="463" y="106"/>
                    <a:pt x="463" y="106"/>
                    <a:pt x="463" y="106"/>
                  </a:cubicBezTo>
                  <a:cubicBezTo>
                    <a:pt x="450" y="106"/>
                    <a:pt x="442" y="106"/>
                    <a:pt x="429" y="106"/>
                  </a:cubicBezTo>
                  <a:cubicBezTo>
                    <a:pt x="418" y="106"/>
                    <a:pt x="412" y="110"/>
                    <a:pt x="400" y="111"/>
                  </a:cubicBezTo>
                  <a:cubicBezTo>
                    <a:pt x="399" y="111"/>
                    <a:pt x="398" y="111"/>
                    <a:pt x="396" y="111"/>
                  </a:cubicBezTo>
                  <a:cubicBezTo>
                    <a:pt x="379" y="111"/>
                    <a:pt x="379" y="104"/>
                    <a:pt x="379" y="102"/>
                  </a:cubicBezTo>
                  <a:cubicBezTo>
                    <a:pt x="379" y="98"/>
                    <a:pt x="395" y="100"/>
                    <a:pt x="398" y="96"/>
                  </a:cubicBezTo>
                  <a:cubicBezTo>
                    <a:pt x="389" y="83"/>
                    <a:pt x="387" y="80"/>
                    <a:pt x="378" y="80"/>
                  </a:cubicBezTo>
                  <a:cubicBezTo>
                    <a:pt x="373" y="80"/>
                    <a:pt x="367" y="81"/>
                    <a:pt x="356" y="82"/>
                  </a:cubicBezTo>
                  <a:cubicBezTo>
                    <a:pt x="355" y="82"/>
                    <a:pt x="353" y="82"/>
                    <a:pt x="352" y="82"/>
                  </a:cubicBezTo>
                  <a:cubicBezTo>
                    <a:pt x="323" y="82"/>
                    <a:pt x="307" y="58"/>
                    <a:pt x="276" y="58"/>
                  </a:cubicBezTo>
                  <a:cubicBezTo>
                    <a:pt x="266" y="58"/>
                    <a:pt x="262" y="65"/>
                    <a:pt x="253" y="65"/>
                  </a:cubicBezTo>
                  <a:cubicBezTo>
                    <a:pt x="247" y="65"/>
                    <a:pt x="242" y="55"/>
                    <a:pt x="241" y="51"/>
                  </a:cubicBezTo>
                  <a:cubicBezTo>
                    <a:pt x="231" y="53"/>
                    <a:pt x="231" y="64"/>
                    <a:pt x="220" y="64"/>
                  </a:cubicBezTo>
                  <a:cubicBezTo>
                    <a:pt x="210" y="64"/>
                    <a:pt x="196" y="40"/>
                    <a:pt x="193" y="40"/>
                  </a:cubicBezTo>
                  <a:cubicBezTo>
                    <a:pt x="182" y="40"/>
                    <a:pt x="186" y="56"/>
                    <a:pt x="175" y="56"/>
                  </a:cubicBezTo>
                  <a:cubicBezTo>
                    <a:pt x="170" y="56"/>
                    <a:pt x="167" y="53"/>
                    <a:pt x="165" y="48"/>
                  </a:cubicBezTo>
                  <a:cubicBezTo>
                    <a:pt x="149" y="52"/>
                    <a:pt x="143" y="53"/>
                    <a:pt x="128" y="59"/>
                  </a:cubicBezTo>
                  <a:cubicBezTo>
                    <a:pt x="123" y="60"/>
                    <a:pt x="113" y="67"/>
                    <a:pt x="107" y="67"/>
                  </a:cubicBezTo>
                  <a:cubicBezTo>
                    <a:pt x="106" y="67"/>
                    <a:pt x="105" y="67"/>
                    <a:pt x="104" y="66"/>
                  </a:cubicBezTo>
                  <a:cubicBezTo>
                    <a:pt x="100" y="62"/>
                    <a:pt x="97" y="61"/>
                    <a:pt x="95" y="61"/>
                  </a:cubicBezTo>
                  <a:cubicBezTo>
                    <a:pt x="91" y="61"/>
                    <a:pt x="91" y="69"/>
                    <a:pt x="87" y="70"/>
                  </a:cubicBezTo>
                  <a:cubicBezTo>
                    <a:pt x="53" y="71"/>
                    <a:pt x="77" y="83"/>
                    <a:pt x="72" y="83"/>
                  </a:cubicBezTo>
                  <a:cubicBezTo>
                    <a:pt x="59" y="83"/>
                    <a:pt x="35" y="81"/>
                    <a:pt x="14" y="67"/>
                  </a:cubicBezTo>
                  <a:cubicBezTo>
                    <a:pt x="13" y="67"/>
                    <a:pt x="6" y="62"/>
                    <a:pt x="6" y="61"/>
                  </a:cubicBezTo>
                  <a:cubicBezTo>
                    <a:pt x="5" y="61"/>
                    <a:pt x="4" y="62"/>
                    <a:pt x="4" y="62"/>
                  </a:cubicBezTo>
                  <a:cubicBezTo>
                    <a:pt x="3" y="62"/>
                    <a:pt x="3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" y="292"/>
                    <a:pt x="6" y="292"/>
                    <a:pt x="10" y="292"/>
                  </a:cubicBezTo>
                  <a:cubicBezTo>
                    <a:pt x="11" y="292"/>
                    <a:pt x="12" y="292"/>
                    <a:pt x="13" y="292"/>
                  </a:cubicBezTo>
                  <a:cubicBezTo>
                    <a:pt x="14" y="292"/>
                    <a:pt x="15" y="292"/>
                    <a:pt x="16" y="292"/>
                  </a:cubicBezTo>
                  <a:cubicBezTo>
                    <a:pt x="21" y="292"/>
                    <a:pt x="26" y="293"/>
                    <a:pt x="29" y="297"/>
                  </a:cubicBezTo>
                  <a:cubicBezTo>
                    <a:pt x="34" y="304"/>
                    <a:pt x="45" y="318"/>
                    <a:pt x="55" y="318"/>
                  </a:cubicBezTo>
                  <a:cubicBezTo>
                    <a:pt x="63" y="318"/>
                    <a:pt x="63" y="307"/>
                    <a:pt x="70" y="305"/>
                  </a:cubicBezTo>
                  <a:cubicBezTo>
                    <a:pt x="73" y="304"/>
                    <a:pt x="76" y="305"/>
                    <a:pt x="80" y="302"/>
                  </a:cubicBezTo>
                  <a:cubicBezTo>
                    <a:pt x="96" y="318"/>
                    <a:pt x="104" y="324"/>
                    <a:pt x="118" y="345"/>
                  </a:cubicBezTo>
                  <a:cubicBezTo>
                    <a:pt x="119" y="347"/>
                    <a:pt x="123" y="348"/>
                    <a:pt x="124" y="352"/>
                  </a:cubicBezTo>
                  <a:cubicBezTo>
                    <a:pt x="126" y="359"/>
                    <a:pt x="129" y="367"/>
                    <a:pt x="135" y="373"/>
                  </a:cubicBezTo>
                  <a:cubicBezTo>
                    <a:pt x="138" y="376"/>
                    <a:pt x="144" y="374"/>
                    <a:pt x="148" y="378"/>
                  </a:cubicBezTo>
                  <a:cubicBezTo>
                    <a:pt x="152" y="383"/>
                    <a:pt x="161" y="386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403"/>
                    <a:pt x="154" y="404"/>
                    <a:pt x="154" y="407"/>
                  </a:cubicBezTo>
                  <a:cubicBezTo>
                    <a:pt x="154" y="410"/>
                    <a:pt x="157" y="412"/>
                    <a:pt x="157" y="415"/>
                  </a:cubicBezTo>
                  <a:cubicBezTo>
                    <a:pt x="157" y="422"/>
                    <a:pt x="155" y="436"/>
                    <a:pt x="162" y="438"/>
                  </a:cubicBezTo>
                  <a:cubicBezTo>
                    <a:pt x="167" y="439"/>
                    <a:pt x="171" y="439"/>
                    <a:pt x="174" y="442"/>
                  </a:cubicBezTo>
                  <a:cubicBezTo>
                    <a:pt x="179" y="447"/>
                    <a:pt x="173" y="454"/>
                    <a:pt x="179" y="458"/>
                  </a:cubicBezTo>
                  <a:cubicBezTo>
                    <a:pt x="179" y="458"/>
                    <a:pt x="193" y="467"/>
                    <a:pt x="194" y="468"/>
                  </a:cubicBezTo>
                  <a:cubicBezTo>
                    <a:pt x="197" y="480"/>
                    <a:pt x="198" y="495"/>
                    <a:pt x="216" y="495"/>
                  </a:cubicBezTo>
                  <a:cubicBezTo>
                    <a:pt x="219" y="505"/>
                    <a:pt x="237" y="498"/>
                    <a:pt x="242" y="512"/>
                  </a:cubicBezTo>
                  <a:cubicBezTo>
                    <a:pt x="243" y="517"/>
                    <a:pt x="256" y="518"/>
                    <a:pt x="262" y="524"/>
                  </a:cubicBezTo>
                  <a:cubicBezTo>
                    <a:pt x="263" y="525"/>
                    <a:pt x="265" y="526"/>
                    <a:pt x="267" y="527"/>
                  </a:cubicBezTo>
                  <a:cubicBezTo>
                    <a:pt x="267" y="527"/>
                    <a:pt x="268" y="527"/>
                    <a:pt x="268" y="527"/>
                  </a:cubicBezTo>
                  <a:cubicBezTo>
                    <a:pt x="267" y="527"/>
                    <a:pt x="267" y="527"/>
                    <a:pt x="267" y="527"/>
                  </a:cubicBezTo>
                  <a:cubicBezTo>
                    <a:pt x="690" y="527"/>
                    <a:pt x="690" y="527"/>
                    <a:pt x="690" y="527"/>
                  </a:cubicBezTo>
                  <a:cubicBezTo>
                    <a:pt x="690" y="520"/>
                    <a:pt x="690" y="520"/>
                    <a:pt x="690" y="520"/>
                  </a:cubicBezTo>
                  <a:cubicBezTo>
                    <a:pt x="697" y="526"/>
                    <a:pt x="696" y="530"/>
                    <a:pt x="703" y="534"/>
                  </a:cubicBezTo>
                  <a:cubicBezTo>
                    <a:pt x="729" y="534"/>
                    <a:pt x="729" y="534"/>
                    <a:pt x="729" y="534"/>
                  </a:cubicBezTo>
                  <a:cubicBezTo>
                    <a:pt x="740" y="544"/>
                    <a:pt x="754" y="544"/>
                    <a:pt x="773" y="544"/>
                  </a:cubicBezTo>
                  <a:cubicBezTo>
                    <a:pt x="780" y="542"/>
                    <a:pt x="781" y="544"/>
                    <a:pt x="787" y="542"/>
                  </a:cubicBezTo>
                  <a:cubicBezTo>
                    <a:pt x="792" y="539"/>
                    <a:pt x="790" y="530"/>
                    <a:pt x="795" y="530"/>
                  </a:cubicBezTo>
                  <a:cubicBezTo>
                    <a:pt x="802" y="530"/>
                    <a:pt x="806" y="540"/>
                    <a:pt x="808" y="542"/>
                  </a:cubicBezTo>
                  <a:cubicBezTo>
                    <a:pt x="809" y="540"/>
                    <a:pt x="809" y="536"/>
                    <a:pt x="809" y="535"/>
                  </a:cubicBezTo>
                  <a:cubicBezTo>
                    <a:pt x="810" y="535"/>
                    <a:pt x="811" y="535"/>
                    <a:pt x="813" y="535"/>
                  </a:cubicBezTo>
                  <a:cubicBezTo>
                    <a:pt x="816" y="535"/>
                    <a:pt x="838" y="553"/>
                    <a:pt x="839" y="555"/>
                  </a:cubicBezTo>
                  <a:cubicBezTo>
                    <a:pt x="842" y="561"/>
                    <a:pt x="839" y="566"/>
                    <a:pt x="843" y="571"/>
                  </a:cubicBezTo>
                  <a:cubicBezTo>
                    <a:pt x="856" y="583"/>
                    <a:pt x="872" y="580"/>
                    <a:pt x="885" y="589"/>
                  </a:cubicBezTo>
                  <a:cubicBezTo>
                    <a:pt x="899" y="589"/>
                    <a:pt x="899" y="589"/>
                    <a:pt x="899" y="589"/>
                  </a:cubicBezTo>
                  <a:cubicBezTo>
                    <a:pt x="905" y="593"/>
                    <a:pt x="913" y="598"/>
                    <a:pt x="913" y="606"/>
                  </a:cubicBezTo>
                  <a:cubicBezTo>
                    <a:pt x="913" y="610"/>
                    <a:pt x="911" y="612"/>
                    <a:pt x="908" y="612"/>
                  </a:cubicBezTo>
                  <a:cubicBezTo>
                    <a:pt x="902" y="612"/>
                    <a:pt x="895" y="605"/>
                    <a:pt x="893" y="603"/>
                  </a:cubicBezTo>
                  <a:cubicBezTo>
                    <a:pt x="891" y="612"/>
                    <a:pt x="886" y="637"/>
                    <a:pt x="879" y="637"/>
                  </a:cubicBezTo>
                  <a:cubicBezTo>
                    <a:pt x="879" y="637"/>
                    <a:pt x="879" y="637"/>
                    <a:pt x="879" y="637"/>
                  </a:cubicBezTo>
                  <a:cubicBezTo>
                    <a:pt x="873" y="643"/>
                    <a:pt x="867" y="647"/>
                    <a:pt x="867" y="655"/>
                  </a:cubicBezTo>
                  <a:cubicBezTo>
                    <a:pt x="867" y="655"/>
                    <a:pt x="867" y="655"/>
                    <a:pt x="867" y="655"/>
                  </a:cubicBezTo>
                  <a:cubicBezTo>
                    <a:pt x="869" y="658"/>
                    <a:pt x="872" y="661"/>
                    <a:pt x="875" y="661"/>
                  </a:cubicBezTo>
                  <a:cubicBezTo>
                    <a:pt x="880" y="661"/>
                    <a:pt x="880" y="658"/>
                    <a:pt x="883" y="656"/>
                  </a:cubicBezTo>
                  <a:cubicBezTo>
                    <a:pt x="886" y="652"/>
                    <a:pt x="892" y="652"/>
                    <a:pt x="898" y="652"/>
                  </a:cubicBezTo>
                  <a:cubicBezTo>
                    <a:pt x="900" y="652"/>
                    <a:pt x="901" y="652"/>
                    <a:pt x="903" y="652"/>
                  </a:cubicBezTo>
                  <a:cubicBezTo>
                    <a:pt x="908" y="652"/>
                    <a:pt x="911" y="654"/>
                    <a:pt x="914" y="654"/>
                  </a:cubicBezTo>
                  <a:cubicBezTo>
                    <a:pt x="914" y="654"/>
                    <a:pt x="914" y="654"/>
                    <a:pt x="915" y="654"/>
                  </a:cubicBezTo>
                  <a:cubicBezTo>
                    <a:pt x="915" y="654"/>
                    <a:pt x="915" y="654"/>
                    <a:pt x="915" y="654"/>
                  </a:cubicBezTo>
                  <a:cubicBezTo>
                    <a:pt x="917" y="653"/>
                    <a:pt x="918" y="653"/>
                    <a:pt x="920" y="652"/>
                  </a:cubicBezTo>
                  <a:cubicBezTo>
                    <a:pt x="921" y="651"/>
                    <a:pt x="923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3" y="647"/>
                    <a:pt x="922" y="644"/>
                    <a:pt x="921" y="641"/>
                  </a:cubicBezTo>
                  <a:cubicBezTo>
                    <a:pt x="921" y="641"/>
                    <a:pt x="921" y="641"/>
                    <a:pt x="921" y="641"/>
                  </a:cubicBezTo>
                  <a:cubicBezTo>
                    <a:pt x="920" y="641"/>
                    <a:pt x="920" y="640"/>
                    <a:pt x="920" y="640"/>
                  </a:cubicBezTo>
                  <a:cubicBezTo>
                    <a:pt x="919" y="639"/>
                    <a:pt x="917" y="638"/>
                    <a:pt x="917" y="636"/>
                  </a:cubicBezTo>
                  <a:cubicBezTo>
                    <a:pt x="917" y="633"/>
                    <a:pt x="923" y="632"/>
                    <a:pt x="924" y="632"/>
                  </a:cubicBezTo>
                  <a:cubicBezTo>
                    <a:pt x="936" y="628"/>
                    <a:pt x="961" y="622"/>
                    <a:pt x="974" y="622"/>
                  </a:cubicBezTo>
                  <a:cubicBezTo>
                    <a:pt x="975" y="621"/>
                    <a:pt x="994" y="602"/>
                    <a:pt x="998" y="599"/>
                  </a:cubicBezTo>
                  <a:cubicBezTo>
                    <a:pt x="999" y="598"/>
                    <a:pt x="1004" y="598"/>
                    <a:pt x="1011" y="598"/>
                  </a:cubicBezTo>
                  <a:cubicBezTo>
                    <a:pt x="1015" y="598"/>
                    <a:pt x="1020" y="598"/>
                    <a:pt x="1025" y="598"/>
                  </a:cubicBezTo>
                  <a:cubicBezTo>
                    <a:pt x="1030" y="598"/>
                    <a:pt x="1034" y="598"/>
                    <a:pt x="1038" y="598"/>
                  </a:cubicBezTo>
                  <a:cubicBezTo>
                    <a:pt x="1043" y="598"/>
                    <a:pt x="1048" y="597"/>
                    <a:pt x="1052" y="596"/>
                  </a:cubicBezTo>
                  <a:cubicBezTo>
                    <a:pt x="1057" y="595"/>
                    <a:pt x="1055" y="593"/>
                    <a:pt x="1057" y="591"/>
                  </a:cubicBezTo>
                  <a:cubicBezTo>
                    <a:pt x="1067" y="581"/>
                    <a:pt x="1067" y="564"/>
                    <a:pt x="1080" y="555"/>
                  </a:cubicBezTo>
                  <a:cubicBezTo>
                    <a:pt x="1082" y="557"/>
                    <a:pt x="1084" y="558"/>
                    <a:pt x="1086" y="558"/>
                  </a:cubicBezTo>
                  <a:cubicBezTo>
                    <a:pt x="1088" y="558"/>
                    <a:pt x="1089" y="557"/>
                    <a:pt x="1091" y="557"/>
                  </a:cubicBezTo>
                  <a:cubicBezTo>
                    <a:pt x="1093" y="556"/>
                    <a:pt x="1095" y="556"/>
                    <a:pt x="1096" y="556"/>
                  </a:cubicBezTo>
                  <a:cubicBezTo>
                    <a:pt x="1098" y="556"/>
                    <a:pt x="1099" y="557"/>
                    <a:pt x="1100" y="558"/>
                  </a:cubicBezTo>
                  <a:cubicBezTo>
                    <a:pt x="1100" y="558"/>
                    <a:pt x="1100" y="558"/>
                    <a:pt x="1100" y="558"/>
                  </a:cubicBezTo>
                  <a:cubicBezTo>
                    <a:pt x="1102" y="562"/>
                    <a:pt x="1104" y="566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6" y="581"/>
                    <a:pt x="1105" y="594"/>
                    <a:pt x="1110" y="604"/>
                  </a:cubicBezTo>
                  <a:cubicBezTo>
                    <a:pt x="1110" y="602"/>
                    <a:pt x="1110" y="602"/>
                    <a:pt x="1110" y="602"/>
                  </a:cubicBezTo>
                  <a:cubicBezTo>
                    <a:pt x="1110" y="601"/>
                    <a:pt x="1110" y="601"/>
                    <a:pt x="1110" y="601"/>
                  </a:cubicBezTo>
                  <a:cubicBezTo>
                    <a:pt x="1110" y="601"/>
                    <a:pt x="1110" y="601"/>
                    <a:pt x="1111" y="601"/>
                  </a:cubicBezTo>
                  <a:cubicBezTo>
                    <a:pt x="1112" y="601"/>
                    <a:pt x="1114" y="601"/>
                    <a:pt x="1115" y="601"/>
                  </a:cubicBezTo>
                  <a:cubicBezTo>
                    <a:pt x="1117" y="601"/>
                    <a:pt x="1122" y="601"/>
                    <a:pt x="1127" y="601"/>
                  </a:cubicBezTo>
                  <a:cubicBezTo>
                    <a:pt x="1130" y="601"/>
                    <a:pt x="1134" y="601"/>
                    <a:pt x="1136" y="600"/>
                  </a:cubicBezTo>
                  <a:cubicBezTo>
                    <a:pt x="1141" y="596"/>
                    <a:pt x="1141" y="590"/>
                    <a:pt x="1149" y="589"/>
                  </a:cubicBezTo>
                  <a:cubicBezTo>
                    <a:pt x="1149" y="596"/>
                    <a:pt x="1148" y="597"/>
                    <a:pt x="1157" y="597"/>
                  </a:cubicBezTo>
                  <a:cubicBezTo>
                    <a:pt x="1144" y="598"/>
                    <a:pt x="1125" y="606"/>
                    <a:pt x="1125" y="618"/>
                  </a:cubicBezTo>
                  <a:cubicBezTo>
                    <a:pt x="1125" y="623"/>
                    <a:pt x="1133" y="631"/>
                    <a:pt x="1136" y="631"/>
                  </a:cubicBezTo>
                  <a:cubicBezTo>
                    <a:pt x="1140" y="631"/>
                    <a:pt x="1150" y="617"/>
                    <a:pt x="1161" y="614"/>
                  </a:cubicBezTo>
                  <a:cubicBezTo>
                    <a:pt x="1163" y="613"/>
                    <a:pt x="1199" y="600"/>
                    <a:pt x="1199" y="595"/>
                  </a:cubicBezTo>
                  <a:cubicBezTo>
                    <a:pt x="1199" y="590"/>
                    <a:pt x="1186" y="589"/>
                    <a:pt x="1182" y="589"/>
                  </a:cubicBezTo>
                  <a:cubicBezTo>
                    <a:pt x="1167" y="589"/>
                    <a:pt x="1143" y="574"/>
                    <a:pt x="1143" y="561"/>
                  </a:cubicBezTo>
                  <a:cubicBezTo>
                    <a:pt x="1143" y="558"/>
                    <a:pt x="1147" y="554"/>
                    <a:pt x="1148" y="548"/>
                  </a:cubicBezTo>
                  <a:cubicBezTo>
                    <a:pt x="1145" y="548"/>
                    <a:pt x="1140" y="547"/>
                    <a:pt x="1135" y="547"/>
                  </a:cubicBezTo>
                  <a:cubicBezTo>
                    <a:pt x="1138" y="543"/>
                    <a:pt x="1157" y="540"/>
                    <a:pt x="1157" y="529"/>
                  </a:cubicBezTo>
                  <a:cubicBezTo>
                    <a:pt x="1157" y="522"/>
                    <a:pt x="1149" y="521"/>
                    <a:pt x="1140" y="521"/>
                  </a:cubicBezTo>
                  <a:cubicBezTo>
                    <a:pt x="1137" y="521"/>
                    <a:pt x="1133" y="521"/>
                    <a:pt x="1130" y="521"/>
                  </a:cubicBezTo>
                  <a:cubicBezTo>
                    <a:pt x="1106" y="521"/>
                    <a:pt x="1096" y="538"/>
                    <a:pt x="1080" y="540"/>
                  </a:cubicBezTo>
                  <a:cubicBezTo>
                    <a:pt x="1087" y="526"/>
                    <a:pt x="1098" y="530"/>
                    <a:pt x="1110" y="519"/>
                  </a:cubicBezTo>
                  <a:cubicBezTo>
                    <a:pt x="1117" y="511"/>
                    <a:pt x="1112" y="507"/>
                    <a:pt x="1123" y="503"/>
                  </a:cubicBezTo>
                  <a:cubicBezTo>
                    <a:pt x="1132" y="500"/>
                    <a:pt x="1139" y="499"/>
                    <a:pt x="1147" y="499"/>
                  </a:cubicBezTo>
                  <a:cubicBezTo>
                    <a:pt x="1155" y="499"/>
                    <a:pt x="1164" y="500"/>
                    <a:pt x="1174" y="500"/>
                  </a:cubicBezTo>
                  <a:cubicBezTo>
                    <a:pt x="1187" y="500"/>
                    <a:pt x="1196" y="502"/>
                    <a:pt x="1205" y="502"/>
                  </a:cubicBezTo>
                  <a:cubicBezTo>
                    <a:pt x="1214" y="502"/>
                    <a:pt x="1223" y="500"/>
                    <a:pt x="1231" y="489"/>
                  </a:cubicBezTo>
                  <a:cubicBezTo>
                    <a:pt x="1239" y="479"/>
                    <a:pt x="1281" y="477"/>
                    <a:pt x="1281" y="460"/>
                  </a:cubicBezTo>
                  <a:cubicBezTo>
                    <a:pt x="1281" y="448"/>
                    <a:pt x="1277" y="442"/>
                    <a:pt x="1272" y="434"/>
                  </a:cubicBezTo>
                  <a:cubicBezTo>
                    <a:pt x="1268" y="434"/>
                    <a:pt x="1274" y="429"/>
                    <a:pt x="1268" y="426"/>
                  </a:cubicBezTo>
                  <a:cubicBezTo>
                    <a:pt x="1268" y="420"/>
                    <a:pt x="1268" y="420"/>
                    <a:pt x="1268" y="420"/>
                  </a:cubicBezTo>
                  <a:cubicBezTo>
                    <a:pt x="1256" y="427"/>
                    <a:pt x="1230" y="436"/>
                    <a:pt x="1218" y="436"/>
                  </a:cubicBezTo>
                  <a:cubicBezTo>
                    <a:pt x="1216" y="436"/>
                    <a:pt x="1213" y="435"/>
                    <a:pt x="1213" y="434"/>
                  </a:cubicBezTo>
                  <a:cubicBezTo>
                    <a:pt x="1223" y="428"/>
                    <a:pt x="1252" y="424"/>
                    <a:pt x="1256" y="414"/>
                  </a:cubicBezTo>
                  <a:cubicBezTo>
                    <a:pt x="1256" y="411"/>
                    <a:pt x="1252" y="411"/>
                    <a:pt x="1251" y="408"/>
                  </a:cubicBezTo>
                  <a:cubicBezTo>
                    <a:pt x="1250" y="408"/>
                    <a:pt x="1248" y="408"/>
                    <a:pt x="1247" y="408"/>
                  </a:cubicBezTo>
                  <a:cubicBezTo>
                    <a:pt x="1233" y="408"/>
                    <a:pt x="1211" y="402"/>
                    <a:pt x="1211" y="386"/>
                  </a:cubicBezTo>
                  <a:cubicBezTo>
                    <a:pt x="1211" y="384"/>
                    <a:pt x="1211" y="384"/>
                    <a:pt x="1211" y="384"/>
                  </a:cubicBezTo>
                  <a:cubicBezTo>
                    <a:pt x="1200" y="384"/>
                    <a:pt x="1193" y="377"/>
                    <a:pt x="1186" y="372"/>
                  </a:cubicBezTo>
                  <a:cubicBezTo>
                    <a:pt x="1189" y="370"/>
                    <a:pt x="1194" y="368"/>
                    <a:pt x="1194" y="362"/>
                  </a:cubicBezTo>
                  <a:cubicBezTo>
                    <a:pt x="1194" y="357"/>
                    <a:pt x="1189" y="352"/>
                    <a:pt x="1190" y="347"/>
                  </a:cubicBezTo>
                  <a:cubicBezTo>
                    <a:pt x="1186" y="346"/>
                    <a:pt x="1168" y="335"/>
                    <a:pt x="1173" y="325"/>
                  </a:cubicBezTo>
                  <a:cubicBezTo>
                    <a:pt x="1178" y="313"/>
                    <a:pt x="1156" y="310"/>
                    <a:pt x="1154" y="296"/>
                  </a:cubicBezTo>
                  <a:cubicBezTo>
                    <a:pt x="1153" y="296"/>
                    <a:pt x="1148" y="291"/>
                    <a:pt x="1145" y="289"/>
                  </a:cubicBezTo>
                  <a:cubicBezTo>
                    <a:pt x="1142" y="292"/>
                    <a:pt x="1133" y="297"/>
                    <a:pt x="1133" y="304"/>
                  </a:cubicBezTo>
                  <a:cubicBezTo>
                    <a:pt x="1133" y="312"/>
                    <a:pt x="1116" y="331"/>
                    <a:pt x="1103" y="331"/>
                  </a:cubicBezTo>
                  <a:cubicBezTo>
                    <a:pt x="1094" y="331"/>
                    <a:pt x="1092" y="320"/>
                    <a:pt x="1086" y="320"/>
                  </a:cubicBezTo>
                  <a:cubicBezTo>
                    <a:pt x="1077" y="320"/>
                    <a:pt x="1073" y="294"/>
                    <a:pt x="1072" y="283"/>
                  </a:cubicBezTo>
                  <a:cubicBezTo>
                    <a:pt x="1069" y="268"/>
                    <a:pt x="1041" y="279"/>
                    <a:pt x="1041" y="259"/>
                  </a:cubicBezTo>
                  <a:cubicBezTo>
                    <a:pt x="1026" y="257"/>
                    <a:pt x="1023" y="239"/>
                    <a:pt x="1008" y="239"/>
                  </a:cubicBezTo>
                  <a:cubicBezTo>
                    <a:pt x="1001" y="239"/>
                    <a:pt x="1001" y="244"/>
                    <a:pt x="993" y="244"/>
                  </a:cubicBezTo>
                  <a:cubicBezTo>
                    <a:pt x="978" y="244"/>
                    <a:pt x="969" y="235"/>
                    <a:pt x="954" y="235"/>
                  </a:cubicBezTo>
                  <a:cubicBezTo>
                    <a:pt x="946" y="235"/>
                    <a:pt x="938" y="239"/>
                    <a:pt x="938" y="248"/>
                  </a:cubicBezTo>
                  <a:cubicBezTo>
                    <a:pt x="938" y="254"/>
                    <a:pt x="957" y="261"/>
                    <a:pt x="940" y="272"/>
                  </a:cubicBezTo>
                  <a:cubicBezTo>
                    <a:pt x="933" y="277"/>
                    <a:pt x="949" y="288"/>
                    <a:pt x="950" y="296"/>
                  </a:cubicBezTo>
                  <a:cubicBezTo>
                    <a:pt x="952" y="312"/>
                    <a:pt x="937" y="316"/>
                    <a:pt x="930" y="318"/>
                  </a:cubicBezTo>
                  <a:cubicBezTo>
                    <a:pt x="942" y="339"/>
                    <a:pt x="961" y="346"/>
                    <a:pt x="961" y="381"/>
                  </a:cubicBezTo>
                  <a:cubicBezTo>
                    <a:pt x="961" y="390"/>
                    <a:pt x="929" y="414"/>
                    <a:pt x="918" y="416"/>
                  </a:cubicBezTo>
                  <a:cubicBezTo>
                    <a:pt x="937" y="425"/>
                    <a:pt x="930" y="454"/>
                    <a:pt x="937" y="463"/>
                  </a:cubicBezTo>
                  <a:cubicBezTo>
                    <a:pt x="935" y="466"/>
                    <a:pt x="928" y="470"/>
                    <a:pt x="927" y="476"/>
                  </a:cubicBezTo>
                  <a:cubicBezTo>
                    <a:pt x="922" y="476"/>
                    <a:pt x="918" y="483"/>
                    <a:pt x="914" y="483"/>
                  </a:cubicBezTo>
                  <a:cubicBezTo>
                    <a:pt x="913" y="483"/>
                    <a:pt x="912" y="482"/>
                    <a:pt x="912" y="482"/>
                  </a:cubicBezTo>
                  <a:cubicBezTo>
                    <a:pt x="898" y="471"/>
                    <a:pt x="880" y="455"/>
                    <a:pt x="880" y="440"/>
                  </a:cubicBezTo>
                  <a:cubicBezTo>
                    <a:pt x="880" y="423"/>
                    <a:pt x="883" y="410"/>
                    <a:pt x="868" y="400"/>
                  </a:cubicBezTo>
                  <a:cubicBezTo>
                    <a:pt x="834" y="400"/>
                    <a:pt x="834" y="400"/>
                    <a:pt x="834" y="400"/>
                  </a:cubicBezTo>
                  <a:cubicBezTo>
                    <a:pt x="814" y="386"/>
                    <a:pt x="792" y="377"/>
                    <a:pt x="769" y="368"/>
                  </a:cubicBezTo>
                  <a:cubicBezTo>
                    <a:pt x="765" y="367"/>
                    <a:pt x="753" y="358"/>
                    <a:pt x="745" y="358"/>
                  </a:cubicBezTo>
                  <a:cubicBezTo>
                    <a:pt x="737" y="358"/>
                    <a:pt x="734" y="366"/>
                    <a:pt x="726" y="366"/>
                  </a:cubicBezTo>
                  <a:cubicBezTo>
                    <a:pt x="726" y="353"/>
                    <a:pt x="717" y="323"/>
                    <a:pt x="706" y="323"/>
                  </a:cubicBezTo>
                  <a:cubicBezTo>
                    <a:pt x="700" y="323"/>
                    <a:pt x="698" y="328"/>
                    <a:pt x="692" y="329"/>
                  </a:cubicBezTo>
                  <a:cubicBezTo>
                    <a:pt x="695" y="322"/>
                    <a:pt x="692" y="320"/>
                    <a:pt x="692" y="305"/>
                  </a:cubicBezTo>
                  <a:cubicBezTo>
                    <a:pt x="692" y="284"/>
                    <a:pt x="699" y="271"/>
                    <a:pt x="711" y="259"/>
                  </a:cubicBezTo>
                  <a:cubicBezTo>
                    <a:pt x="715" y="255"/>
                    <a:pt x="724" y="234"/>
                    <a:pt x="728" y="233"/>
                  </a:cubicBezTo>
                  <a:cubicBezTo>
                    <a:pt x="737" y="230"/>
                    <a:pt x="753" y="235"/>
                    <a:pt x="753" y="222"/>
                  </a:cubicBezTo>
                  <a:cubicBezTo>
                    <a:pt x="753" y="214"/>
                    <a:pt x="733" y="214"/>
                    <a:pt x="726" y="209"/>
                  </a:cubicBezTo>
                  <a:cubicBezTo>
                    <a:pt x="726" y="209"/>
                    <a:pt x="726" y="210"/>
                    <a:pt x="726" y="210"/>
                  </a:cubicBezTo>
                  <a:cubicBezTo>
                    <a:pt x="727" y="210"/>
                    <a:pt x="726" y="209"/>
                    <a:pt x="726" y="208"/>
                  </a:cubicBezTo>
                  <a:cubicBezTo>
                    <a:pt x="726" y="207"/>
                    <a:pt x="727" y="207"/>
                    <a:pt x="729" y="207"/>
                  </a:cubicBezTo>
                  <a:cubicBezTo>
                    <a:pt x="733" y="207"/>
                    <a:pt x="741" y="208"/>
                    <a:pt x="757" y="213"/>
                  </a:cubicBezTo>
                  <a:cubicBezTo>
                    <a:pt x="758" y="214"/>
                    <a:pt x="759" y="214"/>
                    <a:pt x="760" y="214"/>
                  </a:cubicBezTo>
                  <a:cubicBezTo>
                    <a:pt x="767" y="214"/>
                    <a:pt x="762" y="202"/>
                    <a:pt x="768" y="202"/>
                  </a:cubicBezTo>
                  <a:cubicBezTo>
                    <a:pt x="769" y="202"/>
                    <a:pt x="773" y="202"/>
                    <a:pt x="780" y="202"/>
                  </a:cubicBezTo>
                  <a:cubicBezTo>
                    <a:pt x="792" y="202"/>
                    <a:pt x="799" y="189"/>
                    <a:pt x="808" y="183"/>
                  </a:cubicBezTo>
                  <a:cubicBezTo>
                    <a:pt x="808" y="175"/>
                    <a:pt x="808" y="175"/>
                    <a:pt x="808" y="175"/>
                  </a:cubicBezTo>
                  <a:cubicBezTo>
                    <a:pt x="790" y="170"/>
                    <a:pt x="772" y="173"/>
                    <a:pt x="764" y="157"/>
                  </a:cubicBezTo>
                  <a:cubicBezTo>
                    <a:pt x="764" y="157"/>
                    <a:pt x="770" y="157"/>
                    <a:pt x="773" y="157"/>
                  </a:cubicBezTo>
                  <a:cubicBezTo>
                    <a:pt x="780" y="161"/>
                    <a:pt x="787" y="169"/>
                    <a:pt x="797" y="169"/>
                  </a:cubicBezTo>
                  <a:cubicBezTo>
                    <a:pt x="805" y="169"/>
                    <a:pt x="821" y="158"/>
                    <a:pt x="821" y="152"/>
                  </a:cubicBezTo>
                  <a:cubicBezTo>
                    <a:pt x="821" y="150"/>
                    <a:pt x="813" y="140"/>
                    <a:pt x="817" y="140"/>
                  </a:cubicBezTo>
                  <a:cubicBezTo>
                    <a:pt x="829" y="140"/>
                    <a:pt x="833" y="151"/>
                    <a:pt x="840" y="151"/>
                  </a:cubicBezTo>
                  <a:cubicBezTo>
                    <a:pt x="845" y="151"/>
                    <a:pt x="848" y="147"/>
                    <a:pt x="858" y="147"/>
                  </a:cubicBezTo>
                  <a:cubicBezTo>
                    <a:pt x="856" y="144"/>
                    <a:pt x="856" y="140"/>
                    <a:pt x="859" y="140"/>
                  </a:cubicBezTo>
                  <a:cubicBezTo>
                    <a:pt x="860" y="140"/>
                    <a:pt x="862" y="141"/>
                    <a:pt x="864" y="144"/>
                  </a:cubicBezTo>
                  <a:cubicBezTo>
                    <a:pt x="864" y="145"/>
                    <a:pt x="865" y="145"/>
                    <a:pt x="866" y="145"/>
                  </a:cubicBezTo>
                  <a:cubicBezTo>
                    <a:pt x="873" y="145"/>
                    <a:pt x="895" y="125"/>
                    <a:pt x="895" y="119"/>
                  </a:cubicBezTo>
                  <a:cubicBezTo>
                    <a:pt x="895" y="114"/>
                    <a:pt x="883" y="109"/>
                    <a:pt x="883" y="106"/>
                  </a:cubicBezTo>
                  <a:cubicBezTo>
                    <a:pt x="883" y="102"/>
                    <a:pt x="875" y="94"/>
                    <a:pt x="892" y="86"/>
                  </a:cubicBezTo>
                  <a:cubicBezTo>
                    <a:pt x="894" y="81"/>
                    <a:pt x="892" y="82"/>
                    <a:pt x="892" y="73"/>
                  </a:cubicBezTo>
                  <a:cubicBezTo>
                    <a:pt x="875" y="73"/>
                    <a:pt x="879" y="59"/>
                    <a:pt x="858" y="59"/>
                  </a:cubicBezTo>
                  <a:cubicBezTo>
                    <a:pt x="853" y="59"/>
                    <a:pt x="849" y="56"/>
                    <a:pt x="845" y="56"/>
                  </a:cubicBezTo>
                  <a:cubicBezTo>
                    <a:pt x="838" y="56"/>
                    <a:pt x="831" y="60"/>
                    <a:pt x="831" y="66"/>
                  </a:cubicBezTo>
                  <a:cubicBezTo>
                    <a:pt x="831" y="73"/>
                    <a:pt x="839" y="76"/>
                    <a:pt x="839" y="81"/>
                  </a:cubicBezTo>
                  <a:cubicBezTo>
                    <a:pt x="839" y="86"/>
                    <a:pt x="827" y="86"/>
                    <a:pt x="824" y="91"/>
                  </a:cubicBezTo>
                  <a:cubicBezTo>
                    <a:pt x="820" y="100"/>
                    <a:pt x="822" y="107"/>
                    <a:pt x="814" y="117"/>
                  </a:cubicBezTo>
                  <a:cubicBezTo>
                    <a:pt x="811" y="120"/>
                    <a:pt x="808" y="122"/>
                    <a:pt x="805" y="122"/>
                  </a:cubicBezTo>
                  <a:cubicBezTo>
                    <a:pt x="796" y="122"/>
                    <a:pt x="786" y="106"/>
                    <a:pt x="786" y="102"/>
                  </a:cubicBezTo>
                  <a:cubicBezTo>
                    <a:pt x="786" y="95"/>
                    <a:pt x="795" y="96"/>
                    <a:pt x="795" y="89"/>
                  </a:cubicBezTo>
                  <a:cubicBezTo>
                    <a:pt x="795" y="85"/>
                    <a:pt x="780" y="70"/>
                    <a:pt x="776" y="70"/>
                  </a:cubicBezTo>
                  <a:cubicBezTo>
                    <a:pt x="761" y="70"/>
                    <a:pt x="771" y="93"/>
                    <a:pt x="755" y="93"/>
                  </a:cubicBezTo>
                  <a:cubicBezTo>
                    <a:pt x="755" y="84"/>
                    <a:pt x="754" y="77"/>
                    <a:pt x="743" y="72"/>
                  </a:cubicBezTo>
                  <a:cubicBezTo>
                    <a:pt x="744" y="70"/>
                    <a:pt x="745" y="68"/>
                    <a:pt x="748" y="66"/>
                  </a:cubicBezTo>
                  <a:cubicBezTo>
                    <a:pt x="739" y="61"/>
                    <a:pt x="728" y="66"/>
                    <a:pt x="722" y="58"/>
                  </a:cubicBezTo>
                  <a:cubicBezTo>
                    <a:pt x="725" y="56"/>
                    <a:pt x="735" y="52"/>
                    <a:pt x="735" y="45"/>
                  </a:cubicBezTo>
                  <a:cubicBezTo>
                    <a:pt x="735" y="35"/>
                    <a:pt x="719" y="36"/>
                    <a:pt x="719" y="28"/>
                  </a:cubicBezTo>
                  <a:cubicBezTo>
                    <a:pt x="718" y="11"/>
                    <a:pt x="707" y="1"/>
                    <a:pt x="686" y="0"/>
                  </a:cubicBezTo>
                  <a:cubicBezTo>
                    <a:pt x="686" y="0"/>
                    <a:pt x="686" y="0"/>
                    <a:pt x="686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34"/>
            <p:cNvSpPr>
              <a:spLocks noEditPoints="1"/>
            </p:cNvSpPr>
            <p:nvPr/>
          </p:nvSpPr>
          <p:spPr bwMode="auto">
            <a:xfrm>
              <a:off x="-2508" y="-27"/>
              <a:ext cx="1326" cy="958"/>
            </a:xfrm>
            <a:custGeom>
              <a:avLst/>
              <a:gdLst>
                <a:gd name="T0" fmla="*/ 400 w 561"/>
                <a:gd name="T1" fmla="*/ 44 h 405"/>
                <a:gd name="T2" fmla="*/ 400 w 561"/>
                <a:gd name="T3" fmla="*/ 44 h 405"/>
                <a:gd name="T4" fmla="*/ 400 w 561"/>
                <a:gd name="T5" fmla="*/ 42 h 405"/>
                <a:gd name="T6" fmla="*/ 139 w 561"/>
                <a:gd name="T7" fmla="*/ 15 h 405"/>
                <a:gd name="T8" fmla="*/ 129 w 561"/>
                <a:gd name="T9" fmla="*/ 16 h 405"/>
                <a:gd name="T10" fmla="*/ 120 w 561"/>
                <a:gd name="T11" fmla="*/ 16 h 405"/>
                <a:gd name="T12" fmla="*/ 23 w 561"/>
                <a:gd name="T13" fmla="*/ 66 h 405"/>
                <a:gd name="T14" fmla="*/ 43 w 561"/>
                <a:gd name="T15" fmla="*/ 93 h 405"/>
                <a:gd name="T16" fmla="*/ 91 w 561"/>
                <a:gd name="T17" fmla="*/ 139 h 405"/>
                <a:gd name="T18" fmla="*/ 76 w 561"/>
                <a:gd name="T19" fmla="*/ 139 h 405"/>
                <a:gd name="T20" fmla="*/ 57 w 561"/>
                <a:gd name="T21" fmla="*/ 127 h 405"/>
                <a:gd name="T22" fmla="*/ 0 w 561"/>
                <a:gd name="T23" fmla="*/ 150 h 405"/>
                <a:gd name="T24" fmla="*/ 14 w 561"/>
                <a:gd name="T25" fmla="*/ 164 h 405"/>
                <a:gd name="T26" fmla="*/ 49 w 561"/>
                <a:gd name="T27" fmla="*/ 179 h 405"/>
                <a:gd name="T28" fmla="*/ 71 w 561"/>
                <a:gd name="T29" fmla="*/ 182 h 405"/>
                <a:gd name="T30" fmla="*/ 98 w 561"/>
                <a:gd name="T31" fmla="*/ 173 h 405"/>
                <a:gd name="T32" fmla="*/ 101 w 561"/>
                <a:gd name="T33" fmla="*/ 181 h 405"/>
                <a:gd name="T34" fmla="*/ 94 w 561"/>
                <a:gd name="T35" fmla="*/ 182 h 405"/>
                <a:gd name="T36" fmla="*/ 62 w 561"/>
                <a:gd name="T37" fmla="*/ 216 h 405"/>
                <a:gd name="T38" fmla="*/ 43 w 561"/>
                <a:gd name="T39" fmla="*/ 267 h 405"/>
                <a:gd name="T40" fmla="*/ 71 w 561"/>
                <a:gd name="T41" fmla="*/ 293 h 405"/>
                <a:gd name="T42" fmla="*/ 86 w 561"/>
                <a:gd name="T43" fmla="*/ 292 h 405"/>
                <a:gd name="T44" fmla="*/ 91 w 561"/>
                <a:gd name="T45" fmla="*/ 316 h 405"/>
                <a:gd name="T46" fmla="*/ 105 w 561"/>
                <a:gd name="T47" fmla="*/ 312 h 405"/>
                <a:gd name="T48" fmla="*/ 131 w 561"/>
                <a:gd name="T49" fmla="*/ 319 h 405"/>
                <a:gd name="T50" fmla="*/ 149 w 561"/>
                <a:gd name="T51" fmla="*/ 313 h 405"/>
                <a:gd name="T52" fmla="*/ 176 w 561"/>
                <a:gd name="T53" fmla="*/ 306 h 405"/>
                <a:gd name="T54" fmla="*/ 109 w 561"/>
                <a:gd name="T55" fmla="*/ 367 h 405"/>
                <a:gd name="T56" fmla="*/ 67 w 561"/>
                <a:gd name="T57" fmla="*/ 393 h 405"/>
                <a:gd name="T58" fmla="*/ 50 w 561"/>
                <a:gd name="T59" fmla="*/ 405 h 405"/>
                <a:gd name="T60" fmla="*/ 136 w 561"/>
                <a:gd name="T61" fmla="*/ 369 h 405"/>
                <a:gd name="T62" fmla="*/ 183 w 561"/>
                <a:gd name="T63" fmla="*/ 332 h 405"/>
                <a:gd name="T64" fmla="*/ 207 w 561"/>
                <a:gd name="T65" fmla="*/ 303 h 405"/>
                <a:gd name="T66" fmla="*/ 261 w 561"/>
                <a:gd name="T67" fmla="*/ 256 h 405"/>
                <a:gd name="T68" fmla="*/ 237 w 561"/>
                <a:gd name="T69" fmla="*/ 287 h 405"/>
                <a:gd name="T70" fmla="*/ 233 w 561"/>
                <a:gd name="T71" fmla="*/ 298 h 405"/>
                <a:gd name="T72" fmla="*/ 292 w 561"/>
                <a:gd name="T73" fmla="*/ 272 h 405"/>
                <a:gd name="T74" fmla="*/ 308 w 561"/>
                <a:gd name="T75" fmla="*/ 256 h 405"/>
                <a:gd name="T76" fmla="*/ 387 w 561"/>
                <a:gd name="T77" fmla="*/ 283 h 405"/>
                <a:gd name="T78" fmla="*/ 459 w 561"/>
                <a:gd name="T79" fmla="*/ 321 h 405"/>
                <a:gd name="T80" fmla="*/ 483 w 561"/>
                <a:gd name="T81" fmla="*/ 320 h 405"/>
                <a:gd name="T82" fmla="*/ 492 w 561"/>
                <a:gd name="T83" fmla="*/ 323 h 405"/>
                <a:gd name="T84" fmla="*/ 495 w 561"/>
                <a:gd name="T85" fmla="*/ 342 h 405"/>
                <a:gd name="T86" fmla="*/ 509 w 561"/>
                <a:gd name="T87" fmla="*/ 342 h 405"/>
                <a:gd name="T88" fmla="*/ 511 w 561"/>
                <a:gd name="T89" fmla="*/ 359 h 405"/>
                <a:gd name="T90" fmla="*/ 526 w 561"/>
                <a:gd name="T91" fmla="*/ 375 h 405"/>
                <a:gd name="T92" fmla="*/ 554 w 561"/>
                <a:gd name="T93" fmla="*/ 390 h 405"/>
                <a:gd name="T94" fmla="*/ 561 w 561"/>
                <a:gd name="T95" fmla="*/ 380 h 405"/>
                <a:gd name="T96" fmla="*/ 535 w 561"/>
                <a:gd name="T97" fmla="*/ 356 h 405"/>
                <a:gd name="T98" fmla="*/ 518 w 561"/>
                <a:gd name="T99" fmla="*/ 328 h 405"/>
                <a:gd name="T100" fmla="*/ 470 w 561"/>
                <a:gd name="T101" fmla="*/ 288 h 405"/>
                <a:gd name="T102" fmla="*/ 429 w 561"/>
                <a:gd name="T103" fmla="*/ 280 h 405"/>
                <a:gd name="T104" fmla="*/ 413 w 561"/>
                <a:gd name="T105" fmla="*/ 275 h 405"/>
                <a:gd name="T106" fmla="*/ 400 w 561"/>
                <a:gd name="T107" fmla="*/ 272 h 405"/>
                <a:gd name="T108" fmla="*/ 400 w 561"/>
                <a:gd name="T109" fmla="*/ 44 h 405"/>
                <a:gd name="T110" fmla="*/ 342 w 561"/>
                <a:gd name="T111" fmla="*/ 37 h 405"/>
                <a:gd name="T112" fmla="*/ 241 w 561"/>
                <a:gd name="T113" fmla="*/ 24 h 405"/>
                <a:gd name="T114" fmla="*/ 199 w 561"/>
                <a:gd name="T115" fmla="*/ 13 h 405"/>
                <a:gd name="T116" fmla="*/ 176 w 561"/>
                <a:gd name="T117" fmla="*/ 15 h 405"/>
                <a:gd name="T118" fmla="*/ 179 w 561"/>
                <a:gd name="T119" fmla="*/ 8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1" h="405">
                  <a:moveTo>
                    <a:pt x="400" y="42"/>
                  </a:move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2"/>
                    <a:pt x="400" y="42"/>
                    <a:pt x="400" y="42"/>
                  </a:cubicBezTo>
                  <a:moveTo>
                    <a:pt x="162" y="0"/>
                  </a:moveTo>
                  <a:cubicBezTo>
                    <a:pt x="153" y="0"/>
                    <a:pt x="148" y="12"/>
                    <a:pt x="139" y="15"/>
                  </a:cubicBezTo>
                  <a:cubicBezTo>
                    <a:pt x="137" y="16"/>
                    <a:pt x="135" y="16"/>
                    <a:pt x="134" y="16"/>
                  </a:cubicBezTo>
                  <a:cubicBezTo>
                    <a:pt x="132" y="16"/>
                    <a:pt x="131" y="16"/>
                    <a:pt x="129" y="16"/>
                  </a:cubicBezTo>
                  <a:cubicBezTo>
                    <a:pt x="128" y="16"/>
                    <a:pt x="126" y="15"/>
                    <a:pt x="125" y="15"/>
                  </a:cubicBezTo>
                  <a:cubicBezTo>
                    <a:pt x="123" y="15"/>
                    <a:pt x="122" y="16"/>
                    <a:pt x="120" y="16"/>
                  </a:cubicBezTo>
                  <a:cubicBezTo>
                    <a:pt x="92" y="25"/>
                    <a:pt x="68" y="45"/>
                    <a:pt x="52" y="66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3" y="68"/>
                    <a:pt x="15" y="81"/>
                    <a:pt x="15" y="81"/>
                  </a:cubicBezTo>
                  <a:cubicBezTo>
                    <a:pt x="15" y="85"/>
                    <a:pt x="37" y="89"/>
                    <a:pt x="43" y="93"/>
                  </a:cubicBezTo>
                  <a:cubicBezTo>
                    <a:pt x="49" y="96"/>
                    <a:pt x="55" y="112"/>
                    <a:pt x="59" y="114"/>
                  </a:cubicBezTo>
                  <a:cubicBezTo>
                    <a:pt x="75" y="121"/>
                    <a:pt x="86" y="122"/>
                    <a:pt x="91" y="139"/>
                  </a:cubicBezTo>
                  <a:cubicBezTo>
                    <a:pt x="89" y="140"/>
                    <a:pt x="87" y="140"/>
                    <a:pt x="86" y="140"/>
                  </a:cubicBezTo>
                  <a:cubicBezTo>
                    <a:pt x="83" y="140"/>
                    <a:pt x="81" y="139"/>
                    <a:pt x="76" y="139"/>
                  </a:cubicBezTo>
                  <a:cubicBezTo>
                    <a:pt x="72" y="139"/>
                    <a:pt x="69" y="140"/>
                    <a:pt x="65" y="140"/>
                  </a:cubicBezTo>
                  <a:cubicBezTo>
                    <a:pt x="60" y="140"/>
                    <a:pt x="57" y="138"/>
                    <a:pt x="57" y="127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34" y="135"/>
                    <a:pt x="13" y="142"/>
                    <a:pt x="0" y="150"/>
                  </a:cubicBezTo>
                  <a:cubicBezTo>
                    <a:pt x="2" y="155"/>
                    <a:pt x="7" y="159"/>
                    <a:pt x="15" y="159"/>
                  </a:cubicBezTo>
                  <a:cubicBezTo>
                    <a:pt x="15" y="160"/>
                    <a:pt x="14" y="162"/>
                    <a:pt x="14" y="164"/>
                  </a:cubicBezTo>
                  <a:cubicBezTo>
                    <a:pt x="14" y="169"/>
                    <a:pt x="20" y="171"/>
                    <a:pt x="21" y="179"/>
                  </a:cubicBezTo>
                  <a:cubicBezTo>
                    <a:pt x="25" y="179"/>
                    <a:pt x="38" y="179"/>
                    <a:pt x="49" y="179"/>
                  </a:cubicBezTo>
                  <a:cubicBezTo>
                    <a:pt x="50" y="179"/>
                    <a:pt x="51" y="178"/>
                    <a:pt x="52" y="178"/>
                  </a:cubicBezTo>
                  <a:cubicBezTo>
                    <a:pt x="58" y="178"/>
                    <a:pt x="62" y="182"/>
                    <a:pt x="71" y="182"/>
                  </a:cubicBezTo>
                  <a:cubicBezTo>
                    <a:pt x="82" y="182"/>
                    <a:pt x="85" y="173"/>
                    <a:pt x="94" y="173"/>
                  </a:cubicBezTo>
                  <a:cubicBezTo>
                    <a:pt x="96" y="173"/>
                    <a:pt x="96" y="173"/>
                    <a:pt x="98" y="173"/>
                  </a:cubicBezTo>
                  <a:cubicBezTo>
                    <a:pt x="99" y="173"/>
                    <a:pt x="100" y="173"/>
                    <a:pt x="101" y="173"/>
                  </a:cubicBezTo>
                  <a:cubicBezTo>
                    <a:pt x="101" y="181"/>
                    <a:pt x="101" y="181"/>
                    <a:pt x="101" y="181"/>
                  </a:cubicBezTo>
                  <a:cubicBezTo>
                    <a:pt x="100" y="180"/>
                    <a:pt x="99" y="180"/>
                    <a:pt x="98" y="180"/>
                  </a:cubicBezTo>
                  <a:cubicBezTo>
                    <a:pt x="97" y="180"/>
                    <a:pt x="96" y="180"/>
                    <a:pt x="94" y="182"/>
                  </a:cubicBezTo>
                  <a:cubicBezTo>
                    <a:pt x="94" y="183"/>
                    <a:pt x="103" y="191"/>
                    <a:pt x="103" y="195"/>
                  </a:cubicBezTo>
                  <a:cubicBezTo>
                    <a:pt x="103" y="201"/>
                    <a:pt x="67" y="216"/>
                    <a:pt x="62" y="216"/>
                  </a:cubicBezTo>
                  <a:cubicBezTo>
                    <a:pt x="51" y="216"/>
                    <a:pt x="22" y="229"/>
                    <a:pt x="22" y="245"/>
                  </a:cubicBezTo>
                  <a:cubicBezTo>
                    <a:pt x="22" y="253"/>
                    <a:pt x="39" y="256"/>
                    <a:pt x="43" y="267"/>
                  </a:cubicBezTo>
                  <a:cubicBezTo>
                    <a:pt x="41" y="267"/>
                    <a:pt x="38" y="269"/>
                    <a:pt x="36" y="269"/>
                  </a:cubicBezTo>
                  <a:cubicBezTo>
                    <a:pt x="39" y="274"/>
                    <a:pt x="64" y="293"/>
                    <a:pt x="71" y="293"/>
                  </a:cubicBezTo>
                  <a:cubicBezTo>
                    <a:pt x="73" y="293"/>
                    <a:pt x="77" y="284"/>
                    <a:pt x="81" y="284"/>
                  </a:cubicBezTo>
                  <a:cubicBezTo>
                    <a:pt x="86" y="284"/>
                    <a:pt x="86" y="291"/>
                    <a:pt x="86" y="292"/>
                  </a:cubicBezTo>
                  <a:cubicBezTo>
                    <a:pt x="86" y="296"/>
                    <a:pt x="86" y="296"/>
                    <a:pt x="86" y="303"/>
                  </a:cubicBezTo>
                  <a:cubicBezTo>
                    <a:pt x="86" y="307"/>
                    <a:pt x="88" y="316"/>
                    <a:pt x="91" y="316"/>
                  </a:cubicBezTo>
                  <a:cubicBezTo>
                    <a:pt x="93" y="316"/>
                    <a:pt x="96" y="312"/>
                    <a:pt x="99" y="312"/>
                  </a:cubicBezTo>
                  <a:cubicBezTo>
                    <a:pt x="101" y="312"/>
                    <a:pt x="100" y="312"/>
                    <a:pt x="105" y="312"/>
                  </a:cubicBezTo>
                  <a:cubicBezTo>
                    <a:pt x="105" y="310"/>
                    <a:pt x="105" y="307"/>
                    <a:pt x="106" y="304"/>
                  </a:cubicBezTo>
                  <a:cubicBezTo>
                    <a:pt x="115" y="311"/>
                    <a:pt x="118" y="314"/>
                    <a:pt x="131" y="319"/>
                  </a:cubicBezTo>
                  <a:cubicBezTo>
                    <a:pt x="132" y="315"/>
                    <a:pt x="133" y="313"/>
                    <a:pt x="135" y="309"/>
                  </a:cubicBezTo>
                  <a:cubicBezTo>
                    <a:pt x="140" y="311"/>
                    <a:pt x="143" y="313"/>
                    <a:pt x="149" y="313"/>
                  </a:cubicBezTo>
                  <a:cubicBezTo>
                    <a:pt x="157" y="313"/>
                    <a:pt x="161" y="310"/>
                    <a:pt x="169" y="306"/>
                  </a:cubicBezTo>
                  <a:cubicBezTo>
                    <a:pt x="176" y="306"/>
                    <a:pt x="176" y="306"/>
                    <a:pt x="176" y="306"/>
                  </a:cubicBezTo>
                  <a:cubicBezTo>
                    <a:pt x="164" y="314"/>
                    <a:pt x="164" y="330"/>
                    <a:pt x="152" y="338"/>
                  </a:cubicBezTo>
                  <a:cubicBezTo>
                    <a:pt x="139" y="347"/>
                    <a:pt x="118" y="356"/>
                    <a:pt x="109" y="367"/>
                  </a:cubicBezTo>
                  <a:cubicBezTo>
                    <a:pt x="103" y="375"/>
                    <a:pt x="93" y="370"/>
                    <a:pt x="84" y="375"/>
                  </a:cubicBezTo>
                  <a:cubicBezTo>
                    <a:pt x="78" y="378"/>
                    <a:pt x="74" y="389"/>
                    <a:pt x="67" y="393"/>
                  </a:cubicBezTo>
                  <a:cubicBezTo>
                    <a:pt x="58" y="398"/>
                    <a:pt x="48" y="394"/>
                    <a:pt x="42" y="404"/>
                  </a:cubicBezTo>
                  <a:cubicBezTo>
                    <a:pt x="45" y="404"/>
                    <a:pt x="47" y="405"/>
                    <a:pt x="50" y="405"/>
                  </a:cubicBezTo>
                  <a:cubicBezTo>
                    <a:pt x="67" y="405"/>
                    <a:pt x="77" y="387"/>
                    <a:pt x="94" y="385"/>
                  </a:cubicBezTo>
                  <a:cubicBezTo>
                    <a:pt x="109" y="382"/>
                    <a:pt x="128" y="377"/>
                    <a:pt x="136" y="369"/>
                  </a:cubicBezTo>
                  <a:cubicBezTo>
                    <a:pt x="144" y="360"/>
                    <a:pt x="162" y="355"/>
                    <a:pt x="170" y="345"/>
                  </a:cubicBezTo>
                  <a:cubicBezTo>
                    <a:pt x="174" y="340"/>
                    <a:pt x="176" y="334"/>
                    <a:pt x="183" y="332"/>
                  </a:cubicBezTo>
                  <a:cubicBezTo>
                    <a:pt x="195" y="327"/>
                    <a:pt x="207" y="323"/>
                    <a:pt x="207" y="311"/>
                  </a:cubicBezTo>
                  <a:cubicBezTo>
                    <a:pt x="207" y="308"/>
                    <a:pt x="207" y="305"/>
                    <a:pt x="207" y="303"/>
                  </a:cubicBezTo>
                  <a:cubicBezTo>
                    <a:pt x="207" y="285"/>
                    <a:pt x="242" y="256"/>
                    <a:pt x="255" y="256"/>
                  </a:cubicBezTo>
                  <a:cubicBezTo>
                    <a:pt x="257" y="256"/>
                    <a:pt x="256" y="256"/>
                    <a:pt x="261" y="256"/>
                  </a:cubicBezTo>
                  <a:cubicBezTo>
                    <a:pt x="261" y="258"/>
                    <a:pt x="260" y="260"/>
                    <a:pt x="260" y="262"/>
                  </a:cubicBezTo>
                  <a:cubicBezTo>
                    <a:pt x="245" y="266"/>
                    <a:pt x="237" y="275"/>
                    <a:pt x="237" y="287"/>
                  </a:cubicBezTo>
                  <a:cubicBezTo>
                    <a:pt x="237" y="290"/>
                    <a:pt x="235" y="290"/>
                    <a:pt x="238" y="293"/>
                  </a:cubicBezTo>
                  <a:cubicBezTo>
                    <a:pt x="237" y="294"/>
                    <a:pt x="233" y="294"/>
                    <a:pt x="233" y="298"/>
                  </a:cubicBezTo>
                  <a:cubicBezTo>
                    <a:pt x="233" y="300"/>
                    <a:pt x="237" y="301"/>
                    <a:pt x="239" y="301"/>
                  </a:cubicBezTo>
                  <a:cubicBezTo>
                    <a:pt x="251" y="301"/>
                    <a:pt x="285" y="282"/>
                    <a:pt x="292" y="272"/>
                  </a:cubicBezTo>
                  <a:cubicBezTo>
                    <a:pt x="289" y="270"/>
                    <a:pt x="288" y="268"/>
                    <a:pt x="286" y="264"/>
                  </a:cubicBezTo>
                  <a:cubicBezTo>
                    <a:pt x="291" y="262"/>
                    <a:pt x="302" y="259"/>
                    <a:pt x="308" y="256"/>
                  </a:cubicBezTo>
                  <a:cubicBezTo>
                    <a:pt x="317" y="275"/>
                    <a:pt x="340" y="277"/>
                    <a:pt x="358" y="283"/>
                  </a:cubicBezTo>
                  <a:cubicBezTo>
                    <a:pt x="387" y="283"/>
                    <a:pt x="387" y="283"/>
                    <a:pt x="387" y="283"/>
                  </a:cubicBezTo>
                  <a:cubicBezTo>
                    <a:pt x="402" y="292"/>
                    <a:pt x="420" y="291"/>
                    <a:pt x="434" y="301"/>
                  </a:cubicBezTo>
                  <a:cubicBezTo>
                    <a:pt x="440" y="306"/>
                    <a:pt x="448" y="321"/>
                    <a:pt x="459" y="321"/>
                  </a:cubicBezTo>
                  <a:cubicBezTo>
                    <a:pt x="463" y="321"/>
                    <a:pt x="465" y="316"/>
                    <a:pt x="467" y="312"/>
                  </a:cubicBezTo>
                  <a:cubicBezTo>
                    <a:pt x="471" y="316"/>
                    <a:pt x="475" y="320"/>
                    <a:pt x="483" y="320"/>
                  </a:cubicBezTo>
                  <a:cubicBezTo>
                    <a:pt x="483" y="319"/>
                    <a:pt x="484" y="318"/>
                    <a:pt x="485" y="318"/>
                  </a:cubicBezTo>
                  <a:cubicBezTo>
                    <a:pt x="487" y="318"/>
                    <a:pt x="490" y="321"/>
                    <a:pt x="492" y="323"/>
                  </a:cubicBezTo>
                  <a:cubicBezTo>
                    <a:pt x="491" y="326"/>
                    <a:pt x="487" y="328"/>
                    <a:pt x="487" y="334"/>
                  </a:cubicBezTo>
                  <a:cubicBezTo>
                    <a:pt x="487" y="338"/>
                    <a:pt x="493" y="342"/>
                    <a:pt x="495" y="342"/>
                  </a:cubicBezTo>
                  <a:cubicBezTo>
                    <a:pt x="502" y="342"/>
                    <a:pt x="499" y="336"/>
                    <a:pt x="509" y="335"/>
                  </a:cubicBezTo>
                  <a:cubicBezTo>
                    <a:pt x="509" y="337"/>
                    <a:pt x="509" y="339"/>
                    <a:pt x="509" y="342"/>
                  </a:cubicBezTo>
                  <a:cubicBezTo>
                    <a:pt x="509" y="347"/>
                    <a:pt x="501" y="347"/>
                    <a:pt x="501" y="351"/>
                  </a:cubicBezTo>
                  <a:cubicBezTo>
                    <a:pt x="501" y="355"/>
                    <a:pt x="503" y="359"/>
                    <a:pt x="511" y="359"/>
                  </a:cubicBezTo>
                  <a:cubicBezTo>
                    <a:pt x="520" y="359"/>
                    <a:pt x="526" y="359"/>
                    <a:pt x="526" y="367"/>
                  </a:cubicBezTo>
                  <a:cubicBezTo>
                    <a:pt x="526" y="372"/>
                    <a:pt x="526" y="370"/>
                    <a:pt x="526" y="375"/>
                  </a:cubicBezTo>
                  <a:cubicBezTo>
                    <a:pt x="526" y="381"/>
                    <a:pt x="540" y="391"/>
                    <a:pt x="549" y="391"/>
                  </a:cubicBezTo>
                  <a:cubicBezTo>
                    <a:pt x="551" y="391"/>
                    <a:pt x="551" y="390"/>
                    <a:pt x="554" y="390"/>
                  </a:cubicBezTo>
                  <a:cubicBezTo>
                    <a:pt x="554" y="387"/>
                    <a:pt x="561" y="386"/>
                    <a:pt x="561" y="380"/>
                  </a:cubicBezTo>
                  <a:cubicBezTo>
                    <a:pt x="561" y="380"/>
                    <a:pt x="561" y="380"/>
                    <a:pt x="561" y="380"/>
                  </a:cubicBezTo>
                  <a:cubicBezTo>
                    <a:pt x="561" y="369"/>
                    <a:pt x="552" y="366"/>
                    <a:pt x="548" y="361"/>
                  </a:cubicBezTo>
                  <a:cubicBezTo>
                    <a:pt x="544" y="357"/>
                    <a:pt x="538" y="359"/>
                    <a:pt x="535" y="356"/>
                  </a:cubicBezTo>
                  <a:cubicBezTo>
                    <a:pt x="529" y="350"/>
                    <a:pt x="526" y="342"/>
                    <a:pt x="524" y="335"/>
                  </a:cubicBezTo>
                  <a:cubicBezTo>
                    <a:pt x="523" y="331"/>
                    <a:pt x="519" y="330"/>
                    <a:pt x="518" y="328"/>
                  </a:cubicBezTo>
                  <a:cubicBezTo>
                    <a:pt x="504" y="307"/>
                    <a:pt x="496" y="301"/>
                    <a:pt x="480" y="285"/>
                  </a:cubicBezTo>
                  <a:cubicBezTo>
                    <a:pt x="476" y="288"/>
                    <a:pt x="473" y="287"/>
                    <a:pt x="470" y="288"/>
                  </a:cubicBezTo>
                  <a:cubicBezTo>
                    <a:pt x="463" y="290"/>
                    <a:pt x="463" y="301"/>
                    <a:pt x="455" y="301"/>
                  </a:cubicBezTo>
                  <a:cubicBezTo>
                    <a:pt x="445" y="301"/>
                    <a:pt x="434" y="287"/>
                    <a:pt x="429" y="280"/>
                  </a:cubicBezTo>
                  <a:cubicBezTo>
                    <a:pt x="426" y="276"/>
                    <a:pt x="421" y="275"/>
                    <a:pt x="416" y="275"/>
                  </a:cubicBezTo>
                  <a:cubicBezTo>
                    <a:pt x="415" y="275"/>
                    <a:pt x="414" y="275"/>
                    <a:pt x="413" y="275"/>
                  </a:cubicBezTo>
                  <a:cubicBezTo>
                    <a:pt x="412" y="275"/>
                    <a:pt x="411" y="275"/>
                    <a:pt x="410" y="275"/>
                  </a:cubicBezTo>
                  <a:cubicBezTo>
                    <a:pt x="406" y="275"/>
                    <a:pt x="402" y="275"/>
                    <a:pt x="400" y="272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387" y="40"/>
                    <a:pt x="382" y="34"/>
                    <a:pt x="367" y="34"/>
                  </a:cubicBezTo>
                  <a:cubicBezTo>
                    <a:pt x="357" y="34"/>
                    <a:pt x="351" y="37"/>
                    <a:pt x="342" y="37"/>
                  </a:cubicBezTo>
                  <a:cubicBezTo>
                    <a:pt x="325" y="37"/>
                    <a:pt x="293" y="35"/>
                    <a:pt x="282" y="24"/>
                  </a:cubicBezTo>
                  <a:cubicBezTo>
                    <a:pt x="241" y="24"/>
                    <a:pt x="241" y="24"/>
                    <a:pt x="241" y="24"/>
                  </a:cubicBezTo>
                  <a:cubicBezTo>
                    <a:pt x="234" y="20"/>
                    <a:pt x="232" y="18"/>
                    <a:pt x="226" y="13"/>
                  </a:cubicBezTo>
                  <a:cubicBezTo>
                    <a:pt x="199" y="13"/>
                    <a:pt x="199" y="13"/>
                    <a:pt x="199" y="13"/>
                  </a:cubicBezTo>
                  <a:cubicBezTo>
                    <a:pt x="194" y="12"/>
                    <a:pt x="193" y="10"/>
                    <a:pt x="187" y="8"/>
                  </a:cubicBezTo>
                  <a:cubicBezTo>
                    <a:pt x="185" y="12"/>
                    <a:pt x="180" y="15"/>
                    <a:pt x="176" y="15"/>
                  </a:cubicBezTo>
                  <a:cubicBezTo>
                    <a:pt x="175" y="15"/>
                    <a:pt x="174" y="15"/>
                    <a:pt x="174" y="15"/>
                  </a:cubicBezTo>
                  <a:cubicBezTo>
                    <a:pt x="175" y="12"/>
                    <a:pt x="176" y="11"/>
                    <a:pt x="179" y="8"/>
                  </a:cubicBezTo>
                  <a:cubicBezTo>
                    <a:pt x="172" y="6"/>
                    <a:pt x="169" y="0"/>
                    <a:pt x="162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35"/>
            <p:cNvSpPr>
              <a:spLocks/>
            </p:cNvSpPr>
            <p:nvPr/>
          </p:nvSpPr>
          <p:spPr bwMode="auto">
            <a:xfrm>
              <a:off x="-1314" y="830"/>
              <a:ext cx="64" cy="80"/>
            </a:xfrm>
            <a:custGeom>
              <a:avLst/>
              <a:gdLst>
                <a:gd name="T0" fmla="*/ 6 w 27"/>
                <a:gd name="T1" fmla="*/ 0 h 34"/>
                <a:gd name="T2" fmla="*/ 0 w 27"/>
                <a:gd name="T3" fmla="*/ 12 h 34"/>
                <a:gd name="T4" fmla="*/ 5 w 27"/>
                <a:gd name="T5" fmla="*/ 10 h 34"/>
                <a:gd name="T6" fmla="*/ 12 w 27"/>
                <a:gd name="T7" fmla="*/ 12 h 34"/>
                <a:gd name="T8" fmla="*/ 12 w 27"/>
                <a:gd name="T9" fmla="*/ 23 h 34"/>
                <a:gd name="T10" fmla="*/ 23 w 27"/>
                <a:gd name="T11" fmla="*/ 34 h 34"/>
                <a:gd name="T12" fmla="*/ 27 w 27"/>
                <a:gd name="T13" fmla="*/ 29 h 34"/>
                <a:gd name="T14" fmla="*/ 14 w 27"/>
                <a:gd name="T15" fmla="*/ 2 h 34"/>
                <a:gd name="T16" fmla="*/ 6 w 27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4">
                  <a:moveTo>
                    <a:pt x="6" y="0"/>
                  </a:moveTo>
                  <a:cubicBezTo>
                    <a:pt x="2" y="0"/>
                    <a:pt x="0" y="3"/>
                    <a:pt x="0" y="12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6" y="10"/>
                    <a:pt x="7" y="11"/>
                    <a:pt x="12" y="12"/>
                  </a:cubicBezTo>
                  <a:cubicBezTo>
                    <a:pt x="10" y="15"/>
                    <a:pt x="12" y="19"/>
                    <a:pt x="12" y="23"/>
                  </a:cubicBezTo>
                  <a:cubicBezTo>
                    <a:pt x="12" y="23"/>
                    <a:pt x="18" y="34"/>
                    <a:pt x="23" y="34"/>
                  </a:cubicBezTo>
                  <a:cubicBezTo>
                    <a:pt x="25" y="34"/>
                    <a:pt x="27" y="33"/>
                    <a:pt x="27" y="29"/>
                  </a:cubicBezTo>
                  <a:cubicBezTo>
                    <a:pt x="27" y="17"/>
                    <a:pt x="13" y="16"/>
                    <a:pt x="14" y="2"/>
                  </a:cubicBezTo>
                  <a:cubicBezTo>
                    <a:pt x="11" y="1"/>
                    <a:pt x="8" y="0"/>
                    <a:pt x="6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36"/>
            <p:cNvSpPr>
              <a:spLocks/>
            </p:cNvSpPr>
            <p:nvPr/>
          </p:nvSpPr>
          <p:spPr bwMode="auto">
            <a:xfrm>
              <a:off x="-1406" y="733"/>
              <a:ext cx="66" cy="101"/>
            </a:xfrm>
            <a:custGeom>
              <a:avLst/>
              <a:gdLst>
                <a:gd name="T0" fmla="*/ 18 w 28"/>
                <a:gd name="T1" fmla="*/ 0 h 43"/>
                <a:gd name="T2" fmla="*/ 14 w 28"/>
                <a:gd name="T3" fmla="*/ 2 h 43"/>
                <a:gd name="T4" fmla="*/ 6 w 28"/>
                <a:gd name="T5" fmla="*/ 0 h 43"/>
                <a:gd name="T6" fmla="*/ 0 w 28"/>
                <a:gd name="T7" fmla="*/ 6 h 43"/>
                <a:gd name="T8" fmla="*/ 14 w 28"/>
                <a:gd name="T9" fmla="*/ 21 h 43"/>
                <a:gd name="T10" fmla="*/ 22 w 28"/>
                <a:gd name="T11" fmla="*/ 43 h 43"/>
                <a:gd name="T12" fmla="*/ 24 w 28"/>
                <a:gd name="T13" fmla="*/ 22 h 43"/>
                <a:gd name="T14" fmla="*/ 20 w 28"/>
                <a:gd name="T15" fmla="*/ 23 h 43"/>
                <a:gd name="T16" fmla="*/ 18 w 28"/>
                <a:gd name="T17" fmla="*/ 22 h 43"/>
                <a:gd name="T18" fmla="*/ 18 w 28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3">
                  <a:moveTo>
                    <a:pt x="18" y="0"/>
                  </a:moveTo>
                  <a:cubicBezTo>
                    <a:pt x="16" y="2"/>
                    <a:pt x="15" y="2"/>
                    <a:pt x="14" y="2"/>
                  </a:cubicBezTo>
                  <a:cubicBezTo>
                    <a:pt x="12" y="2"/>
                    <a:pt x="12" y="0"/>
                    <a:pt x="6" y="0"/>
                  </a:cubicBezTo>
                  <a:cubicBezTo>
                    <a:pt x="4" y="0"/>
                    <a:pt x="0" y="1"/>
                    <a:pt x="0" y="6"/>
                  </a:cubicBezTo>
                  <a:cubicBezTo>
                    <a:pt x="0" y="13"/>
                    <a:pt x="6" y="20"/>
                    <a:pt x="14" y="21"/>
                  </a:cubicBezTo>
                  <a:cubicBezTo>
                    <a:pt x="14" y="30"/>
                    <a:pt x="16" y="36"/>
                    <a:pt x="22" y="43"/>
                  </a:cubicBezTo>
                  <a:cubicBezTo>
                    <a:pt x="28" y="37"/>
                    <a:pt x="22" y="30"/>
                    <a:pt x="24" y="22"/>
                  </a:cubicBezTo>
                  <a:cubicBezTo>
                    <a:pt x="23" y="23"/>
                    <a:pt x="21" y="23"/>
                    <a:pt x="20" y="23"/>
                  </a:cubicBezTo>
                  <a:cubicBezTo>
                    <a:pt x="19" y="23"/>
                    <a:pt x="18" y="23"/>
                    <a:pt x="18" y="22"/>
                  </a:cubicBezTo>
                  <a:cubicBezTo>
                    <a:pt x="16" y="14"/>
                    <a:pt x="18" y="14"/>
                    <a:pt x="18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37"/>
            <p:cNvSpPr>
              <a:spLocks/>
            </p:cNvSpPr>
            <p:nvPr/>
          </p:nvSpPr>
          <p:spPr bwMode="auto">
            <a:xfrm>
              <a:off x="-801" y="-204"/>
              <a:ext cx="655" cy="343"/>
            </a:xfrm>
            <a:custGeom>
              <a:avLst/>
              <a:gdLst>
                <a:gd name="T0" fmla="*/ 202 w 277"/>
                <a:gd name="T1" fmla="*/ 0 h 145"/>
                <a:gd name="T2" fmla="*/ 186 w 277"/>
                <a:gd name="T3" fmla="*/ 9 h 145"/>
                <a:gd name="T4" fmla="*/ 186 w 277"/>
                <a:gd name="T5" fmla="*/ 15 h 145"/>
                <a:gd name="T6" fmla="*/ 181 w 277"/>
                <a:gd name="T7" fmla="*/ 16 h 145"/>
                <a:gd name="T8" fmla="*/ 171 w 277"/>
                <a:gd name="T9" fmla="*/ 15 h 145"/>
                <a:gd name="T10" fmla="*/ 162 w 277"/>
                <a:gd name="T11" fmla="*/ 21 h 145"/>
                <a:gd name="T12" fmla="*/ 174 w 277"/>
                <a:gd name="T13" fmla="*/ 58 h 145"/>
                <a:gd name="T14" fmla="*/ 167 w 277"/>
                <a:gd name="T15" fmla="*/ 62 h 145"/>
                <a:gd name="T16" fmla="*/ 158 w 277"/>
                <a:gd name="T17" fmla="*/ 43 h 145"/>
                <a:gd name="T18" fmla="*/ 141 w 277"/>
                <a:gd name="T19" fmla="*/ 28 h 145"/>
                <a:gd name="T20" fmla="*/ 129 w 277"/>
                <a:gd name="T21" fmla="*/ 28 h 145"/>
                <a:gd name="T22" fmla="*/ 132 w 277"/>
                <a:gd name="T23" fmla="*/ 37 h 145"/>
                <a:gd name="T24" fmla="*/ 116 w 277"/>
                <a:gd name="T25" fmla="*/ 41 h 145"/>
                <a:gd name="T26" fmla="*/ 92 w 277"/>
                <a:gd name="T27" fmla="*/ 25 h 145"/>
                <a:gd name="T28" fmla="*/ 76 w 277"/>
                <a:gd name="T29" fmla="*/ 35 h 145"/>
                <a:gd name="T30" fmla="*/ 67 w 277"/>
                <a:gd name="T31" fmla="*/ 16 h 145"/>
                <a:gd name="T32" fmla="*/ 0 w 277"/>
                <a:gd name="T33" fmla="*/ 61 h 145"/>
                <a:gd name="T34" fmla="*/ 16 w 277"/>
                <a:gd name="T35" fmla="*/ 72 h 145"/>
                <a:gd name="T36" fmla="*/ 26 w 277"/>
                <a:gd name="T37" fmla="*/ 71 h 145"/>
                <a:gd name="T38" fmla="*/ 34 w 277"/>
                <a:gd name="T39" fmla="*/ 72 h 145"/>
                <a:gd name="T40" fmla="*/ 13 w 277"/>
                <a:gd name="T41" fmla="*/ 83 h 145"/>
                <a:gd name="T42" fmla="*/ 33 w 277"/>
                <a:gd name="T43" fmla="*/ 94 h 145"/>
                <a:gd name="T44" fmla="*/ 54 w 277"/>
                <a:gd name="T45" fmla="*/ 93 h 145"/>
                <a:gd name="T46" fmla="*/ 82 w 277"/>
                <a:gd name="T47" fmla="*/ 93 h 145"/>
                <a:gd name="T48" fmla="*/ 95 w 277"/>
                <a:gd name="T49" fmla="*/ 98 h 145"/>
                <a:gd name="T50" fmla="*/ 77 w 277"/>
                <a:gd name="T51" fmla="*/ 99 h 145"/>
                <a:gd name="T52" fmla="*/ 26 w 277"/>
                <a:gd name="T53" fmla="*/ 111 h 145"/>
                <a:gd name="T54" fmla="*/ 51 w 277"/>
                <a:gd name="T55" fmla="*/ 130 h 145"/>
                <a:gd name="T56" fmla="*/ 64 w 277"/>
                <a:gd name="T57" fmla="*/ 129 h 145"/>
                <a:gd name="T58" fmla="*/ 80 w 277"/>
                <a:gd name="T59" fmla="*/ 132 h 145"/>
                <a:gd name="T60" fmla="*/ 90 w 277"/>
                <a:gd name="T61" fmla="*/ 145 h 145"/>
                <a:gd name="T62" fmla="*/ 137 w 277"/>
                <a:gd name="T63" fmla="*/ 145 h 145"/>
                <a:gd name="T64" fmla="*/ 175 w 277"/>
                <a:gd name="T65" fmla="*/ 135 h 145"/>
                <a:gd name="T66" fmla="*/ 189 w 277"/>
                <a:gd name="T67" fmla="*/ 125 h 145"/>
                <a:gd name="T68" fmla="*/ 232 w 277"/>
                <a:gd name="T69" fmla="*/ 141 h 145"/>
                <a:gd name="T70" fmla="*/ 236 w 277"/>
                <a:gd name="T71" fmla="*/ 141 h 145"/>
                <a:gd name="T72" fmla="*/ 262 w 277"/>
                <a:gd name="T73" fmla="*/ 132 h 145"/>
                <a:gd name="T74" fmla="*/ 257 w 277"/>
                <a:gd name="T75" fmla="*/ 124 h 145"/>
                <a:gd name="T76" fmla="*/ 249 w 277"/>
                <a:gd name="T77" fmla="*/ 120 h 145"/>
                <a:gd name="T78" fmla="*/ 256 w 277"/>
                <a:gd name="T79" fmla="*/ 115 h 145"/>
                <a:gd name="T80" fmla="*/ 265 w 277"/>
                <a:gd name="T81" fmla="*/ 115 h 145"/>
                <a:gd name="T82" fmla="*/ 277 w 277"/>
                <a:gd name="T83" fmla="*/ 111 h 145"/>
                <a:gd name="T84" fmla="*/ 223 w 277"/>
                <a:gd name="T85" fmla="*/ 74 h 145"/>
                <a:gd name="T86" fmla="*/ 208 w 277"/>
                <a:gd name="T87" fmla="*/ 29 h 145"/>
                <a:gd name="T88" fmla="*/ 220 w 277"/>
                <a:gd name="T89" fmla="*/ 12 h 145"/>
                <a:gd name="T90" fmla="*/ 202 w 277"/>
                <a:gd name="T9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7" h="145">
                  <a:moveTo>
                    <a:pt x="202" y="0"/>
                  </a:moveTo>
                  <a:cubicBezTo>
                    <a:pt x="193" y="0"/>
                    <a:pt x="186" y="4"/>
                    <a:pt x="186" y="9"/>
                  </a:cubicBezTo>
                  <a:cubicBezTo>
                    <a:pt x="186" y="11"/>
                    <a:pt x="186" y="13"/>
                    <a:pt x="186" y="15"/>
                  </a:cubicBezTo>
                  <a:cubicBezTo>
                    <a:pt x="183" y="16"/>
                    <a:pt x="182" y="16"/>
                    <a:pt x="181" y="16"/>
                  </a:cubicBezTo>
                  <a:cubicBezTo>
                    <a:pt x="178" y="16"/>
                    <a:pt x="178" y="15"/>
                    <a:pt x="171" y="15"/>
                  </a:cubicBezTo>
                  <a:cubicBezTo>
                    <a:pt x="167" y="15"/>
                    <a:pt x="162" y="17"/>
                    <a:pt x="162" y="21"/>
                  </a:cubicBezTo>
                  <a:cubicBezTo>
                    <a:pt x="162" y="26"/>
                    <a:pt x="170" y="51"/>
                    <a:pt x="174" y="58"/>
                  </a:cubicBezTo>
                  <a:cubicBezTo>
                    <a:pt x="171" y="60"/>
                    <a:pt x="171" y="62"/>
                    <a:pt x="167" y="62"/>
                  </a:cubicBezTo>
                  <a:cubicBezTo>
                    <a:pt x="158" y="62"/>
                    <a:pt x="161" y="49"/>
                    <a:pt x="158" y="43"/>
                  </a:cubicBezTo>
                  <a:cubicBezTo>
                    <a:pt x="156" y="37"/>
                    <a:pt x="148" y="30"/>
                    <a:pt x="141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30" y="31"/>
                    <a:pt x="131" y="33"/>
                    <a:pt x="132" y="37"/>
                  </a:cubicBezTo>
                  <a:cubicBezTo>
                    <a:pt x="126" y="39"/>
                    <a:pt x="122" y="40"/>
                    <a:pt x="116" y="41"/>
                  </a:cubicBezTo>
                  <a:cubicBezTo>
                    <a:pt x="112" y="31"/>
                    <a:pt x="107" y="25"/>
                    <a:pt x="92" y="25"/>
                  </a:cubicBezTo>
                  <a:cubicBezTo>
                    <a:pt x="84" y="25"/>
                    <a:pt x="80" y="32"/>
                    <a:pt x="76" y="35"/>
                  </a:cubicBezTo>
                  <a:cubicBezTo>
                    <a:pt x="74" y="31"/>
                    <a:pt x="74" y="16"/>
                    <a:pt x="67" y="16"/>
                  </a:cubicBezTo>
                  <a:cubicBezTo>
                    <a:pt x="48" y="16"/>
                    <a:pt x="0" y="35"/>
                    <a:pt x="0" y="61"/>
                  </a:cubicBezTo>
                  <a:cubicBezTo>
                    <a:pt x="0" y="64"/>
                    <a:pt x="10" y="72"/>
                    <a:pt x="16" y="72"/>
                  </a:cubicBezTo>
                  <a:cubicBezTo>
                    <a:pt x="20" y="72"/>
                    <a:pt x="23" y="71"/>
                    <a:pt x="26" y="71"/>
                  </a:cubicBezTo>
                  <a:cubicBezTo>
                    <a:pt x="28" y="71"/>
                    <a:pt x="31" y="71"/>
                    <a:pt x="34" y="72"/>
                  </a:cubicBezTo>
                  <a:cubicBezTo>
                    <a:pt x="28" y="76"/>
                    <a:pt x="13" y="72"/>
                    <a:pt x="13" y="83"/>
                  </a:cubicBezTo>
                  <a:cubicBezTo>
                    <a:pt x="13" y="92"/>
                    <a:pt x="23" y="94"/>
                    <a:pt x="33" y="94"/>
                  </a:cubicBezTo>
                  <a:cubicBezTo>
                    <a:pt x="41" y="94"/>
                    <a:pt x="49" y="93"/>
                    <a:pt x="54" y="93"/>
                  </a:cubicBezTo>
                  <a:cubicBezTo>
                    <a:pt x="59" y="93"/>
                    <a:pt x="72" y="93"/>
                    <a:pt x="82" y="93"/>
                  </a:cubicBezTo>
                  <a:cubicBezTo>
                    <a:pt x="87" y="93"/>
                    <a:pt x="91" y="96"/>
                    <a:pt x="95" y="98"/>
                  </a:cubicBezTo>
                  <a:cubicBezTo>
                    <a:pt x="89" y="98"/>
                    <a:pt x="85" y="99"/>
                    <a:pt x="77" y="99"/>
                  </a:cubicBezTo>
                  <a:cubicBezTo>
                    <a:pt x="55" y="99"/>
                    <a:pt x="39" y="102"/>
                    <a:pt x="26" y="111"/>
                  </a:cubicBezTo>
                  <a:cubicBezTo>
                    <a:pt x="30" y="117"/>
                    <a:pt x="39" y="130"/>
                    <a:pt x="51" y="130"/>
                  </a:cubicBezTo>
                  <a:cubicBezTo>
                    <a:pt x="54" y="130"/>
                    <a:pt x="59" y="129"/>
                    <a:pt x="64" y="129"/>
                  </a:cubicBezTo>
                  <a:cubicBezTo>
                    <a:pt x="70" y="129"/>
                    <a:pt x="77" y="130"/>
                    <a:pt x="80" y="132"/>
                  </a:cubicBezTo>
                  <a:cubicBezTo>
                    <a:pt x="86" y="137"/>
                    <a:pt x="81" y="145"/>
                    <a:pt x="90" y="145"/>
                  </a:cubicBezTo>
                  <a:cubicBezTo>
                    <a:pt x="104" y="145"/>
                    <a:pt x="113" y="145"/>
                    <a:pt x="137" y="145"/>
                  </a:cubicBezTo>
                  <a:cubicBezTo>
                    <a:pt x="148" y="138"/>
                    <a:pt x="161" y="142"/>
                    <a:pt x="175" y="135"/>
                  </a:cubicBezTo>
                  <a:cubicBezTo>
                    <a:pt x="183" y="131"/>
                    <a:pt x="179" y="125"/>
                    <a:pt x="189" y="125"/>
                  </a:cubicBezTo>
                  <a:cubicBezTo>
                    <a:pt x="204" y="125"/>
                    <a:pt x="212" y="141"/>
                    <a:pt x="232" y="141"/>
                  </a:cubicBezTo>
                  <a:cubicBezTo>
                    <a:pt x="233" y="141"/>
                    <a:pt x="235" y="141"/>
                    <a:pt x="236" y="141"/>
                  </a:cubicBezTo>
                  <a:cubicBezTo>
                    <a:pt x="248" y="141"/>
                    <a:pt x="258" y="141"/>
                    <a:pt x="262" y="132"/>
                  </a:cubicBezTo>
                  <a:cubicBezTo>
                    <a:pt x="260" y="130"/>
                    <a:pt x="257" y="129"/>
                    <a:pt x="257" y="124"/>
                  </a:cubicBezTo>
                  <a:cubicBezTo>
                    <a:pt x="255" y="124"/>
                    <a:pt x="249" y="124"/>
                    <a:pt x="249" y="120"/>
                  </a:cubicBezTo>
                  <a:cubicBezTo>
                    <a:pt x="249" y="116"/>
                    <a:pt x="252" y="115"/>
                    <a:pt x="256" y="115"/>
                  </a:cubicBezTo>
                  <a:cubicBezTo>
                    <a:pt x="260" y="115"/>
                    <a:pt x="262" y="115"/>
                    <a:pt x="265" y="115"/>
                  </a:cubicBezTo>
                  <a:cubicBezTo>
                    <a:pt x="268" y="115"/>
                    <a:pt x="271" y="114"/>
                    <a:pt x="277" y="111"/>
                  </a:cubicBezTo>
                  <a:cubicBezTo>
                    <a:pt x="267" y="103"/>
                    <a:pt x="223" y="91"/>
                    <a:pt x="223" y="74"/>
                  </a:cubicBezTo>
                  <a:cubicBezTo>
                    <a:pt x="223" y="60"/>
                    <a:pt x="208" y="48"/>
                    <a:pt x="208" y="29"/>
                  </a:cubicBezTo>
                  <a:cubicBezTo>
                    <a:pt x="208" y="25"/>
                    <a:pt x="220" y="20"/>
                    <a:pt x="220" y="12"/>
                  </a:cubicBezTo>
                  <a:cubicBezTo>
                    <a:pt x="220" y="4"/>
                    <a:pt x="211" y="0"/>
                    <a:pt x="202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38"/>
            <p:cNvSpPr>
              <a:spLocks/>
            </p:cNvSpPr>
            <p:nvPr/>
          </p:nvSpPr>
          <p:spPr bwMode="auto">
            <a:xfrm>
              <a:off x="-1042" y="-254"/>
              <a:ext cx="366" cy="237"/>
            </a:xfrm>
            <a:custGeom>
              <a:avLst/>
              <a:gdLst>
                <a:gd name="T0" fmla="*/ 67 w 155"/>
                <a:gd name="T1" fmla="*/ 0 h 100"/>
                <a:gd name="T2" fmla="*/ 50 w 155"/>
                <a:gd name="T3" fmla="*/ 4 h 100"/>
                <a:gd name="T4" fmla="*/ 30 w 155"/>
                <a:gd name="T5" fmla="*/ 2 h 100"/>
                <a:gd name="T6" fmla="*/ 18 w 155"/>
                <a:gd name="T7" fmla="*/ 4 h 100"/>
                <a:gd name="T8" fmla="*/ 26 w 155"/>
                <a:gd name="T9" fmla="*/ 22 h 100"/>
                <a:gd name="T10" fmla="*/ 0 w 155"/>
                <a:gd name="T11" fmla="*/ 74 h 100"/>
                <a:gd name="T12" fmla="*/ 25 w 155"/>
                <a:gd name="T13" fmla="*/ 85 h 100"/>
                <a:gd name="T14" fmla="*/ 33 w 155"/>
                <a:gd name="T15" fmla="*/ 95 h 100"/>
                <a:gd name="T16" fmla="*/ 41 w 155"/>
                <a:gd name="T17" fmla="*/ 100 h 100"/>
                <a:gd name="T18" fmla="*/ 82 w 155"/>
                <a:gd name="T19" fmla="*/ 83 h 100"/>
                <a:gd name="T20" fmla="*/ 121 w 155"/>
                <a:gd name="T21" fmla="*/ 43 h 100"/>
                <a:gd name="T22" fmla="*/ 155 w 155"/>
                <a:gd name="T23" fmla="*/ 32 h 100"/>
                <a:gd name="T24" fmla="*/ 118 w 155"/>
                <a:gd name="T25" fmla="*/ 9 h 100"/>
                <a:gd name="T26" fmla="*/ 104 w 155"/>
                <a:gd name="T27" fmla="*/ 13 h 100"/>
                <a:gd name="T28" fmla="*/ 100 w 155"/>
                <a:gd name="T29" fmla="*/ 11 h 100"/>
                <a:gd name="T30" fmla="*/ 71 w 155"/>
                <a:gd name="T31" fmla="*/ 0 h 100"/>
                <a:gd name="T32" fmla="*/ 67 w 155"/>
                <a:gd name="T3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100">
                  <a:moveTo>
                    <a:pt x="67" y="0"/>
                  </a:moveTo>
                  <a:cubicBezTo>
                    <a:pt x="60" y="0"/>
                    <a:pt x="55" y="4"/>
                    <a:pt x="50" y="4"/>
                  </a:cubicBezTo>
                  <a:cubicBezTo>
                    <a:pt x="42" y="4"/>
                    <a:pt x="36" y="2"/>
                    <a:pt x="30" y="2"/>
                  </a:cubicBezTo>
                  <a:cubicBezTo>
                    <a:pt x="26" y="2"/>
                    <a:pt x="23" y="2"/>
                    <a:pt x="18" y="4"/>
                  </a:cubicBezTo>
                  <a:cubicBezTo>
                    <a:pt x="19" y="10"/>
                    <a:pt x="26" y="18"/>
                    <a:pt x="26" y="22"/>
                  </a:cubicBezTo>
                  <a:cubicBezTo>
                    <a:pt x="26" y="41"/>
                    <a:pt x="0" y="56"/>
                    <a:pt x="0" y="74"/>
                  </a:cubicBezTo>
                  <a:cubicBezTo>
                    <a:pt x="0" y="80"/>
                    <a:pt x="21" y="79"/>
                    <a:pt x="25" y="85"/>
                  </a:cubicBezTo>
                  <a:cubicBezTo>
                    <a:pt x="27" y="87"/>
                    <a:pt x="31" y="95"/>
                    <a:pt x="33" y="95"/>
                  </a:cubicBezTo>
                  <a:cubicBezTo>
                    <a:pt x="36" y="95"/>
                    <a:pt x="37" y="100"/>
                    <a:pt x="41" y="100"/>
                  </a:cubicBezTo>
                  <a:cubicBezTo>
                    <a:pt x="45" y="100"/>
                    <a:pt x="82" y="87"/>
                    <a:pt x="82" y="83"/>
                  </a:cubicBezTo>
                  <a:cubicBezTo>
                    <a:pt x="82" y="71"/>
                    <a:pt x="105" y="49"/>
                    <a:pt x="121" y="43"/>
                  </a:cubicBezTo>
                  <a:cubicBezTo>
                    <a:pt x="127" y="42"/>
                    <a:pt x="155" y="38"/>
                    <a:pt x="155" y="32"/>
                  </a:cubicBezTo>
                  <a:cubicBezTo>
                    <a:pt x="155" y="20"/>
                    <a:pt x="129" y="9"/>
                    <a:pt x="118" y="9"/>
                  </a:cubicBezTo>
                  <a:cubicBezTo>
                    <a:pt x="113" y="9"/>
                    <a:pt x="108" y="13"/>
                    <a:pt x="104" y="13"/>
                  </a:cubicBezTo>
                  <a:cubicBezTo>
                    <a:pt x="102" y="13"/>
                    <a:pt x="101" y="12"/>
                    <a:pt x="100" y="11"/>
                  </a:cubicBezTo>
                  <a:cubicBezTo>
                    <a:pt x="88" y="10"/>
                    <a:pt x="83" y="3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39"/>
            <p:cNvSpPr>
              <a:spLocks noEditPoints="1"/>
            </p:cNvSpPr>
            <p:nvPr/>
          </p:nvSpPr>
          <p:spPr bwMode="auto">
            <a:xfrm>
              <a:off x="-751" y="-429"/>
              <a:ext cx="437" cy="185"/>
            </a:xfrm>
            <a:custGeom>
              <a:avLst/>
              <a:gdLst>
                <a:gd name="T0" fmla="*/ 37 w 185"/>
                <a:gd name="T1" fmla="*/ 43 h 78"/>
                <a:gd name="T2" fmla="*/ 33 w 185"/>
                <a:gd name="T3" fmla="*/ 42 h 78"/>
                <a:gd name="T4" fmla="*/ 37 w 185"/>
                <a:gd name="T5" fmla="*/ 43 h 78"/>
                <a:gd name="T6" fmla="*/ 46 w 185"/>
                <a:gd name="T7" fmla="*/ 31 h 78"/>
                <a:gd name="T8" fmla="*/ 37 w 185"/>
                <a:gd name="T9" fmla="*/ 30 h 78"/>
                <a:gd name="T10" fmla="*/ 46 w 185"/>
                <a:gd name="T11" fmla="*/ 31 h 78"/>
                <a:gd name="T12" fmla="*/ 42 w 185"/>
                <a:gd name="T13" fmla="*/ 21 h 78"/>
                <a:gd name="T14" fmla="*/ 43 w 185"/>
                <a:gd name="T15" fmla="*/ 21 h 78"/>
                <a:gd name="T16" fmla="*/ 42 w 185"/>
                <a:gd name="T17" fmla="*/ 21 h 78"/>
                <a:gd name="T18" fmla="*/ 128 w 185"/>
                <a:gd name="T19" fmla="*/ 0 h 78"/>
                <a:gd name="T20" fmla="*/ 109 w 185"/>
                <a:gd name="T21" fmla="*/ 17 h 78"/>
                <a:gd name="T22" fmla="*/ 122 w 185"/>
                <a:gd name="T23" fmla="*/ 25 h 78"/>
                <a:gd name="T24" fmla="*/ 122 w 185"/>
                <a:gd name="T25" fmla="*/ 32 h 78"/>
                <a:gd name="T26" fmla="*/ 117 w 185"/>
                <a:gd name="T27" fmla="*/ 34 h 78"/>
                <a:gd name="T28" fmla="*/ 128 w 185"/>
                <a:gd name="T29" fmla="*/ 36 h 78"/>
                <a:gd name="T30" fmla="*/ 116 w 185"/>
                <a:gd name="T31" fmla="*/ 43 h 78"/>
                <a:gd name="T32" fmla="*/ 66 w 185"/>
                <a:gd name="T33" fmla="*/ 22 h 78"/>
                <a:gd name="T34" fmla="*/ 54 w 185"/>
                <a:gd name="T35" fmla="*/ 22 h 78"/>
                <a:gd name="T36" fmla="*/ 45 w 185"/>
                <a:gd name="T37" fmla="*/ 15 h 78"/>
                <a:gd name="T38" fmla="*/ 35 w 185"/>
                <a:gd name="T39" fmla="*/ 14 h 78"/>
                <a:gd name="T40" fmla="*/ 27 w 185"/>
                <a:gd name="T41" fmla="*/ 15 h 78"/>
                <a:gd name="T42" fmla="*/ 31 w 185"/>
                <a:gd name="T43" fmla="*/ 20 h 78"/>
                <a:gd name="T44" fmla="*/ 30 w 185"/>
                <a:gd name="T45" fmla="*/ 20 h 78"/>
                <a:gd name="T46" fmla="*/ 19 w 185"/>
                <a:gd name="T47" fmla="*/ 26 h 78"/>
                <a:gd name="T48" fmla="*/ 25 w 185"/>
                <a:gd name="T49" fmla="*/ 28 h 78"/>
                <a:gd name="T50" fmla="*/ 22 w 185"/>
                <a:gd name="T51" fmla="*/ 28 h 78"/>
                <a:gd name="T52" fmla="*/ 17 w 185"/>
                <a:gd name="T53" fmla="*/ 27 h 78"/>
                <a:gd name="T54" fmla="*/ 13 w 185"/>
                <a:gd name="T55" fmla="*/ 28 h 78"/>
                <a:gd name="T56" fmla="*/ 13 w 185"/>
                <a:gd name="T57" fmla="*/ 36 h 78"/>
                <a:gd name="T58" fmla="*/ 18 w 185"/>
                <a:gd name="T59" fmla="*/ 38 h 78"/>
                <a:gd name="T60" fmla="*/ 13 w 185"/>
                <a:gd name="T61" fmla="*/ 37 h 78"/>
                <a:gd name="T62" fmla="*/ 0 w 185"/>
                <a:gd name="T63" fmla="*/ 43 h 78"/>
                <a:gd name="T64" fmla="*/ 0 w 185"/>
                <a:gd name="T65" fmla="*/ 50 h 78"/>
                <a:gd name="T66" fmla="*/ 8 w 185"/>
                <a:gd name="T67" fmla="*/ 58 h 78"/>
                <a:gd name="T68" fmla="*/ 26 w 185"/>
                <a:gd name="T69" fmla="*/ 62 h 78"/>
                <a:gd name="T70" fmla="*/ 49 w 185"/>
                <a:gd name="T71" fmla="*/ 58 h 78"/>
                <a:gd name="T72" fmla="*/ 54 w 185"/>
                <a:gd name="T73" fmla="*/ 51 h 78"/>
                <a:gd name="T74" fmla="*/ 63 w 185"/>
                <a:gd name="T75" fmla="*/ 64 h 78"/>
                <a:gd name="T76" fmla="*/ 57 w 185"/>
                <a:gd name="T77" fmla="*/ 63 h 78"/>
                <a:gd name="T78" fmla="*/ 49 w 185"/>
                <a:gd name="T79" fmla="*/ 70 h 78"/>
                <a:gd name="T80" fmla="*/ 63 w 185"/>
                <a:gd name="T81" fmla="*/ 78 h 78"/>
                <a:gd name="T82" fmla="*/ 98 w 185"/>
                <a:gd name="T83" fmla="*/ 70 h 78"/>
                <a:gd name="T84" fmla="*/ 133 w 185"/>
                <a:gd name="T85" fmla="*/ 61 h 78"/>
                <a:gd name="T86" fmla="*/ 136 w 185"/>
                <a:gd name="T87" fmla="*/ 61 h 78"/>
                <a:gd name="T88" fmla="*/ 150 w 185"/>
                <a:gd name="T89" fmla="*/ 61 h 78"/>
                <a:gd name="T90" fmla="*/ 165 w 185"/>
                <a:gd name="T91" fmla="*/ 62 h 78"/>
                <a:gd name="T92" fmla="*/ 167 w 185"/>
                <a:gd name="T93" fmla="*/ 62 h 78"/>
                <a:gd name="T94" fmla="*/ 185 w 185"/>
                <a:gd name="T95" fmla="*/ 37 h 78"/>
                <a:gd name="T96" fmla="*/ 173 w 185"/>
                <a:gd name="T97" fmla="*/ 24 h 78"/>
                <a:gd name="T98" fmla="*/ 158 w 185"/>
                <a:gd name="T99" fmla="*/ 30 h 78"/>
                <a:gd name="T100" fmla="*/ 138 w 185"/>
                <a:gd name="T101" fmla="*/ 11 h 78"/>
                <a:gd name="T102" fmla="*/ 138 w 185"/>
                <a:gd name="T103" fmla="*/ 4 h 78"/>
                <a:gd name="T104" fmla="*/ 128 w 185"/>
                <a:gd name="T10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5" h="78">
                  <a:moveTo>
                    <a:pt x="37" y="43"/>
                  </a:moveTo>
                  <a:cubicBezTo>
                    <a:pt x="36" y="42"/>
                    <a:pt x="34" y="42"/>
                    <a:pt x="33" y="42"/>
                  </a:cubicBezTo>
                  <a:cubicBezTo>
                    <a:pt x="34" y="42"/>
                    <a:pt x="36" y="42"/>
                    <a:pt x="37" y="43"/>
                  </a:cubicBezTo>
                  <a:moveTo>
                    <a:pt x="46" y="31"/>
                  </a:moveTo>
                  <a:cubicBezTo>
                    <a:pt x="44" y="31"/>
                    <a:pt x="41" y="31"/>
                    <a:pt x="37" y="30"/>
                  </a:cubicBezTo>
                  <a:cubicBezTo>
                    <a:pt x="40" y="30"/>
                    <a:pt x="43" y="31"/>
                    <a:pt x="46" y="31"/>
                  </a:cubicBezTo>
                  <a:moveTo>
                    <a:pt x="42" y="21"/>
                  </a:moveTo>
                  <a:cubicBezTo>
                    <a:pt x="42" y="21"/>
                    <a:pt x="43" y="21"/>
                    <a:pt x="43" y="21"/>
                  </a:cubicBezTo>
                  <a:cubicBezTo>
                    <a:pt x="43" y="21"/>
                    <a:pt x="42" y="21"/>
                    <a:pt x="42" y="21"/>
                  </a:cubicBezTo>
                  <a:moveTo>
                    <a:pt x="128" y="0"/>
                  </a:moveTo>
                  <a:cubicBezTo>
                    <a:pt x="123" y="4"/>
                    <a:pt x="109" y="9"/>
                    <a:pt x="109" y="17"/>
                  </a:cubicBezTo>
                  <a:cubicBezTo>
                    <a:pt x="109" y="22"/>
                    <a:pt x="119" y="25"/>
                    <a:pt x="122" y="25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1" y="32"/>
                    <a:pt x="118" y="33"/>
                    <a:pt x="117" y="34"/>
                  </a:cubicBezTo>
                  <a:cubicBezTo>
                    <a:pt x="119" y="35"/>
                    <a:pt x="122" y="36"/>
                    <a:pt x="128" y="36"/>
                  </a:cubicBezTo>
                  <a:cubicBezTo>
                    <a:pt x="126" y="40"/>
                    <a:pt x="123" y="43"/>
                    <a:pt x="116" y="43"/>
                  </a:cubicBezTo>
                  <a:cubicBezTo>
                    <a:pt x="93" y="43"/>
                    <a:pt x="82" y="22"/>
                    <a:pt x="66" y="22"/>
                  </a:cubicBezTo>
                  <a:cubicBezTo>
                    <a:pt x="65" y="22"/>
                    <a:pt x="60" y="22"/>
                    <a:pt x="54" y="22"/>
                  </a:cubicBezTo>
                  <a:cubicBezTo>
                    <a:pt x="53" y="16"/>
                    <a:pt x="47" y="15"/>
                    <a:pt x="45" y="15"/>
                  </a:cubicBezTo>
                  <a:cubicBezTo>
                    <a:pt x="42" y="15"/>
                    <a:pt x="39" y="14"/>
                    <a:pt x="35" y="14"/>
                  </a:cubicBezTo>
                  <a:cubicBezTo>
                    <a:pt x="33" y="14"/>
                    <a:pt x="31" y="14"/>
                    <a:pt x="27" y="15"/>
                  </a:cubicBezTo>
                  <a:cubicBezTo>
                    <a:pt x="27" y="17"/>
                    <a:pt x="29" y="19"/>
                    <a:pt x="31" y="20"/>
                  </a:cubicBezTo>
                  <a:cubicBezTo>
                    <a:pt x="31" y="20"/>
                    <a:pt x="30" y="20"/>
                    <a:pt x="30" y="20"/>
                  </a:cubicBezTo>
                  <a:cubicBezTo>
                    <a:pt x="26" y="20"/>
                    <a:pt x="22" y="22"/>
                    <a:pt x="19" y="26"/>
                  </a:cubicBezTo>
                  <a:cubicBezTo>
                    <a:pt x="21" y="27"/>
                    <a:pt x="23" y="27"/>
                    <a:pt x="25" y="28"/>
                  </a:cubicBezTo>
                  <a:cubicBezTo>
                    <a:pt x="23" y="28"/>
                    <a:pt x="23" y="28"/>
                    <a:pt x="22" y="28"/>
                  </a:cubicBezTo>
                  <a:cubicBezTo>
                    <a:pt x="22" y="28"/>
                    <a:pt x="20" y="27"/>
                    <a:pt x="17" y="27"/>
                  </a:cubicBezTo>
                  <a:cubicBezTo>
                    <a:pt x="16" y="27"/>
                    <a:pt x="15" y="28"/>
                    <a:pt x="13" y="28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5" y="36"/>
                    <a:pt x="17" y="37"/>
                    <a:pt x="18" y="38"/>
                  </a:cubicBezTo>
                  <a:cubicBezTo>
                    <a:pt x="17" y="37"/>
                    <a:pt x="15" y="37"/>
                    <a:pt x="13" y="37"/>
                  </a:cubicBezTo>
                  <a:cubicBezTo>
                    <a:pt x="8" y="37"/>
                    <a:pt x="5" y="41"/>
                    <a:pt x="0" y="43"/>
                  </a:cubicBezTo>
                  <a:cubicBezTo>
                    <a:pt x="2" y="46"/>
                    <a:pt x="0" y="45"/>
                    <a:pt x="0" y="50"/>
                  </a:cubicBezTo>
                  <a:cubicBezTo>
                    <a:pt x="0" y="55"/>
                    <a:pt x="4" y="58"/>
                    <a:pt x="8" y="58"/>
                  </a:cubicBezTo>
                  <a:cubicBezTo>
                    <a:pt x="12" y="58"/>
                    <a:pt x="19" y="62"/>
                    <a:pt x="26" y="62"/>
                  </a:cubicBezTo>
                  <a:cubicBezTo>
                    <a:pt x="33" y="62"/>
                    <a:pt x="40" y="59"/>
                    <a:pt x="49" y="58"/>
                  </a:cubicBezTo>
                  <a:cubicBezTo>
                    <a:pt x="49" y="55"/>
                    <a:pt x="51" y="52"/>
                    <a:pt x="54" y="51"/>
                  </a:cubicBezTo>
                  <a:cubicBezTo>
                    <a:pt x="55" y="57"/>
                    <a:pt x="60" y="59"/>
                    <a:pt x="63" y="64"/>
                  </a:cubicBezTo>
                  <a:cubicBezTo>
                    <a:pt x="61" y="64"/>
                    <a:pt x="59" y="63"/>
                    <a:pt x="57" y="63"/>
                  </a:cubicBezTo>
                  <a:cubicBezTo>
                    <a:pt x="53" y="63"/>
                    <a:pt x="49" y="64"/>
                    <a:pt x="49" y="70"/>
                  </a:cubicBezTo>
                  <a:cubicBezTo>
                    <a:pt x="49" y="73"/>
                    <a:pt x="57" y="78"/>
                    <a:pt x="63" y="78"/>
                  </a:cubicBezTo>
                  <a:cubicBezTo>
                    <a:pt x="77" y="78"/>
                    <a:pt x="87" y="74"/>
                    <a:pt x="98" y="70"/>
                  </a:cubicBezTo>
                  <a:cubicBezTo>
                    <a:pt x="99" y="69"/>
                    <a:pt x="133" y="62"/>
                    <a:pt x="133" y="61"/>
                  </a:cubicBezTo>
                  <a:cubicBezTo>
                    <a:pt x="133" y="61"/>
                    <a:pt x="134" y="61"/>
                    <a:pt x="136" y="61"/>
                  </a:cubicBezTo>
                  <a:cubicBezTo>
                    <a:pt x="139" y="61"/>
                    <a:pt x="145" y="61"/>
                    <a:pt x="150" y="61"/>
                  </a:cubicBezTo>
                  <a:cubicBezTo>
                    <a:pt x="156" y="62"/>
                    <a:pt x="162" y="62"/>
                    <a:pt x="165" y="62"/>
                  </a:cubicBezTo>
                  <a:cubicBezTo>
                    <a:pt x="166" y="62"/>
                    <a:pt x="167" y="62"/>
                    <a:pt x="167" y="62"/>
                  </a:cubicBezTo>
                  <a:cubicBezTo>
                    <a:pt x="172" y="60"/>
                    <a:pt x="185" y="45"/>
                    <a:pt x="185" y="37"/>
                  </a:cubicBezTo>
                  <a:cubicBezTo>
                    <a:pt x="185" y="31"/>
                    <a:pt x="179" y="24"/>
                    <a:pt x="173" y="24"/>
                  </a:cubicBezTo>
                  <a:cubicBezTo>
                    <a:pt x="166" y="24"/>
                    <a:pt x="163" y="30"/>
                    <a:pt x="158" y="30"/>
                  </a:cubicBezTo>
                  <a:cubicBezTo>
                    <a:pt x="148" y="30"/>
                    <a:pt x="138" y="19"/>
                    <a:pt x="138" y="11"/>
                  </a:cubicBezTo>
                  <a:cubicBezTo>
                    <a:pt x="138" y="10"/>
                    <a:pt x="138" y="8"/>
                    <a:pt x="138" y="4"/>
                  </a:cubicBezTo>
                  <a:cubicBezTo>
                    <a:pt x="135" y="4"/>
                    <a:pt x="131" y="2"/>
                    <a:pt x="128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40"/>
            <p:cNvSpPr>
              <a:spLocks/>
            </p:cNvSpPr>
            <p:nvPr/>
          </p:nvSpPr>
          <p:spPr bwMode="auto">
            <a:xfrm>
              <a:off x="-813" y="-362"/>
              <a:ext cx="57" cy="42"/>
            </a:xfrm>
            <a:custGeom>
              <a:avLst/>
              <a:gdLst>
                <a:gd name="T0" fmla="*/ 23 w 24"/>
                <a:gd name="T1" fmla="*/ 0 h 18"/>
                <a:gd name="T2" fmla="*/ 0 w 24"/>
                <a:gd name="T3" fmla="*/ 12 h 18"/>
                <a:gd name="T4" fmla="*/ 9 w 24"/>
                <a:gd name="T5" fmla="*/ 18 h 18"/>
                <a:gd name="T6" fmla="*/ 24 w 24"/>
                <a:gd name="T7" fmla="*/ 0 h 18"/>
                <a:gd name="T8" fmla="*/ 23 w 2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8">
                  <a:moveTo>
                    <a:pt x="23" y="0"/>
                  </a:moveTo>
                  <a:cubicBezTo>
                    <a:pt x="17" y="0"/>
                    <a:pt x="0" y="4"/>
                    <a:pt x="0" y="12"/>
                  </a:cubicBezTo>
                  <a:cubicBezTo>
                    <a:pt x="0" y="16"/>
                    <a:pt x="4" y="18"/>
                    <a:pt x="9" y="18"/>
                  </a:cubicBezTo>
                  <a:cubicBezTo>
                    <a:pt x="15" y="18"/>
                    <a:pt x="23" y="7"/>
                    <a:pt x="24" y="0"/>
                  </a:cubicBezTo>
                  <a:cubicBezTo>
                    <a:pt x="24" y="0"/>
                    <a:pt x="24" y="0"/>
                    <a:pt x="23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41"/>
            <p:cNvSpPr>
              <a:spLocks/>
            </p:cNvSpPr>
            <p:nvPr/>
          </p:nvSpPr>
          <p:spPr bwMode="auto">
            <a:xfrm>
              <a:off x="-655" y="-426"/>
              <a:ext cx="43" cy="16"/>
            </a:xfrm>
            <a:custGeom>
              <a:avLst/>
              <a:gdLst>
                <a:gd name="T0" fmla="*/ 18 w 18"/>
                <a:gd name="T1" fmla="*/ 0 h 7"/>
                <a:gd name="T2" fmla="*/ 0 w 18"/>
                <a:gd name="T3" fmla="*/ 0 h 7"/>
                <a:gd name="T4" fmla="*/ 6 w 18"/>
                <a:gd name="T5" fmla="*/ 7 h 7"/>
                <a:gd name="T6" fmla="*/ 18 w 18"/>
                <a:gd name="T7" fmla="*/ 7 h 7"/>
                <a:gd name="T8" fmla="*/ 18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7"/>
                    <a:pt x="6" y="7"/>
                  </a:cubicBezTo>
                  <a:cubicBezTo>
                    <a:pt x="6" y="7"/>
                    <a:pt x="16" y="7"/>
                    <a:pt x="18" y="7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42"/>
            <p:cNvSpPr>
              <a:spLocks/>
            </p:cNvSpPr>
            <p:nvPr/>
          </p:nvSpPr>
          <p:spPr bwMode="auto">
            <a:xfrm>
              <a:off x="-938" y="-471"/>
              <a:ext cx="248" cy="128"/>
            </a:xfrm>
            <a:custGeom>
              <a:avLst/>
              <a:gdLst>
                <a:gd name="T0" fmla="*/ 96 w 105"/>
                <a:gd name="T1" fmla="*/ 0 h 54"/>
                <a:gd name="T2" fmla="*/ 74 w 105"/>
                <a:gd name="T3" fmla="*/ 3 h 54"/>
                <a:gd name="T4" fmla="*/ 64 w 105"/>
                <a:gd name="T5" fmla="*/ 2 h 54"/>
                <a:gd name="T6" fmla="*/ 37 w 105"/>
                <a:gd name="T7" fmla="*/ 22 h 54"/>
                <a:gd name="T8" fmla="*/ 11 w 105"/>
                <a:gd name="T9" fmla="*/ 33 h 54"/>
                <a:gd name="T10" fmla="*/ 0 w 105"/>
                <a:gd name="T11" fmla="*/ 42 h 54"/>
                <a:gd name="T12" fmla="*/ 5 w 105"/>
                <a:gd name="T13" fmla="*/ 50 h 54"/>
                <a:gd name="T14" fmla="*/ 14 w 105"/>
                <a:gd name="T15" fmla="*/ 46 h 54"/>
                <a:gd name="T16" fmla="*/ 23 w 105"/>
                <a:gd name="T17" fmla="*/ 47 h 54"/>
                <a:gd name="T18" fmla="*/ 29 w 105"/>
                <a:gd name="T19" fmla="*/ 46 h 54"/>
                <a:gd name="T20" fmla="*/ 38 w 105"/>
                <a:gd name="T21" fmla="*/ 54 h 54"/>
                <a:gd name="T22" fmla="*/ 49 w 105"/>
                <a:gd name="T23" fmla="*/ 42 h 54"/>
                <a:gd name="T24" fmla="*/ 50 w 105"/>
                <a:gd name="T25" fmla="*/ 42 h 54"/>
                <a:gd name="T26" fmla="*/ 67 w 105"/>
                <a:gd name="T27" fmla="*/ 26 h 54"/>
                <a:gd name="T28" fmla="*/ 80 w 105"/>
                <a:gd name="T29" fmla="*/ 40 h 54"/>
                <a:gd name="T30" fmla="*/ 103 w 105"/>
                <a:gd name="T31" fmla="*/ 24 h 54"/>
                <a:gd name="T32" fmla="*/ 98 w 105"/>
                <a:gd name="T33" fmla="*/ 13 h 54"/>
                <a:gd name="T34" fmla="*/ 105 w 105"/>
                <a:gd name="T35" fmla="*/ 5 h 54"/>
                <a:gd name="T36" fmla="*/ 96 w 105"/>
                <a:gd name="T3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5" h="54">
                  <a:moveTo>
                    <a:pt x="96" y="0"/>
                  </a:moveTo>
                  <a:cubicBezTo>
                    <a:pt x="87" y="0"/>
                    <a:pt x="74" y="3"/>
                    <a:pt x="74" y="3"/>
                  </a:cubicBezTo>
                  <a:cubicBezTo>
                    <a:pt x="69" y="3"/>
                    <a:pt x="68" y="2"/>
                    <a:pt x="64" y="2"/>
                  </a:cubicBezTo>
                  <a:cubicBezTo>
                    <a:pt x="49" y="2"/>
                    <a:pt x="47" y="16"/>
                    <a:pt x="37" y="22"/>
                  </a:cubicBezTo>
                  <a:cubicBezTo>
                    <a:pt x="28" y="27"/>
                    <a:pt x="20" y="28"/>
                    <a:pt x="11" y="33"/>
                  </a:cubicBezTo>
                  <a:cubicBezTo>
                    <a:pt x="9" y="34"/>
                    <a:pt x="0" y="41"/>
                    <a:pt x="0" y="42"/>
                  </a:cubicBezTo>
                  <a:cubicBezTo>
                    <a:pt x="0" y="44"/>
                    <a:pt x="4" y="46"/>
                    <a:pt x="5" y="50"/>
                  </a:cubicBezTo>
                  <a:cubicBezTo>
                    <a:pt x="9" y="49"/>
                    <a:pt x="11" y="46"/>
                    <a:pt x="14" y="46"/>
                  </a:cubicBezTo>
                  <a:cubicBezTo>
                    <a:pt x="18" y="46"/>
                    <a:pt x="20" y="47"/>
                    <a:pt x="23" y="47"/>
                  </a:cubicBezTo>
                  <a:cubicBezTo>
                    <a:pt x="25" y="47"/>
                    <a:pt x="27" y="47"/>
                    <a:pt x="29" y="46"/>
                  </a:cubicBezTo>
                  <a:cubicBezTo>
                    <a:pt x="30" y="48"/>
                    <a:pt x="34" y="54"/>
                    <a:pt x="38" y="54"/>
                  </a:cubicBezTo>
                  <a:cubicBezTo>
                    <a:pt x="44" y="54"/>
                    <a:pt x="48" y="48"/>
                    <a:pt x="49" y="42"/>
                  </a:cubicBezTo>
                  <a:cubicBezTo>
                    <a:pt x="49" y="42"/>
                    <a:pt x="50" y="42"/>
                    <a:pt x="50" y="42"/>
                  </a:cubicBezTo>
                  <a:cubicBezTo>
                    <a:pt x="59" y="42"/>
                    <a:pt x="66" y="34"/>
                    <a:pt x="67" y="26"/>
                  </a:cubicBezTo>
                  <a:cubicBezTo>
                    <a:pt x="72" y="28"/>
                    <a:pt x="71" y="40"/>
                    <a:pt x="80" y="40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19"/>
                    <a:pt x="99" y="18"/>
                    <a:pt x="98" y="13"/>
                  </a:cubicBezTo>
                  <a:cubicBezTo>
                    <a:pt x="102" y="12"/>
                    <a:pt x="105" y="8"/>
                    <a:pt x="105" y="5"/>
                  </a:cubicBezTo>
                  <a:cubicBezTo>
                    <a:pt x="105" y="1"/>
                    <a:pt x="101" y="0"/>
                    <a:pt x="96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43"/>
            <p:cNvSpPr>
              <a:spLocks/>
            </p:cNvSpPr>
            <p:nvPr/>
          </p:nvSpPr>
          <p:spPr bwMode="auto">
            <a:xfrm>
              <a:off x="-605" y="-570"/>
              <a:ext cx="142" cy="42"/>
            </a:xfrm>
            <a:custGeom>
              <a:avLst/>
              <a:gdLst>
                <a:gd name="T0" fmla="*/ 38 w 60"/>
                <a:gd name="T1" fmla="*/ 0 h 18"/>
                <a:gd name="T2" fmla="*/ 0 w 60"/>
                <a:gd name="T3" fmla="*/ 18 h 18"/>
                <a:gd name="T4" fmla="*/ 10 w 60"/>
                <a:gd name="T5" fmla="*/ 14 h 18"/>
                <a:gd name="T6" fmla="*/ 23 w 60"/>
                <a:gd name="T7" fmla="*/ 18 h 18"/>
                <a:gd name="T8" fmla="*/ 46 w 60"/>
                <a:gd name="T9" fmla="*/ 18 h 18"/>
                <a:gd name="T10" fmla="*/ 60 w 60"/>
                <a:gd name="T11" fmla="*/ 13 h 18"/>
                <a:gd name="T12" fmla="*/ 38 w 6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8">
                  <a:moveTo>
                    <a:pt x="38" y="0"/>
                  </a:moveTo>
                  <a:cubicBezTo>
                    <a:pt x="31" y="0"/>
                    <a:pt x="0" y="11"/>
                    <a:pt x="0" y="18"/>
                  </a:cubicBezTo>
                  <a:cubicBezTo>
                    <a:pt x="4" y="17"/>
                    <a:pt x="6" y="14"/>
                    <a:pt x="10" y="14"/>
                  </a:cubicBezTo>
                  <a:cubicBezTo>
                    <a:pt x="16" y="14"/>
                    <a:pt x="17" y="18"/>
                    <a:pt x="23" y="18"/>
                  </a:cubicBezTo>
                  <a:cubicBezTo>
                    <a:pt x="35" y="18"/>
                    <a:pt x="32" y="18"/>
                    <a:pt x="46" y="18"/>
                  </a:cubicBezTo>
                  <a:cubicBezTo>
                    <a:pt x="53" y="18"/>
                    <a:pt x="56" y="15"/>
                    <a:pt x="60" y="13"/>
                  </a:cubicBezTo>
                  <a:cubicBezTo>
                    <a:pt x="58" y="6"/>
                    <a:pt x="49" y="0"/>
                    <a:pt x="38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44"/>
            <p:cNvSpPr>
              <a:spLocks/>
            </p:cNvSpPr>
            <p:nvPr/>
          </p:nvSpPr>
          <p:spPr bwMode="auto">
            <a:xfrm>
              <a:off x="-603" y="-521"/>
              <a:ext cx="126" cy="64"/>
            </a:xfrm>
            <a:custGeom>
              <a:avLst/>
              <a:gdLst>
                <a:gd name="T0" fmla="*/ 44 w 53"/>
                <a:gd name="T1" fmla="*/ 0 h 27"/>
                <a:gd name="T2" fmla="*/ 0 w 53"/>
                <a:gd name="T3" fmla="*/ 13 h 27"/>
                <a:gd name="T4" fmla="*/ 17 w 53"/>
                <a:gd name="T5" fmla="*/ 27 h 27"/>
                <a:gd name="T6" fmla="*/ 45 w 53"/>
                <a:gd name="T7" fmla="*/ 11 h 27"/>
                <a:gd name="T8" fmla="*/ 30 w 53"/>
                <a:gd name="T9" fmla="*/ 11 h 27"/>
                <a:gd name="T10" fmla="*/ 53 w 53"/>
                <a:gd name="T11" fmla="*/ 5 h 27"/>
                <a:gd name="T12" fmla="*/ 44 w 53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7">
                  <a:moveTo>
                    <a:pt x="44" y="0"/>
                  </a:moveTo>
                  <a:cubicBezTo>
                    <a:pt x="33" y="0"/>
                    <a:pt x="0" y="1"/>
                    <a:pt x="0" y="13"/>
                  </a:cubicBezTo>
                  <a:cubicBezTo>
                    <a:pt x="0" y="18"/>
                    <a:pt x="9" y="27"/>
                    <a:pt x="17" y="27"/>
                  </a:cubicBezTo>
                  <a:cubicBezTo>
                    <a:pt x="29" y="27"/>
                    <a:pt x="46" y="22"/>
                    <a:pt x="45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8" y="11"/>
                    <a:pt x="47" y="10"/>
                    <a:pt x="53" y="5"/>
                  </a:cubicBezTo>
                  <a:cubicBezTo>
                    <a:pt x="52" y="3"/>
                    <a:pt x="49" y="0"/>
                    <a:pt x="44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5"/>
            <p:cNvSpPr>
              <a:spLocks/>
            </p:cNvSpPr>
            <p:nvPr/>
          </p:nvSpPr>
          <p:spPr bwMode="auto">
            <a:xfrm>
              <a:off x="-662" y="-514"/>
              <a:ext cx="43" cy="33"/>
            </a:xfrm>
            <a:custGeom>
              <a:avLst/>
              <a:gdLst>
                <a:gd name="T0" fmla="*/ 4 w 18"/>
                <a:gd name="T1" fmla="*/ 0 h 14"/>
                <a:gd name="T2" fmla="*/ 0 w 18"/>
                <a:gd name="T3" fmla="*/ 6 h 14"/>
                <a:gd name="T4" fmla="*/ 11 w 18"/>
                <a:gd name="T5" fmla="*/ 14 h 14"/>
                <a:gd name="T6" fmla="*/ 18 w 18"/>
                <a:gd name="T7" fmla="*/ 7 h 14"/>
                <a:gd name="T8" fmla="*/ 4 w 1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4" y="0"/>
                  </a:moveTo>
                  <a:cubicBezTo>
                    <a:pt x="2" y="0"/>
                    <a:pt x="0" y="1"/>
                    <a:pt x="0" y="6"/>
                  </a:cubicBezTo>
                  <a:cubicBezTo>
                    <a:pt x="0" y="8"/>
                    <a:pt x="6" y="14"/>
                    <a:pt x="11" y="14"/>
                  </a:cubicBezTo>
                  <a:cubicBezTo>
                    <a:pt x="14" y="14"/>
                    <a:pt x="16" y="10"/>
                    <a:pt x="18" y="7"/>
                  </a:cubicBezTo>
                  <a:cubicBezTo>
                    <a:pt x="16" y="6"/>
                    <a:pt x="8" y="0"/>
                    <a:pt x="4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46"/>
            <p:cNvSpPr>
              <a:spLocks/>
            </p:cNvSpPr>
            <p:nvPr/>
          </p:nvSpPr>
          <p:spPr bwMode="auto">
            <a:xfrm>
              <a:off x="-201" y="-202"/>
              <a:ext cx="213" cy="171"/>
            </a:xfrm>
            <a:custGeom>
              <a:avLst/>
              <a:gdLst>
                <a:gd name="T0" fmla="*/ 39 w 90"/>
                <a:gd name="T1" fmla="*/ 0 h 72"/>
                <a:gd name="T2" fmla="*/ 19 w 90"/>
                <a:gd name="T3" fmla="*/ 7 h 72"/>
                <a:gd name="T4" fmla="*/ 15 w 90"/>
                <a:gd name="T5" fmla="*/ 11 h 72"/>
                <a:gd name="T6" fmla="*/ 32 w 90"/>
                <a:gd name="T7" fmla="*/ 18 h 72"/>
                <a:gd name="T8" fmla="*/ 32 w 90"/>
                <a:gd name="T9" fmla="*/ 32 h 72"/>
                <a:gd name="T10" fmla="*/ 24 w 90"/>
                <a:gd name="T11" fmla="*/ 32 h 72"/>
                <a:gd name="T12" fmla="*/ 0 w 90"/>
                <a:gd name="T13" fmla="*/ 26 h 72"/>
                <a:gd name="T14" fmla="*/ 0 w 90"/>
                <a:gd name="T15" fmla="*/ 35 h 72"/>
                <a:gd name="T16" fmla="*/ 47 w 90"/>
                <a:gd name="T17" fmla="*/ 63 h 72"/>
                <a:gd name="T18" fmla="*/ 58 w 90"/>
                <a:gd name="T19" fmla="*/ 72 h 72"/>
                <a:gd name="T20" fmla="*/ 69 w 90"/>
                <a:gd name="T21" fmla="*/ 64 h 72"/>
                <a:gd name="T22" fmla="*/ 90 w 90"/>
                <a:gd name="T23" fmla="*/ 36 h 72"/>
                <a:gd name="T24" fmla="*/ 78 w 90"/>
                <a:gd name="T25" fmla="*/ 34 h 72"/>
                <a:gd name="T26" fmla="*/ 80 w 90"/>
                <a:gd name="T27" fmla="*/ 26 h 72"/>
                <a:gd name="T28" fmla="*/ 75 w 90"/>
                <a:gd name="T29" fmla="*/ 23 h 72"/>
                <a:gd name="T30" fmla="*/ 60 w 90"/>
                <a:gd name="T31" fmla="*/ 25 h 72"/>
                <a:gd name="T32" fmla="*/ 77 w 90"/>
                <a:gd name="T33" fmla="*/ 6 h 72"/>
                <a:gd name="T34" fmla="*/ 72 w 90"/>
                <a:gd name="T35" fmla="*/ 0 h 72"/>
                <a:gd name="T36" fmla="*/ 50 w 90"/>
                <a:gd name="T37" fmla="*/ 0 h 72"/>
                <a:gd name="T38" fmla="*/ 39 w 90"/>
                <a:gd name="T3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72">
                  <a:moveTo>
                    <a:pt x="39" y="0"/>
                  </a:moveTo>
                  <a:cubicBezTo>
                    <a:pt x="31" y="0"/>
                    <a:pt x="24" y="1"/>
                    <a:pt x="19" y="7"/>
                  </a:cubicBezTo>
                  <a:cubicBezTo>
                    <a:pt x="18" y="8"/>
                    <a:pt x="15" y="9"/>
                    <a:pt x="15" y="11"/>
                  </a:cubicBezTo>
                  <a:cubicBezTo>
                    <a:pt x="15" y="18"/>
                    <a:pt x="25" y="17"/>
                    <a:pt x="32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8" y="32"/>
                    <a:pt x="29" y="32"/>
                    <a:pt x="24" y="32"/>
                  </a:cubicBezTo>
                  <a:cubicBezTo>
                    <a:pt x="15" y="32"/>
                    <a:pt x="7" y="26"/>
                    <a:pt x="0" y="2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6" y="50"/>
                    <a:pt x="32" y="48"/>
                    <a:pt x="47" y="63"/>
                  </a:cubicBezTo>
                  <a:cubicBezTo>
                    <a:pt x="50" y="66"/>
                    <a:pt x="51" y="72"/>
                    <a:pt x="58" y="72"/>
                  </a:cubicBezTo>
                  <a:cubicBezTo>
                    <a:pt x="63" y="72"/>
                    <a:pt x="64" y="65"/>
                    <a:pt x="69" y="64"/>
                  </a:cubicBezTo>
                  <a:cubicBezTo>
                    <a:pt x="86" y="57"/>
                    <a:pt x="88" y="65"/>
                    <a:pt x="90" y="36"/>
                  </a:cubicBezTo>
                  <a:cubicBezTo>
                    <a:pt x="87" y="35"/>
                    <a:pt x="80" y="34"/>
                    <a:pt x="78" y="34"/>
                  </a:cubicBezTo>
                  <a:cubicBezTo>
                    <a:pt x="78" y="28"/>
                    <a:pt x="80" y="33"/>
                    <a:pt x="80" y="26"/>
                  </a:cubicBezTo>
                  <a:cubicBezTo>
                    <a:pt x="80" y="24"/>
                    <a:pt x="77" y="23"/>
                    <a:pt x="75" y="23"/>
                  </a:cubicBezTo>
                  <a:cubicBezTo>
                    <a:pt x="70" y="23"/>
                    <a:pt x="63" y="25"/>
                    <a:pt x="60" y="25"/>
                  </a:cubicBezTo>
                  <a:cubicBezTo>
                    <a:pt x="64" y="20"/>
                    <a:pt x="77" y="16"/>
                    <a:pt x="77" y="6"/>
                  </a:cubicBezTo>
                  <a:cubicBezTo>
                    <a:pt x="77" y="3"/>
                    <a:pt x="73" y="0"/>
                    <a:pt x="72" y="0"/>
                  </a:cubicBezTo>
                  <a:cubicBezTo>
                    <a:pt x="72" y="0"/>
                    <a:pt x="60" y="0"/>
                    <a:pt x="50" y="0"/>
                  </a:cubicBezTo>
                  <a:cubicBezTo>
                    <a:pt x="47" y="0"/>
                    <a:pt x="43" y="0"/>
                    <a:pt x="39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47"/>
            <p:cNvSpPr>
              <a:spLocks/>
            </p:cNvSpPr>
            <p:nvPr/>
          </p:nvSpPr>
          <p:spPr bwMode="auto">
            <a:xfrm>
              <a:off x="-276" y="-410"/>
              <a:ext cx="236" cy="121"/>
            </a:xfrm>
            <a:custGeom>
              <a:avLst/>
              <a:gdLst>
                <a:gd name="T0" fmla="*/ 50 w 100"/>
                <a:gd name="T1" fmla="*/ 0 h 51"/>
                <a:gd name="T2" fmla="*/ 46 w 100"/>
                <a:gd name="T3" fmla="*/ 1 h 51"/>
                <a:gd name="T4" fmla="*/ 64 w 100"/>
                <a:gd name="T5" fmla="*/ 8 h 51"/>
                <a:gd name="T6" fmla="*/ 64 w 100"/>
                <a:gd name="T7" fmla="*/ 20 h 51"/>
                <a:gd name="T8" fmla="*/ 35 w 100"/>
                <a:gd name="T9" fmla="*/ 8 h 51"/>
                <a:gd name="T10" fmla="*/ 35 w 100"/>
                <a:gd name="T11" fmla="*/ 14 h 51"/>
                <a:gd name="T12" fmla="*/ 46 w 100"/>
                <a:gd name="T13" fmla="*/ 23 h 51"/>
                <a:gd name="T14" fmla="*/ 42 w 100"/>
                <a:gd name="T15" fmla="*/ 24 h 51"/>
                <a:gd name="T16" fmla="*/ 6 w 100"/>
                <a:gd name="T17" fmla="*/ 1 h 51"/>
                <a:gd name="T18" fmla="*/ 0 w 100"/>
                <a:gd name="T19" fmla="*/ 1 h 51"/>
                <a:gd name="T20" fmla="*/ 1 w 100"/>
                <a:gd name="T21" fmla="*/ 7 h 51"/>
                <a:gd name="T22" fmla="*/ 1 w 100"/>
                <a:gd name="T23" fmla="*/ 7 h 51"/>
                <a:gd name="T24" fmla="*/ 1 w 100"/>
                <a:gd name="T25" fmla="*/ 16 h 51"/>
                <a:gd name="T26" fmla="*/ 11 w 100"/>
                <a:gd name="T27" fmla="*/ 22 h 51"/>
                <a:gd name="T28" fmla="*/ 14 w 100"/>
                <a:gd name="T29" fmla="*/ 21 h 51"/>
                <a:gd name="T30" fmla="*/ 15 w 100"/>
                <a:gd name="T31" fmla="*/ 27 h 51"/>
                <a:gd name="T32" fmla="*/ 23 w 100"/>
                <a:gd name="T33" fmla="*/ 27 h 51"/>
                <a:gd name="T34" fmla="*/ 30 w 100"/>
                <a:gd name="T35" fmla="*/ 33 h 51"/>
                <a:gd name="T36" fmla="*/ 68 w 100"/>
                <a:gd name="T37" fmla="*/ 28 h 51"/>
                <a:gd name="T38" fmla="*/ 75 w 100"/>
                <a:gd name="T39" fmla="*/ 29 h 51"/>
                <a:gd name="T40" fmla="*/ 61 w 100"/>
                <a:gd name="T41" fmla="*/ 37 h 51"/>
                <a:gd name="T42" fmla="*/ 61 w 100"/>
                <a:gd name="T43" fmla="*/ 42 h 51"/>
                <a:gd name="T44" fmla="*/ 58 w 100"/>
                <a:gd name="T45" fmla="*/ 48 h 51"/>
                <a:gd name="T46" fmla="*/ 66 w 100"/>
                <a:gd name="T47" fmla="*/ 51 h 51"/>
                <a:gd name="T48" fmla="*/ 75 w 100"/>
                <a:gd name="T49" fmla="*/ 50 h 51"/>
                <a:gd name="T50" fmla="*/ 96 w 100"/>
                <a:gd name="T51" fmla="*/ 48 h 51"/>
                <a:gd name="T52" fmla="*/ 100 w 100"/>
                <a:gd name="T53" fmla="*/ 14 h 51"/>
                <a:gd name="T54" fmla="*/ 89 w 100"/>
                <a:gd name="T55" fmla="*/ 1 h 51"/>
                <a:gd name="T56" fmla="*/ 79 w 100"/>
                <a:gd name="T57" fmla="*/ 5 h 51"/>
                <a:gd name="T58" fmla="*/ 55 w 100"/>
                <a:gd name="T59" fmla="*/ 0 h 51"/>
                <a:gd name="T60" fmla="*/ 50 w 100"/>
                <a:gd name="T6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51">
                  <a:moveTo>
                    <a:pt x="50" y="0"/>
                  </a:moveTo>
                  <a:cubicBezTo>
                    <a:pt x="48" y="0"/>
                    <a:pt x="47" y="0"/>
                    <a:pt x="46" y="1"/>
                  </a:cubicBezTo>
                  <a:cubicBezTo>
                    <a:pt x="48" y="8"/>
                    <a:pt x="55" y="8"/>
                    <a:pt x="64" y="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1" y="20"/>
                    <a:pt x="47" y="8"/>
                    <a:pt x="35" y="8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7" y="17"/>
                    <a:pt x="41" y="21"/>
                    <a:pt x="46" y="23"/>
                  </a:cubicBezTo>
                  <a:cubicBezTo>
                    <a:pt x="44" y="24"/>
                    <a:pt x="43" y="24"/>
                    <a:pt x="42" y="24"/>
                  </a:cubicBezTo>
                  <a:cubicBezTo>
                    <a:pt x="28" y="24"/>
                    <a:pt x="20" y="1"/>
                    <a:pt x="6" y="1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4" y="19"/>
                    <a:pt x="7" y="22"/>
                    <a:pt x="11" y="22"/>
                  </a:cubicBezTo>
                  <a:cubicBezTo>
                    <a:pt x="12" y="22"/>
                    <a:pt x="13" y="22"/>
                    <a:pt x="14" y="21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30"/>
                    <a:pt x="26" y="33"/>
                    <a:pt x="30" y="33"/>
                  </a:cubicBezTo>
                  <a:cubicBezTo>
                    <a:pt x="40" y="33"/>
                    <a:pt x="59" y="28"/>
                    <a:pt x="68" y="28"/>
                  </a:cubicBezTo>
                  <a:cubicBezTo>
                    <a:pt x="70" y="28"/>
                    <a:pt x="73" y="28"/>
                    <a:pt x="75" y="29"/>
                  </a:cubicBezTo>
                  <a:cubicBezTo>
                    <a:pt x="71" y="32"/>
                    <a:pt x="61" y="32"/>
                    <a:pt x="61" y="37"/>
                  </a:cubicBezTo>
                  <a:cubicBezTo>
                    <a:pt x="61" y="39"/>
                    <a:pt x="61" y="41"/>
                    <a:pt x="61" y="42"/>
                  </a:cubicBezTo>
                  <a:cubicBezTo>
                    <a:pt x="59" y="43"/>
                    <a:pt x="58" y="46"/>
                    <a:pt x="58" y="48"/>
                  </a:cubicBezTo>
                  <a:cubicBezTo>
                    <a:pt x="58" y="50"/>
                    <a:pt x="62" y="51"/>
                    <a:pt x="66" y="51"/>
                  </a:cubicBezTo>
                  <a:cubicBezTo>
                    <a:pt x="69" y="51"/>
                    <a:pt x="73" y="50"/>
                    <a:pt x="75" y="50"/>
                  </a:cubicBezTo>
                  <a:cubicBezTo>
                    <a:pt x="76" y="50"/>
                    <a:pt x="88" y="50"/>
                    <a:pt x="96" y="48"/>
                  </a:cubicBezTo>
                  <a:cubicBezTo>
                    <a:pt x="94" y="33"/>
                    <a:pt x="100" y="27"/>
                    <a:pt x="100" y="14"/>
                  </a:cubicBezTo>
                  <a:cubicBezTo>
                    <a:pt x="100" y="7"/>
                    <a:pt x="99" y="1"/>
                    <a:pt x="89" y="1"/>
                  </a:cubicBezTo>
                  <a:cubicBezTo>
                    <a:pt x="85" y="1"/>
                    <a:pt x="83" y="5"/>
                    <a:pt x="79" y="5"/>
                  </a:cubicBezTo>
                  <a:cubicBezTo>
                    <a:pt x="69" y="5"/>
                    <a:pt x="63" y="0"/>
                    <a:pt x="55" y="0"/>
                  </a:cubicBezTo>
                  <a:cubicBezTo>
                    <a:pt x="53" y="0"/>
                    <a:pt x="51" y="0"/>
                    <a:pt x="50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48"/>
            <p:cNvSpPr>
              <a:spLocks/>
            </p:cNvSpPr>
            <p:nvPr/>
          </p:nvSpPr>
          <p:spPr bwMode="auto">
            <a:xfrm>
              <a:off x="-97" y="66"/>
              <a:ext cx="140" cy="83"/>
            </a:xfrm>
            <a:custGeom>
              <a:avLst/>
              <a:gdLst>
                <a:gd name="T0" fmla="*/ 27 w 59"/>
                <a:gd name="T1" fmla="*/ 0 h 35"/>
                <a:gd name="T2" fmla="*/ 12 w 59"/>
                <a:gd name="T3" fmla="*/ 17 h 35"/>
                <a:gd name="T4" fmla="*/ 11 w 59"/>
                <a:gd name="T5" fmla="*/ 17 h 35"/>
                <a:gd name="T6" fmla="*/ 8 w 59"/>
                <a:gd name="T7" fmla="*/ 17 h 35"/>
                <a:gd name="T8" fmla="*/ 6 w 59"/>
                <a:gd name="T9" fmla="*/ 17 h 35"/>
                <a:gd name="T10" fmla="*/ 0 w 59"/>
                <a:gd name="T11" fmla="*/ 19 h 35"/>
                <a:gd name="T12" fmla="*/ 46 w 59"/>
                <a:gd name="T13" fmla="*/ 35 h 35"/>
                <a:gd name="T14" fmla="*/ 59 w 59"/>
                <a:gd name="T15" fmla="*/ 27 h 35"/>
                <a:gd name="T16" fmla="*/ 27 w 59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35">
                  <a:moveTo>
                    <a:pt x="27" y="0"/>
                  </a:moveTo>
                  <a:cubicBezTo>
                    <a:pt x="16" y="0"/>
                    <a:pt x="18" y="15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9" y="17"/>
                    <a:pt x="8" y="17"/>
                  </a:cubicBezTo>
                  <a:cubicBezTo>
                    <a:pt x="8" y="17"/>
                    <a:pt x="7" y="17"/>
                    <a:pt x="6" y="17"/>
                  </a:cubicBezTo>
                  <a:cubicBezTo>
                    <a:pt x="3" y="17"/>
                    <a:pt x="0" y="17"/>
                    <a:pt x="0" y="19"/>
                  </a:cubicBezTo>
                  <a:cubicBezTo>
                    <a:pt x="0" y="21"/>
                    <a:pt x="39" y="35"/>
                    <a:pt x="46" y="35"/>
                  </a:cubicBezTo>
                  <a:cubicBezTo>
                    <a:pt x="52" y="35"/>
                    <a:pt x="54" y="30"/>
                    <a:pt x="59" y="27"/>
                  </a:cubicBezTo>
                  <a:cubicBezTo>
                    <a:pt x="56" y="19"/>
                    <a:pt x="34" y="0"/>
                    <a:pt x="27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49"/>
            <p:cNvSpPr>
              <a:spLocks/>
            </p:cNvSpPr>
            <p:nvPr/>
          </p:nvSpPr>
          <p:spPr bwMode="auto">
            <a:xfrm>
              <a:off x="38" y="-228"/>
              <a:ext cx="184" cy="149"/>
            </a:xfrm>
            <a:custGeom>
              <a:avLst/>
              <a:gdLst>
                <a:gd name="T0" fmla="*/ 26 w 78"/>
                <a:gd name="T1" fmla="*/ 0 h 63"/>
                <a:gd name="T2" fmla="*/ 12 w 78"/>
                <a:gd name="T3" fmla="*/ 8 h 63"/>
                <a:gd name="T4" fmla="*/ 12 w 78"/>
                <a:gd name="T5" fmla="*/ 13 h 63"/>
                <a:gd name="T6" fmla="*/ 0 w 78"/>
                <a:gd name="T7" fmla="*/ 13 h 63"/>
                <a:gd name="T8" fmla="*/ 0 w 78"/>
                <a:gd name="T9" fmla="*/ 22 h 63"/>
                <a:gd name="T10" fmla="*/ 8 w 78"/>
                <a:gd name="T11" fmla="*/ 47 h 63"/>
                <a:gd name="T12" fmla="*/ 8 w 78"/>
                <a:gd name="T13" fmla="*/ 63 h 63"/>
                <a:gd name="T14" fmla="*/ 18 w 78"/>
                <a:gd name="T15" fmla="*/ 63 h 63"/>
                <a:gd name="T16" fmla="*/ 30 w 78"/>
                <a:gd name="T17" fmla="*/ 46 h 63"/>
                <a:gd name="T18" fmla="*/ 23 w 78"/>
                <a:gd name="T19" fmla="*/ 46 h 63"/>
                <a:gd name="T20" fmla="*/ 27 w 78"/>
                <a:gd name="T21" fmla="*/ 40 h 63"/>
                <a:gd name="T22" fmla="*/ 38 w 78"/>
                <a:gd name="T23" fmla="*/ 42 h 63"/>
                <a:gd name="T24" fmla="*/ 68 w 78"/>
                <a:gd name="T25" fmla="*/ 21 h 63"/>
                <a:gd name="T26" fmla="*/ 78 w 78"/>
                <a:gd name="T27" fmla="*/ 13 h 63"/>
                <a:gd name="T28" fmla="*/ 78 w 78"/>
                <a:gd name="T29" fmla="*/ 6 h 63"/>
                <a:gd name="T30" fmla="*/ 26 w 78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63">
                  <a:moveTo>
                    <a:pt x="26" y="0"/>
                  </a:moveTo>
                  <a:cubicBezTo>
                    <a:pt x="15" y="0"/>
                    <a:pt x="12" y="7"/>
                    <a:pt x="12" y="8"/>
                  </a:cubicBezTo>
                  <a:cubicBezTo>
                    <a:pt x="12" y="9"/>
                    <a:pt x="11" y="12"/>
                    <a:pt x="12" y="13"/>
                  </a:cubicBezTo>
                  <a:cubicBezTo>
                    <a:pt x="10" y="13"/>
                    <a:pt x="4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32"/>
                    <a:pt x="0" y="39"/>
                    <a:pt x="8" y="47"/>
                  </a:cubicBezTo>
                  <a:cubicBezTo>
                    <a:pt x="8" y="50"/>
                    <a:pt x="8" y="56"/>
                    <a:pt x="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4" y="57"/>
                    <a:pt x="29" y="55"/>
                    <a:pt x="30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5" y="41"/>
                    <a:pt x="26" y="40"/>
                    <a:pt x="27" y="40"/>
                  </a:cubicBezTo>
                  <a:cubicBezTo>
                    <a:pt x="29" y="40"/>
                    <a:pt x="32" y="42"/>
                    <a:pt x="38" y="42"/>
                  </a:cubicBezTo>
                  <a:cubicBezTo>
                    <a:pt x="54" y="42"/>
                    <a:pt x="61" y="30"/>
                    <a:pt x="68" y="21"/>
                  </a:cubicBezTo>
                  <a:cubicBezTo>
                    <a:pt x="68" y="21"/>
                    <a:pt x="78" y="14"/>
                    <a:pt x="78" y="13"/>
                  </a:cubicBezTo>
                  <a:cubicBezTo>
                    <a:pt x="78" y="10"/>
                    <a:pt x="77" y="9"/>
                    <a:pt x="78" y="6"/>
                  </a:cubicBezTo>
                  <a:cubicBezTo>
                    <a:pt x="59" y="6"/>
                    <a:pt x="44" y="0"/>
                    <a:pt x="26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50"/>
            <p:cNvSpPr>
              <a:spLocks/>
            </p:cNvSpPr>
            <p:nvPr/>
          </p:nvSpPr>
          <p:spPr bwMode="auto">
            <a:xfrm>
              <a:off x="-338" y="-495"/>
              <a:ext cx="62" cy="50"/>
            </a:xfrm>
            <a:custGeom>
              <a:avLst/>
              <a:gdLst>
                <a:gd name="T0" fmla="*/ 0 w 26"/>
                <a:gd name="T1" fmla="*/ 0 h 21"/>
                <a:gd name="T2" fmla="*/ 19 w 26"/>
                <a:gd name="T3" fmla="*/ 21 h 21"/>
                <a:gd name="T4" fmla="*/ 26 w 26"/>
                <a:gd name="T5" fmla="*/ 15 h 21"/>
                <a:gd name="T6" fmla="*/ 0 w 2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1">
                  <a:moveTo>
                    <a:pt x="0" y="0"/>
                  </a:moveTo>
                  <a:cubicBezTo>
                    <a:pt x="0" y="7"/>
                    <a:pt x="13" y="21"/>
                    <a:pt x="19" y="21"/>
                  </a:cubicBezTo>
                  <a:cubicBezTo>
                    <a:pt x="22" y="21"/>
                    <a:pt x="26" y="19"/>
                    <a:pt x="26" y="15"/>
                  </a:cubicBezTo>
                  <a:cubicBezTo>
                    <a:pt x="15" y="11"/>
                    <a:pt x="14" y="0"/>
                    <a:pt x="0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51"/>
            <p:cNvSpPr>
              <a:spLocks/>
            </p:cNvSpPr>
            <p:nvPr/>
          </p:nvSpPr>
          <p:spPr bwMode="auto">
            <a:xfrm>
              <a:off x="-300" y="-325"/>
              <a:ext cx="45" cy="34"/>
            </a:xfrm>
            <a:custGeom>
              <a:avLst/>
              <a:gdLst>
                <a:gd name="T0" fmla="*/ 15 w 19"/>
                <a:gd name="T1" fmla="*/ 0 h 14"/>
                <a:gd name="T2" fmla="*/ 0 w 19"/>
                <a:gd name="T3" fmla="*/ 14 h 14"/>
                <a:gd name="T4" fmla="*/ 2 w 19"/>
                <a:gd name="T5" fmla="*/ 14 h 14"/>
                <a:gd name="T6" fmla="*/ 11 w 19"/>
                <a:gd name="T7" fmla="*/ 14 h 14"/>
                <a:gd name="T8" fmla="*/ 19 w 19"/>
                <a:gd name="T9" fmla="*/ 7 h 14"/>
                <a:gd name="T10" fmla="*/ 15 w 19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4">
                  <a:moveTo>
                    <a:pt x="15" y="0"/>
                  </a:moveTo>
                  <a:cubicBezTo>
                    <a:pt x="7" y="2"/>
                    <a:pt x="2" y="5"/>
                    <a:pt x="0" y="14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5" y="14"/>
                    <a:pt x="6" y="14"/>
                    <a:pt x="11" y="14"/>
                  </a:cubicBezTo>
                  <a:cubicBezTo>
                    <a:pt x="14" y="14"/>
                    <a:pt x="19" y="14"/>
                    <a:pt x="19" y="7"/>
                  </a:cubicBezTo>
                  <a:cubicBezTo>
                    <a:pt x="19" y="4"/>
                    <a:pt x="16" y="2"/>
                    <a:pt x="15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52"/>
            <p:cNvSpPr>
              <a:spLocks/>
            </p:cNvSpPr>
            <p:nvPr/>
          </p:nvSpPr>
          <p:spPr bwMode="auto">
            <a:xfrm>
              <a:off x="-321" y="-620"/>
              <a:ext cx="231" cy="123"/>
            </a:xfrm>
            <a:custGeom>
              <a:avLst/>
              <a:gdLst>
                <a:gd name="T0" fmla="*/ 17 w 98"/>
                <a:gd name="T1" fmla="*/ 0 h 52"/>
                <a:gd name="T2" fmla="*/ 0 w 98"/>
                <a:gd name="T3" fmla="*/ 5 h 52"/>
                <a:gd name="T4" fmla="*/ 9 w 98"/>
                <a:gd name="T5" fmla="*/ 13 h 52"/>
                <a:gd name="T6" fmla="*/ 5 w 98"/>
                <a:gd name="T7" fmla="*/ 18 h 52"/>
                <a:gd name="T8" fmla="*/ 9 w 98"/>
                <a:gd name="T9" fmla="*/ 19 h 52"/>
                <a:gd name="T10" fmla="*/ 24 w 98"/>
                <a:gd name="T11" fmla="*/ 18 h 52"/>
                <a:gd name="T12" fmla="*/ 24 w 98"/>
                <a:gd name="T13" fmla="*/ 24 h 52"/>
                <a:gd name="T14" fmla="*/ 8 w 98"/>
                <a:gd name="T15" fmla="*/ 31 h 52"/>
                <a:gd name="T16" fmla="*/ 19 w 98"/>
                <a:gd name="T17" fmla="*/ 35 h 52"/>
                <a:gd name="T18" fmla="*/ 22 w 98"/>
                <a:gd name="T19" fmla="*/ 35 h 52"/>
                <a:gd name="T20" fmla="*/ 33 w 98"/>
                <a:gd name="T21" fmla="*/ 34 h 52"/>
                <a:gd name="T22" fmla="*/ 40 w 98"/>
                <a:gd name="T23" fmla="*/ 37 h 52"/>
                <a:gd name="T24" fmla="*/ 44 w 98"/>
                <a:gd name="T25" fmla="*/ 37 h 52"/>
                <a:gd name="T26" fmla="*/ 65 w 98"/>
                <a:gd name="T27" fmla="*/ 39 h 52"/>
                <a:gd name="T28" fmla="*/ 88 w 98"/>
                <a:gd name="T29" fmla="*/ 52 h 52"/>
                <a:gd name="T30" fmla="*/ 98 w 98"/>
                <a:gd name="T31" fmla="*/ 45 h 52"/>
                <a:gd name="T32" fmla="*/ 83 w 98"/>
                <a:gd name="T33" fmla="*/ 31 h 52"/>
                <a:gd name="T34" fmla="*/ 87 w 98"/>
                <a:gd name="T35" fmla="*/ 26 h 52"/>
                <a:gd name="T36" fmla="*/ 71 w 98"/>
                <a:gd name="T37" fmla="*/ 14 h 52"/>
                <a:gd name="T38" fmla="*/ 63 w 98"/>
                <a:gd name="T39" fmla="*/ 18 h 52"/>
                <a:gd name="T40" fmla="*/ 48 w 98"/>
                <a:gd name="T41" fmla="*/ 6 h 52"/>
                <a:gd name="T42" fmla="*/ 37 w 98"/>
                <a:gd name="T43" fmla="*/ 10 h 52"/>
                <a:gd name="T44" fmla="*/ 17 w 98"/>
                <a:gd name="T4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52">
                  <a:moveTo>
                    <a:pt x="17" y="0"/>
                  </a:moveTo>
                  <a:cubicBezTo>
                    <a:pt x="11" y="0"/>
                    <a:pt x="6" y="4"/>
                    <a:pt x="0" y="5"/>
                  </a:cubicBezTo>
                  <a:cubicBezTo>
                    <a:pt x="0" y="11"/>
                    <a:pt x="2" y="13"/>
                    <a:pt x="9" y="13"/>
                  </a:cubicBezTo>
                  <a:cubicBezTo>
                    <a:pt x="9" y="15"/>
                    <a:pt x="7" y="17"/>
                    <a:pt x="5" y="18"/>
                  </a:cubicBezTo>
                  <a:cubicBezTo>
                    <a:pt x="7" y="19"/>
                    <a:pt x="8" y="19"/>
                    <a:pt x="9" y="19"/>
                  </a:cubicBezTo>
                  <a:cubicBezTo>
                    <a:pt x="12" y="19"/>
                    <a:pt x="16" y="18"/>
                    <a:pt x="24" y="18"/>
                  </a:cubicBezTo>
                  <a:cubicBezTo>
                    <a:pt x="23" y="20"/>
                    <a:pt x="23" y="23"/>
                    <a:pt x="24" y="24"/>
                  </a:cubicBezTo>
                  <a:cubicBezTo>
                    <a:pt x="18" y="26"/>
                    <a:pt x="13" y="26"/>
                    <a:pt x="8" y="31"/>
                  </a:cubicBezTo>
                  <a:cubicBezTo>
                    <a:pt x="12" y="34"/>
                    <a:pt x="14" y="35"/>
                    <a:pt x="19" y="35"/>
                  </a:cubicBezTo>
                  <a:cubicBezTo>
                    <a:pt x="20" y="35"/>
                    <a:pt x="21" y="35"/>
                    <a:pt x="22" y="35"/>
                  </a:cubicBezTo>
                  <a:cubicBezTo>
                    <a:pt x="26" y="35"/>
                    <a:pt x="30" y="34"/>
                    <a:pt x="33" y="34"/>
                  </a:cubicBezTo>
                  <a:cubicBezTo>
                    <a:pt x="36" y="34"/>
                    <a:pt x="38" y="35"/>
                    <a:pt x="40" y="37"/>
                  </a:cubicBezTo>
                  <a:cubicBezTo>
                    <a:pt x="41" y="37"/>
                    <a:pt x="42" y="37"/>
                    <a:pt x="44" y="37"/>
                  </a:cubicBezTo>
                  <a:cubicBezTo>
                    <a:pt x="51" y="37"/>
                    <a:pt x="56" y="39"/>
                    <a:pt x="65" y="39"/>
                  </a:cubicBezTo>
                  <a:cubicBezTo>
                    <a:pt x="77" y="39"/>
                    <a:pt x="76" y="52"/>
                    <a:pt x="88" y="52"/>
                  </a:cubicBezTo>
                  <a:cubicBezTo>
                    <a:pt x="92" y="52"/>
                    <a:pt x="98" y="51"/>
                    <a:pt x="98" y="45"/>
                  </a:cubicBezTo>
                  <a:cubicBezTo>
                    <a:pt x="98" y="40"/>
                    <a:pt x="87" y="35"/>
                    <a:pt x="83" y="31"/>
                  </a:cubicBezTo>
                  <a:cubicBezTo>
                    <a:pt x="84" y="30"/>
                    <a:pt x="86" y="27"/>
                    <a:pt x="87" y="26"/>
                  </a:cubicBezTo>
                  <a:cubicBezTo>
                    <a:pt x="85" y="23"/>
                    <a:pt x="79" y="14"/>
                    <a:pt x="71" y="14"/>
                  </a:cubicBezTo>
                  <a:cubicBezTo>
                    <a:pt x="68" y="14"/>
                    <a:pt x="67" y="18"/>
                    <a:pt x="63" y="18"/>
                  </a:cubicBezTo>
                  <a:cubicBezTo>
                    <a:pt x="58" y="18"/>
                    <a:pt x="58" y="6"/>
                    <a:pt x="48" y="6"/>
                  </a:cubicBezTo>
                  <a:cubicBezTo>
                    <a:pt x="43" y="6"/>
                    <a:pt x="41" y="10"/>
                    <a:pt x="37" y="10"/>
                  </a:cubicBezTo>
                  <a:cubicBezTo>
                    <a:pt x="31" y="10"/>
                    <a:pt x="28" y="0"/>
                    <a:pt x="17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53"/>
            <p:cNvSpPr>
              <a:spLocks/>
            </p:cNvSpPr>
            <p:nvPr/>
          </p:nvSpPr>
          <p:spPr bwMode="auto">
            <a:xfrm>
              <a:off x="-229" y="-514"/>
              <a:ext cx="61" cy="19"/>
            </a:xfrm>
            <a:custGeom>
              <a:avLst/>
              <a:gdLst>
                <a:gd name="T0" fmla="*/ 14 w 26"/>
                <a:gd name="T1" fmla="*/ 0 h 8"/>
                <a:gd name="T2" fmla="*/ 9 w 26"/>
                <a:gd name="T3" fmla="*/ 8 h 8"/>
                <a:gd name="T4" fmla="*/ 26 w 26"/>
                <a:gd name="T5" fmla="*/ 5 h 8"/>
                <a:gd name="T6" fmla="*/ 14 w 2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8">
                  <a:moveTo>
                    <a:pt x="14" y="0"/>
                  </a:moveTo>
                  <a:cubicBezTo>
                    <a:pt x="12" y="0"/>
                    <a:pt x="0" y="8"/>
                    <a:pt x="9" y="8"/>
                  </a:cubicBezTo>
                  <a:cubicBezTo>
                    <a:pt x="17" y="8"/>
                    <a:pt x="23" y="8"/>
                    <a:pt x="26" y="5"/>
                  </a:cubicBezTo>
                  <a:cubicBezTo>
                    <a:pt x="21" y="3"/>
                    <a:pt x="20" y="0"/>
                    <a:pt x="14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54"/>
            <p:cNvSpPr>
              <a:spLocks/>
            </p:cNvSpPr>
            <p:nvPr/>
          </p:nvSpPr>
          <p:spPr bwMode="auto">
            <a:xfrm>
              <a:off x="-2" y="-440"/>
              <a:ext cx="610" cy="189"/>
            </a:xfrm>
            <a:custGeom>
              <a:avLst/>
              <a:gdLst>
                <a:gd name="T0" fmla="*/ 16 w 258"/>
                <a:gd name="T1" fmla="*/ 0 h 80"/>
                <a:gd name="T2" fmla="*/ 0 w 258"/>
                <a:gd name="T3" fmla="*/ 8 h 80"/>
                <a:gd name="T4" fmla="*/ 38 w 258"/>
                <a:gd name="T5" fmla="*/ 26 h 80"/>
                <a:gd name="T6" fmla="*/ 48 w 258"/>
                <a:gd name="T7" fmla="*/ 21 h 80"/>
                <a:gd name="T8" fmla="*/ 69 w 258"/>
                <a:gd name="T9" fmla="*/ 48 h 80"/>
                <a:gd name="T10" fmla="*/ 63 w 258"/>
                <a:gd name="T11" fmla="*/ 56 h 80"/>
                <a:gd name="T12" fmla="*/ 101 w 258"/>
                <a:gd name="T13" fmla="*/ 80 h 80"/>
                <a:gd name="T14" fmla="*/ 116 w 258"/>
                <a:gd name="T15" fmla="*/ 71 h 80"/>
                <a:gd name="T16" fmla="*/ 122 w 258"/>
                <a:gd name="T17" fmla="*/ 71 h 80"/>
                <a:gd name="T18" fmla="*/ 139 w 258"/>
                <a:gd name="T19" fmla="*/ 80 h 80"/>
                <a:gd name="T20" fmla="*/ 149 w 258"/>
                <a:gd name="T21" fmla="*/ 79 h 80"/>
                <a:gd name="T22" fmla="*/ 191 w 258"/>
                <a:gd name="T23" fmla="*/ 79 h 80"/>
                <a:gd name="T24" fmla="*/ 204 w 258"/>
                <a:gd name="T25" fmla="*/ 72 h 80"/>
                <a:gd name="T26" fmla="*/ 215 w 258"/>
                <a:gd name="T27" fmla="*/ 80 h 80"/>
                <a:gd name="T28" fmla="*/ 258 w 258"/>
                <a:gd name="T29" fmla="*/ 62 h 80"/>
                <a:gd name="T30" fmla="*/ 256 w 258"/>
                <a:gd name="T31" fmla="*/ 62 h 80"/>
                <a:gd name="T32" fmla="*/ 252 w 258"/>
                <a:gd name="T33" fmla="*/ 61 h 80"/>
                <a:gd name="T34" fmla="*/ 254 w 258"/>
                <a:gd name="T35" fmla="*/ 56 h 80"/>
                <a:gd name="T36" fmla="*/ 258 w 258"/>
                <a:gd name="T37" fmla="*/ 55 h 80"/>
                <a:gd name="T38" fmla="*/ 216 w 258"/>
                <a:gd name="T39" fmla="*/ 41 h 80"/>
                <a:gd name="T40" fmla="*/ 150 w 258"/>
                <a:gd name="T41" fmla="*/ 54 h 80"/>
                <a:gd name="T42" fmla="*/ 114 w 258"/>
                <a:gd name="T43" fmla="*/ 48 h 80"/>
                <a:gd name="T44" fmla="*/ 109 w 258"/>
                <a:gd name="T45" fmla="*/ 50 h 80"/>
                <a:gd name="T46" fmla="*/ 105 w 258"/>
                <a:gd name="T47" fmla="*/ 45 h 80"/>
                <a:gd name="T48" fmla="*/ 109 w 258"/>
                <a:gd name="T49" fmla="*/ 42 h 80"/>
                <a:gd name="T50" fmla="*/ 85 w 258"/>
                <a:gd name="T51" fmla="*/ 30 h 80"/>
                <a:gd name="T52" fmla="*/ 106 w 258"/>
                <a:gd name="T53" fmla="*/ 30 h 80"/>
                <a:gd name="T54" fmla="*/ 82 w 258"/>
                <a:gd name="T55" fmla="*/ 14 h 80"/>
                <a:gd name="T56" fmla="*/ 72 w 258"/>
                <a:gd name="T57" fmla="*/ 14 h 80"/>
                <a:gd name="T58" fmla="*/ 62 w 258"/>
                <a:gd name="T59" fmla="*/ 18 h 80"/>
                <a:gd name="T60" fmla="*/ 16 w 258"/>
                <a:gd name="T6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8" h="80">
                  <a:moveTo>
                    <a:pt x="16" y="0"/>
                  </a:moveTo>
                  <a:cubicBezTo>
                    <a:pt x="9" y="0"/>
                    <a:pt x="0" y="0"/>
                    <a:pt x="0" y="8"/>
                  </a:cubicBezTo>
                  <a:cubicBezTo>
                    <a:pt x="0" y="13"/>
                    <a:pt x="32" y="26"/>
                    <a:pt x="38" y="26"/>
                  </a:cubicBezTo>
                  <a:cubicBezTo>
                    <a:pt x="42" y="26"/>
                    <a:pt x="45" y="24"/>
                    <a:pt x="48" y="21"/>
                  </a:cubicBezTo>
                  <a:cubicBezTo>
                    <a:pt x="57" y="30"/>
                    <a:pt x="60" y="39"/>
                    <a:pt x="69" y="48"/>
                  </a:cubicBezTo>
                  <a:cubicBezTo>
                    <a:pt x="67" y="49"/>
                    <a:pt x="63" y="53"/>
                    <a:pt x="63" y="56"/>
                  </a:cubicBezTo>
                  <a:cubicBezTo>
                    <a:pt x="63" y="67"/>
                    <a:pt x="89" y="80"/>
                    <a:pt x="101" y="80"/>
                  </a:cubicBezTo>
                  <a:cubicBezTo>
                    <a:pt x="106" y="80"/>
                    <a:pt x="114" y="74"/>
                    <a:pt x="116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8"/>
                    <a:pt x="130" y="80"/>
                    <a:pt x="139" y="80"/>
                  </a:cubicBezTo>
                  <a:cubicBezTo>
                    <a:pt x="142" y="80"/>
                    <a:pt x="146" y="80"/>
                    <a:pt x="149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6" y="76"/>
                    <a:pt x="197" y="73"/>
                    <a:pt x="204" y="72"/>
                  </a:cubicBezTo>
                  <a:cubicBezTo>
                    <a:pt x="205" y="76"/>
                    <a:pt x="208" y="80"/>
                    <a:pt x="215" y="80"/>
                  </a:cubicBezTo>
                  <a:cubicBezTo>
                    <a:pt x="233" y="80"/>
                    <a:pt x="257" y="80"/>
                    <a:pt x="258" y="62"/>
                  </a:cubicBezTo>
                  <a:cubicBezTo>
                    <a:pt x="258" y="62"/>
                    <a:pt x="258" y="62"/>
                    <a:pt x="256" y="62"/>
                  </a:cubicBezTo>
                  <a:cubicBezTo>
                    <a:pt x="255" y="62"/>
                    <a:pt x="253" y="62"/>
                    <a:pt x="252" y="61"/>
                  </a:cubicBezTo>
                  <a:cubicBezTo>
                    <a:pt x="252" y="59"/>
                    <a:pt x="253" y="58"/>
                    <a:pt x="254" y="56"/>
                  </a:cubicBezTo>
                  <a:cubicBezTo>
                    <a:pt x="256" y="56"/>
                    <a:pt x="258" y="56"/>
                    <a:pt x="258" y="55"/>
                  </a:cubicBezTo>
                  <a:cubicBezTo>
                    <a:pt x="251" y="42"/>
                    <a:pt x="237" y="41"/>
                    <a:pt x="216" y="41"/>
                  </a:cubicBezTo>
                  <a:cubicBezTo>
                    <a:pt x="189" y="41"/>
                    <a:pt x="179" y="54"/>
                    <a:pt x="150" y="54"/>
                  </a:cubicBezTo>
                  <a:cubicBezTo>
                    <a:pt x="137" y="54"/>
                    <a:pt x="126" y="51"/>
                    <a:pt x="114" y="48"/>
                  </a:cubicBezTo>
                  <a:cubicBezTo>
                    <a:pt x="113" y="48"/>
                    <a:pt x="110" y="50"/>
                    <a:pt x="109" y="50"/>
                  </a:cubicBezTo>
                  <a:cubicBezTo>
                    <a:pt x="107" y="50"/>
                    <a:pt x="105" y="48"/>
                    <a:pt x="105" y="45"/>
                  </a:cubicBezTo>
                  <a:cubicBezTo>
                    <a:pt x="105" y="43"/>
                    <a:pt x="108" y="43"/>
                    <a:pt x="109" y="42"/>
                  </a:cubicBezTo>
                  <a:cubicBezTo>
                    <a:pt x="102" y="36"/>
                    <a:pt x="88" y="44"/>
                    <a:pt x="85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2" y="23"/>
                    <a:pt x="77" y="26"/>
                    <a:pt x="82" y="14"/>
                  </a:cubicBezTo>
                  <a:cubicBezTo>
                    <a:pt x="82" y="14"/>
                    <a:pt x="76" y="14"/>
                    <a:pt x="72" y="14"/>
                  </a:cubicBezTo>
                  <a:cubicBezTo>
                    <a:pt x="70" y="17"/>
                    <a:pt x="67" y="18"/>
                    <a:pt x="62" y="18"/>
                  </a:cubicBezTo>
                  <a:cubicBezTo>
                    <a:pt x="44" y="18"/>
                    <a:pt x="39" y="0"/>
                    <a:pt x="16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55"/>
            <p:cNvSpPr>
              <a:spLocks/>
            </p:cNvSpPr>
            <p:nvPr/>
          </p:nvSpPr>
          <p:spPr bwMode="auto">
            <a:xfrm>
              <a:off x="5" y="-339"/>
              <a:ext cx="106" cy="83"/>
            </a:xfrm>
            <a:custGeom>
              <a:avLst/>
              <a:gdLst>
                <a:gd name="T0" fmla="*/ 23 w 45"/>
                <a:gd name="T1" fmla="*/ 0 h 35"/>
                <a:gd name="T2" fmla="*/ 7 w 45"/>
                <a:gd name="T3" fmla="*/ 12 h 35"/>
                <a:gd name="T4" fmla="*/ 0 w 45"/>
                <a:gd name="T5" fmla="*/ 20 h 35"/>
                <a:gd name="T6" fmla="*/ 35 w 45"/>
                <a:gd name="T7" fmla="*/ 35 h 35"/>
                <a:gd name="T8" fmla="*/ 45 w 45"/>
                <a:gd name="T9" fmla="*/ 18 h 35"/>
                <a:gd name="T10" fmla="*/ 23 w 45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5">
                  <a:moveTo>
                    <a:pt x="23" y="0"/>
                  </a:moveTo>
                  <a:cubicBezTo>
                    <a:pt x="11" y="0"/>
                    <a:pt x="13" y="12"/>
                    <a:pt x="7" y="12"/>
                  </a:cubicBezTo>
                  <a:cubicBezTo>
                    <a:pt x="6" y="12"/>
                    <a:pt x="0" y="15"/>
                    <a:pt x="0" y="20"/>
                  </a:cubicBezTo>
                  <a:cubicBezTo>
                    <a:pt x="0" y="20"/>
                    <a:pt x="31" y="35"/>
                    <a:pt x="35" y="35"/>
                  </a:cubicBezTo>
                  <a:cubicBezTo>
                    <a:pt x="42" y="35"/>
                    <a:pt x="45" y="27"/>
                    <a:pt x="45" y="18"/>
                  </a:cubicBezTo>
                  <a:cubicBezTo>
                    <a:pt x="45" y="11"/>
                    <a:pt x="33" y="0"/>
                    <a:pt x="23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56"/>
            <p:cNvSpPr>
              <a:spLocks/>
            </p:cNvSpPr>
            <p:nvPr/>
          </p:nvSpPr>
          <p:spPr bwMode="auto">
            <a:xfrm>
              <a:off x="19" y="-495"/>
              <a:ext cx="97" cy="29"/>
            </a:xfrm>
            <a:custGeom>
              <a:avLst/>
              <a:gdLst>
                <a:gd name="T0" fmla="*/ 41 w 41"/>
                <a:gd name="T1" fmla="*/ 0 h 12"/>
                <a:gd name="T2" fmla="*/ 38 w 41"/>
                <a:gd name="T3" fmla="*/ 1 h 12"/>
                <a:gd name="T4" fmla="*/ 34 w 41"/>
                <a:gd name="T5" fmla="*/ 0 h 12"/>
                <a:gd name="T6" fmla="*/ 0 w 41"/>
                <a:gd name="T7" fmla="*/ 7 h 12"/>
                <a:gd name="T8" fmla="*/ 33 w 41"/>
                <a:gd name="T9" fmla="*/ 12 h 12"/>
                <a:gd name="T10" fmla="*/ 41 w 41"/>
                <a:gd name="T11" fmla="*/ 7 h 12"/>
                <a:gd name="T12" fmla="*/ 41 w 4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2">
                  <a:moveTo>
                    <a:pt x="41" y="0"/>
                  </a:moveTo>
                  <a:cubicBezTo>
                    <a:pt x="39" y="1"/>
                    <a:pt x="38" y="1"/>
                    <a:pt x="38" y="1"/>
                  </a:cubicBezTo>
                  <a:cubicBezTo>
                    <a:pt x="37" y="1"/>
                    <a:pt x="38" y="0"/>
                    <a:pt x="34" y="0"/>
                  </a:cubicBezTo>
                  <a:cubicBezTo>
                    <a:pt x="24" y="0"/>
                    <a:pt x="5" y="1"/>
                    <a:pt x="0" y="7"/>
                  </a:cubicBezTo>
                  <a:cubicBezTo>
                    <a:pt x="0" y="7"/>
                    <a:pt x="30" y="12"/>
                    <a:pt x="33" y="12"/>
                  </a:cubicBezTo>
                  <a:cubicBezTo>
                    <a:pt x="38" y="12"/>
                    <a:pt x="41" y="10"/>
                    <a:pt x="41" y="7"/>
                  </a:cubicBezTo>
                  <a:cubicBezTo>
                    <a:pt x="41" y="6"/>
                    <a:pt x="41" y="4"/>
                    <a:pt x="41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57"/>
            <p:cNvSpPr>
              <a:spLocks/>
            </p:cNvSpPr>
            <p:nvPr/>
          </p:nvSpPr>
          <p:spPr bwMode="auto">
            <a:xfrm>
              <a:off x="-57" y="-587"/>
              <a:ext cx="116" cy="87"/>
            </a:xfrm>
            <a:custGeom>
              <a:avLst/>
              <a:gdLst>
                <a:gd name="T0" fmla="*/ 12 w 49"/>
                <a:gd name="T1" fmla="*/ 0 h 37"/>
                <a:gd name="T2" fmla="*/ 0 w 49"/>
                <a:gd name="T3" fmla="*/ 8 h 37"/>
                <a:gd name="T4" fmla="*/ 17 w 49"/>
                <a:gd name="T5" fmla="*/ 28 h 37"/>
                <a:gd name="T6" fmla="*/ 12 w 49"/>
                <a:gd name="T7" fmla="*/ 33 h 37"/>
                <a:gd name="T8" fmla="*/ 22 w 49"/>
                <a:gd name="T9" fmla="*/ 37 h 37"/>
                <a:gd name="T10" fmla="*/ 49 w 49"/>
                <a:gd name="T11" fmla="*/ 33 h 37"/>
                <a:gd name="T12" fmla="*/ 49 w 49"/>
                <a:gd name="T13" fmla="*/ 20 h 37"/>
                <a:gd name="T14" fmla="*/ 31 w 49"/>
                <a:gd name="T15" fmla="*/ 8 h 37"/>
                <a:gd name="T16" fmla="*/ 12 w 49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7"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8"/>
                    <a:pt x="11" y="21"/>
                    <a:pt x="17" y="28"/>
                  </a:cubicBezTo>
                  <a:cubicBezTo>
                    <a:pt x="16" y="28"/>
                    <a:pt x="12" y="30"/>
                    <a:pt x="12" y="33"/>
                  </a:cubicBezTo>
                  <a:cubicBezTo>
                    <a:pt x="12" y="36"/>
                    <a:pt x="16" y="37"/>
                    <a:pt x="22" y="37"/>
                  </a:cubicBezTo>
                  <a:cubicBezTo>
                    <a:pt x="29" y="37"/>
                    <a:pt x="39" y="35"/>
                    <a:pt x="49" y="33"/>
                  </a:cubicBezTo>
                  <a:cubicBezTo>
                    <a:pt x="48" y="27"/>
                    <a:pt x="49" y="23"/>
                    <a:pt x="49" y="20"/>
                  </a:cubicBezTo>
                  <a:cubicBezTo>
                    <a:pt x="49" y="9"/>
                    <a:pt x="31" y="20"/>
                    <a:pt x="31" y="8"/>
                  </a:cubicBezTo>
                  <a:cubicBezTo>
                    <a:pt x="25" y="8"/>
                    <a:pt x="14" y="4"/>
                    <a:pt x="12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58"/>
            <p:cNvSpPr>
              <a:spLocks/>
            </p:cNvSpPr>
            <p:nvPr/>
          </p:nvSpPr>
          <p:spPr bwMode="auto">
            <a:xfrm>
              <a:off x="-99" y="-672"/>
              <a:ext cx="42" cy="26"/>
            </a:xfrm>
            <a:custGeom>
              <a:avLst/>
              <a:gdLst>
                <a:gd name="T0" fmla="*/ 7 w 18"/>
                <a:gd name="T1" fmla="*/ 0 h 11"/>
                <a:gd name="T2" fmla="*/ 0 w 18"/>
                <a:gd name="T3" fmla="*/ 0 h 11"/>
                <a:gd name="T4" fmla="*/ 9 w 18"/>
                <a:gd name="T5" fmla="*/ 11 h 11"/>
                <a:gd name="T6" fmla="*/ 18 w 18"/>
                <a:gd name="T7" fmla="*/ 11 h 11"/>
                <a:gd name="T8" fmla="*/ 18 w 18"/>
                <a:gd name="T9" fmla="*/ 0 h 11"/>
                <a:gd name="T10" fmla="*/ 7 w 1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1">
                  <a:moveTo>
                    <a:pt x="7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6" y="8"/>
                    <a:pt x="9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1" y="0"/>
                    <a:pt x="7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59"/>
            <p:cNvSpPr>
              <a:spLocks/>
            </p:cNvSpPr>
            <p:nvPr/>
          </p:nvSpPr>
          <p:spPr bwMode="auto">
            <a:xfrm>
              <a:off x="24" y="-783"/>
              <a:ext cx="390" cy="262"/>
            </a:xfrm>
            <a:custGeom>
              <a:avLst/>
              <a:gdLst>
                <a:gd name="T0" fmla="*/ 29 w 165"/>
                <a:gd name="T1" fmla="*/ 0 h 111"/>
                <a:gd name="T2" fmla="*/ 45 w 165"/>
                <a:gd name="T3" fmla="*/ 11 h 111"/>
                <a:gd name="T4" fmla="*/ 36 w 165"/>
                <a:gd name="T5" fmla="*/ 11 h 111"/>
                <a:gd name="T6" fmla="*/ 31 w 165"/>
                <a:gd name="T7" fmla="*/ 11 h 111"/>
                <a:gd name="T8" fmla="*/ 16 w 165"/>
                <a:gd name="T9" fmla="*/ 16 h 111"/>
                <a:gd name="T10" fmla="*/ 23 w 165"/>
                <a:gd name="T11" fmla="*/ 25 h 111"/>
                <a:gd name="T12" fmla="*/ 32 w 165"/>
                <a:gd name="T13" fmla="*/ 23 h 111"/>
                <a:gd name="T14" fmla="*/ 38 w 165"/>
                <a:gd name="T15" fmla="*/ 25 h 111"/>
                <a:gd name="T16" fmla="*/ 32 w 165"/>
                <a:gd name="T17" fmla="*/ 30 h 111"/>
                <a:gd name="T18" fmla="*/ 18 w 165"/>
                <a:gd name="T19" fmla="*/ 26 h 111"/>
                <a:gd name="T20" fmla="*/ 15 w 165"/>
                <a:gd name="T21" fmla="*/ 26 h 111"/>
                <a:gd name="T22" fmla="*/ 6 w 165"/>
                <a:gd name="T23" fmla="*/ 31 h 111"/>
                <a:gd name="T24" fmla="*/ 29 w 165"/>
                <a:gd name="T25" fmla="*/ 43 h 111"/>
                <a:gd name="T26" fmla="*/ 24 w 165"/>
                <a:gd name="T27" fmla="*/ 47 h 111"/>
                <a:gd name="T28" fmla="*/ 8 w 165"/>
                <a:gd name="T29" fmla="*/ 42 h 111"/>
                <a:gd name="T30" fmla="*/ 0 w 165"/>
                <a:gd name="T31" fmla="*/ 42 h 111"/>
                <a:gd name="T32" fmla="*/ 31 w 165"/>
                <a:gd name="T33" fmla="*/ 59 h 111"/>
                <a:gd name="T34" fmla="*/ 19 w 165"/>
                <a:gd name="T35" fmla="*/ 66 h 111"/>
                <a:gd name="T36" fmla="*/ 23 w 165"/>
                <a:gd name="T37" fmla="*/ 71 h 111"/>
                <a:gd name="T38" fmla="*/ 34 w 165"/>
                <a:gd name="T39" fmla="*/ 67 h 111"/>
                <a:gd name="T40" fmla="*/ 42 w 165"/>
                <a:gd name="T41" fmla="*/ 74 h 111"/>
                <a:gd name="T42" fmla="*/ 57 w 165"/>
                <a:gd name="T43" fmla="*/ 69 h 111"/>
                <a:gd name="T44" fmla="*/ 79 w 165"/>
                <a:gd name="T45" fmla="*/ 74 h 111"/>
                <a:gd name="T46" fmla="*/ 39 w 165"/>
                <a:gd name="T47" fmla="*/ 84 h 111"/>
                <a:gd name="T48" fmla="*/ 63 w 165"/>
                <a:gd name="T49" fmla="*/ 97 h 111"/>
                <a:gd name="T50" fmla="*/ 56 w 165"/>
                <a:gd name="T51" fmla="*/ 101 h 111"/>
                <a:gd name="T52" fmla="*/ 77 w 165"/>
                <a:gd name="T53" fmla="*/ 111 h 111"/>
                <a:gd name="T54" fmla="*/ 90 w 165"/>
                <a:gd name="T55" fmla="*/ 99 h 111"/>
                <a:gd name="T56" fmla="*/ 108 w 165"/>
                <a:gd name="T57" fmla="*/ 108 h 111"/>
                <a:gd name="T58" fmla="*/ 109 w 165"/>
                <a:gd name="T59" fmla="*/ 108 h 111"/>
                <a:gd name="T60" fmla="*/ 109 w 165"/>
                <a:gd name="T61" fmla="*/ 101 h 111"/>
                <a:gd name="T62" fmla="*/ 118 w 165"/>
                <a:gd name="T63" fmla="*/ 101 h 111"/>
                <a:gd name="T64" fmla="*/ 111 w 165"/>
                <a:gd name="T65" fmla="*/ 91 h 111"/>
                <a:gd name="T66" fmla="*/ 118 w 165"/>
                <a:gd name="T67" fmla="*/ 83 h 111"/>
                <a:gd name="T68" fmla="*/ 126 w 165"/>
                <a:gd name="T69" fmla="*/ 93 h 111"/>
                <a:gd name="T70" fmla="*/ 151 w 165"/>
                <a:gd name="T71" fmla="*/ 76 h 111"/>
                <a:gd name="T72" fmla="*/ 163 w 165"/>
                <a:gd name="T73" fmla="*/ 74 h 111"/>
                <a:gd name="T74" fmla="*/ 164 w 165"/>
                <a:gd name="T75" fmla="*/ 66 h 111"/>
                <a:gd name="T76" fmla="*/ 138 w 165"/>
                <a:gd name="T77" fmla="*/ 59 h 111"/>
                <a:gd name="T78" fmla="*/ 131 w 165"/>
                <a:gd name="T79" fmla="*/ 61 h 111"/>
                <a:gd name="T80" fmla="*/ 129 w 165"/>
                <a:gd name="T81" fmla="*/ 59 h 111"/>
                <a:gd name="T82" fmla="*/ 132 w 165"/>
                <a:gd name="T83" fmla="*/ 51 h 111"/>
                <a:gd name="T84" fmla="*/ 126 w 165"/>
                <a:gd name="T85" fmla="*/ 43 h 111"/>
                <a:gd name="T86" fmla="*/ 119 w 165"/>
                <a:gd name="T87" fmla="*/ 34 h 111"/>
                <a:gd name="T88" fmla="*/ 114 w 165"/>
                <a:gd name="T89" fmla="*/ 34 h 111"/>
                <a:gd name="T90" fmla="*/ 117 w 165"/>
                <a:gd name="T91" fmla="*/ 38 h 111"/>
                <a:gd name="T92" fmla="*/ 117 w 165"/>
                <a:gd name="T93" fmla="*/ 45 h 111"/>
                <a:gd name="T94" fmla="*/ 110 w 165"/>
                <a:gd name="T95" fmla="*/ 45 h 111"/>
                <a:gd name="T96" fmla="*/ 101 w 165"/>
                <a:gd name="T97" fmla="*/ 30 h 111"/>
                <a:gd name="T98" fmla="*/ 95 w 165"/>
                <a:gd name="T99" fmla="*/ 29 h 111"/>
                <a:gd name="T100" fmla="*/ 90 w 165"/>
                <a:gd name="T101" fmla="*/ 29 h 111"/>
                <a:gd name="T102" fmla="*/ 85 w 165"/>
                <a:gd name="T103" fmla="*/ 30 h 111"/>
                <a:gd name="T104" fmla="*/ 80 w 165"/>
                <a:gd name="T105" fmla="*/ 29 h 111"/>
                <a:gd name="T106" fmla="*/ 63 w 165"/>
                <a:gd name="T107" fmla="*/ 6 h 111"/>
                <a:gd name="T108" fmla="*/ 29 w 165"/>
                <a:gd name="T10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5" h="111">
                  <a:moveTo>
                    <a:pt x="29" y="0"/>
                  </a:moveTo>
                  <a:cubicBezTo>
                    <a:pt x="30" y="8"/>
                    <a:pt x="39" y="8"/>
                    <a:pt x="45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4" y="11"/>
                    <a:pt x="32" y="11"/>
                    <a:pt x="31" y="11"/>
                  </a:cubicBezTo>
                  <a:cubicBezTo>
                    <a:pt x="25" y="11"/>
                    <a:pt x="21" y="13"/>
                    <a:pt x="16" y="16"/>
                  </a:cubicBezTo>
                  <a:cubicBezTo>
                    <a:pt x="16" y="17"/>
                    <a:pt x="21" y="25"/>
                    <a:pt x="23" y="25"/>
                  </a:cubicBezTo>
                  <a:cubicBezTo>
                    <a:pt x="25" y="25"/>
                    <a:pt x="29" y="23"/>
                    <a:pt x="32" y="23"/>
                  </a:cubicBezTo>
                  <a:cubicBezTo>
                    <a:pt x="34" y="23"/>
                    <a:pt x="36" y="24"/>
                    <a:pt x="38" y="25"/>
                  </a:cubicBezTo>
                  <a:cubicBezTo>
                    <a:pt x="36" y="26"/>
                    <a:pt x="35" y="30"/>
                    <a:pt x="32" y="30"/>
                  </a:cubicBezTo>
                  <a:cubicBezTo>
                    <a:pt x="28" y="30"/>
                    <a:pt x="25" y="26"/>
                    <a:pt x="18" y="26"/>
                  </a:cubicBezTo>
                  <a:cubicBezTo>
                    <a:pt x="17" y="26"/>
                    <a:pt x="16" y="26"/>
                    <a:pt x="15" y="26"/>
                  </a:cubicBezTo>
                  <a:cubicBezTo>
                    <a:pt x="11" y="26"/>
                    <a:pt x="6" y="27"/>
                    <a:pt x="6" y="31"/>
                  </a:cubicBezTo>
                  <a:cubicBezTo>
                    <a:pt x="6" y="37"/>
                    <a:pt x="22" y="41"/>
                    <a:pt x="29" y="43"/>
                  </a:cubicBezTo>
                  <a:cubicBezTo>
                    <a:pt x="29" y="43"/>
                    <a:pt x="26" y="47"/>
                    <a:pt x="24" y="47"/>
                  </a:cubicBezTo>
                  <a:cubicBezTo>
                    <a:pt x="19" y="47"/>
                    <a:pt x="11" y="44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57"/>
                    <a:pt x="13" y="59"/>
                    <a:pt x="31" y="59"/>
                  </a:cubicBezTo>
                  <a:cubicBezTo>
                    <a:pt x="28" y="63"/>
                    <a:pt x="24" y="64"/>
                    <a:pt x="19" y="66"/>
                  </a:cubicBezTo>
                  <a:cubicBezTo>
                    <a:pt x="19" y="69"/>
                    <a:pt x="19" y="71"/>
                    <a:pt x="23" y="71"/>
                  </a:cubicBezTo>
                  <a:cubicBezTo>
                    <a:pt x="27" y="71"/>
                    <a:pt x="29" y="69"/>
                    <a:pt x="34" y="67"/>
                  </a:cubicBezTo>
                  <a:cubicBezTo>
                    <a:pt x="36" y="70"/>
                    <a:pt x="36" y="74"/>
                    <a:pt x="42" y="74"/>
                  </a:cubicBezTo>
                  <a:cubicBezTo>
                    <a:pt x="48" y="74"/>
                    <a:pt x="49" y="69"/>
                    <a:pt x="57" y="69"/>
                  </a:cubicBezTo>
                  <a:cubicBezTo>
                    <a:pt x="65" y="69"/>
                    <a:pt x="71" y="72"/>
                    <a:pt x="79" y="74"/>
                  </a:cubicBezTo>
                  <a:cubicBezTo>
                    <a:pt x="72" y="75"/>
                    <a:pt x="39" y="74"/>
                    <a:pt x="39" y="84"/>
                  </a:cubicBezTo>
                  <a:cubicBezTo>
                    <a:pt x="39" y="92"/>
                    <a:pt x="54" y="97"/>
                    <a:pt x="63" y="97"/>
                  </a:cubicBezTo>
                  <a:cubicBezTo>
                    <a:pt x="61" y="99"/>
                    <a:pt x="59" y="101"/>
                    <a:pt x="56" y="101"/>
                  </a:cubicBezTo>
                  <a:cubicBezTo>
                    <a:pt x="57" y="109"/>
                    <a:pt x="68" y="111"/>
                    <a:pt x="77" y="111"/>
                  </a:cubicBezTo>
                  <a:cubicBezTo>
                    <a:pt x="85" y="111"/>
                    <a:pt x="90" y="108"/>
                    <a:pt x="90" y="99"/>
                  </a:cubicBezTo>
                  <a:cubicBezTo>
                    <a:pt x="94" y="102"/>
                    <a:pt x="103" y="108"/>
                    <a:pt x="108" y="108"/>
                  </a:cubicBezTo>
                  <a:cubicBezTo>
                    <a:pt x="108" y="108"/>
                    <a:pt x="108" y="108"/>
                    <a:pt x="109" y="108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18" y="101"/>
                    <a:pt x="118" y="101"/>
                    <a:pt x="118" y="101"/>
                  </a:cubicBezTo>
                  <a:cubicBezTo>
                    <a:pt x="117" y="97"/>
                    <a:pt x="114" y="96"/>
                    <a:pt x="111" y="91"/>
                  </a:cubicBezTo>
                  <a:cubicBezTo>
                    <a:pt x="114" y="88"/>
                    <a:pt x="115" y="85"/>
                    <a:pt x="118" y="83"/>
                  </a:cubicBezTo>
                  <a:cubicBezTo>
                    <a:pt x="119" y="89"/>
                    <a:pt x="119" y="93"/>
                    <a:pt x="126" y="93"/>
                  </a:cubicBezTo>
                  <a:cubicBezTo>
                    <a:pt x="133" y="93"/>
                    <a:pt x="140" y="77"/>
                    <a:pt x="151" y="76"/>
                  </a:cubicBezTo>
                  <a:cubicBezTo>
                    <a:pt x="155" y="76"/>
                    <a:pt x="161" y="77"/>
                    <a:pt x="163" y="74"/>
                  </a:cubicBezTo>
                  <a:cubicBezTo>
                    <a:pt x="165" y="72"/>
                    <a:pt x="164" y="69"/>
                    <a:pt x="164" y="66"/>
                  </a:cubicBezTo>
                  <a:cubicBezTo>
                    <a:pt x="157" y="65"/>
                    <a:pt x="143" y="59"/>
                    <a:pt x="138" y="59"/>
                  </a:cubicBezTo>
                  <a:cubicBezTo>
                    <a:pt x="137" y="59"/>
                    <a:pt x="133" y="61"/>
                    <a:pt x="131" y="61"/>
                  </a:cubicBezTo>
                  <a:cubicBezTo>
                    <a:pt x="130" y="61"/>
                    <a:pt x="129" y="61"/>
                    <a:pt x="129" y="59"/>
                  </a:cubicBezTo>
                  <a:cubicBezTo>
                    <a:pt x="129" y="56"/>
                    <a:pt x="132" y="55"/>
                    <a:pt x="132" y="51"/>
                  </a:cubicBezTo>
                  <a:cubicBezTo>
                    <a:pt x="132" y="47"/>
                    <a:pt x="126" y="47"/>
                    <a:pt x="126" y="43"/>
                  </a:cubicBezTo>
                  <a:cubicBezTo>
                    <a:pt x="126" y="37"/>
                    <a:pt x="127" y="34"/>
                    <a:pt x="119" y="34"/>
                  </a:cubicBezTo>
                  <a:cubicBezTo>
                    <a:pt x="118" y="34"/>
                    <a:pt x="115" y="34"/>
                    <a:pt x="114" y="34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05" y="40"/>
                    <a:pt x="109" y="33"/>
                    <a:pt x="101" y="30"/>
                  </a:cubicBezTo>
                  <a:cubicBezTo>
                    <a:pt x="99" y="29"/>
                    <a:pt x="97" y="29"/>
                    <a:pt x="95" y="29"/>
                  </a:cubicBezTo>
                  <a:cubicBezTo>
                    <a:pt x="93" y="29"/>
                    <a:pt x="92" y="29"/>
                    <a:pt x="90" y="29"/>
                  </a:cubicBezTo>
                  <a:cubicBezTo>
                    <a:pt x="88" y="30"/>
                    <a:pt x="87" y="30"/>
                    <a:pt x="85" y="30"/>
                  </a:cubicBezTo>
                  <a:cubicBezTo>
                    <a:pt x="83" y="30"/>
                    <a:pt x="82" y="30"/>
                    <a:pt x="80" y="29"/>
                  </a:cubicBezTo>
                  <a:cubicBezTo>
                    <a:pt x="71" y="26"/>
                    <a:pt x="73" y="10"/>
                    <a:pt x="63" y="6"/>
                  </a:cubicBezTo>
                  <a:cubicBezTo>
                    <a:pt x="53" y="2"/>
                    <a:pt x="43" y="1"/>
                    <a:pt x="29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60"/>
            <p:cNvSpPr>
              <a:spLocks/>
            </p:cNvSpPr>
            <p:nvPr/>
          </p:nvSpPr>
          <p:spPr bwMode="auto">
            <a:xfrm>
              <a:off x="336" y="305"/>
              <a:ext cx="255" cy="160"/>
            </a:xfrm>
            <a:custGeom>
              <a:avLst/>
              <a:gdLst>
                <a:gd name="T0" fmla="*/ 31 w 108"/>
                <a:gd name="T1" fmla="*/ 0 h 68"/>
                <a:gd name="T2" fmla="*/ 14 w 108"/>
                <a:gd name="T3" fmla="*/ 32 h 68"/>
                <a:gd name="T4" fmla="*/ 14 w 108"/>
                <a:gd name="T5" fmla="*/ 40 h 68"/>
                <a:gd name="T6" fmla="*/ 8 w 108"/>
                <a:gd name="T7" fmla="*/ 47 h 68"/>
                <a:gd name="T8" fmla="*/ 0 w 108"/>
                <a:gd name="T9" fmla="*/ 57 h 68"/>
                <a:gd name="T10" fmla="*/ 13 w 108"/>
                <a:gd name="T11" fmla="*/ 56 h 68"/>
                <a:gd name="T12" fmla="*/ 23 w 108"/>
                <a:gd name="T13" fmla="*/ 57 h 68"/>
                <a:gd name="T14" fmla="*/ 27 w 108"/>
                <a:gd name="T15" fmla="*/ 68 h 68"/>
                <a:gd name="T16" fmla="*/ 31 w 108"/>
                <a:gd name="T17" fmla="*/ 64 h 68"/>
                <a:gd name="T18" fmla="*/ 34 w 108"/>
                <a:gd name="T19" fmla="*/ 64 h 68"/>
                <a:gd name="T20" fmla="*/ 56 w 108"/>
                <a:gd name="T21" fmla="*/ 44 h 68"/>
                <a:gd name="T22" fmla="*/ 76 w 108"/>
                <a:gd name="T23" fmla="*/ 57 h 68"/>
                <a:gd name="T24" fmla="*/ 90 w 108"/>
                <a:gd name="T25" fmla="*/ 57 h 68"/>
                <a:gd name="T26" fmla="*/ 108 w 108"/>
                <a:gd name="T27" fmla="*/ 51 h 68"/>
                <a:gd name="T28" fmla="*/ 85 w 108"/>
                <a:gd name="T29" fmla="*/ 41 h 68"/>
                <a:gd name="T30" fmla="*/ 81 w 108"/>
                <a:gd name="T31" fmla="*/ 32 h 68"/>
                <a:gd name="T32" fmla="*/ 44 w 108"/>
                <a:gd name="T33" fmla="*/ 11 h 68"/>
                <a:gd name="T34" fmla="*/ 39 w 108"/>
                <a:gd name="T35" fmla="*/ 15 h 68"/>
                <a:gd name="T36" fmla="*/ 31 w 108"/>
                <a:gd name="T3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" h="68">
                  <a:moveTo>
                    <a:pt x="31" y="0"/>
                  </a:moveTo>
                  <a:cubicBezTo>
                    <a:pt x="16" y="2"/>
                    <a:pt x="14" y="23"/>
                    <a:pt x="14" y="32"/>
                  </a:cubicBezTo>
                  <a:cubicBezTo>
                    <a:pt x="14" y="37"/>
                    <a:pt x="14" y="35"/>
                    <a:pt x="14" y="40"/>
                  </a:cubicBezTo>
                  <a:cubicBezTo>
                    <a:pt x="14" y="43"/>
                    <a:pt x="11" y="45"/>
                    <a:pt x="8" y="47"/>
                  </a:cubicBezTo>
                  <a:cubicBezTo>
                    <a:pt x="7" y="49"/>
                    <a:pt x="1" y="48"/>
                    <a:pt x="0" y="57"/>
                  </a:cubicBezTo>
                  <a:cubicBezTo>
                    <a:pt x="3" y="57"/>
                    <a:pt x="8" y="56"/>
                    <a:pt x="13" y="56"/>
                  </a:cubicBezTo>
                  <a:cubicBezTo>
                    <a:pt x="16" y="56"/>
                    <a:pt x="20" y="56"/>
                    <a:pt x="23" y="57"/>
                  </a:cubicBezTo>
                  <a:cubicBezTo>
                    <a:pt x="22" y="62"/>
                    <a:pt x="20" y="68"/>
                    <a:pt x="27" y="68"/>
                  </a:cubicBezTo>
                  <a:cubicBezTo>
                    <a:pt x="29" y="68"/>
                    <a:pt x="29" y="66"/>
                    <a:pt x="31" y="64"/>
                  </a:cubicBezTo>
                  <a:cubicBezTo>
                    <a:pt x="32" y="64"/>
                    <a:pt x="33" y="64"/>
                    <a:pt x="34" y="64"/>
                  </a:cubicBezTo>
                  <a:cubicBezTo>
                    <a:pt x="42" y="64"/>
                    <a:pt x="56" y="54"/>
                    <a:pt x="56" y="44"/>
                  </a:cubicBezTo>
                  <a:cubicBezTo>
                    <a:pt x="59" y="45"/>
                    <a:pt x="76" y="57"/>
                    <a:pt x="76" y="57"/>
                  </a:cubicBezTo>
                  <a:cubicBezTo>
                    <a:pt x="81" y="57"/>
                    <a:pt x="84" y="57"/>
                    <a:pt x="90" y="57"/>
                  </a:cubicBezTo>
                  <a:cubicBezTo>
                    <a:pt x="97" y="57"/>
                    <a:pt x="102" y="55"/>
                    <a:pt x="108" y="51"/>
                  </a:cubicBezTo>
                  <a:cubicBezTo>
                    <a:pt x="103" y="45"/>
                    <a:pt x="93" y="48"/>
                    <a:pt x="85" y="41"/>
                  </a:cubicBezTo>
                  <a:cubicBezTo>
                    <a:pt x="82" y="39"/>
                    <a:pt x="84" y="36"/>
                    <a:pt x="81" y="32"/>
                  </a:cubicBezTo>
                  <a:cubicBezTo>
                    <a:pt x="72" y="19"/>
                    <a:pt x="55" y="24"/>
                    <a:pt x="44" y="11"/>
                  </a:cubicBezTo>
                  <a:cubicBezTo>
                    <a:pt x="42" y="12"/>
                    <a:pt x="40" y="13"/>
                    <a:pt x="39" y="15"/>
                  </a:cubicBezTo>
                  <a:cubicBezTo>
                    <a:pt x="36" y="10"/>
                    <a:pt x="34" y="8"/>
                    <a:pt x="31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61"/>
            <p:cNvSpPr>
              <a:spLocks/>
            </p:cNvSpPr>
            <p:nvPr/>
          </p:nvSpPr>
          <p:spPr bwMode="auto">
            <a:xfrm>
              <a:off x="695" y="163"/>
              <a:ext cx="78" cy="61"/>
            </a:xfrm>
            <a:custGeom>
              <a:avLst/>
              <a:gdLst>
                <a:gd name="T0" fmla="*/ 16 w 33"/>
                <a:gd name="T1" fmla="*/ 0 h 26"/>
                <a:gd name="T2" fmla="*/ 0 w 33"/>
                <a:gd name="T3" fmla="*/ 14 h 26"/>
                <a:gd name="T4" fmla="*/ 14 w 33"/>
                <a:gd name="T5" fmla="*/ 26 h 26"/>
                <a:gd name="T6" fmla="*/ 33 w 33"/>
                <a:gd name="T7" fmla="*/ 14 h 26"/>
                <a:gd name="T8" fmla="*/ 16 w 3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6">
                  <a:moveTo>
                    <a:pt x="16" y="0"/>
                  </a:moveTo>
                  <a:cubicBezTo>
                    <a:pt x="8" y="0"/>
                    <a:pt x="0" y="4"/>
                    <a:pt x="0" y="14"/>
                  </a:cubicBezTo>
                  <a:cubicBezTo>
                    <a:pt x="0" y="21"/>
                    <a:pt x="6" y="26"/>
                    <a:pt x="14" y="26"/>
                  </a:cubicBezTo>
                  <a:cubicBezTo>
                    <a:pt x="20" y="26"/>
                    <a:pt x="33" y="21"/>
                    <a:pt x="33" y="14"/>
                  </a:cubicBezTo>
                  <a:cubicBezTo>
                    <a:pt x="33" y="5"/>
                    <a:pt x="24" y="0"/>
                    <a:pt x="16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62"/>
            <p:cNvSpPr>
              <a:spLocks/>
            </p:cNvSpPr>
            <p:nvPr/>
          </p:nvSpPr>
          <p:spPr bwMode="auto">
            <a:xfrm>
              <a:off x="466" y="473"/>
              <a:ext cx="61" cy="47"/>
            </a:xfrm>
            <a:custGeom>
              <a:avLst/>
              <a:gdLst>
                <a:gd name="T0" fmla="*/ 18 w 26"/>
                <a:gd name="T1" fmla="*/ 0 h 20"/>
                <a:gd name="T2" fmla="*/ 11 w 26"/>
                <a:gd name="T3" fmla="*/ 0 h 20"/>
                <a:gd name="T4" fmla="*/ 0 w 26"/>
                <a:gd name="T5" fmla="*/ 14 h 20"/>
                <a:gd name="T6" fmla="*/ 0 w 26"/>
                <a:gd name="T7" fmla="*/ 20 h 20"/>
                <a:gd name="T8" fmla="*/ 26 w 26"/>
                <a:gd name="T9" fmla="*/ 3 h 20"/>
                <a:gd name="T10" fmla="*/ 18 w 2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0">
                  <a:moveTo>
                    <a:pt x="18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4"/>
                    <a:pt x="4" y="8"/>
                    <a:pt x="0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" y="19"/>
                    <a:pt x="21" y="9"/>
                    <a:pt x="26" y="3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63"/>
            <p:cNvSpPr>
              <a:spLocks/>
            </p:cNvSpPr>
            <p:nvPr/>
          </p:nvSpPr>
          <p:spPr bwMode="auto">
            <a:xfrm>
              <a:off x="565" y="-202"/>
              <a:ext cx="168" cy="74"/>
            </a:xfrm>
            <a:custGeom>
              <a:avLst/>
              <a:gdLst>
                <a:gd name="T0" fmla="*/ 9 w 71"/>
                <a:gd name="T1" fmla="*/ 0 h 31"/>
                <a:gd name="T2" fmla="*/ 0 w 71"/>
                <a:gd name="T3" fmla="*/ 8 h 31"/>
                <a:gd name="T4" fmla="*/ 11 w 71"/>
                <a:gd name="T5" fmla="*/ 19 h 31"/>
                <a:gd name="T6" fmla="*/ 26 w 71"/>
                <a:gd name="T7" fmla="*/ 31 h 31"/>
                <a:gd name="T8" fmla="*/ 46 w 71"/>
                <a:gd name="T9" fmla="*/ 26 h 31"/>
                <a:gd name="T10" fmla="*/ 62 w 71"/>
                <a:gd name="T11" fmla="*/ 29 h 31"/>
                <a:gd name="T12" fmla="*/ 71 w 71"/>
                <a:gd name="T13" fmla="*/ 21 h 31"/>
                <a:gd name="T14" fmla="*/ 35 w 71"/>
                <a:gd name="T15" fmla="*/ 5 h 31"/>
                <a:gd name="T16" fmla="*/ 9 w 71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1">
                  <a:moveTo>
                    <a:pt x="9" y="0"/>
                  </a:moveTo>
                  <a:cubicBezTo>
                    <a:pt x="5" y="0"/>
                    <a:pt x="0" y="3"/>
                    <a:pt x="0" y="8"/>
                  </a:cubicBezTo>
                  <a:cubicBezTo>
                    <a:pt x="0" y="14"/>
                    <a:pt x="6" y="17"/>
                    <a:pt x="11" y="19"/>
                  </a:cubicBezTo>
                  <a:cubicBezTo>
                    <a:pt x="7" y="28"/>
                    <a:pt x="16" y="31"/>
                    <a:pt x="26" y="31"/>
                  </a:cubicBezTo>
                  <a:cubicBezTo>
                    <a:pt x="35" y="31"/>
                    <a:pt x="40" y="26"/>
                    <a:pt x="46" y="26"/>
                  </a:cubicBezTo>
                  <a:cubicBezTo>
                    <a:pt x="52" y="26"/>
                    <a:pt x="55" y="29"/>
                    <a:pt x="62" y="29"/>
                  </a:cubicBezTo>
                  <a:cubicBezTo>
                    <a:pt x="66" y="29"/>
                    <a:pt x="70" y="26"/>
                    <a:pt x="71" y="21"/>
                  </a:cubicBezTo>
                  <a:cubicBezTo>
                    <a:pt x="62" y="16"/>
                    <a:pt x="50" y="5"/>
                    <a:pt x="35" y="5"/>
                  </a:cubicBezTo>
                  <a:cubicBezTo>
                    <a:pt x="24" y="5"/>
                    <a:pt x="21" y="0"/>
                    <a:pt x="9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64"/>
            <p:cNvSpPr>
              <a:spLocks/>
            </p:cNvSpPr>
            <p:nvPr/>
          </p:nvSpPr>
          <p:spPr bwMode="auto">
            <a:xfrm>
              <a:off x="579" y="508"/>
              <a:ext cx="43" cy="38"/>
            </a:xfrm>
            <a:custGeom>
              <a:avLst/>
              <a:gdLst>
                <a:gd name="T0" fmla="*/ 9 w 18"/>
                <a:gd name="T1" fmla="*/ 0 h 16"/>
                <a:gd name="T2" fmla="*/ 0 w 18"/>
                <a:gd name="T3" fmla="*/ 8 h 16"/>
                <a:gd name="T4" fmla="*/ 8 w 18"/>
                <a:gd name="T5" fmla="*/ 16 h 16"/>
                <a:gd name="T6" fmla="*/ 18 w 18"/>
                <a:gd name="T7" fmla="*/ 4 h 16"/>
                <a:gd name="T8" fmla="*/ 9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9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8"/>
                    <a:pt x="7" y="16"/>
                    <a:pt x="8" y="16"/>
                  </a:cubicBezTo>
                  <a:cubicBezTo>
                    <a:pt x="13" y="16"/>
                    <a:pt x="15" y="9"/>
                    <a:pt x="18" y="4"/>
                  </a:cubicBezTo>
                  <a:cubicBezTo>
                    <a:pt x="15" y="2"/>
                    <a:pt x="12" y="0"/>
                    <a:pt x="9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65"/>
            <p:cNvSpPr>
              <a:spLocks/>
            </p:cNvSpPr>
            <p:nvPr/>
          </p:nvSpPr>
          <p:spPr bwMode="auto">
            <a:xfrm>
              <a:off x="785" y="167"/>
              <a:ext cx="42" cy="24"/>
            </a:xfrm>
            <a:custGeom>
              <a:avLst/>
              <a:gdLst>
                <a:gd name="T0" fmla="*/ 7 w 18"/>
                <a:gd name="T1" fmla="*/ 0 h 10"/>
                <a:gd name="T2" fmla="*/ 0 w 18"/>
                <a:gd name="T3" fmla="*/ 5 h 10"/>
                <a:gd name="T4" fmla="*/ 7 w 18"/>
                <a:gd name="T5" fmla="*/ 10 h 10"/>
                <a:gd name="T6" fmla="*/ 11 w 18"/>
                <a:gd name="T7" fmla="*/ 10 h 10"/>
                <a:gd name="T8" fmla="*/ 18 w 18"/>
                <a:gd name="T9" fmla="*/ 9 h 10"/>
                <a:gd name="T10" fmla="*/ 7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7" y="0"/>
                  </a:moveTo>
                  <a:cubicBezTo>
                    <a:pt x="6" y="0"/>
                    <a:pt x="0" y="4"/>
                    <a:pt x="0" y="5"/>
                  </a:cubicBezTo>
                  <a:cubicBezTo>
                    <a:pt x="0" y="9"/>
                    <a:pt x="4" y="10"/>
                    <a:pt x="7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3" y="10"/>
                    <a:pt x="14" y="10"/>
                    <a:pt x="18" y="9"/>
                  </a:cubicBezTo>
                  <a:cubicBezTo>
                    <a:pt x="16" y="6"/>
                    <a:pt x="12" y="0"/>
                    <a:pt x="7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66"/>
            <p:cNvSpPr>
              <a:spLocks/>
            </p:cNvSpPr>
            <p:nvPr/>
          </p:nvSpPr>
          <p:spPr bwMode="auto">
            <a:xfrm>
              <a:off x="608" y="94"/>
              <a:ext cx="45" cy="31"/>
            </a:xfrm>
            <a:custGeom>
              <a:avLst/>
              <a:gdLst>
                <a:gd name="T0" fmla="*/ 19 w 19"/>
                <a:gd name="T1" fmla="*/ 0 h 13"/>
                <a:gd name="T2" fmla="*/ 7 w 19"/>
                <a:gd name="T3" fmla="*/ 13 h 13"/>
                <a:gd name="T4" fmla="*/ 19 w 19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19" y="0"/>
                  </a:moveTo>
                  <a:cubicBezTo>
                    <a:pt x="13" y="0"/>
                    <a:pt x="0" y="13"/>
                    <a:pt x="7" y="13"/>
                  </a:cubicBezTo>
                  <a:cubicBezTo>
                    <a:pt x="13" y="13"/>
                    <a:pt x="17" y="7"/>
                    <a:pt x="19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67"/>
            <p:cNvSpPr>
              <a:spLocks/>
            </p:cNvSpPr>
            <p:nvPr/>
          </p:nvSpPr>
          <p:spPr bwMode="auto">
            <a:xfrm>
              <a:off x="234" y="-204"/>
              <a:ext cx="1026" cy="740"/>
            </a:xfrm>
            <a:custGeom>
              <a:avLst/>
              <a:gdLst>
                <a:gd name="T0" fmla="*/ 14 w 434"/>
                <a:gd name="T1" fmla="*/ 20 h 313"/>
                <a:gd name="T2" fmla="*/ 0 w 434"/>
                <a:gd name="T3" fmla="*/ 58 h 313"/>
                <a:gd name="T4" fmla="*/ 37 w 434"/>
                <a:gd name="T5" fmla="*/ 78 h 313"/>
                <a:gd name="T6" fmla="*/ 19 w 434"/>
                <a:gd name="T7" fmla="*/ 82 h 313"/>
                <a:gd name="T8" fmla="*/ 25 w 434"/>
                <a:gd name="T9" fmla="*/ 99 h 313"/>
                <a:gd name="T10" fmla="*/ 66 w 434"/>
                <a:gd name="T11" fmla="*/ 110 h 313"/>
                <a:gd name="T12" fmla="*/ 146 w 434"/>
                <a:gd name="T13" fmla="*/ 110 h 313"/>
                <a:gd name="T14" fmla="*/ 175 w 434"/>
                <a:gd name="T15" fmla="*/ 102 h 313"/>
                <a:gd name="T16" fmla="*/ 202 w 434"/>
                <a:gd name="T17" fmla="*/ 138 h 313"/>
                <a:gd name="T18" fmla="*/ 223 w 434"/>
                <a:gd name="T19" fmla="*/ 138 h 313"/>
                <a:gd name="T20" fmla="*/ 252 w 434"/>
                <a:gd name="T21" fmla="*/ 201 h 313"/>
                <a:gd name="T22" fmla="*/ 248 w 434"/>
                <a:gd name="T23" fmla="*/ 220 h 313"/>
                <a:gd name="T24" fmla="*/ 202 w 434"/>
                <a:gd name="T25" fmla="*/ 227 h 313"/>
                <a:gd name="T26" fmla="*/ 203 w 434"/>
                <a:gd name="T27" fmla="*/ 256 h 313"/>
                <a:gd name="T28" fmla="*/ 228 w 434"/>
                <a:gd name="T29" fmla="*/ 252 h 313"/>
                <a:gd name="T30" fmla="*/ 280 w 434"/>
                <a:gd name="T31" fmla="*/ 271 h 313"/>
                <a:gd name="T32" fmla="*/ 354 w 434"/>
                <a:gd name="T33" fmla="*/ 306 h 313"/>
                <a:gd name="T34" fmla="*/ 364 w 434"/>
                <a:gd name="T35" fmla="*/ 306 h 313"/>
                <a:gd name="T36" fmla="*/ 334 w 434"/>
                <a:gd name="T37" fmla="*/ 270 h 313"/>
                <a:gd name="T38" fmla="*/ 391 w 434"/>
                <a:gd name="T39" fmla="*/ 270 h 313"/>
                <a:gd name="T40" fmla="*/ 381 w 434"/>
                <a:gd name="T41" fmla="*/ 247 h 313"/>
                <a:gd name="T42" fmla="*/ 368 w 434"/>
                <a:gd name="T43" fmla="*/ 242 h 313"/>
                <a:gd name="T44" fmla="*/ 365 w 434"/>
                <a:gd name="T45" fmla="*/ 242 h 313"/>
                <a:gd name="T46" fmla="*/ 346 w 434"/>
                <a:gd name="T47" fmla="*/ 220 h 313"/>
                <a:gd name="T48" fmla="*/ 339 w 434"/>
                <a:gd name="T49" fmla="*/ 213 h 313"/>
                <a:gd name="T50" fmla="*/ 347 w 434"/>
                <a:gd name="T51" fmla="*/ 213 h 313"/>
                <a:gd name="T52" fmla="*/ 342 w 434"/>
                <a:gd name="T53" fmla="*/ 207 h 313"/>
                <a:gd name="T54" fmla="*/ 347 w 434"/>
                <a:gd name="T55" fmla="*/ 199 h 313"/>
                <a:gd name="T56" fmla="*/ 407 w 434"/>
                <a:gd name="T57" fmla="*/ 220 h 313"/>
                <a:gd name="T58" fmla="*/ 418 w 434"/>
                <a:gd name="T59" fmla="*/ 207 h 313"/>
                <a:gd name="T60" fmla="*/ 420 w 434"/>
                <a:gd name="T61" fmla="*/ 186 h 313"/>
                <a:gd name="T62" fmla="*/ 405 w 434"/>
                <a:gd name="T63" fmla="*/ 178 h 313"/>
                <a:gd name="T64" fmla="*/ 380 w 434"/>
                <a:gd name="T65" fmla="*/ 162 h 313"/>
                <a:gd name="T66" fmla="*/ 339 w 434"/>
                <a:gd name="T67" fmla="*/ 140 h 313"/>
                <a:gd name="T68" fmla="*/ 348 w 434"/>
                <a:gd name="T69" fmla="*/ 123 h 313"/>
                <a:gd name="T70" fmla="*/ 351 w 434"/>
                <a:gd name="T71" fmla="*/ 114 h 313"/>
                <a:gd name="T72" fmla="*/ 327 w 434"/>
                <a:gd name="T73" fmla="*/ 102 h 313"/>
                <a:gd name="T74" fmla="*/ 290 w 434"/>
                <a:gd name="T75" fmla="*/ 78 h 313"/>
                <a:gd name="T76" fmla="*/ 260 w 434"/>
                <a:gd name="T77" fmla="*/ 67 h 313"/>
                <a:gd name="T78" fmla="*/ 187 w 434"/>
                <a:gd name="T79" fmla="*/ 33 h 313"/>
                <a:gd name="T80" fmla="*/ 154 w 434"/>
                <a:gd name="T81" fmla="*/ 41 h 313"/>
                <a:gd name="T82" fmla="*/ 144 w 434"/>
                <a:gd name="T83" fmla="*/ 36 h 313"/>
                <a:gd name="T84" fmla="*/ 66 w 434"/>
                <a:gd name="T85" fmla="*/ 32 h 313"/>
                <a:gd name="T86" fmla="*/ 61 w 434"/>
                <a:gd name="T87" fmla="*/ 57 h 313"/>
                <a:gd name="T88" fmla="*/ 55 w 434"/>
                <a:gd name="T89" fmla="*/ 38 h 313"/>
                <a:gd name="T90" fmla="*/ 74 w 434"/>
                <a:gd name="T91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4" h="313">
                  <a:moveTo>
                    <a:pt x="57" y="0"/>
                  </a:moveTo>
                  <a:cubicBezTo>
                    <a:pt x="39" y="0"/>
                    <a:pt x="25" y="9"/>
                    <a:pt x="14" y="20"/>
                  </a:cubicBezTo>
                  <a:cubicBezTo>
                    <a:pt x="12" y="22"/>
                    <a:pt x="15" y="31"/>
                    <a:pt x="11" y="35"/>
                  </a:cubicBezTo>
                  <a:cubicBezTo>
                    <a:pt x="3" y="40"/>
                    <a:pt x="0" y="44"/>
                    <a:pt x="0" y="58"/>
                  </a:cubicBezTo>
                  <a:cubicBezTo>
                    <a:pt x="0" y="63"/>
                    <a:pt x="8" y="73"/>
                    <a:pt x="8" y="73"/>
                  </a:cubicBezTo>
                  <a:cubicBezTo>
                    <a:pt x="8" y="73"/>
                    <a:pt x="32" y="75"/>
                    <a:pt x="37" y="78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1" y="84"/>
                    <a:pt x="25" y="82"/>
                    <a:pt x="19" y="82"/>
                  </a:cubicBezTo>
                  <a:cubicBezTo>
                    <a:pt x="17" y="82"/>
                    <a:pt x="15" y="82"/>
                    <a:pt x="13" y="83"/>
                  </a:cubicBezTo>
                  <a:cubicBezTo>
                    <a:pt x="14" y="91"/>
                    <a:pt x="22" y="92"/>
                    <a:pt x="25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3" y="103"/>
                    <a:pt x="62" y="110"/>
                    <a:pt x="66" y="110"/>
                  </a:cubicBezTo>
                  <a:cubicBezTo>
                    <a:pt x="82" y="110"/>
                    <a:pt x="105" y="109"/>
                    <a:pt x="123" y="109"/>
                  </a:cubicBezTo>
                  <a:cubicBezTo>
                    <a:pt x="133" y="109"/>
                    <a:pt x="141" y="109"/>
                    <a:pt x="146" y="110"/>
                  </a:cubicBezTo>
                  <a:cubicBezTo>
                    <a:pt x="146" y="113"/>
                    <a:pt x="144" y="122"/>
                    <a:pt x="151" y="122"/>
                  </a:cubicBezTo>
                  <a:cubicBezTo>
                    <a:pt x="160" y="122"/>
                    <a:pt x="168" y="102"/>
                    <a:pt x="175" y="102"/>
                  </a:cubicBezTo>
                  <a:cubicBezTo>
                    <a:pt x="181" y="102"/>
                    <a:pt x="210" y="126"/>
                    <a:pt x="214" y="131"/>
                  </a:cubicBezTo>
                  <a:cubicBezTo>
                    <a:pt x="211" y="131"/>
                    <a:pt x="202" y="132"/>
                    <a:pt x="202" y="138"/>
                  </a:cubicBezTo>
                  <a:cubicBezTo>
                    <a:pt x="202" y="139"/>
                    <a:pt x="204" y="144"/>
                    <a:pt x="206" y="144"/>
                  </a:cubicBezTo>
                  <a:cubicBezTo>
                    <a:pt x="213" y="144"/>
                    <a:pt x="216" y="138"/>
                    <a:pt x="223" y="138"/>
                  </a:cubicBezTo>
                  <a:cubicBezTo>
                    <a:pt x="234" y="138"/>
                    <a:pt x="268" y="163"/>
                    <a:pt x="268" y="177"/>
                  </a:cubicBezTo>
                  <a:cubicBezTo>
                    <a:pt x="268" y="185"/>
                    <a:pt x="257" y="196"/>
                    <a:pt x="252" y="201"/>
                  </a:cubicBezTo>
                  <a:cubicBezTo>
                    <a:pt x="248" y="205"/>
                    <a:pt x="239" y="200"/>
                    <a:pt x="239" y="209"/>
                  </a:cubicBezTo>
                  <a:cubicBezTo>
                    <a:pt x="239" y="213"/>
                    <a:pt x="246" y="218"/>
                    <a:pt x="248" y="220"/>
                  </a:cubicBezTo>
                  <a:cubicBezTo>
                    <a:pt x="242" y="224"/>
                    <a:pt x="229" y="227"/>
                    <a:pt x="224" y="227"/>
                  </a:cubicBezTo>
                  <a:cubicBezTo>
                    <a:pt x="220" y="227"/>
                    <a:pt x="211" y="227"/>
                    <a:pt x="202" y="227"/>
                  </a:cubicBezTo>
                  <a:cubicBezTo>
                    <a:pt x="194" y="227"/>
                    <a:pt x="181" y="236"/>
                    <a:pt x="181" y="242"/>
                  </a:cubicBezTo>
                  <a:cubicBezTo>
                    <a:pt x="181" y="249"/>
                    <a:pt x="198" y="256"/>
                    <a:pt x="203" y="256"/>
                  </a:cubicBezTo>
                  <a:cubicBezTo>
                    <a:pt x="210" y="256"/>
                    <a:pt x="213" y="248"/>
                    <a:pt x="219" y="248"/>
                  </a:cubicBezTo>
                  <a:cubicBezTo>
                    <a:pt x="224" y="248"/>
                    <a:pt x="223" y="252"/>
                    <a:pt x="228" y="252"/>
                  </a:cubicBezTo>
                  <a:cubicBezTo>
                    <a:pt x="233" y="252"/>
                    <a:pt x="236" y="248"/>
                    <a:pt x="239" y="244"/>
                  </a:cubicBezTo>
                  <a:cubicBezTo>
                    <a:pt x="254" y="253"/>
                    <a:pt x="262" y="263"/>
                    <a:pt x="280" y="271"/>
                  </a:cubicBezTo>
                  <a:cubicBezTo>
                    <a:pt x="271" y="288"/>
                    <a:pt x="303" y="287"/>
                    <a:pt x="315" y="294"/>
                  </a:cubicBezTo>
                  <a:cubicBezTo>
                    <a:pt x="328" y="302"/>
                    <a:pt x="338" y="299"/>
                    <a:pt x="354" y="306"/>
                  </a:cubicBezTo>
                  <a:cubicBezTo>
                    <a:pt x="355" y="307"/>
                    <a:pt x="356" y="313"/>
                    <a:pt x="359" y="313"/>
                  </a:cubicBezTo>
                  <a:cubicBezTo>
                    <a:pt x="361" y="313"/>
                    <a:pt x="364" y="310"/>
                    <a:pt x="364" y="306"/>
                  </a:cubicBezTo>
                  <a:cubicBezTo>
                    <a:pt x="364" y="292"/>
                    <a:pt x="335" y="281"/>
                    <a:pt x="326" y="270"/>
                  </a:cubicBezTo>
                  <a:cubicBezTo>
                    <a:pt x="334" y="270"/>
                    <a:pt x="334" y="270"/>
                    <a:pt x="334" y="270"/>
                  </a:cubicBezTo>
                  <a:cubicBezTo>
                    <a:pt x="340" y="277"/>
                    <a:pt x="373" y="290"/>
                    <a:pt x="383" y="291"/>
                  </a:cubicBezTo>
                  <a:cubicBezTo>
                    <a:pt x="385" y="285"/>
                    <a:pt x="391" y="275"/>
                    <a:pt x="391" y="270"/>
                  </a:cubicBezTo>
                  <a:cubicBezTo>
                    <a:pt x="391" y="264"/>
                    <a:pt x="381" y="261"/>
                    <a:pt x="381" y="257"/>
                  </a:cubicBezTo>
                  <a:cubicBezTo>
                    <a:pt x="381" y="255"/>
                    <a:pt x="381" y="255"/>
                    <a:pt x="381" y="247"/>
                  </a:cubicBezTo>
                  <a:cubicBezTo>
                    <a:pt x="378" y="247"/>
                    <a:pt x="378" y="247"/>
                    <a:pt x="372" y="247"/>
                  </a:cubicBezTo>
                  <a:cubicBezTo>
                    <a:pt x="372" y="242"/>
                    <a:pt x="371" y="242"/>
                    <a:pt x="368" y="242"/>
                  </a:cubicBezTo>
                  <a:cubicBezTo>
                    <a:pt x="368" y="242"/>
                    <a:pt x="367" y="242"/>
                    <a:pt x="367" y="242"/>
                  </a:cubicBezTo>
                  <a:cubicBezTo>
                    <a:pt x="366" y="242"/>
                    <a:pt x="365" y="242"/>
                    <a:pt x="365" y="242"/>
                  </a:cubicBezTo>
                  <a:cubicBezTo>
                    <a:pt x="363" y="242"/>
                    <a:pt x="360" y="242"/>
                    <a:pt x="357" y="241"/>
                  </a:cubicBezTo>
                  <a:cubicBezTo>
                    <a:pt x="353" y="239"/>
                    <a:pt x="347" y="227"/>
                    <a:pt x="346" y="220"/>
                  </a:cubicBezTo>
                  <a:cubicBezTo>
                    <a:pt x="339" y="220"/>
                    <a:pt x="339" y="220"/>
                    <a:pt x="339" y="220"/>
                  </a:cubicBezTo>
                  <a:cubicBezTo>
                    <a:pt x="339" y="213"/>
                    <a:pt x="339" y="213"/>
                    <a:pt x="339" y="213"/>
                  </a:cubicBezTo>
                  <a:cubicBezTo>
                    <a:pt x="340" y="213"/>
                    <a:pt x="341" y="214"/>
                    <a:pt x="342" y="214"/>
                  </a:cubicBezTo>
                  <a:cubicBezTo>
                    <a:pt x="344" y="214"/>
                    <a:pt x="345" y="213"/>
                    <a:pt x="347" y="213"/>
                  </a:cubicBezTo>
                  <a:cubicBezTo>
                    <a:pt x="347" y="206"/>
                    <a:pt x="347" y="206"/>
                    <a:pt x="347" y="206"/>
                  </a:cubicBezTo>
                  <a:cubicBezTo>
                    <a:pt x="345" y="207"/>
                    <a:pt x="343" y="207"/>
                    <a:pt x="342" y="207"/>
                  </a:cubicBezTo>
                  <a:cubicBezTo>
                    <a:pt x="340" y="207"/>
                    <a:pt x="339" y="207"/>
                    <a:pt x="336" y="205"/>
                  </a:cubicBezTo>
                  <a:cubicBezTo>
                    <a:pt x="337" y="205"/>
                    <a:pt x="344" y="199"/>
                    <a:pt x="347" y="199"/>
                  </a:cubicBezTo>
                  <a:cubicBezTo>
                    <a:pt x="372" y="199"/>
                    <a:pt x="373" y="235"/>
                    <a:pt x="400" y="235"/>
                  </a:cubicBezTo>
                  <a:cubicBezTo>
                    <a:pt x="406" y="235"/>
                    <a:pt x="407" y="226"/>
                    <a:pt x="407" y="220"/>
                  </a:cubicBezTo>
                  <a:cubicBezTo>
                    <a:pt x="417" y="220"/>
                    <a:pt x="418" y="216"/>
                    <a:pt x="418" y="214"/>
                  </a:cubicBezTo>
                  <a:cubicBezTo>
                    <a:pt x="418" y="211"/>
                    <a:pt x="419" y="213"/>
                    <a:pt x="418" y="207"/>
                  </a:cubicBezTo>
                  <a:cubicBezTo>
                    <a:pt x="425" y="207"/>
                    <a:pt x="434" y="205"/>
                    <a:pt x="434" y="198"/>
                  </a:cubicBezTo>
                  <a:cubicBezTo>
                    <a:pt x="434" y="190"/>
                    <a:pt x="430" y="186"/>
                    <a:pt x="420" y="186"/>
                  </a:cubicBezTo>
                  <a:cubicBezTo>
                    <a:pt x="417" y="186"/>
                    <a:pt x="413" y="186"/>
                    <a:pt x="410" y="184"/>
                  </a:cubicBezTo>
                  <a:cubicBezTo>
                    <a:pt x="409" y="179"/>
                    <a:pt x="407" y="178"/>
                    <a:pt x="405" y="178"/>
                  </a:cubicBezTo>
                  <a:cubicBezTo>
                    <a:pt x="402" y="178"/>
                    <a:pt x="399" y="181"/>
                    <a:pt x="392" y="181"/>
                  </a:cubicBezTo>
                  <a:cubicBezTo>
                    <a:pt x="384" y="181"/>
                    <a:pt x="381" y="172"/>
                    <a:pt x="380" y="162"/>
                  </a:cubicBezTo>
                  <a:cubicBezTo>
                    <a:pt x="369" y="161"/>
                    <a:pt x="355" y="156"/>
                    <a:pt x="354" y="144"/>
                  </a:cubicBezTo>
                  <a:cubicBezTo>
                    <a:pt x="347" y="144"/>
                    <a:pt x="344" y="142"/>
                    <a:pt x="339" y="140"/>
                  </a:cubicBezTo>
                  <a:cubicBezTo>
                    <a:pt x="344" y="132"/>
                    <a:pt x="348" y="132"/>
                    <a:pt x="356" y="128"/>
                  </a:cubicBezTo>
                  <a:cubicBezTo>
                    <a:pt x="355" y="124"/>
                    <a:pt x="351" y="123"/>
                    <a:pt x="348" y="123"/>
                  </a:cubicBezTo>
                  <a:cubicBezTo>
                    <a:pt x="344" y="123"/>
                    <a:pt x="342" y="123"/>
                    <a:pt x="333" y="122"/>
                  </a:cubicBezTo>
                  <a:cubicBezTo>
                    <a:pt x="337" y="115"/>
                    <a:pt x="344" y="116"/>
                    <a:pt x="351" y="114"/>
                  </a:cubicBezTo>
                  <a:cubicBezTo>
                    <a:pt x="348" y="107"/>
                    <a:pt x="344" y="102"/>
                    <a:pt x="336" y="102"/>
                  </a:cubicBezTo>
                  <a:cubicBezTo>
                    <a:pt x="336" y="102"/>
                    <a:pt x="331" y="102"/>
                    <a:pt x="327" y="102"/>
                  </a:cubicBezTo>
                  <a:cubicBezTo>
                    <a:pt x="327" y="93"/>
                    <a:pt x="327" y="93"/>
                    <a:pt x="327" y="93"/>
                  </a:cubicBezTo>
                  <a:cubicBezTo>
                    <a:pt x="313" y="91"/>
                    <a:pt x="305" y="83"/>
                    <a:pt x="290" y="78"/>
                  </a:cubicBezTo>
                  <a:cubicBezTo>
                    <a:pt x="292" y="69"/>
                    <a:pt x="279" y="67"/>
                    <a:pt x="273" y="67"/>
                  </a:cubicBezTo>
                  <a:cubicBezTo>
                    <a:pt x="269" y="67"/>
                    <a:pt x="268" y="67"/>
                    <a:pt x="260" y="67"/>
                  </a:cubicBezTo>
                  <a:cubicBezTo>
                    <a:pt x="242" y="67"/>
                    <a:pt x="239" y="49"/>
                    <a:pt x="227" y="41"/>
                  </a:cubicBezTo>
                  <a:cubicBezTo>
                    <a:pt x="220" y="36"/>
                    <a:pt x="198" y="33"/>
                    <a:pt x="187" y="33"/>
                  </a:cubicBezTo>
                  <a:cubicBezTo>
                    <a:pt x="178" y="33"/>
                    <a:pt x="175" y="46"/>
                    <a:pt x="166" y="46"/>
                  </a:cubicBezTo>
                  <a:cubicBezTo>
                    <a:pt x="162" y="46"/>
                    <a:pt x="160" y="41"/>
                    <a:pt x="154" y="41"/>
                  </a:cubicBezTo>
                  <a:cubicBezTo>
                    <a:pt x="149" y="41"/>
                    <a:pt x="147" y="46"/>
                    <a:pt x="144" y="46"/>
                  </a:cubicBezTo>
                  <a:cubicBezTo>
                    <a:pt x="141" y="46"/>
                    <a:pt x="144" y="38"/>
                    <a:pt x="144" y="36"/>
                  </a:cubicBezTo>
                  <a:cubicBezTo>
                    <a:pt x="144" y="24"/>
                    <a:pt x="136" y="6"/>
                    <a:pt x="123" y="6"/>
                  </a:cubicBezTo>
                  <a:cubicBezTo>
                    <a:pt x="101" y="6"/>
                    <a:pt x="66" y="12"/>
                    <a:pt x="66" y="32"/>
                  </a:cubicBezTo>
                  <a:cubicBezTo>
                    <a:pt x="66" y="37"/>
                    <a:pt x="71" y="41"/>
                    <a:pt x="71" y="46"/>
                  </a:cubicBezTo>
                  <a:cubicBezTo>
                    <a:pt x="71" y="50"/>
                    <a:pt x="64" y="57"/>
                    <a:pt x="61" y="57"/>
                  </a:cubicBezTo>
                  <a:cubicBezTo>
                    <a:pt x="54" y="57"/>
                    <a:pt x="55" y="52"/>
                    <a:pt x="55" y="48"/>
                  </a:cubicBezTo>
                  <a:cubicBezTo>
                    <a:pt x="55" y="48"/>
                    <a:pt x="54" y="42"/>
                    <a:pt x="55" y="38"/>
                  </a:cubicBezTo>
                  <a:cubicBezTo>
                    <a:pt x="53" y="38"/>
                    <a:pt x="51" y="36"/>
                    <a:pt x="51" y="33"/>
                  </a:cubicBezTo>
                  <a:cubicBezTo>
                    <a:pt x="51" y="18"/>
                    <a:pt x="69" y="17"/>
                    <a:pt x="74" y="6"/>
                  </a:cubicBezTo>
                  <a:cubicBezTo>
                    <a:pt x="73" y="6"/>
                    <a:pt x="57" y="0"/>
                    <a:pt x="57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68"/>
            <p:cNvSpPr>
              <a:spLocks/>
            </p:cNvSpPr>
            <p:nvPr/>
          </p:nvSpPr>
          <p:spPr bwMode="auto">
            <a:xfrm>
              <a:off x="655" y="442"/>
              <a:ext cx="28" cy="16"/>
            </a:xfrm>
            <a:custGeom>
              <a:avLst/>
              <a:gdLst>
                <a:gd name="T0" fmla="*/ 5 w 12"/>
                <a:gd name="T1" fmla="*/ 0 h 7"/>
                <a:gd name="T2" fmla="*/ 0 w 12"/>
                <a:gd name="T3" fmla="*/ 4 h 7"/>
                <a:gd name="T4" fmla="*/ 6 w 12"/>
                <a:gd name="T5" fmla="*/ 7 h 7"/>
                <a:gd name="T6" fmla="*/ 12 w 12"/>
                <a:gd name="T7" fmla="*/ 4 h 7"/>
                <a:gd name="T8" fmla="*/ 5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5" y="0"/>
                  </a:moveTo>
                  <a:cubicBezTo>
                    <a:pt x="4" y="0"/>
                    <a:pt x="2" y="1"/>
                    <a:pt x="0" y="4"/>
                  </a:cubicBezTo>
                  <a:cubicBezTo>
                    <a:pt x="3" y="6"/>
                    <a:pt x="4" y="7"/>
                    <a:pt x="6" y="7"/>
                  </a:cubicBezTo>
                  <a:cubicBezTo>
                    <a:pt x="8" y="7"/>
                    <a:pt x="9" y="6"/>
                    <a:pt x="12" y="4"/>
                  </a:cubicBezTo>
                  <a:cubicBezTo>
                    <a:pt x="8" y="2"/>
                    <a:pt x="7" y="0"/>
                    <a:pt x="5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69"/>
            <p:cNvSpPr>
              <a:spLocks/>
            </p:cNvSpPr>
            <p:nvPr/>
          </p:nvSpPr>
          <p:spPr bwMode="auto">
            <a:xfrm>
              <a:off x="445" y="298"/>
              <a:ext cx="26" cy="21"/>
            </a:xfrm>
            <a:custGeom>
              <a:avLst/>
              <a:gdLst>
                <a:gd name="T0" fmla="*/ 4 w 11"/>
                <a:gd name="T1" fmla="*/ 0 h 9"/>
                <a:gd name="T2" fmla="*/ 1 w 11"/>
                <a:gd name="T3" fmla="*/ 1 h 9"/>
                <a:gd name="T4" fmla="*/ 11 w 11"/>
                <a:gd name="T5" fmla="*/ 9 h 9"/>
                <a:gd name="T6" fmla="*/ 4 w 1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4"/>
                    <a:pt x="4" y="8"/>
                    <a:pt x="11" y="9"/>
                  </a:cubicBezTo>
                  <a:cubicBezTo>
                    <a:pt x="8" y="5"/>
                    <a:pt x="8" y="0"/>
                    <a:pt x="4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70"/>
            <p:cNvSpPr>
              <a:spLocks/>
            </p:cNvSpPr>
            <p:nvPr/>
          </p:nvSpPr>
          <p:spPr bwMode="auto">
            <a:xfrm>
              <a:off x="173" y="-947"/>
              <a:ext cx="1094" cy="575"/>
            </a:xfrm>
            <a:custGeom>
              <a:avLst/>
              <a:gdLst>
                <a:gd name="T0" fmla="*/ 261 w 463"/>
                <a:gd name="T1" fmla="*/ 9 h 243"/>
                <a:gd name="T2" fmla="*/ 235 w 463"/>
                <a:gd name="T3" fmla="*/ 7 h 243"/>
                <a:gd name="T4" fmla="*/ 162 w 463"/>
                <a:gd name="T5" fmla="*/ 13 h 243"/>
                <a:gd name="T6" fmla="*/ 151 w 463"/>
                <a:gd name="T7" fmla="*/ 14 h 243"/>
                <a:gd name="T8" fmla="*/ 89 w 463"/>
                <a:gd name="T9" fmla="*/ 27 h 243"/>
                <a:gd name="T10" fmla="*/ 64 w 463"/>
                <a:gd name="T11" fmla="*/ 42 h 243"/>
                <a:gd name="T12" fmla="*/ 0 w 463"/>
                <a:gd name="T13" fmla="*/ 62 h 243"/>
                <a:gd name="T14" fmla="*/ 19 w 463"/>
                <a:gd name="T15" fmla="*/ 58 h 243"/>
                <a:gd name="T16" fmla="*/ 20 w 463"/>
                <a:gd name="T17" fmla="*/ 67 h 243"/>
                <a:gd name="T18" fmla="*/ 51 w 463"/>
                <a:gd name="T19" fmla="*/ 62 h 243"/>
                <a:gd name="T20" fmla="*/ 29 w 463"/>
                <a:gd name="T21" fmla="*/ 79 h 243"/>
                <a:gd name="T22" fmla="*/ 54 w 463"/>
                <a:gd name="T23" fmla="*/ 79 h 243"/>
                <a:gd name="T24" fmla="*/ 68 w 463"/>
                <a:gd name="T25" fmla="*/ 96 h 243"/>
                <a:gd name="T26" fmla="*/ 87 w 463"/>
                <a:gd name="T27" fmla="*/ 91 h 243"/>
                <a:gd name="T28" fmla="*/ 118 w 463"/>
                <a:gd name="T29" fmla="*/ 96 h 243"/>
                <a:gd name="T30" fmla="*/ 177 w 463"/>
                <a:gd name="T31" fmla="*/ 88 h 243"/>
                <a:gd name="T32" fmla="*/ 159 w 463"/>
                <a:gd name="T33" fmla="*/ 103 h 243"/>
                <a:gd name="T34" fmla="*/ 129 w 463"/>
                <a:gd name="T35" fmla="*/ 108 h 243"/>
                <a:gd name="T36" fmla="*/ 146 w 463"/>
                <a:gd name="T37" fmla="*/ 125 h 243"/>
                <a:gd name="T38" fmla="*/ 102 w 463"/>
                <a:gd name="T39" fmla="*/ 105 h 243"/>
                <a:gd name="T40" fmla="*/ 83 w 463"/>
                <a:gd name="T41" fmla="*/ 105 h 243"/>
                <a:gd name="T42" fmla="*/ 88 w 463"/>
                <a:gd name="T43" fmla="*/ 112 h 243"/>
                <a:gd name="T44" fmla="*/ 75 w 463"/>
                <a:gd name="T45" fmla="*/ 116 h 243"/>
                <a:gd name="T46" fmla="*/ 81 w 463"/>
                <a:gd name="T47" fmla="*/ 157 h 243"/>
                <a:gd name="T48" fmla="*/ 66 w 463"/>
                <a:gd name="T49" fmla="*/ 181 h 243"/>
                <a:gd name="T50" fmla="*/ 79 w 463"/>
                <a:gd name="T51" fmla="*/ 177 h 243"/>
                <a:gd name="T52" fmla="*/ 111 w 463"/>
                <a:gd name="T53" fmla="*/ 203 h 243"/>
                <a:gd name="T54" fmla="*/ 68 w 463"/>
                <a:gd name="T55" fmla="*/ 189 h 243"/>
                <a:gd name="T56" fmla="*/ 55 w 463"/>
                <a:gd name="T57" fmla="*/ 194 h 243"/>
                <a:gd name="T58" fmla="*/ 34 w 463"/>
                <a:gd name="T59" fmla="*/ 231 h 243"/>
                <a:gd name="T60" fmla="*/ 46 w 463"/>
                <a:gd name="T61" fmla="*/ 230 h 243"/>
                <a:gd name="T62" fmla="*/ 112 w 463"/>
                <a:gd name="T63" fmla="*/ 235 h 243"/>
                <a:gd name="T64" fmla="*/ 169 w 463"/>
                <a:gd name="T65" fmla="*/ 243 h 243"/>
                <a:gd name="T66" fmla="*/ 204 w 463"/>
                <a:gd name="T67" fmla="*/ 220 h 243"/>
                <a:gd name="T68" fmla="*/ 190 w 463"/>
                <a:gd name="T69" fmla="*/ 220 h 243"/>
                <a:gd name="T70" fmla="*/ 208 w 463"/>
                <a:gd name="T71" fmla="*/ 188 h 243"/>
                <a:gd name="T72" fmla="*/ 258 w 463"/>
                <a:gd name="T73" fmla="*/ 163 h 243"/>
                <a:gd name="T74" fmla="*/ 251 w 463"/>
                <a:gd name="T75" fmla="*/ 151 h 243"/>
                <a:gd name="T76" fmla="*/ 244 w 463"/>
                <a:gd name="T77" fmla="*/ 141 h 243"/>
                <a:gd name="T78" fmla="*/ 282 w 463"/>
                <a:gd name="T79" fmla="*/ 129 h 243"/>
                <a:gd name="T80" fmla="*/ 296 w 463"/>
                <a:gd name="T81" fmla="*/ 130 h 243"/>
                <a:gd name="T82" fmla="*/ 353 w 463"/>
                <a:gd name="T83" fmla="*/ 88 h 243"/>
                <a:gd name="T84" fmla="*/ 411 w 463"/>
                <a:gd name="T85" fmla="*/ 62 h 243"/>
                <a:gd name="T86" fmla="*/ 387 w 463"/>
                <a:gd name="T87" fmla="*/ 64 h 243"/>
                <a:gd name="T88" fmla="*/ 449 w 463"/>
                <a:gd name="T89" fmla="*/ 41 h 243"/>
                <a:gd name="T90" fmla="*/ 428 w 463"/>
                <a:gd name="T91" fmla="*/ 20 h 243"/>
                <a:gd name="T92" fmla="*/ 410 w 463"/>
                <a:gd name="T93" fmla="*/ 7 h 243"/>
                <a:gd name="T94" fmla="*/ 377 w 463"/>
                <a:gd name="T95" fmla="*/ 13 h 243"/>
                <a:gd name="T96" fmla="*/ 309 w 463"/>
                <a:gd name="T97" fmla="*/ 4 h 243"/>
                <a:gd name="T98" fmla="*/ 278 w 463"/>
                <a:gd name="T9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3" h="243">
                  <a:moveTo>
                    <a:pt x="278" y="0"/>
                  </a:moveTo>
                  <a:cubicBezTo>
                    <a:pt x="270" y="0"/>
                    <a:pt x="268" y="9"/>
                    <a:pt x="261" y="9"/>
                  </a:cubicBezTo>
                  <a:cubicBezTo>
                    <a:pt x="253" y="9"/>
                    <a:pt x="250" y="3"/>
                    <a:pt x="241" y="3"/>
                  </a:cubicBezTo>
                  <a:cubicBezTo>
                    <a:pt x="238" y="3"/>
                    <a:pt x="236" y="4"/>
                    <a:pt x="235" y="7"/>
                  </a:cubicBezTo>
                  <a:cubicBezTo>
                    <a:pt x="207" y="7"/>
                    <a:pt x="201" y="7"/>
                    <a:pt x="174" y="7"/>
                  </a:cubicBezTo>
                  <a:cubicBezTo>
                    <a:pt x="169" y="7"/>
                    <a:pt x="164" y="8"/>
                    <a:pt x="162" y="13"/>
                  </a:cubicBezTo>
                  <a:cubicBezTo>
                    <a:pt x="159" y="16"/>
                    <a:pt x="158" y="16"/>
                    <a:pt x="158" y="16"/>
                  </a:cubicBezTo>
                  <a:cubicBezTo>
                    <a:pt x="157" y="16"/>
                    <a:pt x="157" y="14"/>
                    <a:pt x="151" y="14"/>
                  </a:cubicBezTo>
                  <a:cubicBezTo>
                    <a:pt x="136" y="14"/>
                    <a:pt x="130" y="26"/>
                    <a:pt x="125" y="38"/>
                  </a:cubicBezTo>
                  <a:cubicBezTo>
                    <a:pt x="120" y="37"/>
                    <a:pt x="99" y="27"/>
                    <a:pt x="89" y="27"/>
                  </a:cubicBezTo>
                  <a:cubicBezTo>
                    <a:pt x="78" y="27"/>
                    <a:pt x="85" y="38"/>
                    <a:pt x="68" y="38"/>
                  </a:cubicBezTo>
                  <a:cubicBezTo>
                    <a:pt x="68" y="40"/>
                    <a:pt x="66" y="42"/>
                    <a:pt x="64" y="42"/>
                  </a:cubicBezTo>
                  <a:cubicBezTo>
                    <a:pt x="63" y="42"/>
                    <a:pt x="59" y="42"/>
                    <a:pt x="52" y="42"/>
                  </a:cubicBezTo>
                  <a:cubicBezTo>
                    <a:pt x="37" y="42"/>
                    <a:pt x="3" y="49"/>
                    <a:pt x="0" y="62"/>
                  </a:cubicBezTo>
                  <a:cubicBezTo>
                    <a:pt x="3" y="62"/>
                    <a:pt x="9" y="62"/>
                    <a:pt x="11" y="62"/>
                  </a:cubicBezTo>
                  <a:cubicBezTo>
                    <a:pt x="13" y="61"/>
                    <a:pt x="16" y="59"/>
                    <a:pt x="19" y="58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29" y="60"/>
                    <a:pt x="26" y="62"/>
                    <a:pt x="20" y="67"/>
                  </a:cubicBezTo>
                  <a:cubicBezTo>
                    <a:pt x="21" y="68"/>
                    <a:pt x="27" y="71"/>
                    <a:pt x="30" y="71"/>
                  </a:cubicBezTo>
                  <a:cubicBezTo>
                    <a:pt x="40" y="71"/>
                    <a:pt x="40" y="62"/>
                    <a:pt x="51" y="62"/>
                  </a:cubicBezTo>
                  <a:cubicBezTo>
                    <a:pt x="55" y="62"/>
                    <a:pt x="57" y="62"/>
                    <a:pt x="61" y="63"/>
                  </a:cubicBezTo>
                  <a:cubicBezTo>
                    <a:pt x="48" y="67"/>
                    <a:pt x="35" y="66"/>
                    <a:pt x="29" y="79"/>
                  </a:cubicBezTo>
                  <a:cubicBezTo>
                    <a:pt x="30" y="79"/>
                    <a:pt x="32" y="79"/>
                    <a:pt x="35" y="79"/>
                  </a:cubicBezTo>
                  <a:cubicBezTo>
                    <a:pt x="40" y="79"/>
                    <a:pt x="47" y="79"/>
                    <a:pt x="54" y="79"/>
                  </a:cubicBezTo>
                  <a:cubicBezTo>
                    <a:pt x="47" y="80"/>
                    <a:pt x="43" y="83"/>
                    <a:pt x="39" y="85"/>
                  </a:cubicBezTo>
                  <a:cubicBezTo>
                    <a:pt x="43" y="90"/>
                    <a:pt x="58" y="96"/>
                    <a:pt x="68" y="96"/>
                  </a:cubicBezTo>
                  <a:cubicBezTo>
                    <a:pt x="73" y="96"/>
                    <a:pt x="76" y="94"/>
                    <a:pt x="80" y="91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4" y="98"/>
                    <a:pt x="97" y="102"/>
                    <a:pt x="108" y="102"/>
                  </a:cubicBezTo>
                  <a:cubicBezTo>
                    <a:pt x="112" y="102"/>
                    <a:pt x="114" y="96"/>
                    <a:pt x="118" y="96"/>
                  </a:cubicBezTo>
                  <a:cubicBezTo>
                    <a:pt x="124" y="96"/>
                    <a:pt x="127" y="100"/>
                    <a:pt x="137" y="100"/>
                  </a:cubicBezTo>
                  <a:cubicBezTo>
                    <a:pt x="154" y="100"/>
                    <a:pt x="166" y="97"/>
                    <a:pt x="177" y="88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78" y="96"/>
                    <a:pt x="169" y="99"/>
                    <a:pt x="159" y="103"/>
                  </a:cubicBezTo>
                  <a:cubicBezTo>
                    <a:pt x="133" y="103"/>
                    <a:pt x="133" y="103"/>
                    <a:pt x="133" y="103"/>
                  </a:cubicBezTo>
                  <a:cubicBezTo>
                    <a:pt x="132" y="105"/>
                    <a:pt x="129" y="106"/>
                    <a:pt x="129" y="108"/>
                  </a:cubicBezTo>
                  <a:cubicBezTo>
                    <a:pt x="129" y="112"/>
                    <a:pt x="146" y="122"/>
                    <a:pt x="149" y="125"/>
                  </a:cubicBezTo>
                  <a:cubicBezTo>
                    <a:pt x="148" y="125"/>
                    <a:pt x="147" y="125"/>
                    <a:pt x="146" y="125"/>
                  </a:cubicBezTo>
                  <a:cubicBezTo>
                    <a:pt x="133" y="125"/>
                    <a:pt x="128" y="111"/>
                    <a:pt x="116" y="107"/>
                  </a:cubicBezTo>
                  <a:cubicBezTo>
                    <a:pt x="111" y="105"/>
                    <a:pt x="107" y="105"/>
                    <a:pt x="102" y="105"/>
                  </a:cubicBezTo>
                  <a:cubicBezTo>
                    <a:pt x="96" y="105"/>
                    <a:pt x="91" y="106"/>
                    <a:pt x="88" y="106"/>
                  </a:cubicBezTo>
                  <a:cubicBezTo>
                    <a:pt x="86" y="106"/>
                    <a:pt x="84" y="105"/>
                    <a:pt x="83" y="105"/>
                  </a:cubicBezTo>
                  <a:cubicBezTo>
                    <a:pt x="82" y="105"/>
                    <a:pt x="81" y="105"/>
                    <a:pt x="80" y="106"/>
                  </a:cubicBezTo>
                  <a:cubicBezTo>
                    <a:pt x="81" y="110"/>
                    <a:pt x="82" y="112"/>
                    <a:pt x="88" y="112"/>
                  </a:cubicBezTo>
                  <a:cubicBezTo>
                    <a:pt x="86" y="112"/>
                    <a:pt x="85" y="112"/>
                    <a:pt x="83" y="112"/>
                  </a:cubicBezTo>
                  <a:cubicBezTo>
                    <a:pt x="79" y="112"/>
                    <a:pt x="75" y="113"/>
                    <a:pt x="75" y="116"/>
                  </a:cubicBezTo>
                  <a:cubicBezTo>
                    <a:pt x="75" y="126"/>
                    <a:pt x="111" y="126"/>
                    <a:pt x="111" y="143"/>
                  </a:cubicBezTo>
                  <a:cubicBezTo>
                    <a:pt x="111" y="158"/>
                    <a:pt x="95" y="153"/>
                    <a:pt x="81" y="157"/>
                  </a:cubicBezTo>
                  <a:cubicBezTo>
                    <a:pt x="74" y="160"/>
                    <a:pt x="70" y="165"/>
                    <a:pt x="66" y="174"/>
                  </a:cubicBezTo>
                  <a:cubicBezTo>
                    <a:pt x="66" y="181"/>
                    <a:pt x="66" y="181"/>
                    <a:pt x="66" y="181"/>
                  </a:cubicBezTo>
                  <a:cubicBezTo>
                    <a:pt x="74" y="181"/>
                    <a:pt x="74" y="181"/>
                    <a:pt x="74" y="181"/>
                  </a:cubicBezTo>
                  <a:cubicBezTo>
                    <a:pt x="76" y="179"/>
                    <a:pt x="76" y="179"/>
                    <a:pt x="79" y="177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7" y="190"/>
                    <a:pt x="103" y="196"/>
                    <a:pt x="111" y="203"/>
                  </a:cubicBezTo>
                  <a:cubicBezTo>
                    <a:pt x="101" y="203"/>
                    <a:pt x="101" y="203"/>
                    <a:pt x="101" y="203"/>
                  </a:cubicBezTo>
                  <a:cubicBezTo>
                    <a:pt x="91" y="198"/>
                    <a:pt x="85" y="189"/>
                    <a:pt x="68" y="189"/>
                  </a:cubicBezTo>
                  <a:cubicBezTo>
                    <a:pt x="66" y="189"/>
                    <a:pt x="64" y="188"/>
                    <a:pt x="62" y="188"/>
                  </a:cubicBezTo>
                  <a:cubicBezTo>
                    <a:pt x="58" y="188"/>
                    <a:pt x="55" y="189"/>
                    <a:pt x="55" y="194"/>
                  </a:cubicBezTo>
                  <a:cubicBezTo>
                    <a:pt x="55" y="203"/>
                    <a:pt x="66" y="205"/>
                    <a:pt x="73" y="210"/>
                  </a:cubicBezTo>
                  <a:cubicBezTo>
                    <a:pt x="61" y="218"/>
                    <a:pt x="34" y="210"/>
                    <a:pt x="34" y="231"/>
                  </a:cubicBezTo>
                  <a:cubicBezTo>
                    <a:pt x="34" y="232"/>
                    <a:pt x="36" y="235"/>
                    <a:pt x="39" y="235"/>
                  </a:cubicBezTo>
                  <a:cubicBezTo>
                    <a:pt x="42" y="235"/>
                    <a:pt x="44" y="232"/>
                    <a:pt x="46" y="230"/>
                  </a:cubicBezTo>
                  <a:cubicBezTo>
                    <a:pt x="64" y="236"/>
                    <a:pt x="78" y="240"/>
                    <a:pt x="96" y="240"/>
                  </a:cubicBezTo>
                  <a:cubicBezTo>
                    <a:pt x="104" y="240"/>
                    <a:pt x="107" y="235"/>
                    <a:pt x="112" y="235"/>
                  </a:cubicBezTo>
                  <a:cubicBezTo>
                    <a:pt x="125" y="235"/>
                    <a:pt x="136" y="235"/>
                    <a:pt x="151" y="235"/>
                  </a:cubicBezTo>
                  <a:cubicBezTo>
                    <a:pt x="162" y="235"/>
                    <a:pt x="156" y="243"/>
                    <a:pt x="169" y="243"/>
                  </a:cubicBezTo>
                  <a:cubicBezTo>
                    <a:pt x="181" y="243"/>
                    <a:pt x="211" y="234"/>
                    <a:pt x="211" y="225"/>
                  </a:cubicBezTo>
                  <a:cubicBezTo>
                    <a:pt x="211" y="221"/>
                    <a:pt x="207" y="220"/>
                    <a:pt x="204" y="220"/>
                  </a:cubicBezTo>
                  <a:cubicBezTo>
                    <a:pt x="204" y="220"/>
                    <a:pt x="203" y="220"/>
                    <a:pt x="203" y="220"/>
                  </a:cubicBezTo>
                  <a:cubicBezTo>
                    <a:pt x="199" y="220"/>
                    <a:pt x="198" y="220"/>
                    <a:pt x="190" y="220"/>
                  </a:cubicBezTo>
                  <a:cubicBezTo>
                    <a:pt x="190" y="202"/>
                    <a:pt x="212" y="212"/>
                    <a:pt x="212" y="196"/>
                  </a:cubicBezTo>
                  <a:cubicBezTo>
                    <a:pt x="212" y="192"/>
                    <a:pt x="209" y="191"/>
                    <a:pt x="208" y="188"/>
                  </a:cubicBezTo>
                  <a:cubicBezTo>
                    <a:pt x="212" y="188"/>
                    <a:pt x="212" y="188"/>
                    <a:pt x="235" y="188"/>
                  </a:cubicBezTo>
                  <a:cubicBezTo>
                    <a:pt x="244" y="181"/>
                    <a:pt x="247" y="169"/>
                    <a:pt x="258" y="163"/>
                  </a:cubicBezTo>
                  <a:cubicBezTo>
                    <a:pt x="255" y="156"/>
                    <a:pt x="249" y="154"/>
                    <a:pt x="243" y="151"/>
                  </a:cubicBezTo>
                  <a:cubicBezTo>
                    <a:pt x="246" y="151"/>
                    <a:pt x="249" y="151"/>
                    <a:pt x="251" y="151"/>
                  </a:cubicBezTo>
                  <a:cubicBezTo>
                    <a:pt x="256" y="151"/>
                    <a:pt x="259" y="149"/>
                    <a:pt x="25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52" y="134"/>
                    <a:pt x="265" y="133"/>
                    <a:pt x="277" y="130"/>
                  </a:cubicBezTo>
                  <a:cubicBezTo>
                    <a:pt x="278" y="129"/>
                    <a:pt x="280" y="129"/>
                    <a:pt x="282" y="129"/>
                  </a:cubicBezTo>
                  <a:cubicBezTo>
                    <a:pt x="284" y="129"/>
                    <a:pt x="287" y="129"/>
                    <a:pt x="289" y="129"/>
                  </a:cubicBezTo>
                  <a:cubicBezTo>
                    <a:pt x="291" y="130"/>
                    <a:pt x="294" y="130"/>
                    <a:pt x="296" y="130"/>
                  </a:cubicBezTo>
                  <a:cubicBezTo>
                    <a:pt x="299" y="130"/>
                    <a:pt x="302" y="130"/>
                    <a:pt x="304" y="128"/>
                  </a:cubicBezTo>
                  <a:cubicBezTo>
                    <a:pt x="320" y="116"/>
                    <a:pt x="332" y="95"/>
                    <a:pt x="353" y="88"/>
                  </a:cubicBezTo>
                  <a:cubicBezTo>
                    <a:pt x="372" y="82"/>
                    <a:pt x="402" y="75"/>
                    <a:pt x="414" y="62"/>
                  </a:cubicBezTo>
                  <a:cubicBezTo>
                    <a:pt x="413" y="62"/>
                    <a:pt x="412" y="62"/>
                    <a:pt x="411" y="62"/>
                  </a:cubicBezTo>
                  <a:cubicBezTo>
                    <a:pt x="408" y="62"/>
                    <a:pt x="403" y="63"/>
                    <a:pt x="399" y="63"/>
                  </a:cubicBezTo>
                  <a:cubicBezTo>
                    <a:pt x="395" y="63"/>
                    <a:pt x="391" y="64"/>
                    <a:pt x="387" y="64"/>
                  </a:cubicBezTo>
                  <a:cubicBezTo>
                    <a:pt x="381" y="64"/>
                    <a:pt x="377" y="63"/>
                    <a:pt x="374" y="61"/>
                  </a:cubicBezTo>
                  <a:cubicBezTo>
                    <a:pt x="402" y="47"/>
                    <a:pt x="428" y="57"/>
                    <a:pt x="449" y="41"/>
                  </a:cubicBezTo>
                  <a:cubicBezTo>
                    <a:pt x="453" y="38"/>
                    <a:pt x="463" y="40"/>
                    <a:pt x="463" y="33"/>
                  </a:cubicBezTo>
                  <a:cubicBezTo>
                    <a:pt x="463" y="23"/>
                    <a:pt x="435" y="26"/>
                    <a:pt x="428" y="20"/>
                  </a:cubicBezTo>
                  <a:cubicBezTo>
                    <a:pt x="425" y="17"/>
                    <a:pt x="425" y="12"/>
                    <a:pt x="419" y="11"/>
                  </a:cubicBezTo>
                  <a:cubicBezTo>
                    <a:pt x="416" y="10"/>
                    <a:pt x="414" y="9"/>
                    <a:pt x="410" y="7"/>
                  </a:cubicBezTo>
                  <a:cubicBezTo>
                    <a:pt x="370" y="18"/>
                    <a:pt x="370" y="18"/>
                    <a:pt x="370" y="18"/>
                  </a:cubicBezTo>
                  <a:cubicBezTo>
                    <a:pt x="373" y="17"/>
                    <a:pt x="374" y="16"/>
                    <a:pt x="377" y="13"/>
                  </a:cubicBezTo>
                  <a:cubicBezTo>
                    <a:pt x="369" y="5"/>
                    <a:pt x="340" y="4"/>
                    <a:pt x="322" y="4"/>
                  </a:cubicBezTo>
                  <a:cubicBezTo>
                    <a:pt x="316" y="4"/>
                    <a:pt x="311" y="4"/>
                    <a:pt x="309" y="4"/>
                  </a:cubicBezTo>
                  <a:cubicBezTo>
                    <a:pt x="303" y="4"/>
                    <a:pt x="300" y="4"/>
                    <a:pt x="294" y="4"/>
                  </a:cubicBezTo>
                  <a:cubicBezTo>
                    <a:pt x="289" y="4"/>
                    <a:pt x="286" y="0"/>
                    <a:pt x="278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71"/>
            <p:cNvSpPr>
              <a:spLocks/>
            </p:cNvSpPr>
            <p:nvPr/>
          </p:nvSpPr>
          <p:spPr bwMode="auto">
            <a:xfrm>
              <a:off x="858" y="-1001"/>
              <a:ext cx="2139" cy="1627"/>
            </a:xfrm>
            <a:custGeom>
              <a:avLst/>
              <a:gdLst>
                <a:gd name="T0" fmla="*/ 489 w 905"/>
                <a:gd name="T1" fmla="*/ 15 h 688"/>
                <a:gd name="T2" fmla="*/ 468 w 905"/>
                <a:gd name="T3" fmla="*/ 22 h 688"/>
                <a:gd name="T4" fmla="*/ 425 w 905"/>
                <a:gd name="T5" fmla="*/ 18 h 688"/>
                <a:gd name="T6" fmla="*/ 370 w 905"/>
                <a:gd name="T7" fmla="*/ 43 h 688"/>
                <a:gd name="T8" fmla="*/ 328 w 905"/>
                <a:gd name="T9" fmla="*/ 45 h 688"/>
                <a:gd name="T10" fmla="*/ 312 w 905"/>
                <a:gd name="T11" fmla="*/ 64 h 688"/>
                <a:gd name="T12" fmla="*/ 284 w 905"/>
                <a:gd name="T13" fmla="*/ 66 h 688"/>
                <a:gd name="T14" fmla="*/ 173 w 905"/>
                <a:gd name="T15" fmla="*/ 71 h 688"/>
                <a:gd name="T16" fmla="*/ 86 w 905"/>
                <a:gd name="T17" fmla="*/ 122 h 688"/>
                <a:gd name="T18" fmla="*/ 100 w 905"/>
                <a:gd name="T19" fmla="*/ 168 h 688"/>
                <a:gd name="T20" fmla="*/ 67 w 905"/>
                <a:gd name="T21" fmla="*/ 170 h 688"/>
                <a:gd name="T22" fmla="*/ 0 w 905"/>
                <a:gd name="T23" fmla="*/ 198 h 688"/>
                <a:gd name="T24" fmla="*/ 77 w 905"/>
                <a:gd name="T25" fmla="*/ 216 h 688"/>
                <a:gd name="T26" fmla="*/ 61 w 905"/>
                <a:gd name="T27" fmla="*/ 227 h 688"/>
                <a:gd name="T28" fmla="*/ 22 w 905"/>
                <a:gd name="T29" fmla="*/ 242 h 688"/>
                <a:gd name="T30" fmla="*/ 62 w 905"/>
                <a:gd name="T31" fmla="*/ 251 h 688"/>
                <a:gd name="T32" fmla="*/ 89 w 905"/>
                <a:gd name="T33" fmla="*/ 273 h 688"/>
                <a:gd name="T34" fmla="*/ 98 w 905"/>
                <a:gd name="T35" fmla="*/ 264 h 688"/>
                <a:gd name="T36" fmla="*/ 146 w 905"/>
                <a:gd name="T37" fmla="*/ 262 h 688"/>
                <a:gd name="T38" fmla="*/ 270 w 905"/>
                <a:gd name="T39" fmla="*/ 370 h 688"/>
                <a:gd name="T40" fmla="*/ 286 w 905"/>
                <a:gd name="T41" fmla="*/ 393 h 688"/>
                <a:gd name="T42" fmla="*/ 288 w 905"/>
                <a:gd name="T43" fmla="*/ 423 h 688"/>
                <a:gd name="T44" fmla="*/ 335 w 905"/>
                <a:gd name="T45" fmla="*/ 446 h 688"/>
                <a:gd name="T46" fmla="*/ 305 w 905"/>
                <a:gd name="T47" fmla="*/ 482 h 688"/>
                <a:gd name="T48" fmla="*/ 284 w 905"/>
                <a:gd name="T49" fmla="*/ 525 h 688"/>
                <a:gd name="T50" fmla="*/ 289 w 905"/>
                <a:gd name="T51" fmla="*/ 538 h 688"/>
                <a:gd name="T52" fmla="*/ 315 w 905"/>
                <a:gd name="T53" fmla="*/ 587 h 688"/>
                <a:gd name="T54" fmla="*/ 331 w 905"/>
                <a:gd name="T55" fmla="*/ 587 h 688"/>
                <a:gd name="T56" fmla="*/ 357 w 905"/>
                <a:gd name="T57" fmla="*/ 655 h 688"/>
                <a:gd name="T58" fmla="*/ 422 w 905"/>
                <a:gd name="T59" fmla="*/ 687 h 688"/>
                <a:gd name="T60" fmla="*/ 459 w 905"/>
                <a:gd name="T61" fmla="*/ 655 h 688"/>
                <a:gd name="T62" fmla="*/ 478 w 905"/>
                <a:gd name="T63" fmla="*/ 586 h 688"/>
                <a:gd name="T64" fmla="*/ 520 w 905"/>
                <a:gd name="T65" fmla="*/ 551 h 688"/>
                <a:gd name="T66" fmla="*/ 539 w 905"/>
                <a:gd name="T67" fmla="*/ 548 h 688"/>
                <a:gd name="T68" fmla="*/ 610 w 905"/>
                <a:gd name="T69" fmla="*/ 497 h 688"/>
                <a:gd name="T70" fmla="*/ 700 w 905"/>
                <a:gd name="T71" fmla="*/ 475 h 688"/>
                <a:gd name="T72" fmla="*/ 702 w 905"/>
                <a:gd name="T73" fmla="*/ 422 h 688"/>
                <a:gd name="T74" fmla="*/ 711 w 905"/>
                <a:gd name="T75" fmla="*/ 402 h 688"/>
                <a:gd name="T76" fmla="*/ 772 w 905"/>
                <a:gd name="T77" fmla="*/ 422 h 688"/>
                <a:gd name="T78" fmla="*/ 723 w 905"/>
                <a:gd name="T79" fmla="*/ 356 h 688"/>
                <a:gd name="T80" fmla="*/ 763 w 905"/>
                <a:gd name="T81" fmla="*/ 365 h 688"/>
                <a:gd name="T82" fmla="*/ 758 w 905"/>
                <a:gd name="T83" fmla="*/ 353 h 688"/>
                <a:gd name="T84" fmla="*/ 805 w 905"/>
                <a:gd name="T85" fmla="*/ 311 h 688"/>
                <a:gd name="T86" fmla="*/ 801 w 905"/>
                <a:gd name="T87" fmla="*/ 282 h 688"/>
                <a:gd name="T88" fmla="*/ 787 w 905"/>
                <a:gd name="T89" fmla="*/ 242 h 688"/>
                <a:gd name="T90" fmla="*/ 801 w 905"/>
                <a:gd name="T91" fmla="*/ 216 h 688"/>
                <a:gd name="T92" fmla="*/ 779 w 905"/>
                <a:gd name="T93" fmla="*/ 204 h 688"/>
                <a:gd name="T94" fmla="*/ 804 w 905"/>
                <a:gd name="T95" fmla="*/ 158 h 688"/>
                <a:gd name="T96" fmla="*/ 827 w 905"/>
                <a:gd name="T97" fmla="*/ 130 h 688"/>
                <a:gd name="T98" fmla="*/ 840 w 905"/>
                <a:gd name="T99" fmla="*/ 113 h 688"/>
                <a:gd name="T100" fmla="*/ 874 w 905"/>
                <a:gd name="T101" fmla="*/ 61 h 688"/>
                <a:gd name="T102" fmla="*/ 818 w 905"/>
                <a:gd name="T103" fmla="*/ 79 h 688"/>
                <a:gd name="T104" fmla="*/ 771 w 905"/>
                <a:gd name="T105" fmla="*/ 77 h 688"/>
                <a:gd name="T106" fmla="*/ 744 w 905"/>
                <a:gd name="T107" fmla="*/ 60 h 688"/>
                <a:gd name="T108" fmla="*/ 693 w 905"/>
                <a:gd name="T109" fmla="*/ 63 h 688"/>
                <a:gd name="T110" fmla="*/ 595 w 905"/>
                <a:gd name="T111" fmla="*/ 64 h 688"/>
                <a:gd name="T112" fmla="*/ 718 w 905"/>
                <a:gd name="T113" fmla="*/ 3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5" h="688">
                  <a:moveTo>
                    <a:pt x="639" y="0"/>
                  </a:moveTo>
                  <a:cubicBezTo>
                    <a:pt x="612" y="0"/>
                    <a:pt x="592" y="0"/>
                    <a:pt x="562" y="0"/>
                  </a:cubicBezTo>
                  <a:cubicBezTo>
                    <a:pt x="535" y="0"/>
                    <a:pt x="515" y="15"/>
                    <a:pt x="489" y="15"/>
                  </a:cubicBezTo>
                  <a:cubicBezTo>
                    <a:pt x="484" y="15"/>
                    <a:pt x="480" y="15"/>
                    <a:pt x="476" y="15"/>
                  </a:cubicBezTo>
                  <a:cubicBezTo>
                    <a:pt x="473" y="15"/>
                    <a:pt x="471" y="15"/>
                    <a:pt x="468" y="15"/>
                  </a:cubicBezTo>
                  <a:cubicBezTo>
                    <a:pt x="468" y="22"/>
                    <a:pt x="468" y="22"/>
                    <a:pt x="468" y="22"/>
                  </a:cubicBezTo>
                  <a:cubicBezTo>
                    <a:pt x="458" y="22"/>
                    <a:pt x="458" y="22"/>
                    <a:pt x="458" y="22"/>
                  </a:cubicBezTo>
                  <a:cubicBezTo>
                    <a:pt x="449" y="18"/>
                    <a:pt x="441" y="18"/>
                    <a:pt x="432" y="18"/>
                  </a:cubicBezTo>
                  <a:cubicBezTo>
                    <a:pt x="430" y="18"/>
                    <a:pt x="428" y="18"/>
                    <a:pt x="425" y="18"/>
                  </a:cubicBezTo>
                  <a:cubicBezTo>
                    <a:pt x="408" y="18"/>
                    <a:pt x="394" y="22"/>
                    <a:pt x="380" y="28"/>
                  </a:cubicBezTo>
                  <a:cubicBezTo>
                    <a:pt x="383" y="32"/>
                    <a:pt x="387" y="33"/>
                    <a:pt x="391" y="36"/>
                  </a:cubicBezTo>
                  <a:cubicBezTo>
                    <a:pt x="386" y="37"/>
                    <a:pt x="370" y="35"/>
                    <a:pt x="370" y="43"/>
                  </a:cubicBezTo>
                  <a:cubicBezTo>
                    <a:pt x="370" y="53"/>
                    <a:pt x="391" y="60"/>
                    <a:pt x="400" y="64"/>
                  </a:cubicBezTo>
                  <a:cubicBezTo>
                    <a:pt x="376" y="64"/>
                    <a:pt x="376" y="64"/>
                    <a:pt x="376" y="64"/>
                  </a:cubicBezTo>
                  <a:cubicBezTo>
                    <a:pt x="363" y="57"/>
                    <a:pt x="350" y="45"/>
                    <a:pt x="328" y="45"/>
                  </a:cubicBezTo>
                  <a:cubicBezTo>
                    <a:pt x="323" y="45"/>
                    <a:pt x="315" y="46"/>
                    <a:pt x="315" y="52"/>
                  </a:cubicBezTo>
                  <a:cubicBezTo>
                    <a:pt x="315" y="56"/>
                    <a:pt x="318" y="60"/>
                    <a:pt x="319" y="64"/>
                  </a:cubicBezTo>
                  <a:cubicBezTo>
                    <a:pt x="319" y="64"/>
                    <a:pt x="314" y="64"/>
                    <a:pt x="312" y="64"/>
                  </a:cubicBezTo>
                  <a:cubicBezTo>
                    <a:pt x="301" y="60"/>
                    <a:pt x="292" y="61"/>
                    <a:pt x="286" y="51"/>
                  </a:cubicBezTo>
                  <a:cubicBezTo>
                    <a:pt x="281" y="56"/>
                    <a:pt x="281" y="56"/>
                    <a:pt x="281" y="56"/>
                  </a:cubicBezTo>
                  <a:cubicBezTo>
                    <a:pt x="281" y="60"/>
                    <a:pt x="284" y="63"/>
                    <a:pt x="284" y="66"/>
                  </a:cubicBezTo>
                  <a:cubicBezTo>
                    <a:pt x="274" y="66"/>
                    <a:pt x="271" y="51"/>
                    <a:pt x="261" y="51"/>
                  </a:cubicBezTo>
                  <a:cubicBezTo>
                    <a:pt x="247" y="51"/>
                    <a:pt x="237" y="59"/>
                    <a:pt x="222" y="63"/>
                  </a:cubicBezTo>
                  <a:cubicBezTo>
                    <a:pt x="202" y="63"/>
                    <a:pt x="194" y="68"/>
                    <a:pt x="173" y="71"/>
                  </a:cubicBezTo>
                  <a:cubicBezTo>
                    <a:pt x="156" y="73"/>
                    <a:pt x="170" y="97"/>
                    <a:pt x="152" y="97"/>
                  </a:cubicBezTo>
                  <a:cubicBezTo>
                    <a:pt x="146" y="97"/>
                    <a:pt x="142" y="96"/>
                    <a:pt x="138" y="93"/>
                  </a:cubicBezTo>
                  <a:cubicBezTo>
                    <a:pt x="127" y="103"/>
                    <a:pt x="104" y="116"/>
                    <a:pt x="86" y="122"/>
                  </a:cubicBezTo>
                  <a:cubicBezTo>
                    <a:pt x="83" y="122"/>
                    <a:pt x="75" y="125"/>
                    <a:pt x="75" y="130"/>
                  </a:cubicBezTo>
                  <a:cubicBezTo>
                    <a:pt x="75" y="140"/>
                    <a:pt x="105" y="139"/>
                    <a:pt x="115" y="140"/>
                  </a:cubicBezTo>
                  <a:cubicBezTo>
                    <a:pt x="115" y="154"/>
                    <a:pt x="109" y="163"/>
                    <a:pt x="100" y="168"/>
                  </a:cubicBezTo>
                  <a:cubicBezTo>
                    <a:pt x="96" y="171"/>
                    <a:pt x="92" y="171"/>
                    <a:pt x="86" y="171"/>
                  </a:cubicBezTo>
                  <a:cubicBezTo>
                    <a:pt x="83" y="171"/>
                    <a:pt x="80" y="171"/>
                    <a:pt x="77" y="171"/>
                  </a:cubicBezTo>
                  <a:cubicBezTo>
                    <a:pt x="74" y="171"/>
                    <a:pt x="71" y="170"/>
                    <a:pt x="67" y="170"/>
                  </a:cubicBezTo>
                  <a:cubicBezTo>
                    <a:pt x="63" y="170"/>
                    <a:pt x="59" y="171"/>
                    <a:pt x="55" y="172"/>
                  </a:cubicBezTo>
                  <a:cubicBezTo>
                    <a:pt x="45" y="175"/>
                    <a:pt x="40" y="181"/>
                    <a:pt x="30" y="184"/>
                  </a:cubicBezTo>
                  <a:cubicBezTo>
                    <a:pt x="19" y="188"/>
                    <a:pt x="0" y="182"/>
                    <a:pt x="0" y="198"/>
                  </a:cubicBezTo>
                  <a:cubicBezTo>
                    <a:pt x="0" y="207"/>
                    <a:pt x="51" y="221"/>
                    <a:pt x="53" y="221"/>
                  </a:cubicBezTo>
                  <a:cubicBezTo>
                    <a:pt x="60" y="221"/>
                    <a:pt x="63" y="221"/>
                    <a:pt x="71" y="221"/>
                  </a:cubicBezTo>
                  <a:cubicBezTo>
                    <a:pt x="74" y="221"/>
                    <a:pt x="76" y="219"/>
                    <a:pt x="77" y="216"/>
                  </a:cubicBezTo>
                  <a:cubicBezTo>
                    <a:pt x="98" y="216"/>
                    <a:pt x="98" y="216"/>
                    <a:pt x="98" y="216"/>
                  </a:cubicBezTo>
                  <a:cubicBezTo>
                    <a:pt x="96" y="222"/>
                    <a:pt x="96" y="224"/>
                    <a:pt x="91" y="227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8" y="231"/>
                    <a:pt x="57" y="232"/>
                    <a:pt x="51" y="232"/>
                  </a:cubicBezTo>
                  <a:cubicBezTo>
                    <a:pt x="48" y="232"/>
                    <a:pt x="44" y="232"/>
                    <a:pt x="38" y="232"/>
                  </a:cubicBezTo>
                  <a:cubicBezTo>
                    <a:pt x="34" y="232"/>
                    <a:pt x="23" y="235"/>
                    <a:pt x="22" y="242"/>
                  </a:cubicBezTo>
                  <a:cubicBezTo>
                    <a:pt x="26" y="243"/>
                    <a:pt x="27" y="244"/>
                    <a:pt x="29" y="244"/>
                  </a:cubicBezTo>
                  <a:cubicBezTo>
                    <a:pt x="32" y="244"/>
                    <a:pt x="33" y="242"/>
                    <a:pt x="41" y="242"/>
                  </a:cubicBezTo>
                  <a:cubicBezTo>
                    <a:pt x="47" y="242"/>
                    <a:pt x="53" y="248"/>
                    <a:pt x="62" y="251"/>
                  </a:cubicBezTo>
                  <a:cubicBezTo>
                    <a:pt x="60" y="256"/>
                    <a:pt x="56" y="257"/>
                    <a:pt x="51" y="260"/>
                  </a:cubicBezTo>
                  <a:cubicBezTo>
                    <a:pt x="58" y="268"/>
                    <a:pt x="74" y="272"/>
                    <a:pt x="86" y="272"/>
                  </a:cubicBezTo>
                  <a:cubicBezTo>
                    <a:pt x="88" y="272"/>
                    <a:pt x="89" y="273"/>
                    <a:pt x="89" y="273"/>
                  </a:cubicBezTo>
                  <a:cubicBezTo>
                    <a:pt x="90" y="273"/>
                    <a:pt x="91" y="272"/>
                    <a:pt x="92" y="271"/>
                  </a:cubicBezTo>
                  <a:cubicBezTo>
                    <a:pt x="91" y="270"/>
                    <a:pt x="89" y="268"/>
                    <a:pt x="87" y="267"/>
                  </a:cubicBezTo>
                  <a:cubicBezTo>
                    <a:pt x="90" y="265"/>
                    <a:pt x="92" y="264"/>
                    <a:pt x="98" y="264"/>
                  </a:cubicBezTo>
                  <a:cubicBezTo>
                    <a:pt x="104" y="264"/>
                    <a:pt x="109" y="269"/>
                    <a:pt x="114" y="269"/>
                  </a:cubicBezTo>
                  <a:cubicBezTo>
                    <a:pt x="120" y="269"/>
                    <a:pt x="124" y="262"/>
                    <a:pt x="130" y="262"/>
                  </a:cubicBezTo>
                  <a:cubicBezTo>
                    <a:pt x="135" y="262"/>
                    <a:pt x="137" y="262"/>
                    <a:pt x="146" y="262"/>
                  </a:cubicBezTo>
                  <a:cubicBezTo>
                    <a:pt x="205" y="262"/>
                    <a:pt x="242" y="308"/>
                    <a:pt x="257" y="353"/>
                  </a:cubicBezTo>
                  <a:cubicBezTo>
                    <a:pt x="257" y="361"/>
                    <a:pt x="257" y="361"/>
                    <a:pt x="257" y="361"/>
                  </a:cubicBezTo>
                  <a:cubicBezTo>
                    <a:pt x="262" y="362"/>
                    <a:pt x="270" y="362"/>
                    <a:pt x="270" y="370"/>
                  </a:cubicBezTo>
                  <a:cubicBezTo>
                    <a:pt x="270" y="382"/>
                    <a:pt x="259" y="381"/>
                    <a:pt x="259" y="393"/>
                  </a:cubicBezTo>
                  <a:cubicBezTo>
                    <a:pt x="259" y="401"/>
                    <a:pt x="263" y="402"/>
                    <a:pt x="273" y="402"/>
                  </a:cubicBezTo>
                  <a:cubicBezTo>
                    <a:pt x="280" y="402"/>
                    <a:pt x="281" y="393"/>
                    <a:pt x="286" y="393"/>
                  </a:cubicBezTo>
                  <a:cubicBezTo>
                    <a:pt x="304" y="393"/>
                    <a:pt x="308" y="418"/>
                    <a:pt x="325" y="423"/>
                  </a:cubicBezTo>
                  <a:cubicBezTo>
                    <a:pt x="324" y="426"/>
                    <a:pt x="325" y="431"/>
                    <a:pt x="319" y="431"/>
                  </a:cubicBezTo>
                  <a:cubicBezTo>
                    <a:pt x="307" y="431"/>
                    <a:pt x="299" y="423"/>
                    <a:pt x="288" y="423"/>
                  </a:cubicBezTo>
                  <a:cubicBezTo>
                    <a:pt x="285" y="423"/>
                    <a:pt x="284" y="422"/>
                    <a:pt x="282" y="422"/>
                  </a:cubicBezTo>
                  <a:cubicBezTo>
                    <a:pt x="281" y="422"/>
                    <a:pt x="280" y="422"/>
                    <a:pt x="278" y="423"/>
                  </a:cubicBezTo>
                  <a:cubicBezTo>
                    <a:pt x="280" y="438"/>
                    <a:pt x="319" y="440"/>
                    <a:pt x="335" y="446"/>
                  </a:cubicBezTo>
                  <a:cubicBezTo>
                    <a:pt x="331" y="460"/>
                    <a:pt x="323" y="466"/>
                    <a:pt x="319" y="481"/>
                  </a:cubicBezTo>
                  <a:cubicBezTo>
                    <a:pt x="316" y="480"/>
                    <a:pt x="314" y="479"/>
                    <a:pt x="313" y="479"/>
                  </a:cubicBezTo>
                  <a:cubicBezTo>
                    <a:pt x="311" y="479"/>
                    <a:pt x="309" y="480"/>
                    <a:pt x="305" y="482"/>
                  </a:cubicBezTo>
                  <a:cubicBezTo>
                    <a:pt x="305" y="484"/>
                    <a:pt x="305" y="484"/>
                    <a:pt x="305" y="484"/>
                  </a:cubicBezTo>
                  <a:cubicBezTo>
                    <a:pt x="294" y="492"/>
                    <a:pt x="291" y="503"/>
                    <a:pt x="284" y="513"/>
                  </a:cubicBezTo>
                  <a:cubicBezTo>
                    <a:pt x="284" y="525"/>
                    <a:pt x="284" y="525"/>
                    <a:pt x="284" y="525"/>
                  </a:cubicBezTo>
                  <a:cubicBezTo>
                    <a:pt x="285" y="523"/>
                    <a:pt x="287" y="523"/>
                    <a:pt x="288" y="523"/>
                  </a:cubicBezTo>
                  <a:cubicBezTo>
                    <a:pt x="290" y="523"/>
                    <a:pt x="292" y="524"/>
                    <a:pt x="294" y="525"/>
                  </a:cubicBezTo>
                  <a:cubicBezTo>
                    <a:pt x="293" y="530"/>
                    <a:pt x="289" y="533"/>
                    <a:pt x="289" y="538"/>
                  </a:cubicBezTo>
                  <a:cubicBezTo>
                    <a:pt x="289" y="552"/>
                    <a:pt x="303" y="558"/>
                    <a:pt x="306" y="568"/>
                  </a:cubicBezTo>
                  <a:cubicBezTo>
                    <a:pt x="308" y="573"/>
                    <a:pt x="309" y="583"/>
                    <a:pt x="312" y="585"/>
                  </a:cubicBezTo>
                  <a:cubicBezTo>
                    <a:pt x="313" y="586"/>
                    <a:pt x="314" y="587"/>
                    <a:pt x="315" y="587"/>
                  </a:cubicBezTo>
                  <a:cubicBezTo>
                    <a:pt x="317" y="587"/>
                    <a:pt x="319" y="586"/>
                    <a:pt x="321" y="585"/>
                  </a:cubicBezTo>
                  <a:cubicBezTo>
                    <a:pt x="322" y="584"/>
                    <a:pt x="324" y="583"/>
                    <a:pt x="325" y="583"/>
                  </a:cubicBezTo>
                  <a:cubicBezTo>
                    <a:pt x="327" y="583"/>
                    <a:pt x="329" y="584"/>
                    <a:pt x="331" y="587"/>
                  </a:cubicBezTo>
                  <a:cubicBezTo>
                    <a:pt x="327" y="591"/>
                    <a:pt x="323" y="590"/>
                    <a:pt x="323" y="597"/>
                  </a:cubicBezTo>
                  <a:cubicBezTo>
                    <a:pt x="323" y="612"/>
                    <a:pt x="343" y="636"/>
                    <a:pt x="354" y="645"/>
                  </a:cubicBezTo>
                  <a:cubicBezTo>
                    <a:pt x="355" y="646"/>
                    <a:pt x="354" y="653"/>
                    <a:pt x="357" y="655"/>
                  </a:cubicBezTo>
                  <a:cubicBezTo>
                    <a:pt x="366" y="661"/>
                    <a:pt x="371" y="658"/>
                    <a:pt x="375" y="670"/>
                  </a:cubicBezTo>
                  <a:cubicBezTo>
                    <a:pt x="381" y="669"/>
                    <a:pt x="390" y="663"/>
                    <a:pt x="397" y="663"/>
                  </a:cubicBezTo>
                  <a:cubicBezTo>
                    <a:pt x="410" y="663"/>
                    <a:pt x="409" y="687"/>
                    <a:pt x="422" y="687"/>
                  </a:cubicBezTo>
                  <a:cubicBezTo>
                    <a:pt x="426" y="687"/>
                    <a:pt x="427" y="684"/>
                    <a:pt x="433" y="683"/>
                  </a:cubicBezTo>
                  <a:cubicBezTo>
                    <a:pt x="434" y="686"/>
                    <a:pt x="436" y="688"/>
                    <a:pt x="439" y="688"/>
                  </a:cubicBezTo>
                  <a:cubicBezTo>
                    <a:pt x="454" y="688"/>
                    <a:pt x="447" y="661"/>
                    <a:pt x="459" y="655"/>
                  </a:cubicBezTo>
                  <a:cubicBezTo>
                    <a:pt x="458" y="649"/>
                    <a:pt x="459" y="636"/>
                    <a:pt x="459" y="626"/>
                  </a:cubicBezTo>
                  <a:cubicBezTo>
                    <a:pt x="459" y="611"/>
                    <a:pt x="484" y="617"/>
                    <a:pt x="484" y="599"/>
                  </a:cubicBezTo>
                  <a:cubicBezTo>
                    <a:pt x="484" y="593"/>
                    <a:pt x="478" y="590"/>
                    <a:pt x="478" y="586"/>
                  </a:cubicBezTo>
                  <a:cubicBezTo>
                    <a:pt x="478" y="584"/>
                    <a:pt x="480" y="582"/>
                    <a:pt x="482" y="580"/>
                  </a:cubicBezTo>
                  <a:cubicBezTo>
                    <a:pt x="482" y="579"/>
                    <a:pt x="480" y="576"/>
                    <a:pt x="480" y="575"/>
                  </a:cubicBezTo>
                  <a:cubicBezTo>
                    <a:pt x="480" y="557"/>
                    <a:pt x="509" y="562"/>
                    <a:pt x="520" y="551"/>
                  </a:cubicBezTo>
                  <a:cubicBezTo>
                    <a:pt x="525" y="546"/>
                    <a:pt x="523" y="541"/>
                    <a:pt x="531" y="538"/>
                  </a:cubicBezTo>
                  <a:cubicBezTo>
                    <a:pt x="531" y="548"/>
                    <a:pt x="531" y="548"/>
                    <a:pt x="531" y="548"/>
                  </a:cubicBezTo>
                  <a:cubicBezTo>
                    <a:pt x="539" y="548"/>
                    <a:pt x="539" y="548"/>
                    <a:pt x="539" y="548"/>
                  </a:cubicBezTo>
                  <a:cubicBezTo>
                    <a:pt x="550" y="541"/>
                    <a:pt x="568" y="543"/>
                    <a:pt x="578" y="533"/>
                  </a:cubicBezTo>
                  <a:cubicBezTo>
                    <a:pt x="586" y="525"/>
                    <a:pt x="587" y="514"/>
                    <a:pt x="597" y="506"/>
                  </a:cubicBezTo>
                  <a:cubicBezTo>
                    <a:pt x="610" y="497"/>
                    <a:pt x="610" y="497"/>
                    <a:pt x="610" y="497"/>
                  </a:cubicBezTo>
                  <a:cubicBezTo>
                    <a:pt x="610" y="493"/>
                    <a:pt x="615" y="491"/>
                    <a:pt x="620" y="488"/>
                  </a:cubicBezTo>
                  <a:cubicBezTo>
                    <a:pt x="645" y="488"/>
                    <a:pt x="645" y="488"/>
                    <a:pt x="645" y="488"/>
                  </a:cubicBezTo>
                  <a:cubicBezTo>
                    <a:pt x="665" y="479"/>
                    <a:pt x="681" y="481"/>
                    <a:pt x="700" y="475"/>
                  </a:cubicBezTo>
                  <a:cubicBezTo>
                    <a:pt x="715" y="470"/>
                    <a:pt x="720" y="455"/>
                    <a:pt x="738" y="449"/>
                  </a:cubicBezTo>
                  <a:cubicBezTo>
                    <a:pt x="747" y="446"/>
                    <a:pt x="752" y="446"/>
                    <a:pt x="760" y="439"/>
                  </a:cubicBezTo>
                  <a:cubicBezTo>
                    <a:pt x="749" y="435"/>
                    <a:pt x="702" y="438"/>
                    <a:pt x="702" y="422"/>
                  </a:cubicBezTo>
                  <a:cubicBezTo>
                    <a:pt x="705" y="421"/>
                    <a:pt x="714" y="420"/>
                    <a:pt x="714" y="415"/>
                  </a:cubicBezTo>
                  <a:cubicBezTo>
                    <a:pt x="714" y="411"/>
                    <a:pt x="709" y="409"/>
                    <a:pt x="709" y="402"/>
                  </a:cubicBezTo>
                  <a:cubicBezTo>
                    <a:pt x="709" y="402"/>
                    <a:pt x="710" y="402"/>
                    <a:pt x="711" y="402"/>
                  </a:cubicBezTo>
                  <a:cubicBezTo>
                    <a:pt x="713" y="402"/>
                    <a:pt x="715" y="402"/>
                    <a:pt x="716" y="402"/>
                  </a:cubicBezTo>
                  <a:cubicBezTo>
                    <a:pt x="738" y="402"/>
                    <a:pt x="733" y="428"/>
                    <a:pt x="758" y="428"/>
                  </a:cubicBezTo>
                  <a:cubicBezTo>
                    <a:pt x="763" y="428"/>
                    <a:pt x="772" y="428"/>
                    <a:pt x="772" y="422"/>
                  </a:cubicBezTo>
                  <a:cubicBezTo>
                    <a:pt x="772" y="392"/>
                    <a:pt x="738" y="383"/>
                    <a:pt x="719" y="364"/>
                  </a:cubicBezTo>
                  <a:cubicBezTo>
                    <a:pt x="719" y="356"/>
                    <a:pt x="719" y="356"/>
                    <a:pt x="719" y="356"/>
                  </a:cubicBezTo>
                  <a:cubicBezTo>
                    <a:pt x="720" y="356"/>
                    <a:pt x="721" y="356"/>
                    <a:pt x="723" y="356"/>
                  </a:cubicBezTo>
                  <a:cubicBezTo>
                    <a:pt x="723" y="356"/>
                    <a:pt x="725" y="356"/>
                    <a:pt x="726" y="356"/>
                  </a:cubicBezTo>
                  <a:cubicBezTo>
                    <a:pt x="729" y="366"/>
                    <a:pt x="746" y="380"/>
                    <a:pt x="755" y="380"/>
                  </a:cubicBezTo>
                  <a:cubicBezTo>
                    <a:pt x="761" y="380"/>
                    <a:pt x="763" y="371"/>
                    <a:pt x="763" y="365"/>
                  </a:cubicBezTo>
                  <a:cubicBezTo>
                    <a:pt x="763" y="350"/>
                    <a:pt x="739" y="355"/>
                    <a:pt x="734" y="341"/>
                  </a:cubicBezTo>
                  <a:cubicBezTo>
                    <a:pt x="742" y="341"/>
                    <a:pt x="742" y="341"/>
                    <a:pt x="742" y="341"/>
                  </a:cubicBezTo>
                  <a:cubicBezTo>
                    <a:pt x="746" y="347"/>
                    <a:pt x="752" y="349"/>
                    <a:pt x="758" y="353"/>
                  </a:cubicBezTo>
                  <a:cubicBezTo>
                    <a:pt x="762" y="342"/>
                    <a:pt x="783" y="349"/>
                    <a:pt x="787" y="333"/>
                  </a:cubicBezTo>
                  <a:cubicBezTo>
                    <a:pt x="784" y="332"/>
                    <a:pt x="781" y="329"/>
                    <a:pt x="781" y="325"/>
                  </a:cubicBezTo>
                  <a:cubicBezTo>
                    <a:pt x="791" y="324"/>
                    <a:pt x="802" y="319"/>
                    <a:pt x="805" y="311"/>
                  </a:cubicBezTo>
                  <a:cubicBezTo>
                    <a:pt x="799" y="309"/>
                    <a:pt x="784" y="309"/>
                    <a:pt x="784" y="300"/>
                  </a:cubicBezTo>
                  <a:cubicBezTo>
                    <a:pt x="784" y="293"/>
                    <a:pt x="792" y="293"/>
                    <a:pt x="801" y="293"/>
                  </a:cubicBezTo>
                  <a:cubicBezTo>
                    <a:pt x="798" y="290"/>
                    <a:pt x="801" y="286"/>
                    <a:pt x="801" y="282"/>
                  </a:cubicBezTo>
                  <a:cubicBezTo>
                    <a:pt x="801" y="274"/>
                    <a:pt x="793" y="271"/>
                    <a:pt x="793" y="259"/>
                  </a:cubicBezTo>
                  <a:cubicBezTo>
                    <a:pt x="786" y="259"/>
                    <a:pt x="776" y="259"/>
                    <a:pt x="776" y="250"/>
                  </a:cubicBezTo>
                  <a:cubicBezTo>
                    <a:pt x="776" y="246"/>
                    <a:pt x="781" y="242"/>
                    <a:pt x="787" y="242"/>
                  </a:cubicBezTo>
                  <a:cubicBezTo>
                    <a:pt x="791" y="242"/>
                    <a:pt x="798" y="243"/>
                    <a:pt x="805" y="243"/>
                  </a:cubicBezTo>
                  <a:cubicBezTo>
                    <a:pt x="815" y="243"/>
                    <a:pt x="824" y="242"/>
                    <a:pt x="824" y="234"/>
                  </a:cubicBezTo>
                  <a:cubicBezTo>
                    <a:pt x="824" y="222"/>
                    <a:pt x="803" y="224"/>
                    <a:pt x="801" y="216"/>
                  </a:cubicBezTo>
                  <a:cubicBezTo>
                    <a:pt x="804" y="216"/>
                    <a:pt x="808" y="214"/>
                    <a:pt x="810" y="213"/>
                  </a:cubicBezTo>
                  <a:cubicBezTo>
                    <a:pt x="805" y="208"/>
                    <a:pt x="798" y="203"/>
                    <a:pt x="789" y="203"/>
                  </a:cubicBezTo>
                  <a:cubicBezTo>
                    <a:pt x="785" y="203"/>
                    <a:pt x="782" y="204"/>
                    <a:pt x="779" y="204"/>
                  </a:cubicBezTo>
                  <a:cubicBezTo>
                    <a:pt x="777" y="204"/>
                    <a:pt x="775" y="204"/>
                    <a:pt x="773" y="203"/>
                  </a:cubicBezTo>
                  <a:cubicBezTo>
                    <a:pt x="777" y="197"/>
                    <a:pt x="776" y="185"/>
                    <a:pt x="782" y="180"/>
                  </a:cubicBezTo>
                  <a:cubicBezTo>
                    <a:pt x="792" y="173"/>
                    <a:pt x="804" y="169"/>
                    <a:pt x="804" y="158"/>
                  </a:cubicBezTo>
                  <a:cubicBezTo>
                    <a:pt x="804" y="156"/>
                    <a:pt x="804" y="156"/>
                    <a:pt x="804" y="150"/>
                  </a:cubicBezTo>
                  <a:cubicBezTo>
                    <a:pt x="814" y="147"/>
                    <a:pt x="827" y="145"/>
                    <a:pt x="827" y="137"/>
                  </a:cubicBezTo>
                  <a:cubicBezTo>
                    <a:pt x="827" y="131"/>
                    <a:pt x="831" y="137"/>
                    <a:pt x="827" y="130"/>
                  </a:cubicBezTo>
                  <a:cubicBezTo>
                    <a:pt x="837" y="128"/>
                    <a:pt x="851" y="128"/>
                    <a:pt x="851" y="113"/>
                  </a:cubicBezTo>
                  <a:cubicBezTo>
                    <a:pt x="849" y="115"/>
                    <a:pt x="848" y="115"/>
                    <a:pt x="846" y="115"/>
                  </a:cubicBezTo>
                  <a:cubicBezTo>
                    <a:pt x="845" y="115"/>
                    <a:pt x="843" y="115"/>
                    <a:pt x="840" y="113"/>
                  </a:cubicBezTo>
                  <a:cubicBezTo>
                    <a:pt x="864" y="113"/>
                    <a:pt x="875" y="98"/>
                    <a:pt x="892" y="92"/>
                  </a:cubicBezTo>
                  <a:cubicBezTo>
                    <a:pt x="895" y="91"/>
                    <a:pt x="905" y="86"/>
                    <a:pt x="905" y="80"/>
                  </a:cubicBezTo>
                  <a:cubicBezTo>
                    <a:pt x="905" y="73"/>
                    <a:pt x="881" y="61"/>
                    <a:pt x="874" y="61"/>
                  </a:cubicBezTo>
                  <a:cubicBezTo>
                    <a:pt x="869" y="61"/>
                    <a:pt x="865" y="62"/>
                    <a:pt x="863" y="68"/>
                  </a:cubicBezTo>
                  <a:cubicBezTo>
                    <a:pt x="838" y="68"/>
                    <a:pt x="838" y="68"/>
                    <a:pt x="838" y="68"/>
                  </a:cubicBezTo>
                  <a:cubicBezTo>
                    <a:pt x="829" y="72"/>
                    <a:pt x="828" y="75"/>
                    <a:pt x="818" y="79"/>
                  </a:cubicBezTo>
                  <a:cubicBezTo>
                    <a:pt x="818" y="79"/>
                    <a:pt x="818" y="79"/>
                    <a:pt x="817" y="79"/>
                  </a:cubicBezTo>
                  <a:cubicBezTo>
                    <a:pt x="814" y="79"/>
                    <a:pt x="806" y="77"/>
                    <a:pt x="806" y="77"/>
                  </a:cubicBezTo>
                  <a:cubicBezTo>
                    <a:pt x="806" y="77"/>
                    <a:pt x="785" y="77"/>
                    <a:pt x="771" y="77"/>
                  </a:cubicBezTo>
                  <a:cubicBezTo>
                    <a:pt x="762" y="83"/>
                    <a:pt x="736" y="118"/>
                    <a:pt x="722" y="122"/>
                  </a:cubicBezTo>
                  <a:cubicBezTo>
                    <a:pt x="724" y="117"/>
                    <a:pt x="758" y="81"/>
                    <a:pt x="758" y="76"/>
                  </a:cubicBezTo>
                  <a:cubicBezTo>
                    <a:pt x="758" y="68"/>
                    <a:pt x="754" y="60"/>
                    <a:pt x="744" y="60"/>
                  </a:cubicBezTo>
                  <a:cubicBezTo>
                    <a:pt x="727" y="60"/>
                    <a:pt x="696" y="90"/>
                    <a:pt x="682" y="90"/>
                  </a:cubicBezTo>
                  <a:cubicBezTo>
                    <a:pt x="678" y="90"/>
                    <a:pt x="701" y="68"/>
                    <a:pt x="702" y="64"/>
                  </a:cubicBezTo>
                  <a:cubicBezTo>
                    <a:pt x="701" y="63"/>
                    <a:pt x="697" y="63"/>
                    <a:pt x="693" y="63"/>
                  </a:cubicBezTo>
                  <a:cubicBezTo>
                    <a:pt x="684" y="63"/>
                    <a:pt x="670" y="64"/>
                    <a:pt x="656" y="65"/>
                  </a:cubicBezTo>
                  <a:cubicBezTo>
                    <a:pt x="642" y="65"/>
                    <a:pt x="627" y="66"/>
                    <a:pt x="615" y="66"/>
                  </a:cubicBezTo>
                  <a:cubicBezTo>
                    <a:pt x="605" y="66"/>
                    <a:pt x="598" y="66"/>
                    <a:pt x="595" y="64"/>
                  </a:cubicBezTo>
                  <a:cubicBezTo>
                    <a:pt x="711" y="57"/>
                    <a:pt x="711" y="57"/>
                    <a:pt x="711" y="57"/>
                  </a:cubicBezTo>
                  <a:cubicBezTo>
                    <a:pt x="725" y="52"/>
                    <a:pt x="761" y="55"/>
                    <a:pt x="764" y="36"/>
                  </a:cubicBezTo>
                  <a:cubicBezTo>
                    <a:pt x="751" y="33"/>
                    <a:pt x="732" y="37"/>
                    <a:pt x="718" y="31"/>
                  </a:cubicBezTo>
                  <a:cubicBezTo>
                    <a:pt x="693" y="21"/>
                    <a:pt x="670" y="0"/>
                    <a:pt x="639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72"/>
            <p:cNvSpPr>
              <a:spLocks/>
            </p:cNvSpPr>
            <p:nvPr/>
          </p:nvSpPr>
          <p:spPr bwMode="auto">
            <a:xfrm>
              <a:off x="1494" y="23"/>
              <a:ext cx="104" cy="69"/>
            </a:xfrm>
            <a:custGeom>
              <a:avLst/>
              <a:gdLst>
                <a:gd name="T0" fmla="*/ 12 w 44"/>
                <a:gd name="T1" fmla="*/ 0 h 29"/>
                <a:gd name="T2" fmla="*/ 0 w 44"/>
                <a:gd name="T3" fmla="*/ 11 h 29"/>
                <a:gd name="T4" fmla="*/ 11 w 44"/>
                <a:gd name="T5" fmla="*/ 29 h 29"/>
                <a:gd name="T6" fmla="*/ 22 w 44"/>
                <a:gd name="T7" fmla="*/ 29 h 29"/>
                <a:gd name="T8" fmla="*/ 44 w 44"/>
                <a:gd name="T9" fmla="*/ 19 h 29"/>
                <a:gd name="T10" fmla="*/ 12 w 44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12" y="0"/>
                  </a:moveTo>
                  <a:cubicBezTo>
                    <a:pt x="7" y="0"/>
                    <a:pt x="0" y="3"/>
                    <a:pt x="0" y="11"/>
                  </a:cubicBezTo>
                  <a:cubicBezTo>
                    <a:pt x="0" y="17"/>
                    <a:pt x="6" y="29"/>
                    <a:pt x="1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1" y="29"/>
                    <a:pt x="43" y="28"/>
                    <a:pt x="44" y="19"/>
                  </a:cubicBezTo>
                  <a:cubicBezTo>
                    <a:pt x="30" y="15"/>
                    <a:pt x="26" y="0"/>
                    <a:pt x="12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73"/>
            <p:cNvSpPr>
              <a:spLocks/>
            </p:cNvSpPr>
            <p:nvPr/>
          </p:nvSpPr>
          <p:spPr bwMode="auto">
            <a:xfrm>
              <a:off x="2770" y="-325"/>
              <a:ext cx="57" cy="34"/>
            </a:xfrm>
            <a:custGeom>
              <a:avLst/>
              <a:gdLst>
                <a:gd name="T0" fmla="*/ 15 w 24"/>
                <a:gd name="T1" fmla="*/ 0 h 14"/>
                <a:gd name="T2" fmla="*/ 5 w 24"/>
                <a:gd name="T3" fmla="*/ 0 h 14"/>
                <a:gd name="T4" fmla="*/ 0 w 24"/>
                <a:gd name="T5" fmla="*/ 6 h 14"/>
                <a:gd name="T6" fmla="*/ 7 w 24"/>
                <a:gd name="T7" fmla="*/ 14 h 14"/>
                <a:gd name="T8" fmla="*/ 24 w 24"/>
                <a:gd name="T9" fmla="*/ 6 h 14"/>
                <a:gd name="T10" fmla="*/ 15 w 24"/>
                <a:gd name="T11" fmla="*/ 6 h 14"/>
                <a:gd name="T12" fmla="*/ 15 w 2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1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0" y="3"/>
                    <a:pt x="0" y="6"/>
                  </a:cubicBezTo>
                  <a:cubicBezTo>
                    <a:pt x="0" y="9"/>
                    <a:pt x="3" y="14"/>
                    <a:pt x="7" y="14"/>
                  </a:cubicBezTo>
                  <a:cubicBezTo>
                    <a:pt x="12" y="14"/>
                    <a:pt x="21" y="8"/>
                    <a:pt x="2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4"/>
                    <a:pt x="15" y="3"/>
                    <a:pt x="15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74"/>
            <p:cNvSpPr>
              <a:spLocks/>
            </p:cNvSpPr>
            <p:nvPr/>
          </p:nvSpPr>
          <p:spPr bwMode="auto">
            <a:xfrm>
              <a:off x="1340" y="1057"/>
              <a:ext cx="234" cy="227"/>
            </a:xfrm>
            <a:custGeom>
              <a:avLst/>
              <a:gdLst>
                <a:gd name="T0" fmla="*/ 50 w 99"/>
                <a:gd name="T1" fmla="*/ 0 h 96"/>
                <a:gd name="T2" fmla="*/ 34 w 99"/>
                <a:gd name="T3" fmla="*/ 16 h 96"/>
                <a:gd name="T4" fmla="*/ 6 w 99"/>
                <a:gd name="T5" fmla="*/ 59 h 96"/>
                <a:gd name="T6" fmla="*/ 10 w 99"/>
                <a:gd name="T7" fmla="*/ 62 h 96"/>
                <a:gd name="T8" fmla="*/ 10 w 99"/>
                <a:gd name="T9" fmla="*/ 65 h 96"/>
                <a:gd name="T10" fmla="*/ 0 w 99"/>
                <a:gd name="T11" fmla="*/ 75 h 96"/>
                <a:gd name="T12" fmla="*/ 6 w 99"/>
                <a:gd name="T13" fmla="*/ 80 h 96"/>
                <a:gd name="T14" fmla="*/ 22 w 99"/>
                <a:gd name="T15" fmla="*/ 77 h 96"/>
                <a:gd name="T16" fmla="*/ 38 w 99"/>
                <a:gd name="T17" fmla="*/ 81 h 96"/>
                <a:gd name="T18" fmla="*/ 48 w 99"/>
                <a:gd name="T19" fmla="*/ 78 h 96"/>
                <a:gd name="T20" fmla="*/ 54 w 99"/>
                <a:gd name="T21" fmla="*/ 81 h 96"/>
                <a:gd name="T22" fmla="*/ 63 w 99"/>
                <a:gd name="T23" fmla="*/ 80 h 96"/>
                <a:gd name="T24" fmla="*/ 57 w 99"/>
                <a:gd name="T25" fmla="*/ 89 h 96"/>
                <a:gd name="T26" fmla="*/ 58 w 99"/>
                <a:gd name="T27" fmla="*/ 89 h 96"/>
                <a:gd name="T28" fmla="*/ 61 w 99"/>
                <a:gd name="T29" fmla="*/ 89 h 96"/>
                <a:gd name="T30" fmla="*/ 76 w 99"/>
                <a:gd name="T31" fmla="*/ 74 h 96"/>
                <a:gd name="T32" fmla="*/ 81 w 99"/>
                <a:gd name="T33" fmla="*/ 89 h 96"/>
                <a:gd name="T34" fmla="*/ 85 w 99"/>
                <a:gd name="T35" fmla="*/ 90 h 96"/>
                <a:gd name="T36" fmla="*/ 90 w 99"/>
                <a:gd name="T37" fmla="*/ 96 h 96"/>
                <a:gd name="T38" fmla="*/ 99 w 99"/>
                <a:gd name="T39" fmla="*/ 83 h 96"/>
                <a:gd name="T40" fmla="*/ 95 w 99"/>
                <a:gd name="T41" fmla="*/ 72 h 96"/>
                <a:gd name="T42" fmla="*/ 88 w 99"/>
                <a:gd name="T43" fmla="*/ 75 h 96"/>
                <a:gd name="T44" fmla="*/ 84 w 99"/>
                <a:gd name="T45" fmla="*/ 67 h 96"/>
                <a:gd name="T46" fmla="*/ 90 w 99"/>
                <a:gd name="T47" fmla="*/ 59 h 96"/>
                <a:gd name="T48" fmla="*/ 84 w 99"/>
                <a:gd name="T49" fmla="*/ 61 h 96"/>
                <a:gd name="T50" fmla="*/ 84 w 99"/>
                <a:gd name="T51" fmla="*/ 43 h 96"/>
                <a:gd name="T52" fmla="*/ 78 w 99"/>
                <a:gd name="T53" fmla="*/ 44 h 96"/>
                <a:gd name="T54" fmla="*/ 69 w 99"/>
                <a:gd name="T55" fmla="*/ 43 h 96"/>
                <a:gd name="T56" fmla="*/ 63 w 99"/>
                <a:gd name="T57" fmla="*/ 45 h 96"/>
                <a:gd name="T58" fmla="*/ 63 w 99"/>
                <a:gd name="T59" fmla="*/ 43 h 96"/>
                <a:gd name="T60" fmla="*/ 53 w 99"/>
                <a:gd name="T61" fmla="*/ 43 h 96"/>
                <a:gd name="T62" fmla="*/ 53 w 99"/>
                <a:gd name="T63" fmla="*/ 38 h 96"/>
                <a:gd name="T64" fmla="*/ 56 w 99"/>
                <a:gd name="T65" fmla="*/ 35 h 96"/>
                <a:gd name="T66" fmla="*/ 47 w 99"/>
                <a:gd name="T67" fmla="*/ 33 h 96"/>
                <a:gd name="T68" fmla="*/ 39 w 99"/>
                <a:gd name="T69" fmla="*/ 37 h 96"/>
                <a:gd name="T70" fmla="*/ 39 w 99"/>
                <a:gd name="T71" fmla="*/ 32 h 96"/>
                <a:gd name="T72" fmla="*/ 54 w 99"/>
                <a:gd name="T73" fmla="*/ 5 h 96"/>
                <a:gd name="T74" fmla="*/ 50 w 99"/>
                <a:gd name="T7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6">
                  <a:moveTo>
                    <a:pt x="50" y="0"/>
                  </a:moveTo>
                  <a:cubicBezTo>
                    <a:pt x="42" y="0"/>
                    <a:pt x="38" y="9"/>
                    <a:pt x="34" y="16"/>
                  </a:cubicBezTo>
                  <a:cubicBezTo>
                    <a:pt x="26" y="28"/>
                    <a:pt x="20" y="52"/>
                    <a:pt x="6" y="59"/>
                  </a:cubicBezTo>
                  <a:cubicBezTo>
                    <a:pt x="6" y="61"/>
                    <a:pt x="8" y="62"/>
                    <a:pt x="10" y="62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5"/>
                    <a:pt x="0" y="73"/>
                    <a:pt x="0" y="75"/>
                  </a:cubicBezTo>
                  <a:cubicBezTo>
                    <a:pt x="0" y="77"/>
                    <a:pt x="3" y="80"/>
                    <a:pt x="6" y="80"/>
                  </a:cubicBezTo>
                  <a:cubicBezTo>
                    <a:pt x="12" y="80"/>
                    <a:pt x="14" y="77"/>
                    <a:pt x="22" y="77"/>
                  </a:cubicBezTo>
                  <a:cubicBezTo>
                    <a:pt x="28" y="77"/>
                    <a:pt x="31" y="81"/>
                    <a:pt x="38" y="81"/>
                  </a:cubicBezTo>
                  <a:cubicBezTo>
                    <a:pt x="42" y="81"/>
                    <a:pt x="45" y="80"/>
                    <a:pt x="48" y="78"/>
                  </a:cubicBezTo>
                  <a:cubicBezTo>
                    <a:pt x="50" y="81"/>
                    <a:pt x="52" y="81"/>
                    <a:pt x="54" y="81"/>
                  </a:cubicBezTo>
                  <a:cubicBezTo>
                    <a:pt x="57" y="81"/>
                    <a:pt x="60" y="80"/>
                    <a:pt x="63" y="80"/>
                  </a:cubicBezTo>
                  <a:cubicBezTo>
                    <a:pt x="62" y="83"/>
                    <a:pt x="57" y="83"/>
                    <a:pt x="57" y="89"/>
                  </a:cubicBezTo>
                  <a:cubicBezTo>
                    <a:pt x="57" y="89"/>
                    <a:pt x="58" y="89"/>
                    <a:pt x="58" y="89"/>
                  </a:cubicBezTo>
                  <a:cubicBezTo>
                    <a:pt x="59" y="89"/>
                    <a:pt x="60" y="89"/>
                    <a:pt x="61" y="89"/>
                  </a:cubicBezTo>
                  <a:cubicBezTo>
                    <a:pt x="67" y="89"/>
                    <a:pt x="72" y="81"/>
                    <a:pt x="76" y="74"/>
                  </a:cubicBezTo>
                  <a:cubicBezTo>
                    <a:pt x="80" y="79"/>
                    <a:pt x="77" y="89"/>
                    <a:pt x="81" y="89"/>
                  </a:cubicBezTo>
                  <a:cubicBezTo>
                    <a:pt x="83" y="89"/>
                    <a:pt x="84" y="90"/>
                    <a:pt x="85" y="90"/>
                  </a:cubicBezTo>
                  <a:cubicBezTo>
                    <a:pt x="85" y="92"/>
                    <a:pt x="86" y="96"/>
                    <a:pt x="90" y="96"/>
                  </a:cubicBezTo>
                  <a:cubicBezTo>
                    <a:pt x="95" y="96"/>
                    <a:pt x="99" y="90"/>
                    <a:pt x="99" y="83"/>
                  </a:cubicBezTo>
                  <a:cubicBezTo>
                    <a:pt x="99" y="78"/>
                    <a:pt x="95" y="79"/>
                    <a:pt x="95" y="72"/>
                  </a:cubicBezTo>
                  <a:cubicBezTo>
                    <a:pt x="92" y="74"/>
                    <a:pt x="93" y="75"/>
                    <a:pt x="88" y="75"/>
                  </a:cubicBezTo>
                  <a:cubicBezTo>
                    <a:pt x="88" y="72"/>
                    <a:pt x="84" y="70"/>
                    <a:pt x="84" y="67"/>
                  </a:cubicBezTo>
                  <a:cubicBezTo>
                    <a:pt x="84" y="65"/>
                    <a:pt x="89" y="64"/>
                    <a:pt x="90" y="59"/>
                  </a:cubicBezTo>
                  <a:cubicBezTo>
                    <a:pt x="87" y="59"/>
                    <a:pt x="85" y="60"/>
                    <a:pt x="84" y="61"/>
                  </a:cubicBezTo>
                  <a:cubicBezTo>
                    <a:pt x="84" y="53"/>
                    <a:pt x="84" y="48"/>
                    <a:pt x="84" y="43"/>
                  </a:cubicBezTo>
                  <a:cubicBezTo>
                    <a:pt x="83" y="44"/>
                    <a:pt x="81" y="44"/>
                    <a:pt x="78" y="44"/>
                  </a:cubicBezTo>
                  <a:cubicBezTo>
                    <a:pt x="75" y="44"/>
                    <a:pt x="72" y="44"/>
                    <a:pt x="69" y="43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3"/>
                    <a:pt x="63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4" y="33"/>
                    <a:pt x="50" y="33"/>
                    <a:pt x="47" y="33"/>
                  </a:cubicBezTo>
                  <a:cubicBezTo>
                    <a:pt x="44" y="33"/>
                    <a:pt x="44" y="36"/>
                    <a:pt x="39" y="37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3" y="23"/>
                    <a:pt x="54" y="17"/>
                    <a:pt x="54" y="5"/>
                  </a:cubicBezTo>
                  <a:cubicBezTo>
                    <a:pt x="54" y="3"/>
                    <a:pt x="52" y="0"/>
                    <a:pt x="50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75"/>
            <p:cNvSpPr>
              <a:spLocks/>
            </p:cNvSpPr>
            <p:nvPr/>
          </p:nvSpPr>
          <p:spPr bwMode="auto">
            <a:xfrm>
              <a:off x="8308" y="-398"/>
              <a:ext cx="275" cy="107"/>
            </a:xfrm>
            <a:custGeom>
              <a:avLst/>
              <a:gdLst>
                <a:gd name="T0" fmla="*/ 24 w 116"/>
                <a:gd name="T1" fmla="*/ 0 h 45"/>
                <a:gd name="T2" fmla="*/ 0 w 116"/>
                <a:gd name="T3" fmla="*/ 22 h 45"/>
                <a:gd name="T4" fmla="*/ 26 w 116"/>
                <a:gd name="T5" fmla="*/ 45 h 45"/>
                <a:gd name="T6" fmla="*/ 38 w 116"/>
                <a:gd name="T7" fmla="*/ 37 h 45"/>
                <a:gd name="T8" fmla="*/ 47 w 116"/>
                <a:gd name="T9" fmla="*/ 43 h 45"/>
                <a:gd name="T10" fmla="*/ 59 w 116"/>
                <a:gd name="T11" fmla="*/ 38 h 45"/>
                <a:gd name="T12" fmla="*/ 70 w 116"/>
                <a:gd name="T13" fmla="*/ 35 h 45"/>
                <a:gd name="T14" fmla="*/ 79 w 116"/>
                <a:gd name="T15" fmla="*/ 40 h 45"/>
                <a:gd name="T16" fmla="*/ 92 w 116"/>
                <a:gd name="T17" fmla="*/ 35 h 45"/>
                <a:gd name="T18" fmla="*/ 107 w 116"/>
                <a:gd name="T19" fmla="*/ 35 h 45"/>
                <a:gd name="T20" fmla="*/ 116 w 116"/>
                <a:gd name="T21" fmla="*/ 17 h 45"/>
                <a:gd name="T22" fmla="*/ 64 w 116"/>
                <a:gd name="T23" fmla="*/ 3 h 45"/>
                <a:gd name="T24" fmla="*/ 55 w 116"/>
                <a:gd name="T25" fmla="*/ 17 h 45"/>
                <a:gd name="T26" fmla="*/ 24 w 116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45">
                  <a:moveTo>
                    <a:pt x="24" y="0"/>
                  </a:moveTo>
                  <a:cubicBezTo>
                    <a:pt x="13" y="0"/>
                    <a:pt x="0" y="9"/>
                    <a:pt x="0" y="22"/>
                  </a:cubicBezTo>
                  <a:cubicBezTo>
                    <a:pt x="0" y="34"/>
                    <a:pt x="13" y="45"/>
                    <a:pt x="26" y="45"/>
                  </a:cubicBezTo>
                  <a:cubicBezTo>
                    <a:pt x="32" y="45"/>
                    <a:pt x="34" y="41"/>
                    <a:pt x="38" y="37"/>
                  </a:cubicBezTo>
                  <a:cubicBezTo>
                    <a:pt x="41" y="41"/>
                    <a:pt x="43" y="43"/>
                    <a:pt x="47" y="43"/>
                  </a:cubicBezTo>
                  <a:cubicBezTo>
                    <a:pt x="53" y="43"/>
                    <a:pt x="56" y="38"/>
                    <a:pt x="59" y="38"/>
                  </a:cubicBezTo>
                  <a:cubicBezTo>
                    <a:pt x="63" y="38"/>
                    <a:pt x="65" y="35"/>
                    <a:pt x="70" y="35"/>
                  </a:cubicBezTo>
                  <a:cubicBezTo>
                    <a:pt x="73" y="35"/>
                    <a:pt x="75" y="40"/>
                    <a:pt x="79" y="40"/>
                  </a:cubicBezTo>
                  <a:cubicBezTo>
                    <a:pt x="85" y="40"/>
                    <a:pt x="88" y="35"/>
                    <a:pt x="92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1"/>
                    <a:pt x="114" y="25"/>
                    <a:pt x="116" y="17"/>
                  </a:cubicBezTo>
                  <a:cubicBezTo>
                    <a:pt x="105" y="14"/>
                    <a:pt x="74" y="3"/>
                    <a:pt x="64" y="3"/>
                  </a:cubicBezTo>
                  <a:cubicBezTo>
                    <a:pt x="58" y="3"/>
                    <a:pt x="55" y="9"/>
                    <a:pt x="55" y="17"/>
                  </a:cubicBezTo>
                  <a:cubicBezTo>
                    <a:pt x="41" y="17"/>
                    <a:pt x="40" y="0"/>
                    <a:pt x="24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6"/>
            <p:cNvSpPr>
              <a:spLocks noEditPoints="1"/>
            </p:cNvSpPr>
            <p:nvPr/>
          </p:nvSpPr>
          <p:spPr bwMode="auto">
            <a:xfrm>
              <a:off x="-721" y="1877"/>
              <a:ext cx="1426" cy="958"/>
            </a:xfrm>
            <a:custGeom>
              <a:avLst/>
              <a:gdLst>
                <a:gd name="T0" fmla="*/ 298 w 603"/>
                <a:gd name="T1" fmla="*/ 109 h 405"/>
                <a:gd name="T2" fmla="*/ 296 w 603"/>
                <a:gd name="T3" fmla="*/ 104 h 405"/>
                <a:gd name="T4" fmla="*/ 1 w 603"/>
                <a:gd name="T5" fmla="*/ 0 h 405"/>
                <a:gd name="T6" fmla="*/ 0 w 603"/>
                <a:gd name="T7" fmla="*/ 4 h 405"/>
                <a:gd name="T8" fmla="*/ 48 w 603"/>
                <a:gd name="T9" fmla="*/ 82 h 405"/>
                <a:gd name="T10" fmla="*/ 62 w 603"/>
                <a:gd name="T11" fmla="*/ 101 h 405"/>
                <a:gd name="T12" fmla="*/ 83 w 603"/>
                <a:gd name="T13" fmla="*/ 136 h 405"/>
                <a:gd name="T14" fmla="*/ 115 w 603"/>
                <a:gd name="T15" fmla="*/ 156 h 405"/>
                <a:gd name="T16" fmla="*/ 88 w 603"/>
                <a:gd name="T17" fmla="*/ 114 h 405"/>
                <a:gd name="T18" fmla="*/ 43 w 603"/>
                <a:gd name="T19" fmla="*/ 50 h 405"/>
                <a:gd name="T20" fmla="*/ 59 w 603"/>
                <a:gd name="T21" fmla="*/ 27 h 405"/>
                <a:gd name="T22" fmla="*/ 93 w 603"/>
                <a:gd name="T23" fmla="*/ 82 h 405"/>
                <a:gd name="T24" fmla="*/ 119 w 603"/>
                <a:gd name="T25" fmla="*/ 105 h 405"/>
                <a:gd name="T26" fmla="*/ 178 w 603"/>
                <a:gd name="T27" fmla="*/ 179 h 405"/>
                <a:gd name="T28" fmla="*/ 185 w 603"/>
                <a:gd name="T29" fmla="*/ 217 h 405"/>
                <a:gd name="T30" fmla="*/ 233 w 603"/>
                <a:gd name="T31" fmla="*/ 243 h 405"/>
                <a:gd name="T32" fmla="*/ 256 w 603"/>
                <a:gd name="T33" fmla="*/ 255 h 405"/>
                <a:gd name="T34" fmla="*/ 294 w 603"/>
                <a:gd name="T35" fmla="*/ 271 h 405"/>
                <a:gd name="T36" fmla="*/ 317 w 603"/>
                <a:gd name="T37" fmla="*/ 277 h 405"/>
                <a:gd name="T38" fmla="*/ 352 w 603"/>
                <a:gd name="T39" fmla="*/ 271 h 405"/>
                <a:gd name="T40" fmla="*/ 435 w 603"/>
                <a:gd name="T41" fmla="*/ 314 h 405"/>
                <a:gd name="T42" fmla="*/ 468 w 603"/>
                <a:gd name="T43" fmla="*/ 337 h 405"/>
                <a:gd name="T44" fmla="*/ 486 w 603"/>
                <a:gd name="T45" fmla="*/ 367 h 405"/>
                <a:gd name="T46" fmla="*/ 515 w 603"/>
                <a:gd name="T47" fmla="*/ 387 h 405"/>
                <a:gd name="T48" fmla="*/ 534 w 603"/>
                <a:gd name="T49" fmla="*/ 391 h 405"/>
                <a:gd name="T50" fmla="*/ 556 w 603"/>
                <a:gd name="T51" fmla="*/ 393 h 405"/>
                <a:gd name="T52" fmla="*/ 584 w 603"/>
                <a:gd name="T53" fmla="*/ 394 h 405"/>
                <a:gd name="T54" fmla="*/ 591 w 603"/>
                <a:gd name="T55" fmla="*/ 397 h 405"/>
                <a:gd name="T56" fmla="*/ 574 w 603"/>
                <a:gd name="T57" fmla="*/ 368 h 405"/>
                <a:gd name="T58" fmla="*/ 506 w 603"/>
                <a:gd name="T59" fmla="*/ 346 h 405"/>
                <a:gd name="T60" fmla="*/ 510 w 603"/>
                <a:gd name="T61" fmla="*/ 282 h 405"/>
                <a:gd name="T62" fmla="*/ 428 w 603"/>
                <a:gd name="T63" fmla="*/ 269 h 405"/>
                <a:gd name="T64" fmla="*/ 437 w 603"/>
                <a:gd name="T65" fmla="*/ 230 h 405"/>
                <a:gd name="T66" fmla="*/ 448 w 603"/>
                <a:gd name="T67" fmla="*/ 216 h 405"/>
                <a:gd name="T68" fmla="*/ 445 w 603"/>
                <a:gd name="T69" fmla="*/ 184 h 405"/>
                <a:gd name="T70" fmla="*/ 391 w 603"/>
                <a:gd name="T71" fmla="*/ 224 h 405"/>
                <a:gd name="T72" fmla="*/ 345 w 603"/>
                <a:gd name="T73" fmla="*/ 236 h 405"/>
                <a:gd name="T74" fmla="*/ 300 w 603"/>
                <a:gd name="T75" fmla="*/ 192 h 405"/>
                <a:gd name="T76" fmla="*/ 294 w 603"/>
                <a:gd name="T77" fmla="*/ 139 h 405"/>
                <a:gd name="T78" fmla="*/ 297 w 603"/>
                <a:gd name="T79" fmla="*/ 108 h 405"/>
                <a:gd name="T80" fmla="*/ 206 w 603"/>
                <a:gd name="T81" fmla="*/ 60 h 405"/>
                <a:gd name="T82" fmla="*/ 135 w 603"/>
                <a:gd name="T83" fmla="*/ 13 h 405"/>
                <a:gd name="T84" fmla="*/ 34 w 603"/>
                <a:gd name="T85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3" h="405">
                  <a:moveTo>
                    <a:pt x="296" y="104"/>
                  </a:moveTo>
                  <a:cubicBezTo>
                    <a:pt x="297" y="108"/>
                    <a:pt x="297" y="108"/>
                    <a:pt x="297" y="108"/>
                  </a:cubicBezTo>
                  <a:cubicBezTo>
                    <a:pt x="298" y="108"/>
                    <a:pt x="298" y="109"/>
                    <a:pt x="298" y="109"/>
                  </a:cubicBezTo>
                  <a:cubicBezTo>
                    <a:pt x="298" y="107"/>
                    <a:pt x="297" y="106"/>
                    <a:pt x="296" y="104"/>
                  </a:cubicBezTo>
                  <a:moveTo>
                    <a:pt x="296" y="103"/>
                  </a:moveTo>
                  <a:cubicBezTo>
                    <a:pt x="296" y="104"/>
                    <a:pt x="296" y="104"/>
                    <a:pt x="296" y="104"/>
                  </a:cubicBezTo>
                  <a:cubicBezTo>
                    <a:pt x="296" y="103"/>
                    <a:pt x="296" y="103"/>
                    <a:pt x="296" y="103"/>
                  </a:cubicBezTo>
                  <a:moveTo>
                    <a:pt x="3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6"/>
                    <a:pt x="9" y="19"/>
                    <a:pt x="13" y="29"/>
                  </a:cubicBezTo>
                  <a:cubicBezTo>
                    <a:pt x="17" y="35"/>
                    <a:pt x="16" y="50"/>
                    <a:pt x="22" y="54"/>
                  </a:cubicBezTo>
                  <a:cubicBezTo>
                    <a:pt x="32" y="60"/>
                    <a:pt x="40" y="71"/>
                    <a:pt x="48" y="82"/>
                  </a:cubicBezTo>
                  <a:cubicBezTo>
                    <a:pt x="51" y="86"/>
                    <a:pt x="47" y="87"/>
                    <a:pt x="43" y="87"/>
                  </a:cubicBezTo>
                  <a:cubicBezTo>
                    <a:pt x="41" y="87"/>
                    <a:pt x="39" y="87"/>
                    <a:pt x="38" y="87"/>
                  </a:cubicBezTo>
                  <a:cubicBezTo>
                    <a:pt x="43" y="95"/>
                    <a:pt x="55" y="93"/>
                    <a:pt x="62" y="101"/>
                  </a:cubicBezTo>
                  <a:cubicBezTo>
                    <a:pt x="67" y="106"/>
                    <a:pt x="71" y="112"/>
                    <a:pt x="77" y="11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9" y="134"/>
                    <a:pt x="79" y="134"/>
                    <a:pt x="83" y="136"/>
                  </a:cubicBezTo>
                  <a:cubicBezTo>
                    <a:pt x="88" y="140"/>
                    <a:pt x="93" y="152"/>
                    <a:pt x="103" y="152"/>
                  </a:cubicBezTo>
                  <a:cubicBezTo>
                    <a:pt x="103" y="154"/>
                    <a:pt x="111" y="164"/>
                    <a:pt x="112" y="164"/>
                  </a:cubicBezTo>
                  <a:cubicBezTo>
                    <a:pt x="113" y="164"/>
                    <a:pt x="115" y="158"/>
                    <a:pt x="115" y="156"/>
                  </a:cubicBezTo>
                  <a:cubicBezTo>
                    <a:pt x="115" y="152"/>
                    <a:pt x="111" y="146"/>
                    <a:pt x="107" y="146"/>
                  </a:cubicBezTo>
                  <a:cubicBezTo>
                    <a:pt x="106" y="146"/>
                    <a:pt x="105" y="146"/>
                    <a:pt x="105" y="147"/>
                  </a:cubicBezTo>
                  <a:cubicBezTo>
                    <a:pt x="95" y="140"/>
                    <a:pt x="92" y="127"/>
                    <a:pt x="88" y="114"/>
                  </a:cubicBezTo>
                  <a:cubicBezTo>
                    <a:pt x="84" y="103"/>
                    <a:pt x="74" y="97"/>
                    <a:pt x="70" y="85"/>
                  </a:cubicBezTo>
                  <a:cubicBezTo>
                    <a:pt x="67" y="76"/>
                    <a:pt x="66" y="71"/>
                    <a:pt x="59" y="63"/>
                  </a:cubicBezTo>
                  <a:cubicBezTo>
                    <a:pt x="53" y="58"/>
                    <a:pt x="47" y="58"/>
                    <a:pt x="43" y="50"/>
                  </a:cubicBezTo>
                  <a:cubicBezTo>
                    <a:pt x="39" y="41"/>
                    <a:pt x="33" y="34"/>
                    <a:pt x="33" y="23"/>
                  </a:cubicBezTo>
                  <a:cubicBezTo>
                    <a:pt x="33" y="22"/>
                    <a:pt x="33" y="18"/>
                    <a:pt x="34" y="16"/>
                  </a:cubicBezTo>
                  <a:cubicBezTo>
                    <a:pt x="41" y="23"/>
                    <a:pt x="50" y="23"/>
                    <a:pt x="59" y="27"/>
                  </a:cubicBezTo>
                  <a:cubicBezTo>
                    <a:pt x="63" y="29"/>
                    <a:pt x="62" y="41"/>
                    <a:pt x="67" y="45"/>
                  </a:cubicBezTo>
                  <a:cubicBezTo>
                    <a:pt x="71" y="50"/>
                    <a:pt x="70" y="59"/>
                    <a:pt x="75" y="64"/>
                  </a:cubicBezTo>
                  <a:cubicBezTo>
                    <a:pt x="80" y="70"/>
                    <a:pt x="86" y="75"/>
                    <a:pt x="93" y="82"/>
                  </a:cubicBezTo>
                  <a:cubicBezTo>
                    <a:pt x="93" y="82"/>
                    <a:pt x="94" y="81"/>
                    <a:pt x="94" y="81"/>
                  </a:cubicBezTo>
                  <a:cubicBezTo>
                    <a:pt x="95" y="81"/>
                    <a:pt x="96" y="82"/>
                    <a:pt x="98" y="82"/>
                  </a:cubicBezTo>
                  <a:cubicBezTo>
                    <a:pt x="98" y="95"/>
                    <a:pt x="115" y="96"/>
                    <a:pt x="119" y="105"/>
                  </a:cubicBezTo>
                  <a:cubicBezTo>
                    <a:pt x="122" y="111"/>
                    <a:pt x="118" y="117"/>
                    <a:pt x="123" y="121"/>
                  </a:cubicBezTo>
                  <a:cubicBezTo>
                    <a:pt x="128" y="126"/>
                    <a:pt x="136" y="128"/>
                    <a:pt x="142" y="133"/>
                  </a:cubicBezTo>
                  <a:cubicBezTo>
                    <a:pt x="153" y="145"/>
                    <a:pt x="171" y="160"/>
                    <a:pt x="178" y="179"/>
                  </a:cubicBezTo>
                  <a:cubicBezTo>
                    <a:pt x="179" y="183"/>
                    <a:pt x="183" y="185"/>
                    <a:pt x="183" y="192"/>
                  </a:cubicBezTo>
                  <a:cubicBezTo>
                    <a:pt x="183" y="197"/>
                    <a:pt x="178" y="201"/>
                    <a:pt x="178" y="206"/>
                  </a:cubicBezTo>
                  <a:cubicBezTo>
                    <a:pt x="178" y="211"/>
                    <a:pt x="181" y="217"/>
                    <a:pt x="185" y="217"/>
                  </a:cubicBezTo>
                  <a:cubicBezTo>
                    <a:pt x="187" y="224"/>
                    <a:pt x="203" y="227"/>
                    <a:pt x="210" y="234"/>
                  </a:cubicBezTo>
                  <a:cubicBezTo>
                    <a:pt x="211" y="235"/>
                    <a:pt x="212" y="236"/>
                    <a:pt x="216" y="237"/>
                  </a:cubicBezTo>
                  <a:cubicBezTo>
                    <a:pt x="222" y="241"/>
                    <a:pt x="226" y="240"/>
                    <a:pt x="233" y="243"/>
                  </a:cubicBezTo>
                  <a:cubicBezTo>
                    <a:pt x="240" y="246"/>
                    <a:pt x="242" y="253"/>
                    <a:pt x="249" y="255"/>
                  </a:cubicBezTo>
                  <a:cubicBezTo>
                    <a:pt x="251" y="255"/>
                    <a:pt x="252" y="255"/>
                    <a:pt x="253" y="255"/>
                  </a:cubicBezTo>
                  <a:cubicBezTo>
                    <a:pt x="254" y="255"/>
                    <a:pt x="255" y="255"/>
                    <a:pt x="256" y="255"/>
                  </a:cubicBezTo>
                  <a:cubicBezTo>
                    <a:pt x="257" y="255"/>
                    <a:pt x="258" y="255"/>
                    <a:pt x="260" y="255"/>
                  </a:cubicBezTo>
                  <a:cubicBezTo>
                    <a:pt x="261" y="255"/>
                    <a:pt x="263" y="255"/>
                    <a:pt x="265" y="256"/>
                  </a:cubicBezTo>
                  <a:cubicBezTo>
                    <a:pt x="270" y="259"/>
                    <a:pt x="288" y="271"/>
                    <a:pt x="294" y="271"/>
                  </a:cubicBezTo>
                  <a:cubicBezTo>
                    <a:pt x="296" y="271"/>
                    <a:pt x="298" y="271"/>
                    <a:pt x="300" y="271"/>
                  </a:cubicBezTo>
                  <a:cubicBezTo>
                    <a:pt x="302" y="271"/>
                    <a:pt x="304" y="271"/>
                    <a:pt x="306" y="272"/>
                  </a:cubicBezTo>
                  <a:cubicBezTo>
                    <a:pt x="308" y="273"/>
                    <a:pt x="313" y="277"/>
                    <a:pt x="317" y="277"/>
                  </a:cubicBezTo>
                  <a:cubicBezTo>
                    <a:pt x="326" y="277"/>
                    <a:pt x="327" y="266"/>
                    <a:pt x="337" y="266"/>
                  </a:cubicBezTo>
                  <a:cubicBezTo>
                    <a:pt x="341" y="266"/>
                    <a:pt x="344" y="268"/>
                    <a:pt x="349" y="271"/>
                  </a:cubicBezTo>
                  <a:cubicBezTo>
                    <a:pt x="352" y="271"/>
                    <a:pt x="352" y="271"/>
                    <a:pt x="352" y="271"/>
                  </a:cubicBezTo>
                  <a:cubicBezTo>
                    <a:pt x="366" y="278"/>
                    <a:pt x="368" y="290"/>
                    <a:pt x="385" y="298"/>
                  </a:cubicBezTo>
                  <a:cubicBezTo>
                    <a:pt x="395" y="303"/>
                    <a:pt x="402" y="300"/>
                    <a:pt x="413" y="305"/>
                  </a:cubicBezTo>
                  <a:cubicBezTo>
                    <a:pt x="419" y="308"/>
                    <a:pt x="425" y="314"/>
                    <a:pt x="435" y="314"/>
                  </a:cubicBezTo>
                  <a:cubicBezTo>
                    <a:pt x="438" y="314"/>
                    <a:pt x="441" y="311"/>
                    <a:pt x="445" y="311"/>
                  </a:cubicBezTo>
                  <a:cubicBezTo>
                    <a:pt x="446" y="311"/>
                    <a:pt x="447" y="311"/>
                    <a:pt x="448" y="311"/>
                  </a:cubicBezTo>
                  <a:cubicBezTo>
                    <a:pt x="451" y="324"/>
                    <a:pt x="460" y="329"/>
                    <a:pt x="468" y="337"/>
                  </a:cubicBezTo>
                  <a:cubicBezTo>
                    <a:pt x="471" y="340"/>
                    <a:pt x="474" y="341"/>
                    <a:pt x="475" y="346"/>
                  </a:cubicBezTo>
                  <a:cubicBezTo>
                    <a:pt x="478" y="354"/>
                    <a:pt x="473" y="362"/>
                    <a:pt x="481" y="367"/>
                  </a:cubicBezTo>
                  <a:cubicBezTo>
                    <a:pt x="486" y="367"/>
                    <a:pt x="486" y="367"/>
                    <a:pt x="486" y="367"/>
                  </a:cubicBezTo>
                  <a:cubicBezTo>
                    <a:pt x="485" y="366"/>
                    <a:pt x="485" y="364"/>
                    <a:pt x="486" y="362"/>
                  </a:cubicBezTo>
                  <a:cubicBezTo>
                    <a:pt x="486" y="362"/>
                    <a:pt x="504" y="373"/>
                    <a:pt x="506" y="376"/>
                  </a:cubicBezTo>
                  <a:cubicBezTo>
                    <a:pt x="508" y="381"/>
                    <a:pt x="508" y="386"/>
                    <a:pt x="515" y="387"/>
                  </a:cubicBezTo>
                  <a:cubicBezTo>
                    <a:pt x="515" y="388"/>
                    <a:pt x="517" y="391"/>
                    <a:pt x="518" y="391"/>
                  </a:cubicBezTo>
                  <a:cubicBezTo>
                    <a:pt x="520" y="391"/>
                    <a:pt x="525" y="389"/>
                    <a:pt x="528" y="389"/>
                  </a:cubicBezTo>
                  <a:cubicBezTo>
                    <a:pt x="531" y="389"/>
                    <a:pt x="533" y="390"/>
                    <a:pt x="534" y="391"/>
                  </a:cubicBezTo>
                  <a:cubicBezTo>
                    <a:pt x="538" y="395"/>
                    <a:pt x="543" y="405"/>
                    <a:pt x="552" y="405"/>
                  </a:cubicBezTo>
                  <a:cubicBezTo>
                    <a:pt x="556" y="405"/>
                    <a:pt x="559" y="403"/>
                    <a:pt x="560" y="397"/>
                  </a:cubicBezTo>
                  <a:cubicBezTo>
                    <a:pt x="559" y="397"/>
                    <a:pt x="556" y="395"/>
                    <a:pt x="556" y="393"/>
                  </a:cubicBezTo>
                  <a:cubicBezTo>
                    <a:pt x="556" y="389"/>
                    <a:pt x="570" y="379"/>
                    <a:pt x="574" y="379"/>
                  </a:cubicBezTo>
                  <a:cubicBezTo>
                    <a:pt x="580" y="379"/>
                    <a:pt x="581" y="386"/>
                    <a:pt x="587" y="388"/>
                  </a:cubicBezTo>
                  <a:cubicBezTo>
                    <a:pt x="586" y="391"/>
                    <a:pt x="584" y="392"/>
                    <a:pt x="584" y="394"/>
                  </a:cubicBezTo>
                  <a:cubicBezTo>
                    <a:pt x="584" y="395"/>
                    <a:pt x="589" y="397"/>
                    <a:pt x="590" y="398"/>
                  </a:cubicBezTo>
                  <a:cubicBezTo>
                    <a:pt x="590" y="398"/>
                    <a:pt x="590" y="398"/>
                    <a:pt x="590" y="398"/>
                  </a:cubicBezTo>
                  <a:cubicBezTo>
                    <a:pt x="590" y="398"/>
                    <a:pt x="591" y="398"/>
                    <a:pt x="591" y="397"/>
                  </a:cubicBezTo>
                  <a:cubicBezTo>
                    <a:pt x="593" y="396"/>
                    <a:pt x="597" y="392"/>
                    <a:pt x="600" y="389"/>
                  </a:cubicBezTo>
                  <a:cubicBezTo>
                    <a:pt x="602" y="387"/>
                    <a:pt x="603" y="386"/>
                    <a:pt x="603" y="385"/>
                  </a:cubicBezTo>
                  <a:cubicBezTo>
                    <a:pt x="595" y="379"/>
                    <a:pt x="588" y="368"/>
                    <a:pt x="574" y="368"/>
                  </a:cubicBezTo>
                  <a:cubicBezTo>
                    <a:pt x="561" y="368"/>
                    <a:pt x="554" y="379"/>
                    <a:pt x="540" y="379"/>
                  </a:cubicBezTo>
                  <a:cubicBezTo>
                    <a:pt x="531" y="379"/>
                    <a:pt x="531" y="369"/>
                    <a:pt x="525" y="366"/>
                  </a:cubicBezTo>
                  <a:cubicBezTo>
                    <a:pt x="517" y="362"/>
                    <a:pt x="506" y="357"/>
                    <a:pt x="506" y="346"/>
                  </a:cubicBezTo>
                  <a:cubicBezTo>
                    <a:pt x="506" y="337"/>
                    <a:pt x="506" y="326"/>
                    <a:pt x="506" y="313"/>
                  </a:cubicBezTo>
                  <a:cubicBezTo>
                    <a:pt x="509" y="308"/>
                    <a:pt x="510" y="295"/>
                    <a:pt x="510" y="290"/>
                  </a:cubicBezTo>
                  <a:cubicBezTo>
                    <a:pt x="510" y="288"/>
                    <a:pt x="510" y="285"/>
                    <a:pt x="510" y="282"/>
                  </a:cubicBezTo>
                  <a:cubicBezTo>
                    <a:pt x="500" y="280"/>
                    <a:pt x="497" y="271"/>
                    <a:pt x="484" y="271"/>
                  </a:cubicBezTo>
                  <a:cubicBezTo>
                    <a:pt x="466" y="271"/>
                    <a:pt x="452" y="274"/>
                    <a:pt x="434" y="274"/>
                  </a:cubicBezTo>
                  <a:cubicBezTo>
                    <a:pt x="431" y="274"/>
                    <a:pt x="428" y="272"/>
                    <a:pt x="428" y="269"/>
                  </a:cubicBezTo>
                  <a:cubicBezTo>
                    <a:pt x="428" y="268"/>
                    <a:pt x="428" y="267"/>
                    <a:pt x="428" y="266"/>
                  </a:cubicBezTo>
                  <a:cubicBezTo>
                    <a:pt x="431" y="263"/>
                    <a:pt x="437" y="261"/>
                    <a:pt x="437" y="255"/>
                  </a:cubicBezTo>
                  <a:cubicBezTo>
                    <a:pt x="437" y="248"/>
                    <a:pt x="437" y="236"/>
                    <a:pt x="437" y="230"/>
                  </a:cubicBezTo>
                  <a:cubicBezTo>
                    <a:pt x="439" y="230"/>
                    <a:pt x="440" y="230"/>
                    <a:pt x="442" y="230"/>
                  </a:cubicBezTo>
                  <a:cubicBezTo>
                    <a:pt x="442" y="231"/>
                    <a:pt x="442" y="233"/>
                    <a:pt x="442" y="234"/>
                  </a:cubicBezTo>
                  <a:cubicBezTo>
                    <a:pt x="445" y="228"/>
                    <a:pt x="448" y="225"/>
                    <a:pt x="448" y="216"/>
                  </a:cubicBezTo>
                  <a:cubicBezTo>
                    <a:pt x="448" y="206"/>
                    <a:pt x="457" y="197"/>
                    <a:pt x="457" y="189"/>
                  </a:cubicBezTo>
                  <a:cubicBezTo>
                    <a:pt x="457" y="188"/>
                    <a:pt x="457" y="186"/>
                    <a:pt x="457" y="185"/>
                  </a:cubicBezTo>
                  <a:cubicBezTo>
                    <a:pt x="454" y="185"/>
                    <a:pt x="447" y="184"/>
                    <a:pt x="445" y="184"/>
                  </a:cubicBezTo>
                  <a:cubicBezTo>
                    <a:pt x="443" y="183"/>
                    <a:pt x="439" y="182"/>
                    <a:pt x="434" y="182"/>
                  </a:cubicBezTo>
                  <a:cubicBezTo>
                    <a:pt x="420" y="182"/>
                    <a:pt x="402" y="187"/>
                    <a:pt x="402" y="203"/>
                  </a:cubicBezTo>
                  <a:cubicBezTo>
                    <a:pt x="402" y="211"/>
                    <a:pt x="393" y="217"/>
                    <a:pt x="391" y="224"/>
                  </a:cubicBezTo>
                  <a:cubicBezTo>
                    <a:pt x="391" y="226"/>
                    <a:pt x="388" y="232"/>
                    <a:pt x="384" y="232"/>
                  </a:cubicBezTo>
                  <a:cubicBezTo>
                    <a:pt x="382" y="232"/>
                    <a:pt x="380" y="229"/>
                    <a:pt x="374" y="229"/>
                  </a:cubicBezTo>
                  <a:cubicBezTo>
                    <a:pt x="363" y="229"/>
                    <a:pt x="355" y="236"/>
                    <a:pt x="345" y="236"/>
                  </a:cubicBezTo>
                  <a:cubicBezTo>
                    <a:pt x="341" y="236"/>
                    <a:pt x="341" y="232"/>
                    <a:pt x="336" y="230"/>
                  </a:cubicBezTo>
                  <a:cubicBezTo>
                    <a:pt x="322" y="226"/>
                    <a:pt x="322" y="217"/>
                    <a:pt x="313" y="207"/>
                  </a:cubicBezTo>
                  <a:cubicBezTo>
                    <a:pt x="309" y="204"/>
                    <a:pt x="302" y="196"/>
                    <a:pt x="300" y="192"/>
                  </a:cubicBezTo>
                  <a:cubicBezTo>
                    <a:pt x="298" y="187"/>
                    <a:pt x="301" y="184"/>
                    <a:pt x="298" y="179"/>
                  </a:cubicBezTo>
                  <a:cubicBezTo>
                    <a:pt x="297" y="177"/>
                    <a:pt x="293" y="173"/>
                    <a:pt x="294" y="169"/>
                  </a:cubicBezTo>
                  <a:cubicBezTo>
                    <a:pt x="294" y="139"/>
                    <a:pt x="294" y="139"/>
                    <a:pt x="294" y="139"/>
                  </a:cubicBezTo>
                  <a:cubicBezTo>
                    <a:pt x="296" y="131"/>
                    <a:pt x="300" y="128"/>
                    <a:pt x="300" y="118"/>
                  </a:cubicBezTo>
                  <a:cubicBezTo>
                    <a:pt x="300" y="115"/>
                    <a:pt x="298" y="113"/>
                    <a:pt x="297" y="110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8" y="107"/>
                    <a:pt x="276" y="105"/>
                    <a:pt x="272" y="101"/>
                  </a:cubicBezTo>
                  <a:cubicBezTo>
                    <a:pt x="255" y="84"/>
                    <a:pt x="256" y="45"/>
                    <a:pt x="225" y="45"/>
                  </a:cubicBezTo>
                  <a:cubicBezTo>
                    <a:pt x="213" y="45"/>
                    <a:pt x="216" y="60"/>
                    <a:pt x="206" y="60"/>
                  </a:cubicBezTo>
                  <a:cubicBezTo>
                    <a:pt x="195" y="60"/>
                    <a:pt x="187" y="42"/>
                    <a:pt x="182" y="35"/>
                  </a:cubicBezTo>
                  <a:cubicBezTo>
                    <a:pt x="173" y="19"/>
                    <a:pt x="163" y="17"/>
                    <a:pt x="145" y="13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77"/>
            <p:cNvSpPr>
              <a:spLocks/>
            </p:cNvSpPr>
            <p:nvPr/>
          </p:nvSpPr>
          <p:spPr bwMode="auto">
            <a:xfrm>
              <a:off x="532" y="986"/>
              <a:ext cx="43" cy="21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4 h 9"/>
                <a:gd name="T4" fmla="*/ 15 w 18"/>
                <a:gd name="T5" fmla="*/ 9 h 9"/>
                <a:gd name="T6" fmla="*/ 17 w 18"/>
                <a:gd name="T7" fmla="*/ 9 h 9"/>
                <a:gd name="T8" fmla="*/ 18 w 18"/>
                <a:gd name="T9" fmla="*/ 9 h 9"/>
                <a:gd name="T10" fmla="*/ 0 w 18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3" y="7"/>
                    <a:pt x="10" y="9"/>
                    <a:pt x="15" y="9"/>
                  </a:cubicBezTo>
                  <a:cubicBezTo>
                    <a:pt x="15" y="9"/>
                    <a:pt x="16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1"/>
                    <a:pt x="9" y="0"/>
                    <a:pt x="0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78"/>
            <p:cNvSpPr>
              <a:spLocks/>
            </p:cNvSpPr>
            <p:nvPr/>
          </p:nvSpPr>
          <p:spPr bwMode="auto">
            <a:xfrm>
              <a:off x="-1118" y="1104"/>
              <a:ext cx="168" cy="109"/>
            </a:xfrm>
            <a:custGeom>
              <a:avLst/>
              <a:gdLst>
                <a:gd name="T0" fmla="*/ 8 w 71"/>
                <a:gd name="T1" fmla="*/ 0 h 46"/>
                <a:gd name="T2" fmla="*/ 0 w 71"/>
                <a:gd name="T3" fmla="*/ 3 h 46"/>
                <a:gd name="T4" fmla="*/ 2 w 71"/>
                <a:gd name="T5" fmla="*/ 3 h 46"/>
                <a:gd name="T6" fmla="*/ 10 w 71"/>
                <a:gd name="T7" fmla="*/ 5 h 46"/>
                <a:gd name="T8" fmla="*/ 5 w 71"/>
                <a:gd name="T9" fmla="*/ 10 h 46"/>
                <a:gd name="T10" fmla="*/ 32 w 71"/>
                <a:gd name="T11" fmla="*/ 21 h 46"/>
                <a:gd name="T12" fmla="*/ 27 w 71"/>
                <a:gd name="T13" fmla="*/ 26 h 46"/>
                <a:gd name="T14" fmla="*/ 66 w 71"/>
                <a:gd name="T15" fmla="*/ 46 h 46"/>
                <a:gd name="T16" fmla="*/ 71 w 71"/>
                <a:gd name="T17" fmla="*/ 46 h 46"/>
                <a:gd name="T18" fmla="*/ 71 w 71"/>
                <a:gd name="T19" fmla="*/ 41 h 46"/>
                <a:gd name="T20" fmla="*/ 22 w 71"/>
                <a:gd name="T21" fmla="*/ 7 h 46"/>
                <a:gd name="T22" fmla="*/ 8 w 71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46">
                  <a:moveTo>
                    <a:pt x="8" y="0"/>
                  </a:moveTo>
                  <a:cubicBezTo>
                    <a:pt x="5" y="0"/>
                    <a:pt x="2" y="2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8" y="4"/>
                    <a:pt x="10" y="5"/>
                  </a:cubicBezTo>
                  <a:cubicBezTo>
                    <a:pt x="10" y="6"/>
                    <a:pt x="8" y="9"/>
                    <a:pt x="5" y="10"/>
                  </a:cubicBezTo>
                  <a:cubicBezTo>
                    <a:pt x="7" y="16"/>
                    <a:pt x="22" y="21"/>
                    <a:pt x="32" y="21"/>
                  </a:cubicBezTo>
                  <a:cubicBezTo>
                    <a:pt x="31" y="23"/>
                    <a:pt x="28" y="23"/>
                    <a:pt x="27" y="26"/>
                  </a:cubicBezTo>
                  <a:cubicBezTo>
                    <a:pt x="36" y="32"/>
                    <a:pt x="54" y="46"/>
                    <a:pt x="66" y="46"/>
                  </a:cubicBezTo>
                  <a:cubicBezTo>
                    <a:pt x="68" y="46"/>
                    <a:pt x="69" y="46"/>
                    <a:pt x="71" y="46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57" y="28"/>
                    <a:pt x="45" y="15"/>
                    <a:pt x="22" y="7"/>
                  </a:cubicBezTo>
                  <a:cubicBezTo>
                    <a:pt x="18" y="6"/>
                    <a:pt x="13" y="0"/>
                    <a:pt x="8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79"/>
            <p:cNvSpPr>
              <a:spLocks/>
            </p:cNvSpPr>
            <p:nvPr/>
          </p:nvSpPr>
          <p:spPr bwMode="auto">
            <a:xfrm>
              <a:off x="-1283" y="948"/>
              <a:ext cx="59" cy="85"/>
            </a:xfrm>
            <a:custGeom>
              <a:avLst/>
              <a:gdLst>
                <a:gd name="T0" fmla="*/ 0 w 25"/>
                <a:gd name="T1" fmla="*/ 0 h 36"/>
                <a:gd name="T2" fmla="*/ 0 w 25"/>
                <a:gd name="T3" fmla="*/ 4 h 36"/>
                <a:gd name="T4" fmla="*/ 6 w 25"/>
                <a:gd name="T5" fmla="*/ 13 h 36"/>
                <a:gd name="T6" fmla="*/ 14 w 25"/>
                <a:gd name="T7" fmla="*/ 20 h 36"/>
                <a:gd name="T8" fmla="*/ 12 w 25"/>
                <a:gd name="T9" fmla="*/ 26 h 36"/>
                <a:gd name="T10" fmla="*/ 20 w 25"/>
                <a:gd name="T11" fmla="*/ 36 h 36"/>
                <a:gd name="T12" fmla="*/ 15 w 25"/>
                <a:gd name="T13" fmla="*/ 26 h 36"/>
                <a:gd name="T14" fmla="*/ 18 w 25"/>
                <a:gd name="T15" fmla="*/ 21 h 36"/>
                <a:gd name="T16" fmla="*/ 15 w 25"/>
                <a:gd name="T17" fmla="*/ 14 h 36"/>
                <a:gd name="T18" fmla="*/ 15 w 25"/>
                <a:gd name="T19" fmla="*/ 3 h 36"/>
                <a:gd name="T20" fmla="*/ 8 w 25"/>
                <a:gd name="T21" fmla="*/ 10 h 36"/>
                <a:gd name="T22" fmla="*/ 12 w 25"/>
                <a:gd name="T23" fmla="*/ 3 h 36"/>
                <a:gd name="T24" fmla="*/ 0 w 25"/>
                <a:gd name="T2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7"/>
                    <a:pt x="4" y="13"/>
                    <a:pt x="6" y="13"/>
                  </a:cubicBezTo>
                  <a:cubicBezTo>
                    <a:pt x="9" y="13"/>
                    <a:pt x="10" y="19"/>
                    <a:pt x="14" y="20"/>
                  </a:cubicBezTo>
                  <a:cubicBezTo>
                    <a:pt x="14" y="21"/>
                    <a:pt x="12" y="23"/>
                    <a:pt x="12" y="26"/>
                  </a:cubicBezTo>
                  <a:cubicBezTo>
                    <a:pt x="12" y="30"/>
                    <a:pt x="15" y="36"/>
                    <a:pt x="20" y="36"/>
                  </a:cubicBezTo>
                  <a:cubicBezTo>
                    <a:pt x="25" y="36"/>
                    <a:pt x="15" y="28"/>
                    <a:pt x="15" y="26"/>
                  </a:cubicBezTo>
                  <a:cubicBezTo>
                    <a:pt x="15" y="24"/>
                    <a:pt x="18" y="23"/>
                    <a:pt x="18" y="21"/>
                  </a:cubicBezTo>
                  <a:cubicBezTo>
                    <a:pt x="18" y="18"/>
                    <a:pt x="15" y="17"/>
                    <a:pt x="15" y="14"/>
                  </a:cubicBezTo>
                  <a:cubicBezTo>
                    <a:pt x="15" y="9"/>
                    <a:pt x="16" y="6"/>
                    <a:pt x="15" y="3"/>
                  </a:cubicBezTo>
                  <a:cubicBezTo>
                    <a:pt x="14" y="5"/>
                    <a:pt x="12" y="10"/>
                    <a:pt x="8" y="10"/>
                  </a:cubicBezTo>
                  <a:cubicBezTo>
                    <a:pt x="5" y="10"/>
                    <a:pt x="12" y="4"/>
                    <a:pt x="12" y="3"/>
                  </a:cubicBezTo>
                  <a:cubicBezTo>
                    <a:pt x="7" y="3"/>
                    <a:pt x="4" y="0"/>
                    <a:pt x="0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80"/>
            <p:cNvSpPr>
              <a:spLocks/>
            </p:cNvSpPr>
            <p:nvPr/>
          </p:nvSpPr>
          <p:spPr bwMode="auto">
            <a:xfrm>
              <a:off x="-2047" y="759"/>
              <a:ext cx="76" cy="49"/>
            </a:xfrm>
            <a:custGeom>
              <a:avLst/>
              <a:gdLst>
                <a:gd name="T0" fmla="*/ 32 w 32"/>
                <a:gd name="T1" fmla="*/ 0 h 21"/>
                <a:gd name="T2" fmla="*/ 25 w 32"/>
                <a:gd name="T3" fmla="*/ 0 h 21"/>
                <a:gd name="T4" fmla="*/ 0 w 32"/>
                <a:gd name="T5" fmla="*/ 8 h 21"/>
                <a:gd name="T6" fmla="*/ 0 w 32"/>
                <a:gd name="T7" fmla="*/ 14 h 21"/>
                <a:gd name="T8" fmla="*/ 11 w 32"/>
                <a:gd name="T9" fmla="*/ 21 h 21"/>
                <a:gd name="T10" fmla="*/ 32 w 32"/>
                <a:gd name="T11" fmla="*/ 6 h 21"/>
                <a:gd name="T12" fmla="*/ 32 w 3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9" y="0"/>
                    <a:pt x="29" y="0"/>
                    <a:pt x="25" y="0"/>
                  </a:cubicBezTo>
                  <a:cubicBezTo>
                    <a:pt x="16" y="0"/>
                    <a:pt x="9" y="5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7"/>
                    <a:pt x="6" y="17"/>
                    <a:pt x="11" y="21"/>
                  </a:cubicBezTo>
                  <a:cubicBezTo>
                    <a:pt x="19" y="15"/>
                    <a:pt x="22" y="11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81"/>
            <p:cNvSpPr>
              <a:spLocks/>
            </p:cNvSpPr>
            <p:nvPr/>
          </p:nvSpPr>
          <p:spPr bwMode="auto">
            <a:xfrm>
              <a:off x="3881" y="1648"/>
              <a:ext cx="97" cy="59"/>
            </a:xfrm>
            <a:custGeom>
              <a:avLst/>
              <a:gdLst>
                <a:gd name="T0" fmla="*/ 38 w 41"/>
                <a:gd name="T1" fmla="*/ 0 h 25"/>
                <a:gd name="T2" fmla="*/ 23 w 41"/>
                <a:gd name="T3" fmla="*/ 4 h 25"/>
                <a:gd name="T4" fmla="*/ 8 w 41"/>
                <a:gd name="T5" fmla="*/ 0 h 25"/>
                <a:gd name="T6" fmla="*/ 0 w 41"/>
                <a:gd name="T7" fmla="*/ 2 h 25"/>
                <a:gd name="T8" fmla="*/ 0 w 41"/>
                <a:gd name="T9" fmla="*/ 6 h 25"/>
                <a:gd name="T10" fmla="*/ 7 w 41"/>
                <a:gd name="T11" fmla="*/ 9 h 25"/>
                <a:gd name="T12" fmla="*/ 31 w 41"/>
                <a:gd name="T13" fmla="*/ 22 h 25"/>
                <a:gd name="T14" fmla="*/ 36 w 41"/>
                <a:gd name="T15" fmla="*/ 25 h 25"/>
                <a:gd name="T16" fmla="*/ 39 w 41"/>
                <a:gd name="T17" fmla="*/ 21 h 25"/>
                <a:gd name="T18" fmla="*/ 36 w 41"/>
                <a:gd name="T19" fmla="*/ 12 h 25"/>
                <a:gd name="T20" fmla="*/ 39 w 41"/>
                <a:gd name="T21" fmla="*/ 7 h 25"/>
                <a:gd name="T22" fmla="*/ 41 w 41"/>
                <a:gd name="T23" fmla="*/ 0 h 25"/>
                <a:gd name="T24" fmla="*/ 38 w 41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38" y="0"/>
                  </a:moveTo>
                  <a:cubicBezTo>
                    <a:pt x="32" y="0"/>
                    <a:pt x="29" y="4"/>
                    <a:pt x="23" y="4"/>
                  </a:cubicBezTo>
                  <a:cubicBezTo>
                    <a:pt x="18" y="4"/>
                    <a:pt x="14" y="0"/>
                    <a:pt x="8" y="0"/>
                  </a:cubicBezTo>
                  <a:cubicBezTo>
                    <a:pt x="5" y="0"/>
                    <a:pt x="3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9"/>
                    <a:pt x="6" y="8"/>
                    <a:pt x="7" y="9"/>
                  </a:cubicBezTo>
                  <a:cubicBezTo>
                    <a:pt x="16" y="11"/>
                    <a:pt x="22" y="20"/>
                    <a:pt x="31" y="22"/>
                  </a:cubicBezTo>
                  <a:cubicBezTo>
                    <a:pt x="31" y="24"/>
                    <a:pt x="34" y="25"/>
                    <a:pt x="36" y="25"/>
                  </a:cubicBezTo>
                  <a:cubicBezTo>
                    <a:pt x="37" y="25"/>
                    <a:pt x="39" y="22"/>
                    <a:pt x="39" y="21"/>
                  </a:cubicBezTo>
                  <a:cubicBezTo>
                    <a:pt x="39" y="17"/>
                    <a:pt x="36" y="16"/>
                    <a:pt x="36" y="12"/>
                  </a:cubicBezTo>
                  <a:cubicBezTo>
                    <a:pt x="36" y="10"/>
                    <a:pt x="39" y="7"/>
                    <a:pt x="39" y="7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82"/>
            <p:cNvSpPr>
              <a:spLocks/>
            </p:cNvSpPr>
            <p:nvPr/>
          </p:nvSpPr>
          <p:spPr bwMode="auto">
            <a:xfrm>
              <a:off x="3744" y="1447"/>
              <a:ext cx="33" cy="64"/>
            </a:xfrm>
            <a:custGeom>
              <a:avLst/>
              <a:gdLst>
                <a:gd name="T0" fmla="*/ 12 w 14"/>
                <a:gd name="T1" fmla="*/ 0 h 27"/>
                <a:gd name="T2" fmla="*/ 4 w 14"/>
                <a:gd name="T3" fmla="*/ 5 h 27"/>
                <a:gd name="T4" fmla="*/ 0 w 14"/>
                <a:gd name="T5" fmla="*/ 6 h 27"/>
                <a:gd name="T6" fmla="*/ 10 w 14"/>
                <a:gd name="T7" fmla="*/ 27 h 27"/>
                <a:gd name="T8" fmla="*/ 14 w 14"/>
                <a:gd name="T9" fmla="*/ 6 h 27"/>
                <a:gd name="T10" fmla="*/ 12 w 1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7">
                  <a:moveTo>
                    <a:pt x="12" y="0"/>
                  </a:moveTo>
                  <a:cubicBezTo>
                    <a:pt x="10" y="0"/>
                    <a:pt x="8" y="5"/>
                    <a:pt x="4" y="5"/>
                  </a:cubicBezTo>
                  <a:cubicBezTo>
                    <a:pt x="3" y="5"/>
                    <a:pt x="1" y="6"/>
                    <a:pt x="0" y="6"/>
                  </a:cubicBezTo>
                  <a:cubicBezTo>
                    <a:pt x="3" y="10"/>
                    <a:pt x="4" y="26"/>
                    <a:pt x="10" y="27"/>
                  </a:cubicBezTo>
                  <a:cubicBezTo>
                    <a:pt x="11" y="23"/>
                    <a:pt x="13" y="12"/>
                    <a:pt x="14" y="6"/>
                  </a:cubicBezTo>
                  <a:cubicBezTo>
                    <a:pt x="13" y="5"/>
                    <a:pt x="12" y="2"/>
                    <a:pt x="12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83"/>
            <p:cNvSpPr>
              <a:spLocks/>
            </p:cNvSpPr>
            <p:nvPr/>
          </p:nvSpPr>
          <p:spPr bwMode="auto">
            <a:xfrm>
              <a:off x="3735" y="1518"/>
              <a:ext cx="54" cy="95"/>
            </a:xfrm>
            <a:custGeom>
              <a:avLst/>
              <a:gdLst>
                <a:gd name="T0" fmla="*/ 12 w 23"/>
                <a:gd name="T1" fmla="*/ 0 h 40"/>
                <a:gd name="T2" fmla="*/ 0 w 23"/>
                <a:gd name="T3" fmla="*/ 7 h 40"/>
                <a:gd name="T4" fmla="*/ 6 w 23"/>
                <a:gd name="T5" fmla="*/ 18 h 40"/>
                <a:gd name="T6" fmla="*/ 3 w 23"/>
                <a:gd name="T7" fmla="*/ 29 h 40"/>
                <a:gd name="T8" fmla="*/ 8 w 23"/>
                <a:gd name="T9" fmla="*/ 40 h 40"/>
                <a:gd name="T10" fmla="*/ 22 w 23"/>
                <a:gd name="T11" fmla="*/ 25 h 40"/>
                <a:gd name="T12" fmla="*/ 18 w 23"/>
                <a:gd name="T13" fmla="*/ 4 h 40"/>
                <a:gd name="T14" fmla="*/ 12 w 23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0">
                  <a:moveTo>
                    <a:pt x="12" y="0"/>
                  </a:moveTo>
                  <a:cubicBezTo>
                    <a:pt x="7" y="0"/>
                    <a:pt x="6" y="6"/>
                    <a:pt x="0" y="7"/>
                  </a:cubicBezTo>
                  <a:cubicBezTo>
                    <a:pt x="1" y="11"/>
                    <a:pt x="6" y="14"/>
                    <a:pt x="6" y="18"/>
                  </a:cubicBezTo>
                  <a:cubicBezTo>
                    <a:pt x="6" y="22"/>
                    <a:pt x="3" y="25"/>
                    <a:pt x="3" y="29"/>
                  </a:cubicBezTo>
                  <a:cubicBezTo>
                    <a:pt x="3" y="33"/>
                    <a:pt x="3" y="40"/>
                    <a:pt x="8" y="40"/>
                  </a:cubicBezTo>
                  <a:cubicBezTo>
                    <a:pt x="12" y="40"/>
                    <a:pt x="22" y="33"/>
                    <a:pt x="22" y="25"/>
                  </a:cubicBezTo>
                  <a:cubicBezTo>
                    <a:pt x="22" y="17"/>
                    <a:pt x="23" y="12"/>
                    <a:pt x="18" y="4"/>
                  </a:cubicBezTo>
                  <a:cubicBezTo>
                    <a:pt x="17" y="4"/>
                    <a:pt x="15" y="0"/>
                    <a:pt x="12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84"/>
            <p:cNvSpPr>
              <a:spLocks/>
            </p:cNvSpPr>
            <p:nvPr/>
          </p:nvSpPr>
          <p:spPr bwMode="auto">
            <a:xfrm>
              <a:off x="3534" y="1575"/>
              <a:ext cx="28" cy="21"/>
            </a:xfrm>
            <a:custGeom>
              <a:avLst/>
              <a:gdLst>
                <a:gd name="T0" fmla="*/ 9 w 12"/>
                <a:gd name="T1" fmla="*/ 0 h 9"/>
                <a:gd name="T2" fmla="*/ 0 w 12"/>
                <a:gd name="T3" fmla="*/ 4 h 9"/>
                <a:gd name="T4" fmla="*/ 7 w 12"/>
                <a:gd name="T5" fmla="*/ 9 h 9"/>
                <a:gd name="T6" fmla="*/ 12 w 12"/>
                <a:gd name="T7" fmla="*/ 6 h 9"/>
                <a:gd name="T8" fmla="*/ 9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6" y="1"/>
                    <a:pt x="4" y="2"/>
                    <a:pt x="0" y="4"/>
                  </a:cubicBezTo>
                  <a:cubicBezTo>
                    <a:pt x="1" y="4"/>
                    <a:pt x="5" y="9"/>
                    <a:pt x="7" y="9"/>
                  </a:cubicBezTo>
                  <a:cubicBezTo>
                    <a:pt x="9" y="9"/>
                    <a:pt x="12" y="7"/>
                    <a:pt x="12" y="6"/>
                  </a:cubicBezTo>
                  <a:cubicBezTo>
                    <a:pt x="12" y="4"/>
                    <a:pt x="9" y="1"/>
                    <a:pt x="9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85"/>
            <p:cNvSpPr>
              <a:spLocks/>
            </p:cNvSpPr>
            <p:nvPr/>
          </p:nvSpPr>
          <p:spPr bwMode="auto">
            <a:xfrm>
              <a:off x="3794" y="858"/>
              <a:ext cx="31" cy="38"/>
            </a:xfrm>
            <a:custGeom>
              <a:avLst/>
              <a:gdLst>
                <a:gd name="T0" fmla="*/ 10 w 13"/>
                <a:gd name="T1" fmla="*/ 0 h 16"/>
                <a:gd name="T2" fmla="*/ 0 w 13"/>
                <a:gd name="T3" fmla="*/ 0 h 16"/>
                <a:gd name="T4" fmla="*/ 0 w 13"/>
                <a:gd name="T5" fmla="*/ 5 h 16"/>
                <a:gd name="T6" fmla="*/ 12 w 13"/>
                <a:gd name="T7" fmla="*/ 12 h 16"/>
                <a:gd name="T8" fmla="*/ 12 w 13"/>
                <a:gd name="T9" fmla="*/ 16 h 16"/>
                <a:gd name="T10" fmla="*/ 13 w 13"/>
                <a:gd name="T11" fmla="*/ 10 h 16"/>
                <a:gd name="T12" fmla="*/ 10 w 13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0" y="10"/>
                    <a:pt x="6" y="12"/>
                    <a:pt x="12" y="12"/>
                  </a:cubicBezTo>
                  <a:cubicBezTo>
                    <a:pt x="12" y="13"/>
                    <a:pt x="12" y="14"/>
                    <a:pt x="12" y="16"/>
                  </a:cubicBezTo>
                  <a:cubicBezTo>
                    <a:pt x="12" y="13"/>
                    <a:pt x="13" y="14"/>
                    <a:pt x="13" y="10"/>
                  </a:cubicBezTo>
                  <a:cubicBezTo>
                    <a:pt x="13" y="5"/>
                    <a:pt x="10" y="6"/>
                    <a:pt x="10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86"/>
            <p:cNvSpPr>
              <a:spLocks/>
            </p:cNvSpPr>
            <p:nvPr/>
          </p:nvSpPr>
          <p:spPr bwMode="auto">
            <a:xfrm>
              <a:off x="3832" y="820"/>
              <a:ext cx="56" cy="83"/>
            </a:xfrm>
            <a:custGeom>
              <a:avLst/>
              <a:gdLst>
                <a:gd name="T0" fmla="*/ 10 w 24"/>
                <a:gd name="T1" fmla="*/ 0 h 35"/>
                <a:gd name="T2" fmla="*/ 0 w 24"/>
                <a:gd name="T3" fmla="*/ 16 h 35"/>
                <a:gd name="T4" fmla="*/ 11 w 24"/>
                <a:gd name="T5" fmla="*/ 24 h 35"/>
                <a:gd name="T6" fmla="*/ 4 w 24"/>
                <a:gd name="T7" fmla="*/ 31 h 35"/>
                <a:gd name="T8" fmla="*/ 3 w 24"/>
                <a:gd name="T9" fmla="*/ 29 h 35"/>
                <a:gd name="T10" fmla="*/ 0 w 24"/>
                <a:gd name="T11" fmla="*/ 32 h 35"/>
                <a:gd name="T12" fmla="*/ 8 w 24"/>
                <a:gd name="T13" fmla="*/ 35 h 35"/>
                <a:gd name="T14" fmla="*/ 24 w 24"/>
                <a:gd name="T15" fmla="*/ 14 h 35"/>
                <a:gd name="T16" fmla="*/ 10 w 24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5">
                  <a:moveTo>
                    <a:pt x="10" y="0"/>
                  </a:moveTo>
                  <a:cubicBezTo>
                    <a:pt x="7" y="0"/>
                    <a:pt x="0" y="14"/>
                    <a:pt x="0" y="16"/>
                  </a:cubicBezTo>
                  <a:cubicBezTo>
                    <a:pt x="0" y="19"/>
                    <a:pt x="6" y="23"/>
                    <a:pt x="11" y="24"/>
                  </a:cubicBezTo>
                  <a:cubicBezTo>
                    <a:pt x="11" y="27"/>
                    <a:pt x="8" y="31"/>
                    <a:pt x="4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1" y="31"/>
                    <a:pt x="0" y="32"/>
                  </a:cubicBezTo>
                  <a:cubicBezTo>
                    <a:pt x="1" y="32"/>
                    <a:pt x="4" y="35"/>
                    <a:pt x="8" y="35"/>
                  </a:cubicBezTo>
                  <a:cubicBezTo>
                    <a:pt x="19" y="35"/>
                    <a:pt x="15" y="17"/>
                    <a:pt x="24" y="14"/>
                  </a:cubicBezTo>
                  <a:cubicBezTo>
                    <a:pt x="21" y="5"/>
                    <a:pt x="21" y="0"/>
                    <a:pt x="10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87"/>
            <p:cNvSpPr>
              <a:spLocks/>
            </p:cNvSpPr>
            <p:nvPr/>
          </p:nvSpPr>
          <p:spPr bwMode="auto">
            <a:xfrm>
              <a:off x="4077" y="730"/>
              <a:ext cx="31" cy="48"/>
            </a:xfrm>
            <a:custGeom>
              <a:avLst/>
              <a:gdLst>
                <a:gd name="T0" fmla="*/ 13 w 13"/>
                <a:gd name="T1" fmla="*/ 0 h 20"/>
                <a:gd name="T2" fmla="*/ 1 w 13"/>
                <a:gd name="T3" fmla="*/ 13 h 20"/>
                <a:gd name="T4" fmla="*/ 1 w 13"/>
                <a:gd name="T5" fmla="*/ 20 h 20"/>
                <a:gd name="T6" fmla="*/ 9 w 13"/>
                <a:gd name="T7" fmla="*/ 7 h 20"/>
                <a:gd name="T8" fmla="*/ 13 w 1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0">
                  <a:moveTo>
                    <a:pt x="13" y="0"/>
                  </a:moveTo>
                  <a:cubicBezTo>
                    <a:pt x="4" y="0"/>
                    <a:pt x="1" y="10"/>
                    <a:pt x="1" y="13"/>
                  </a:cubicBezTo>
                  <a:cubicBezTo>
                    <a:pt x="1" y="15"/>
                    <a:pt x="0" y="18"/>
                    <a:pt x="1" y="20"/>
                  </a:cubicBezTo>
                  <a:cubicBezTo>
                    <a:pt x="5" y="15"/>
                    <a:pt x="9" y="12"/>
                    <a:pt x="9" y="7"/>
                  </a:cubicBezTo>
                  <a:cubicBezTo>
                    <a:pt x="9" y="4"/>
                    <a:pt x="12" y="2"/>
                    <a:pt x="13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88"/>
            <p:cNvSpPr>
              <a:spLocks/>
            </p:cNvSpPr>
            <p:nvPr/>
          </p:nvSpPr>
          <p:spPr bwMode="auto">
            <a:xfrm>
              <a:off x="4210" y="666"/>
              <a:ext cx="42" cy="57"/>
            </a:xfrm>
            <a:custGeom>
              <a:avLst/>
              <a:gdLst>
                <a:gd name="T0" fmla="*/ 12 w 18"/>
                <a:gd name="T1" fmla="*/ 0 h 24"/>
                <a:gd name="T2" fmla="*/ 8 w 18"/>
                <a:gd name="T3" fmla="*/ 6 h 24"/>
                <a:gd name="T4" fmla="*/ 11 w 18"/>
                <a:gd name="T5" fmla="*/ 12 h 24"/>
                <a:gd name="T6" fmla="*/ 0 w 18"/>
                <a:gd name="T7" fmla="*/ 16 h 24"/>
                <a:gd name="T8" fmla="*/ 5 w 18"/>
                <a:gd name="T9" fmla="*/ 24 h 24"/>
                <a:gd name="T10" fmla="*/ 14 w 18"/>
                <a:gd name="T11" fmla="*/ 19 h 24"/>
                <a:gd name="T12" fmla="*/ 14 w 18"/>
                <a:gd name="T13" fmla="*/ 12 h 24"/>
                <a:gd name="T14" fmla="*/ 18 w 18"/>
                <a:gd name="T15" fmla="*/ 6 h 24"/>
                <a:gd name="T16" fmla="*/ 12 w 18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4">
                  <a:moveTo>
                    <a:pt x="12" y="0"/>
                  </a:moveTo>
                  <a:cubicBezTo>
                    <a:pt x="12" y="0"/>
                    <a:pt x="8" y="3"/>
                    <a:pt x="8" y="6"/>
                  </a:cubicBezTo>
                  <a:cubicBezTo>
                    <a:pt x="8" y="8"/>
                    <a:pt x="10" y="10"/>
                    <a:pt x="11" y="12"/>
                  </a:cubicBezTo>
                  <a:cubicBezTo>
                    <a:pt x="7" y="12"/>
                    <a:pt x="4" y="16"/>
                    <a:pt x="0" y="16"/>
                  </a:cubicBezTo>
                  <a:cubicBezTo>
                    <a:pt x="0" y="19"/>
                    <a:pt x="0" y="24"/>
                    <a:pt x="5" y="24"/>
                  </a:cubicBezTo>
                  <a:cubicBezTo>
                    <a:pt x="7" y="24"/>
                    <a:pt x="14" y="20"/>
                    <a:pt x="14" y="19"/>
                  </a:cubicBezTo>
                  <a:cubicBezTo>
                    <a:pt x="14" y="17"/>
                    <a:pt x="14" y="15"/>
                    <a:pt x="14" y="12"/>
                  </a:cubicBezTo>
                  <a:cubicBezTo>
                    <a:pt x="15" y="12"/>
                    <a:pt x="18" y="8"/>
                    <a:pt x="18" y="6"/>
                  </a:cubicBezTo>
                  <a:cubicBezTo>
                    <a:pt x="16" y="5"/>
                    <a:pt x="15" y="3"/>
                    <a:pt x="12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89"/>
            <p:cNvSpPr>
              <a:spLocks/>
            </p:cNvSpPr>
            <p:nvPr/>
          </p:nvSpPr>
          <p:spPr bwMode="auto">
            <a:xfrm>
              <a:off x="4285" y="1762"/>
              <a:ext cx="81" cy="11"/>
            </a:xfrm>
            <a:custGeom>
              <a:avLst/>
              <a:gdLst>
                <a:gd name="T0" fmla="*/ 9 w 34"/>
                <a:gd name="T1" fmla="*/ 0 h 5"/>
                <a:gd name="T2" fmla="*/ 0 w 34"/>
                <a:gd name="T3" fmla="*/ 0 h 5"/>
                <a:gd name="T4" fmla="*/ 20 w 34"/>
                <a:gd name="T5" fmla="*/ 5 h 5"/>
                <a:gd name="T6" fmla="*/ 27 w 34"/>
                <a:gd name="T7" fmla="*/ 5 h 5"/>
                <a:gd name="T8" fmla="*/ 34 w 34"/>
                <a:gd name="T9" fmla="*/ 3 h 5"/>
                <a:gd name="T10" fmla="*/ 9 w 3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5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6" y="3"/>
                    <a:pt x="16" y="5"/>
                    <a:pt x="20" y="5"/>
                  </a:cubicBezTo>
                  <a:cubicBezTo>
                    <a:pt x="23" y="5"/>
                    <a:pt x="24" y="5"/>
                    <a:pt x="27" y="5"/>
                  </a:cubicBezTo>
                  <a:cubicBezTo>
                    <a:pt x="29" y="5"/>
                    <a:pt x="31" y="5"/>
                    <a:pt x="34" y="3"/>
                  </a:cubicBezTo>
                  <a:cubicBezTo>
                    <a:pt x="27" y="2"/>
                    <a:pt x="18" y="0"/>
                    <a:pt x="9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90"/>
            <p:cNvSpPr>
              <a:spLocks/>
            </p:cNvSpPr>
            <p:nvPr/>
          </p:nvSpPr>
          <p:spPr bwMode="auto">
            <a:xfrm>
              <a:off x="4588" y="1747"/>
              <a:ext cx="71" cy="38"/>
            </a:xfrm>
            <a:custGeom>
              <a:avLst/>
              <a:gdLst>
                <a:gd name="T0" fmla="*/ 30 w 30"/>
                <a:gd name="T1" fmla="*/ 0 h 16"/>
                <a:gd name="T2" fmla="*/ 0 w 30"/>
                <a:gd name="T3" fmla="*/ 11 h 16"/>
                <a:gd name="T4" fmla="*/ 2 w 30"/>
                <a:gd name="T5" fmla="*/ 13 h 16"/>
                <a:gd name="T6" fmla="*/ 6 w 30"/>
                <a:gd name="T7" fmla="*/ 16 h 16"/>
                <a:gd name="T8" fmla="*/ 22 w 30"/>
                <a:gd name="T9" fmla="*/ 10 h 16"/>
                <a:gd name="T10" fmla="*/ 23 w 30"/>
                <a:gd name="T11" fmla="*/ 5 h 16"/>
                <a:gd name="T12" fmla="*/ 30 w 3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6">
                  <a:moveTo>
                    <a:pt x="30" y="0"/>
                  </a:moveTo>
                  <a:cubicBezTo>
                    <a:pt x="21" y="2"/>
                    <a:pt x="7" y="7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2" y="15"/>
                    <a:pt x="4" y="16"/>
                    <a:pt x="6" y="16"/>
                  </a:cubicBezTo>
                  <a:cubicBezTo>
                    <a:pt x="11" y="16"/>
                    <a:pt x="21" y="13"/>
                    <a:pt x="22" y="10"/>
                  </a:cubicBezTo>
                  <a:cubicBezTo>
                    <a:pt x="23" y="8"/>
                    <a:pt x="22" y="5"/>
                    <a:pt x="23" y="5"/>
                  </a:cubicBezTo>
                  <a:cubicBezTo>
                    <a:pt x="26" y="3"/>
                    <a:pt x="29" y="5"/>
                    <a:pt x="30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91"/>
            <p:cNvSpPr>
              <a:spLocks/>
            </p:cNvSpPr>
            <p:nvPr/>
          </p:nvSpPr>
          <p:spPr bwMode="auto">
            <a:xfrm>
              <a:off x="5328" y="2627"/>
              <a:ext cx="35" cy="17"/>
            </a:xfrm>
            <a:custGeom>
              <a:avLst/>
              <a:gdLst>
                <a:gd name="T0" fmla="*/ 15 w 15"/>
                <a:gd name="T1" fmla="*/ 0 h 7"/>
                <a:gd name="T2" fmla="*/ 0 w 15"/>
                <a:gd name="T3" fmla="*/ 3 h 7"/>
                <a:gd name="T4" fmla="*/ 5 w 15"/>
                <a:gd name="T5" fmla="*/ 7 h 7"/>
                <a:gd name="T6" fmla="*/ 15 w 1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7">
                  <a:moveTo>
                    <a:pt x="15" y="0"/>
                  </a:moveTo>
                  <a:cubicBezTo>
                    <a:pt x="8" y="0"/>
                    <a:pt x="4" y="1"/>
                    <a:pt x="0" y="3"/>
                  </a:cubicBezTo>
                  <a:cubicBezTo>
                    <a:pt x="0" y="5"/>
                    <a:pt x="4" y="7"/>
                    <a:pt x="5" y="7"/>
                  </a:cubicBezTo>
                  <a:cubicBezTo>
                    <a:pt x="10" y="7"/>
                    <a:pt x="14" y="2"/>
                    <a:pt x="15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92"/>
            <p:cNvSpPr>
              <a:spLocks/>
            </p:cNvSpPr>
            <p:nvPr/>
          </p:nvSpPr>
          <p:spPr bwMode="auto">
            <a:xfrm>
              <a:off x="5134" y="68"/>
              <a:ext cx="76" cy="57"/>
            </a:xfrm>
            <a:custGeom>
              <a:avLst/>
              <a:gdLst>
                <a:gd name="T0" fmla="*/ 14 w 32"/>
                <a:gd name="T1" fmla="*/ 0 h 24"/>
                <a:gd name="T2" fmla="*/ 7 w 32"/>
                <a:gd name="T3" fmla="*/ 5 h 24"/>
                <a:gd name="T4" fmla="*/ 0 w 32"/>
                <a:gd name="T5" fmla="*/ 17 h 24"/>
                <a:gd name="T6" fmla="*/ 10 w 32"/>
                <a:gd name="T7" fmla="*/ 24 h 24"/>
                <a:gd name="T8" fmla="*/ 32 w 32"/>
                <a:gd name="T9" fmla="*/ 15 h 24"/>
                <a:gd name="T10" fmla="*/ 32 w 32"/>
                <a:gd name="T11" fmla="*/ 8 h 24"/>
                <a:gd name="T12" fmla="*/ 14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14" y="0"/>
                  </a:moveTo>
                  <a:cubicBezTo>
                    <a:pt x="11" y="0"/>
                    <a:pt x="10" y="5"/>
                    <a:pt x="7" y="5"/>
                  </a:cubicBezTo>
                  <a:cubicBezTo>
                    <a:pt x="6" y="5"/>
                    <a:pt x="0" y="15"/>
                    <a:pt x="0" y="17"/>
                  </a:cubicBezTo>
                  <a:cubicBezTo>
                    <a:pt x="0" y="23"/>
                    <a:pt x="3" y="24"/>
                    <a:pt x="10" y="24"/>
                  </a:cubicBezTo>
                  <a:cubicBezTo>
                    <a:pt x="19" y="24"/>
                    <a:pt x="25" y="18"/>
                    <a:pt x="32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5" y="7"/>
                    <a:pt x="21" y="0"/>
                    <a:pt x="14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93"/>
            <p:cNvSpPr>
              <a:spLocks/>
            </p:cNvSpPr>
            <p:nvPr/>
          </p:nvSpPr>
          <p:spPr bwMode="auto">
            <a:xfrm>
              <a:off x="5510" y="18"/>
              <a:ext cx="59" cy="41"/>
            </a:xfrm>
            <a:custGeom>
              <a:avLst/>
              <a:gdLst>
                <a:gd name="T0" fmla="*/ 5 w 25"/>
                <a:gd name="T1" fmla="*/ 0 h 17"/>
                <a:gd name="T2" fmla="*/ 0 w 25"/>
                <a:gd name="T3" fmla="*/ 4 h 17"/>
                <a:gd name="T4" fmla="*/ 18 w 25"/>
                <a:gd name="T5" fmla="*/ 17 h 17"/>
                <a:gd name="T6" fmla="*/ 20 w 25"/>
                <a:gd name="T7" fmla="*/ 17 h 17"/>
                <a:gd name="T8" fmla="*/ 25 w 25"/>
                <a:gd name="T9" fmla="*/ 15 h 17"/>
                <a:gd name="T10" fmla="*/ 5 w 25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0"/>
                    <a:pt x="11" y="17"/>
                    <a:pt x="18" y="17"/>
                  </a:cubicBezTo>
                  <a:cubicBezTo>
                    <a:pt x="18" y="17"/>
                    <a:pt x="19" y="17"/>
                    <a:pt x="20" y="17"/>
                  </a:cubicBezTo>
                  <a:cubicBezTo>
                    <a:pt x="22" y="17"/>
                    <a:pt x="25" y="17"/>
                    <a:pt x="25" y="15"/>
                  </a:cubicBezTo>
                  <a:cubicBezTo>
                    <a:pt x="25" y="7"/>
                    <a:pt x="12" y="0"/>
                    <a:pt x="5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94"/>
            <p:cNvSpPr>
              <a:spLocks/>
            </p:cNvSpPr>
            <p:nvPr/>
          </p:nvSpPr>
          <p:spPr bwMode="auto">
            <a:xfrm>
              <a:off x="5914" y="-197"/>
              <a:ext cx="54" cy="38"/>
            </a:xfrm>
            <a:custGeom>
              <a:avLst/>
              <a:gdLst>
                <a:gd name="T0" fmla="*/ 10 w 23"/>
                <a:gd name="T1" fmla="*/ 0 h 16"/>
                <a:gd name="T2" fmla="*/ 2 w 23"/>
                <a:gd name="T3" fmla="*/ 10 h 16"/>
                <a:gd name="T4" fmla="*/ 2 w 23"/>
                <a:gd name="T5" fmla="*/ 16 h 16"/>
                <a:gd name="T6" fmla="*/ 23 w 23"/>
                <a:gd name="T7" fmla="*/ 10 h 16"/>
                <a:gd name="T8" fmla="*/ 10 w 23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10" y="0"/>
                  </a:moveTo>
                  <a:cubicBezTo>
                    <a:pt x="5" y="0"/>
                    <a:pt x="2" y="6"/>
                    <a:pt x="2" y="10"/>
                  </a:cubicBezTo>
                  <a:cubicBezTo>
                    <a:pt x="2" y="12"/>
                    <a:pt x="0" y="16"/>
                    <a:pt x="2" y="16"/>
                  </a:cubicBezTo>
                  <a:cubicBezTo>
                    <a:pt x="8" y="16"/>
                    <a:pt x="20" y="12"/>
                    <a:pt x="23" y="10"/>
                  </a:cubicBezTo>
                  <a:cubicBezTo>
                    <a:pt x="18" y="6"/>
                    <a:pt x="16" y="0"/>
                    <a:pt x="10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95"/>
            <p:cNvSpPr>
              <a:spLocks/>
            </p:cNvSpPr>
            <p:nvPr/>
          </p:nvSpPr>
          <p:spPr bwMode="auto">
            <a:xfrm>
              <a:off x="8417" y="-235"/>
              <a:ext cx="118" cy="50"/>
            </a:xfrm>
            <a:custGeom>
              <a:avLst/>
              <a:gdLst>
                <a:gd name="T0" fmla="*/ 25 w 50"/>
                <a:gd name="T1" fmla="*/ 0 h 21"/>
                <a:gd name="T2" fmla="*/ 0 w 50"/>
                <a:gd name="T3" fmla="*/ 16 h 21"/>
                <a:gd name="T4" fmla="*/ 2 w 50"/>
                <a:gd name="T5" fmla="*/ 13 h 21"/>
                <a:gd name="T6" fmla="*/ 34 w 50"/>
                <a:gd name="T7" fmla="*/ 21 h 21"/>
                <a:gd name="T8" fmla="*/ 50 w 50"/>
                <a:gd name="T9" fmla="*/ 21 h 21"/>
                <a:gd name="T10" fmla="*/ 25 w 50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1">
                  <a:moveTo>
                    <a:pt x="25" y="0"/>
                  </a:moveTo>
                  <a:cubicBezTo>
                    <a:pt x="13" y="0"/>
                    <a:pt x="6" y="8"/>
                    <a:pt x="0" y="1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3" y="17"/>
                    <a:pt x="25" y="16"/>
                    <a:pt x="34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49" y="9"/>
                    <a:pt x="39" y="0"/>
                    <a:pt x="25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96"/>
            <p:cNvSpPr>
              <a:spLocks/>
            </p:cNvSpPr>
            <p:nvPr/>
          </p:nvSpPr>
          <p:spPr bwMode="auto">
            <a:xfrm>
              <a:off x="8642" y="-351"/>
              <a:ext cx="158" cy="57"/>
            </a:xfrm>
            <a:custGeom>
              <a:avLst/>
              <a:gdLst>
                <a:gd name="T0" fmla="*/ 0 w 67"/>
                <a:gd name="T1" fmla="*/ 0 h 24"/>
                <a:gd name="T2" fmla="*/ 5 w 67"/>
                <a:gd name="T3" fmla="*/ 4 h 24"/>
                <a:gd name="T4" fmla="*/ 44 w 67"/>
                <a:gd name="T5" fmla="*/ 24 h 24"/>
                <a:gd name="T6" fmla="*/ 67 w 67"/>
                <a:gd name="T7" fmla="*/ 16 h 24"/>
                <a:gd name="T8" fmla="*/ 62 w 67"/>
                <a:gd name="T9" fmla="*/ 11 h 24"/>
                <a:gd name="T10" fmla="*/ 0 w 67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24">
                  <a:moveTo>
                    <a:pt x="0" y="0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7"/>
                    <a:pt x="30" y="24"/>
                    <a:pt x="44" y="24"/>
                  </a:cubicBezTo>
                  <a:cubicBezTo>
                    <a:pt x="52" y="24"/>
                    <a:pt x="67" y="22"/>
                    <a:pt x="67" y="16"/>
                  </a:cubicBezTo>
                  <a:cubicBezTo>
                    <a:pt x="67" y="13"/>
                    <a:pt x="65" y="11"/>
                    <a:pt x="62" y="11"/>
                  </a:cubicBezTo>
                  <a:cubicBezTo>
                    <a:pt x="60" y="11"/>
                    <a:pt x="5" y="4"/>
                    <a:pt x="0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97"/>
            <p:cNvSpPr>
              <a:spLocks/>
            </p:cNvSpPr>
            <p:nvPr/>
          </p:nvSpPr>
          <p:spPr bwMode="auto">
            <a:xfrm>
              <a:off x="8415" y="-265"/>
              <a:ext cx="33" cy="30"/>
            </a:xfrm>
            <a:custGeom>
              <a:avLst/>
              <a:gdLst>
                <a:gd name="T0" fmla="*/ 7 w 14"/>
                <a:gd name="T1" fmla="*/ 0 h 13"/>
                <a:gd name="T2" fmla="*/ 0 w 14"/>
                <a:gd name="T3" fmla="*/ 6 h 13"/>
                <a:gd name="T4" fmla="*/ 6 w 14"/>
                <a:gd name="T5" fmla="*/ 13 h 13"/>
                <a:gd name="T6" fmla="*/ 14 w 14"/>
                <a:gd name="T7" fmla="*/ 6 h 13"/>
                <a:gd name="T8" fmla="*/ 7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cubicBezTo>
                    <a:pt x="3" y="0"/>
                    <a:pt x="0" y="2"/>
                    <a:pt x="0" y="6"/>
                  </a:cubicBezTo>
                  <a:cubicBezTo>
                    <a:pt x="0" y="11"/>
                    <a:pt x="0" y="13"/>
                    <a:pt x="6" y="13"/>
                  </a:cubicBezTo>
                  <a:cubicBezTo>
                    <a:pt x="10" y="13"/>
                    <a:pt x="14" y="10"/>
                    <a:pt x="14" y="6"/>
                  </a:cubicBezTo>
                  <a:cubicBezTo>
                    <a:pt x="14" y="2"/>
                    <a:pt x="10" y="0"/>
                    <a:pt x="7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98"/>
            <p:cNvSpPr>
              <a:spLocks/>
            </p:cNvSpPr>
            <p:nvPr/>
          </p:nvSpPr>
          <p:spPr bwMode="auto">
            <a:xfrm>
              <a:off x="1158" y="1139"/>
              <a:ext cx="90" cy="38"/>
            </a:xfrm>
            <a:custGeom>
              <a:avLst/>
              <a:gdLst>
                <a:gd name="T0" fmla="*/ 7 w 38"/>
                <a:gd name="T1" fmla="*/ 0 h 16"/>
                <a:gd name="T2" fmla="*/ 0 w 38"/>
                <a:gd name="T3" fmla="*/ 0 h 16"/>
                <a:gd name="T4" fmla="*/ 30 w 38"/>
                <a:gd name="T5" fmla="*/ 16 h 16"/>
                <a:gd name="T6" fmla="*/ 38 w 38"/>
                <a:gd name="T7" fmla="*/ 13 h 16"/>
                <a:gd name="T8" fmla="*/ 7 w 3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6">
                  <a:moveTo>
                    <a:pt x="7" y="0"/>
                  </a:moveTo>
                  <a:cubicBezTo>
                    <a:pt x="5" y="0"/>
                    <a:pt x="3" y="0"/>
                    <a:pt x="0" y="0"/>
                  </a:cubicBezTo>
                  <a:cubicBezTo>
                    <a:pt x="7" y="5"/>
                    <a:pt x="22" y="16"/>
                    <a:pt x="30" y="16"/>
                  </a:cubicBezTo>
                  <a:cubicBezTo>
                    <a:pt x="35" y="16"/>
                    <a:pt x="36" y="16"/>
                    <a:pt x="38" y="13"/>
                  </a:cubicBezTo>
                  <a:cubicBezTo>
                    <a:pt x="28" y="8"/>
                    <a:pt x="20" y="0"/>
                    <a:pt x="7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99"/>
            <p:cNvSpPr>
              <a:spLocks/>
            </p:cNvSpPr>
            <p:nvPr/>
          </p:nvSpPr>
          <p:spPr bwMode="auto">
            <a:xfrm>
              <a:off x="1165" y="1274"/>
              <a:ext cx="69" cy="43"/>
            </a:xfrm>
            <a:custGeom>
              <a:avLst/>
              <a:gdLst>
                <a:gd name="T0" fmla="*/ 2 w 29"/>
                <a:gd name="T1" fmla="*/ 0 h 18"/>
                <a:gd name="T2" fmla="*/ 0 w 29"/>
                <a:gd name="T3" fmla="*/ 4 h 18"/>
                <a:gd name="T4" fmla="*/ 23 w 29"/>
                <a:gd name="T5" fmla="*/ 18 h 18"/>
                <a:gd name="T6" fmla="*/ 29 w 29"/>
                <a:gd name="T7" fmla="*/ 12 h 18"/>
                <a:gd name="T8" fmla="*/ 29 w 29"/>
                <a:gd name="T9" fmla="*/ 9 h 18"/>
                <a:gd name="T10" fmla="*/ 14 w 29"/>
                <a:gd name="T11" fmla="*/ 9 h 18"/>
                <a:gd name="T12" fmla="*/ 2 w 2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8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8"/>
                    <a:pt x="19" y="18"/>
                    <a:pt x="23" y="18"/>
                  </a:cubicBezTo>
                  <a:cubicBezTo>
                    <a:pt x="24" y="18"/>
                    <a:pt x="29" y="15"/>
                    <a:pt x="29" y="12"/>
                  </a:cubicBezTo>
                  <a:cubicBezTo>
                    <a:pt x="29" y="11"/>
                    <a:pt x="29" y="10"/>
                    <a:pt x="29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8" y="8"/>
                    <a:pt x="5" y="6"/>
                    <a:pt x="2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00"/>
            <p:cNvSpPr>
              <a:spLocks/>
            </p:cNvSpPr>
            <p:nvPr/>
          </p:nvSpPr>
          <p:spPr bwMode="auto">
            <a:xfrm>
              <a:off x="1267" y="1277"/>
              <a:ext cx="47" cy="56"/>
            </a:xfrm>
            <a:custGeom>
              <a:avLst/>
              <a:gdLst>
                <a:gd name="T0" fmla="*/ 12 w 20"/>
                <a:gd name="T1" fmla="*/ 0 h 24"/>
                <a:gd name="T2" fmla="*/ 0 w 20"/>
                <a:gd name="T3" fmla="*/ 18 h 24"/>
                <a:gd name="T4" fmla="*/ 8 w 20"/>
                <a:gd name="T5" fmla="*/ 24 h 24"/>
                <a:gd name="T6" fmla="*/ 20 w 20"/>
                <a:gd name="T7" fmla="*/ 17 h 24"/>
                <a:gd name="T8" fmla="*/ 20 w 20"/>
                <a:gd name="T9" fmla="*/ 13 h 24"/>
                <a:gd name="T10" fmla="*/ 16 w 20"/>
                <a:gd name="T11" fmla="*/ 5 h 24"/>
                <a:gd name="T12" fmla="*/ 12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12" y="0"/>
                  </a:moveTo>
                  <a:cubicBezTo>
                    <a:pt x="7" y="2"/>
                    <a:pt x="0" y="15"/>
                    <a:pt x="0" y="18"/>
                  </a:cubicBezTo>
                  <a:cubicBezTo>
                    <a:pt x="0" y="21"/>
                    <a:pt x="3" y="24"/>
                    <a:pt x="8" y="24"/>
                  </a:cubicBezTo>
                  <a:cubicBezTo>
                    <a:pt x="14" y="24"/>
                    <a:pt x="20" y="21"/>
                    <a:pt x="20" y="17"/>
                  </a:cubicBezTo>
                  <a:cubicBezTo>
                    <a:pt x="20" y="16"/>
                    <a:pt x="20" y="14"/>
                    <a:pt x="20" y="13"/>
                  </a:cubicBezTo>
                  <a:cubicBezTo>
                    <a:pt x="8" y="13"/>
                    <a:pt x="16" y="10"/>
                    <a:pt x="16" y="5"/>
                  </a:cubicBezTo>
                  <a:cubicBezTo>
                    <a:pt x="16" y="3"/>
                    <a:pt x="13" y="2"/>
                    <a:pt x="12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01"/>
            <p:cNvSpPr>
              <a:spLocks/>
            </p:cNvSpPr>
            <p:nvPr/>
          </p:nvSpPr>
          <p:spPr bwMode="auto">
            <a:xfrm>
              <a:off x="-2493" y="626"/>
              <a:ext cx="56" cy="22"/>
            </a:xfrm>
            <a:custGeom>
              <a:avLst/>
              <a:gdLst>
                <a:gd name="T0" fmla="*/ 13 w 24"/>
                <a:gd name="T1" fmla="*/ 0 h 9"/>
                <a:gd name="T2" fmla="*/ 8 w 24"/>
                <a:gd name="T3" fmla="*/ 4 h 9"/>
                <a:gd name="T4" fmla="*/ 0 w 24"/>
                <a:gd name="T5" fmla="*/ 4 h 9"/>
                <a:gd name="T6" fmla="*/ 7 w 24"/>
                <a:gd name="T7" fmla="*/ 9 h 9"/>
                <a:gd name="T8" fmla="*/ 24 w 24"/>
                <a:gd name="T9" fmla="*/ 9 h 9"/>
                <a:gd name="T10" fmla="*/ 16 w 24"/>
                <a:gd name="T11" fmla="*/ 0 h 9"/>
                <a:gd name="T12" fmla="*/ 13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13" y="0"/>
                  </a:moveTo>
                  <a:cubicBezTo>
                    <a:pt x="11" y="0"/>
                    <a:pt x="10" y="1"/>
                    <a:pt x="8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5" y="8"/>
                    <a:pt x="7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4"/>
                    <a:pt x="23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02"/>
            <p:cNvSpPr>
              <a:spLocks/>
            </p:cNvSpPr>
            <p:nvPr/>
          </p:nvSpPr>
          <p:spPr bwMode="auto">
            <a:xfrm>
              <a:off x="-2080" y="2393"/>
              <a:ext cx="31" cy="28"/>
            </a:xfrm>
            <a:custGeom>
              <a:avLst/>
              <a:gdLst>
                <a:gd name="T0" fmla="*/ 0 w 13"/>
                <a:gd name="T1" fmla="*/ 0 h 12"/>
                <a:gd name="T2" fmla="*/ 0 w 13"/>
                <a:gd name="T3" fmla="*/ 8 h 12"/>
                <a:gd name="T4" fmla="*/ 3 w 13"/>
                <a:gd name="T5" fmla="*/ 12 h 12"/>
                <a:gd name="T6" fmla="*/ 13 w 13"/>
                <a:gd name="T7" fmla="*/ 9 h 12"/>
                <a:gd name="T8" fmla="*/ 13 w 13"/>
                <a:gd name="T9" fmla="*/ 5 h 12"/>
                <a:gd name="T10" fmla="*/ 0 w 1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0" y="0"/>
                  </a:moveTo>
                  <a:cubicBezTo>
                    <a:pt x="1" y="3"/>
                    <a:pt x="0" y="5"/>
                    <a:pt x="0" y="8"/>
                  </a:cubicBezTo>
                  <a:cubicBezTo>
                    <a:pt x="0" y="9"/>
                    <a:pt x="2" y="12"/>
                    <a:pt x="3" y="12"/>
                  </a:cubicBezTo>
                  <a:cubicBezTo>
                    <a:pt x="7" y="12"/>
                    <a:pt x="9" y="10"/>
                    <a:pt x="13" y="9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2"/>
                    <a:pt x="6" y="0"/>
                    <a:pt x="0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03"/>
            <p:cNvSpPr>
              <a:spLocks/>
            </p:cNvSpPr>
            <p:nvPr/>
          </p:nvSpPr>
          <p:spPr bwMode="auto">
            <a:xfrm>
              <a:off x="-2103" y="2353"/>
              <a:ext cx="16" cy="12"/>
            </a:xfrm>
            <a:custGeom>
              <a:avLst/>
              <a:gdLst>
                <a:gd name="T0" fmla="*/ 0 w 7"/>
                <a:gd name="T1" fmla="*/ 0 h 5"/>
                <a:gd name="T2" fmla="*/ 5 w 7"/>
                <a:gd name="T3" fmla="*/ 5 h 5"/>
                <a:gd name="T4" fmla="*/ 7 w 7"/>
                <a:gd name="T5" fmla="*/ 4 h 5"/>
                <a:gd name="T6" fmla="*/ 0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cubicBezTo>
                    <a:pt x="2" y="1"/>
                    <a:pt x="2" y="5"/>
                    <a:pt x="5" y="5"/>
                  </a:cubicBezTo>
                  <a:cubicBezTo>
                    <a:pt x="5" y="5"/>
                    <a:pt x="7" y="4"/>
                    <a:pt x="7" y="4"/>
                  </a:cubicBezTo>
                  <a:cubicBezTo>
                    <a:pt x="5" y="2"/>
                    <a:pt x="3" y="0"/>
                    <a:pt x="0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04"/>
            <p:cNvSpPr>
              <a:spLocks/>
            </p:cNvSpPr>
            <p:nvPr/>
          </p:nvSpPr>
          <p:spPr bwMode="auto">
            <a:xfrm>
              <a:off x="-2134" y="2339"/>
              <a:ext cx="21" cy="9"/>
            </a:xfrm>
            <a:custGeom>
              <a:avLst/>
              <a:gdLst>
                <a:gd name="T0" fmla="*/ 9 w 9"/>
                <a:gd name="T1" fmla="*/ 0 h 4"/>
                <a:gd name="T2" fmla="*/ 0 w 9"/>
                <a:gd name="T3" fmla="*/ 0 h 4"/>
                <a:gd name="T4" fmla="*/ 3 w 9"/>
                <a:gd name="T5" fmla="*/ 4 h 4"/>
                <a:gd name="T6" fmla="*/ 9 w 9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3" y="4"/>
                  </a:cubicBezTo>
                  <a:cubicBezTo>
                    <a:pt x="5" y="4"/>
                    <a:pt x="8" y="2"/>
                    <a:pt x="9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05"/>
            <p:cNvSpPr>
              <a:spLocks/>
            </p:cNvSpPr>
            <p:nvPr/>
          </p:nvSpPr>
          <p:spPr bwMode="auto">
            <a:xfrm>
              <a:off x="-2165" y="2324"/>
              <a:ext cx="19" cy="12"/>
            </a:xfrm>
            <a:custGeom>
              <a:avLst/>
              <a:gdLst>
                <a:gd name="T0" fmla="*/ 8 w 8"/>
                <a:gd name="T1" fmla="*/ 0 h 5"/>
                <a:gd name="T2" fmla="*/ 3 w 8"/>
                <a:gd name="T3" fmla="*/ 1 h 5"/>
                <a:gd name="T4" fmla="*/ 4 w 8"/>
                <a:gd name="T5" fmla="*/ 1 h 5"/>
                <a:gd name="T6" fmla="*/ 0 w 8"/>
                <a:gd name="T7" fmla="*/ 1 h 5"/>
                <a:gd name="T8" fmla="*/ 5 w 8"/>
                <a:gd name="T9" fmla="*/ 5 h 5"/>
                <a:gd name="T10" fmla="*/ 8 w 8"/>
                <a:gd name="T11" fmla="*/ 3 h 5"/>
                <a:gd name="T12" fmla="*/ 8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6" y="0"/>
                    <a:pt x="5" y="0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0" y="1"/>
                    <a:pt x="3" y="5"/>
                    <a:pt x="5" y="5"/>
                  </a:cubicBezTo>
                  <a:cubicBezTo>
                    <a:pt x="6" y="5"/>
                    <a:pt x="8" y="4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06"/>
            <p:cNvSpPr>
              <a:spLocks/>
            </p:cNvSpPr>
            <p:nvPr/>
          </p:nvSpPr>
          <p:spPr bwMode="auto">
            <a:xfrm>
              <a:off x="-2215" y="2296"/>
              <a:ext cx="19" cy="17"/>
            </a:xfrm>
            <a:custGeom>
              <a:avLst/>
              <a:gdLst>
                <a:gd name="T0" fmla="*/ 3 w 8"/>
                <a:gd name="T1" fmla="*/ 0 h 7"/>
                <a:gd name="T2" fmla="*/ 0 w 8"/>
                <a:gd name="T3" fmla="*/ 3 h 7"/>
                <a:gd name="T4" fmla="*/ 4 w 8"/>
                <a:gd name="T5" fmla="*/ 7 h 7"/>
                <a:gd name="T6" fmla="*/ 8 w 8"/>
                <a:gd name="T7" fmla="*/ 7 h 7"/>
                <a:gd name="T8" fmla="*/ 7 w 8"/>
                <a:gd name="T9" fmla="*/ 2 h 7"/>
                <a:gd name="T10" fmla="*/ 3 w 8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2" y="7"/>
                    <a:pt x="4" y="7"/>
                  </a:cubicBezTo>
                  <a:cubicBezTo>
                    <a:pt x="5" y="7"/>
                    <a:pt x="7" y="7"/>
                    <a:pt x="8" y="7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2"/>
                    <a:pt x="4" y="1"/>
                    <a:pt x="3" y="0"/>
                  </a:cubicBezTo>
                </a:path>
              </a:pathLst>
            </a:custGeom>
            <a:grpFill/>
            <a:ln w="190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87" name="Straight Connector 186"/>
          <p:cNvCxnSpPr/>
          <p:nvPr/>
        </p:nvCxnSpPr>
        <p:spPr>
          <a:xfrm>
            <a:off x="2264146" y="704876"/>
            <a:ext cx="0" cy="151729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3882674" y="3254586"/>
            <a:ext cx="0" cy="151729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5823064" y="1402913"/>
            <a:ext cx="0" cy="151729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8180425" y="1233380"/>
            <a:ext cx="0" cy="151729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10107936" y="3470490"/>
            <a:ext cx="0" cy="151729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6576922" y="3561612"/>
            <a:ext cx="0" cy="151729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/>
          <p:cNvSpPr/>
          <p:nvPr/>
        </p:nvSpPr>
        <p:spPr>
          <a:xfrm>
            <a:off x="1852666" y="493057"/>
            <a:ext cx="822960" cy="8229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3471194" y="2921319"/>
            <a:ext cx="822960" cy="8229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5411584" y="1083162"/>
            <a:ext cx="822960" cy="8229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7768945" y="808379"/>
            <a:ext cx="822960" cy="8229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5" name="Oval 184"/>
          <p:cNvSpPr/>
          <p:nvPr/>
        </p:nvSpPr>
        <p:spPr>
          <a:xfrm>
            <a:off x="9696456" y="2896802"/>
            <a:ext cx="822960" cy="82296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6165442" y="3136611"/>
            <a:ext cx="822960" cy="8229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2711242" y="588717"/>
            <a:ext cx="2877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550158" y="3018714"/>
            <a:ext cx="2877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7012829" y="3076636"/>
            <a:ext cx="1807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6312540" y="1022760"/>
            <a:ext cx="1807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8605352" y="906320"/>
            <a:ext cx="2877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8669064" y="2161066"/>
            <a:ext cx="2877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01" name="Group 4"/>
          <p:cNvGrpSpPr>
            <a:grpSpLocks noChangeAspect="1"/>
          </p:cNvGrpSpPr>
          <p:nvPr/>
        </p:nvGrpSpPr>
        <p:grpSpPr bwMode="auto">
          <a:xfrm>
            <a:off x="2056870" y="681280"/>
            <a:ext cx="404813" cy="433388"/>
            <a:chOff x="0" y="297"/>
            <a:chExt cx="255" cy="273"/>
          </a:xfrm>
          <a:solidFill>
            <a:schemeClr val="bg1"/>
          </a:solidFill>
        </p:grpSpPr>
        <p:sp>
          <p:nvSpPr>
            <p:cNvPr id="204" name="Freeform 6"/>
            <p:cNvSpPr>
              <a:spLocks/>
            </p:cNvSpPr>
            <p:nvPr/>
          </p:nvSpPr>
          <p:spPr bwMode="auto">
            <a:xfrm>
              <a:off x="210" y="452"/>
              <a:ext cx="45" cy="47"/>
            </a:xfrm>
            <a:custGeom>
              <a:avLst/>
              <a:gdLst>
                <a:gd name="T0" fmla="*/ 101 w 581"/>
                <a:gd name="T1" fmla="*/ 0 h 604"/>
                <a:gd name="T2" fmla="*/ 581 w 581"/>
                <a:gd name="T3" fmla="*/ 0 h 604"/>
                <a:gd name="T4" fmla="*/ 572 w 581"/>
                <a:gd name="T5" fmla="*/ 91 h 604"/>
                <a:gd name="T6" fmla="*/ 558 w 581"/>
                <a:gd name="T7" fmla="*/ 181 h 604"/>
                <a:gd name="T8" fmla="*/ 540 w 581"/>
                <a:gd name="T9" fmla="*/ 269 h 604"/>
                <a:gd name="T10" fmla="*/ 516 w 581"/>
                <a:gd name="T11" fmla="*/ 356 h 604"/>
                <a:gd name="T12" fmla="*/ 488 w 581"/>
                <a:gd name="T13" fmla="*/ 441 h 604"/>
                <a:gd name="T14" fmla="*/ 456 w 581"/>
                <a:gd name="T15" fmla="*/ 524 h 604"/>
                <a:gd name="T16" fmla="*/ 419 w 581"/>
                <a:gd name="T17" fmla="*/ 604 h 604"/>
                <a:gd name="T18" fmla="*/ 0 w 581"/>
                <a:gd name="T19" fmla="*/ 362 h 604"/>
                <a:gd name="T20" fmla="*/ 29 w 581"/>
                <a:gd name="T21" fmla="*/ 293 h 604"/>
                <a:gd name="T22" fmla="*/ 54 w 581"/>
                <a:gd name="T23" fmla="*/ 223 h 604"/>
                <a:gd name="T24" fmla="*/ 74 w 581"/>
                <a:gd name="T25" fmla="*/ 150 h 604"/>
                <a:gd name="T26" fmla="*/ 90 w 581"/>
                <a:gd name="T27" fmla="*/ 75 h 604"/>
                <a:gd name="T28" fmla="*/ 101 w 581"/>
                <a:gd name="T29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1" h="604">
                  <a:moveTo>
                    <a:pt x="101" y="0"/>
                  </a:moveTo>
                  <a:lnTo>
                    <a:pt x="581" y="0"/>
                  </a:lnTo>
                  <a:lnTo>
                    <a:pt x="572" y="91"/>
                  </a:lnTo>
                  <a:lnTo>
                    <a:pt x="558" y="181"/>
                  </a:lnTo>
                  <a:lnTo>
                    <a:pt x="540" y="269"/>
                  </a:lnTo>
                  <a:lnTo>
                    <a:pt x="516" y="356"/>
                  </a:lnTo>
                  <a:lnTo>
                    <a:pt x="488" y="441"/>
                  </a:lnTo>
                  <a:lnTo>
                    <a:pt x="456" y="524"/>
                  </a:lnTo>
                  <a:lnTo>
                    <a:pt x="419" y="604"/>
                  </a:lnTo>
                  <a:lnTo>
                    <a:pt x="0" y="362"/>
                  </a:lnTo>
                  <a:lnTo>
                    <a:pt x="29" y="293"/>
                  </a:lnTo>
                  <a:lnTo>
                    <a:pt x="54" y="223"/>
                  </a:lnTo>
                  <a:lnTo>
                    <a:pt x="74" y="150"/>
                  </a:lnTo>
                  <a:lnTo>
                    <a:pt x="90" y="75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7"/>
            <p:cNvSpPr>
              <a:spLocks/>
            </p:cNvSpPr>
            <p:nvPr/>
          </p:nvSpPr>
          <p:spPr bwMode="auto">
            <a:xfrm>
              <a:off x="181" y="496"/>
              <a:ext cx="52" cy="53"/>
            </a:xfrm>
            <a:custGeom>
              <a:avLst/>
              <a:gdLst>
                <a:gd name="T0" fmla="*/ 268 w 684"/>
                <a:gd name="T1" fmla="*/ 0 h 685"/>
                <a:gd name="T2" fmla="*/ 684 w 684"/>
                <a:gd name="T3" fmla="*/ 241 h 685"/>
                <a:gd name="T4" fmla="*/ 631 w 684"/>
                <a:gd name="T5" fmla="*/ 313 h 685"/>
                <a:gd name="T6" fmla="*/ 575 w 684"/>
                <a:gd name="T7" fmla="*/ 384 h 685"/>
                <a:gd name="T8" fmla="*/ 514 w 684"/>
                <a:gd name="T9" fmla="*/ 452 h 685"/>
                <a:gd name="T10" fmla="*/ 451 w 684"/>
                <a:gd name="T11" fmla="*/ 515 h 685"/>
                <a:gd name="T12" fmla="*/ 385 w 684"/>
                <a:gd name="T13" fmla="*/ 575 h 685"/>
                <a:gd name="T14" fmla="*/ 314 w 684"/>
                <a:gd name="T15" fmla="*/ 632 h 685"/>
                <a:gd name="T16" fmla="*/ 241 w 684"/>
                <a:gd name="T17" fmla="*/ 685 h 685"/>
                <a:gd name="T18" fmla="*/ 0 w 684"/>
                <a:gd name="T19" fmla="*/ 268 h 685"/>
                <a:gd name="T20" fmla="*/ 60 w 684"/>
                <a:gd name="T21" fmla="*/ 222 h 685"/>
                <a:gd name="T22" fmla="*/ 118 w 684"/>
                <a:gd name="T23" fmla="*/ 171 h 685"/>
                <a:gd name="T24" fmla="*/ 171 w 684"/>
                <a:gd name="T25" fmla="*/ 118 h 685"/>
                <a:gd name="T26" fmla="*/ 221 w 684"/>
                <a:gd name="T27" fmla="*/ 61 h 685"/>
                <a:gd name="T28" fmla="*/ 268 w 684"/>
                <a:gd name="T29" fmla="*/ 0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4" h="685">
                  <a:moveTo>
                    <a:pt x="268" y="0"/>
                  </a:moveTo>
                  <a:lnTo>
                    <a:pt x="684" y="241"/>
                  </a:lnTo>
                  <a:lnTo>
                    <a:pt x="631" y="313"/>
                  </a:lnTo>
                  <a:lnTo>
                    <a:pt x="575" y="384"/>
                  </a:lnTo>
                  <a:lnTo>
                    <a:pt x="514" y="452"/>
                  </a:lnTo>
                  <a:lnTo>
                    <a:pt x="451" y="515"/>
                  </a:lnTo>
                  <a:lnTo>
                    <a:pt x="385" y="575"/>
                  </a:lnTo>
                  <a:lnTo>
                    <a:pt x="314" y="632"/>
                  </a:lnTo>
                  <a:lnTo>
                    <a:pt x="241" y="685"/>
                  </a:lnTo>
                  <a:lnTo>
                    <a:pt x="0" y="268"/>
                  </a:lnTo>
                  <a:lnTo>
                    <a:pt x="60" y="222"/>
                  </a:lnTo>
                  <a:lnTo>
                    <a:pt x="118" y="171"/>
                  </a:lnTo>
                  <a:lnTo>
                    <a:pt x="171" y="118"/>
                  </a:lnTo>
                  <a:lnTo>
                    <a:pt x="221" y="61"/>
                  </a:lnTo>
                  <a:lnTo>
                    <a:pt x="2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8"/>
            <p:cNvSpPr>
              <a:spLocks/>
            </p:cNvSpPr>
            <p:nvPr/>
          </p:nvSpPr>
          <p:spPr bwMode="auto">
            <a:xfrm>
              <a:off x="137" y="526"/>
              <a:ext cx="46" cy="44"/>
            </a:xfrm>
            <a:custGeom>
              <a:avLst/>
              <a:gdLst>
                <a:gd name="T0" fmla="*/ 367 w 607"/>
                <a:gd name="T1" fmla="*/ 0 h 576"/>
                <a:gd name="T2" fmla="*/ 607 w 607"/>
                <a:gd name="T3" fmla="*/ 414 h 576"/>
                <a:gd name="T4" fmla="*/ 527 w 607"/>
                <a:gd name="T5" fmla="*/ 451 h 576"/>
                <a:gd name="T6" fmla="*/ 443 w 607"/>
                <a:gd name="T7" fmla="*/ 483 h 576"/>
                <a:gd name="T8" fmla="*/ 359 w 607"/>
                <a:gd name="T9" fmla="*/ 512 h 576"/>
                <a:gd name="T10" fmla="*/ 272 w 607"/>
                <a:gd name="T11" fmla="*/ 535 h 576"/>
                <a:gd name="T12" fmla="*/ 183 w 607"/>
                <a:gd name="T13" fmla="*/ 554 h 576"/>
                <a:gd name="T14" fmla="*/ 93 w 607"/>
                <a:gd name="T15" fmla="*/ 568 h 576"/>
                <a:gd name="T16" fmla="*/ 0 w 607"/>
                <a:gd name="T17" fmla="*/ 576 h 576"/>
                <a:gd name="T18" fmla="*/ 0 w 607"/>
                <a:gd name="T19" fmla="*/ 97 h 576"/>
                <a:gd name="T20" fmla="*/ 78 w 607"/>
                <a:gd name="T21" fmla="*/ 87 h 576"/>
                <a:gd name="T22" fmla="*/ 153 w 607"/>
                <a:gd name="T23" fmla="*/ 72 h 576"/>
                <a:gd name="T24" fmla="*/ 226 w 607"/>
                <a:gd name="T25" fmla="*/ 53 h 576"/>
                <a:gd name="T26" fmla="*/ 298 w 607"/>
                <a:gd name="T27" fmla="*/ 29 h 576"/>
                <a:gd name="T28" fmla="*/ 367 w 607"/>
                <a:gd name="T2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7" h="576">
                  <a:moveTo>
                    <a:pt x="367" y="0"/>
                  </a:moveTo>
                  <a:lnTo>
                    <a:pt x="607" y="414"/>
                  </a:lnTo>
                  <a:lnTo>
                    <a:pt x="527" y="451"/>
                  </a:lnTo>
                  <a:lnTo>
                    <a:pt x="443" y="483"/>
                  </a:lnTo>
                  <a:lnTo>
                    <a:pt x="359" y="512"/>
                  </a:lnTo>
                  <a:lnTo>
                    <a:pt x="272" y="535"/>
                  </a:lnTo>
                  <a:lnTo>
                    <a:pt x="183" y="554"/>
                  </a:lnTo>
                  <a:lnTo>
                    <a:pt x="93" y="568"/>
                  </a:lnTo>
                  <a:lnTo>
                    <a:pt x="0" y="576"/>
                  </a:lnTo>
                  <a:lnTo>
                    <a:pt x="0" y="97"/>
                  </a:lnTo>
                  <a:lnTo>
                    <a:pt x="78" y="87"/>
                  </a:lnTo>
                  <a:lnTo>
                    <a:pt x="153" y="72"/>
                  </a:lnTo>
                  <a:lnTo>
                    <a:pt x="226" y="53"/>
                  </a:lnTo>
                  <a:lnTo>
                    <a:pt x="298" y="29"/>
                  </a:lnTo>
                  <a:lnTo>
                    <a:pt x="3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9"/>
            <p:cNvSpPr>
              <a:spLocks/>
            </p:cNvSpPr>
            <p:nvPr/>
          </p:nvSpPr>
          <p:spPr bwMode="auto">
            <a:xfrm>
              <a:off x="0" y="338"/>
              <a:ext cx="119" cy="232"/>
            </a:xfrm>
            <a:custGeom>
              <a:avLst/>
              <a:gdLst>
                <a:gd name="T0" fmla="*/ 969 w 1541"/>
                <a:gd name="T1" fmla="*/ 414 h 3024"/>
                <a:gd name="T2" fmla="*/ 847 w 1541"/>
                <a:gd name="T3" fmla="*/ 515 h 3024"/>
                <a:gd name="T4" fmla="*/ 740 w 1541"/>
                <a:gd name="T5" fmla="*/ 629 h 3024"/>
                <a:gd name="T6" fmla="*/ 648 w 1541"/>
                <a:gd name="T7" fmla="*/ 758 h 3024"/>
                <a:gd name="T8" fmla="*/ 575 w 1541"/>
                <a:gd name="T9" fmla="*/ 898 h 3024"/>
                <a:gd name="T10" fmla="*/ 520 w 1541"/>
                <a:gd name="T11" fmla="*/ 1048 h 3024"/>
                <a:gd name="T12" fmla="*/ 485 w 1541"/>
                <a:gd name="T13" fmla="*/ 1207 h 3024"/>
                <a:gd name="T14" fmla="*/ 474 w 1541"/>
                <a:gd name="T15" fmla="*/ 1373 h 3024"/>
                <a:gd name="T16" fmla="*/ 486 w 1541"/>
                <a:gd name="T17" fmla="*/ 1544 h 3024"/>
                <a:gd name="T18" fmla="*/ 523 w 1541"/>
                <a:gd name="T19" fmla="*/ 1709 h 3024"/>
                <a:gd name="T20" fmla="*/ 581 w 1541"/>
                <a:gd name="T21" fmla="*/ 1862 h 3024"/>
                <a:gd name="T22" fmla="*/ 659 w 1541"/>
                <a:gd name="T23" fmla="*/ 2005 h 3024"/>
                <a:gd name="T24" fmla="*/ 756 w 1541"/>
                <a:gd name="T25" fmla="*/ 2136 h 3024"/>
                <a:gd name="T26" fmla="*/ 870 w 1541"/>
                <a:gd name="T27" fmla="*/ 2251 h 3024"/>
                <a:gd name="T28" fmla="*/ 998 w 1541"/>
                <a:gd name="T29" fmla="*/ 2350 h 3024"/>
                <a:gd name="T30" fmla="*/ 1141 w 1541"/>
                <a:gd name="T31" fmla="*/ 2432 h 3024"/>
                <a:gd name="T32" fmla="*/ 1293 w 1541"/>
                <a:gd name="T33" fmla="*/ 2493 h 3024"/>
                <a:gd name="T34" fmla="*/ 1457 w 1541"/>
                <a:gd name="T35" fmla="*/ 2533 h 3024"/>
                <a:gd name="T36" fmla="*/ 1541 w 1541"/>
                <a:gd name="T37" fmla="*/ 2545 h 3024"/>
                <a:gd name="T38" fmla="*/ 1438 w 1541"/>
                <a:gd name="T39" fmla="*/ 3015 h 3024"/>
                <a:gd name="T40" fmla="*/ 1239 w 1541"/>
                <a:gd name="T41" fmla="*/ 2976 h 3024"/>
                <a:gd name="T42" fmla="*/ 1050 w 1541"/>
                <a:gd name="T43" fmla="*/ 2913 h 3024"/>
                <a:gd name="T44" fmla="*/ 871 w 1541"/>
                <a:gd name="T45" fmla="*/ 2830 h 3024"/>
                <a:gd name="T46" fmla="*/ 704 w 1541"/>
                <a:gd name="T47" fmla="*/ 2727 h 3024"/>
                <a:gd name="T48" fmla="*/ 552 w 1541"/>
                <a:gd name="T49" fmla="*/ 2607 h 3024"/>
                <a:gd name="T50" fmla="*/ 415 w 1541"/>
                <a:gd name="T51" fmla="*/ 2468 h 3024"/>
                <a:gd name="T52" fmla="*/ 294 w 1541"/>
                <a:gd name="T53" fmla="*/ 2315 h 3024"/>
                <a:gd name="T54" fmla="*/ 192 w 1541"/>
                <a:gd name="T55" fmla="*/ 2148 h 3024"/>
                <a:gd name="T56" fmla="*/ 110 w 1541"/>
                <a:gd name="T57" fmla="*/ 1969 h 3024"/>
                <a:gd name="T58" fmla="*/ 50 w 1541"/>
                <a:gd name="T59" fmla="*/ 1779 h 3024"/>
                <a:gd name="T60" fmla="*/ 13 w 1541"/>
                <a:gd name="T61" fmla="*/ 1579 h 3024"/>
                <a:gd name="T62" fmla="*/ 0 w 1541"/>
                <a:gd name="T63" fmla="*/ 1373 h 3024"/>
                <a:gd name="T64" fmla="*/ 13 w 1541"/>
                <a:gd name="T65" fmla="*/ 1162 h 3024"/>
                <a:gd name="T66" fmla="*/ 52 w 1541"/>
                <a:gd name="T67" fmla="*/ 959 h 3024"/>
                <a:gd name="T68" fmla="*/ 115 w 1541"/>
                <a:gd name="T69" fmla="*/ 766 h 3024"/>
                <a:gd name="T70" fmla="*/ 200 w 1541"/>
                <a:gd name="T71" fmla="*/ 584 h 3024"/>
                <a:gd name="T72" fmla="*/ 305 w 1541"/>
                <a:gd name="T73" fmla="*/ 414 h 3024"/>
                <a:gd name="T74" fmla="*/ 429 w 1541"/>
                <a:gd name="T75" fmla="*/ 260 h 3024"/>
                <a:gd name="T76" fmla="*/ 572 w 1541"/>
                <a:gd name="T77" fmla="*/ 121 h 3024"/>
                <a:gd name="T78" fmla="*/ 729 w 1541"/>
                <a:gd name="T79" fmla="*/ 0 h 3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41" h="3024">
                  <a:moveTo>
                    <a:pt x="729" y="0"/>
                  </a:moveTo>
                  <a:lnTo>
                    <a:pt x="969" y="414"/>
                  </a:lnTo>
                  <a:lnTo>
                    <a:pt x="907" y="462"/>
                  </a:lnTo>
                  <a:lnTo>
                    <a:pt x="847" y="515"/>
                  </a:lnTo>
                  <a:lnTo>
                    <a:pt x="792" y="570"/>
                  </a:lnTo>
                  <a:lnTo>
                    <a:pt x="740" y="629"/>
                  </a:lnTo>
                  <a:lnTo>
                    <a:pt x="693" y="692"/>
                  </a:lnTo>
                  <a:lnTo>
                    <a:pt x="648" y="758"/>
                  </a:lnTo>
                  <a:lnTo>
                    <a:pt x="609" y="826"/>
                  </a:lnTo>
                  <a:lnTo>
                    <a:pt x="575" y="898"/>
                  </a:lnTo>
                  <a:lnTo>
                    <a:pt x="545" y="971"/>
                  </a:lnTo>
                  <a:lnTo>
                    <a:pt x="520" y="1048"/>
                  </a:lnTo>
                  <a:lnTo>
                    <a:pt x="500" y="1126"/>
                  </a:lnTo>
                  <a:lnTo>
                    <a:pt x="485" y="1207"/>
                  </a:lnTo>
                  <a:lnTo>
                    <a:pt x="477" y="1289"/>
                  </a:lnTo>
                  <a:lnTo>
                    <a:pt x="474" y="1373"/>
                  </a:lnTo>
                  <a:lnTo>
                    <a:pt x="477" y="1459"/>
                  </a:lnTo>
                  <a:lnTo>
                    <a:pt x="486" y="1544"/>
                  </a:lnTo>
                  <a:lnTo>
                    <a:pt x="501" y="1628"/>
                  </a:lnTo>
                  <a:lnTo>
                    <a:pt x="523" y="1709"/>
                  </a:lnTo>
                  <a:lnTo>
                    <a:pt x="549" y="1786"/>
                  </a:lnTo>
                  <a:lnTo>
                    <a:pt x="581" y="1862"/>
                  </a:lnTo>
                  <a:lnTo>
                    <a:pt x="618" y="1935"/>
                  </a:lnTo>
                  <a:lnTo>
                    <a:pt x="659" y="2005"/>
                  </a:lnTo>
                  <a:lnTo>
                    <a:pt x="706" y="2072"/>
                  </a:lnTo>
                  <a:lnTo>
                    <a:pt x="756" y="2136"/>
                  </a:lnTo>
                  <a:lnTo>
                    <a:pt x="811" y="2195"/>
                  </a:lnTo>
                  <a:lnTo>
                    <a:pt x="870" y="2251"/>
                  </a:lnTo>
                  <a:lnTo>
                    <a:pt x="932" y="2302"/>
                  </a:lnTo>
                  <a:lnTo>
                    <a:pt x="998" y="2350"/>
                  </a:lnTo>
                  <a:lnTo>
                    <a:pt x="1068" y="2393"/>
                  </a:lnTo>
                  <a:lnTo>
                    <a:pt x="1141" y="2432"/>
                  </a:lnTo>
                  <a:lnTo>
                    <a:pt x="1216" y="2465"/>
                  </a:lnTo>
                  <a:lnTo>
                    <a:pt x="1293" y="2493"/>
                  </a:lnTo>
                  <a:lnTo>
                    <a:pt x="1374" y="2516"/>
                  </a:lnTo>
                  <a:lnTo>
                    <a:pt x="1457" y="2533"/>
                  </a:lnTo>
                  <a:lnTo>
                    <a:pt x="1541" y="2545"/>
                  </a:lnTo>
                  <a:lnTo>
                    <a:pt x="1541" y="2545"/>
                  </a:lnTo>
                  <a:lnTo>
                    <a:pt x="1541" y="3024"/>
                  </a:lnTo>
                  <a:lnTo>
                    <a:pt x="1438" y="3015"/>
                  </a:lnTo>
                  <a:lnTo>
                    <a:pt x="1338" y="2997"/>
                  </a:lnTo>
                  <a:lnTo>
                    <a:pt x="1239" y="2976"/>
                  </a:lnTo>
                  <a:lnTo>
                    <a:pt x="1143" y="2947"/>
                  </a:lnTo>
                  <a:lnTo>
                    <a:pt x="1050" y="2913"/>
                  </a:lnTo>
                  <a:lnTo>
                    <a:pt x="959" y="2874"/>
                  </a:lnTo>
                  <a:lnTo>
                    <a:pt x="871" y="2830"/>
                  </a:lnTo>
                  <a:lnTo>
                    <a:pt x="787" y="2781"/>
                  </a:lnTo>
                  <a:lnTo>
                    <a:pt x="704" y="2727"/>
                  </a:lnTo>
                  <a:lnTo>
                    <a:pt x="627" y="2669"/>
                  </a:lnTo>
                  <a:lnTo>
                    <a:pt x="552" y="2607"/>
                  </a:lnTo>
                  <a:lnTo>
                    <a:pt x="481" y="2540"/>
                  </a:lnTo>
                  <a:lnTo>
                    <a:pt x="415" y="2468"/>
                  </a:lnTo>
                  <a:lnTo>
                    <a:pt x="352" y="2393"/>
                  </a:lnTo>
                  <a:lnTo>
                    <a:pt x="294" y="2315"/>
                  </a:lnTo>
                  <a:lnTo>
                    <a:pt x="241" y="2233"/>
                  </a:lnTo>
                  <a:lnTo>
                    <a:pt x="192" y="2148"/>
                  </a:lnTo>
                  <a:lnTo>
                    <a:pt x="149" y="2059"/>
                  </a:lnTo>
                  <a:lnTo>
                    <a:pt x="110" y="1969"/>
                  </a:lnTo>
                  <a:lnTo>
                    <a:pt x="78" y="1875"/>
                  </a:lnTo>
                  <a:lnTo>
                    <a:pt x="50" y="1779"/>
                  </a:lnTo>
                  <a:lnTo>
                    <a:pt x="28" y="1680"/>
                  </a:lnTo>
                  <a:lnTo>
                    <a:pt x="13" y="1579"/>
                  </a:lnTo>
                  <a:lnTo>
                    <a:pt x="3" y="1476"/>
                  </a:lnTo>
                  <a:lnTo>
                    <a:pt x="0" y="1373"/>
                  </a:lnTo>
                  <a:lnTo>
                    <a:pt x="3" y="1266"/>
                  </a:lnTo>
                  <a:lnTo>
                    <a:pt x="13" y="1162"/>
                  </a:lnTo>
                  <a:lnTo>
                    <a:pt x="29" y="1060"/>
                  </a:lnTo>
                  <a:lnTo>
                    <a:pt x="52" y="959"/>
                  </a:lnTo>
                  <a:lnTo>
                    <a:pt x="80" y="861"/>
                  </a:lnTo>
                  <a:lnTo>
                    <a:pt x="115" y="766"/>
                  </a:lnTo>
                  <a:lnTo>
                    <a:pt x="155" y="673"/>
                  </a:lnTo>
                  <a:lnTo>
                    <a:pt x="200" y="584"/>
                  </a:lnTo>
                  <a:lnTo>
                    <a:pt x="250" y="497"/>
                  </a:lnTo>
                  <a:lnTo>
                    <a:pt x="305" y="414"/>
                  </a:lnTo>
                  <a:lnTo>
                    <a:pt x="365" y="336"/>
                  </a:lnTo>
                  <a:lnTo>
                    <a:pt x="429" y="260"/>
                  </a:lnTo>
                  <a:lnTo>
                    <a:pt x="498" y="188"/>
                  </a:lnTo>
                  <a:lnTo>
                    <a:pt x="572" y="121"/>
                  </a:lnTo>
                  <a:lnTo>
                    <a:pt x="648" y="58"/>
                  </a:lnTo>
                  <a:lnTo>
                    <a:pt x="7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0"/>
            <p:cNvSpPr>
              <a:spLocks/>
            </p:cNvSpPr>
            <p:nvPr/>
          </p:nvSpPr>
          <p:spPr bwMode="auto">
            <a:xfrm>
              <a:off x="211" y="388"/>
              <a:ext cx="44" cy="46"/>
            </a:xfrm>
            <a:custGeom>
              <a:avLst/>
              <a:gdLst>
                <a:gd name="T0" fmla="*/ 413 w 575"/>
                <a:gd name="T1" fmla="*/ 0 h 604"/>
                <a:gd name="T2" fmla="*/ 449 w 575"/>
                <a:gd name="T3" fmla="*/ 79 h 604"/>
                <a:gd name="T4" fmla="*/ 482 w 575"/>
                <a:gd name="T5" fmla="*/ 163 h 604"/>
                <a:gd name="T6" fmla="*/ 510 w 575"/>
                <a:gd name="T7" fmla="*/ 247 h 604"/>
                <a:gd name="T8" fmla="*/ 533 w 575"/>
                <a:gd name="T9" fmla="*/ 334 h 604"/>
                <a:gd name="T10" fmla="*/ 552 w 575"/>
                <a:gd name="T11" fmla="*/ 423 h 604"/>
                <a:gd name="T12" fmla="*/ 565 w 575"/>
                <a:gd name="T13" fmla="*/ 512 h 604"/>
                <a:gd name="T14" fmla="*/ 575 w 575"/>
                <a:gd name="T15" fmla="*/ 604 h 604"/>
                <a:gd name="T16" fmla="*/ 100 w 575"/>
                <a:gd name="T17" fmla="*/ 604 h 604"/>
                <a:gd name="T18" fmla="*/ 90 w 575"/>
                <a:gd name="T19" fmla="*/ 527 h 604"/>
                <a:gd name="T20" fmla="*/ 74 w 575"/>
                <a:gd name="T21" fmla="*/ 452 h 604"/>
                <a:gd name="T22" fmla="*/ 54 w 575"/>
                <a:gd name="T23" fmla="*/ 378 h 604"/>
                <a:gd name="T24" fmla="*/ 29 w 575"/>
                <a:gd name="T25" fmla="*/ 307 h 604"/>
                <a:gd name="T26" fmla="*/ 0 w 575"/>
                <a:gd name="T27" fmla="*/ 237 h 604"/>
                <a:gd name="T28" fmla="*/ 413 w 575"/>
                <a:gd name="T29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5" h="604">
                  <a:moveTo>
                    <a:pt x="413" y="0"/>
                  </a:moveTo>
                  <a:lnTo>
                    <a:pt x="449" y="79"/>
                  </a:lnTo>
                  <a:lnTo>
                    <a:pt x="482" y="163"/>
                  </a:lnTo>
                  <a:lnTo>
                    <a:pt x="510" y="247"/>
                  </a:lnTo>
                  <a:lnTo>
                    <a:pt x="533" y="334"/>
                  </a:lnTo>
                  <a:lnTo>
                    <a:pt x="552" y="423"/>
                  </a:lnTo>
                  <a:lnTo>
                    <a:pt x="565" y="512"/>
                  </a:lnTo>
                  <a:lnTo>
                    <a:pt x="575" y="604"/>
                  </a:lnTo>
                  <a:lnTo>
                    <a:pt x="100" y="604"/>
                  </a:lnTo>
                  <a:lnTo>
                    <a:pt x="90" y="527"/>
                  </a:lnTo>
                  <a:lnTo>
                    <a:pt x="74" y="452"/>
                  </a:lnTo>
                  <a:lnTo>
                    <a:pt x="54" y="378"/>
                  </a:lnTo>
                  <a:lnTo>
                    <a:pt x="29" y="307"/>
                  </a:lnTo>
                  <a:lnTo>
                    <a:pt x="0" y="237"/>
                  </a:lnTo>
                  <a:lnTo>
                    <a:pt x="4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1"/>
            <p:cNvSpPr>
              <a:spLocks/>
            </p:cNvSpPr>
            <p:nvPr/>
          </p:nvSpPr>
          <p:spPr bwMode="auto">
            <a:xfrm>
              <a:off x="181" y="338"/>
              <a:ext cx="52" cy="52"/>
            </a:xfrm>
            <a:custGeom>
              <a:avLst/>
              <a:gdLst>
                <a:gd name="T0" fmla="*/ 240 w 682"/>
                <a:gd name="T1" fmla="*/ 0 h 683"/>
                <a:gd name="T2" fmla="*/ 313 w 682"/>
                <a:gd name="T3" fmla="*/ 53 h 683"/>
                <a:gd name="T4" fmla="*/ 384 w 682"/>
                <a:gd name="T5" fmla="*/ 109 h 683"/>
                <a:gd name="T6" fmla="*/ 450 w 682"/>
                <a:gd name="T7" fmla="*/ 169 h 683"/>
                <a:gd name="T8" fmla="*/ 513 w 682"/>
                <a:gd name="T9" fmla="*/ 233 h 683"/>
                <a:gd name="T10" fmla="*/ 574 w 682"/>
                <a:gd name="T11" fmla="*/ 301 h 683"/>
                <a:gd name="T12" fmla="*/ 630 w 682"/>
                <a:gd name="T13" fmla="*/ 371 h 683"/>
                <a:gd name="T14" fmla="*/ 682 w 682"/>
                <a:gd name="T15" fmla="*/ 445 h 683"/>
                <a:gd name="T16" fmla="*/ 268 w 682"/>
                <a:gd name="T17" fmla="*/ 683 h 683"/>
                <a:gd name="T18" fmla="*/ 222 w 682"/>
                <a:gd name="T19" fmla="*/ 623 h 683"/>
                <a:gd name="T20" fmla="*/ 171 w 682"/>
                <a:gd name="T21" fmla="*/ 565 h 683"/>
                <a:gd name="T22" fmla="*/ 118 w 682"/>
                <a:gd name="T23" fmla="*/ 511 h 683"/>
                <a:gd name="T24" fmla="*/ 61 w 682"/>
                <a:gd name="T25" fmla="*/ 461 h 683"/>
                <a:gd name="T26" fmla="*/ 0 w 682"/>
                <a:gd name="T27" fmla="*/ 414 h 683"/>
                <a:gd name="T28" fmla="*/ 240 w 682"/>
                <a:gd name="T29" fmla="*/ 0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2" h="683">
                  <a:moveTo>
                    <a:pt x="240" y="0"/>
                  </a:moveTo>
                  <a:lnTo>
                    <a:pt x="313" y="53"/>
                  </a:lnTo>
                  <a:lnTo>
                    <a:pt x="384" y="109"/>
                  </a:lnTo>
                  <a:lnTo>
                    <a:pt x="450" y="169"/>
                  </a:lnTo>
                  <a:lnTo>
                    <a:pt x="513" y="233"/>
                  </a:lnTo>
                  <a:lnTo>
                    <a:pt x="574" y="301"/>
                  </a:lnTo>
                  <a:lnTo>
                    <a:pt x="630" y="371"/>
                  </a:lnTo>
                  <a:lnTo>
                    <a:pt x="682" y="445"/>
                  </a:lnTo>
                  <a:lnTo>
                    <a:pt x="268" y="683"/>
                  </a:lnTo>
                  <a:lnTo>
                    <a:pt x="222" y="623"/>
                  </a:lnTo>
                  <a:lnTo>
                    <a:pt x="171" y="565"/>
                  </a:lnTo>
                  <a:lnTo>
                    <a:pt x="118" y="511"/>
                  </a:lnTo>
                  <a:lnTo>
                    <a:pt x="61" y="461"/>
                  </a:lnTo>
                  <a:lnTo>
                    <a:pt x="0" y="414"/>
                  </a:lnTo>
                  <a:lnTo>
                    <a:pt x="2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12"/>
            <p:cNvSpPr>
              <a:spLocks noChangeArrowheads="1"/>
            </p:cNvSpPr>
            <p:nvPr/>
          </p:nvSpPr>
          <p:spPr bwMode="auto">
            <a:xfrm>
              <a:off x="109" y="297"/>
              <a:ext cx="37" cy="11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2" name="Group 15"/>
          <p:cNvGrpSpPr>
            <a:grpSpLocks noChangeAspect="1"/>
          </p:cNvGrpSpPr>
          <p:nvPr/>
        </p:nvGrpSpPr>
        <p:grpSpPr bwMode="auto">
          <a:xfrm>
            <a:off x="5644470" y="1317636"/>
            <a:ext cx="357188" cy="354013"/>
            <a:chOff x="3158" y="364"/>
            <a:chExt cx="225" cy="223"/>
          </a:xfrm>
          <a:solidFill>
            <a:schemeClr val="bg1"/>
          </a:solidFill>
        </p:grpSpPr>
        <p:sp>
          <p:nvSpPr>
            <p:cNvPr id="215" name="Freeform 17"/>
            <p:cNvSpPr>
              <a:spLocks/>
            </p:cNvSpPr>
            <p:nvPr/>
          </p:nvSpPr>
          <p:spPr bwMode="auto">
            <a:xfrm>
              <a:off x="3158" y="521"/>
              <a:ext cx="67" cy="66"/>
            </a:xfrm>
            <a:custGeom>
              <a:avLst/>
              <a:gdLst>
                <a:gd name="T0" fmla="*/ 466 w 933"/>
                <a:gd name="T1" fmla="*/ 0 h 923"/>
                <a:gd name="T2" fmla="*/ 521 w 933"/>
                <a:gd name="T3" fmla="*/ 3 h 923"/>
                <a:gd name="T4" fmla="*/ 573 w 933"/>
                <a:gd name="T5" fmla="*/ 12 h 923"/>
                <a:gd name="T6" fmla="*/ 624 w 933"/>
                <a:gd name="T7" fmla="*/ 27 h 923"/>
                <a:gd name="T8" fmla="*/ 671 w 933"/>
                <a:gd name="T9" fmla="*/ 46 h 923"/>
                <a:gd name="T10" fmla="*/ 716 w 933"/>
                <a:gd name="T11" fmla="*/ 72 h 923"/>
                <a:gd name="T12" fmla="*/ 758 w 933"/>
                <a:gd name="T13" fmla="*/ 101 h 923"/>
                <a:gd name="T14" fmla="*/ 796 w 933"/>
                <a:gd name="T15" fmla="*/ 135 h 923"/>
                <a:gd name="T16" fmla="*/ 831 w 933"/>
                <a:gd name="T17" fmla="*/ 173 h 923"/>
                <a:gd name="T18" fmla="*/ 860 w 933"/>
                <a:gd name="T19" fmla="*/ 214 h 923"/>
                <a:gd name="T20" fmla="*/ 885 w 933"/>
                <a:gd name="T21" fmla="*/ 258 h 923"/>
                <a:gd name="T22" fmla="*/ 906 w 933"/>
                <a:gd name="T23" fmla="*/ 306 h 923"/>
                <a:gd name="T24" fmla="*/ 920 w 933"/>
                <a:gd name="T25" fmla="*/ 356 h 923"/>
                <a:gd name="T26" fmla="*/ 929 w 933"/>
                <a:gd name="T27" fmla="*/ 408 h 923"/>
                <a:gd name="T28" fmla="*/ 933 w 933"/>
                <a:gd name="T29" fmla="*/ 462 h 923"/>
                <a:gd name="T30" fmla="*/ 929 w 933"/>
                <a:gd name="T31" fmla="*/ 516 h 923"/>
                <a:gd name="T32" fmla="*/ 920 w 933"/>
                <a:gd name="T33" fmla="*/ 568 h 923"/>
                <a:gd name="T34" fmla="*/ 906 w 933"/>
                <a:gd name="T35" fmla="*/ 617 h 923"/>
                <a:gd name="T36" fmla="*/ 885 w 933"/>
                <a:gd name="T37" fmla="*/ 665 h 923"/>
                <a:gd name="T38" fmla="*/ 860 w 933"/>
                <a:gd name="T39" fmla="*/ 708 h 923"/>
                <a:gd name="T40" fmla="*/ 831 w 933"/>
                <a:gd name="T41" fmla="*/ 750 h 923"/>
                <a:gd name="T42" fmla="*/ 796 w 933"/>
                <a:gd name="T43" fmla="*/ 788 h 923"/>
                <a:gd name="T44" fmla="*/ 758 w 933"/>
                <a:gd name="T45" fmla="*/ 821 h 923"/>
                <a:gd name="T46" fmla="*/ 716 w 933"/>
                <a:gd name="T47" fmla="*/ 851 h 923"/>
                <a:gd name="T48" fmla="*/ 671 w 933"/>
                <a:gd name="T49" fmla="*/ 876 h 923"/>
                <a:gd name="T50" fmla="*/ 624 w 933"/>
                <a:gd name="T51" fmla="*/ 896 h 923"/>
                <a:gd name="T52" fmla="*/ 573 w 933"/>
                <a:gd name="T53" fmla="*/ 911 h 923"/>
                <a:gd name="T54" fmla="*/ 521 w 933"/>
                <a:gd name="T55" fmla="*/ 920 h 923"/>
                <a:gd name="T56" fmla="*/ 466 w 933"/>
                <a:gd name="T57" fmla="*/ 923 h 923"/>
                <a:gd name="T58" fmla="*/ 412 w 933"/>
                <a:gd name="T59" fmla="*/ 920 h 923"/>
                <a:gd name="T60" fmla="*/ 359 w 933"/>
                <a:gd name="T61" fmla="*/ 911 h 923"/>
                <a:gd name="T62" fmla="*/ 309 w 933"/>
                <a:gd name="T63" fmla="*/ 896 h 923"/>
                <a:gd name="T64" fmla="*/ 261 w 933"/>
                <a:gd name="T65" fmla="*/ 876 h 923"/>
                <a:gd name="T66" fmla="*/ 216 w 933"/>
                <a:gd name="T67" fmla="*/ 851 h 923"/>
                <a:gd name="T68" fmla="*/ 175 w 933"/>
                <a:gd name="T69" fmla="*/ 821 h 923"/>
                <a:gd name="T70" fmla="*/ 136 w 933"/>
                <a:gd name="T71" fmla="*/ 788 h 923"/>
                <a:gd name="T72" fmla="*/ 102 w 933"/>
                <a:gd name="T73" fmla="*/ 750 h 923"/>
                <a:gd name="T74" fmla="*/ 72 w 933"/>
                <a:gd name="T75" fmla="*/ 708 h 923"/>
                <a:gd name="T76" fmla="*/ 47 w 933"/>
                <a:gd name="T77" fmla="*/ 665 h 923"/>
                <a:gd name="T78" fmla="*/ 27 w 933"/>
                <a:gd name="T79" fmla="*/ 617 h 923"/>
                <a:gd name="T80" fmla="*/ 12 w 933"/>
                <a:gd name="T81" fmla="*/ 568 h 923"/>
                <a:gd name="T82" fmla="*/ 3 w 933"/>
                <a:gd name="T83" fmla="*/ 516 h 923"/>
                <a:gd name="T84" fmla="*/ 0 w 933"/>
                <a:gd name="T85" fmla="*/ 462 h 923"/>
                <a:gd name="T86" fmla="*/ 3 w 933"/>
                <a:gd name="T87" fmla="*/ 408 h 923"/>
                <a:gd name="T88" fmla="*/ 12 w 933"/>
                <a:gd name="T89" fmla="*/ 356 h 923"/>
                <a:gd name="T90" fmla="*/ 27 w 933"/>
                <a:gd name="T91" fmla="*/ 306 h 923"/>
                <a:gd name="T92" fmla="*/ 47 w 933"/>
                <a:gd name="T93" fmla="*/ 258 h 923"/>
                <a:gd name="T94" fmla="*/ 72 w 933"/>
                <a:gd name="T95" fmla="*/ 214 h 923"/>
                <a:gd name="T96" fmla="*/ 102 w 933"/>
                <a:gd name="T97" fmla="*/ 173 h 923"/>
                <a:gd name="T98" fmla="*/ 136 w 933"/>
                <a:gd name="T99" fmla="*/ 135 h 923"/>
                <a:gd name="T100" fmla="*/ 175 w 933"/>
                <a:gd name="T101" fmla="*/ 101 h 923"/>
                <a:gd name="T102" fmla="*/ 216 w 933"/>
                <a:gd name="T103" fmla="*/ 72 h 923"/>
                <a:gd name="T104" fmla="*/ 261 w 933"/>
                <a:gd name="T105" fmla="*/ 46 h 923"/>
                <a:gd name="T106" fmla="*/ 309 w 933"/>
                <a:gd name="T107" fmla="*/ 27 h 923"/>
                <a:gd name="T108" fmla="*/ 359 w 933"/>
                <a:gd name="T109" fmla="*/ 12 h 923"/>
                <a:gd name="T110" fmla="*/ 412 w 933"/>
                <a:gd name="T111" fmla="*/ 3 h 923"/>
                <a:gd name="T112" fmla="*/ 466 w 933"/>
                <a:gd name="T113" fmla="*/ 0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33" h="923">
                  <a:moveTo>
                    <a:pt x="466" y="0"/>
                  </a:moveTo>
                  <a:lnTo>
                    <a:pt x="521" y="3"/>
                  </a:lnTo>
                  <a:lnTo>
                    <a:pt x="573" y="12"/>
                  </a:lnTo>
                  <a:lnTo>
                    <a:pt x="624" y="27"/>
                  </a:lnTo>
                  <a:lnTo>
                    <a:pt x="671" y="46"/>
                  </a:lnTo>
                  <a:lnTo>
                    <a:pt x="716" y="72"/>
                  </a:lnTo>
                  <a:lnTo>
                    <a:pt x="758" y="101"/>
                  </a:lnTo>
                  <a:lnTo>
                    <a:pt x="796" y="135"/>
                  </a:lnTo>
                  <a:lnTo>
                    <a:pt x="831" y="173"/>
                  </a:lnTo>
                  <a:lnTo>
                    <a:pt x="860" y="214"/>
                  </a:lnTo>
                  <a:lnTo>
                    <a:pt x="885" y="258"/>
                  </a:lnTo>
                  <a:lnTo>
                    <a:pt x="906" y="306"/>
                  </a:lnTo>
                  <a:lnTo>
                    <a:pt x="920" y="356"/>
                  </a:lnTo>
                  <a:lnTo>
                    <a:pt x="929" y="408"/>
                  </a:lnTo>
                  <a:lnTo>
                    <a:pt x="933" y="462"/>
                  </a:lnTo>
                  <a:lnTo>
                    <a:pt x="929" y="516"/>
                  </a:lnTo>
                  <a:lnTo>
                    <a:pt x="920" y="568"/>
                  </a:lnTo>
                  <a:lnTo>
                    <a:pt x="906" y="617"/>
                  </a:lnTo>
                  <a:lnTo>
                    <a:pt x="885" y="665"/>
                  </a:lnTo>
                  <a:lnTo>
                    <a:pt x="860" y="708"/>
                  </a:lnTo>
                  <a:lnTo>
                    <a:pt x="831" y="750"/>
                  </a:lnTo>
                  <a:lnTo>
                    <a:pt x="796" y="788"/>
                  </a:lnTo>
                  <a:lnTo>
                    <a:pt x="758" y="821"/>
                  </a:lnTo>
                  <a:lnTo>
                    <a:pt x="716" y="851"/>
                  </a:lnTo>
                  <a:lnTo>
                    <a:pt x="671" y="876"/>
                  </a:lnTo>
                  <a:lnTo>
                    <a:pt x="624" y="896"/>
                  </a:lnTo>
                  <a:lnTo>
                    <a:pt x="573" y="911"/>
                  </a:lnTo>
                  <a:lnTo>
                    <a:pt x="521" y="920"/>
                  </a:lnTo>
                  <a:lnTo>
                    <a:pt x="466" y="923"/>
                  </a:lnTo>
                  <a:lnTo>
                    <a:pt x="412" y="920"/>
                  </a:lnTo>
                  <a:lnTo>
                    <a:pt x="359" y="911"/>
                  </a:lnTo>
                  <a:lnTo>
                    <a:pt x="309" y="896"/>
                  </a:lnTo>
                  <a:lnTo>
                    <a:pt x="261" y="876"/>
                  </a:lnTo>
                  <a:lnTo>
                    <a:pt x="216" y="851"/>
                  </a:lnTo>
                  <a:lnTo>
                    <a:pt x="175" y="821"/>
                  </a:lnTo>
                  <a:lnTo>
                    <a:pt x="136" y="788"/>
                  </a:lnTo>
                  <a:lnTo>
                    <a:pt x="102" y="750"/>
                  </a:lnTo>
                  <a:lnTo>
                    <a:pt x="72" y="708"/>
                  </a:lnTo>
                  <a:lnTo>
                    <a:pt x="47" y="665"/>
                  </a:lnTo>
                  <a:lnTo>
                    <a:pt x="27" y="617"/>
                  </a:lnTo>
                  <a:lnTo>
                    <a:pt x="12" y="568"/>
                  </a:lnTo>
                  <a:lnTo>
                    <a:pt x="3" y="516"/>
                  </a:lnTo>
                  <a:lnTo>
                    <a:pt x="0" y="462"/>
                  </a:lnTo>
                  <a:lnTo>
                    <a:pt x="3" y="408"/>
                  </a:lnTo>
                  <a:lnTo>
                    <a:pt x="12" y="356"/>
                  </a:lnTo>
                  <a:lnTo>
                    <a:pt x="27" y="306"/>
                  </a:lnTo>
                  <a:lnTo>
                    <a:pt x="47" y="258"/>
                  </a:lnTo>
                  <a:lnTo>
                    <a:pt x="72" y="214"/>
                  </a:lnTo>
                  <a:lnTo>
                    <a:pt x="102" y="173"/>
                  </a:lnTo>
                  <a:lnTo>
                    <a:pt x="136" y="135"/>
                  </a:lnTo>
                  <a:lnTo>
                    <a:pt x="175" y="101"/>
                  </a:lnTo>
                  <a:lnTo>
                    <a:pt x="216" y="72"/>
                  </a:lnTo>
                  <a:lnTo>
                    <a:pt x="261" y="46"/>
                  </a:lnTo>
                  <a:lnTo>
                    <a:pt x="309" y="27"/>
                  </a:lnTo>
                  <a:lnTo>
                    <a:pt x="359" y="12"/>
                  </a:lnTo>
                  <a:lnTo>
                    <a:pt x="412" y="3"/>
                  </a:lnTo>
                  <a:lnTo>
                    <a:pt x="4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8"/>
            <p:cNvSpPr>
              <a:spLocks/>
            </p:cNvSpPr>
            <p:nvPr/>
          </p:nvSpPr>
          <p:spPr bwMode="auto">
            <a:xfrm>
              <a:off x="3158" y="437"/>
              <a:ext cx="151" cy="150"/>
            </a:xfrm>
            <a:custGeom>
              <a:avLst/>
              <a:gdLst>
                <a:gd name="T0" fmla="*/ 165 w 2120"/>
                <a:gd name="T1" fmla="*/ 3 h 2095"/>
                <a:gd name="T2" fmla="*/ 393 w 2120"/>
                <a:gd name="T3" fmla="*/ 28 h 2095"/>
                <a:gd name="T4" fmla="*/ 613 w 2120"/>
                <a:gd name="T5" fmla="*/ 77 h 2095"/>
                <a:gd name="T6" fmla="*/ 823 w 2120"/>
                <a:gd name="T7" fmla="*/ 148 h 2095"/>
                <a:gd name="T8" fmla="*/ 1023 w 2120"/>
                <a:gd name="T9" fmla="*/ 242 h 2095"/>
                <a:gd name="T10" fmla="*/ 1211 w 2120"/>
                <a:gd name="T11" fmla="*/ 354 h 2095"/>
                <a:gd name="T12" fmla="*/ 1385 w 2120"/>
                <a:gd name="T13" fmla="*/ 485 h 2095"/>
                <a:gd name="T14" fmla="*/ 1544 w 2120"/>
                <a:gd name="T15" fmla="*/ 634 h 2095"/>
                <a:gd name="T16" fmla="*/ 1686 w 2120"/>
                <a:gd name="T17" fmla="*/ 797 h 2095"/>
                <a:gd name="T18" fmla="*/ 1811 w 2120"/>
                <a:gd name="T19" fmla="*/ 975 h 2095"/>
                <a:gd name="T20" fmla="*/ 1917 w 2120"/>
                <a:gd name="T21" fmla="*/ 1167 h 2095"/>
                <a:gd name="T22" fmla="*/ 2001 w 2120"/>
                <a:gd name="T23" fmla="*/ 1369 h 2095"/>
                <a:gd name="T24" fmla="*/ 2064 w 2120"/>
                <a:gd name="T25" fmla="*/ 1582 h 2095"/>
                <a:gd name="T26" fmla="*/ 2104 w 2120"/>
                <a:gd name="T27" fmla="*/ 1803 h 2095"/>
                <a:gd name="T28" fmla="*/ 2118 w 2120"/>
                <a:gd name="T29" fmla="*/ 2032 h 2095"/>
                <a:gd name="T30" fmla="*/ 2117 w 2120"/>
                <a:gd name="T31" fmla="*/ 2063 h 2095"/>
                <a:gd name="T32" fmla="*/ 2100 w 2120"/>
                <a:gd name="T33" fmla="*/ 2086 h 2095"/>
                <a:gd name="T34" fmla="*/ 2071 w 2120"/>
                <a:gd name="T35" fmla="*/ 2095 h 2095"/>
                <a:gd name="T36" fmla="*/ 1462 w 2120"/>
                <a:gd name="T37" fmla="*/ 2092 h 2095"/>
                <a:gd name="T38" fmla="*/ 1438 w 2120"/>
                <a:gd name="T39" fmla="*/ 2075 h 2095"/>
                <a:gd name="T40" fmla="*/ 1428 w 2120"/>
                <a:gd name="T41" fmla="*/ 2047 h 2095"/>
                <a:gd name="T42" fmla="*/ 1415 w 2120"/>
                <a:gd name="T43" fmla="*/ 1862 h 2095"/>
                <a:gd name="T44" fmla="*/ 1378 w 2120"/>
                <a:gd name="T45" fmla="*/ 1685 h 2095"/>
                <a:gd name="T46" fmla="*/ 1320 w 2120"/>
                <a:gd name="T47" fmla="*/ 1516 h 2095"/>
                <a:gd name="T48" fmla="*/ 1239 w 2120"/>
                <a:gd name="T49" fmla="*/ 1358 h 2095"/>
                <a:gd name="T50" fmla="*/ 1140 w 2120"/>
                <a:gd name="T51" fmla="*/ 1213 h 2095"/>
                <a:gd name="T52" fmla="*/ 1023 w 2120"/>
                <a:gd name="T53" fmla="*/ 1082 h 2095"/>
                <a:gd name="T54" fmla="*/ 890 w 2120"/>
                <a:gd name="T55" fmla="*/ 967 h 2095"/>
                <a:gd name="T56" fmla="*/ 744 w 2120"/>
                <a:gd name="T57" fmla="*/ 868 h 2095"/>
                <a:gd name="T58" fmla="*/ 585 w 2120"/>
                <a:gd name="T59" fmla="*/ 789 h 2095"/>
                <a:gd name="T60" fmla="*/ 415 w 2120"/>
                <a:gd name="T61" fmla="*/ 731 h 2095"/>
                <a:gd name="T62" fmla="*/ 235 w 2120"/>
                <a:gd name="T63" fmla="*/ 694 h 2095"/>
                <a:gd name="T64" fmla="*/ 48 w 2120"/>
                <a:gd name="T65" fmla="*/ 682 h 2095"/>
                <a:gd name="T66" fmla="*/ 20 w 2120"/>
                <a:gd name="T67" fmla="*/ 673 h 2095"/>
                <a:gd name="T68" fmla="*/ 2 w 2120"/>
                <a:gd name="T69" fmla="*/ 649 h 2095"/>
                <a:gd name="T70" fmla="*/ 0 w 2120"/>
                <a:gd name="T71" fmla="*/ 49 h 2095"/>
                <a:gd name="T72" fmla="*/ 9 w 2120"/>
                <a:gd name="T73" fmla="*/ 19 h 2095"/>
                <a:gd name="T74" fmla="*/ 33 w 2120"/>
                <a:gd name="T75" fmla="*/ 2 h 2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0" h="2095">
                  <a:moveTo>
                    <a:pt x="48" y="0"/>
                  </a:moveTo>
                  <a:lnTo>
                    <a:pt x="165" y="3"/>
                  </a:lnTo>
                  <a:lnTo>
                    <a:pt x="280" y="12"/>
                  </a:lnTo>
                  <a:lnTo>
                    <a:pt x="393" y="28"/>
                  </a:lnTo>
                  <a:lnTo>
                    <a:pt x="504" y="50"/>
                  </a:lnTo>
                  <a:lnTo>
                    <a:pt x="613" y="77"/>
                  </a:lnTo>
                  <a:lnTo>
                    <a:pt x="719" y="111"/>
                  </a:lnTo>
                  <a:lnTo>
                    <a:pt x="823" y="148"/>
                  </a:lnTo>
                  <a:lnTo>
                    <a:pt x="925" y="193"/>
                  </a:lnTo>
                  <a:lnTo>
                    <a:pt x="1023" y="242"/>
                  </a:lnTo>
                  <a:lnTo>
                    <a:pt x="1119" y="296"/>
                  </a:lnTo>
                  <a:lnTo>
                    <a:pt x="1211" y="354"/>
                  </a:lnTo>
                  <a:lnTo>
                    <a:pt x="1300" y="417"/>
                  </a:lnTo>
                  <a:lnTo>
                    <a:pt x="1385" y="485"/>
                  </a:lnTo>
                  <a:lnTo>
                    <a:pt x="1467" y="558"/>
                  </a:lnTo>
                  <a:lnTo>
                    <a:pt x="1544" y="634"/>
                  </a:lnTo>
                  <a:lnTo>
                    <a:pt x="1617" y="713"/>
                  </a:lnTo>
                  <a:lnTo>
                    <a:pt x="1686" y="797"/>
                  </a:lnTo>
                  <a:lnTo>
                    <a:pt x="1751" y="885"/>
                  </a:lnTo>
                  <a:lnTo>
                    <a:pt x="1811" y="975"/>
                  </a:lnTo>
                  <a:lnTo>
                    <a:pt x="1866" y="1070"/>
                  </a:lnTo>
                  <a:lnTo>
                    <a:pt x="1917" y="1167"/>
                  </a:lnTo>
                  <a:lnTo>
                    <a:pt x="1962" y="1266"/>
                  </a:lnTo>
                  <a:lnTo>
                    <a:pt x="2001" y="1369"/>
                  </a:lnTo>
                  <a:lnTo>
                    <a:pt x="2035" y="1474"/>
                  </a:lnTo>
                  <a:lnTo>
                    <a:pt x="2064" y="1582"/>
                  </a:lnTo>
                  <a:lnTo>
                    <a:pt x="2086" y="1691"/>
                  </a:lnTo>
                  <a:lnTo>
                    <a:pt x="2104" y="1803"/>
                  </a:lnTo>
                  <a:lnTo>
                    <a:pt x="2114" y="1917"/>
                  </a:lnTo>
                  <a:lnTo>
                    <a:pt x="2118" y="2032"/>
                  </a:lnTo>
                  <a:lnTo>
                    <a:pt x="2120" y="2047"/>
                  </a:lnTo>
                  <a:lnTo>
                    <a:pt x="2117" y="2063"/>
                  </a:lnTo>
                  <a:lnTo>
                    <a:pt x="2111" y="2075"/>
                  </a:lnTo>
                  <a:lnTo>
                    <a:pt x="2100" y="2086"/>
                  </a:lnTo>
                  <a:lnTo>
                    <a:pt x="2086" y="2092"/>
                  </a:lnTo>
                  <a:lnTo>
                    <a:pt x="2071" y="2095"/>
                  </a:lnTo>
                  <a:lnTo>
                    <a:pt x="1477" y="2095"/>
                  </a:lnTo>
                  <a:lnTo>
                    <a:pt x="1462" y="2092"/>
                  </a:lnTo>
                  <a:lnTo>
                    <a:pt x="1448" y="2086"/>
                  </a:lnTo>
                  <a:lnTo>
                    <a:pt x="1438" y="2075"/>
                  </a:lnTo>
                  <a:lnTo>
                    <a:pt x="1431" y="2063"/>
                  </a:lnTo>
                  <a:lnTo>
                    <a:pt x="1428" y="2047"/>
                  </a:lnTo>
                  <a:lnTo>
                    <a:pt x="1425" y="1954"/>
                  </a:lnTo>
                  <a:lnTo>
                    <a:pt x="1415" y="1862"/>
                  </a:lnTo>
                  <a:lnTo>
                    <a:pt x="1400" y="1772"/>
                  </a:lnTo>
                  <a:lnTo>
                    <a:pt x="1378" y="1685"/>
                  </a:lnTo>
                  <a:lnTo>
                    <a:pt x="1351" y="1599"/>
                  </a:lnTo>
                  <a:lnTo>
                    <a:pt x="1320" y="1516"/>
                  </a:lnTo>
                  <a:lnTo>
                    <a:pt x="1281" y="1435"/>
                  </a:lnTo>
                  <a:lnTo>
                    <a:pt x="1239" y="1358"/>
                  </a:lnTo>
                  <a:lnTo>
                    <a:pt x="1192" y="1284"/>
                  </a:lnTo>
                  <a:lnTo>
                    <a:pt x="1140" y="1213"/>
                  </a:lnTo>
                  <a:lnTo>
                    <a:pt x="1084" y="1146"/>
                  </a:lnTo>
                  <a:lnTo>
                    <a:pt x="1023" y="1082"/>
                  </a:lnTo>
                  <a:lnTo>
                    <a:pt x="959" y="1022"/>
                  </a:lnTo>
                  <a:lnTo>
                    <a:pt x="890" y="967"/>
                  </a:lnTo>
                  <a:lnTo>
                    <a:pt x="819" y="915"/>
                  </a:lnTo>
                  <a:lnTo>
                    <a:pt x="744" y="868"/>
                  </a:lnTo>
                  <a:lnTo>
                    <a:pt x="666" y="826"/>
                  </a:lnTo>
                  <a:lnTo>
                    <a:pt x="585" y="789"/>
                  </a:lnTo>
                  <a:lnTo>
                    <a:pt x="501" y="757"/>
                  </a:lnTo>
                  <a:lnTo>
                    <a:pt x="415" y="731"/>
                  </a:lnTo>
                  <a:lnTo>
                    <a:pt x="326" y="709"/>
                  </a:lnTo>
                  <a:lnTo>
                    <a:pt x="235" y="694"/>
                  </a:lnTo>
                  <a:lnTo>
                    <a:pt x="143" y="685"/>
                  </a:lnTo>
                  <a:lnTo>
                    <a:pt x="48" y="682"/>
                  </a:lnTo>
                  <a:lnTo>
                    <a:pt x="33" y="680"/>
                  </a:lnTo>
                  <a:lnTo>
                    <a:pt x="20" y="673"/>
                  </a:lnTo>
                  <a:lnTo>
                    <a:pt x="9" y="663"/>
                  </a:lnTo>
                  <a:lnTo>
                    <a:pt x="2" y="649"/>
                  </a:lnTo>
                  <a:lnTo>
                    <a:pt x="0" y="634"/>
                  </a:lnTo>
                  <a:lnTo>
                    <a:pt x="0" y="49"/>
                  </a:lnTo>
                  <a:lnTo>
                    <a:pt x="2" y="32"/>
                  </a:lnTo>
                  <a:lnTo>
                    <a:pt x="9" y="19"/>
                  </a:lnTo>
                  <a:lnTo>
                    <a:pt x="20" y="9"/>
                  </a:lnTo>
                  <a:lnTo>
                    <a:pt x="33" y="2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9"/>
            <p:cNvSpPr>
              <a:spLocks/>
            </p:cNvSpPr>
            <p:nvPr/>
          </p:nvSpPr>
          <p:spPr bwMode="auto">
            <a:xfrm>
              <a:off x="3158" y="364"/>
              <a:ext cx="225" cy="223"/>
            </a:xfrm>
            <a:custGeom>
              <a:avLst/>
              <a:gdLst>
                <a:gd name="T0" fmla="*/ 48 w 3148"/>
                <a:gd name="T1" fmla="*/ 0 h 3111"/>
                <a:gd name="T2" fmla="*/ 328 w 3148"/>
                <a:gd name="T3" fmla="*/ 12 h 3111"/>
                <a:gd name="T4" fmla="*/ 602 w 3148"/>
                <a:gd name="T5" fmla="*/ 48 h 3111"/>
                <a:gd name="T6" fmla="*/ 868 w 3148"/>
                <a:gd name="T7" fmla="*/ 109 h 3111"/>
                <a:gd name="T8" fmla="*/ 1125 w 3148"/>
                <a:gd name="T9" fmla="*/ 190 h 3111"/>
                <a:gd name="T10" fmla="*/ 1371 w 3148"/>
                <a:gd name="T11" fmla="*/ 293 h 3111"/>
                <a:gd name="T12" fmla="*/ 1606 w 3148"/>
                <a:gd name="T13" fmla="*/ 416 h 3111"/>
                <a:gd name="T14" fmla="*/ 1828 w 3148"/>
                <a:gd name="T15" fmla="*/ 558 h 3111"/>
                <a:gd name="T16" fmla="*/ 2038 w 3148"/>
                <a:gd name="T17" fmla="*/ 716 h 3111"/>
                <a:gd name="T18" fmla="*/ 2231 w 3148"/>
                <a:gd name="T19" fmla="*/ 893 h 3111"/>
                <a:gd name="T20" fmla="*/ 2411 w 3148"/>
                <a:gd name="T21" fmla="*/ 1084 h 3111"/>
                <a:gd name="T22" fmla="*/ 2573 w 3148"/>
                <a:gd name="T23" fmla="*/ 1290 h 3111"/>
                <a:gd name="T24" fmla="*/ 2717 w 3148"/>
                <a:gd name="T25" fmla="*/ 1510 h 3111"/>
                <a:gd name="T26" fmla="*/ 2842 w 3148"/>
                <a:gd name="T27" fmla="*/ 1742 h 3111"/>
                <a:gd name="T28" fmla="*/ 2947 w 3148"/>
                <a:gd name="T29" fmla="*/ 1984 h 3111"/>
                <a:gd name="T30" fmla="*/ 3031 w 3148"/>
                <a:gd name="T31" fmla="*/ 2238 h 3111"/>
                <a:gd name="T32" fmla="*/ 3093 w 3148"/>
                <a:gd name="T33" fmla="*/ 2500 h 3111"/>
                <a:gd name="T34" fmla="*/ 3131 w 3148"/>
                <a:gd name="T35" fmla="*/ 2770 h 3111"/>
                <a:gd name="T36" fmla="*/ 3145 w 3148"/>
                <a:gd name="T37" fmla="*/ 3048 h 3111"/>
                <a:gd name="T38" fmla="*/ 3145 w 3148"/>
                <a:gd name="T39" fmla="*/ 3079 h 3111"/>
                <a:gd name="T40" fmla="*/ 3128 w 3148"/>
                <a:gd name="T41" fmla="*/ 3102 h 3111"/>
                <a:gd name="T42" fmla="*/ 3099 w 3148"/>
                <a:gd name="T43" fmla="*/ 3111 h 3111"/>
                <a:gd name="T44" fmla="*/ 2471 w 3148"/>
                <a:gd name="T45" fmla="*/ 3108 h 3111"/>
                <a:gd name="T46" fmla="*/ 2448 w 3148"/>
                <a:gd name="T47" fmla="*/ 3091 h 3111"/>
                <a:gd name="T48" fmla="*/ 2438 w 3148"/>
                <a:gd name="T49" fmla="*/ 3063 h 3111"/>
                <a:gd name="T50" fmla="*/ 2425 w 3148"/>
                <a:gd name="T51" fmla="*/ 2814 h 3111"/>
                <a:gd name="T52" fmla="*/ 2387 w 3148"/>
                <a:gd name="T53" fmla="*/ 2573 h 3111"/>
                <a:gd name="T54" fmla="*/ 2324 w 3148"/>
                <a:gd name="T55" fmla="*/ 2339 h 3111"/>
                <a:gd name="T56" fmla="*/ 2239 w 3148"/>
                <a:gd name="T57" fmla="*/ 2116 h 3111"/>
                <a:gd name="T58" fmla="*/ 2132 w 3148"/>
                <a:gd name="T59" fmla="*/ 1905 h 3111"/>
                <a:gd name="T60" fmla="*/ 2004 w 3148"/>
                <a:gd name="T61" fmla="*/ 1706 h 3111"/>
                <a:gd name="T62" fmla="*/ 1859 w 3148"/>
                <a:gd name="T63" fmla="*/ 1521 h 3111"/>
                <a:gd name="T64" fmla="*/ 1695 w 3148"/>
                <a:gd name="T65" fmla="*/ 1351 h 3111"/>
                <a:gd name="T66" fmla="*/ 1516 w 3148"/>
                <a:gd name="T67" fmla="*/ 1198 h 3111"/>
                <a:gd name="T68" fmla="*/ 1322 w 3148"/>
                <a:gd name="T69" fmla="*/ 1063 h 3111"/>
                <a:gd name="T70" fmla="*/ 1114 w 3148"/>
                <a:gd name="T71" fmla="*/ 946 h 3111"/>
                <a:gd name="T72" fmla="*/ 893 w 3148"/>
                <a:gd name="T73" fmla="*/ 852 h 3111"/>
                <a:gd name="T74" fmla="*/ 663 w 3148"/>
                <a:gd name="T75" fmla="*/ 777 h 3111"/>
                <a:gd name="T76" fmla="*/ 423 w 3148"/>
                <a:gd name="T77" fmla="*/ 728 h 3111"/>
                <a:gd name="T78" fmla="*/ 175 w 3148"/>
                <a:gd name="T79" fmla="*/ 702 h 3111"/>
                <a:gd name="T80" fmla="*/ 33 w 3148"/>
                <a:gd name="T81" fmla="*/ 696 h 3111"/>
                <a:gd name="T82" fmla="*/ 9 w 3148"/>
                <a:gd name="T83" fmla="*/ 679 h 3111"/>
                <a:gd name="T84" fmla="*/ 0 w 3148"/>
                <a:gd name="T85" fmla="*/ 650 h 3111"/>
                <a:gd name="T86" fmla="*/ 0 w 3148"/>
                <a:gd name="T87" fmla="*/ 47 h 3111"/>
                <a:gd name="T88" fmla="*/ 9 w 3148"/>
                <a:gd name="T89" fmla="*/ 19 h 3111"/>
                <a:gd name="T90" fmla="*/ 33 w 3148"/>
                <a:gd name="T91" fmla="*/ 2 h 3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48" h="3111">
                  <a:moveTo>
                    <a:pt x="48" y="0"/>
                  </a:moveTo>
                  <a:lnTo>
                    <a:pt x="48" y="0"/>
                  </a:lnTo>
                  <a:lnTo>
                    <a:pt x="189" y="3"/>
                  </a:lnTo>
                  <a:lnTo>
                    <a:pt x="328" y="12"/>
                  </a:lnTo>
                  <a:lnTo>
                    <a:pt x="466" y="27"/>
                  </a:lnTo>
                  <a:lnTo>
                    <a:pt x="602" y="48"/>
                  </a:lnTo>
                  <a:lnTo>
                    <a:pt x="736" y="75"/>
                  </a:lnTo>
                  <a:lnTo>
                    <a:pt x="868" y="109"/>
                  </a:lnTo>
                  <a:lnTo>
                    <a:pt x="997" y="146"/>
                  </a:lnTo>
                  <a:lnTo>
                    <a:pt x="1125" y="190"/>
                  </a:lnTo>
                  <a:lnTo>
                    <a:pt x="1250" y="239"/>
                  </a:lnTo>
                  <a:lnTo>
                    <a:pt x="1371" y="293"/>
                  </a:lnTo>
                  <a:lnTo>
                    <a:pt x="1489" y="352"/>
                  </a:lnTo>
                  <a:lnTo>
                    <a:pt x="1606" y="416"/>
                  </a:lnTo>
                  <a:lnTo>
                    <a:pt x="1719" y="484"/>
                  </a:lnTo>
                  <a:lnTo>
                    <a:pt x="1828" y="558"/>
                  </a:lnTo>
                  <a:lnTo>
                    <a:pt x="1935" y="635"/>
                  </a:lnTo>
                  <a:lnTo>
                    <a:pt x="2038" y="716"/>
                  </a:lnTo>
                  <a:lnTo>
                    <a:pt x="2137" y="802"/>
                  </a:lnTo>
                  <a:lnTo>
                    <a:pt x="2231" y="893"/>
                  </a:lnTo>
                  <a:lnTo>
                    <a:pt x="2323" y="986"/>
                  </a:lnTo>
                  <a:lnTo>
                    <a:pt x="2411" y="1084"/>
                  </a:lnTo>
                  <a:lnTo>
                    <a:pt x="2494" y="1185"/>
                  </a:lnTo>
                  <a:lnTo>
                    <a:pt x="2573" y="1290"/>
                  </a:lnTo>
                  <a:lnTo>
                    <a:pt x="2647" y="1399"/>
                  </a:lnTo>
                  <a:lnTo>
                    <a:pt x="2717" y="1510"/>
                  </a:lnTo>
                  <a:lnTo>
                    <a:pt x="2782" y="1624"/>
                  </a:lnTo>
                  <a:lnTo>
                    <a:pt x="2842" y="1742"/>
                  </a:lnTo>
                  <a:lnTo>
                    <a:pt x="2897" y="1862"/>
                  </a:lnTo>
                  <a:lnTo>
                    <a:pt x="2947" y="1984"/>
                  </a:lnTo>
                  <a:lnTo>
                    <a:pt x="2992" y="2110"/>
                  </a:lnTo>
                  <a:lnTo>
                    <a:pt x="3031" y="2238"/>
                  </a:lnTo>
                  <a:lnTo>
                    <a:pt x="3065" y="2368"/>
                  </a:lnTo>
                  <a:lnTo>
                    <a:pt x="3093" y="2500"/>
                  </a:lnTo>
                  <a:lnTo>
                    <a:pt x="3116" y="2635"/>
                  </a:lnTo>
                  <a:lnTo>
                    <a:pt x="3131" y="2770"/>
                  </a:lnTo>
                  <a:lnTo>
                    <a:pt x="3141" y="2909"/>
                  </a:lnTo>
                  <a:lnTo>
                    <a:pt x="3145" y="3048"/>
                  </a:lnTo>
                  <a:lnTo>
                    <a:pt x="3148" y="3063"/>
                  </a:lnTo>
                  <a:lnTo>
                    <a:pt x="3145" y="3079"/>
                  </a:lnTo>
                  <a:lnTo>
                    <a:pt x="3138" y="3091"/>
                  </a:lnTo>
                  <a:lnTo>
                    <a:pt x="3128" y="3102"/>
                  </a:lnTo>
                  <a:lnTo>
                    <a:pt x="3115" y="3108"/>
                  </a:lnTo>
                  <a:lnTo>
                    <a:pt x="3099" y="3111"/>
                  </a:lnTo>
                  <a:lnTo>
                    <a:pt x="2487" y="3111"/>
                  </a:lnTo>
                  <a:lnTo>
                    <a:pt x="2471" y="3108"/>
                  </a:lnTo>
                  <a:lnTo>
                    <a:pt x="2458" y="3102"/>
                  </a:lnTo>
                  <a:lnTo>
                    <a:pt x="2448" y="3091"/>
                  </a:lnTo>
                  <a:lnTo>
                    <a:pt x="2440" y="3079"/>
                  </a:lnTo>
                  <a:lnTo>
                    <a:pt x="2438" y="3063"/>
                  </a:lnTo>
                  <a:lnTo>
                    <a:pt x="2435" y="2938"/>
                  </a:lnTo>
                  <a:lnTo>
                    <a:pt x="2425" y="2814"/>
                  </a:lnTo>
                  <a:lnTo>
                    <a:pt x="2409" y="2692"/>
                  </a:lnTo>
                  <a:lnTo>
                    <a:pt x="2387" y="2573"/>
                  </a:lnTo>
                  <a:lnTo>
                    <a:pt x="2358" y="2454"/>
                  </a:lnTo>
                  <a:lnTo>
                    <a:pt x="2324" y="2339"/>
                  </a:lnTo>
                  <a:lnTo>
                    <a:pt x="2284" y="2226"/>
                  </a:lnTo>
                  <a:lnTo>
                    <a:pt x="2239" y="2116"/>
                  </a:lnTo>
                  <a:lnTo>
                    <a:pt x="2187" y="2008"/>
                  </a:lnTo>
                  <a:lnTo>
                    <a:pt x="2132" y="1905"/>
                  </a:lnTo>
                  <a:lnTo>
                    <a:pt x="2070" y="1804"/>
                  </a:lnTo>
                  <a:lnTo>
                    <a:pt x="2004" y="1706"/>
                  </a:lnTo>
                  <a:lnTo>
                    <a:pt x="1934" y="1611"/>
                  </a:lnTo>
                  <a:lnTo>
                    <a:pt x="1859" y="1521"/>
                  </a:lnTo>
                  <a:lnTo>
                    <a:pt x="1779" y="1434"/>
                  </a:lnTo>
                  <a:lnTo>
                    <a:pt x="1695" y="1351"/>
                  </a:lnTo>
                  <a:lnTo>
                    <a:pt x="1608" y="1272"/>
                  </a:lnTo>
                  <a:lnTo>
                    <a:pt x="1516" y="1198"/>
                  </a:lnTo>
                  <a:lnTo>
                    <a:pt x="1420" y="1128"/>
                  </a:lnTo>
                  <a:lnTo>
                    <a:pt x="1322" y="1063"/>
                  </a:lnTo>
                  <a:lnTo>
                    <a:pt x="1219" y="1002"/>
                  </a:lnTo>
                  <a:lnTo>
                    <a:pt x="1114" y="946"/>
                  </a:lnTo>
                  <a:lnTo>
                    <a:pt x="1006" y="897"/>
                  </a:lnTo>
                  <a:lnTo>
                    <a:pt x="893" y="852"/>
                  </a:lnTo>
                  <a:lnTo>
                    <a:pt x="780" y="812"/>
                  </a:lnTo>
                  <a:lnTo>
                    <a:pt x="663" y="777"/>
                  </a:lnTo>
                  <a:lnTo>
                    <a:pt x="544" y="750"/>
                  </a:lnTo>
                  <a:lnTo>
                    <a:pt x="423" y="728"/>
                  </a:lnTo>
                  <a:lnTo>
                    <a:pt x="300" y="711"/>
                  </a:lnTo>
                  <a:lnTo>
                    <a:pt x="175" y="702"/>
                  </a:lnTo>
                  <a:lnTo>
                    <a:pt x="48" y="698"/>
                  </a:lnTo>
                  <a:lnTo>
                    <a:pt x="33" y="696"/>
                  </a:lnTo>
                  <a:lnTo>
                    <a:pt x="20" y="689"/>
                  </a:lnTo>
                  <a:lnTo>
                    <a:pt x="9" y="679"/>
                  </a:lnTo>
                  <a:lnTo>
                    <a:pt x="2" y="665"/>
                  </a:lnTo>
                  <a:lnTo>
                    <a:pt x="0" y="650"/>
                  </a:lnTo>
                  <a:lnTo>
                    <a:pt x="0" y="597"/>
                  </a:lnTo>
                  <a:lnTo>
                    <a:pt x="0" y="47"/>
                  </a:lnTo>
                  <a:lnTo>
                    <a:pt x="2" y="32"/>
                  </a:lnTo>
                  <a:lnTo>
                    <a:pt x="9" y="19"/>
                  </a:lnTo>
                  <a:lnTo>
                    <a:pt x="20" y="9"/>
                  </a:lnTo>
                  <a:lnTo>
                    <a:pt x="33" y="2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2" name="Freeform 24"/>
          <p:cNvSpPr>
            <a:spLocks noEditPoints="1"/>
          </p:cNvSpPr>
          <p:nvPr/>
        </p:nvSpPr>
        <p:spPr bwMode="auto">
          <a:xfrm>
            <a:off x="7935861" y="993577"/>
            <a:ext cx="489129" cy="452565"/>
          </a:xfrm>
          <a:custGeom>
            <a:avLst/>
            <a:gdLst>
              <a:gd name="T0" fmla="*/ 1339 w 3519"/>
              <a:gd name="T1" fmla="*/ 1199 h 3505"/>
              <a:gd name="T2" fmla="*/ 1076 w 3519"/>
              <a:gd name="T3" fmla="*/ 1620 h 3505"/>
              <a:gd name="T4" fmla="*/ 1170 w 3519"/>
              <a:gd name="T5" fmla="*/ 2120 h 3505"/>
              <a:gd name="T6" fmla="*/ 1564 w 3519"/>
              <a:gd name="T7" fmla="*/ 2417 h 3505"/>
              <a:gd name="T8" fmla="*/ 2074 w 3519"/>
              <a:gd name="T9" fmla="*/ 2371 h 3505"/>
              <a:gd name="T10" fmla="*/ 2408 w 3519"/>
              <a:gd name="T11" fmla="*/ 2007 h 3505"/>
              <a:gd name="T12" fmla="*/ 2408 w 3519"/>
              <a:gd name="T13" fmla="*/ 1497 h 3505"/>
              <a:gd name="T14" fmla="*/ 2074 w 3519"/>
              <a:gd name="T15" fmla="*/ 1132 h 3505"/>
              <a:gd name="T16" fmla="*/ 1904 w 3519"/>
              <a:gd name="T17" fmla="*/ 962 h 3505"/>
              <a:gd name="T18" fmla="*/ 2376 w 3519"/>
              <a:gd name="T19" fmla="*/ 1235 h 3505"/>
              <a:gd name="T20" fmla="*/ 2566 w 3519"/>
              <a:gd name="T21" fmla="*/ 1752 h 3505"/>
              <a:gd name="T22" fmla="*/ 2376 w 3519"/>
              <a:gd name="T23" fmla="*/ 2269 h 3505"/>
              <a:gd name="T24" fmla="*/ 1904 w 3519"/>
              <a:gd name="T25" fmla="*/ 2542 h 3505"/>
              <a:gd name="T26" fmla="*/ 1353 w 3519"/>
              <a:gd name="T27" fmla="*/ 2445 h 3505"/>
              <a:gd name="T28" fmla="*/ 1004 w 3519"/>
              <a:gd name="T29" fmla="*/ 2032 h 3505"/>
              <a:gd name="T30" fmla="*/ 1004 w 3519"/>
              <a:gd name="T31" fmla="*/ 1472 h 3505"/>
              <a:gd name="T32" fmla="*/ 1353 w 3519"/>
              <a:gd name="T33" fmla="*/ 1058 h 3505"/>
              <a:gd name="T34" fmla="*/ 1514 w 3519"/>
              <a:gd name="T35" fmla="*/ 112 h 3505"/>
              <a:gd name="T36" fmla="*/ 1194 w 3519"/>
              <a:gd name="T37" fmla="*/ 672 h 3505"/>
              <a:gd name="T38" fmla="*/ 771 w 3519"/>
              <a:gd name="T39" fmla="*/ 418 h 3505"/>
              <a:gd name="T40" fmla="*/ 421 w 3519"/>
              <a:gd name="T41" fmla="*/ 771 h 3505"/>
              <a:gd name="T42" fmla="*/ 633 w 3519"/>
              <a:gd name="T43" fmla="*/ 1249 h 3505"/>
              <a:gd name="T44" fmla="*/ 110 w 3519"/>
              <a:gd name="T45" fmla="*/ 1519 h 3505"/>
              <a:gd name="T46" fmla="*/ 592 w 3519"/>
              <a:gd name="T47" fmla="*/ 2194 h 3505"/>
              <a:gd name="T48" fmla="*/ 421 w 3519"/>
              <a:gd name="T49" fmla="*/ 2728 h 3505"/>
              <a:gd name="T50" fmla="*/ 764 w 3519"/>
              <a:gd name="T51" fmla="*/ 3082 h 3505"/>
              <a:gd name="T52" fmla="*/ 1070 w 3519"/>
              <a:gd name="T53" fmla="*/ 2799 h 3505"/>
              <a:gd name="T54" fmla="*/ 1503 w 3519"/>
              <a:gd name="T55" fmla="*/ 3373 h 3505"/>
              <a:gd name="T56" fmla="*/ 2016 w 3519"/>
              <a:gd name="T57" fmla="*/ 2977 h 3505"/>
              <a:gd name="T58" fmla="*/ 2730 w 3519"/>
              <a:gd name="T59" fmla="*/ 3079 h 3505"/>
              <a:gd name="T60" fmla="*/ 2760 w 3519"/>
              <a:gd name="T61" fmla="*/ 3079 h 3505"/>
              <a:gd name="T62" fmla="*/ 2860 w 3519"/>
              <a:gd name="T63" fmla="*/ 2328 h 3505"/>
              <a:gd name="T64" fmla="*/ 3407 w 3519"/>
              <a:gd name="T65" fmla="*/ 1997 h 3505"/>
              <a:gd name="T66" fmla="*/ 2931 w 3519"/>
              <a:gd name="T67" fmla="*/ 1387 h 3505"/>
              <a:gd name="T68" fmla="*/ 3099 w 3519"/>
              <a:gd name="T69" fmla="*/ 770 h 3505"/>
              <a:gd name="T70" fmla="*/ 2743 w 3519"/>
              <a:gd name="T71" fmla="*/ 418 h 3505"/>
              <a:gd name="T72" fmla="*/ 2258 w 3519"/>
              <a:gd name="T73" fmla="*/ 645 h 3505"/>
              <a:gd name="T74" fmla="*/ 1994 w 3519"/>
              <a:gd name="T75" fmla="*/ 109 h 3505"/>
              <a:gd name="T76" fmla="*/ 2104 w 3519"/>
              <a:gd name="T77" fmla="*/ 57 h 3505"/>
              <a:gd name="T78" fmla="*/ 2404 w 3519"/>
              <a:gd name="T79" fmla="*/ 594 h 3505"/>
              <a:gd name="T80" fmla="*/ 2818 w 3519"/>
              <a:gd name="T81" fmla="*/ 331 h 3505"/>
              <a:gd name="T82" fmla="*/ 3199 w 3519"/>
              <a:gd name="T83" fmla="*/ 820 h 3505"/>
              <a:gd name="T84" fmla="*/ 3388 w 3519"/>
              <a:gd name="T85" fmla="*/ 1387 h 3505"/>
              <a:gd name="T86" fmla="*/ 3519 w 3519"/>
              <a:gd name="T87" fmla="*/ 1519 h 3505"/>
              <a:gd name="T88" fmla="*/ 3414 w 3519"/>
              <a:gd name="T89" fmla="*/ 2114 h 3505"/>
              <a:gd name="T90" fmla="*/ 3187 w 3519"/>
              <a:gd name="T91" fmla="*/ 2661 h 3505"/>
              <a:gd name="T92" fmla="*/ 2838 w 3519"/>
              <a:gd name="T93" fmla="*/ 3156 h 3505"/>
              <a:gd name="T94" fmla="*/ 2652 w 3519"/>
              <a:gd name="T95" fmla="*/ 3156 h 3505"/>
              <a:gd name="T96" fmla="*/ 2115 w 3519"/>
              <a:gd name="T97" fmla="*/ 3424 h 3505"/>
              <a:gd name="T98" fmla="*/ 1499 w 3519"/>
              <a:gd name="T99" fmla="*/ 3501 h 3505"/>
              <a:gd name="T100" fmla="*/ 1393 w 3519"/>
              <a:gd name="T101" fmla="*/ 3065 h 3505"/>
              <a:gd name="T102" fmla="*/ 799 w 3519"/>
              <a:gd name="T103" fmla="*/ 3191 h 3505"/>
              <a:gd name="T104" fmla="*/ 321 w 3519"/>
              <a:gd name="T105" fmla="*/ 2783 h 3505"/>
              <a:gd name="T106" fmla="*/ 536 w 3519"/>
              <a:gd name="T107" fmla="*/ 2345 h 3505"/>
              <a:gd name="T108" fmla="*/ 39 w 3519"/>
              <a:gd name="T109" fmla="*/ 2079 h 3505"/>
              <a:gd name="T110" fmla="*/ 23 w 3519"/>
              <a:gd name="T111" fmla="*/ 1445 h 3505"/>
              <a:gd name="T112" fmla="*/ 517 w 3519"/>
              <a:gd name="T113" fmla="*/ 1240 h 3505"/>
              <a:gd name="T114" fmla="*/ 314 w 3519"/>
              <a:gd name="T115" fmla="*/ 745 h 3505"/>
              <a:gd name="T116" fmla="*/ 774 w 3519"/>
              <a:gd name="T117" fmla="*/ 310 h 3505"/>
              <a:gd name="T118" fmla="*/ 1321 w 3519"/>
              <a:gd name="T119" fmla="*/ 500 h 3505"/>
              <a:gd name="T120" fmla="*/ 1474 w 3519"/>
              <a:gd name="T121" fmla="*/ 9 h 3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19" h="3505">
                <a:moveTo>
                  <a:pt x="1760" y="1058"/>
                </a:moveTo>
                <a:lnTo>
                  <a:pt x="1693" y="1061"/>
                </a:lnTo>
                <a:lnTo>
                  <a:pt x="1628" y="1071"/>
                </a:lnTo>
                <a:lnTo>
                  <a:pt x="1564" y="1086"/>
                </a:lnTo>
                <a:lnTo>
                  <a:pt x="1503" y="1107"/>
                </a:lnTo>
                <a:lnTo>
                  <a:pt x="1446" y="1132"/>
                </a:lnTo>
                <a:lnTo>
                  <a:pt x="1391" y="1164"/>
                </a:lnTo>
                <a:lnTo>
                  <a:pt x="1339" y="1199"/>
                </a:lnTo>
                <a:lnTo>
                  <a:pt x="1290" y="1240"/>
                </a:lnTo>
                <a:lnTo>
                  <a:pt x="1246" y="1285"/>
                </a:lnTo>
                <a:lnTo>
                  <a:pt x="1206" y="1332"/>
                </a:lnTo>
                <a:lnTo>
                  <a:pt x="1170" y="1384"/>
                </a:lnTo>
                <a:lnTo>
                  <a:pt x="1138" y="1439"/>
                </a:lnTo>
                <a:lnTo>
                  <a:pt x="1112" y="1497"/>
                </a:lnTo>
                <a:lnTo>
                  <a:pt x="1091" y="1557"/>
                </a:lnTo>
                <a:lnTo>
                  <a:pt x="1076" y="1620"/>
                </a:lnTo>
                <a:lnTo>
                  <a:pt x="1067" y="1685"/>
                </a:lnTo>
                <a:lnTo>
                  <a:pt x="1064" y="1752"/>
                </a:lnTo>
                <a:lnTo>
                  <a:pt x="1067" y="1819"/>
                </a:lnTo>
                <a:lnTo>
                  <a:pt x="1076" y="1883"/>
                </a:lnTo>
                <a:lnTo>
                  <a:pt x="1091" y="1946"/>
                </a:lnTo>
                <a:lnTo>
                  <a:pt x="1112" y="2007"/>
                </a:lnTo>
                <a:lnTo>
                  <a:pt x="1138" y="2065"/>
                </a:lnTo>
                <a:lnTo>
                  <a:pt x="1170" y="2120"/>
                </a:lnTo>
                <a:lnTo>
                  <a:pt x="1206" y="2171"/>
                </a:lnTo>
                <a:lnTo>
                  <a:pt x="1246" y="2220"/>
                </a:lnTo>
                <a:lnTo>
                  <a:pt x="1290" y="2264"/>
                </a:lnTo>
                <a:lnTo>
                  <a:pt x="1339" y="2304"/>
                </a:lnTo>
                <a:lnTo>
                  <a:pt x="1391" y="2340"/>
                </a:lnTo>
                <a:lnTo>
                  <a:pt x="1446" y="2371"/>
                </a:lnTo>
                <a:lnTo>
                  <a:pt x="1503" y="2397"/>
                </a:lnTo>
                <a:lnTo>
                  <a:pt x="1564" y="2417"/>
                </a:lnTo>
                <a:lnTo>
                  <a:pt x="1628" y="2433"/>
                </a:lnTo>
                <a:lnTo>
                  <a:pt x="1693" y="2442"/>
                </a:lnTo>
                <a:lnTo>
                  <a:pt x="1760" y="2445"/>
                </a:lnTo>
                <a:lnTo>
                  <a:pt x="1827" y="2442"/>
                </a:lnTo>
                <a:lnTo>
                  <a:pt x="1892" y="2433"/>
                </a:lnTo>
                <a:lnTo>
                  <a:pt x="1955" y="2417"/>
                </a:lnTo>
                <a:lnTo>
                  <a:pt x="2016" y="2397"/>
                </a:lnTo>
                <a:lnTo>
                  <a:pt x="2074" y="2371"/>
                </a:lnTo>
                <a:lnTo>
                  <a:pt x="2129" y="2340"/>
                </a:lnTo>
                <a:lnTo>
                  <a:pt x="2181" y="2304"/>
                </a:lnTo>
                <a:lnTo>
                  <a:pt x="2229" y="2264"/>
                </a:lnTo>
                <a:lnTo>
                  <a:pt x="2274" y="2220"/>
                </a:lnTo>
                <a:lnTo>
                  <a:pt x="2315" y="2171"/>
                </a:lnTo>
                <a:lnTo>
                  <a:pt x="2350" y="2120"/>
                </a:lnTo>
                <a:lnTo>
                  <a:pt x="2382" y="2065"/>
                </a:lnTo>
                <a:lnTo>
                  <a:pt x="2408" y="2007"/>
                </a:lnTo>
                <a:lnTo>
                  <a:pt x="2428" y="1946"/>
                </a:lnTo>
                <a:lnTo>
                  <a:pt x="2444" y="1883"/>
                </a:lnTo>
                <a:lnTo>
                  <a:pt x="2453" y="1819"/>
                </a:lnTo>
                <a:lnTo>
                  <a:pt x="2457" y="1752"/>
                </a:lnTo>
                <a:lnTo>
                  <a:pt x="2453" y="1685"/>
                </a:lnTo>
                <a:lnTo>
                  <a:pt x="2444" y="1620"/>
                </a:lnTo>
                <a:lnTo>
                  <a:pt x="2428" y="1557"/>
                </a:lnTo>
                <a:lnTo>
                  <a:pt x="2408" y="1497"/>
                </a:lnTo>
                <a:lnTo>
                  <a:pt x="2382" y="1439"/>
                </a:lnTo>
                <a:lnTo>
                  <a:pt x="2350" y="1384"/>
                </a:lnTo>
                <a:lnTo>
                  <a:pt x="2315" y="1332"/>
                </a:lnTo>
                <a:lnTo>
                  <a:pt x="2274" y="1285"/>
                </a:lnTo>
                <a:lnTo>
                  <a:pt x="2229" y="1240"/>
                </a:lnTo>
                <a:lnTo>
                  <a:pt x="2181" y="1199"/>
                </a:lnTo>
                <a:lnTo>
                  <a:pt x="2129" y="1164"/>
                </a:lnTo>
                <a:lnTo>
                  <a:pt x="2074" y="1132"/>
                </a:lnTo>
                <a:lnTo>
                  <a:pt x="2016" y="1107"/>
                </a:lnTo>
                <a:lnTo>
                  <a:pt x="1955" y="1086"/>
                </a:lnTo>
                <a:lnTo>
                  <a:pt x="1892" y="1071"/>
                </a:lnTo>
                <a:lnTo>
                  <a:pt x="1827" y="1061"/>
                </a:lnTo>
                <a:lnTo>
                  <a:pt x="1760" y="1058"/>
                </a:lnTo>
                <a:close/>
                <a:moveTo>
                  <a:pt x="1760" y="949"/>
                </a:moveTo>
                <a:lnTo>
                  <a:pt x="1833" y="952"/>
                </a:lnTo>
                <a:lnTo>
                  <a:pt x="1904" y="962"/>
                </a:lnTo>
                <a:lnTo>
                  <a:pt x="1974" y="977"/>
                </a:lnTo>
                <a:lnTo>
                  <a:pt x="2041" y="999"/>
                </a:lnTo>
                <a:lnTo>
                  <a:pt x="2106" y="1026"/>
                </a:lnTo>
                <a:lnTo>
                  <a:pt x="2166" y="1058"/>
                </a:lnTo>
                <a:lnTo>
                  <a:pt x="2225" y="1096"/>
                </a:lnTo>
                <a:lnTo>
                  <a:pt x="2279" y="1138"/>
                </a:lnTo>
                <a:lnTo>
                  <a:pt x="2330" y="1184"/>
                </a:lnTo>
                <a:lnTo>
                  <a:pt x="2376" y="1235"/>
                </a:lnTo>
                <a:lnTo>
                  <a:pt x="2419" y="1289"/>
                </a:lnTo>
                <a:lnTo>
                  <a:pt x="2457" y="1347"/>
                </a:lnTo>
                <a:lnTo>
                  <a:pt x="2489" y="1408"/>
                </a:lnTo>
                <a:lnTo>
                  <a:pt x="2516" y="1472"/>
                </a:lnTo>
                <a:lnTo>
                  <a:pt x="2538" y="1538"/>
                </a:lnTo>
                <a:lnTo>
                  <a:pt x="2553" y="1608"/>
                </a:lnTo>
                <a:lnTo>
                  <a:pt x="2563" y="1678"/>
                </a:lnTo>
                <a:lnTo>
                  <a:pt x="2566" y="1752"/>
                </a:lnTo>
                <a:lnTo>
                  <a:pt x="2563" y="1825"/>
                </a:lnTo>
                <a:lnTo>
                  <a:pt x="2553" y="1896"/>
                </a:lnTo>
                <a:lnTo>
                  <a:pt x="2538" y="1965"/>
                </a:lnTo>
                <a:lnTo>
                  <a:pt x="2516" y="2032"/>
                </a:lnTo>
                <a:lnTo>
                  <a:pt x="2489" y="2096"/>
                </a:lnTo>
                <a:lnTo>
                  <a:pt x="2457" y="2157"/>
                </a:lnTo>
                <a:lnTo>
                  <a:pt x="2419" y="2214"/>
                </a:lnTo>
                <a:lnTo>
                  <a:pt x="2376" y="2269"/>
                </a:lnTo>
                <a:lnTo>
                  <a:pt x="2330" y="2319"/>
                </a:lnTo>
                <a:lnTo>
                  <a:pt x="2279" y="2365"/>
                </a:lnTo>
                <a:lnTo>
                  <a:pt x="2225" y="2408"/>
                </a:lnTo>
                <a:lnTo>
                  <a:pt x="2166" y="2445"/>
                </a:lnTo>
                <a:lnTo>
                  <a:pt x="2106" y="2478"/>
                </a:lnTo>
                <a:lnTo>
                  <a:pt x="2041" y="2505"/>
                </a:lnTo>
                <a:lnTo>
                  <a:pt x="1974" y="2526"/>
                </a:lnTo>
                <a:lnTo>
                  <a:pt x="1904" y="2542"/>
                </a:lnTo>
                <a:lnTo>
                  <a:pt x="1833" y="2552"/>
                </a:lnTo>
                <a:lnTo>
                  <a:pt x="1760" y="2555"/>
                </a:lnTo>
                <a:lnTo>
                  <a:pt x="1686" y="2552"/>
                </a:lnTo>
                <a:lnTo>
                  <a:pt x="1615" y="2542"/>
                </a:lnTo>
                <a:lnTo>
                  <a:pt x="1546" y="2526"/>
                </a:lnTo>
                <a:lnTo>
                  <a:pt x="1478" y="2505"/>
                </a:lnTo>
                <a:lnTo>
                  <a:pt x="1415" y="2478"/>
                </a:lnTo>
                <a:lnTo>
                  <a:pt x="1353" y="2445"/>
                </a:lnTo>
                <a:lnTo>
                  <a:pt x="1295" y="2408"/>
                </a:lnTo>
                <a:lnTo>
                  <a:pt x="1240" y="2365"/>
                </a:lnTo>
                <a:lnTo>
                  <a:pt x="1189" y="2319"/>
                </a:lnTo>
                <a:lnTo>
                  <a:pt x="1144" y="2269"/>
                </a:lnTo>
                <a:lnTo>
                  <a:pt x="1102" y="2214"/>
                </a:lnTo>
                <a:lnTo>
                  <a:pt x="1064" y="2157"/>
                </a:lnTo>
                <a:lnTo>
                  <a:pt x="1031" y="2096"/>
                </a:lnTo>
                <a:lnTo>
                  <a:pt x="1004" y="2032"/>
                </a:lnTo>
                <a:lnTo>
                  <a:pt x="982" y="1965"/>
                </a:lnTo>
                <a:lnTo>
                  <a:pt x="966" y="1896"/>
                </a:lnTo>
                <a:lnTo>
                  <a:pt x="956" y="1825"/>
                </a:lnTo>
                <a:lnTo>
                  <a:pt x="953" y="1752"/>
                </a:lnTo>
                <a:lnTo>
                  <a:pt x="956" y="1678"/>
                </a:lnTo>
                <a:lnTo>
                  <a:pt x="966" y="1608"/>
                </a:lnTo>
                <a:lnTo>
                  <a:pt x="982" y="1538"/>
                </a:lnTo>
                <a:lnTo>
                  <a:pt x="1004" y="1472"/>
                </a:lnTo>
                <a:lnTo>
                  <a:pt x="1031" y="1408"/>
                </a:lnTo>
                <a:lnTo>
                  <a:pt x="1064" y="1347"/>
                </a:lnTo>
                <a:lnTo>
                  <a:pt x="1102" y="1289"/>
                </a:lnTo>
                <a:lnTo>
                  <a:pt x="1144" y="1235"/>
                </a:lnTo>
                <a:lnTo>
                  <a:pt x="1189" y="1184"/>
                </a:lnTo>
                <a:lnTo>
                  <a:pt x="1240" y="1138"/>
                </a:lnTo>
                <a:lnTo>
                  <a:pt x="1295" y="1096"/>
                </a:lnTo>
                <a:lnTo>
                  <a:pt x="1353" y="1058"/>
                </a:lnTo>
                <a:lnTo>
                  <a:pt x="1415" y="1026"/>
                </a:lnTo>
                <a:lnTo>
                  <a:pt x="1478" y="999"/>
                </a:lnTo>
                <a:lnTo>
                  <a:pt x="1546" y="977"/>
                </a:lnTo>
                <a:lnTo>
                  <a:pt x="1615" y="962"/>
                </a:lnTo>
                <a:lnTo>
                  <a:pt x="1686" y="952"/>
                </a:lnTo>
                <a:lnTo>
                  <a:pt x="1760" y="949"/>
                </a:lnTo>
                <a:close/>
                <a:moveTo>
                  <a:pt x="1525" y="109"/>
                </a:moveTo>
                <a:lnTo>
                  <a:pt x="1514" y="112"/>
                </a:lnTo>
                <a:lnTo>
                  <a:pt x="1507" y="119"/>
                </a:lnTo>
                <a:lnTo>
                  <a:pt x="1503" y="130"/>
                </a:lnTo>
                <a:lnTo>
                  <a:pt x="1503" y="563"/>
                </a:lnTo>
                <a:lnTo>
                  <a:pt x="1461" y="574"/>
                </a:lnTo>
                <a:lnTo>
                  <a:pt x="1392" y="592"/>
                </a:lnTo>
                <a:lnTo>
                  <a:pt x="1325" y="615"/>
                </a:lnTo>
                <a:lnTo>
                  <a:pt x="1259" y="642"/>
                </a:lnTo>
                <a:lnTo>
                  <a:pt x="1194" y="672"/>
                </a:lnTo>
                <a:lnTo>
                  <a:pt x="1131" y="706"/>
                </a:lnTo>
                <a:lnTo>
                  <a:pt x="1094" y="728"/>
                </a:lnTo>
                <a:lnTo>
                  <a:pt x="790" y="425"/>
                </a:lnTo>
                <a:lnTo>
                  <a:pt x="785" y="422"/>
                </a:lnTo>
                <a:lnTo>
                  <a:pt x="781" y="419"/>
                </a:lnTo>
                <a:lnTo>
                  <a:pt x="778" y="418"/>
                </a:lnTo>
                <a:lnTo>
                  <a:pt x="774" y="418"/>
                </a:lnTo>
                <a:lnTo>
                  <a:pt x="771" y="418"/>
                </a:lnTo>
                <a:lnTo>
                  <a:pt x="768" y="419"/>
                </a:lnTo>
                <a:lnTo>
                  <a:pt x="764" y="422"/>
                </a:lnTo>
                <a:lnTo>
                  <a:pt x="759" y="425"/>
                </a:lnTo>
                <a:lnTo>
                  <a:pt x="428" y="755"/>
                </a:lnTo>
                <a:lnTo>
                  <a:pt x="425" y="759"/>
                </a:lnTo>
                <a:lnTo>
                  <a:pt x="422" y="763"/>
                </a:lnTo>
                <a:lnTo>
                  <a:pt x="421" y="768"/>
                </a:lnTo>
                <a:lnTo>
                  <a:pt x="421" y="771"/>
                </a:lnTo>
                <a:lnTo>
                  <a:pt x="421" y="773"/>
                </a:lnTo>
                <a:lnTo>
                  <a:pt x="422" y="778"/>
                </a:lnTo>
                <a:lnTo>
                  <a:pt x="423" y="781"/>
                </a:lnTo>
                <a:lnTo>
                  <a:pt x="427" y="785"/>
                </a:lnTo>
                <a:lnTo>
                  <a:pt x="727" y="1083"/>
                </a:lnTo>
                <a:lnTo>
                  <a:pt x="703" y="1121"/>
                </a:lnTo>
                <a:lnTo>
                  <a:pt x="666" y="1184"/>
                </a:lnTo>
                <a:lnTo>
                  <a:pt x="633" y="1249"/>
                </a:lnTo>
                <a:lnTo>
                  <a:pt x="603" y="1317"/>
                </a:lnTo>
                <a:lnTo>
                  <a:pt x="578" y="1386"/>
                </a:lnTo>
                <a:lnTo>
                  <a:pt x="558" y="1456"/>
                </a:lnTo>
                <a:lnTo>
                  <a:pt x="547" y="1496"/>
                </a:lnTo>
                <a:lnTo>
                  <a:pt x="131" y="1496"/>
                </a:lnTo>
                <a:lnTo>
                  <a:pt x="120" y="1499"/>
                </a:lnTo>
                <a:lnTo>
                  <a:pt x="113" y="1508"/>
                </a:lnTo>
                <a:lnTo>
                  <a:pt x="110" y="1519"/>
                </a:lnTo>
                <a:lnTo>
                  <a:pt x="110" y="1986"/>
                </a:lnTo>
                <a:lnTo>
                  <a:pt x="113" y="1997"/>
                </a:lnTo>
                <a:lnTo>
                  <a:pt x="120" y="2004"/>
                </a:lnTo>
                <a:lnTo>
                  <a:pt x="131" y="2007"/>
                </a:lnTo>
                <a:lnTo>
                  <a:pt x="539" y="2007"/>
                </a:lnTo>
                <a:lnTo>
                  <a:pt x="549" y="2049"/>
                </a:lnTo>
                <a:lnTo>
                  <a:pt x="569" y="2123"/>
                </a:lnTo>
                <a:lnTo>
                  <a:pt x="592" y="2194"/>
                </a:lnTo>
                <a:lnTo>
                  <a:pt x="621" y="2264"/>
                </a:lnTo>
                <a:lnTo>
                  <a:pt x="653" y="2332"/>
                </a:lnTo>
                <a:lnTo>
                  <a:pt x="690" y="2399"/>
                </a:lnTo>
                <a:lnTo>
                  <a:pt x="712" y="2436"/>
                </a:lnTo>
                <a:lnTo>
                  <a:pt x="428" y="2718"/>
                </a:lnTo>
                <a:lnTo>
                  <a:pt x="425" y="2721"/>
                </a:lnTo>
                <a:lnTo>
                  <a:pt x="422" y="2725"/>
                </a:lnTo>
                <a:lnTo>
                  <a:pt x="421" y="2728"/>
                </a:lnTo>
                <a:lnTo>
                  <a:pt x="421" y="2731"/>
                </a:lnTo>
                <a:lnTo>
                  <a:pt x="421" y="2733"/>
                </a:lnTo>
                <a:lnTo>
                  <a:pt x="421" y="2737"/>
                </a:lnTo>
                <a:lnTo>
                  <a:pt x="422" y="2740"/>
                </a:lnTo>
                <a:lnTo>
                  <a:pt x="425" y="2744"/>
                </a:lnTo>
                <a:lnTo>
                  <a:pt x="428" y="2748"/>
                </a:lnTo>
                <a:lnTo>
                  <a:pt x="759" y="3079"/>
                </a:lnTo>
                <a:lnTo>
                  <a:pt x="764" y="3082"/>
                </a:lnTo>
                <a:lnTo>
                  <a:pt x="768" y="3084"/>
                </a:lnTo>
                <a:lnTo>
                  <a:pt x="771" y="3085"/>
                </a:lnTo>
                <a:lnTo>
                  <a:pt x="774" y="3085"/>
                </a:lnTo>
                <a:lnTo>
                  <a:pt x="778" y="3085"/>
                </a:lnTo>
                <a:lnTo>
                  <a:pt x="781" y="3084"/>
                </a:lnTo>
                <a:lnTo>
                  <a:pt x="785" y="3082"/>
                </a:lnTo>
                <a:lnTo>
                  <a:pt x="790" y="3079"/>
                </a:lnTo>
                <a:lnTo>
                  <a:pt x="1070" y="2799"/>
                </a:lnTo>
                <a:lnTo>
                  <a:pt x="1107" y="2822"/>
                </a:lnTo>
                <a:lnTo>
                  <a:pt x="1174" y="2860"/>
                </a:lnTo>
                <a:lnTo>
                  <a:pt x="1243" y="2894"/>
                </a:lnTo>
                <a:lnTo>
                  <a:pt x="1314" y="2923"/>
                </a:lnTo>
                <a:lnTo>
                  <a:pt x="1388" y="2948"/>
                </a:lnTo>
                <a:lnTo>
                  <a:pt x="1461" y="2969"/>
                </a:lnTo>
                <a:lnTo>
                  <a:pt x="1503" y="2978"/>
                </a:lnTo>
                <a:lnTo>
                  <a:pt x="1503" y="3373"/>
                </a:lnTo>
                <a:lnTo>
                  <a:pt x="1507" y="3384"/>
                </a:lnTo>
                <a:lnTo>
                  <a:pt x="1514" y="3391"/>
                </a:lnTo>
                <a:lnTo>
                  <a:pt x="1525" y="3395"/>
                </a:lnTo>
                <a:lnTo>
                  <a:pt x="1994" y="3395"/>
                </a:lnTo>
                <a:lnTo>
                  <a:pt x="2005" y="3392"/>
                </a:lnTo>
                <a:lnTo>
                  <a:pt x="2013" y="3384"/>
                </a:lnTo>
                <a:lnTo>
                  <a:pt x="2016" y="3373"/>
                </a:lnTo>
                <a:lnTo>
                  <a:pt x="2016" y="2977"/>
                </a:lnTo>
                <a:lnTo>
                  <a:pt x="2058" y="2966"/>
                </a:lnTo>
                <a:lnTo>
                  <a:pt x="2131" y="2946"/>
                </a:lnTo>
                <a:lnTo>
                  <a:pt x="2203" y="2920"/>
                </a:lnTo>
                <a:lnTo>
                  <a:pt x="2274" y="2891"/>
                </a:lnTo>
                <a:lnTo>
                  <a:pt x="2342" y="2856"/>
                </a:lnTo>
                <a:lnTo>
                  <a:pt x="2408" y="2819"/>
                </a:lnTo>
                <a:lnTo>
                  <a:pt x="2445" y="2795"/>
                </a:lnTo>
                <a:lnTo>
                  <a:pt x="2730" y="3079"/>
                </a:lnTo>
                <a:lnTo>
                  <a:pt x="2734" y="3082"/>
                </a:lnTo>
                <a:lnTo>
                  <a:pt x="2738" y="3084"/>
                </a:lnTo>
                <a:lnTo>
                  <a:pt x="2743" y="3085"/>
                </a:lnTo>
                <a:lnTo>
                  <a:pt x="2745" y="3085"/>
                </a:lnTo>
                <a:lnTo>
                  <a:pt x="2748" y="3085"/>
                </a:lnTo>
                <a:lnTo>
                  <a:pt x="2752" y="3084"/>
                </a:lnTo>
                <a:lnTo>
                  <a:pt x="2757" y="3082"/>
                </a:lnTo>
                <a:lnTo>
                  <a:pt x="2760" y="3079"/>
                </a:lnTo>
                <a:lnTo>
                  <a:pt x="3092" y="2748"/>
                </a:lnTo>
                <a:lnTo>
                  <a:pt x="3097" y="2741"/>
                </a:lnTo>
                <a:lnTo>
                  <a:pt x="3099" y="2733"/>
                </a:lnTo>
                <a:lnTo>
                  <a:pt x="3097" y="2725"/>
                </a:lnTo>
                <a:lnTo>
                  <a:pt x="3092" y="2718"/>
                </a:lnTo>
                <a:lnTo>
                  <a:pt x="2802" y="2429"/>
                </a:lnTo>
                <a:lnTo>
                  <a:pt x="2824" y="2392"/>
                </a:lnTo>
                <a:lnTo>
                  <a:pt x="2860" y="2328"/>
                </a:lnTo>
                <a:lnTo>
                  <a:pt x="2891" y="2261"/>
                </a:lnTo>
                <a:lnTo>
                  <a:pt x="2919" y="2192"/>
                </a:lnTo>
                <a:lnTo>
                  <a:pt x="2942" y="2122"/>
                </a:lnTo>
                <a:lnTo>
                  <a:pt x="2961" y="2049"/>
                </a:lnTo>
                <a:lnTo>
                  <a:pt x="2971" y="2007"/>
                </a:lnTo>
                <a:lnTo>
                  <a:pt x="3388" y="2007"/>
                </a:lnTo>
                <a:lnTo>
                  <a:pt x="3399" y="2004"/>
                </a:lnTo>
                <a:lnTo>
                  <a:pt x="3407" y="1997"/>
                </a:lnTo>
                <a:lnTo>
                  <a:pt x="3410" y="1986"/>
                </a:lnTo>
                <a:lnTo>
                  <a:pt x="3410" y="1519"/>
                </a:lnTo>
                <a:lnTo>
                  <a:pt x="3407" y="1508"/>
                </a:lnTo>
                <a:lnTo>
                  <a:pt x="3399" y="1499"/>
                </a:lnTo>
                <a:lnTo>
                  <a:pt x="3388" y="1497"/>
                </a:lnTo>
                <a:lnTo>
                  <a:pt x="2962" y="1497"/>
                </a:lnTo>
                <a:lnTo>
                  <a:pt x="2952" y="1456"/>
                </a:lnTo>
                <a:lnTo>
                  <a:pt x="2931" y="1387"/>
                </a:lnTo>
                <a:lnTo>
                  <a:pt x="2907" y="1319"/>
                </a:lnTo>
                <a:lnTo>
                  <a:pt x="2879" y="1253"/>
                </a:lnTo>
                <a:lnTo>
                  <a:pt x="2847" y="1189"/>
                </a:lnTo>
                <a:lnTo>
                  <a:pt x="2810" y="1126"/>
                </a:lnTo>
                <a:lnTo>
                  <a:pt x="2787" y="1089"/>
                </a:lnTo>
                <a:lnTo>
                  <a:pt x="3092" y="786"/>
                </a:lnTo>
                <a:lnTo>
                  <a:pt x="3097" y="779"/>
                </a:lnTo>
                <a:lnTo>
                  <a:pt x="3099" y="770"/>
                </a:lnTo>
                <a:lnTo>
                  <a:pt x="3097" y="762"/>
                </a:lnTo>
                <a:lnTo>
                  <a:pt x="3092" y="755"/>
                </a:lnTo>
                <a:lnTo>
                  <a:pt x="2760" y="425"/>
                </a:lnTo>
                <a:lnTo>
                  <a:pt x="2757" y="422"/>
                </a:lnTo>
                <a:lnTo>
                  <a:pt x="2752" y="419"/>
                </a:lnTo>
                <a:lnTo>
                  <a:pt x="2748" y="418"/>
                </a:lnTo>
                <a:lnTo>
                  <a:pt x="2745" y="418"/>
                </a:lnTo>
                <a:lnTo>
                  <a:pt x="2743" y="418"/>
                </a:lnTo>
                <a:lnTo>
                  <a:pt x="2739" y="419"/>
                </a:lnTo>
                <a:lnTo>
                  <a:pt x="2736" y="420"/>
                </a:lnTo>
                <a:lnTo>
                  <a:pt x="2733" y="423"/>
                </a:lnTo>
                <a:lnTo>
                  <a:pt x="2730" y="425"/>
                </a:lnTo>
                <a:lnTo>
                  <a:pt x="2422" y="731"/>
                </a:lnTo>
                <a:lnTo>
                  <a:pt x="2385" y="710"/>
                </a:lnTo>
                <a:lnTo>
                  <a:pt x="2322" y="675"/>
                </a:lnTo>
                <a:lnTo>
                  <a:pt x="2258" y="645"/>
                </a:lnTo>
                <a:lnTo>
                  <a:pt x="2193" y="618"/>
                </a:lnTo>
                <a:lnTo>
                  <a:pt x="2126" y="594"/>
                </a:lnTo>
                <a:lnTo>
                  <a:pt x="2058" y="576"/>
                </a:lnTo>
                <a:lnTo>
                  <a:pt x="2016" y="565"/>
                </a:lnTo>
                <a:lnTo>
                  <a:pt x="2016" y="130"/>
                </a:lnTo>
                <a:lnTo>
                  <a:pt x="2013" y="119"/>
                </a:lnTo>
                <a:lnTo>
                  <a:pt x="2005" y="112"/>
                </a:lnTo>
                <a:lnTo>
                  <a:pt x="1994" y="109"/>
                </a:lnTo>
                <a:lnTo>
                  <a:pt x="1525" y="109"/>
                </a:lnTo>
                <a:close/>
                <a:moveTo>
                  <a:pt x="1525" y="0"/>
                </a:moveTo>
                <a:lnTo>
                  <a:pt x="1994" y="0"/>
                </a:lnTo>
                <a:lnTo>
                  <a:pt x="2021" y="2"/>
                </a:lnTo>
                <a:lnTo>
                  <a:pt x="2046" y="9"/>
                </a:lnTo>
                <a:lnTo>
                  <a:pt x="2068" y="21"/>
                </a:lnTo>
                <a:lnTo>
                  <a:pt x="2087" y="37"/>
                </a:lnTo>
                <a:lnTo>
                  <a:pt x="2104" y="57"/>
                </a:lnTo>
                <a:lnTo>
                  <a:pt x="2115" y="80"/>
                </a:lnTo>
                <a:lnTo>
                  <a:pt x="2123" y="103"/>
                </a:lnTo>
                <a:lnTo>
                  <a:pt x="2126" y="130"/>
                </a:lnTo>
                <a:lnTo>
                  <a:pt x="2126" y="480"/>
                </a:lnTo>
                <a:lnTo>
                  <a:pt x="2198" y="502"/>
                </a:lnTo>
                <a:lnTo>
                  <a:pt x="2268" y="529"/>
                </a:lnTo>
                <a:lnTo>
                  <a:pt x="2337" y="560"/>
                </a:lnTo>
                <a:lnTo>
                  <a:pt x="2404" y="594"/>
                </a:lnTo>
                <a:lnTo>
                  <a:pt x="2653" y="347"/>
                </a:lnTo>
                <a:lnTo>
                  <a:pt x="2672" y="331"/>
                </a:lnTo>
                <a:lnTo>
                  <a:pt x="2695" y="319"/>
                </a:lnTo>
                <a:lnTo>
                  <a:pt x="2720" y="313"/>
                </a:lnTo>
                <a:lnTo>
                  <a:pt x="2745" y="310"/>
                </a:lnTo>
                <a:lnTo>
                  <a:pt x="2771" y="313"/>
                </a:lnTo>
                <a:lnTo>
                  <a:pt x="2796" y="319"/>
                </a:lnTo>
                <a:lnTo>
                  <a:pt x="2818" y="331"/>
                </a:lnTo>
                <a:lnTo>
                  <a:pt x="2838" y="347"/>
                </a:lnTo>
                <a:lnTo>
                  <a:pt x="3170" y="678"/>
                </a:lnTo>
                <a:lnTo>
                  <a:pt x="3187" y="699"/>
                </a:lnTo>
                <a:lnTo>
                  <a:pt x="3199" y="721"/>
                </a:lnTo>
                <a:lnTo>
                  <a:pt x="3206" y="745"/>
                </a:lnTo>
                <a:lnTo>
                  <a:pt x="3208" y="771"/>
                </a:lnTo>
                <a:lnTo>
                  <a:pt x="3206" y="796"/>
                </a:lnTo>
                <a:lnTo>
                  <a:pt x="3199" y="820"/>
                </a:lnTo>
                <a:lnTo>
                  <a:pt x="3187" y="842"/>
                </a:lnTo>
                <a:lnTo>
                  <a:pt x="3170" y="863"/>
                </a:lnTo>
                <a:lnTo>
                  <a:pt x="2927" y="1105"/>
                </a:lnTo>
                <a:lnTo>
                  <a:pt x="2962" y="1173"/>
                </a:lnTo>
                <a:lnTo>
                  <a:pt x="2995" y="1244"/>
                </a:lnTo>
                <a:lnTo>
                  <a:pt x="3023" y="1315"/>
                </a:lnTo>
                <a:lnTo>
                  <a:pt x="3047" y="1387"/>
                </a:lnTo>
                <a:lnTo>
                  <a:pt x="3388" y="1387"/>
                </a:lnTo>
                <a:lnTo>
                  <a:pt x="3414" y="1389"/>
                </a:lnTo>
                <a:lnTo>
                  <a:pt x="3439" y="1398"/>
                </a:lnTo>
                <a:lnTo>
                  <a:pt x="3462" y="1410"/>
                </a:lnTo>
                <a:lnTo>
                  <a:pt x="3481" y="1426"/>
                </a:lnTo>
                <a:lnTo>
                  <a:pt x="3498" y="1445"/>
                </a:lnTo>
                <a:lnTo>
                  <a:pt x="3510" y="1467"/>
                </a:lnTo>
                <a:lnTo>
                  <a:pt x="3517" y="1492"/>
                </a:lnTo>
                <a:lnTo>
                  <a:pt x="3519" y="1519"/>
                </a:lnTo>
                <a:lnTo>
                  <a:pt x="3519" y="1986"/>
                </a:lnTo>
                <a:lnTo>
                  <a:pt x="3517" y="2012"/>
                </a:lnTo>
                <a:lnTo>
                  <a:pt x="3510" y="2036"/>
                </a:lnTo>
                <a:lnTo>
                  <a:pt x="3498" y="2059"/>
                </a:lnTo>
                <a:lnTo>
                  <a:pt x="3481" y="2079"/>
                </a:lnTo>
                <a:lnTo>
                  <a:pt x="3462" y="2095"/>
                </a:lnTo>
                <a:lnTo>
                  <a:pt x="3439" y="2107"/>
                </a:lnTo>
                <a:lnTo>
                  <a:pt x="3414" y="2114"/>
                </a:lnTo>
                <a:lnTo>
                  <a:pt x="3388" y="2116"/>
                </a:lnTo>
                <a:lnTo>
                  <a:pt x="3058" y="2116"/>
                </a:lnTo>
                <a:lnTo>
                  <a:pt x="3035" y="2193"/>
                </a:lnTo>
                <a:lnTo>
                  <a:pt x="3008" y="2267"/>
                </a:lnTo>
                <a:lnTo>
                  <a:pt x="2975" y="2341"/>
                </a:lnTo>
                <a:lnTo>
                  <a:pt x="2940" y="2411"/>
                </a:lnTo>
                <a:lnTo>
                  <a:pt x="3170" y="2641"/>
                </a:lnTo>
                <a:lnTo>
                  <a:pt x="3187" y="2661"/>
                </a:lnTo>
                <a:lnTo>
                  <a:pt x="3199" y="2684"/>
                </a:lnTo>
                <a:lnTo>
                  <a:pt x="3206" y="2709"/>
                </a:lnTo>
                <a:lnTo>
                  <a:pt x="3208" y="2733"/>
                </a:lnTo>
                <a:lnTo>
                  <a:pt x="3206" y="2758"/>
                </a:lnTo>
                <a:lnTo>
                  <a:pt x="3199" y="2782"/>
                </a:lnTo>
                <a:lnTo>
                  <a:pt x="3187" y="2806"/>
                </a:lnTo>
                <a:lnTo>
                  <a:pt x="3170" y="2826"/>
                </a:lnTo>
                <a:lnTo>
                  <a:pt x="2838" y="3156"/>
                </a:lnTo>
                <a:lnTo>
                  <a:pt x="2818" y="3172"/>
                </a:lnTo>
                <a:lnTo>
                  <a:pt x="2796" y="3184"/>
                </a:lnTo>
                <a:lnTo>
                  <a:pt x="2771" y="3191"/>
                </a:lnTo>
                <a:lnTo>
                  <a:pt x="2745" y="3193"/>
                </a:lnTo>
                <a:lnTo>
                  <a:pt x="2720" y="3191"/>
                </a:lnTo>
                <a:lnTo>
                  <a:pt x="2695" y="3184"/>
                </a:lnTo>
                <a:lnTo>
                  <a:pt x="2672" y="3172"/>
                </a:lnTo>
                <a:lnTo>
                  <a:pt x="2652" y="3156"/>
                </a:lnTo>
                <a:lnTo>
                  <a:pt x="2428" y="2934"/>
                </a:lnTo>
                <a:lnTo>
                  <a:pt x="2356" y="2973"/>
                </a:lnTo>
                <a:lnTo>
                  <a:pt x="2281" y="3007"/>
                </a:lnTo>
                <a:lnTo>
                  <a:pt x="2204" y="3036"/>
                </a:lnTo>
                <a:lnTo>
                  <a:pt x="2126" y="3061"/>
                </a:lnTo>
                <a:lnTo>
                  <a:pt x="2126" y="3373"/>
                </a:lnTo>
                <a:lnTo>
                  <a:pt x="2123" y="3400"/>
                </a:lnTo>
                <a:lnTo>
                  <a:pt x="2115" y="3424"/>
                </a:lnTo>
                <a:lnTo>
                  <a:pt x="2104" y="3446"/>
                </a:lnTo>
                <a:lnTo>
                  <a:pt x="2087" y="3466"/>
                </a:lnTo>
                <a:lnTo>
                  <a:pt x="2068" y="3482"/>
                </a:lnTo>
                <a:lnTo>
                  <a:pt x="2046" y="3494"/>
                </a:lnTo>
                <a:lnTo>
                  <a:pt x="2021" y="3501"/>
                </a:lnTo>
                <a:lnTo>
                  <a:pt x="1994" y="3505"/>
                </a:lnTo>
                <a:lnTo>
                  <a:pt x="1525" y="3505"/>
                </a:lnTo>
                <a:lnTo>
                  <a:pt x="1499" y="3501"/>
                </a:lnTo>
                <a:lnTo>
                  <a:pt x="1474" y="3494"/>
                </a:lnTo>
                <a:lnTo>
                  <a:pt x="1451" y="3482"/>
                </a:lnTo>
                <a:lnTo>
                  <a:pt x="1432" y="3466"/>
                </a:lnTo>
                <a:lnTo>
                  <a:pt x="1416" y="3446"/>
                </a:lnTo>
                <a:lnTo>
                  <a:pt x="1404" y="3424"/>
                </a:lnTo>
                <a:lnTo>
                  <a:pt x="1396" y="3400"/>
                </a:lnTo>
                <a:lnTo>
                  <a:pt x="1393" y="3373"/>
                </a:lnTo>
                <a:lnTo>
                  <a:pt x="1393" y="3065"/>
                </a:lnTo>
                <a:lnTo>
                  <a:pt x="1314" y="3040"/>
                </a:lnTo>
                <a:lnTo>
                  <a:pt x="1237" y="3010"/>
                </a:lnTo>
                <a:lnTo>
                  <a:pt x="1161" y="2976"/>
                </a:lnTo>
                <a:lnTo>
                  <a:pt x="1087" y="2937"/>
                </a:lnTo>
                <a:lnTo>
                  <a:pt x="868" y="3156"/>
                </a:lnTo>
                <a:lnTo>
                  <a:pt x="847" y="3172"/>
                </a:lnTo>
                <a:lnTo>
                  <a:pt x="824" y="3184"/>
                </a:lnTo>
                <a:lnTo>
                  <a:pt x="799" y="3191"/>
                </a:lnTo>
                <a:lnTo>
                  <a:pt x="774" y="3193"/>
                </a:lnTo>
                <a:lnTo>
                  <a:pt x="748" y="3191"/>
                </a:lnTo>
                <a:lnTo>
                  <a:pt x="725" y="3184"/>
                </a:lnTo>
                <a:lnTo>
                  <a:pt x="702" y="3172"/>
                </a:lnTo>
                <a:lnTo>
                  <a:pt x="681" y="3156"/>
                </a:lnTo>
                <a:lnTo>
                  <a:pt x="350" y="2826"/>
                </a:lnTo>
                <a:lnTo>
                  <a:pt x="334" y="2806"/>
                </a:lnTo>
                <a:lnTo>
                  <a:pt x="321" y="2783"/>
                </a:lnTo>
                <a:lnTo>
                  <a:pt x="314" y="2759"/>
                </a:lnTo>
                <a:lnTo>
                  <a:pt x="311" y="2733"/>
                </a:lnTo>
                <a:lnTo>
                  <a:pt x="314" y="2707"/>
                </a:lnTo>
                <a:lnTo>
                  <a:pt x="321" y="2683"/>
                </a:lnTo>
                <a:lnTo>
                  <a:pt x="334" y="2660"/>
                </a:lnTo>
                <a:lnTo>
                  <a:pt x="350" y="2641"/>
                </a:lnTo>
                <a:lnTo>
                  <a:pt x="574" y="2417"/>
                </a:lnTo>
                <a:lnTo>
                  <a:pt x="536" y="2345"/>
                </a:lnTo>
                <a:lnTo>
                  <a:pt x="504" y="2271"/>
                </a:lnTo>
                <a:lnTo>
                  <a:pt x="475" y="2195"/>
                </a:lnTo>
                <a:lnTo>
                  <a:pt x="453" y="2116"/>
                </a:lnTo>
                <a:lnTo>
                  <a:pt x="131" y="2116"/>
                </a:lnTo>
                <a:lnTo>
                  <a:pt x="105" y="2114"/>
                </a:lnTo>
                <a:lnTo>
                  <a:pt x="80" y="2107"/>
                </a:lnTo>
                <a:lnTo>
                  <a:pt x="58" y="2095"/>
                </a:lnTo>
                <a:lnTo>
                  <a:pt x="39" y="2079"/>
                </a:lnTo>
                <a:lnTo>
                  <a:pt x="23" y="2059"/>
                </a:lnTo>
                <a:lnTo>
                  <a:pt x="11" y="2036"/>
                </a:lnTo>
                <a:lnTo>
                  <a:pt x="3" y="2012"/>
                </a:lnTo>
                <a:lnTo>
                  <a:pt x="0" y="1986"/>
                </a:lnTo>
                <a:lnTo>
                  <a:pt x="0" y="1519"/>
                </a:lnTo>
                <a:lnTo>
                  <a:pt x="3" y="1492"/>
                </a:lnTo>
                <a:lnTo>
                  <a:pt x="11" y="1467"/>
                </a:lnTo>
                <a:lnTo>
                  <a:pt x="23" y="1445"/>
                </a:lnTo>
                <a:lnTo>
                  <a:pt x="39" y="1426"/>
                </a:lnTo>
                <a:lnTo>
                  <a:pt x="58" y="1410"/>
                </a:lnTo>
                <a:lnTo>
                  <a:pt x="80" y="1398"/>
                </a:lnTo>
                <a:lnTo>
                  <a:pt x="105" y="1389"/>
                </a:lnTo>
                <a:lnTo>
                  <a:pt x="131" y="1387"/>
                </a:lnTo>
                <a:lnTo>
                  <a:pt x="464" y="1387"/>
                </a:lnTo>
                <a:lnTo>
                  <a:pt x="487" y="1313"/>
                </a:lnTo>
                <a:lnTo>
                  <a:pt x="517" y="1240"/>
                </a:lnTo>
                <a:lnTo>
                  <a:pt x="550" y="1169"/>
                </a:lnTo>
                <a:lnTo>
                  <a:pt x="587" y="1100"/>
                </a:lnTo>
                <a:lnTo>
                  <a:pt x="350" y="863"/>
                </a:lnTo>
                <a:lnTo>
                  <a:pt x="334" y="843"/>
                </a:lnTo>
                <a:lnTo>
                  <a:pt x="322" y="821"/>
                </a:lnTo>
                <a:lnTo>
                  <a:pt x="314" y="797"/>
                </a:lnTo>
                <a:lnTo>
                  <a:pt x="311" y="771"/>
                </a:lnTo>
                <a:lnTo>
                  <a:pt x="314" y="745"/>
                </a:lnTo>
                <a:lnTo>
                  <a:pt x="321" y="720"/>
                </a:lnTo>
                <a:lnTo>
                  <a:pt x="334" y="698"/>
                </a:lnTo>
                <a:lnTo>
                  <a:pt x="350" y="678"/>
                </a:lnTo>
                <a:lnTo>
                  <a:pt x="681" y="347"/>
                </a:lnTo>
                <a:lnTo>
                  <a:pt x="702" y="331"/>
                </a:lnTo>
                <a:lnTo>
                  <a:pt x="725" y="319"/>
                </a:lnTo>
                <a:lnTo>
                  <a:pt x="749" y="313"/>
                </a:lnTo>
                <a:lnTo>
                  <a:pt x="774" y="310"/>
                </a:lnTo>
                <a:lnTo>
                  <a:pt x="800" y="313"/>
                </a:lnTo>
                <a:lnTo>
                  <a:pt x="824" y="319"/>
                </a:lnTo>
                <a:lnTo>
                  <a:pt x="847" y="331"/>
                </a:lnTo>
                <a:lnTo>
                  <a:pt x="868" y="347"/>
                </a:lnTo>
                <a:lnTo>
                  <a:pt x="1112" y="591"/>
                </a:lnTo>
                <a:lnTo>
                  <a:pt x="1181" y="556"/>
                </a:lnTo>
                <a:lnTo>
                  <a:pt x="1250" y="526"/>
                </a:lnTo>
                <a:lnTo>
                  <a:pt x="1321" y="500"/>
                </a:lnTo>
                <a:lnTo>
                  <a:pt x="1394" y="478"/>
                </a:lnTo>
                <a:lnTo>
                  <a:pt x="1394" y="130"/>
                </a:lnTo>
                <a:lnTo>
                  <a:pt x="1396" y="103"/>
                </a:lnTo>
                <a:lnTo>
                  <a:pt x="1404" y="80"/>
                </a:lnTo>
                <a:lnTo>
                  <a:pt x="1416" y="57"/>
                </a:lnTo>
                <a:lnTo>
                  <a:pt x="1432" y="37"/>
                </a:lnTo>
                <a:lnTo>
                  <a:pt x="1451" y="21"/>
                </a:lnTo>
                <a:lnTo>
                  <a:pt x="1474" y="9"/>
                </a:lnTo>
                <a:lnTo>
                  <a:pt x="1499" y="2"/>
                </a:lnTo>
                <a:lnTo>
                  <a:pt x="1525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" name="Freeform 29"/>
          <p:cNvSpPr>
            <a:spLocks noEditPoints="1"/>
          </p:cNvSpPr>
          <p:nvPr/>
        </p:nvSpPr>
        <p:spPr bwMode="auto">
          <a:xfrm>
            <a:off x="3708122" y="3050594"/>
            <a:ext cx="341313" cy="547688"/>
          </a:xfrm>
          <a:custGeom>
            <a:avLst/>
            <a:gdLst>
              <a:gd name="T0" fmla="*/ 977 w 2151"/>
              <a:gd name="T1" fmla="*/ 1965 h 3450"/>
              <a:gd name="T2" fmla="*/ 884 w 2151"/>
              <a:gd name="T3" fmla="*/ 2057 h 3450"/>
              <a:gd name="T4" fmla="*/ 863 w 2151"/>
              <a:gd name="T5" fmla="*/ 2189 h 3450"/>
              <a:gd name="T6" fmla="*/ 919 w 2151"/>
              <a:gd name="T7" fmla="*/ 2300 h 3450"/>
              <a:gd name="T8" fmla="*/ 971 w 2151"/>
              <a:gd name="T9" fmla="*/ 2720 h 3450"/>
              <a:gd name="T10" fmla="*/ 1028 w 2151"/>
              <a:gd name="T11" fmla="*/ 2792 h 3450"/>
              <a:gd name="T12" fmla="*/ 1123 w 2151"/>
              <a:gd name="T13" fmla="*/ 2792 h 3450"/>
              <a:gd name="T14" fmla="*/ 1180 w 2151"/>
              <a:gd name="T15" fmla="*/ 2720 h 3450"/>
              <a:gd name="T16" fmla="*/ 1232 w 2151"/>
              <a:gd name="T17" fmla="*/ 2300 h 3450"/>
              <a:gd name="T18" fmla="*/ 1288 w 2151"/>
              <a:gd name="T19" fmla="*/ 2189 h 3450"/>
              <a:gd name="T20" fmla="*/ 1267 w 2151"/>
              <a:gd name="T21" fmla="*/ 2057 h 3450"/>
              <a:gd name="T22" fmla="*/ 1174 w 2151"/>
              <a:gd name="T23" fmla="*/ 1965 h 3450"/>
              <a:gd name="T24" fmla="*/ 1075 w 2151"/>
              <a:gd name="T25" fmla="*/ 1294 h 3450"/>
              <a:gd name="T26" fmla="*/ 1400 w 2151"/>
              <a:gd name="T27" fmla="*/ 1344 h 3450"/>
              <a:gd name="T28" fmla="*/ 1684 w 2151"/>
              <a:gd name="T29" fmla="*/ 1483 h 3450"/>
              <a:gd name="T30" fmla="*/ 1915 w 2151"/>
              <a:gd name="T31" fmla="*/ 1697 h 3450"/>
              <a:gd name="T32" fmla="*/ 2074 w 2151"/>
              <a:gd name="T33" fmla="*/ 1971 h 3450"/>
              <a:gd name="T34" fmla="*/ 2148 w 2151"/>
              <a:gd name="T35" fmla="*/ 2288 h 3450"/>
              <a:gd name="T36" fmla="*/ 2123 w 2151"/>
              <a:gd name="T37" fmla="*/ 2619 h 3450"/>
              <a:gd name="T38" fmla="*/ 2003 w 2151"/>
              <a:gd name="T39" fmla="*/ 2916 h 3450"/>
              <a:gd name="T40" fmla="*/ 1808 w 2151"/>
              <a:gd name="T41" fmla="*/ 3161 h 3450"/>
              <a:gd name="T42" fmla="*/ 1548 w 2151"/>
              <a:gd name="T43" fmla="*/ 3341 h 3450"/>
              <a:gd name="T44" fmla="*/ 1242 w 2151"/>
              <a:gd name="T45" fmla="*/ 3437 h 3450"/>
              <a:gd name="T46" fmla="*/ 909 w 2151"/>
              <a:gd name="T47" fmla="*/ 3437 h 3450"/>
              <a:gd name="T48" fmla="*/ 603 w 2151"/>
              <a:gd name="T49" fmla="*/ 3341 h 3450"/>
              <a:gd name="T50" fmla="*/ 343 w 2151"/>
              <a:gd name="T51" fmla="*/ 3161 h 3450"/>
              <a:gd name="T52" fmla="*/ 147 w 2151"/>
              <a:gd name="T53" fmla="*/ 2916 h 3450"/>
              <a:gd name="T54" fmla="*/ 28 w 2151"/>
              <a:gd name="T55" fmla="*/ 2619 h 3450"/>
              <a:gd name="T56" fmla="*/ 3 w 2151"/>
              <a:gd name="T57" fmla="*/ 2288 h 3450"/>
              <a:gd name="T58" fmla="*/ 77 w 2151"/>
              <a:gd name="T59" fmla="*/ 1971 h 3450"/>
              <a:gd name="T60" fmla="*/ 236 w 2151"/>
              <a:gd name="T61" fmla="*/ 1697 h 3450"/>
              <a:gd name="T62" fmla="*/ 467 w 2151"/>
              <a:gd name="T63" fmla="*/ 1483 h 3450"/>
              <a:gd name="T64" fmla="*/ 751 w 2151"/>
              <a:gd name="T65" fmla="*/ 1344 h 3450"/>
              <a:gd name="T66" fmla="*/ 1075 w 2151"/>
              <a:gd name="T67" fmla="*/ 1294 h 3450"/>
              <a:gd name="T68" fmla="*/ 1322 w 2151"/>
              <a:gd name="T69" fmla="*/ 28 h 3450"/>
              <a:gd name="T70" fmla="*/ 1618 w 2151"/>
              <a:gd name="T71" fmla="*/ 148 h 3450"/>
              <a:gd name="T72" fmla="*/ 1863 w 2151"/>
              <a:gd name="T73" fmla="*/ 344 h 3450"/>
              <a:gd name="T74" fmla="*/ 2041 w 2151"/>
              <a:gd name="T75" fmla="*/ 604 h 3450"/>
              <a:gd name="T76" fmla="*/ 2138 w 2151"/>
              <a:gd name="T77" fmla="*/ 912 h 3450"/>
              <a:gd name="T78" fmla="*/ 2101 w 2151"/>
              <a:gd name="T79" fmla="*/ 1589 h 3450"/>
              <a:gd name="T80" fmla="*/ 1862 w 2151"/>
              <a:gd name="T81" fmla="*/ 1348 h 3450"/>
              <a:gd name="T82" fmla="*/ 1717 w 2151"/>
              <a:gd name="T83" fmla="*/ 1012 h 3450"/>
              <a:gd name="T84" fmla="*/ 1643 w 2151"/>
              <a:gd name="T85" fmla="*/ 770 h 3450"/>
              <a:gd name="T86" fmla="*/ 1486 w 2151"/>
              <a:gd name="T87" fmla="*/ 579 h 3450"/>
              <a:gd name="T88" fmla="*/ 1267 w 2151"/>
              <a:gd name="T89" fmla="*/ 461 h 3450"/>
              <a:gd name="T90" fmla="*/ 1010 w 2151"/>
              <a:gd name="T91" fmla="*/ 434 h 3450"/>
              <a:gd name="T92" fmla="*/ 768 w 2151"/>
              <a:gd name="T93" fmla="*/ 510 h 3450"/>
              <a:gd name="T94" fmla="*/ 577 w 2151"/>
              <a:gd name="T95" fmla="*/ 667 h 3450"/>
              <a:gd name="T96" fmla="*/ 459 w 2151"/>
              <a:gd name="T97" fmla="*/ 886 h 3450"/>
              <a:gd name="T98" fmla="*/ 430 w 2151"/>
              <a:gd name="T99" fmla="*/ 1253 h 3450"/>
              <a:gd name="T100" fmla="*/ 161 w 2151"/>
              <a:gd name="T101" fmla="*/ 1461 h 3450"/>
              <a:gd name="T102" fmla="*/ 0 w 2151"/>
              <a:gd name="T103" fmla="*/ 1078 h 3450"/>
              <a:gd name="T104" fmla="*/ 50 w 2151"/>
              <a:gd name="T105" fmla="*/ 753 h 3450"/>
              <a:gd name="T106" fmla="*/ 189 w 2151"/>
              <a:gd name="T107" fmla="*/ 468 h 3450"/>
              <a:gd name="T108" fmla="*/ 403 w 2151"/>
              <a:gd name="T109" fmla="*/ 237 h 3450"/>
              <a:gd name="T110" fmla="*/ 676 w 2151"/>
              <a:gd name="T111" fmla="*/ 78 h 3450"/>
              <a:gd name="T112" fmla="*/ 992 w 2151"/>
              <a:gd name="T113" fmla="*/ 3 h 3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51" h="3450">
                <a:moveTo>
                  <a:pt x="1075" y="1940"/>
                </a:moveTo>
                <a:lnTo>
                  <a:pt x="1041" y="1944"/>
                </a:lnTo>
                <a:lnTo>
                  <a:pt x="1007" y="1952"/>
                </a:lnTo>
                <a:lnTo>
                  <a:pt x="977" y="1965"/>
                </a:lnTo>
                <a:lnTo>
                  <a:pt x="949" y="1982"/>
                </a:lnTo>
                <a:lnTo>
                  <a:pt x="924" y="2003"/>
                </a:lnTo>
                <a:lnTo>
                  <a:pt x="902" y="2029"/>
                </a:lnTo>
                <a:lnTo>
                  <a:pt x="884" y="2057"/>
                </a:lnTo>
                <a:lnTo>
                  <a:pt x="871" y="2088"/>
                </a:lnTo>
                <a:lnTo>
                  <a:pt x="863" y="2121"/>
                </a:lnTo>
                <a:lnTo>
                  <a:pt x="860" y="2156"/>
                </a:lnTo>
                <a:lnTo>
                  <a:pt x="863" y="2189"/>
                </a:lnTo>
                <a:lnTo>
                  <a:pt x="870" y="2220"/>
                </a:lnTo>
                <a:lnTo>
                  <a:pt x="883" y="2250"/>
                </a:lnTo>
                <a:lnTo>
                  <a:pt x="899" y="2276"/>
                </a:lnTo>
                <a:lnTo>
                  <a:pt x="919" y="2300"/>
                </a:lnTo>
                <a:lnTo>
                  <a:pt x="943" y="2321"/>
                </a:lnTo>
                <a:lnTo>
                  <a:pt x="968" y="2339"/>
                </a:lnTo>
                <a:lnTo>
                  <a:pt x="968" y="2696"/>
                </a:lnTo>
                <a:lnTo>
                  <a:pt x="971" y="2720"/>
                </a:lnTo>
                <a:lnTo>
                  <a:pt x="979" y="2743"/>
                </a:lnTo>
                <a:lnTo>
                  <a:pt x="992" y="2763"/>
                </a:lnTo>
                <a:lnTo>
                  <a:pt x="1009" y="2779"/>
                </a:lnTo>
                <a:lnTo>
                  <a:pt x="1028" y="2792"/>
                </a:lnTo>
                <a:lnTo>
                  <a:pt x="1050" y="2800"/>
                </a:lnTo>
                <a:lnTo>
                  <a:pt x="1075" y="2803"/>
                </a:lnTo>
                <a:lnTo>
                  <a:pt x="1101" y="2800"/>
                </a:lnTo>
                <a:lnTo>
                  <a:pt x="1123" y="2792"/>
                </a:lnTo>
                <a:lnTo>
                  <a:pt x="1142" y="2779"/>
                </a:lnTo>
                <a:lnTo>
                  <a:pt x="1159" y="2763"/>
                </a:lnTo>
                <a:lnTo>
                  <a:pt x="1172" y="2743"/>
                </a:lnTo>
                <a:lnTo>
                  <a:pt x="1180" y="2720"/>
                </a:lnTo>
                <a:lnTo>
                  <a:pt x="1183" y="2696"/>
                </a:lnTo>
                <a:lnTo>
                  <a:pt x="1183" y="2339"/>
                </a:lnTo>
                <a:lnTo>
                  <a:pt x="1208" y="2321"/>
                </a:lnTo>
                <a:lnTo>
                  <a:pt x="1232" y="2300"/>
                </a:lnTo>
                <a:lnTo>
                  <a:pt x="1252" y="2276"/>
                </a:lnTo>
                <a:lnTo>
                  <a:pt x="1268" y="2250"/>
                </a:lnTo>
                <a:lnTo>
                  <a:pt x="1281" y="2220"/>
                </a:lnTo>
                <a:lnTo>
                  <a:pt x="1288" y="2189"/>
                </a:lnTo>
                <a:lnTo>
                  <a:pt x="1291" y="2156"/>
                </a:lnTo>
                <a:lnTo>
                  <a:pt x="1288" y="2121"/>
                </a:lnTo>
                <a:lnTo>
                  <a:pt x="1279" y="2088"/>
                </a:lnTo>
                <a:lnTo>
                  <a:pt x="1267" y="2057"/>
                </a:lnTo>
                <a:lnTo>
                  <a:pt x="1249" y="2029"/>
                </a:lnTo>
                <a:lnTo>
                  <a:pt x="1227" y="2003"/>
                </a:lnTo>
                <a:lnTo>
                  <a:pt x="1202" y="1982"/>
                </a:lnTo>
                <a:lnTo>
                  <a:pt x="1174" y="1965"/>
                </a:lnTo>
                <a:lnTo>
                  <a:pt x="1143" y="1952"/>
                </a:lnTo>
                <a:lnTo>
                  <a:pt x="1110" y="1944"/>
                </a:lnTo>
                <a:lnTo>
                  <a:pt x="1075" y="1940"/>
                </a:lnTo>
                <a:close/>
                <a:moveTo>
                  <a:pt x="1075" y="1294"/>
                </a:moveTo>
                <a:lnTo>
                  <a:pt x="1159" y="1298"/>
                </a:lnTo>
                <a:lnTo>
                  <a:pt x="1242" y="1307"/>
                </a:lnTo>
                <a:lnTo>
                  <a:pt x="1322" y="1323"/>
                </a:lnTo>
                <a:lnTo>
                  <a:pt x="1400" y="1344"/>
                </a:lnTo>
                <a:lnTo>
                  <a:pt x="1475" y="1371"/>
                </a:lnTo>
                <a:lnTo>
                  <a:pt x="1548" y="1403"/>
                </a:lnTo>
                <a:lnTo>
                  <a:pt x="1618" y="1441"/>
                </a:lnTo>
                <a:lnTo>
                  <a:pt x="1684" y="1483"/>
                </a:lnTo>
                <a:lnTo>
                  <a:pt x="1748" y="1530"/>
                </a:lnTo>
                <a:lnTo>
                  <a:pt x="1808" y="1582"/>
                </a:lnTo>
                <a:lnTo>
                  <a:pt x="1863" y="1638"/>
                </a:lnTo>
                <a:lnTo>
                  <a:pt x="1915" y="1697"/>
                </a:lnTo>
                <a:lnTo>
                  <a:pt x="1962" y="1761"/>
                </a:lnTo>
                <a:lnTo>
                  <a:pt x="2003" y="1827"/>
                </a:lnTo>
                <a:lnTo>
                  <a:pt x="2041" y="1897"/>
                </a:lnTo>
                <a:lnTo>
                  <a:pt x="2074" y="1971"/>
                </a:lnTo>
                <a:lnTo>
                  <a:pt x="2101" y="2046"/>
                </a:lnTo>
                <a:lnTo>
                  <a:pt x="2123" y="2125"/>
                </a:lnTo>
                <a:lnTo>
                  <a:pt x="2138" y="2205"/>
                </a:lnTo>
                <a:lnTo>
                  <a:pt x="2148" y="2288"/>
                </a:lnTo>
                <a:lnTo>
                  <a:pt x="2151" y="2371"/>
                </a:lnTo>
                <a:lnTo>
                  <a:pt x="2148" y="2456"/>
                </a:lnTo>
                <a:lnTo>
                  <a:pt x="2138" y="2538"/>
                </a:lnTo>
                <a:lnTo>
                  <a:pt x="2123" y="2619"/>
                </a:lnTo>
                <a:lnTo>
                  <a:pt x="2101" y="2697"/>
                </a:lnTo>
                <a:lnTo>
                  <a:pt x="2074" y="2773"/>
                </a:lnTo>
                <a:lnTo>
                  <a:pt x="2041" y="2846"/>
                </a:lnTo>
                <a:lnTo>
                  <a:pt x="2003" y="2916"/>
                </a:lnTo>
                <a:lnTo>
                  <a:pt x="1962" y="2983"/>
                </a:lnTo>
                <a:lnTo>
                  <a:pt x="1915" y="3046"/>
                </a:lnTo>
                <a:lnTo>
                  <a:pt x="1863" y="3106"/>
                </a:lnTo>
                <a:lnTo>
                  <a:pt x="1808" y="3161"/>
                </a:lnTo>
                <a:lnTo>
                  <a:pt x="1748" y="3213"/>
                </a:lnTo>
                <a:lnTo>
                  <a:pt x="1684" y="3260"/>
                </a:lnTo>
                <a:lnTo>
                  <a:pt x="1618" y="3303"/>
                </a:lnTo>
                <a:lnTo>
                  <a:pt x="1548" y="3341"/>
                </a:lnTo>
                <a:lnTo>
                  <a:pt x="1475" y="3372"/>
                </a:lnTo>
                <a:lnTo>
                  <a:pt x="1400" y="3399"/>
                </a:lnTo>
                <a:lnTo>
                  <a:pt x="1322" y="3421"/>
                </a:lnTo>
                <a:lnTo>
                  <a:pt x="1242" y="3437"/>
                </a:lnTo>
                <a:lnTo>
                  <a:pt x="1159" y="3447"/>
                </a:lnTo>
                <a:lnTo>
                  <a:pt x="1075" y="3450"/>
                </a:lnTo>
                <a:lnTo>
                  <a:pt x="992" y="3447"/>
                </a:lnTo>
                <a:lnTo>
                  <a:pt x="909" y="3437"/>
                </a:lnTo>
                <a:lnTo>
                  <a:pt x="829" y="3421"/>
                </a:lnTo>
                <a:lnTo>
                  <a:pt x="751" y="3399"/>
                </a:lnTo>
                <a:lnTo>
                  <a:pt x="676" y="3372"/>
                </a:lnTo>
                <a:lnTo>
                  <a:pt x="603" y="3341"/>
                </a:lnTo>
                <a:lnTo>
                  <a:pt x="532" y="3303"/>
                </a:lnTo>
                <a:lnTo>
                  <a:pt x="467" y="3260"/>
                </a:lnTo>
                <a:lnTo>
                  <a:pt x="403" y="3213"/>
                </a:lnTo>
                <a:lnTo>
                  <a:pt x="343" y="3161"/>
                </a:lnTo>
                <a:lnTo>
                  <a:pt x="288" y="3106"/>
                </a:lnTo>
                <a:lnTo>
                  <a:pt x="236" y="3046"/>
                </a:lnTo>
                <a:lnTo>
                  <a:pt x="189" y="2983"/>
                </a:lnTo>
                <a:lnTo>
                  <a:pt x="147" y="2916"/>
                </a:lnTo>
                <a:lnTo>
                  <a:pt x="110" y="2846"/>
                </a:lnTo>
                <a:lnTo>
                  <a:pt x="77" y="2773"/>
                </a:lnTo>
                <a:lnTo>
                  <a:pt x="50" y="2697"/>
                </a:lnTo>
                <a:lnTo>
                  <a:pt x="28" y="2619"/>
                </a:lnTo>
                <a:lnTo>
                  <a:pt x="13" y="2538"/>
                </a:lnTo>
                <a:lnTo>
                  <a:pt x="3" y="2456"/>
                </a:lnTo>
                <a:lnTo>
                  <a:pt x="0" y="2371"/>
                </a:lnTo>
                <a:lnTo>
                  <a:pt x="3" y="2288"/>
                </a:lnTo>
                <a:lnTo>
                  <a:pt x="13" y="2205"/>
                </a:lnTo>
                <a:lnTo>
                  <a:pt x="28" y="2125"/>
                </a:lnTo>
                <a:lnTo>
                  <a:pt x="50" y="2046"/>
                </a:lnTo>
                <a:lnTo>
                  <a:pt x="77" y="1971"/>
                </a:lnTo>
                <a:lnTo>
                  <a:pt x="110" y="1897"/>
                </a:lnTo>
                <a:lnTo>
                  <a:pt x="147" y="1827"/>
                </a:lnTo>
                <a:lnTo>
                  <a:pt x="189" y="1761"/>
                </a:lnTo>
                <a:lnTo>
                  <a:pt x="236" y="1697"/>
                </a:lnTo>
                <a:lnTo>
                  <a:pt x="288" y="1638"/>
                </a:lnTo>
                <a:lnTo>
                  <a:pt x="343" y="1582"/>
                </a:lnTo>
                <a:lnTo>
                  <a:pt x="403" y="1530"/>
                </a:lnTo>
                <a:lnTo>
                  <a:pt x="467" y="1483"/>
                </a:lnTo>
                <a:lnTo>
                  <a:pt x="532" y="1441"/>
                </a:lnTo>
                <a:lnTo>
                  <a:pt x="603" y="1403"/>
                </a:lnTo>
                <a:lnTo>
                  <a:pt x="676" y="1371"/>
                </a:lnTo>
                <a:lnTo>
                  <a:pt x="751" y="1344"/>
                </a:lnTo>
                <a:lnTo>
                  <a:pt x="829" y="1323"/>
                </a:lnTo>
                <a:lnTo>
                  <a:pt x="909" y="1307"/>
                </a:lnTo>
                <a:lnTo>
                  <a:pt x="992" y="1298"/>
                </a:lnTo>
                <a:lnTo>
                  <a:pt x="1075" y="1294"/>
                </a:lnTo>
                <a:close/>
                <a:moveTo>
                  <a:pt x="1075" y="0"/>
                </a:moveTo>
                <a:lnTo>
                  <a:pt x="1159" y="3"/>
                </a:lnTo>
                <a:lnTo>
                  <a:pt x="1242" y="13"/>
                </a:lnTo>
                <a:lnTo>
                  <a:pt x="1322" y="28"/>
                </a:lnTo>
                <a:lnTo>
                  <a:pt x="1400" y="50"/>
                </a:lnTo>
                <a:lnTo>
                  <a:pt x="1475" y="78"/>
                </a:lnTo>
                <a:lnTo>
                  <a:pt x="1548" y="110"/>
                </a:lnTo>
                <a:lnTo>
                  <a:pt x="1618" y="148"/>
                </a:lnTo>
                <a:lnTo>
                  <a:pt x="1684" y="190"/>
                </a:lnTo>
                <a:lnTo>
                  <a:pt x="1748" y="237"/>
                </a:lnTo>
                <a:lnTo>
                  <a:pt x="1808" y="289"/>
                </a:lnTo>
                <a:lnTo>
                  <a:pt x="1863" y="344"/>
                </a:lnTo>
                <a:lnTo>
                  <a:pt x="1915" y="404"/>
                </a:lnTo>
                <a:lnTo>
                  <a:pt x="1962" y="468"/>
                </a:lnTo>
                <a:lnTo>
                  <a:pt x="2003" y="534"/>
                </a:lnTo>
                <a:lnTo>
                  <a:pt x="2041" y="604"/>
                </a:lnTo>
                <a:lnTo>
                  <a:pt x="2074" y="678"/>
                </a:lnTo>
                <a:lnTo>
                  <a:pt x="2101" y="753"/>
                </a:lnTo>
                <a:lnTo>
                  <a:pt x="2123" y="831"/>
                </a:lnTo>
                <a:lnTo>
                  <a:pt x="2138" y="912"/>
                </a:lnTo>
                <a:lnTo>
                  <a:pt x="2148" y="994"/>
                </a:lnTo>
                <a:lnTo>
                  <a:pt x="2151" y="1078"/>
                </a:lnTo>
                <a:lnTo>
                  <a:pt x="2151" y="1658"/>
                </a:lnTo>
                <a:lnTo>
                  <a:pt x="2101" y="1589"/>
                </a:lnTo>
                <a:lnTo>
                  <a:pt x="2047" y="1523"/>
                </a:lnTo>
                <a:lnTo>
                  <a:pt x="1990" y="1461"/>
                </a:lnTo>
                <a:lnTo>
                  <a:pt x="1928" y="1402"/>
                </a:lnTo>
                <a:lnTo>
                  <a:pt x="1862" y="1348"/>
                </a:lnTo>
                <a:lnTo>
                  <a:pt x="1793" y="1299"/>
                </a:lnTo>
                <a:lnTo>
                  <a:pt x="1721" y="1253"/>
                </a:lnTo>
                <a:lnTo>
                  <a:pt x="1721" y="1078"/>
                </a:lnTo>
                <a:lnTo>
                  <a:pt x="1717" y="1012"/>
                </a:lnTo>
                <a:lnTo>
                  <a:pt x="1707" y="948"/>
                </a:lnTo>
                <a:lnTo>
                  <a:pt x="1692" y="886"/>
                </a:lnTo>
                <a:lnTo>
                  <a:pt x="1670" y="827"/>
                </a:lnTo>
                <a:lnTo>
                  <a:pt x="1643" y="770"/>
                </a:lnTo>
                <a:lnTo>
                  <a:pt x="1610" y="716"/>
                </a:lnTo>
                <a:lnTo>
                  <a:pt x="1573" y="667"/>
                </a:lnTo>
                <a:lnTo>
                  <a:pt x="1532" y="621"/>
                </a:lnTo>
                <a:lnTo>
                  <a:pt x="1486" y="579"/>
                </a:lnTo>
                <a:lnTo>
                  <a:pt x="1436" y="542"/>
                </a:lnTo>
                <a:lnTo>
                  <a:pt x="1383" y="510"/>
                </a:lnTo>
                <a:lnTo>
                  <a:pt x="1327" y="483"/>
                </a:lnTo>
                <a:lnTo>
                  <a:pt x="1267" y="461"/>
                </a:lnTo>
                <a:lnTo>
                  <a:pt x="1205" y="445"/>
                </a:lnTo>
                <a:lnTo>
                  <a:pt x="1141" y="434"/>
                </a:lnTo>
                <a:lnTo>
                  <a:pt x="1075" y="431"/>
                </a:lnTo>
                <a:lnTo>
                  <a:pt x="1010" y="434"/>
                </a:lnTo>
                <a:lnTo>
                  <a:pt x="946" y="445"/>
                </a:lnTo>
                <a:lnTo>
                  <a:pt x="884" y="461"/>
                </a:lnTo>
                <a:lnTo>
                  <a:pt x="824" y="483"/>
                </a:lnTo>
                <a:lnTo>
                  <a:pt x="768" y="510"/>
                </a:lnTo>
                <a:lnTo>
                  <a:pt x="715" y="542"/>
                </a:lnTo>
                <a:lnTo>
                  <a:pt x="665" y="579"/>
                </a:lnTo>
                <a:lnTo>
                  <a:pt x="619" y="621"/>
                </a:lnTo>
                <a:lnTo>
                  <a:pt x="577" y="667"/>
                </a:lnTo>
                <a:lnTo>
                  <a:pt x="541" y="716"/>
                </a:lnTo>
                <a:lnTo>
                  <a:pt x="508" y="770"/>
                </a:lnTo>
                <a:lnTo>
                  <a:pt x="481" y="827"/>
                </a:lnTo>
                <a:lnTo>
                  <a:pt x="459" y="886"/>
                </a:lnTo>
                <a:lnTo>
                  <a:pt x="444" y="948"/>
                </a:lnTo>
                <a:lnTo>
                  <a:pt x="434" y="1012"/>
                </a:lnTo>
                <a:lnTo>
                  <a:pt x="430" y="1078"/>
                </a:lnTo>
                <a:lnTo>
                  <a:pt x="430" y="1253"/>
                </a:lnTo>
                <a:lnTo>
                  <a:pt x="358" y="1299"/>
                </a:lnTo>
                <a:lnTo>
                  <a:pt x="289" y="1348"/>
                </a:lnTo>
                <a:lnTo>
                  <a:pt x="223" y="1402"/>
                </a:lnTo>
                <a:lnTo>
                  <a:pt x="161" y="1461"/>
                </a:lnTo>
                <a:lnTo>
                  <a:pt x="104" y="1523"/>
                </a:lnTo>
                <a:lnTo>
                  <a:pt x="50" y="1589"/>
                </a:lnTo>
                <a:lnTo>
                  <a:pt x="0" y="1658"/>
                </a:lnTo>
                <a:lnTo>
                  <a:pt x="0" y="1078"/>
                </a:lnTo>
                <a:lnTo>
                  <a:pt x="3" y="994"/>
                </a:lnTo>
                <a:lnTo>
                  <a:pt x="13" y="912"/>
                </a:lnTo>
                <a:lnTo>
                  <a:pt x="28" y="831"/>
                </a:lnTo>
                <a:lnTo>
                  <a:pt x="50" y="753"/>
                </a:lnTo>
                <a:lnTo>
                  <a:pt x="77" y="678"/>
                </a:lnTo>
                <a:lnTo>
                  <a:pt x="110" y="604"/>
                </a:lnTo>
                <a:lnTo>
                  <a:pt x="147" y="534"/>
                </a:lnTo>
                <a:lnTo>
                  <a:pt x="189" y="468"/>
                </a:lnTo>
                <a:lnTo>
                  <a:pt x="236" y="404"/>
                </a:lnTo>
                <a:lnTo>
                  <a:pt x="288" y="344"/>
                </a:lnTo>
                <a:lnTo>
                  <a:pt x="343" y="289"/>
                </a:lnTo>
                <a:lnTo>
                  <a:pt x="403" y="237"/>
                </a:lnTo>
                <a:lnTo>
                  <a:pt x="467" y="190"/>
                </a:lnTo>
                <a:lnTo>
                  <a:pt x="532" y="148"/>
                </a:lnTo>
                <a:lnTo>
                  <a:pt x="603" y="110"/>
                </a:lnTo>
                <a:lnTo>
                  <a:pt x="676" y="78"/>
                </a:lnTo>
                <a:lnTo>
                  <a:pt x="751" y="50"/>
                </a:lnTo>
                <a:lnTo>
                  <a:pt x="829" y="28"/>
                </a:lnTo>
                <a:lnTo>
                  <a:pt x="909" y="13"/>
                </a:lnTo>
                <a:lnTo>
                  <a:pt x="992" y="3"/>
                </a:lnTo>
                <a:lnTo>
                  <a:pt x="107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9" name="Group 32"/>
          <p:cNvGrpSpPr>
            <a:grpSpLocks noChangeAspect="1"/>
          </p:cNvGrpSpPr>
          <p:nvPr/>
        </p:nvGrpSpPr>
        <p:grpSpPr bwMode="auto">
          <a:xfrm>
            <a:off x="6382971" y="3349358"/>
            <a:ext cx="385762" cy="382587"/>
            <a:chOff x="3125" y="2661"/>
            <a:chExt cx="243" cy="241"/>
          </a:xfrm>
          <a:solidFill>
            <a:schemeClr val="bg1"/>
          </a:solidFill>
        </p:grpSpPr>
        <p:sp>
          <p:nvSpPr>
            <p:cNvPr id="232" name="Freeform 34"/>
            <p:cNvSpPr>
              <a:spLocks/>
            </p:cNvSpPr>
            <p:nvPr/>
          </p:nvSpPr>
          <p:spPr bwMode="auto">
            <a:xfrm>
              <a:off x="3234" y="2686"/>
              <a:ext cx="134" cy="213"/>
            </a:xfrm>
            <a:custGeom>
              <a:avLst/>
              <a:gdLst>
                <a:gd name="T0" fmla="*/ 655 w 1736"/>
                <a:gd name="T1" fmla="*/ 29 h 2773"/>
                <a:gd name="T2" fmla="*/ 819 w 1736"/>
                <a:gd name="T3" fmla="*/ 240 h 2773"/>
                <a:gd name="T4" fmla="*/ 1049 w 1736"/>
                <a:gd name="T5" fmla="*/ 513 h 2773"/>
                <a:gd name="T6" fmla="*/ 1170 w 1736"/>
                <a:gd name="T7" fmla="*/ 417 h 2773"/>
                <a:gd name="T8" fmla="*/ 1469 w 1736"/>
                <a:gd name="T9" fmla="*/ 379 h 2773"/>
                <a:gd name="T10" fmla="*/ 1562 w 1736"/>
                <a:gd name="T11" fmla="*/ 535 h 2773"/>
                <a:gd name="T12" fmla="*/ 1636 w 1736"/>
                <a:gd name="T13" fmla="*/ 701 h 2773"/>
                <a:gd name="T14" fmla="*/ 1691 w 1736"/>
                <a:gd name="T15" fmla="*/ 877 h 2773"/>
                <a:gd name="T16" fmla="*/ 1725 w 1736"/>
                <a:gd name="T17" fmla="*/ 1061 h 2773"/>
                <a:gd name="T18" fmla="*/ 1736 w 1736"/>
                <a:gd name="T19" fmla="*/ 1251 h 2773"/>
                <a:gd name="T20" fmla="*/ 1724 w 1736"/>
                <a:gd name="T21" fmla="*/ 1449 h 2773"/>
                <a:gd name="T22" fmla="*/ 1688 w 1736"/>
                <a:gd name="T23" fmla="*/ 1640 h 2773"/>
                <a:gd name="T24" fmla="*/ 1628 w 1736"/>
                <a:gd name="T25" fmla="*/ 1822 h 2773"/>
                <a:gd name="T26" fmla="*/ 1548 w 1736"/>
                <a:gd name="T27" fmla="*/ 1993 h 2773"/>
                <a:gd name="T28" fmla="*/ 1450 w 1736"/>
                <a:gd name="T29" fmla="*/ 2152 h 2773"/>
                <a:gd name="T30" fmla="*/ 1331 w 1736"/>
                <a:gd name="T31" fmla="*/ 2298 h 2773"/>
                <a:gd name="T32" fmla="*/ 1198 w 1736"/>
                <a:gd name="T33" fmla="*/ 2429 h 2773"/>
                <a:gd name="T34" fmla="*/ 1049 w 1736"/>
                <a:gd name="T35" fmla="*/ 2543 h 2773"/>
                <a:gd name="T36" fmla="*/ 888 w 1736"/>
                <a:gd name="T37" fmla="*/ 2640 h 2773"/>
                <a:gd name="T38" fmla="*/ 713 w 1736"/>
                <a:gd name="T39" fmla="*/ 2716 h 2773"/>
                <a:gd name="T40" fmla="*/ 529 w 1736"/>
                <a:gd name="T41" fmla="*/ 2773 h 2773"/>
                <a:gd name="T42" fmla="*/ 829 w 1736"/>
                <a:gd name="T43" fmla="*/ 2489 h 2773"/>
                <a:gd name="T44" fmla="*/ 1087 w 1736"/>
                <a:gd name="T45" fmla="*/ 2210 h 2773"/>
                <a:gd name="T46" fmla="*/ 990 w 1736"/>
                <a:gd name="T47" fmla="*/ 1715 h 2773"/>
                <a:gd name="T48" fmla="*/ 764 w 1736"/>
                <a:gd name="T49" fmla="*/ 1544 h 2773"/>
                <a:gd name="T50" fmla="*/ 452 w 1736"/>
                <a:gd name="T51" fmla="*/ 1477 h 2773"/>
                <a:gd name="T52" fmla="*/ 248 w 1736"/>
                <a:gd name="T53" fmla="*/ 1426 h 2773"/>
                <a:gd name="T54" fmla="*/ 178 w 1736"/>
                <a:gd name="T55" fmla="*/ 1288 h 2773"/>
                <a:gd name="T56" fmla="*/ 30 w 1736"/>
                <a:gd name="T57" fmla="*/ 1352 h 2773"/>
                <a:gd name="T58" fmla="*/ 123 w 1736"/>
                <a:gd name="T59" fmla="*/ 1167 h 2773"/>
                <a:gd name="T60" fmla="*/ 316 w 1736"/>
                <a:gd name="T61" fmla="*/ 1224 h 2773"/>
                <a:gd name="T62" fmla="*/ 529 w 1736"/>
                <a:gd name="T63" fmla="*/ 900 h 2773"/>
                <a:gd name="T64" fmla="*/ 942 w 1736"/>
                <a:gd name="T65" fmla="*/ 788 h 2773"/>
                <a:gd name="T66" fmla="*/ 768 w 1736"/>
                <a:gd name="T67" fmla="*/ 525 h 2773"/>
                <a:gd name="T68" fmla="*/ 593 w 1736"/>
                <a:gd name="T69" fmla="*/ 384 h 2773"/>
                <a:gd name="T70" fmla="*/ 391 w 1736"/>
                <a:gd name="T71" fmla="*/ 327 h 2773"/>
                <a:gd name="T72" fmla="*/ 193 w 1736"/>
                <a:gd name="T73" fmla="*/ 459 h 2773"/>
                <a:gd name="T74" fmla="*/ 310 w 1736"/>
                <a:gd name="T75" fmla="*/ 327 h 2773"/>
                <a:gd name="T76" fmla="*/ 480 w 1736"/>
                <a:gd name="T77" fmla="*/ 195 h 2773"/>
                <a:gd name="T78" fmla="*/ 574 w 1736"/>
                <a:gd name="T79" fmla="*/ 314 h 2773"/>
                <a:gd name="T80" fmla="*/ 719 w 1736"/>
                <a:gd name="T81" fmla="*/ 291 h 2773"/>
                <a:gd name="T82" fmla="*/ 503 w 1736"/>
                <a:gd name="T83" fmla="*/ 68 h 2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36" h="2773">
                  <a:moveTo>
                    <a:pt x="507" y="0"/>
                  </a:moveTo>
                  <a:lnTo>
                    <a:pt x="655" y="29"/>
                  </a:lnTo>
                  <a:lnTo>
                    <a:pt x="780" y="141"/>
                  </a:lnTo>
                  <a:lnTo>
                    <a:pt x="819" y="240"/>
                  </a:lnTo>
                  <a:lnTo>
                    <a:pt x="849" y="333"/>
                  </a:lnTo>
                  <a:lnTo>
                    <a:pt x="1049" y="513"/>
                  </a:lnTo>
                  <a:lnTo>
                    <a:pt x="1100" y="529"/>
                  </a:lnTo>
                  <a:lnTo>
                    <a:pt x="1170" y="417"/>
                  </a:lnTo>
                  <a:lnTo>
                    <a:pt x="1422" y="394"/>
                  </a:lnTo>
                  <a:lnTo>
                    <a:pt x="1469" y="379"/>
                  </a:lnTo>
                  <a:lnTo>
                    <a:pt x="1517" y="456"/>
                  </a:lnTo>
                  <a:lnTo>
                    <a:pt x="1562" y="535"/>
                  </a:lnTo>
                  <a:lnTo>
                    <a:pt x="1602" y="617"/>
                  </a:lnTo>
                  <a:lnTo>
                    <a:pt x="1636" y="701"/>
                  </a:lnTo>
                  <a:lnTo>
                    <a:pt x="1666" y="788"/>
                  </a:lnTo>
                  <a:lnTo>
                    <a:pt x="1691" y="877"/>
                  </a:lnTo>
                  <a:lnTo>
                    <a:pt x="1710" y="968"/>
                  </a:lnTo>
                  <a:lnTo>
                    <a:pt x="1725" y="1061"/>
                  </a:lnTo>
                  <a:lnTo>
                    <a:pt x="1734" y="1155"/>
                  </a:lnTo>
                  <a:lnTo>
                    <a:pt x="1736" y="1251"/>
                  </a:lnTo>
                  <a:lnTo>
                    <a:pt x="1733" y="1351"/>
                  </a:lnTo>
                  <a:lnTo>
                    <a:pt x="1724" y="1449"/>
                  </a:lnTo>
                  <a:lnTo>
                    <a:pt x="1708" y="1546"/>
                  </a:lnTo>
                  <a:lnTo>
                    <a:pt x="1688" y="1640"/>
                  </a:lnTo>
                  <a:lnTo>
                    <a:pt x="1661" y="1732"/>
                  </a:lnTo>
                  <a:lnTo>
                    <a:pt x="1628" y="1822"/>
                  </a:lnTo>
                  <a:lnTo>
                    <a:pt x="1591" y="1908"/>
                  </a:lnTo>
                  <a:lnTo>
                    <a:pt x="1548" y="1993"/>
                  </a:lnTo>
                  <a:lnTo>
                    <a:pt x="1501" y="2074"/>
                  </a:lnTo>
                  <a:lnTo>
                    <a:pt x="1450" y="2152"/>
                  </a:lnTo>
                  <a:lnTo>
                    <a:pt x="1392" y="2227"/>
                  </a:lnTo>
                  <a:lnTo>
                    <a:pt x="1331" y="2298"/>
                  </a:lnTo>
                  <a:lnTo>
                    <a:pt x="1267" y="2366"/>
                  </a:lnTo>
                  <a:lnTo>
                    <a:pt x="1198" y="2429"/>
                  </a:lnTo>
                  <a:lnTo>
                    <a:pt x="1125" y="2488"/>
                  </a:lnTo>
                  <a:lnTo>
                    <a:pt x="1049" y="2543"/>
                  </a:lnTo>
                  <a:lnTo>
                    <a:pt x="970" y="2594"/>
                  </a:lnTo>
                  <a:lnTo>
                    <a:pt x="888" y="2640"/>
                  </a:lnTo>
                  <a:lnTo>
                    <a:pt x="801" y="2681"/>
                  </a:lnTo>
                  <a:lnTo>
                    <a:pt x="713" y="2716"/>
                  </a:lnTo>
                  <a:lnTo>
                    <a:pt x="623" y="2748"/>
                  </a:lnTo>
                  <a:lnTo>
                    <a:pt x="529" y="2773"/>
                  </a:lnTo>
                  <a:lnTo>
                    <a:pt x="558" y="2670"/>
                  </a:lnTo>
                  <a:lnTo>
                    <a:pt x="829" y="2489"/>
                  </a:lnTo>
                  <a:lnTo>
                    <a:pt x="900" y="2297"/>
                  </a:lnTo>
                  <a:lnTo>
                    <a:pt x="1087" y="2210"/>
                  </a:lnTo>
                  <a:lnTo>
                    <a:pt x="1265" y="1875"/>
                  </a:lnTo>
                  <a:lnTo>
                    <a:pt x="990" y="1715"/>
                  </a:lnTo>
                  <a:lnTo>
                    <a:pt x="849" y="1554"/>
                  </a:lnTo>
                  <a:lnTo>
                    <a:pt x="764" y="1544"/>
                  </a:lnTo>
                  <a:lnTo>
                    <a:pt x="597" y="1499"/>
                  </a:lnTo>
                  <a:lnTo>
                    <a:pt x="452" y="1477"/>
                  </a:lnTo>
                  <a:lnTo>
                    <a:pt x="326" y="1513"/>
                  </a:lnTo>
                  <a:lnTo>
                    <a:pt x="248" y="1426"/>
                  </a:lnTo>
                  <a:lnTo>
                    <a:pt x="171" y="1403"/>
                  </a:lnTo>
                  <a:lnTo>
                    <a:pt x="178" y="1288"/>
                  </a:lnTo>
                  <a:lnTo>
                    <a:pt x="85" y="1291"/>
                  </a:lnTo>
                  <a:lnTo>
                    <a:pt x="30" y="1352"/>
                  </a:lnTo>
                  <a:lnTo>
                    <a:pt x="0" y="1224"/>
                  </a:lnTo>
                  <a:lnTo>
                    <a:pt x="123" y="1167"/>
                  </a:lnTo>
                  <a:lnTo>
                    <a:pt x="248" y="1224"/>
                  </a:lnTo>
                  <a:lnTo>
                    <a:pt x="316" y="1224"/>
                  </a:lnTo>
                  <a:lnTo>
                    <a:pt x="340" y="1125"/>
                  </a:lnTo>
                  <a:lnTo>
                    <a:pt x="529" y="900"/>
                  </a:lnTo>
                  <a:lnTo>
                    <a:pt x="790" y="769"/>
                  </a:lnTo>
                  <a:lnTo>
                    <a:pt x="942" y="788"/>
                  </a:lnTo>
                  <a:lnTo>
                    <a:pt x="956" y="715"/>
                  </a:lnTo>
                  <a:lnTo>
                    <a:pt x="768" y="525"/>
                  </a:lnTo>
                  <a:lnTo>
                    <a:pt x="697" y="384"/>
                  </a:lnTo>
                  <a:lnTo>
                    <a:pt x="593" y="384"/>
                  </a:lnTo>
                  <a:lnTo>
                    <a:pt x="529" y="347"/>
                  </a:lnTo>
                  <a:lnTo>
                    <a:pt x="391" y="327"/>
                  </a:lnTo>
                  <a:lnTo>
                    <a:pt x="362" y="491"/>
                  </a:lnTo>
                  <a:lnTo>
                    <a:pt x="193" y="459"/>
                  </a:lnTo>
                  <a:lnTo>
                    <a:pt x="180" y="356"/>
                  </a:lnTo>
                  <a:lnTo>
                    <a:pt x="310" y="327"/>
                  </a:lnTo>
                  <a:lnTo>
                    <a:pt x="353" y="143"/>
                  </a:lnTo>
                  <a:lnTo>
                    <a:pt x="480" y="195"/>
                  </a:lnTo>
                  <a:lnTo>
                    <a:pt x="477" y="274"/>
                  </a:lnTo>
                  <a:lnTo>
                    <a:pt x="574" y="314"/>
                  </a:lnTo>
                  <a:lnTo>
                    <a:pt x="639" y="333"/>
                  </a:lnTo>
                  <a:lnTo>
                    <a:pt x="719" y="291"/>
                  </a:lnTo>
                  <a:lnTo>
                    <a:pt x="648" y="209"/>
                  </a:lnTo>
                  <a:lnTo>
                    <a:pt x="503" y="68"/>
                  </a:lnTo>
                  <a:lnTo>
                    <a:pt x="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35"/>
            <p:cNvSpPr>
              <a:spLocks/>
            </p:cNvSpPr>
            <p:nvPr/>
          </p:nvSpPr>
          <p:spPr bwMode="auto">
            <a:xfrm>
              <a:off x="3125" y="2719"/>
              <a:ext cx="141" cy="183"/>
            </a:xfrm>
            <a:custGeom>
              <a:avLst/>
              <a:gdLst>
                <a:gd name="T0" fmla="*/ 217 w 1831"/>
                <a:gd name="T1" fmla="*/ 89 h 2383"/>
                <a:gd name="T2" fmla="*/ 483 w 1831"/>
                <a:gd name="T3" fmla="*/ 147 h 2383"/>
                <a:gd name="T4" fmla="*/ 912 w 1831"/>
                <a:gd name="T5" fmla="*/ 368 h 2383"/>
                <a:gd name="T6" fmla="*/ 1138 w 1831"/>
                <a:gd name="T7" fmla="*/ 922 h 2383"/>
                <a:gd name="T8" fmla="*/ 1176 w 1831"/>
                <a:gd name="T9" fmla="*/ 815 h 2383"/>
                <a:gd name="T10" fmla="*/ 1525 w 1831"/>
                <a:gd name="T11" fmla="*/ 1055 h 2383"/>
                <a:gd name="T12" fmla="*/ 1749 w 1831"/>
                <a:gd name="T13" fmla="*/ 1204 h 2383"/>
                <a:gd name="T14" fmla="*/ 1758 w 1831"/>
                <a:gd name="T15" fmla="*/ 1634 h 2383"/>
                <a:gd name="T16" fmla="*/ 1761 w 1831"/>
                <a:gd name="T17" fmla="*/ 1645 h 2383"/>
                <a:gd name="T18" fmla="*/ 1770 w 1831"/>
                <a:gd name="T19" fmla="*/ 1672 h 2383"/>
                <a:gd name="T20" fmla="*/ 1782 w 1831"/>
                <a:gd name="T21" fmla="*/ 1711 h 2383"/>
                <a:gd name="T22" fmla="*/ 1795 w 1831"/>
                <a:gd name="T23" fmla="*/ 1757 h 2383"/>
                <a:gd name="T24" fmla="*/ 1808 w 1831"/>
                <a:gd name="T25" fmla="*/ 1803 h 2383"/>
                <a:gd name="T26" fmla="*/ 1820 w 1831"/>
                <a:gd name="T27" fmla="*/ 1844 h 2383"/>
                <a:gd name="T28" fmla="*/ 1828 w 1831"/>
                <a:gd name="T29" fmla="*/ 1873 h 2383"/>
                <a:gd name="T30" fmla="*/ 1831 w 1831"/>
                <a:gd name="T31" fmla="*/ 1888 h 2383"/>
                <a:gd name="T32" fmla="*/ 1828 w 1831"/>
                <a:gd name="T33" fmla="*/ 1901 h 2383"/>
                <a:gd name="T34" fmla="*/ 1821 w 1831"/>
                <a:gd name="T35" fmla="*/ 1932 h 2383"/>
                <a:gd name="T36" fmla="*/ 1811 w 1831"/>
                <a:gd name="T37" fmla="*/ 1974 h 2383"/>
                <a:gd name="T38" fmla="*/ 1798 w 1831"/>
                <a:gd name="T39" fmla="*/ 2023 h 2383"/>
                <a:gd name="T40" fmla="*/ 1785 w 1831"/>
                <a:gd name="T41" fmla="*/ 2074 h 2383"/>
                <a:gd name="T42" fmla="*/ 1774 w 1831"/>
                <a:gd name="T43" fmla="*/ 2119 h 2383"/>
                <a:gd name="T44" fmla="*/ 1764 w 1831"/>
                <a:gd name="T45" fmla="*/ 2155 h 2383"/>
                <a:gd name="T46" fmla="*/ 1759 w 1831"/>
                <a:gd name="T47" fmla="*/ 2175 h 2383"/>
                <a:gd name="T48" fmla="*/ 1775 w 1831"/>
                <a:gd name="T49" fmla="*/ 2368 h 2383"/>
                <a:gd name="T50" fmla="*/ 1643 w 1831"/>
                <a:gd name="T51" fmla="*/ 2380 h 2383"/>
                <a:gd name="T52" fmla="*/ 1477 w 1831"/>
                <a:gd name="T53" fmla="*/ 2379 h 2383"/>
                <a:gd name="T54" fmla="*/ 1283 w 1831"/>
                <a:gd name="T55" fmla="*/ 2355 h 2383"/>
                <a:gd name="T56" fmla="*/ 1097 w 1831"/>
                <a:gd name="T57" fmla="*/ 2308 h 2383"/>
                <a:gd name="T58" fmla="*/ 920 w 1831"/>
                <a:gd name="T59" fmla="*/ 2240 h 2383"/>
                <a:gd name="T60" fmla="*/ 755 w 1831"/>
                <a:gd name="T61" fmla="*/ 2152 h 2383"/>
                <a:gd name="T62" fmla="*/ 601 w 1831"/>
                <a:gd name="T63" fmla="*/ 2046 h 2383"/>
                <a:gd name="T64" fmla="*/ 462 w 1831"/>
                <a:gd name="T65" fmla="*/ 1923 h 2383"/>
                <a:gd name="T66" fmla="*/ 338 w 1831"/>
                <a:gd name="T67" fmla="*/ 1785 h 2383"/>
                <a:gd name="T68" fmla="*/ 231 w 1831"/>
                <a:gd name="T69" fmla="*/ 1633 h 2383"/>
                <a:gd name="T70" fmla="*/ 143 w 1831"/>
                <a:gd name="T71" fmla="*/ 1468 h 2383"/>
                <a:gd name="T72" fmla="*/ 75 w 1831"/>
                <a:gd name="T73" fmla="*/ 1293 h 2383"/>
                <a:gd name="T74" fmla="*/ 28 w 1831"/>
                <a:gd name="T75" fmla="*/ 1107 h 2383"/>
                <a:gd name="T76" fmla="*/ 3 w 1831"/>
                <a:gd name="T77" fmla="*/ 914 h 2383"/>
                <a:gd name="T78" fmla="*/ 3 w 1831"/>
                <a:gd name="T79" fmla="*/ 719 h 2383"/>
                <a:gd name="T80" fmla="*/ 26 w 1831"/>
                <a:gd name="T81" fmla="*/ 534 h 2383"/>
                <a:gd name="T82" fmla="*/ 70 w 1831"/>
                <a:gd name="T83" fmla="*/ 355 h 2383"/>
                <a:gd name="T84" fmla="*/ 135 w 1831"/>
                <a:gd name="T85" fmla="*/ 186 h 2383"/>
                <a:gd name="T86" fmla="*/ 217 w 1831"/>
                <a:gd name="T87" fmla="*/ 26 h 2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1" h="2383">
                  <a:moveTo>
                    <a:pt x="330" y="0"/>
                  </a:moveTo>
                  <a:lnTo>
                    <a:pt x="217" y="89"/>
                  </a:lnTo>
                  <a:lnTo>
                    <a:pt x="306" y="147"/>
                  </a:lnTo>
                  <a:lnTo>
                    <a:pt x="483" y="147"/>
                  </a:lnTo>
                  <a:lnTo>
                    <a:pt x="746" y="100"/>
                  </a:lnTo>
                  <a:lnTo>
                    <a:pt x="912" y="368"/>
                  </a:lnTo>
                  <a:lnTo>
                    <a:pt x="912" y="618"/>
                  </a:lnTo>
                  <a:lnTo>
                    <a:pt x="1138" y="922"/>
                  </a:lnTo>
                  <a:lnTo>
                    <a:pt x="1176" y="922"/>
                  </a:lnTo>
                  <a:lnTo>
                    <a:pt x="1176" y="815"/>
                  </a:lnTo>
                  <a:lnTo>
                    <a:pt x="1263" y="997"/>
                  </a:lnTo>
                  <a:lnTo>
                    <a:pt x="1525" y="1055"/>
                  </a:lnTo>
                  <a:lnTo>
                    <a:pt x="1643" y="1172"/>
                  </a:lnTo>
                  <a:lnTo>
                    <a:pt x="1749" y="1204"/>
                  </a:lnTo>
                  <a:lnTo>
                    <a:pt x="1643" y="1422"/>
                  </a:lnTo>
                  <a:lnTo>
                    <a:pt x="1758" y="1634"/>
                  </a:lnTo>
                  <a:lnTo>
                    <a:pt x="1759" y="1637"/>
                  </a:lnTo>
                  <a:lnTo>
                    <a:pt x="1761" y="1645"/>
                  </a:lnTo>
                  <a:lnTo>
                    <a:pt x="1766" y="1657"/>
                  </a:lnTo>
                  <a:lnTo>
                    <a:pt x="1770" y="1672"/>
                  </a:lnTo>
                  <a:lnTo>
                    <a:pt x="1776" y="1691"/>
                  </a:lnTo>
                  <a:lnTo>
                    <a:pt x="1782" y="1711"/>
                  </a:lnTo>
                  <a:lnTo>
                    <a:pt x="1788" y="1734"/>
                  </a:lnTo>
                  <a:lnTo>
                    <a:pt x="1795" y="1757"/>
                  </a:lnTo>
                  <a:lnTo>
                    <a:pt x="1801" y="1781"/>
                  </a:lnTo>
                  <a:lnTo>
                    <a:pt x="1808" y="1803"/>
                  </a:lnTo>
                  <a:lnTo>
                    <a:pt x="1814" y="1824"/>
                  </a:lnTo>
                  <a:lnTo>
                    <a:pt x="1820" y="1844"/>
                  </a:lnTo>
                  <a:lnTo>
                    <a:pt x="1824" y="1860"/>
                  </a:lnTo>
                  <a:lnTo>
                    <a:pt x="1828" y="1873"/>
                  </a:lnTo>
                  <a:lnTo>
                    <a:pt x="1830" y="1883"/>
                  </a:lnTo>
                  <a:lnTo>
                    <a:pt x="1831" y="1888"/>
                  </a:lnTo>
                  <a:lnTo>
                    <a:pt x="1830" y="1892"/>
                  </a:lnTo>
                  <a:lnTo>
                    <a:pt x="1828" y="1901"/>
                  </a:lnTo>
                  <a:lnTo>
                    <a:pt x="1825" y="1914"/>
                  </a:lnTo>
                  <a:lnTo>
                    <a:pt x="1821" y="1932"/>
                  </a:lnTo>
                  <a:lnTo>
                    <a:pt x="1816" y="1952"/>
                  </a:lnTo>
                  <a:lnTo>
                    <a:pt x="1811" y="1974"/>
                  </a:lnTo>
                  <a:lnTo>
                    <a:pt x="1805" y="1999"/>
                  </a:lnTo>
                  <a:lnTo>
                    <a:pt x="1798" y="2023"/>
                  </a:lnTo>
                  <a:lnTo>
                    <a:pt x="1791" y="2049"/>
                  </a:lnTo>
                  <a:lnTo>
                    <a:pt x="1785" y="2074"/>
                  </a:lnTo>
                  <a:lnTo>
                    <a:pt x="1779" y="2098"/>
                  </a:lnTo>
                  <a:lnTo>
                    <a:pt x="1774" y="2119"/>
                  </a:lnTo>
                  <a:lnTo>
                    <a:pt x="1769" y="2139"/>
                  </a:lnTo>
                  <a:lnTo>
                    <a:pt x="1764" y="2155"/>
                  </a:lnTo>
                  <a:lnTo>
                    <a:pt x="1761" y="2168"/>
                  </a:lnTo>
                  <a:lnTo>
                    <a:pt x="1759" y="2175"/>
                  </a:lnTo>
                  <a:lnTo>
                    <a:pt x="1758" y="2178"/>
                  </a:lnTo>
                  <a:lnTo>
                    <a:pt x="1775" y="2368"/>
                  </a:lnTo>
                  <a:lnTo>
                    <a:pt x="1710" y="2375"/>
                  </a:lnTo>
                  <a:lnTo>
                    <a:pt x="1643" y="2380"/>
                  </a:lnTo>
                  <a:lnTo>
                    <a:pt x="1577" y="2383"/>
                  </a:lnTo>
                  <a:lnTo>
                    <a:pt x="1477" y="2379"/>
                  </a:lnTo>
                  <a:lnTo>
                    <a:pt x="1379" y="2370"/>
                  </a:lnTo>
                  <a:lnTo>
                    <a:pt x="1283" y="2355"/>
                  </a:lnTo>
                  <a:lnTo>
                    <a:pt x="1188" y="2335"/>
                  </a:lnTo>
                  <a:lnTo>
                    <a:pt x="1097" y="2308"/>
                  </a:lnTo>
                  <a:lnTo>
                    <a:pt x="1008" y="2276"/>
                  </a:lnTo>
                  <a:lnTo>
                    <a:pt x="920" y="2240"/>
                  </a:lnTo>
                  <a:lnTo>
                    <a:pt x="836" y="2199"/>
                  </a:lnTo>
                  <a:lnTo>
                    <a:pt x="755" y="2152"/>
                  </a:lnTo>
                  <a:lnTo>
                    <a:pt x="676" y="2102"/>
                  </a:lnTo>
                  <a:lnTo>
                    <a:pt x="601" y="2046"/>
                  </a:lnTo>
                  <a:lnTo>
                    <a:pt x="530" y="1987"/>
                  </a:lnTo>
                  <a:lnTo>
                    <a:pt x="462" y="1923"/>
                  </a:lnTo>
                  <a:lnTo>
                    <a:pt x="398" y="1856"/>
                  </a:lnTo>
                  <a:lnTo>
                    <a:pt x="338" y="1785"/>
                  </a:lnTo>
                  <a:lnTo>
                    <a:pt x="282" y="1710"/>
                  </a:lnTo>
                  <a:lnTo>
                    <a:pt x="231" y="1633"/>
                  </a:lnTo>
                  <a:lnTo>
                    <a:pt x="185" y="1552"/>
                  </a:lnTo>
                  <a:lnTo>
                    <a:pt x="143" y="1468"/>
                  </a:lnTo>
                  <a:lnTo>
                    <a:pt x="106" y="1382"/>
                  </a:lnTo>
                  <a:lnTo>
                    <a:pt x="75" y="1293"/>
                  </a:lnTo>
                  <a:lnTo>
                    <a:pt x="48" y="1201"/>
                  </a:lnTo>
                  <a:lnTo>
                    <a:pt x="28" y="1107"/>
                  </a:lnTo>
                  <a:lnTo>
                    <a:pt x="12" y="1012"/>
                  </a:lnTo>
                  <a:lnTo>
                    <a:pt x="3" y="914"/>
                  </a:lnTo>
                  <a:lnTo>
                    <a:pt x="0" y="815"/>
                  </a:lnTo>
                  <a:lnTo>
                    <a:pt x="3" y="719"/>
                  </a:lnTo>
                  <a:lnTo>
                    <a:pt x="11" y="626"/>
                  </a:lnTo>
                  <a:lnTo>
                    <a:pt x="26" y="534"/>
                  </a:lnTo>
                  <a:lnTo>
                    <a:pt x="45" y="444"/>
                  </a:lnTo>
                  <a:lnTo>
                    <a:pt x="70" y="355"/>
                  </a:lnTo>
                  <a:lnTo>
                    <a:pt x="100" y="269"/>
                  </a:lnTo>
                  <a:lnTo>
                    <a:pt x="135" y="186"/>
                  </a:lnTo>
                  <a:lnTo>
                    <a:pt x="174" y="104"/>
                  </a:lnTo>
                  <a:lnTo>
                    <a:pt x="217" y="26"/>
                  </a:lnTo>
                  <a:lnTo>
                    <a:pt x="3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36"/>
            <p:cNvSpPr>
              <a:spLocks noEditPoints="1"/>
            </p:cNvSpPr>
            <p:nvPr/>
          </p:nvSpPr>
          <p:spPr bwMode="auto">
            <a:xfrm>
              <a:off x="3153" y="2661"/>
              <a:ext cx="145" cy="44"/>
            </a:xfrm>
            <a:custGeom>
              <a:avLst/>
              <a:gdLst>
                <a:gd name="T0" fmla="*/ 807 w 1889"/>
                <a:gd name="T1" fmla="*/ 169 h 571"/>
                <a:gd name="T2" fmla="*/ 804 w 1889"/>
                <a:gd name="T3" fmla="*/ 175 h 571"/>
                <a:gd name="T4" fmla="*/ 796 w 1889"/>
                <a:gd name="T5" fmla="*/ 183 h 571"/>
                <a:gd name="T6" fmla="*/ 786 w 1889"/>
                <a:gd name="T7" fmla="*/ 192 h 571"/>
                <a:gd name="T8" fmla="*/ 775 w 1889"/>
                <a:gd name="T9" fmla="*/ 202 h 571"/>
                <a:gd name="T10" fmla="*/ 761 w 1889"/>
                <a:gd name="T11" fmla="*/ 212 h 571"/>
                <a:gd name="T12" fmla="*/ 747 w 1889"/>
                <a:gd name="T13" fmla="*/ 223 h 571"/>
                <a:gd name="T14" fmla="*/ 734 w 1889"/>
                <a:gd name="T15" fmla="*/ 232 h 571"/>
                <a:gd name="T16" fmla="*/ 721 w 1889"/>
                <a:gd name="T17" fmla="*/ 240 h 571"/>
                <a:gd name="T18" fmla="*/ 712 w 1889"/>
                <a:gd name="T19" fmla="*/ 246 h 571"/>
                <a:gd name="T20" fmla="*/ 706 w 1889"/>
                <a:gd name="T21" fmla="*/ 250 h 571"/>
                <a:gd name="T22" fmla="*/ 703 w 1889"/>
                <a:gd name="T23" fmla="*/ 252 h 571"/>
                <a:gd name="T24" fmla="*/ 807 w 1889"/>
                <a:gd name="T25" fmla="*/ 312 h 571"/>
                <a:gd name="T26" fmla="*/ 1021 w 1889"/>
                <a:gd name="T27" fmla="*/ 256 h 571"/>
                <a:gd name="T28" fmla="*/ 971 w 1889"/>
                <a:gd name="T29" fmla="*/ 169 h 571"/>
                <a:gd name="T30" fmla="*/ 878 w 1889"/>
                <a:gd name="T31" fmla="*/ 198 h 571"/>
                <a:gd name="T32" fmla="*/ 807 w 1889"/>
                <a:gd name="T33" fmla="*/ 169 h 571"/>
                <a:gd name="T34" fmla="*/ 1446 w 1889"/>
                <a:gd name="T35" fmla="*/ 67 h 571"/>
                <a:gd name="T36" fmla="*/ 1283 w 1889"/>
                <a:gd name="T37" fmla="*/ 156 h 571"/>
                <a:gd name="T38" fmla="*/ 1192 w 1889"/>
                <a:gd name="T39" fmla="*/ 213 h 571"/>
                <a:gd name="T40" fmla="*/ 1256 w 1889"/>
                <a:gd name="T41" fmla="*/ 255 h 571"/>
                <a:gd name="T42" fmla="*/ 1398 w 1889"/>
                <a:gd name="T43" fmla="*/ 240 h 571"/>
                <a:gd name="T44" fmla="*/ 1548 w 1889"/>
                <a:gd name="T45" fmla="*/ 128 h 571"/>
                <a:gd name="T46" fmla="*/ 1446 w 1889"/>
                <a:gd name="T47" fmla="*/ 67 h 571"/>
                <a:gd name="T48" fmla="*/ 1217 w 1889"/>
                <a:gd name="T49" fmla="*/ 0 h 571"/>
                <a:gd name="T50" fmla="*/ 1307 w 1889"/>
                <a:gd name="T51" fmla="*/ 2 h 571"/>
                <a:gd name="T52" fmla="*/ 1395 w 1889"/>
                <a:gd name="T53" fmla="*/ 10 h 571"/>
                <a:gd name="T54" fmla="*/ 1482 w 1889"/>
                <a:gd name="T55" fmla="*/ 23 h 571"/>
                <a:gd name="T56" fmla="*/ 1567 w 1889"/>
                <a:gd name="T57" fmla="*/ 40 h 571"/>
                <a:gd name="T58" fmla="*/ 1650 w 1889"/>
                <a:gd name="T59" fmla="*/ 61 h 571"/>
                <a:gd name="T60" fmla="*/ 1732 w 1889"/>
                <a:gd name="T61" fmla="*/ 87 h 571"/>
                <a:gd name="T62" fmla="*/ 1811 w 1889"/>
                <a:gd name="T63" fmla="*/ 116 h 571"/>
                <a:gd name="T64" fmla="*/ 1889 w 1889"/>
                <a:gd name="T65" fmla="*/ 150 h 571"/>
                <a:gd name="T66" fmla="*/ 1832 w 1889"/>
                <a:gd name="T67" fmla="*/ 159 h 571"/>
                <a:gd name="T68" fmla="*/ 1678 w 1889"/>
                <a:gd name="T69" fmla="*/ 136 h 571"/>
                <a:gd name="T70" fmla="*/ 1568 w 1889"/>
                <a:gd name="T71" fmla="*/ 208 h 571"/>
                <a:gd name="T72" fmla="*/ 1490 w 1889"/>
                <a:gd name="T73" fmla="*/ 294 h 571"/>
                <a:gd name="T74" fmla="*/ 1208 w 1889"/>
                <a:gd name="T75" fmla="*/ 320 h 571"/>
                <a:gd name="T76" fmla="*/ 1092 w 1889"/>
                <a:gd name="T77" fmla="*/ 301 h 571"/>
                <a:gd name="T78" fmla="*/ 1013 w 1889"/>
                <a:gd name="T79" fmla="*/ 425 h 571"/>
                <a:gd name="T80" fmla="*/ 781 w 1889"/>
                <a:gd name="T81" fmla="*/ 438 h 571"/>
                <a:gd name="T82" fmla="*/ 635 w 1889"/>
                <a:gd name="T83" fmla="*/ 396 h 571"/>
                <a:gd name="T84" fmla="*/ 507 w 1889"/>
                <a:gd name="T85" fmla="*/ 466 h 571"/>
                <a:gd name="T86" fmla="*/ 226 w 1889"/>
                <a:gd name="T87" fmla="*/ 505 h 571"/>
                <a:gd name="T88" fmla="*/ 2 w 1889"/>
                <a:gd name="T89" fmla="*/ 571 h 571"/>
                <a:gd name="T90" fmla="*/ 0 w 1889"/>
                <a:gd name="T91" fmla="*/ 571 h 571"/>
                <a:gd name="T92" fmla="*/ 61 w 1889"/>
                <a:gd name="T93" fmla="*/ 502 h 571"/>
                <a:gd name="T94" fmla="*/ 125 w 1889"/>
                <a:gd name="T95" fmla="*/ 438 h 571"/>
                <a:gd name="T96" fmla="*/ 192 w 1889"/>
                <a:gd name="T97" fmla="*/ 377 h 571"/>
                <a:gd name="T98" fmla="*/ 262 w 1889"/>
                <a:gd name="T99" fmla="*/ 321 h 571"/>
                <a:gd name="T100" fmla="*/ 336 w 1889"/>
                <a:gd name="T101" fmla="*/ 267 h 571"/>
                <a:gd name="T102" fmla="*/ 413 w 1889"/>
                <a:gd name="T103" fmla="*/ 220 h 571"/>
                <a:gd name="T104" fmla="*/ 492 w 1889"/>
                <a:gd name="T105" fmla="*/ 175 h 571"/>
                <a:gd name="T106" fmla="*/ 576 w 1889"/>
                <a:gd name="T107" fmla="*/ 135 h 571"/>
                <a:gd name="T108" fmla="*/ 661 w 1889"/>
                <a:gd name="T109" fmla="*/ 100 h 571"/>
                <a:gd name="T110" fmla="*/ 748 w 1889"/>
                <a:gd name="T111" fmla="*/ 71 h 571"/>
                <a:gd name="T112" fmla="*/ 839 w 1889"/>
                <a:gd name="T113" fmla="*/ 46 h 571"/>
                <a:gd name="T114" fmla="*/ 930 w 1889"/>
                <a:gd name="T115" fmla="*/ 26 h 571"/>
                <a:gd name="T116" fmla="*/ 1024 w 1889"/>
                <a:gd name="T117" fmla="*/ 11 h 571"/>
                <a:gd name="T118" fmla="*/ 1120 w 1889"/>
                <a:gd name="T119" fmla="*/ 3 h 571"/>
                <a:gd name="T120" fmla="*/ 1217 w 1889"/>
                <a:gd name="T121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89" h="571">
                  <a:moveTo>
                    <a:pt x="807" y="169"/>
                  </a:moveTo>
                  <a:lnTo>
                    <a:pt x="804" y="175"/>
                  </a:lnTo>
                  <a:lnTo>
                    <a:pt x="796" y="183"/>
                  </a:lnTo>
                  <a:lnTo>
                    <a:pt x="786" y="192"/>
                  </a:lnTo>
                  <a:lnTo>
                    <a:pt x="775" y="202"/>
                  </a:lnTo>
                  <a:lnTo>
                    <a:pt x="761" y="212"/>
                  </a:lnTo>
                  <a:lnTo>
                    <a:pt x="747" y="223"/>
                  </a:lnTo>
                  <a:lnTo>
                    <a:pt x="734" y="232"/>
                  </a:lnTo>
                  <a:lnTo>
                    <a:pt x="721" y="240"/>
                  </a:lnTo>
                  <a:lnTo>
                    <a:pt x="712" y="246"/>
                  </a:lnTo>
                  <a:lnTo>
                    <a:pt x="706" y="250"/>
                  </a:lnTo>
                  <a:lnTo>
                    <a:pt x="703" y="252"/>
                  </a:lnTo>
                  <a:lnTo>
                    <a:pt x="807" y="312"/>
                  </a:lnTo>
                  <a:lnTo>
                    <a:pt x="1021" y="256"/>
                  </a:lnTo>
                  <a:lnTo>
                    <a:pt x="971" y="169"/>
                  </a:lnTo>
                  <a:lnTo>
                    <a:pt x="878" y="198"/>
                  </a:lnTo>
                  <a:lnTo>
                    <a:pt x="807" y="169"/>
                  </a:lnTo>
                  <a:close/>
                  <a:moveTo>
                    <a:pt x="1446" y="67"/>
                  </a:moveTo>
                  <a:lnTo>
                    <a:pt x="1283" y="156"/>
                  </a:lnTo>
                  <a:lnTo>
                    <a:pt x="1192" y="213"/>
                  </a:lnTo>
                  <a:lnTo>
                    <a:pt x="1256" y="255"/>
                  </a:lnTo>
                  <a:lnTo>
                    <a:pt x="1398" y="240"/>
                  </a:lnTo>
                  <a:lnTo>
                    <a:pt x="1548" y="128"/>
                  </a:lnTo>
                  <a:lnTo>
                    <a:pt x="1446" y="67"/>
                  </a:lnTo>
                  <a:close/>
                  <a:moveTo>
                    <a:pt x="1217" y="0"/>
                  </a:moveTo>
                  <a:lnTo>
                    <a:pt x="1307" y="2"/>
                  </a:lnTo>
                  <a:lnTo>
                    <a:pt x="1395" y="10"/>
                  </a:lnTo>
                  <a:lnTo>
                    <a:pt x="1482" y="23"/>
                  </a:lnTo>
                  <a:lnTo>
                    <a:pt x="1567" y="40"/>
                  </a:lnTo>
                  <a:lnTo>
                    <a:pt x="1650" y="61"/>
                  </a:lnTo>
                  <a:lnTo>
                    <a:pt x="1732" y="87"/>
                  </a:lnTo>
                  <a:lnTo>
                    <a:pt x="1811" y="116"/>
                  </a:lnTo>
                  <a:lnTo>
                    <a:pt x="1889" y="150"/>
                  </a:lnTo>
                  <a:lnTo>
                    <a:pt x="1832" y="159"/>
                  </a:lnTo>
                  <a:lnTo>
                    <a:pt x="1678" y="136"/>
                  </a:lnTo>
                  <a:lnTo>
                    <a:pt x="1568" y="208"/>
                  </a:lnTo>
                  <a:lnTo>
                    <a:pt x="1490" y="294"/>
                  </a:lnTo>
                  <a:lnTo>
                    <a:pt x="1208" y="320"/>
                  </a:lnTo>
                  <a:lnTo>
                    <a:pt x="1092" y="301"/>
                  </a:lnTo>
                  <a:lnTo>
                    <a:pt x="1013" y="425"/>
                  </a:lnTo>
                  <a:lnTo>
                    <a:pt x="781" y="438"/>
                  </a:lnTo>
                  <a:lnTo>
                    <a:pt x="635" y="396"/>
                  </a:lnTo>
                  <a:lnTo>
                    <a:pt x="507" y="466"/>
                  </a:lnTo>
                  <a:lnTo>
                    <a:pt x="226" y="505"/>
                  </a:lnTo>
                  <a:lnTo>
                    <a:pt x="2" y="571"/>
                  </a:lnTo>
                  <a:lnTo>
                    <a:pt x="0" y="571"/>
                  </a:lnTo>
                  <a:lnTo>
                    <a:pt x="61" y="502"/>
                  </a:lnTo>
                  <a:lnTo>
                    <a:pt x="125" y="438"/>
                  </a:lnTo>
                  <a:lnTo>
                    <a:pt x="192" y="377"/>
                  </a:lnTo>
                  <a:lnTo>
                    <a:pt x="262" y="321"/>
                  </a:lnTo>
                  <a:lnTo>
                    <a:pt x="336" y="267"/>
                  </a:lnTo>
                  <a:lnTo>
                    <a:pt x="413" y="220"/>
                  </a:lnTo>
                  <a:lnTo>
                    <a:pt x="492" y="175"/>
                  </a:lnTo>
                  <a:lnTo>
                    <a:pt x="576" y="135"/>
                  </a:lnTo>
                  <a:lnTo>
                    <a:pt x="661" y="100"/>
                  </a:lnTo>
                  <a:lnTo>
                    <a:pt x="748" y="71"/>
                  </a:lnTo>
                  <a:lnTo>
                    <a:pt x="839" y="46"/>
                  </a:lnTo>
                  <a:lnTo>
                    <a:pt x="930" y="26"/>
                  </a:lnTo>
                  <a:lnTo>
                    <a:pt x="1024" y="11"/>
                  </a:lnTo>
                  <a:lnTo>
                    <a:pt x="1120" y="3"/>
                  </a:lnTo>
                  <a:lnTo>
                    <a:pt x="12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6" name="Group 39"/>
          <p:cNvGrpSpPr>
            <a:grpSpLocks noChangeAspect="1"/>
          </p:cNvGrpSpPr>
          <p:nvPr/>
        </p:nvGrpSpPr>
        <p:grpSpPr bwMode="auto">
          <a:xfrm>
            <a:off x="9950715" y="3059011"/>
            <a:ext cx="330835" cy="442427"/>
            <a:chOff x="4820" y="3466"/>
            <a:chExt cx="252" cy="337"/>
          </a:xfrm>
          <a:solidFill>
            <a:schemeClr val="bg1"/>
          </a:solidFill>
        </p:grpSpPr>
        <p:sp>
          <p:nvSpPr>
            <p:cNvPr id="239" name="Freeform 41"/>
            <p:cNvSpPr>
              <a:spLocks/>
            </p:cNvSpPr>
            <p:nvPr/>
          </p:nvSpPr>
          <p:spPr bwMode="auto">
            <a:xfrm>
              <a:off x="4862" y="3466"/>
              <a:ext cx="168" cy="168"/>
            </a:xfrm>
            <a:custGeom>
              <a:avLst/>
              <a:gdLst>
                <a:gd name="T0" fmla="*/ 984 w 1682"/>
                <a:gd name="T1" fmla="*/ 12 h 1672"/>
                <a:gd name="T2" fmla="*/ 1184 w 1682"/>
                <a:gd name="T3" fmla="*/ 74 h 1672"/>
                <a:gd name="T4" fmla="*/ 1360 w 1682"/>
                <a:gd name="T5" fmla="*/ 179 h 1672"/>
                <a:gd name="T6" fmla="*/ 1503 w 1682"/>
                <a:gd name="T7" fmla="*/ 324 h 1672"/>
                <a:gd name="T8" fmla="*/ 1610 w 1682"/>
                <a:gd name="T9" fmla="*/ 499 h 1672"/>
                <a:gd name="T10" fmla="*/ 1670 w 1682"/>
                <a:gd name="T11" fmla="*/ 699 h 1672"/>
                <a:gd name="T12" fmla="*/ 1679 w 1682"/>
                <a:gd name="T13" fmla="*/ 916 h 1672"/>
                <a:gd name="T14" fmla="*/ 1633 w 1682"/>
                <a:gd name="T15" fmla="*/ 1125 h 1672"/>
                <a:gd name="T16" fmla="*/ 1540 w 1682"/>
                <a:gd name="T17" fmla="*/ 1310 h 1672"/>
                <a:gd name="T18" fmla="*/ 1404 w 1682"/>
                <a:gd name="T19" fmla="*/ 1466 h 1672"/>
                <a:gd name="T20" fmla="*/ 1235 w 1682"/>
                <a:gd name="T21" fmla="*/ 1584 h 1672"/>
                <a:gd name="T22" fmla="*/ 1038 w 1682"/>
                <a:gd name="T23" fmla="*/ 1659 h 1672"/>
                <a:gd name="T24" fmla="*/ 1087 w 1682"/>
                <a:gd name="T25" fmla="*/ 1635 h 1672"/>
                <a:gd name="T26" fmla="*/ 1242 w 1682"/>
                <a:gd name="T27" fmla="*/ 1541 h 1672"/>
                <a:gd name="T28" fmla="*/ 1364 w 1682"/>
                <a:gd name="T29" fmla="*/ 1407 h 1672"/>
                <a:gd name="T30" fmla="*/ 1444 w 1682"/>
                <a:gd name="T31" fmla="*/ 1241 h 1672"/>
                <a:gd name="T32" fmla="*/ 1471 w 1682"/>
                <a:gd name="T33" fmla="*/ 1053 h 1672"/>
                <a:gd name="T34" fmla="*/ 1463 w 1682"/>
                <a:gd name="T35" fmla="*/ 961 h 1672"/>
                <a:gd name="T36" fmla="*/ 1337 w 1682"/>
                <a:gd name="T37" fmla="*/ 990 h 1672"/>
                <a:gd name="T38" fmla="*/ 1190 w 1682"/>
                <a:gd name="T39" fmla="*/ 983 h 1672"/>
                <a:gd name="T40" fmla="*/ 1029 w 1682"/>
                <a:gd name="T41" fmla="*/ 942 h 1672"/>
                <a:gd name="T42" fmla="*/ 865 w 1682"/>
                <a:gd name="T43" fmla="*/ 865 h 1672"/>
                <a:gd name="T44" fmla="*/ 699 w 1682"/>
                <a:gd name="T45" fmla="*/ 745 h 1672"/>
                <a:gd name="T46" fmla="*/ 576 w 1682"/>
                <a:gd name="T47" fmla="*/ 608 h 1672"/>
                <a:gd name="T48" fmla="*/ 471 w 1682"/>
                <a:gd name="T49" fmla="*/ 544 h 1672"/>
                <a:gd name="T50" fmla="*/ 346 w 1682"/>
                <a:gd name="T51" fmla="*/ 665 h 1672"/>
                <a:gd name="T52" fmla="*/ 257 w 1682"/>
                <a:gd name="T53" fmla="*/ 817 h 1672"/>
                <a:gd name="T54" fmla="*/ 213 w 1682"/>
                <a:gd name="T55" fmla="*/ 991 h 1672"/>
                <a:gd name="T56" fmla="*/ 223 w 1682"/>
                <a:gd name="T57" fmla="*/ 1180 h 1672"/>
                <a:gd name="T58" fmla="*/ 286 w 1682"/>
                <a:gd name="T59" fmla="*/ 1355 h 1672"/>
                <a:gd name="T60" fmla="*/ 395 w 1682"/>
                <a:gd name="T61" fmla="*/ 1500 h 1672"/>
                <a:gd name="T62" fmla="*/ 540 w 1682"/>
                <a:gd name="T63" fmla="*/ 1609 h 1672"/>
                <a:gd name="T64" fmla="*/ 714 w 1682"/>
                <a:gd name="T65" fmla="*/ 1672 h 1672"/>
                <a:gd name="T66" fmla="*/ 509 w 1682"/>
                <a:gd name="T67" fmla="*/ 1614 h 1672"/>
                <a:gd name="T68" fmla="*/ 330 w 1682"/>
                <a:gd name="T69" fmla="*/ 1509 h 1672"/>
                <a:gd name="T70" fmla="*/ 183 w 1682"/>
                <a:gd name="T71" fmla="*/ 1366 h 1672"/>
                <a:gd name="T72" fmla="*/ 74 w 1682"/>
                <a:gd name="T73" fmla="*/ 1190 h 1672"/>
                <a:gd name="T74" fmla="*/ 12 w 1682"/>
                <a:gd name="T75" fmla="*/ 988 h 1672"/>
                <a:gd name="T76" fmla="*/ 3 w 1682"/>
                <a:gd name="T77" fmla="*/ 770 h 1672"/>
                <a:gd name="T78" fmla="*/ 47 w 1682"/>
                <a:gd name="T79" fmla="*/ 564 h 1672"/>
                <a:gd name="T80" fmla="*/ 138 w 1682"/>
                <a:gd name="T81" fmla="*/ 379 h 1672"/>
                <a:gd name="T82" fmla="*/ 270 w 1682"/>
                <a:gd name="T83" fmla="*/ 223 h 1672"/>
                <a:gd name="T84" fmla="*/ 436 w 1682"/>
                <a:gd name="T85" fmla="*/ 104 h 1672"/>
                <a:gd name="T86" fmla="*/ 628 w 1682"/>
                <a:gd name="T87" fmla="*/ 28 h 1672"/>
                <a:gd name="T88" fmla="*/ 841 w 1682"/>
                <a:gd name="T89" fmla="*/ 0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82" h="1672">
                  <a:moveTo>
                    <a:pt x="841" y="0"/>
                  </a:moveTo>
                  <a:lnTo>
                    <a:pt x="914" y="3"/>
                  </a:lnTo>
                  <a:lnTo>
                    <a:pt x="984" y="12"/>
                  </a:lnTo>
                  <a:lnTo>
                    <a:pt x="1053" y="28"/>
                  </a:lnTo>
                  <a:lnTo>
                    <a:pt x="1120" y="48"/>
                  </a:lnTo>
                  <a:lnTo>
                    <a:pt x="1184" y="74"/>
                  </a:lnTo>
                  <a:lnTo>
                    <a:pt x="1245" y="104"/>
                  </a:lnTo>
                  <a:lnTo>
                    <a:pt x="1305" y="139"/>
                  </a:lnTo>
                  <a:lnTo>
                    <a:pt x="1360" y="179"/>
                  </a:lnTo>
                  <a:lnTo>
                    <a:pt x="1411" y="223"/>
                  </a:lnTo>
                  <a:lnTo>
                    <a:pt x="1459" y="272"/>
                  </a:lnTo>
                  <a:lnTo>
                    <a:pt x="1503" y="324"/>
                  </a:lnTo>
                  <a:lnTo>
                    <a:pt x="1543" y="379"/>
                  </a:lnTo>
                  <a:lnTo>
                    <a:pt x="1579" y="438"/>
                  </a:lnTo>
                  <a:lnTo>
                    <a:pt x="1610" y="499"/>
                  </a:lnTo>
                  <a:lnTo>
                    <a:pt x="1635" y="564"/>
                  </a:lnTo>
                  <a:lnTo>
                    <a:pt x="1656" y="630"/>
                  </a:lnTo>
                  <a:lnTo>
                    <a:pt x="1670" y="699"/>
                  </a:lnTo>
                  <a:lnTo>
                    <a:pt x="1679" y="770"/>
                  </a:lnTo>
                  <a:lnTo>
                    <a:pt x="1682" y="842"/>
                  </a:lnTo>
                  <a:lnTo>
                    <a:pt x="1679" y="916"/>
                  </a:lnTo>
                  <a:lnTo>
                    <a:pt x="1670" y="988"/>
                  </a:lnTo>
                  <a:lnTo>
                    <a:pt x="1655" y="1057"/>
                  </a:lnTo>
                  <a:lnTo>
                    <a:pt x="1633" y="1125"/>
                  </a:lnTo>
                  <a:lnTo>
                    <a:pt x="1608" y="1190"/>
                  </a:lnTo>
                  <a:lnTo>
                    <a:pt x="1576" y="1252"/>
                  </a:lnTo>
                  <a:lnTo>
                    <a:pt x="1540" y="1310"/>
                  </a:lnTo>
                  <a:lnTo>
                    <a:pt x="1499" y="1366"/>
                  </a:lnTo>
                  <a:lnTo>
                    <a:pt x="1454" y="1418"/>
                  </a:lnTo>
                  <a:lnTo>
                    <a:pt x="1404" y="1466"/>
                  </a:lnTo>
                  <a:lnTo>
                    <a:pt x="1352" y="1509"/>
                  </a:lnTo>
                  <a:lnTo>
                    <a:pt x="1294" y="1549"/>
                  </a:lnTo>
                  <a:lnTo>
                    <a:pt x="1235" y="1584"/>
                  </a:lnTo>
                  <a:lnTo>
                    <a:pt x="1172" y="1614"/>
                  </a:lnTo>
                  <a:lnTo>
                    <a:pt x="1106" y="1639"/>
                  </a:lnTo>
                  <a:lnTo>
                    <a:pt x="1038" y="1659"/>
                  </a:lnTo>
                  <a:lnTo>
                    <a:pt x="968" y="1672"/>
                  </a:lnTo>
                  <a:lnTo>
                    <a:pt x="1028" y="1657"/>
                  </a:lnTo>
                  <a:lnTo>
                    <a:pt x="1087" y="1635"/>
                  </a:lnTo>
                  <a:lnTo>
                    <a:pt x="1142" y="1609"/>
                  </a:lnTo>
                  <a:lnTo>
                    <a:pt x="1194" y="1577"/>
                  </a:lnTo>
                  <a:lnTo>
                    <a:pt x="1242" y="1541"/>
                  </a:lnTo>
                  <a:lnTo>
                    <a:pt x="1287" y="1500"/>
                  </a:lnTo>
                  <a:lnTo>
                    <a:pt x="1328" y="1455"/>
                  </a:lnTo>
                  <a:lnTo>
                    <a:pt x="1364" y="1407"/>
                  </a:lnTo>
                  <a:lnTo>
                    <a:pt x="1396" y="1355"/>
                  </a:lnTo>
                  <a:lnTo>
                    <a:pt x="1422" y="1299"/>
                  </a:lnTo>
                  <a:lnTo>
                    <a:pt x="1444" y="1241"/>
                  </a:lnTo>
                  <a:lnTo>
                    <a:pt x="1459" y="1180"/>
                  </a:lnTo>
                  <a:lnTo>
                    <a:pt x="1468" y="1118"/>
                  </a:lnTo>
                  <a:lnTo>
                    <a:pt x="1471" y="1053"/>
                  </a:lnTo>
                  <a:lnTo>
                    <a:pt x="1470" y="1023"/>
                  </a:lnTo>
                  <a:lnTo>
                    <a:pt x="1467" y="992"/>
                  </a:lnTo>
                  <a:lnTo>
                    <a:pt x="1463" y="961"/>
                  </a:lnTo>
                  <a:lnTo>
                    <a:pt x="1423" y="974"/>
                  </a:lnTo>
                  <a:lnTo>
                    <a:pt x="1381" y="984"/>
                  </a:lnTo>
                  <a:lnTo>
                    <a:pt x="1337" y="990"/>
                  </a:lnTo>
                  <a:lnTo>
                    <a:pt x="1290" y="991"/>
                  </a:lnTo>
                  <a:lnTo>
                    <a:pt x="1240" y="989"/>
                  </a:lnTo>
                  <a:lnTo>
                    <a:pt x="1190" y="983"/>
                  </a:lnTo>
                  <a:lnTo>
                    <a:pt x="1137" y="973"/>
                  </a:lnTo>
                  <a:lnTo>
                    <a:pt x="1083" y="959"/>
                  </a:lnTo>
                  <a:lnTo>
                    <a:pt x="1029" y="942"/>
                  </a:lnTo>
                  <a:lnTo>
                    <a:pt x="975" y="920"/>
                  </a:lnTo>
                  <a:lnTo>
                    <a:pt x="920" y="895"/>
                  </a:lnTo>
                  <a:lnTo>
                    <a:pt x="865" y="865"/>
                  </a:lnTo>
                  <a:lnTo>
                    <a:pt x="805" y="828"/>
                  </a:lnTo>
                  <a:lnTo>
                    <a:pt x="750" y="787"/>
                  </a:lnTo>
                  <a:lnTo>
                    <a:pt x="699" y="745"/>
                  </a:lnTo>
                  <a:lnTo>
                    <a:pt x="653" y="700"/>
                  </a:lnTo>
                  <a:lnTo>
                    <a:pt x="612" y="654"/>
                  </a:lnTo>
                  <a:lnTo>
                    <a:pt x="576" y="608"/>
                  </a:lnTo>
                  <a:lnTo>
                    <a:pt x="545" y="559"/>
                  </a:lnTo>
                  <a:lnTo>
                    <a:pt x="521" y="512"/>
                  </a:lnTo>
                  <a:lnTo>
                    <a:pt x="471" y="544"/>
                  </a:lnTo>
                  <a:lnTo>
                    <a:pt x="425" y="581"/>
                  </a:lnTo>
                  <a:lnTo>
                    <a:pt x="383" y="621"/>
                  </a:lnTo>
                  <a:lnTo>
                    <a:pt x="346" y="665"/>
                  </a:lnTo>
                  <a:lnTo>
                    <a:pt x="311" y="712"/>
                  </a:lnTo>
                  <a:lnTo>
                    <a:pt x="281" y="762"/>
                  </a:lnTo>
                  <a:lnTo>
                    <a:pt x="257" y="817"/>
                  </a:lnTo>
                  <a:lnTo>
                    <a:pt x="236" y="872"/>
                  </a:lnTo>
                  <a:lnTo>
                    <a:pt x="222" y="930"/>
                  </a:lnTo>
                  <a:lnTo>
                    <a:pt x="213" y="991"/>
                  </a:lnTo>
                  <a:lnTo>
                    <a:pt x="209" y="1053"/>
                  </a:lnTo>
                  <a:lnTo>
                    <a:pt x="213" y="1118"/>
                  </a:lnTo>
                  <a:lnTo>
                    <a:pt x="223" y="1180"/>
                  </a:lnTo>
                  <a:lnTo>
                    <a:pt x="238" y="1241"/>
                  </a:lnTo>
                  <a:lnTo>
                    <a:pt x="260" y="1299"/>
                  </a:lnTo>
                  <a:lnTo>
                    <a:pt x="286" y="1355"/>
                  </a:lnTo>
                  <a:lnTo>
                    <a:pt x="318" y="1407"/>
                  </a:lnTo>
                  <a:lnTo>
                    <a:pt x="354" y="1455"/>
                  </a:lnTo>
                  <a:lnTo>
                    <a:pt x="395" y="1500"/>
                  </a:lnTo>
                  <a:lnTo>
                    <a:pt x="440" y="1541"/>
                  </a:lnTo>
                  <a:lnTo>
                    <a:pt x="488" y="1577"/>
                  </a:lnTo>
                  <a:lnTo>
                    <a:pt x="540" y="1609"/>
                  </a:lnTo>
                  <a:lnTo>
                    <a:pt x="595" y="1635"/>
                  </a:lnTo>
                  <a:lnTo>
                    <a:pt x="653" y="1657"/>
                  </a:lnTo>
                  <a:lnTo>
                    <a:pt x="714" y="1672"/>
                  </a:lnTo>
                  <a:lnTo>
                    <a:pt x="643" y="1659"/>
                  </a:lnTo>
                  <a:lnTo>
                    <a:pt x="575" y="1639"/>
                  </a:lnTo>
                  <a:lnTo>
                    <a:pt x="509" y="1614"/>
                  </a:lnTo>
                  <a:lnTo>
                    <a:pt x="447" y="1584"/>
                  </a:lnTo>
                  <a:lnTo>
                    <a:pt x="388" y="1549"/>
                  </a:lnTo>
                  <a:lnTo>
                    <a:pt x="330" y="1509"/>
                  </a:lnTo>
                  <a:lnTo>
                    <a:pt x="277" y="1466"/>
                  </a:lnTo>
                  <a:lnTo>
                    <a:pt x="228" y="1418"/>
                  </a:lnTo>
                  <a:lnTo>
                    <a:pt x="183" y="1366"/>
                  </a:lnTo>
                  <a:lnTo>
                    <a:pt x="142" y="1310"/>
                  </a:lnTo>
                  <a:lnTo>
                    <a:pt x="106" y="1252"/>
                  </a:lnTo>
                  <a:lnTo>
                    <a:pt x="74" y="1190"/>
                  </a:lnTo>
                  <a:lnTo>
                    <a:pt x="48" y="1125"/>
                  </a:lnTo>
                  <a:lnTo>
                    <a:pt x="27" y="1057"/>
                  </a:lnTo>
                  <a:lnTo>
                    <a:pt x="12" y="988"/>
                  </a:lnTo>
                  <a:lnTo>
                    <a:pt x="3" y="916"/>
                  </a:lnTo>
                  <a:lnTo>
                    <a:pt x="0" y="842"/>
                  </a:lnTo>
                  <a:lnTo>
                    <a:pt x="3" y="770"/>
                  </a:lnTo>
                  <a:lnTo>
                    <a:pt x="12" y="699"/>
                  </a:lnTo>
                  <a:lnTo>
                    <a:pt x="26" y="630"/>
                  </a:lnTo>
                  <a:lnTo>
                    <a:pt x="47" y="564"/>
                  </a:lnTo>
                  <a:lnTo>
                    <a:pt x="72" y="499"/>
                  </a:lnTo>
                  <a:lnTo>
                    <a:pt x="103" y="438"/>
                  </a:lnTo>
                  <a:lnTo>
                    <a:pt x="138" y="379"/>
                  </a:lnTo>
                  <a:lnTo>
                    <a:pt x="178" y="324"/>
                  </a:lnTo>
                  <a:lnTo>
                    <a:pt x="222" y="272"/>
                  </a:lnTo>
                  <a:lnTo>
                    <a:pt x="270" y="223"/>
                  </a:lnTo>
                  <a:lnTo>
                    <a:pt x="322" y="179"/>
                  </a:lnTo>
                  <a:lnTo>
                    <a:pt x="377" y="139"/>
                  </a:lnTo>
                  <a:lnTo>
                    <a:pt x="436" y="104"/>
                  </a:lnTo>
                  <a:lnTo>
                    <a:pt x="497" y="74"/>
                  </a:lnTo>
                  <a:lnTo>
                    <a:pt x="562" y="48"/>
                  </a:lnTo>
                  <a:lnTo>
                    <a:pt x="628" y="28"/>
                  </a:lnTo>
                  <a:lnTo>
                    <a:pt x="698" y="12"/>
                  </a:lnTo>
                  <a:lnTo>
                    <a:pt x="768" y="3"/>
                  </a:lnTo>
                  <a:lnTo>
                    <a:pt x="8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42"/>
            <p:cNvSpPr>
              <a:spLocks/>
            </p:cNvSpPr>
            <p:nvPr/>
          </p:nvSpPr>
          <p:spPr bwMode="auto">
            <a:xfrm>
              <a:off x="4820" y="3656"/>
              <a:ext cx="252" cy="147"/>
            </a:xfrm>
            <a:custGeom>
              <a:avLst/>
              <a:gdLst>
                <a:gd name="T0" fmla="*/ 736 w 2524"/>
                <a:gd name="T1" fmla="*/ 0 h 1475"/>
                <a:gd name="T2" fmla="*/ 748 w 2524"/>
                <a:gd name="T3" fmla="*/ 113 h 1475"/>
                <a:gd name="T4" fmla="*/ 783 w 2524"/>
                <a:gd name="T5" fmla="*/ 218 h 1475"/>
                <a:gd name="T6" fmla="*/ 837 w 2524"/>
                <a:gd name="T7" fmla="*/ 312 h 1475"/>
                <a:gd name="T8" fmla="*/ 909 w 2524"/>
                <a:gd name="T9" fmla="*/ 392 h 1475"/>
                <a:gd name="T10" fmla="*/ 996 w 2524"/>
                <a:gd name="T11" fmla="*/ 455 h 1475"/>
                <a:gd name="T12" fmla="*/ 1095 w 2524"/>
                <a:gd name="T13" fmla="*/ 500 h 1475"/>
                <a:gd name="T14" fmla="*/ 1205 w 2524"/>
                <a:gd name="T15" fmla="*/ 524 h 1475"/>
                <a:gd name="T16" fmla="*/ 1319 w 2524"/>
                <a:gd name="T17" fmla="*/ 524 h 1475"/>
                <a:gd name="T18" fmla="*/ 1428 w 2524"/>
                <a:gd name="T19" fmla="*/ 500 h 1475"/>
                <a:gd name="T20" fmla="*/ 1527 w 2524"/>
                <a:gd name="T21" fmla="*/ 455 h 1475"/>
                <a:gd name="T22" fmla="*/ 1614 w 2524"/>
                <a:gd name="T23" fmla="*/ 392 h 1475"/>
                <a:gd name="T24" fmla="*/ 1687 w 2524"/>
                <a:gd name="T25" fmla="*/ 312 h 1475"/>
                <a:gd name="T26" fmla="*/ 1741 w 2524"/>
                <a:gd name="T27" fmla="*/ 218 h 1475"/>
                <a:gd name="T28" fmla="*/ 1776 w 2524"/>
                <a:gd name="T29" fmla="*/ 113 h 1475"/>
                <a:gd name="T30" fmla="*/ 1788 w 2524"/>
                <a:gd name="T31" fmla="*/ 0 h 1475"/>
                <a:gd name="T32" fmla="*/ 1958 w 2524"/>
                <a:gd name="T33" fmla="*/ 4 h 1475"/>
                <a:gd name="T34" fmla="*/ 2081 w 2524"/>
                <a:gd name="T35" fmla="*/ 29 h 1475"/>
                <a:gd name="T36" fmla="*/ 2193 w 2524"/>
                <a:gd name="T37" fmla="*/ 77 h 1475"/>
                <a:gd name="T38" fmla="*/ 2295 w 2524"/>
                <a:gd name="T39" fmla="*/ 145 h 1475"/>
                <a:gd name="T40" fmla="*/ 2380 w 2524"/>
                <a:gd name="T41" fmla="*/ 230 h 1475"/>
                <a:gd name="T42" fmla="*/ 2448 w 2524"/>
                <a:gd name="T43" fmla="*/ 331 h 1475"/>
                <a:gd name="T44" fmla="*/ 2495 w 2524"/>
                <a:gd name="T45" fmla="*/ 444 h 1475"/>
                <a:gd name="T46" fmla="*/ 2521 w 2524"/>
                <a:gd name="T47" fmla="*/ 568 h 1475"/>
                <a:gd name="T48" fmla="*/ 2524 w 2524"/>
                <a:gd name="T49" fmla="*/ 1264 h 1475"/>
                <a:gd name="T50" fmla="*/ 2514 w 2524"/>
                <a:gd name="T51" fmla="*/ 1330 h 1475"/>
                <a:gd name="T52" fmla="*/ 2483 w 2524"/>
                <a:gd name="T53" fmla="*/ 1389 h 1475"/>
                <a:gd name="T54" fmla="*/ 2438 w 2524"/>
                <a:gd name="T55" fmla="*/ 1434 h 1475"/>
                <a:gd name="T56" fmla="*/ 2381 w 2524"/>
                <a:gd name="T57" fmla="*/ 1465 h 1475"/>
                <a:gd name="T58" fmla="*/ 2314 w 2524"/>
                <a:gd name="T59" fmla="*/ 1475 h 1475"/>
                <a:gd name="T60" fmla="*/ 176 w 2524"/>
                <a:gd name="T61" fmla="*/ 1472 h 1475"/>
                <a:gd name="T62" fmla="*/ 114 w 2524"/>
                <a:gd name="T63" fmla="*/ 1451 h 1475"/>
                <a:gd name="T64" fmla="*/ 61 w 2524"/>
                <a:gd name="T65" fmla="*/ 1413 h 1475"/>
                <a:gd name="T66" fmla="*/ 23 w 2524"/>
                <a:gd name="T67" fmla="*/ 1361 h 1475"/>
                <a:gd name="T68" fmla="*/ 2 w 2524"/>
                <a:gd name="T69" fmla="*/ 1299 h 1475"/>
                <a:gd name="T70" fmla="*/ 0 w 2524"/>
                <a:gd name="T71" fmla="*/ 633 h 1475"/>
                <a:gd name="T72" fmla="*/ 12 w 2524"/>
                <a:gd name="T73" fmla="*/ 505 h 1475"/>
                <a:gd name="T74" fmla="*/ 49 w 2524"/>
                <a:gd name="T75" fmla="*/ 387 h 1475"/>
                <a:gd name="T76" fmla="*/ 107 w 2524"/>
                <a:gd name="T77" fmla="*/ 279 h 1475"/>
                <a:gd name="T78" fmla="*/ 184 w 2524"/>
                <a:gd name="T79" fmla="*/ 186 h 1475"/>
                <a:gd name="T80" fmla="*/ 277 w 2524"/>
                <a:gd name="T81" fmla="*/ 108 h 1475"/>
                <a:gd name="T82" fmla="*/ 385 w 2524"/>
                <a:gd name="T83" fmla="*/ 51 h 1475"/>
                <a:gd name="T84" fmla="*/ 504 w 2524"/>
                <a:gd name="T85" fmla="*/ 14 h 1475"/>
                <a:gd name="T86" fmla="*/ 630 w 2524"/>
                <a:gd name="T87" fmla="*/ 0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24" h="1475">
                  <a:moveTo>
                    <a:pt x="630" y="0"/>
                  </a:moveTo>
                  <a:lnTo>
                    <a:pt x="736" y="0"/>
                  </a:lnTo>
                  <a:lnTo>
                    <a:pt x="739" y="58"/>
                  </a:lnTo>
                  <a:lnTo>
                    <a:pt x="748" y="113"/>
                  </a:lnTo>
                  <a:lnTo>
                    <a:pt x="762" y="167"/>
                  </a:lnTo>
                  <a:lnTo>
                    <a:pt x="783" y="218"/>
                  </a:lnTo>
                  <a:lnTo>
                    <a:pt x="808" y="267"/>
                  </a:lnTo>
                  <a:lnTo>
                    <a:pt x="837" y="312"/>
                  </a:lnTo>
                  <a:lnTo>
                    <a:pt x="871" y="353"/>
                  </a:lnTo>
                  <a:lnTo>
                    <a:pt x="909" y="392"/>
                  </a:lnTo>
                  <a:lnTo>
                    <a:pt x="951" y="426"/>
                  </a:lnTo>
                  <a:lnTo>
                    <a:pt x="996" y="455"/>
                  </a:lnTo>
                  <a:lnTo>
                    <a:pt x="1045" y="480"/>
                  </a:lnTo>
                  <a:lnTo>
                    <a:pt x="1095" y="500"/>
                  </a:lnTo>
                  <a:lnTo>
                    <a:pt x="1149" y="515"/>
                  </a:lnTo>
                  <a:lnTo>
                    <a:pt x="1205" y="524"/>
                  </a:lnTo>
                  <a:lnTo>
                    <a:pt x="1262" y="527"/>
                  </a:lnTo>
                  <a:lnTo>
                    <a:pt x="1319" y="524"/>
                  </a:lnTo>
                  <a:lnTo>
                    <a:pt x="1375" y="515"/>
                  </a:lnTo>
                  <a:lnTo>
                    <a:pt x="1428" y="500"/>
                  </a:lnTo>
                  <a:lnTo>
                    <a:pt x="1479" y="480"/>
                  </a:lnTo>
                  <a:lnTo>
                    <a:pt x="1527" y="455"/>
                  </a:lnTo>
                  <a:lnTo>
                    <a:pt x="1572" y="426"/>
                  </a:lnTo>
                  <a:lnTo>
                    <a:pt x="1614" y="392"/>
                  </a:lnTo>
                  <a:lnTo>
                    <a:pt x="1652" y="353"/>
                  </a:lnTo>
                  <a:lnTo>
                    <a:pt x="1687" y="312"/>
                  </a:lnTo>
                  <a:lnTo>
                    <a:pt x="1716" y="267"/>
                  </a:lnTo>
                  <a:lnTo>
                    <a:pt x="1741" y="218"/>
                  </a:lnTo>
                  <a:lnTo>
                    <a:pt x="1760" y="167"/>
                  </a:lnTo>
                  <a:lnTo>
                    <a:pt x="1776" y="113"/>
                  </a:lnTo>
                  <a:lnTo>
                    <a:pt x="1785" y="58"/>
                  </a:lnTo>
                  <a:lnTo>
                    <a:pt x="1788" y="0"/>
                  </a:lnTo>
                  <a:lnTo>
                    <a:pt x="1892" y="0"/>
                  </a:lnTo>
                  <a:lnTo>
                    <a:pt x="1958" y="4"/>
                  </a:lnTo>
                  <a:lnTo>
                    <a:pt x="2020" y="14"/>
                  </a:lnTo>
                  <a:lnTo>
                    <a:pt x="2081" y="29"/>
                  </a:lnTo>
                  <a:lnTo>
                    <a:pt x="2139" y="51"/>
                  </a:lnTo>
                  <a:lnTo>
                    <a:pt x="2193" y="77"/>
                  </a:lnTo>
                  <a:lnTo>
                    <a:pt x="2245" y="108"/>
                  </a:lnTo>
                  <a:lnTo>
                    <a:pt x="2295" y="145"/>
                  </a:lnTo>
                  <a:lnTo>
                    <a:pt x="2340" y="186"/>
                  </a:lnTo>
                  <a:lnTo>
                    <a:pt x="2380" y="230"/>
                  </a:lnTo>
                  <a:lnTo>
                    <a:pt x="2416" y="279"/>
                  </a:lnTo>
                  <a:lnTo>
                    <a:pt x="2448" y="331"/>
                  </a:lnTo>
                  <a:lnTo>
                    <a:pt x="2475" y="387"/>
                  </a:lnTo>
                  <a:lnTo>
                    <a:pt x="2495" y="444"/>
                  </a:lnTo>
                  <a:lnTo>
                    <a:pt x="2512" y="505"/>
                  </a:lnTo>
                  <a:lnTo>
                    <a:pt x="2521" y="568"/>
                  </a:lnTo>
                  <a:lnTo>
                    <a:pt x="2524" y="633"/>
                  </a:lnTo>
                  <a:lnTo>
                    <a:pt x="2524" y="1264"/>
                  </a:lnTo>
                  <a:lnTo>
                    <a:pt x="2521" y="1299"/>
                  </a:lnTo>
                  <a:lnTo>
                    <a:pt x="2514" y="1330"/>
                  </a:lnTo>
                  <a:lnTo>
                    <a:pt x="2500" y="1361"/>
                  </a:lnTo>
                  <a:lnTo>
                    <a:pt x="2483" y="1389"/>
                  </a:lnTo>
                  <a:lnTo>
                    <a:pt x="2462" y="1413"/>
                  </a:lnTo>
                  <a:lnTo>
                    <a:pt x="2438" y="1434"/>
                  </a:lnTo>
                  <a:lnTo>
                    <a:pt x="2410" y="1451"/>
                  </a:lnTo>
                  <a:lnTo>
                    <a:pt x="2381" y="1465"/>
                  </a:lnTo>
                  <a:lnTo>
                    <a:pt x="2348" y="1472"/>
                  </a:lnTo>
                  <a:lnTo>
                    <a:pt x="2314" y="1475"/>
                  </a:lnTo>
                  <a:lnTo>
                    <a:pt x="210" y="1475"/>
                  </a:lnTo>
                  <a:lnTo>
                    <a:pt x="176" y="1472"/>
                  </a:lnTo>
                  <a:lnTo>
                    <a:pt x="143" y="1465"/>
                  </a:lnTo>
                  <a:lnTo>
                    <a:pt x="114" y="1451"/>
                  </a:lnTo>
                  <a:lnTo>
                    <a:pt x="86" y="1434"/>
                  </a:lnTo>
                  <a:lnTo>
                    <a:pt x="61" y="1413"/>
                  </a:lnTo>
                  <a:lnTo>
                    <a:pt x="40" y="1389"/>
                  </a:lnTo>
                  <a:lnTo>
                    <a:pt x="23" y="1361"/>
                  </a:lnTo>
                  <a:lnTo>
                    <a:pt x="10" y="1330"/>
                  </a:lnTo>
                  <a:lnTo>
                    <a:pt x="2" y="1299"/>
                  </a:lnTo>
                  <a:lnTo>
                    <a:pt x="0" y="1264"/>
                  </a:lnTo>
                  <a:lnTo>
                    <a:pt x="0" y="633"/>
                  </a:lnTo>
                  <a:lnTo>
                    <a:pt x="3" y="568"/>
                  </a:lnTo>
                  <a:lnTo>
                    <a:pt x="12" y="505"/>
                  </a:lnTo>
                  <a:lnTo>
                    <a:pt x="28" y="444"/>
                  </a:lnTo>
                  <a:lnTo>
                    <a:pt x="49" y="387"/>
                  </a:lnTo>
                  <a:lnTo>
                    <a:pt x="76" y="331"/>
                  </a:lnTo>
                  <a:lnTo>
                    <a:pt x="107" y="279"/>
                  </a:lnTo>
                  <a:lnTo>
                    <a:pt x="143" y="230"/>
                  </a:lnTo>
                  <a:lnTo>
                    <a:pt x="184" y="186"/>
                  </a:lnTo>
                  <a:lnTo>
                    <a:pt x="229" y="145"/>
                  </a:lnTo>
                  <a:lnTo>
                    <a:pt x="277" y="108"/>
                  </a:lnTo>
                  <a:lnTo>
                    <a:pt x="330" y="77"/>
                  </a:lnTo>
                  <a:lnTo>
                    <a:pt x="385" y="51"/>
                  </a:lnTo>
                  <a:lnTo>
                    <a:pt x="443" y="29"/>
                  </a:lnTo>
                  <a:lnTo>
                    <a:pt x="504" y="14"/>
                  </a:lnTo>
                  <a:lnTo>
                    <a:pt x="566" y="4"/>
                  </a:lnTo>
                  <a:lnTo>
                    <a:pt x="6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79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719071" y="2105028"/>
            <a:ext cx="8731411" cy="3457573"/>
            <a:chOff x="-49155" y="1060622"/>
            <a:chExt cx="11533214" cy="4567066"/>
          </a:xfrm>
          <a:effectLst/>
        </p:grpSpPr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3800475" y="2198688"/>
              <a:ext cx="3489325" cy="3411538"/>
            </a:xfrm>
            <a:custGeom>
              <a:avLst/>
              <a:gdLst/>
              <a:ahLst/>
              <a:cxnLst>
                <a:cxn ang="0">
                  <a:pos x="359" y="473"/>
                </a:cxn>
                <a:cxn ang="0">
                  <a:pos x="448" y="575"/>
                </a:cxn>
                <a:cxn ang="0">
                  <a:pos x="640" y="667"/>
                </a:cxn>
                <a:cxn ang="0">
                  <a:pos x="872" y="641"/>
                </a:cxn>
                <a:cxn ang="0">
                  <a:pos x="1027" y="572"/>
                </a:cxn>
                <a:cxn ang="0">
                  <a:pos x="1182" y="503"/>
                </a:cxn>
                <a:cxn ang="0">
                  <a:pos x="1220" y="499"/>
                </a:cxn>
                <a:cxn ang="0">
                  <a:pos x="1323" y="585"/>
                </a:cxn>
                <a:cxn ang="0">
                  <a:pos x="1525" y="712"/>
                </a:cxn>
                <a:cxn ang="0">
                  <a:pos x="2182" y="1297"/>
                </a:cxn>
                <a:cxn ang="0">
                  <a:pos x="2198" y="1377"/>
                </a:cxn>
                <a:cxn ang="0">
                  <a:pos x="2127" y="1498"/>
                </a:cxn>
                <a:cxn ang="0">
                  <a:pos x="2012" y="1512"/>
                </a:cxn>
                <a:cxn ang="0">
                  <a:pos x="1954" y="1473"/>
                </a:cxn>
                <a:cxn ang="0">
                  <a:pos x="1865" y="1381"/>
                </a:cxn>
                <a:cxn ang="0">
                  <a:pos x="1756" y="1262"/>
                </a:cxn>
                <a:cxn ang="0">
                  <a:pos x="1679" y="1177"/>
                </a:cxn>
                <a:cxn ang="0">
                  <a:pos x="1638" y="1179"/>
                </a:cxn>
                <a:cxn ang="0">
                  <a:pos x="1970" y="1558"/>
                </a:cxn>
                <a:cxn ang="0">
                  <a:pos x="1978" y="1640"/>
                </a:cxn>
                <a:cxn ang="0">
                  <a:pos x="1893" y="1739"/>
                </a:cxn>
                <a:cxn ang="0">
                  <a:pos x="1775" y="1730"/>
                </a:cxn>
                <a:cxn ang="0">
                  <a:pos x="1460" y="1407"/>
                </a:cxn>
                <a:cxn ang="0">
                  <a:pos x="1431" y="1423"/>
                </a:cxn>
                <a:cxn ang="0">
                  <a:pos x="1749" y="1786"/>
                </a:cxn>
                <a:cxn ang="0">
                  <a:pos x="1745" y="1903"/>
                </a:cxn>
                <a:cxn ang="0">
                  <a:pos x="1696" y="1951"/>
                </a:cxn>
                <a:cxn ang="0">
                  <a:pos x="1602" y="1969"/>
                </a:cxn>
                <a:cxn ang="0">
                  <a:pos x="1241" y="1641"/>
                </a:cxn>
                <a:cxn ang="0">
                  <a:pos x="1211" y="1648"/>
                </a:cxn>
                <a:cxn ang="0">
                  <a:pos x="1500" y="1979"/>
                </a:cxn>
                <a:cxn ang="0">
                  <a:pos x="1503" y="2060"/>
                </a:cxn>
                <a:cxn ang="0">
                  <a:pos x="1410" y="2145"/>
                </a:cxn>
                <a:cxn ang="0">
                  <a:pos x="1341" y="2137"/>
                </a:cxn>
                <a:cxn ang="0">
                  <a:pos x="1320" y="2050"/>
                </a:cxn>
                <a:cxn ang="0">
                  <a:pos x="1344" y="1922"/>
                </a:cxn>
                <a:cxn ang="0">
                  <a:pos x="1252" y="1825"/>
                </a:cxn>
                <a:cxn ang="0">
                  <a:pos x="1154" y="1795"/>
                </a:cxn>
                <a:cxn ang="0">
                  <a:pos x="1097" y="1653"/>
                </a:cxn>
                <a:cxn ang="0">
                  <a:pos x="953" y="1612"/>
                </a:cxn>
                <a:cxn ang="0">
                  <a:pos x="931" y="1504"/>
                </a:cxn>
                <a:cxn ang="0">
                  <a:pos x="820" y="1382"/>
                </a:cxn>
                <a:cxn ang="0">
                  <a:pos x="676" y="1389"/>
                </a:cxn>
                <a:cxn ang="0">
                  <a:pos x="645" y="1243"/>
                </a:cxn>
                <a:cxn ang="0">
                  <a:pos x="508" y="1176"/>
                </a:cxn>
                <a:cxn ang="0">
                  <a:pos x="392" y="1226"/>
                </a:cxn>
                <a:cxn ang="0">
                  <a:pos x="104" y="1133"/>
                </a:cxn>
                <a:cxn ang="0">
                  <a:pos x="2" y="1082"/>
                </a:cxn>
                <a:cxn ang="0">
                  <a:pos x="29" y="976"/>
                </a:cxn>
                <a:cxn ang="0">
                  <a:pos x="82" y="745"/>
                </a:cxn>
                <a:cxn ang="0">
                  <a:pos x="178" y="309"/>
                </a:cxn>
                <a:cxn ang="0">
                  <a:pos x="228" y="67"/>
                </a:cxn>
              </a:cxnLst>
              <a:rect l="0" t="0" r="r" b="b"/>
              <a:pathLst>
                <a:path w="2198" h="2149">
                  <a:moveTo>
                    <a:pt x="1038" y="0"/>
                  </a:moveTo>
                  <a:lnTo>
                    <a:pt x="345" y="448"/>
                  </a:lnTo>
                  <a:lnTo>
                    <a:pt x="346" y="451"/>
                  </a:lnTo>
                  <a:lnTo>
                    <a:pt x="351" y="459"/>
                  </a:lnTo>
                  <a:lnTo>
                    <a:pt x="359" y="473"/>
                  </a:lnTo>
                  <a:lnTo>
                    <a:pt x="370" y="489"/>
                  </a:lnTo>
                  <a:lnTo>
                    <a:pt x="385" y="509"/>
                  </a:lnTo>
                  <a:lnTo>
                    <a:pt x="402" y="530"/>
                  </a:lnTo>
                  <a:lnTo>
                    <a:pt x="423" y="553"/>
                  </a:lnTo>
                  <a:lnTo>
                    <a:pt x="448" y="575"/>
                  </a:lnTo>
                  <a:lnTo>
                    <a:pt x="476" y="597"/>
                  </a:lnTo>
                  <a:lnTo>
                    <a:pt x="507" y="617"/>
                  </a:lnTo>
                  <a:lnTo>
                    <a:pt x="541" y="636"/>
                  </a:lnTo>
                  <a:lnTo>
                    <a:pt x="591" y="654"/>
                  </a:lnTo>
                  <a:lnTo>
                    <a:pt x="640" y="667"/>
                  </a:lnTo>
                  <a:lnTo>
                    <a:pt x="689" y="672"/>
                  </a:lnTo>
                  <a:lnTo>
                    <a:pt x="736" y="671"/>
                  </a:lnTo>
                  <a:lnTo>
                    <a:pt x="784" y="666"/>
                  </a:lnTo>
                  <a:lnTo>
                    <a:pt x="828" y="654"/>
                  </a:lnTo>
                  <a:lnTo>
                    <a:pt x="872" y="641"/>
                  </a:lnTo>
                  <a:lnTo>
                    <a:pt x="913" y="623"/>
                  </a:lnTo>
                  <a:lnTo>
                    <a:pt x="939" y="612"/>
                  </a:lnTo>
                  <a:lnTo>
                    <a:pt x="966" y="599"/>
                  </a:lnTo>
                  <a:lnTo>
                    <a:pt x="996" y="586"/>
                  </a:lnTo>
                  <a:lnTo>
                    <a:pt x="1027" y="572"/>
                  </a:lnTo>
                  <a:lnTo>
                    <a:pt x="1087" y="545"/>
                  </a:lnTo>
                  <a:lnTo>
                    <a:pt x="1115" y="533"/>
                  </a:lnTo>
                  <a:lnTo>
                    <a:pt x="1140" y="522"/>
                  </a:lnTo>
                  <a:lnTo>
                    <a:pt x="1164" y="510"/>
                  </a:lnTo>
                  <a:lnTo>
                    <a:pt x="1182" y="503"/>
                  </a:lnTo>
                  <a:lnTo>
                    <a:pt x="1197" y="495"/>
                  </a:lnTo>
                  <a:lnTo>
                    <a:pt x="1206" y="492"/>
                  </a:lnTo>
                  <a:lnTo>
                    <a:pt x="1210" y="490"/>
                  </a:lnTo>
                  <a:lnTo>
                    <a:pt x="1212" y="493"/>
                  </a:lnTo>
                  <a:lnTo>
                    <a:pt x="1220" y="499"/>
                  </a:lnTo>
                  <a:lnTo>
                    <a:pt x="1231" y="510"/>
                  </a:lnTo>
                  <a:lnTo>
                    <a:pt x="1247" y="525"/>
                  </a:lnTo>
                  <a:lnTo>
                    <a:pt x="1268" y="543"/>
                  </a:lnTo>
                  <a:lnTo>
                    <a:pt x="1293" y="563"/>
                  </a:lnTo>
                  <a:lnTo>
                    <a:pt x="1323" y="585"/>
                  </a:lnTo>
                  <a:lnTo>
                    <a:pt x="1355" y="608"/>
                  </a:lnTo>
                  <a:lnTo>
                    <a:pt x="1392" y="635"/>
                  </a:lnTo>
                  <a:lnTo>
                    <a:pt x="1433" y="659"/>
                  </a:lnTo>
                  <a:lnTo>
                    <a:pt x="1478" y="686"/>
                  </a:lnTo>
                  <a:lnTo>
                    <a:pt x="1525" y="712"/>
                  </a:lnTo>
                  <a:lnTo>
                    <a:pt x="1577" y="736"/>
                  </a:lnTo>
                  <a:lnTo>
                    <a:pt x="1632" y="760"/>
                  </a:lnTo>
                  <a:lnTo>
                    <a:pt x="1689" y="782"/>
                  </a:lnTo>
                  <a:lnTo>
                    <a:pt x="2181" y="1294"/>
                  </a:lnTo>
                  <a:lnTo>
                    <a:pt x="2182" y="1297"/>
                  </a:lnTo>
                  <a:lnTo>
                    <a:pt x="2186" y="1305"/>
                  </a:lnTo>
                  <a:lnTo>
                    <a:pt x="2191" y="1318"/>
                  </a:lnTo>
                  <a:lnTo>
                    <a:pt x="2194" y="1335"/>
                  </a:lnTo>
                  <a:lnTo>
                    <a:pt x="2198" y="1355"/>
                  </a:lnTo>
                  <a:lnTo>
                    <a:pt x="2198" y="1377"/>
                  </a:lnTo>
                  <a:lnTo>
                    <a:pt x="2196" y="1401"/>
                  </a:lnTo>
                  <a:lnTo>
                    <a:pt x="2188" y="1426"/>
                  </a:lnTo>
                  <a:lnTo>
                    <a:pt x="2173" y="1452"/>
                  </a:lnTo>
                  <a:lnTo>
                    <a:pt x="2152" y="1478"/>
                  </a:lnTo>
                  <a:lnTo>
                    <a:pt x="2127" y="1498"/>
                  </a:lnTo>
                  <a:lnTo>
                    <a:pt x="2103" y="1512"/>
                  </a:lnTo>
                  <a:lnTo>
                    <a:pt x="2078" y="1518"/>
                  </a:lnTo>
                  <a:lnTo>
                    <a:pt x="2054" y="1520"/>
                  </a:lnTo>
                  <a:lnTo>
                    <a:pt x="2032" y="1517"/>
                  </a:lnTo>
                  <a:lnTo>
                    <a:pt x="2012" y="1512"/>
                  </a:lnTo>
                  <a:lnTo>
                    <a:pt x="1993" y="1504"/>
                  </a:lnTo>
                  <a:lnTo>
                    <a:pt x="1980" y="1495"/>
                  </a:lnTo>
                  <a:lnTo>
                    <a:pt x="1968" y="1488"/>
                  </a:lnTo>
                  <a:lnTo>
                    <a:pt x="1962" y="1483"/>
                  </a:lnTo>
                  <a:lnTo>
                    <a:pt x="1954" y="1473"/>
                  </a:lnTo>
                  <a:lnTo>
                    <a:pt x="1940" y="1459"/>
                  </a:lnTo>
                  <a:lnTo>
                    <a:pt x="1925" y="1443"/>
                  </a:lnTo>
                  <a:lnTo>
                    <a:pt x="1906" y="1425"/>
                  </a:lnTo>
                  <a:lnTo>
                    <a:pt x="1886" y="1404"/>
                  </a:lnTo>
                  <a:lnTo>
                    <a:pt x="1865" y="1381"/>
                  </a:lnTo>
                  <a:lnTo>
                    <a:pt x="1844" y="1356"/>
                  </a:lnTo>
                  <a:lnTo>
                    <a:pt x="1822" y="1333"/>
                  </a:lnTo>
                  <a:lnTo>
                    <a:pt x="1798" y="1308"/>
                  </a:lnTo>
                  <a:lnTo>
                    <a:pt x="1777" y="1284"/>
                  </a:lnTo>
                  <a:lnTo>
                    <a:pt x="1756" y="1262"/>
                  </a:lnTo>
                  <a:lnTo>
                    <a:pt x="1736" y="1240"/>
                  </a:lnTo>
                  <a:lnTo>
                    <a:pt x="1718" y="1220"/>
                  </a:lnTo>
                  <a:lnTo>
                    <a:pt x="1701" y="1204"/>
                  </a:lnTo>
                  <a:lnTo>
                    <a:pt x="1689" y="1189"/>
                  </a:lnTo>
                  <a:lnTo>
                    <a:pt x="1679" y="1177"/>
                  </a:lnTo>
                  <a:lnTo>
                    <a:pt x="1670" y="1169"/>
                  </a:lnTo>
                  <a:lnTo>
                    <a:pt x="1658" y="1169"/>
                  </a:lnTo>
                  <a:lnTo>
                    <a:pt x="1650" y="1170"/>
                  </a:lnTo>
                  <a:lnTo>
                    <a:pt x="1643" y="1172"/>
                  </a:lnTo>
                  <a:lnTo>
                    <a:pt x="1638" y="1179"/>
                  </a:lnTo>
                  <a:lnTo>
                    <a:pt x="1636" y="1186"/>
                  </a:lnTo>
                  <a:lnTo>
                    <a:pt x="1637" y="1199"/>
                  </a:lnTo>
                  <a:lnTo>
                    <a:pt x="1966" y="1548"/>
                  </a:lnTo>
                  <a:lnTo>
                    <a:pt x="1967" y="1550"/>
                  </a:lnTo>
                  <a:lnTo>
                    <a:pt x="1970" y="1558"/>
                  </a:lnTo>
                  <a:lnTo>
                    <a:pt x="1975" y="1569"/>
                  </a:lnTo>
                  <a:lnTo>
                    <a:pt x="1978" y="1582"/>
                  </a:lnTo>
                  <a:lnTo>
                    <a:pt x="1981" y="1600"/>
                  </a:lnTo>
                  <a:lnTo>
                    <a:pt x="1981" y="1620"/>
                  </a:lnTo>
                  <a:lnTo>
                    <a:pt x="1978" y="1640"/>
                  </a:lnTo>
                  <a:lnTo>
                    <a:pt x="1972" y="1662"/>
                  </a:lnTo>
                  <a:lnTo>
                    <a:pt x="1960" y="1684"/>
                  </a:lnTo>
                  <a:lnTo>
                    <a:pt x="1942" y="1705"/>
                  </a:lnTo>
                  <a:lnTo>
                    <a:pt x="1918" y="1725"/>
                  </a:lnTo>
                  <a:lnTo>
                    <a:pt x="1893" y="1739"/>
                  </a:lnTo>
                  <a:lnTo>
                    <a:pt x="1867" y="1745"/>
                  </a:lnTo>
                  <a:lnTo>
                    <a:pt x="1842" y="1748"/>
                  </a:lnTo>
                  <a:lnTo>
                    <a:pt x="1817" y="1745"/>
                  </a:lnTo>
                  <a:lnTo>
                    <a:pt x="1795" y="1739"/>
                  </a:lnTo>
                  <a:lnTo>
                    <a:pt x="1775" y="1730"/>
                  </a:lnTo>
                  <a:lnTo>
                    <a:pt x="1757" y="1719"/>
                  </a:lnTo>
                  <a:lnTo>
                    <a:pt x="1744" y="1707"/>
                  </a:lnTo>
                  <a:lnTo>
                    <a:pt x="1467" y="1409"/>
                  </a:lnTo>
                  <a:lnTo>
                    <a:pt x="1465" y="1409"/>
                  </a:lnTo>
                  <a:lnTo>
                    <a:pt x="1460" y="1407"/>
                  </a:lnTo>
                  <a:lnTo>
                    <a:pt x="1448" y="1405"/>
                  </a:lnTo>
                  <a:lnTo>
                    <a:pt x="1441" y="1406"/>
                  </a:lnTo>
                  <a:lnTo>
                    <a:pt x="1436" y="1409"/>
                  </a:lnTo>
                  <a:lnTo>
                    <a:pt x="1432" y="1415"/>
                  </a:lnTo>
                  <a:lnTo>
                    <a:pt x="1431" y="1423"/>
                  </a:lnTo>
                  <a:lnTo>
                    <a:pt x="1433" y="1436"/>
                  </a:lnTo>
                  <a:lnTo>
                    <a:pt x="1735" y="1753"/>
                  </a:lnTo>
                  <a:lnTo>
                    <a:pt x="1740" y="1763"/>
                  </a:lnTo>
                  <a:lnTo>
                    <a:pt x="1744" y="1773"/>
                  </a:lnTo>
                  <a:lnTo>
                    <a:pt x="1749" y="1786"/>
                  </a:lnTo>
                  <a:lnTo>
                    <a:pt x="1754" y="1804"/>
                  </a:lnTo>
                  <a:lnTo>
                    <a:pt x="1759" y="1841"/>
                  </a:lnTo>
                  <a:lnTo>
                    <a:pt x="1757" y="1862"/>
                  </a:lnTo>
                  <a:lnTo>
                    <a:pt x="1754" y="1883"/>
                  </a:lnTo>
                  <a:lnTo>
                    <a:pt x="1745" y="1903"/>
                  </a:lnTo>
                  <a:lnTo>
                    <a:pt x="1732" y="1922"/>
                  </a:lnTo>
                  <a:lnTo>
                    <a:pt x="1714" y="1939"/>
                  </a:lnTo>
                  <a:lnTo>
                    <a:pt x="1711" y="1940"/>
                  </a:lnTo>
                  <a:lnTo>
                    <a:pt x="1706" y="1945"/>
                  </a:lnTo>
                  <a:lnTo>
                    <a:pt x="1696" y="1951"/>
                  </a:lnTo>
                  <a:lnTo>
                    <a:pt x="1683" y="1958"/>
                  </a:lnTo>
                  <a:lnTo>
                    <a:pt x="1667" y="1964"/>
                  </a:lnTo>
                  <a:lnTo>
                    <a:pt x="1648" y="1968"/>
                  </a:lnTo>
                  <a:lnTo>
                    <a:pt x="1627" y="1970"/>
                  </a:lnTo>
                  <a:lnTo>
                    <a:pt x="1602" y="1969"/>
                  </a:lnTo>
                  <a:lnTo>
                    <a:pt x="1576" y="1963"/>
                  </a:lnTo>
                  <a:lnTo>
                    <a:pt x="1549" y="1950"/>
                  </a:lnTo>
                  <a:lnTo>
                    <a:pt x="1519" y="1932"/>
                  </a:lnTo>
                  <a:lnTo>
                    <a:pt x="1242" y="1641"/>
                  </a:lnTo>
                  <a:lnTo>
                    <a:pt x="1241" y="1641"/>
                  </a:lnTo>
                  <a:lnTo>
                    <a:pt x="1236" y="1640"/>
                  </a:lnTo>
                  <a:lnTo>
                    <a:pt x="1229" y="1640"/>
                  </a:lnTo>
                  <a:lnTo>
                    <a:pt x="1222" y="1641"/>
                  </a:lnTo>
                  <a:lnTo>
                    <a:pt x="1216" y="1643"/>
                  </a:lnTo>
                  <a:lnTo>
                    <a:pt x="1211" y="1648"/>
                  </a:lnTo>
                  <a:lnTo>
                    <a:pt x="1207" y="1656"/>
                  </a:lnTo>
                  <a:lnTo>
                    <a:pt x="1207" y="1667"/>
                  </a:lnTo>
                  <a:lnTo>
                    <a:pt x="1495" y="1970"/>
                  </a:lnTo>
                  <a:lnTo>
                    <a:pt x="1496" y="1973"/>
                  </a:lnTo>
                  <a:lnTo>
                    <a:pt x="1500" y="1979"/>
                  </a:lnTo>
                  <a:lnTo>
                    <a:pt x="1504" y="1990"/>
                  </a:lnTo>
                  <a:lnTo>
                    <a:pt x="1508" y="2004"/>
                  </a:lnTo>
                  <a:lnTo>
                    <a:pt x="1509" y="2020"/>
                  </a:lnTo>
                  <a:lnTo>
                    <a:pt x="1508" y="2038"/>
                  </a:lnTo>
                  <a:lnTo>
                    <a:pt x="1503" y="2060"/>
                  </a:lnTo>
                  <a:lnTo>
                    <a:pt x="1492" y="2081"/>
                  </a:lnTo>
                  <a:lnTo>
                    <a:pt x="1475" y="2102"/>
                  </a:lnTo>
                  <a:lnTo>
                    <a:pt x="1451" y="2124"/>
                  </a:lnTo>
                  <a:lnTo>
                    <a:pt x="1429" y="2138"/>
                  </a:lnTo>
                  <a:lnTo>
                    <a:pt x="1410" y="2145"/>
                  </a:lnTo>
                  <a:lnTo>
                    <a:pt x="1391" y="2149"/>
                  </a:lnTo>
                  <a:lnTo>
                    <a:pt x="1375" y="2148"/>
                  </a:lnTo>
                  <a:lnTo>
                    <a:pt x="1361" y="2145"/>
                  </a:lnTo>
                  <a:lnTo>
                    <a:pt x="1350" y="2141"/>
                  </a:lnTo>
                  <a:lnTo>
                    <a:pt x="1341" y="2137"/>
                  </a:lnTo>
                  <a:lnTo>
                    <a:pt x="1335" y="2133"/>
                  </a:lnTo>
                  <a:lnTo>
                    <a:pt x="1334" y="2132"/>
                  </a:lnTo>
                  <a:lnTo>
                    <a:pt x="1334" y="2130"/>
                  </a:lnTo>
                  <a:lnTo>
                    <a:pt x="1288" y="2089"/>
                  </a:lnTo>
                  <a:lnTo>
                    <a:pt x="1320" y="2050"/>
                  </a:lnTo>
                  <a:lnTo>
                    <a:pt x="1335" y="2027"/>
                  </a:lnTo>
                  <a:lnTo>
                    <a:pt x="1346" y="2002"/>
                  </a:lnTo>
                  <a:lnTo>
                    <a:pt x="1350" y="1975"/>
                  </a:lnTo>
                  <a:lnTo>
                    <a:pt x="1350" y="1949"/>
                  </a:lnTo>
                  <a:lnTo>
                    <a:pt x="1344" y="1922"/>
                  </a:lnTo>
                  <a:lnTo>
                    <a:pt x="1334" y="1896"/>
                  </a:lnTo>
                  <a:lnTo>
                    <a:pt x="1318" y="1872"/>
                  </a:lnTo>
                  <a:lnTo>
                    <a:pt x="1297" y="1851"/>
                  </a:lnTo>
                  <a:lnTo>
                    <a:pt x="1275" y="1836"/>
                  </a:lnTo>
                  <a:lnTo>
                    <a:pt x="1252" y="1825"/>
                  </a:lnTo>
                  <a:lnTo>
                    <a:pt x="1226" y="1817"/>
                  </a:lnTo>
                  <a:lnTo>
                    <a:pt x="1200" y="1815"/>
                  </a:lnTo>
                  <a:lnTo>
                    <a:pt x="1174" y="1817"/>
                  </a:lnTo>
                  <a:lnTo>
                    <a:pt x="1149" y="1825"/>
                  </a:lnTo>
                  <a:lnTo>
                    <a:pt x="1154" y="1795"/>
                  </a:lnTo>
                  <a:lnTo>
                    <a:pt x="1154" y="1764"/>
                  </a:lnTo>
                  <a:lnTo>
                    <a:pt x="1148" y="1734"/>
                  </a:lnTo>
                  <a:lnTo>
                    <a:pt x="1136" y="1704"/>
                  </a:lnTo>
                  <a:lnTo>
                    <a:pt x="1119" y="1677"/>
                  </a:lnTo>
                  <a:lnTo>
                    <a:pt x="1097" y="1653"/>
                  </a:lnTo>
                  <a:lnTo>
                    <a:pt x="1071" y="1635"/>
                  </a:lnTo>
                  <a:lnTo>
                    <a:pt x="1043" y="1621"/>
                  </a:lnTo>
                  <a:lnTo>
                    <a:pt x="1013" y="1612"/>
                  </a:lnTo>
                  <a:lnTo>
                    <a:pt x="982" y="1610"/>
                  </a:lnTo>
                  <a:lnTo>
                    <a:pt x="953" y="1612"/>
                  </a:lnTo>
                  <a:lnTo>
                    <a:pt x="925" y="1620"/>
                  </a:lnTo>
                  <a:lnTo>
                    <a:pt x="934" y="1594"/>
                  </a:lnTo>
                  <a:lnTo>
                    <a:pt x="938" y="1568"/>
                  </a:lnTo>
                  <a:lnTo>
                    <a:pt x="938" y="1539"/>
                  </a:lnTo>
                  <a:lnTo>
                    <a:pt x="931" y="1504"/>
                  </a:lnTo>
                  <a:lnTo>
                    <a:pt x="919" y="1472"/>
                  </a:lnTo>
                  <a:lnTo>
                    <a:pt x="900" y="1442"/>
                  </a:lnTo>
                  <a:lnTo>
                    <a:pt x="877" y="1416"/>
                  </a:lnTo>
                  <a:lnTo>
                    <a:pt x="849" y="1396"/>
                  </a:lnTo>
                  <a:lnTo>
                    <a:pt x="820" y="1382"/>
                  </a:lnTo>
                  <a:lnTo>
                    <a:pt x="789" y="1373"/>
                  </a:lnTo>
                  <a:lnTo>
                    <a:pt x="755" y="1370"/>
                  </a:lnTo>
                  <a:lnTo>
                    <a:pt x="728" y="1373"/>
                  </a:lnTo>
                  <a:lnTo>
                    <a:pt x="702" y="1379"/>
                  </a:lnTo>
                  <a:lnTo>
                    <a:pt x="676" y="1389"/>
                  </a:lnTo>
                  <a:lnTo>
                    <a:pt x="681" y="1361"/>
                  </a:lnTo>
                  <a:lnTo>
                    <a:pt x="681" y="1333"/>
                  </a:lnTo>
                  <a:lnTo>
                    <a:pt x="674" y="1300"/>
                  </a:lnTo>
                  <a:lnTo>
                    <a:pt x="662" y="1271"/>
                  </a:lnTo>
                  <a:lnTo>
                    <a:pt x="645" y="1243"/>
                  </a:lnTo>
                  <a:lnTo>
                    <a:pt x="622" y="1220"/>
                  </a:lnTo>
                  <a:lnTo>
                    <a:pt x="596" y="1201"/>
                  </a:lnTo>
                  <a:lnTo>
                    <a:pt x="569" y="1187"/>
                  </a:lnTo>
                  <a:lnTo>
                    <a:pt x="539" y="1179"/>
                  </a:lnTo>
                  <a:lnTo>
                    <a:pt x="508" y="1176"/>
                  </a:lnTo>
                  <a:lnTo>
                    <a:pt x="482" y="1179"/>
                  </a:lnTo>
                  <a:lnTo>
                    <a:pt x="456" y="1185"/>
                  </a:lnTo>
                  <a:lnTo>
                    <a:pt x="432" y="1195"/>
                  </a:lnTo>
                  <a:lnTo>
                    <a:pt x="411" y="1209"/>
                  </a:lnTo>
                  <a:lnTo>
                    <a:pt x="392" y="1226"/>
                  </a:lnTo>
                  <a:lnTo>
                    <a:pt x="370" y="1252"/>
                  </a:lnTo>
                  <a:lnTo>
                    <a:pt x="369" y="1252"/>
                  </a:lnTo>
                  <a:lnTo>
                    <a:pt x="158" y="1155"/>
                  </a:lnTo>
                  <a:lnTo>
                    <a:pt x="130" y="1144"/>
                  </a:lnTo>
                  <a:lnTo>
                    <a:pt x="104" y="1133"/>
                  </a:lnTo>
                  <a:lnTo>
                    <a:pt x="79" y="1122"/>
                  </a:lnTo>
                  <a:lnTo>
                    <a:pt x="57" y="1112"/>
                  </a:lnTo>
                  <a:lnTo>
                    <a:pt x="37" y="1102"/>
                  </a:lnTo>
                  <a:lnTo>
                    <a:pt x="21" y="1094"/>
                  </a:lnTo>
                  <a:lnTo>
                    <a:pt x="2" y="1082"/>
                  </a:lnTo>
                  <a:lnTo>
                    <a:pt x="0" y="1078"/>
                  </a:lnTo>
                  <a:lnTo>
                    <a:pt x="5" y="1062"/>
                  </a:lnTo>
                  <a:lnTo>
                    <a:pt x="12" y="1038"/>
                  </a:lnTo>
                  <a:lnTo>
                    <a:pt x="20" y="1010"/>
                  </a:lnTo>
                  <a:lnTo>
                    <a:pt x="29" y="976"/>
                  </a:lnTo>
                  <a:lnTo>
                    <a:pt x="38" y="936"/>
                  </a:lnTo>
                  <a:lnTo>
                    <a:pt x="48" y="893"/>
                  </a:lnTo>
                  <a:lnTo>
                    <a:pt x="60" y="847"/>
                  </a:lnTo>
                  <a:lnTo>
                    <a:pt x="71" y="797"/>
                  </a:lnTo>
                  <a:lnTo>
                    <a:pt x="82" y="745"/>
                  </a:lnTo>
                  <a:lnTo>
                    <a:pt x="107" y="636"/>
                  </a:lnTo>
                  <a:lnTo>
                    <a:pt x="119" y="579"/>
                  </a:lnTo>
                  <a:lnTo>
                    <a:pt x="144" y="467"/>
                  </a:lnTo>
                  <a:lnTo>
                    <a:pt x="166" y="360"/>
                  </a:lnTo>
                  <a:lnTo>
                    <a:pt x="178" y="309"/>
                  </a:lnTo>
                  <a:lnTo>
                    <a:pt x="188" y="262"/>
                  </a:lnTo>
                  <a:lnTo>
                    <a:pt x="197" y="217"/>
                  </a:lnTo>
                  <a:lnTo>
                    <a:pt x="206" y="177"/>
                  </a:lnTo>
                  <a:lnTo>
                    <a:pt x="214" y="141"/>
                  </a:lnTo>
                  <a:lnTo>
                    <a:pt x="228" y="67"/>
                  </a:lnTo>
                  <a:lnTo>
                    <a:pt x="231" y="56"/>
                  </a:lnTo>
                  <a:lnTo>
                    <a:pt x="232" y="52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-49155" y="1060622"/>
              <a:ext cx="11533214" cy="4567066"/>
              <a:chOff x="-49155" y="1060622"/>
              <a:chExt cx="11533214" cy="4567066"/>
            </a:xfrm>
          </p:grpSpPr>
          <p:sp>
            <p:nvSpPr>
              <p:cNvPr id="1030" name="Freeform 6"/>
              <p:cNvSpPr>
                <a:spLocks/>
              </p:cNvSpPr>
              <p:nvPr/>
            </p:nvSpPr>
            <p:spPr bwMode="auto">
              <a:xfrm>
                <a:off x="-49155" y="1060622"/>
                <a:ext cx="4078229" cy="2997027"/>
              </a:xfrm>
              <a:custGeom>
                <a:avLst/>
                <a:gdLst>
                  <a:gd name="connsiteX0" fmla="*/ 0 w 10107"/>
                  <a:gd name="connsiteY0" fmla="*/ 0 h 10491"/>
                  <a:gd name="connsiteX1" fmla="*/ 8998 w 10107"/>
                  <a:gd name="connsiteY1" fmla="*/ 1407 h 10491"/>
                  <a:gd name="connsiteX2" fmla="*/ 9019 w 10107"/>
                  <a:gd name="connsiteY2" fmla="*/ 1407 h 10491"/>
                  <a:gd name="connsiteX3" fmla="*/ 9071 w 10107"/>
                  <a:gd name="connsiteY3" fmla="*/ 1414 h 10491"/>
                  <a:gd name="connsiteX4" fmla="*/ 9145 w 10107"/>
                  <a:gd name="connsiteY4" fmla="*/ 1421 h 10491"/>
                  <a:gd name="connsiteX5" fmla="*/ 9354 w 10107"/>
                  <a:gd name="connsiteY5" fmla="*/ 1455 h 10491"/>
                  <a:gd name="connsiteX6" fmla="*/ 9479 w 10107"/>
                  <a:gd name="connsiteY6" fmla="*/ 1490 h 10491"/>
                  <a:gd name="connsiteX7" fmla="*/ 9605 w 10107"/>
                  <a:gd name="connsiteY7" fmla="*/ 1545 h 10491"/>
                  <a:gd name="connsiteX8" fmla="*/ 9730 w 10107"/>
                  <a:gd name="connsiteY8" fmla="*/ 1600 h 10491"/>
                  <a:gd name="connsiteX9" fmla="*/ 9845 w 10107"/>
                  <a:gd name="connsiteY9" fmla="*/ 1682 h 10491"/>
                  <a:gd name="connsiteX10" fmla="*/ 9950 w 10107"/>
                  <a:gd name="connsiteY10" fmla="*/ 1772 h 10491"/>
                  <a:gd name="connsiteX11" fmla="*/ 10034 w 10107"/>
                  <a:gd name="connsiteY11" fmla="*/ 1896 h 10491"/>
                  <a:gd name="connsiteX12" fmla="*/ 10086 w 10107"/>
                  <a:gd name="connsiteY12" fmla="*/ 2020 h 10491"/>
                  <a:gd name="connsiteX13" fmla="*/ 10107 w 10107"/>
                  <a:gd name="connsiteY13" fmla="*/ 2185 h 10491"/>
                  <a:gd name="connsiteX14" fmla="*/ 10097 w 10107"/>
                  <a:gd name="connsiteY14" fmla="*/ 2364 h 10491"/>
                  <a:gd name="connsiteX15" fmla="*/ 10044 w 10107"/>
                  <a:gd name="connsiteY15" fmla="*/ 2578 h 10491"/>
                  <a:gd name="connsiteX16" fmla="*/ 9992 w 10107"/>
                  <a:gd name="connsiteY16" fmla="*/ 2729 h 10491"/>
                  <a:gd name="connsiteX17" fmla="*/ 9929 w 10107"/>
                  <a:gd name="connsiteY17" fmla="*/ 2922 h 10491"/>
                  <a:gd name="connsiteX18" fmla="*/ 9845 w 10107"/>
                  <a:gd name="connsiteY18" fmla="*/ 3149 h 10491"/>
                  <a:gd name="connsiteX19" fmla="*/ 9762 w 10107"/>
                  <a:gd name="connsiteY19" fmla="*/ 3411 h 10491"/>
                  <a:gd name="connsiteX20" fmla="*/ 9657 w 10107"/>
                  <a:gd name="connsiteY20" fmla="*/ 3707 h 10491"/>
                  <a:gd name="connsiteX21" fmla="*/ 9532 w 10107"/>
                  <a:gd name="connsiteY21" fmla="*/ 4024 h 10491"/>
                  <a:gd name="connsiteX22" fmla="*/ 9417 w 10107"/>
                  <a:gd name="connsiteY22" fmla="*/ 4362 h 10491"/>
                  <a:gd name="connsiteX23" fmla="*/ 9302 w 10107"/>
                  <a:gd name="connsiteY23" fmla="*/ 4720 h 10491"/>
                  <a:gd name="connsiteX24" fmla="*/ 9176 w 10107"/>
                  <a:gd name="connsiteY24" fmla="*/ 5085 h 10491"/>
                  <a:gd name="connsiteX25" fmla="*/ 8915 w 10107"/>
                  <a:gd name="connsiteY25" fmla="*/ 5856 h 10491"/>
                  <a:gd name="connsiteX26" fmla="*/ 8779 w 10107"/>
                  <a:gd name="connsiteY26" fmla="*/ 6249 h 10491"/>
                  <a:gd name="connsiteX27" fmla="*/ 8643 w 10107"/>
                  <a:gd name="connsiteY27" fmla="*/ 6634 h 10491"/>
                  <a:gd name="connsiteX28" fmla="*/ 8507 w 10107"/>
                  <a:gd name="connsiteY28" fmla="*/ 7020 h 10491"/>
                  <a:gd name="connsiteX29" fmla="*/ 8381 w 10107"/>
                  <a:gd name="connsiteY29" fmla="*/ 7399 h 10491"/>
                  <a:gd name="connsiteX30" fmla="*/ 8266 w 10107"/>
                  <a:gd name="connsiteY30" fmla="*/ 7757 h 10491"/>
                  <a:gd name="connsiteX31" fmla="*/ 8151 w 10107"/>
                  <a:gd name="connsiteY31" fmla="*/ 8108 h 10491"/>
                  <a:gd name="connsiteX32" fmla="*/ 8025 w 10107"/>
                  <a:gd name="connsiteY32" fmla="*/ 8432 h 10491"/>
                  <a:gd name="connsiteX33" fmla="*/ 7921 w 10107"/>
                  <a:gd name="connsiteY33" fmla="*/ 8728 h 10491"/>
                  <a:gd name="connsiteX34" fmla="*/ 7837 w 10107"/>
                  <a:gd name="connsiteY34" fmla="*/ 9003 h 10491"/>
                  <a:gd name="connsiteX35" fmla="*/ 7753 w 10107"/>
                  <a:gd name="connsiteY35" fmla="*/ 9251 h 10491"/>
                  <a:gd name="connsiteX36" fmla="*/ 7680 w 10107"/>
                  <a:gd name="connsiteY36" fmla="*/ 9458 h 10491"/>
                  <a:gd name="connsiteX37" fmla="*/ 7628 w 10107"/>
                  <a:gd name="connsiteY37" fmla="*/ 9623 h 10491"/>
                  <a:gd name="connsiteX38" fmla="*/ 7586 w 10107"/>
                  <a:gd name="connsiteY38" fmla="*/ 9747 h 10491"/>
                  <a:gd name="connsiteX39" fmla="*/ 7565 w 10107"/>
                  <a:gd name="connsiteY39" fmla="*/ 9823 h 10491"/>
                  <a:gd name="connsiteX40" fmla="*/ 7544 w 10107"/>
                  <a:gd name="connsiteY40" fmla="*/ 9851 h 10491"/>
                  <a:gd name="connsiteX41" fmla="*/ 7534 w 10107"/>
                  <a:gd name="connsiteY41" fmla="*/ 9871 h 10491"/>
                  <a:gd name="connsiteX42" fmla="*/ 7513 w 10107"/>
                  <a:gd name="connsiteY42" fmla="*/ 9912 h 10491"/>
                  <a:gd name="connsiteX43" fmla="*/ 7471 w 10107"/>
                  <a:gd name="connsiteY43" fmla="*/ 9968 h 10491"/>
                  <a:gd name="connsiteX44" fmla="*/ 7408 w 10107"/>
                  <a:gd name="connsiteY44" fmla="*/ 10050 h 10491"/>
                  <a:gd name="connsiteX45" fmla="*/ 7314 w 10107"/>
                  <a:gd name="connsiteY45" fmla="*/ 10133 h 10491"/>
                  <a:gd name="connsiteX46" fmla="*/ 7210 w 10107"/>
                  <a:gd name="connsiteY46" fmla="*/ 10216 h 10491"/>
                  <a:gd name="connsiteX47" fmla="*/ 7084 w 10107"/>
                  <a:gd name="connsiteY47" fmla="*/ 10305 h 10491"/>
                  <a:gd name="connsiteX48" fmla="*/ 6927 w 10107"/>
                  <a:gd name="connsiteY48" fmla="*/ 10381 h 10491"/>
                  <a:gd name="connsiteX49" fmla="*/ 6739 w 10107"/>
                  <a:gd name="connsiteY49" fmla="*/ 10443 h 10491"/>
                  <a:gd name="connsiteX50" fmla="*/ 6540 w 10107"/>
                  <a:gd name="connsiteY50" fmla="*/ 10484 h 10491"/>
                  <a:gd name="connsiteX51" fmla="*/ 6299 w 10107"/>
                  <a:gd name="connsiteY51" fmla="*/ 10491 h 10491"/>
                  <a:gd name="connsiteX52" fmla="*/ 6038 w 10107"/>
                  <a:gd name="connsiteY52" fmla="*/ 10477 h 10491"/>
                  <a:gd name="connsiteX53" fmla="*/ 107 w 10107"/>
                  <a:gd name="connsiteY53" fmla="*/ 9561 h 10491"/>
                  <a:gd name="connsiteX54" fmla="*/ 0 w 10107"/>
                  <a:gd name="connsiteY54" fmla="*/ 0 h 10491"/>
                  <a:gd name="connsiteX0" fmla="*/ 104 w 10211"/>
                  <a:gd name="connsiteY0" fmla="*/ 0 h 10491"/>
                  <a:gd name="connsiteX1" fmla="*/ 9102 w 10211"/>
                  <a:gd name="connsiteY1" fmla="*/ 1407 h 10491"/>
                  <a:gd name="connsiteX2" fmla="*/ 9123 w 10211"/>
                  <a:gd name="connsiteY2" fmla="*/ 1407 h 10491"/>
                  <a:gd name="connsiteX3" fmla="*/ 9175 w 10211"/>
                  <a:gd name="connsiteY3" fmla="*/ 1414 h 10491"/>
                  <a:gd name="connsiteX4" fmla="*/ 9249 w 10211"/>
                  <a:gd name="connsiteY4" fmla="*/ 1421 h 10491"/>
                  <a:gd name="connsiteX5" fmla="*/ 9458 w 10211"/>
                  <a:gd name="connsiteY5" fmla="*/ 1455 h 10491"/>
                  <a:gd name="connsiteX6" fmla="*/ 9583 w 10211"/>
                  <a:gd name="connsiteY6" fmla="*/ 1490 h 10491"/>
                  <a:gd name="connsiteX7" fmla="*/ 9709 w 10211"/>
                  <a:gd name="connsiteY7" fmla="*/ 1545 h 10491"/>
                  <a:gd name="connsiteX8" fmla="*/ 9834 w 10211"/>
                  <a:gd name="connsiteY8" fmla="*/ 1600 h 10491"/>
                  <a:gd name="connsiteX9" fmla="*/ 9949 w 10211"/>
                  <a:gd name="connsiteY9" fmla="*/ 1682 h 10491"/>
                  <a:gd name="connsiteX10" fmla="*/ 10054 w 10211"/>
                  <a:gd name="connsiteY10" fmla="*/ 1772 h 10491"/>
                  <a:gd name="connsiteX11" fmla="*/ 10138 w 10211"/>
                  <a:gd name="connsiteY11" fmla="*/ 1896 h 10491"/>
                  <a:gd name="connsiteX12" fmla="*/ 10190 w 10211"/>
                  <a:gd name="connsiteY12" fmla="*/ 2020 h 10491"/>
                  <a:gd name="connsiteX13" fmla="*/ 10211 w 10211"/>
                  <a:gd name="connsiteY13" fmla="*/ 2185 h 10491"/>
                  <a:gd name="connsiteX14" fmla="*/ 10201 w 10211"/>
                  <a:gd name="connsiteY14" fmla="*/ 2364 h 10491"/>
                  <a:gd name="connsiteX15" fmla="*/ 10148 w 10211"/>
                  <a:gd name="connsiteY15" fmla="*/ 2578 h 10491"/>
                  <a:gd name="connsiteX16" fmla="*/ 10096 w 10211"/>
                  <a:gd name="connsiteY16" fmla="*/ 2729 h 10491"/>
                  <a:gd name="connsiteX17" fmla="*/ 10033 w 10211"/>
                  <a:gd name="connsiteY17" fmla="*/ 2922 h 10491"/>
                  <a:gd name="connsiteX18" fmla="*/ 9949 w 10211"/>
                  <a:gd name="connsiteY18" fmla="*/ 3149 h 10491"/>
                  <a:gd name="connsiteX19" fmla="*/ 9866 w 10211"/>
                  <a:gd name="connsiteY19" fmla="*/ 3411 h 10491"/>
                  <a:gd name="connsiteX20" fmla="*/ 9761 w 10211"/>
                  <a:gd name="connsiteY20" fmla="*/ 3707 h 10491"/>
                  <a:gd name="connsiteX21" fmla="*/ 9636 w 10211"/>
                  <a:gd name="connsiteY21" fmla="*/ 4024 h 10491"/>
                  <a:gd name="connsiteX22" fmla="*/ 9521 w 10211"/>
                  <a:gd name="connsiteY22" fmla="*/ 4362 h 10491"/>
                  <a:gd name="connsiteX23" fmla="*/ 9406 w 10211"/>
                  <a:gd name="connsiteY23" fmla="*/ 4720 h 10491"/>
                  <a:gd name="connsiteX24" fmla="*/ 9280 w 10211"/>
                  <a:gd name="connsiteY24" fmla="*/ 5085 h 10491"/>
                  <a:gd name="connsiteX25" fmla="*/ 9019 w 10211"/>
                  <a:gd name="connsiteY25" fmla="*/ 5856 h 10491"/>
                  <a:gd name="connsiteX26" fmla="*/ 8883 w 10211"/>
                  <a:gd name="connsiteY26" fmla="*/ 6249 h 10491"/>
                  <a:gd name="connsiteX27" fmla="*/ 8747 w 10211"/>
                  <a:gd name="connsiteY27" fmla="*/ 6634 h 10491"/>
                  <a:gd name="connsiteX28" fmla="*/ 8611 w 10211"/>
                  <a:gd name="connsiteY28" fmla="*/ 7020 h 10491"/>
                  <a:gd name="connsiteX29" fmla="*/ 8485 w 10211"/>
                  <a:gd name="connsiteY29" fmla="*/ 7399 h 10491"/>
                  <a:gd name="connsiteX30" fmla="*/ 8370 w 10211"/>
                  <a:gd name="connsiteY30" fmla="*/ 7757 h 10491"/>
                  <a:gd name="connsiteX31" fmla="*/ 8255 w 10211"/>
                  <a:gd name="connsiteY31" fmla="*/ 8108 h 10491"/>
                  <a:gd name="connsiteX32" fmla="*/ 8129 w 10211"/>
                  <a:gd name="connsiteY32" fmla="*/ 8432 h 10491"/>
                  <a:gd name="connsiteX33" fmla="*/ 8025 w 10211"/>
                  <a:gd name="connsiteY33" fmla="*/ 8728 h 10491"/>
                  <a:gd name="connsiteX34" fmla="*/ 7941 w 10211"/>
                  <a:gd name="connsiteY34" fmla="*/ 9003 h 10491"/>
                  <a:gd name="connsiteX35" fmla="*/ 7857 w 10211"/>
                  <a:gd name="connsiteY35" fmla="*/ 9251 h 10491"/>
                  <a:gd name="connsiteX36" fmla="*/ 7784 w 10211"/>
                  <a:gd name="connsiteY36" fmla="*/ 9458 h 10491"/>
                  <a:gd name="connsiteX37" fmla="*/ 7732 w 10211"/>
                  <a:gd name="connsiteY37" fmla="*/ 9623 h 10491"/>
                  <a:gd name="connsiteX38" fmla="*/ 7690 w 10211"/>
                  <a:gd name="connsiteY38" fmla="*/ 9747 h 10491"/>
                  <a:gd name="connsiteX39" fmla="*/ 7669 w 10211"/>
                  <a:gd name="connsiteY39" fmla="*/ 9823 h 10491"/>
                  <a:gd name="connsiteX40" fmla="*/ 7648 w 10211"/>
                  <a:gd name="connsiteY40" fmla="*/ 9851 h 10491"/>
                  <a:gd name="connsiteX41" fmla="*/ 7638 w 10211"/>
                  <a:gd name="connsiteY41" fmla="*/ 9871 h 10491"/>
                  <a:gd name="connsiteX42" fmla="*/ 7617 w 10211"/>
                  <a:gd name="connsiteY42" fmla="*/ 9912 h 10491"/>
                  <a:gd name="connsiteX43" fmla="*/ 7575 w 10211"/>
                  <a:gd name="connsiteY43" fmla="*/ 9968 h 10491"/>
                  <a:gd name="connsiteX44" fmla="*/ 7512 w 10211"/>
                  <a:gd name="connsiteY44" fmla="*/ 10050 h 10491"/>
                  <a:gd name="connsiteX45" fmla="*/ 7418 w 10211"/>
                  <a:gd name="connsiteY45" fmla="*/ 10133 h 10491"/>
                  <a:gd name="connsiteX46" fmla="*/ 7314 w 10211"/>
                  <a:gd name="connsiteY46" fmla="*/ 10216 h 10491"/>
                  <a:gd name="connsiteX47" fmla="*/ 7188 w 10211"/>
                  <a:gd name="connsiteY47" fmla="*/ 10305 h 10491"/>
                  <a:gd name="connsiteX48" fmla="*/ 7031 w 10211"/>
                  <a:gd name="connsiteY48" fmla="*/ 10381 h 10491"/>
                  <a:gd name="connsiteX49" fmla="*/ 6843 w 10211"/>
                  <a:gd name="connsiteY49" fmla="*/ 10443 h 10491"/>
                  <a:gd name="connsiteX50" fmla="*/ 6644 w 10211"/>
                  <a:gd name="connsiteY50" fmla="*/ 10484 h 10491"/>
                  <a:gd name="connsiteX51" fmla="*/ 6403 w 10211"/>
                  <a:gd name="connsiteY51" fmla="*/ 10491 h 10491"/>
                  <a:gd name="connsiteX52" fmla="*/ 6142 w 10211"/>
                  <a:gd name="connsiteY52" fmla="*/ 10477 h 10491"/>
                  <a:gd name="connsiteX53" fmla="*/ 4 w 10211"/>
                  <a:gd name="connsiteY53" fmla="*/ 9534 h 10491"/>
                  <a:gd name="connsiteX54" fmla="*/ 104 w 10211"/>
                  <a:gd name="connsiteY54" fmla="*/ 0 h 10491"/>
                  <a:gd name="connsiteX0" fmla="*/ 16763 w 26870"/>
                  <a:gd name="connsiteY0" fmla="*/ 0 h 10491"/>
                  <a:gd name="connsiteX1" fmla="*/ 25761 w 26870"/>
                  <a:gd name="connsiteY1" fmla="*/ 1407 h 10491"/>
                  <a:gd name="connsiteX2" fmla="*/ 25782 w 26870"/>
                  <a:gd name="connsiteY2" fmla="*/ 1407 h 10491"/>
                  <a:gd name="connsiteX3" fmla="*/ 25834 w 26870"/>
                  <a:gd name="connsiteY3" fmla="*/ 1414 h 10491"/>
                  <a:gd name="connsiteX4" fmla="*/ 25908 w 26870"/>
                  <a:gd name="connsiteY4" fmla="*/ 1421 h 10491"/>
                  <a:gd name="connsiteX5" fmla="*/ 26117 w 26870"/>
                  <a:gd name="connsiteY5" fmla="*/ 1455 h 10491"/>
                  <a:gd name="connsiteX6" fmla="*/ 26242 w 26870"/>
                  <a:gd name="connsiteY6" fmla="*/ 1490 h 10491"/>
                  <a:gd name="connsiteX7" fmla="*/ 26368 w 26870"/>
                  <a:gd name="connsiteY7" fmla="*/ 1545 h 10491"/>
                  <a:gd name="connsiteX8" fmla="*/ 26493 w 26870"/>
                  <a:gd name="connsiteY8" fmla="*/ 1600 h 10491"/>
                  <a:gd name="connsiteX9" fmla="*/ 26608 w 26870"/>
                  <a:gd name="connsiteY9" fmla="*/ 1682 h 10491"/>
                  <a:gd name="connsiteX10" fmla="*/ 26713 w 26870"/>
                  <a:gd name="connsiteY10" fmla="*/ 1772 h 10491"/>
                  <a:gd name="connsiteX11" fmla="*/ 26797 w 26870"/>
                  <a:gd name="connsiteY11" fmla="*/ 1896 h 10491"/>
                  <a:gd name="connsiteX12" fmla="*/ 26849 w 26870"/>
                  <a:gd name="connsiteY12" fmla="*/ 2020 h 10491"/>
                  <a:gd name="connsiteX13" fmla="*/ 26870 w 26870"/>
                  <a:gd name="connsiteY13" fmla="*/ 2185 h 10491"/>
                  <a:gd name="connsiteX14" fmla="*/ 26860 w 26870"/>
                  <a:gd name="connsiteY14" fmla="*/ 2364 h 10491"/>
                  <a:gd name="connsiteX15" fmla="*/ 26807 w 26870"/>
                  <a:gd name="connsiteY15" fmla="*/ 2578 h 10491"/>
                  <a:gd name="connsiteX16" fmla="*/ 26755 w 26870"/>
                  <a:gd name="connsiteY16" fmla="*/ 2729 h 10491"/>
                  <a:gd name="connsiteX17" fmla="*/ 26692 w 26870"/>
                  <a:gd name="connsiteY17" fmla="*/ 2922 h 10491"/>
                  <a:gd name="connsiteX18" fmla="*/ 26608 w 26870"/>
                  <a:gd name="connsiteY18" fmla="*/ 3149 h 10491"/>
                  <a:gd name="connsiteX19" fmla="*/ 26525 w 26870"/>
                  <a:gd name="connsiteY19" fmla="*/ 3411 h 10491"/>
                  <a:gd name="connsiteX20" fmla="*/ 26420 w 26870"/>
                  <a:gd name="connsiteY20" fmla="*/ 3707 h 10491"/>
                  <a:gd name="connsiteX21" fmla="*/ 26295 w 26870"/>
                  <a:gd name="connsiteY21" fmla="*/ 4024 h 10491"/>
                  <a:gd name="connsiteX22" fmla="*/ 26180 w 26870"/>
                  <a:gd name="connsiteY22" fmla="*/ 4362 h 10491"/>
                  <a:gd name="connsiteX23" fmla="*/ 26065 w 26870"/>
                  <a:gd name="connsiteY23" fmla="*/ 4720 h 10491"/>
                  <a:gd name="connsiteX24" fmla="*/ 25939 w 26870"/>
                  <a:gd name="connsiteY24" fmla="*/ 5085 h 10491"/>
                  <a:gd name="connsiteX25" fmla="*/ 25678 w 26870"/>
                  <a:gd name="connsiteY25" fmla="*/ 5856 h 10491"/>
                  <a:gd name="connsiteX26" fmla="*/ 25542 w 26870"/>
                  <a:gd name="connsiteY26" fmla="*/ 6249 h 10491"/>
                  <a:gd name="connsiteX27" fmla="*/ 25406 w 26870"/>
                  <a:gd name="connsiteY27" fmla="*/ 6634 h 10491"/>
                  <a:gd name="connsiteX28" fmla="*/ 25270 w 26870"/>
                  <a:gd name="connsiteY28" fmla="*/ 7020 h 10491"/>
                  <a:gd name="connsiteX29" fmla="*/ 25144 w 26870"/>
                  <a:gd name="connsiteY29" fmla="*/ 7399 h 10491"/>
                  <a:gd name="connsiteX30" fmla="*/ 25029 w 26870"/>
                  <a:gd name="connsiteY30" fmla="*/ 7757 h 10491"/>
                  <a:gd name="connsiteX31" fmla="*/ 24914 w 26870"/>
                  <a:gd name="connsiteY31" fmla="*/ 8108 h 10491"/>
                  <a:gd name="connsiteX32" fmla="*/ 24788 w 26870"/>
                  <a:gd name="connsiteY32" fmla="*/ 8432 h 10491"/>
                  <a:gd name="connsiteX33" fmla="*/ 24684 w 26870"/>
                  <a:gd name="connsiteY33" fmla="*/ 8728 h 10491"/>
                  <a:gd name="connsiteX34" fmla="*/ 24600 w 26870"/>
                  <a:gd name="connsiteY34" fmla="*/ 9003 h 10491"/>
                  <a:gd name="connsiteX35" fmla="*/ 24516 w 26870"/>
                  <a:gd name="connsiteY35" fmla="*/ 9251 h 10491"/>
                  <a:gd name="connsiteX36" fmla="*/ 24443 w 26870"/>
                  <a:gd name="connsiteY36" fmla="*/ 9458 h 10491"/>
                  <a:gd name="connsiteX37" fmla="*/ 24391 w 26870"/>
                  <a:gd name="connsiteY37" fmla="*/ 9623 h 10491"/>
                  <a:gd name="connsiteX38" fmla="*/ 24349 w 26870"/>
                  <a:gd name="connsiteY38" fmla="*/ 9747 h 10491"/>
                  <a:gd name="connsiteX39" fmla="*/ 24328 w 26870"/>
                  <a:gd name="connsiteY39" fmla="*/ 9823 h 10491"/>
                  <a:gd name="connsiteX40" fmla="*/ 24307 w 26870"/>
                  <a:gd name="connsiteY40" fmla="*/ 9851 h 10491"/>
                  <a:gd name="connsiteX41" fmla="*/ 24297 w 26870"/>
                  <a:gd name="connsiteY41" fmla="*/ 9871 h 10491"/>
                  <a:gd name="connsiteX42" fmla="*/ 24276 w 26870"/>
                  <a:gd name="connsiteY42" fmla="*/ 9912 h 10491"/>
                  <a:gd name="connsiteX43" fmla="*/ 24234 w 26870"/>
                  <a:gd name="connsiteY43" fmla="*/ 9968 h 10491"/>
                  <a:gd name="connsiteX44" fmla="*/ 24171 w 26870"/>
                  <a:gd name="connsiteY44" fmla="*/ 10050 h 10491"/>
                  <a:gd name="connsiteX45" fmla="*/ 24077 w 26870"/>
                  <a:gd name="connsiteY45" fmla="*/ 10133 h 10491"/>
                  <a:gd name="connsiteX46" fmla="*/ 23973 w 26870"/>
                  <a:gd name="connsiteY46" fmla="*/ 10216 h 10491"/>
                  <a:gd name="connsiteX47" fmla="*/ 23847 w 26870"/>
                  <a:gd name="connsiteY47" fmla="*/ 10305 h 10491"/>
                  <a:gd name="connsiteX48" fmla="*/ 23690 w 26870"/>
                  <a:gd name="connsiteY48" fmla="*/ 10381 h 10491"/>
                  <a:gd name="connsiteX49" fmla="*/ 23502 w 26870"/>
                  <a:gd name="connsiteY49" fmla="*/ 10443 h 10491"/>
                  <a:gd name="connsiteX50" fmla="*/ 23303 w 26870"/>
                  <a:gd name="connsiteY50" fmla="*/ 10484 h 10491"/>
                  <a:gd name="connsiteX51" fmla="*/ 23062 w 26870"/>
                  <a:gd name="connsiteY51" fmla="*/ 10491 h 10491"/>
                  <a:gd name="connsiteX52" fmla="*/ 22801 w 26870"/>
                  <a:gd name="connsiteY52" fmla="*/ 10477 h 10491"/>
                  <a:gd name="connsiteX53" fmla="*/ 0 w 26870"/>
                  <a:gd name="connsiteY53" fmla="*/ 7242 h 10491"/>
                  <a:gd name="connsiteX54" fmla="*/ 16763 w 26870"/>
                  <a:gd name="connsiteY54" fmla="*/ 0 h 10491"/>
                  <a:gd name="connsiteX0" fmla="*/ 268 w 26872"/>
                  <a:gd name="connsiteY0" fmla="*/ 0 h 13002"/>
                  <a:gd name="connsiteX1" fmla="*/ 25763 w 26872"/>
                  <a:gd name="connsiteY1" fmla="*/ 3918 h 13002"/>
                  <a:gd name="connsiteX2" fmla="*/ 25784 w 26872"/>
                  <a:gd name="connsiteY2" fmla="*/ 3918 h 13002"/>
                  <a:gd name="connsiteX3" fmla="*/ 25836 w 26872"/>
                  <a:gd name="connsiteY3" fmla="*/ 3925 h 13002"/>
                  <a:gd name="connsiteX4" fmla="*/ 25910 w 26872"/>
                  <a:gd name="connsiteY4" fmla="*/ 3932 h 13002"/>
                  <a:gd name="connsiteX5" fmla="*/ 26119 w 26872"/>
                  <a:gd name="connsiteY5" fmla="*/ 3966 h 13002"/>
                  <a:gd name="connsiteX6" fmla="*/ 26244 w 26872"/>
                  <a:gd name="connsiteY6" fmla="*/ 4001 h 13002"/>
                  <a:gd name="connsiteX7" fmla="*/ 26370 w 26872"/>
                  <a:gd name="connsiteY7" fmla="*/ 4056 h 13002"/>
                  <a:gd name="connsiteX8" fmla="*/ 26495 w 26872"/>
                  <a:gd name="connsiteY8" fmla="*/ 4111 h 13002"/>
                  <a:gd name="connsiteX9" fmla="*/ 26610 w 26872"/>
                  <a:gd name="connsiteY9" fmla="*/ 4193 h 13002"/>
                  <a:gd name="connsiteX10" fmla="*/ 26715 w 26872"/>
                  <a:gd name="connsiteY10" fmla="*/ 4283 h 13002"/>
                  <a:gd name="connsiteX11" fmla="*/ 26799 w 26872"/>
                  <a:gd name="connsiteY11" fmla="*/ 4407 h 13002"/>
                  <a:gd name="connsiteX12" fmla="*/ 26851 w 26872"/>
                  <a:gd name="connsiteY12" fmla="*/ 4531 h 13002"/>
                  <a:gd name="connsiteX13" fmla="*/ 26872 w 26872"/>
                  <a:gd name="connsiteY13" fmla="*/ 4696 h 13002"/>
                  <a:gd name="connsiteX14" fmla="*/ 26862 w 26872"/>
                  <a:gd name="connsiteY14" fmla="*/ 4875 h 13002"/>
                  <a:gd name="connsiteX15" fmla="*/ 26809 w 26872"/>
                  <a:gd name="connsiteY15" fmla="*/ 5089 h 13002"/>
                  <a:gd name="connsiteX16" fmla="*/ 26757 w 26872"/>
                  <a:gd name="connsiteY16" fmla="*/ 5240 h 13002"/>
                  <a:gd name="connsiteX17" fmla="*/ 26694 w 26872"/>
                  <a:gd name="connsiteY17" fmla="*/ 5433 h 13002"/>
                  <a:gd name="connsiteX18" fmla="*/ 26610 w 26872"/>
                  <a:gd name="connsiteY18" fmla="*/ 5660 h 13002"/>
                  <a:gd name="connsiteX19" fmla="*/ 26527 w 26872"/>
                  <a:gd name="connsiteY19" fmla="*/ 5922 h 13002"/>
                  <a:gd name="connsiteX20" fmla="*/ 26422 w 26872"/>
                  <a:gd name="connsiteY20" fmla="*/ 6218 h 13002"/>
                  <a:gd name="connsiteX21" fmla="*/ 26297 w 26872"/>
                  <a:gd name="connsiteY21" fmla="*/ 6535 h 13002"/>
                  <a:gd name="connsiteX22" fmla="*/ 26182 w 26872"/>
                  <a:gd name="connsiteY22" fmla="*/ 6873 h 13002"/>
                  <a:gd name="connsiteX23" fmla="*/ 26067 w 26872"/>
                  <a:gd name="connsiteY23" fmla="*/ 7231 h 13002"/>
                  <a:gd name="connsiteX24" fmla="*/ 25941 w 26872"/>
                  <a:gd name="connsiteY24" fmla="*/ 7596 h 13002"/>
                  <a:gd name="connsiteX25" fmla="*/ 25680 w 26872"/>
                  <a:gd name="connsiteY25" fmla="*/ 8367 h 13002"/>
                  <a:gd name="connsiteX26" fmla="*/ 25544 w 26872"/>
                  <a:gd name="connsiteY26" fmla="*/ 8760 h 13002"/>
                  <a:gd name="connsiteX27" fmla="*/ 25408 w 26872"/>
                  <a:gd name="connsiteY27" fmla="*/ 9145 h 13002"/>
                  <a:gd name="connsiteX28" fmla="*/ 25272 w 26872"/>
                  <a:gd name="connsiteY28" fmla="*/ 9531 h 13002"/>
                  <a:gd name="connsiteX29" fmla="*/ 25146 w 26872"/>
                  <a:gd name="connsiteY29" fmla="*/ 9910 h 13002"/>
                  <a:gd name="connsiteX30" fmla="*/ 25031 w 26872"/>
                  <a:gd name="connsiteY30" fmla="*/ 10268 h 13002"/>
                  <a:gd name="connsiteX31" fmla="*/ 24916 w 26872"/>
                  <a:gd name="connsiteY31" fmla="*/ 10619 h 13002"/>
                  <a:gd name="connsiteX32" fmla="*/ 24790 w 26872"/>
                  <a:gd name="connsiteY32" fmla="*/ 10943 h 13002"/>
                  <a:gd name="connsiteX33" fmla="*/ 24686 w 26872"/>
                  <a:gd name="connsiteY33" fmla="*/ 11239 h 13002"/>
                  <a:gd name="connsiteX34" fmla="*/ 24602 w 26872"/>
                  <a:gd name="connsiteY34" fmla="*/ 11514 h 13002"/>
                  <a:gd name="connsiteX35" fmla="*/ 24518 w 26872"/>
                  <a:gd name="connsiteY35" fmla="*/ 11762 h 13002"/>
                  <a:gd name="connsiteX36" fmla="*/ 24445 w 26872"/>
                  <a:gd name="connsiteY36" fmla="*/ 11969 h 13002"/>
                  <a:gd name="connsiteX37" fmla="*/ 24393 w 26872"/>
                  <a:gd name="connsiteY37" fmla="*/ 12134 h 13002"/>
                  <a:gd name="connsiteX38" fmla="*/ 24351 w 26872"/>
                  <a:gd name="connsiteY38" fmla="*/ 12258 h 13002"/>
                  <a:gd name="connsiteX39" fmla="*/ 24330 w 26872"/>
                  <a:gd name="connsiteY39" fmla="*/ 12334 h 13002"/>
                  <a:gd name="connsiteX40" fmla="*/ 24309 w 26872"/>
                  <a:gd name="connsiteY40" fmla="*/ 12362 h 13002"/>
                  <a:gd name="connsiteX41" fmla="*/ 24299 w 26872"/>
                  <a:gd name="connsiteY41" fmla="*/ 12382 h 13002"/>
                  <a:gd name="connsiteX42" fmla="*/ 24278 w 26872"/>
                  <a:gd name="connsiteY42" fmla="*/ 12423 h 13002"/>
                  <a:gd name="connsiteX43" fmla="*/ 24236 w 26872"/>
                  <a:gd name="connsiteY43" fmla="*/ 12479 h 13002"/>
                  <a:gd name="connsiteX44" fmla="*/ 24173 w 26872"/>
                  <a:gd name="connsiteY44" fmla="*/ 12561 h 13002"/>
                  <a:gd name="connsiteX45" fmla="*/ 24079 w 26872"/>
                  <a:gd name="connsiteY45" fmla="*/ 12644 h 13002"/>
                  <a:gd name="connsiteX46" fmla="*/ 23975 w 26872"/>
                  <a:gd name="connsiteY46" fmla="*/ 12727 h 13002"/>
                  <a:gd name="connsiteX47" fmla="*/ 23849 w 26872"/>
                  <a:gd name="connsiteY47" fmla="*/ 12816 h 13002"/>
                  <a:gd name="connsiteX48" fmla="*/ 23692 w 26872"/>
                  <a:gd name="connsiteY48" fmla="*/ 12892 h 13002"/>
                  <a:gd name="connsiteX49" fmla="*/ 23504 w 26872"/>
                  <a:gd name="connsiteY49" fmla="*/ 12954 h 13002"/>
                  <a:gd name="connsiteX50" fmla="*/ 23305 w 26872"/>
                  <a:gd name="connsiteY50" fmla="*/ 12995 h 13002"/>
                  <a:gd name="connsiteX51" fmla="*/ 23064 w 26872"/>
                  <a:gd name="connsiteY51" fmla="*/ 13002 h 13002"/>
                  <a:gd name="connsiteX52" fmla="*/ 22803 w 26872"/>
                  <a:gd name="connsiteY52" fmla="*/ 12988 h 13002"/>
                  <a:gd name="connsiteX53" fmla="*/ 2 w 26872"/>
                  <a:gd name="connsiteY53" fmla="*/ 9753 h 13002"/>
                  <a:gd name="connsiteX54" fmla="*/ 268 w 26872"/>
                  <a:gd name="connsiteY54" fmla="*/ 0 h 13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26872" h="13002">
                    <a:moveTo>
                      <a:pt x="268" y="0"/>
                    </a:moveTo>
                    <a:lnTo>
                      <a:pt x="25763" y="3918"/>
                    </a:lnTo>
                    <a:lnTo>
                      <a:pt x="25784" y="3918"/>
                    </a:lnTo>
                    <a:cubicBezTo>
                      <a:pt x="25801" y="3920"/>
                      <a:pt x="25819" y="3923"/>
                      <a:pt x="25836" y="3925"/>
                    </a:cubicBezTo>
                    <a:cubicBezTo>
                      <a:pt x="25861" y="3927"/>
                      <a:pt x="25885" y="3930"/>
                      <a:pt x="25910" y="3932"/>
                    </a:cubicBezTo>
                    <a:lnTo>
                      <a:pt x="26119" y="3966"/>
                    </a:lnTo>
                    <a:lnTo>
                      <a:pt x="26244" y="4001"/>
                    </a:lnTo>
                    <a:lnTo>
                      <a:pt x="26370" y="4056"/>
                    </a:lnTo>
                    <a:cubicBezTo>
                      <a:pt x="26412" y="4074"/>
                      <a:pt x="26453" y="4093"/>
                      <a:pt x="26495" y="4111"/>
                    </a:cubicBezTo>
                    <a:lnTo>
                      <a:pt x="26610" y="4193"/>
                    </a:lnTo>
                    <a:lnTo>
                      <a:pt x="26715" y="4283"/>
                    </a:lnTo>
                    <a:cubicBezTo>
                      <a:pt x="26743" y="4324"/>
                      <a:pt x="26771" y="4366"/>
                      <a:pt x="26799" y="4407"/>
                    </a:cubicBezTo>
                    <a:cubicBezTo>
                      <a:pt x="26816" y="4448"/>
                      <a:pt x="26834" y="4490"/>
                      <a:pt x="26851" y="4531"/>
                    </a:cubicBezTo>
                    <a:lnTo>
                      <a:pt x="26872" y="4696"/>
                    </a:lnTo>
                    <a:cubicBezTo>
                      <a:pt x="26869" y="4756"/>
                      <a:pt x="26865" y="4815"/>
                      <a:pt x="26862" y="4875"/>
                    </a:cubicBezTo>
                    <a:cubicBezTo>
                      <a:pt x="26844" y="4946"/>
                      <a:pt x="26827" y="5018"/>
                      <a:pt x="26809" y="5089"/>
                    </a:cubicBezTo>
                    <a:cubicBezTo>
                      <a:pt x="26792" y="5139"/>
                      <a:pt x="26774" y="5190"/>
                      <a:pt x="26757" y="5240"/>
                    </a:cubicBezTo>
                    <a:cubicBezTo>
                      <a:pt x="26736" y="5304"/>
                      <a:pt x="26715" y="5369"/>
                      <a:pt x="26694" y="5433"/>
                    </a:cubicBezTo>
                    <a:cubicBezTo>
                      <a:pt x="26666" y="5509"/>
                      <a:pt x="26638" y="5584"/>
                      <a:pt x="26610" y="5660"/>
                    </a:cubicBezTo>
                    <a:cubicBezTo>
                      <a:pt x="26582" y="5747"/>
                      <a:pt x="26555" y="5835"/>
                      <a:pt x="26527" y="5922"/>
                    </a:cubicBezTo>
                    <a:lnTo>
                      <a:pt x="26422" y="6218"/>
                    </a:lnTo>
                    <a:cubicBezTo>
                      <a:pt x="26380" y="6324"/>
                      <a:pt x="26339" y="6429"/>
                      <a:pt x="26297" y="6535"/>
                    </a:cubicBezTo>
                    <a:cubicBezTo>
                      <a:pt x="26259" y="6648"/>
                      <a:pt x="26220" y="6760"/>
                      <a:pt x="26182" y="6873"/>
                    </a:cubicBezTo>
                    <a:cubicBezTo>
                      <a:pt x="26144" y="6992"/>
                      <a:pt x="26105" y="7112"/>
                      <a:pt x="26067" y="7231"/>
                    </a:cubicBezTo>
                    <a:lnTo>
                      <a:pt x="25941" y="7596"/>
                    </a:lnTo>
                    <a:lnTo>
                      <a:pt x="25680" y="8367"/>
                    </a:lnTo>
                    <a:cubicBezTo>
                      <a:pt x="25635" y="8498"/>
                      <a:pt x="25589" y="8629"/>
                      <a:pt x="25544" y="8760"/>
                    </a:cubicBezTo>
                    <a:cubicBezTo>
                      <a:pt x="25499" y="8888"/>
                      <a:pt x="25453" y="9017"/>
                      <a:pt x="25408" y="9145"/>
                    </a:cubicBezTo>
                    <a:cubicBezTo>
                      <a:pt x="25363" y="9274"/>
                      <a:pt x="25317" y="9402"/>
                      <a:pt x="25272" y="9531"/>
                    </a:cubicBezTo>
                    <a:lnTo>
                      <a:pt x="25146" y="9910"/>
                    </a:lnTo>
                    <a:cubicBezTo>
                      <a:pt x="25108" y="10029"/>
                      <a:pt x="25069" y="10149"/>
                      <a:pt x="25031" y="10268"/>
                    </a:cubicBezTo>
                    <a:cubicBezTo>
                      <a:pt x="24993" y="10385"/>
                      <a:pt x="24954" y="10502"/>
                      <a:pt x="24916" y="10619"/>
                    </a:cubicBezTo>
                    <a:lnTo>
                      <a:pt x="24790" y="10943"/>
                    </a:lnTo>
                    <a:cubicBezTo>
                      <a:pt x="24755" y="11042"/>
                      <a:pt x="24721" y="11140"/>
                      <a:pt x="24686" y="11239"/>
                    </a:cubicBezTo>
                    <a:cubicBezTo>
                      <a:pt x="24658" y="11331"/>
                      <a:pt x="24630" y="11422"/>
                      <a:pt x="24602" y="11514"/>
                    </a:cubicBezTo>
                    <a:cubicBezTo>
                      <a:pt x="24574" y="11597"/>
                      <a:pt x="24546" y="11679"/>
                      <a:pt x="24518" y="11762"/>
                    </a:cubicBezTo>
                    <a:cubicBezTo>
                      <a:pt x="24494" y="11831"/>
                      <a:pt x="24469" y="11900"/>
                      <a:pt x="24445" y="11969"/>
                    </a:cubicBezTo>
                    <a:cubicBezTo>
                      <a:pt x="24428" y="12024"/>
                      <a:pt x="24410" y="12079"/>
                      <a:pt x="24393" y="12134"/>
                    </a:cubicBezTo>
                    <a:cubicBezTo>
                      <a:pt x="24379" y="12175"/>
                      <a:pt x="24365" y="12217"/>
                      <a:pt x="24351" y="12258"/>
                    </a:cubicBezTo>
                    <a:cubicBezTo>
                      <a:pt x="24344" y="12283"/>
                      <a:pt x="24337" y="12309"/>
                      <a:pt x="24330" y="12334"/>
                    </a:cubicBezTo>
                    <a:cubicBezTo>
                      <a:pt x="24323" y="12343"/>
                      <a:pt x="24316" y="12353"/>
                      <a:pt x="24309" y="12362"/>
                    </a:cubicBezTo>
                    <a:cubicBezTo>
                      <a:pt x="24306" y="12369"/>
                      <a:pt x="24302" y="12375"/>
                      <a:pt x="24299" y="12382"/>
                    </a:cubicBezTo>
                    <a:cubicBezTo>
                      <a:pt x="24292" y="12396"/>
                      <a:pt x="24285" y="12409"/>
                      <a:pt x="24278" y="12423"/>
                    </a:cubicBezTo>
                    <a:cubicBezTo>
                      <a:pt x="24264" y="12442"/>
                      <a:pt x="24250" y="12460"/>
                      <a:pt x="24236" y="12479"/>
                    </a:cubicBezTo>
                    <a:cubicBezTo>
                      <a:pt x="24215" y="12506"/>
                      <a:pt x="24194" y="12534"/>
                      <a:pt x="24173" y="12561"/>
                    </a:cubicBezTo>
                    <a:cubicBezTo>
                      <a:pt x="24142" y="12589"/>
                      <a:pt x="24110" y="12616"/>
                      <a:pt x="24079" y="12644"/>
                    </a:cubicBezTo>
                    <a:lnTo>
                      <a:pt x="23975" y="12727"/>
                    </a:lnTo>
                    <a:lnTo>
                      <a:pt x="23849" y="12816"/>
                    </a:lnTo>
                    <a:lnTo>
                      <a:pt x="23692" y="12892"/>
                    </a:lnTo>
                    <a:lnTo>
                      <a:pt x="23504" y="12954"/>
                    </a:lnTo>
                    <a:lnTo>
                      <a:pt x="23305" y="12995"/>
                    </a:lnTo>
                    <a:lnTo>
                      <a:pt x="23064" y="13002"/>
                    </a:lnTo>
                    <a:lnTo>
                      <a:pt x="22803" y="12988"/>
                    </a:lnTo>
                    <a:lnTo>
                      <a:pt x="2" y="9753"/>
                    </a:lnTo>
                    <a:cubicBezTo>
                      <a:pt x="-34" y="6566"/>
                      <a:pt x="304" y="3187"/>
                      <a:pt x="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1" name="Freeform 7"/>
              <p:cNvSpPr>
                <a:spLocks/>
              </p:cNvSpPr>
              <p:nvPr/>
            </p:nvSpPr>
            <p:spPr bwMode="auto">
              <a:xfrm>
                <a:off x="4522788" y="2160588"/>
                <a:ext cx="3135312" cy="2008188"/>
              </a:xfrm>
              <a:custGeom>
                <a:avLst/>
                <a:gdLst/>
                <a:ahLst/>
                <a:cxnLst>
                  <a:cxn ang="0">
                    <a:pos x="743" y="0"/>
                  </a:cxn>
                  <a:cxn ang="0">
                    <a:pos x="1766" y="88"/>
                  </a:cxn>
                  <a:cxn ang="0">
                    <a:pos x="1975" y="1090"/>
                  </a:cxn>
                  <a:cxn ang="0">
                    <a:pos x="1764" y="1265"/>
                  </a:cxn>
                  <a:cxn ang="0">
                    <a:pos x="1280" y="743"/>
                  </a:cxn>
                  <a:cxn ang="0">
                    <a:pos x="1276" y="742"/>
                  </a:cxn>
                  <a:cxn ang="0">
                    <a:pos x="1266" y="738"/>
                  </a:cxn>
                  <a:cxn ang="0">
                    <a:pos x="1250" y="733"/>
                  </a:cxn>
                  <a:cxn ang="0">
                    <a:pos x="1228" y="724"/>
                  </a:cxn>
                  <a:cxn ang="0">
                    <a:pos x="1200" y="714"/>
                  </a:cxn>
                  <a:cxn ang="0">
                    <a:pos x="1169" y="702"/>
                  </a:cxn>
                  <a:cxn ang="0">
                    <a:pos x="1136" y="686"/>
                  </a:cxn>
                  <a:cxn ang="0">
                    <a:pos x="1097" y="669"/>
                  </a:cxn>
                  <a:cxn ang="0">
                    <a:pos x="1058" y="647"/>
                  </a:cxn>
                  <a:cxn ang="0">
                    <a:pos x="1017" y="625"/>
                  </a:cxn>
                  <a:cxn ang="0">
                    <a:pos x="974" y="599"/>
                  </a:cxn>
                  <a:cxn ang="0">
                    <a:pos x="931" y="569"/>
                  </a:cxn>
                  <a:cxn ang="0">
                    <a:pos x="889" y="538"/>
                  </a:cxn>
                  <a:cxn ang="0">
                    <a:pos x="848" y="503"/>
                  </a:cxn>
                  <a:cxn ang="0">
                    <a:pos x="807" y="466"/>
                  </a:cxn>
                  <a:cxn ang="0">
                    <a:pos x="770" y="425"/>
                  </a:cxn>
                  <a:cxn ang="0">
                    <a:pos x="757" y="431"/>
                  </a:cxn>
                  <a:cxn ang="0">
                    <a:pos x="743" y="437"/>
                  </a:cxn>
                  <a:cxn ang="0">
                    <a:pos x="725" y="446"/>
                  </a:cxn>
                  <a:cxn ang="0">
                    <a:pos x="702" y="456"/>
                  </a:cxn>
                  <a:cxn ang="0">
                    <a:pos x="678" y="468"/>
                  </a:cxn>
                  <a:cxn ang="0">
                    <a:pos x="649" y="481"/>
                  </a:cxn>
                  <a:cxn ang="0">
                    <a:pos x="619" y="495"/>
                  </a:cxn>
                  <a:cxn ang="0">
                    <a:pos x="589" y="509"/>
                  </a:cxn>
                  <a:cxn ang="0">
                    <a:pos x="557" y="524"/>
                  </a:cxn>
                  <a:cxn ang="0">
                    <a:pos x="526" y="539"/>
                  </a:cxn>
                  <a:cxn ang="0">
                    <a:pos x="495" y="553"/>
                  </a:cxn>
                  <a:cxn ang="0">
                    <a:pos x="466" y="567"/>
                  </a:cxn>
                  <a:cxn ang="0">
                    <a:pos x="439" y="579"/>
                  </a:cxn>
                  <a:cxn ang="0">
                    <a:pos x="416" y="590"/>
                  </a:cxn>
                  <a:cxn ang="0">
                    <a:pos x="394" y="600"/>
                  </a:cxn>
                  <a:cxn ang="0">
                    <a:pos x="377" y="608"/>
                  </a:cxn>
                  <a:cxn ang="0">
                    <a:pos x="350" y="618"/>
                  </a:cxn>
                  <a:cxn ang="0">
                    <a:pos x="320" y="624"/>
                  </a:cxn>
                  <a:cxn ang="0">
                    <a:pos x="288" y="628"/>
                  </a:cxn>
                  <a:cxn ang="0">
                    <a:pos x="253" y="628"/>
                  </a:cxn>
                  <a:cxn ang="0">
                    <a:pos x="218" y="624"/>
                  </a:cxn>
                  <a:cxn ang="0">
                    <a:pos x="182" y="616"/>
                  </a:cxn>
                  <a:cxn ang="0">
                    <a:pos x="147" y="606"/>
                  </a:cxn>
                  <a:cxn ang="0">
                    <a:pos x="113" y="591"/>
                  </a:cxn>
                  <a:cxn ang="0">
                    <a:pos x="80" y="574"/>
                  </a:cxn>
                  <a:cxn ang="0">
                    <a:pos x="50" y="553"/>
                  </a:cxn>
                  <a:cxn ang="0">
                    <a:pos x="23" y="527"/>
                  </a:cxn>
                  <a:cxn ang="0">
                    <a:pos x="0" y="497"/>
                  </a:cxn>
                  <a:cxn ang="0">
                    <a:pos x="743" y="0"/>
                  </a:cxn>
                </a:cxnLst>
                <a:rect l="0" t="0" r="r" b="b"/>
                <a:pathLst>
                  <a:path w="1975" h="1265">
                    <a:moveTo>
                      <a:pt x="743" y="0"/>
                    </a:moveTo>
                    <a:lnTo>
                      <a:pt x="1766" y="88"/>
                    </a:lnTo>
                    <a:lnTo>
                      <a:pt x="1975" y="1090"/>
                    </a:lnTo>
                    <a:lnTo>
                      <a:pt x="1764" y="1265"/>
                    </a:lnTo>
                    <a:lnTo>
                      <a:pt x="1280" y="743"/>
                    </a:lnTo>
                    <a:lnTo>
                      <a:pt x="1276" y="742"/>
                    </a:lnTo>
                    <a:lnTo>
                      <a:pt x="1266" y="738"/>
                    </a:lnTo>
                    <a:lnTo>
                      <a:pt x="1250" y="733"/>
                    </a:lnTo>
                    <a:lnTo>
                      <a:pt x="1228" y="724"/>
                    </a:lnTo>
                    <a:lnTo>
                      <a:pt x="1200" y="714"/>
                    </a:lnTo>
                    <a:lnTo>
                      <a:pt x="1169" y="702"/>
                    </a:lnTo>
                    <a:lnTo>
                      <a:pt x="1136" y="686"/>
                    </a:lnTo>
                    <a:lnTo>
                      <a:pt x="1097" y="669"/>
                    </a:lnTo>
                    <a:lnTo>
                      <a:pt x="1058" y="647"/>
                    </a:lnTo>
                    <a:lnTo>
                      <a:pt x="1017" y="625"/>
                    </a:lnTo>
                    <a:lnTo>
                      <a:pt x="974" y="599"/>
                    </a:lnTo>
                    <a:lnTo>
                      <a:pt x="931" y="569"/>
                    </a:lnTo>
                    <a:lnTo>
                      <a:pt x="889" y="538"/>
                    </a:lnTo>
                    <a:lnTo>
                      <a:pt x="848" y="503"/>
                    </a:lnTo>
                    <a:lnTo>
                      <a:pt x="807" y="466"/>
                    </a:lnTo>
                    <a:lnTo>
                      <a:pt x="770" y="425"/>
                    </a:lnTo>
                    <a:lnTo>
                      <a:pt x="757" y="431"/>
                    </a:lnTo>
                    <a:lnTo>
                      <a:pt x="743" y="437"/>
                    </a:lnTo>
                    <a:lnTo>
                      <a:pt x="725" y="446"/>
                    </a:lnTo>
                    <a:lnTo>
                      <a:pt x="702" y="456"/>
                    </a:lnTo>
                    <a:lnTo>
                      <a:pt x="678" y="468"/>
                    </a:lnTo>
                    <a:lnTo>
                      <a:pt x="649" y="481"/>
                    </a:lnTo>
                    <a:lnTo>
                      <a:pt x="619" y="495"/>
                    </a:lnTo>
                    <a:lnTo>
                      <a:pt x="589" y="509"/>
                    </a:lnTo>
                    <a:lnTo>
                      <a:pt x="557" y="524"/>
                    </a:lnTo>
                    <a:lnTo>
                      <a:pt x="526" y="539"/>
                    </a:lnTo>
                    <a:lnTo>
                      <a:pt x="495" y="553"/>
                    </a:lnTo>
                    <a:lnTo>
                      <a:pt x="466" y="567"/>
                    </a:lnTo>
                    <a:lnTo>
                      <a:pt x="439" y="579"/>
                    </a:lnTo>
                    <a:lnTo>
                      <a:pt x="416" y="590"/>
                    </a:lnTo>
                    <a:lnTo>
                      <a:pt x="394" y="600"/>
                    </a:lnTo>
                    <a:lnTo>
                      <a:pt x="377" y="608"/>
                    </a:lnTo>
                    <a:lnTo>
                      <a:pt x="350" y="618"/>
                    </a:lnTo>
                    <a:lnTo>
                      <a:pt x="320" y="624"/>
                    </a:lnTo>
                    <a:lnTo>
                      <a:pt x="288" y="628"/>
                    </a:lnTo>
                    <a:lnTo>
                      <a:pt x="253" y="628"/>
                    </a:lnTo>
                    <a:lnTo>
                      <a:pt x="218" y="624"/>
                    </a:lnTo>
                    <a:lnTo>
                      <a:pt x="182" y="616"/>
                    </a:lnTo>
                    <a:lnTo>
                      <a:pt x="147" y="606"/>
                    </a:lnTo>
                    <a:lnTo>
                      <a:pt x="113" y="591"/>
                    </a:lnTo>
                    <a:lnTo>
                      <a:pt x="80" y="574"/>
                    </a:lnTo>
                    <a:lnTo>
                      <a:pt x="50" y="553"/>
                    </a:lnTo>
                    <a:lnTo>
                      <a:pt x="23" y="527"/>
                    </a:lnTo>
                    <a:lnTo>
                      <a:pt x="0" y="497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2" name="Freeform 8"/>
              <p:cNvSpPr>
                <a:spLocks/>
              </p:cNvSpPr>
              <p:nvPr/>
            </p:nvSpPr>
            <p:spPr bwMode="auto">
              <a:xfrm>
                <a:off x="7477126" y="1177826"/>
                <a:ext cx="4006933" cy="2836963"/>
              </a:xfrm>
              <a:custGeom>
                <a:avLst/>
                <a:gdLst>
                  <a:gd name="connsiteX0" fmla="*/ 9850 w 10000"/>
                  <a:gd name="connsiteY0" fmla="*/ 0 h 10480"/>
                  <a:gd name="connsiteX1" fmla="*/ 10000 w 10000"/>
                  <a:gd name="connsiteY1" fmla="*/ 9736 h 10480"/>
                  <a:gd name="connsiteX2" fmla="*/ 9959 w 10000"/>
                  <a:gd name="connsiteY2" fmla="*/ 9743 h 10480"/>
                  <a:gd name="connsiteX3" fmla="*/ 9845 w 10000"/>
                  <a:gd name="connsiteY3" fmla="*/ 9758 h 10480"/>
                  <a:gd name="connsiteX4" fmla="*/ 9679 w 10000"/>
                  <a:gd name="connsiteY4" fmla="*/ 9793 h 10480"/>
                  <a:gd name="connsiteX5" fmla="*/ 9430 w 10000"/>
                  <a:gd name="connsiteY5" fmla="*/ 9829 h 10480"/>
                  <a:gd name="connsiteX6" fmla="*/ 9130 w 10000"/>
                  <a:gd name="connsiteY6" fmla="*/ 9886 h 10480"/>
                  <a:gd name="connsiteX7" fmla="*/ 8777 w 10000"/>
                  <a:gd name="connsiteY7" fmla="*/ 9936 h 10480"/>
                  <a:gd name="connsiteX8" fmla="*/ 8363 w 10000"/>
                  <a:gd name="connsiteY8" fmla="*/ 10008 h 10480"/>
                  <a:gd name="connsiteX9" fmla="*/ 7917 w 10000"/>
                  <a:gd name="connsiteY9" fmla="*/ 10072 h 10480"/>
                  <a:gd name="connsiteX10" fmla="*/ 7420 w 10000"/>
                  <a:gd name="connsiteY10" fmla="*/ 10144 h 10480"/>
                  <a:gd name="connsiteX11" fmla="*/ 6891 w 10000"/>
                  <a:gd name="connsiteY11" fmla="*/ 10215 h 10480"/>
                  <a:gd name="connsiteX12" fmla="*/ 6332 w 10000"/>
                  <a:gd name="connsiteY12" fmla="*/ 10287 h 10480"/>
                  <a:gd name="connsiteX13" fmla="*/ 5741 w 10000"/>
                  <a:gd name="connsiteY13" fmla="*/ 10358 h 10480"/>
                  <a:gd name="connsiteX14" fmla="*/ 5119 w 10000"/>
                  <a:gd name="connsiteY14" fmla="*/ 10423 h 10480"/>
                  <a:gd name="connsiteX15" fmla="*/ 4653 w 10000"/>
                  <a:gd name="connsiteY15" fmla="*/ 10459 h 10480"/>
                  <a:gd name="connsiteX16" fmla="*/ 4228 w 10000"/>
                  <a:gd name="connsiteY16" fmla="*/ 10480 h 10480"/>
                  <a:gd name="connsiteX17" fmla="*/ 3865 w 10000"/>
                  <a:gd name="connsiteY17" fmla="*/ 10473 h 10480"/>
                  <a:gd name="connsiteX18" fmla="*/ 3544 w 10000"/>
                  <a:gd name="connsiteY18" fmla="*/ 10444 h 10480"/>
                  <a:gd name="connsiteX19" fmla="*/ 3275 w 10000"/>
                  <a:gd name="connsiteY19" fmla="*/ 10401 h 10480"/>
                  <a:gd name="connsiteX20" fmla="*/ 3036 w 10000"/>
                  <a:gd name="connsiteY20" fmla="*/ 10337 h 10480"/>
                  <a:gd name="connsiteX21" fmla="*/ 2850 w 10000"/>
                  <a:gd name="connsiteY21" fmla="*/ 10273 h 10480"/>
                  <a:gd name="connsiteX22" fmla="*/ 2694 w 10000"/>
                  <a:gd name="connsiteY22" fmla="*/ 10201 h 10480"/>
                  <a:gd name="connsiteX23" fmla="*/ 2580 w 10000"/>
                  <a:gd name="connsiteY23" fmla="*/ 10122 h 10480"/>
                  <a:gd name="connsiteX24" fmla="*/ 2477 w 10000"/>
                  <a:gd name="connsiteY24" fmla="*/ 10044 h 10480"/>
                  <a:gd name="connsiteX25" fmla="*/ 2404 w 10000"/>
                  <a:gd name="connsiteY25" fmla="*/ 9972 h 10480"/>
                  <a:gd name="connsiteX26" fmla="*/ 2321 w 10000"/>
                  <a:gd name="connsiteY26" fmla="*/ 9851 h 10480"/>
                  <a:gd name="connsiteX27" fmla="*/ 2301 w 10000"/>
                  <a:gd name="connsiteY27" fmla="*/ 9808 h 10480"/>
                  <a:gd name="connsiteX28" fmla="*/ 2290 w 10000"/>
                  <a:gd name="connsiteY28" fmla="*/ 9772 h 10480"/>
                  <a:gd name="connsiteX29" fmla="*/ 2290 w 10000"/>
                  <a:gd name="connsiteY29" fmla="*/ 9758 h 10480"/>
                  <a:gd name="connsiteX30" fmla="*/ 2280 w 10000"/>
                  <a:gd name="connsiteY30" fmla="*/ 9736 h 10480"/>
                  <a:gd name="connsiteX31" fmla="*/ 2269 w 10000"/>
                  <a:gd name="connsiteY31" fmla="*/ 9650 h 10480"/>
                  <a:gd name="connsiteX32" fmla="*/ 2228 w 10000"/>
                  <a:gd name="connsiteY32" fmla="*/ 9529 h 10480"/>
                  <a:gd name="connsiteX33" fmla="*/ 2176 w 10000"/>
                  <a:gd name="connsiteY33" fmla="*/ 9357 h 10480"/>
                  <a:gd name="connsiteX34" fmla="*/ 2114 w 10000"/>
                  <a:gd name="connsiteY34" fmla="*/ 9157 h 10480"/>
                  <a:gd name="connsiteX35" fmla="*/ 2031 w 10000"/>
                  <a:gd name="connsiteY35" fmla="*/ 8906 h 10480"/>
                  <a:gd name="connsiteX36" fmla="*/ 1948 w 10000"/>
                  <a:gd name="connsiteY36" fmla="*/ 8635 h 10480"/>
                  <a:gd name="connsiteX37" fmla="*/ 1855 w 10000"/>
                  <a:gd name="connsiteY37" fmla="*/ 8327 h 10480"/>
                  <a:gd name="connsiteX38" fmla="*/ 1762 w 10000"/>
                  <a:gd name="connsiteY38" fmla="*/ 7998 h 10480"/>
                  <a:gd name="connsiteX39" fmla="*/ 1648 w 10000"/>
                  <a:gd name="connsiteY39" fmla="*/ 7655 h 10480"/>
                  <a:gd name="connsiteX40" fmla="*/ 1544 w 10000"/>
                  <a:gd name="connsiteY40" fmla="*/ 7290 h 10480"/>
                  <a:gd name="connsiteX41" fmla="*/ 1430 w 10000"/>
                  <a:gd name="connsiteY41" fmla="*/ 6918 h 10480"/>
                  <a:gd name="connsiteX42" fmla="*/ 1316 w 10000"/>
                  <a:gd name="connsiteY42" fmla="*/ 6532 h 10480"/>
                  <a:gd name="connsiteX43" fmla="*/ 1202 w 10000"/>
                  <a:gd name="connsiteY43" fmla="*/ 6145 h 10480"/>
                  <a:gd name="connsiteX44" fmla="*/ 1067 w 10000"/>
                  <a:gd name="connsiteY44" fmla="*/ 5752 h 10480"/>
                  <a:gd name="connsiteX45" fmla="*/ 953 w 10000"/>
                  <a:gd name="connsiteY45" fmla="*/ 5358 h 10480"/>
                  <a:gd name="connsiteX46" fmla="*/ 839 w 10000"/>
                  <a:gd name="connsiteY46" fmla="*/ 4979 h 10480"/>
                  <a:gd name="connsiteX47" fmla="*/ 725 w 10000"/>
                  <a:gd name="connsiteY47" fmla="*/ 4614 h 10480"/>
                  <a:gd name="connsiteX48" fmla="*/ 622 w 10000"/>
                  <a:gd name="connsiteY48" fmla="*/ 4257 h 10480"/>
                  <a:gd name="connsiteX49" fmla="*/ 518 w 10000"/>
                  <a:gd name="connsiteY49" fmla="*/ 3921 h 10480"/>
                  <a:gd name="connsiteX50" fmla="*/ 415 w 10000"/>
                  <a:gd name="connsiteY50" fmla="*/ 3613 h 10480"/>
                  <a:gd name="connsiteX51" fmla="*/ 321 w 10000"/>
                  <a:gd name="connsiteY51" fmla="*/ 3320 h 10480"/>
                  <a:gd name="connsiteX52" fmla="*/ 249 w 10000"/>
                  <a:gd name="connsiteY52" fmla="*/ 3062 h 10480"/>
                  <a:gd name="connsiteX53" fmla="*/ 187 w 10000"/>
                  <a:gd name="connsiteY53" fmla="*/ 2841 h 10480"/>
                  <a:gd name="connsiteX54" fmla="*/ 114 w 10000"/>
                  <a:gd name="connsiteY54" fmla="*/ 2647 h 10480"/>
                  <a:gd name="connsiteX55" fmla="*/ 83 w 10000"/>
                  <a:gd name="connsiteY55" fmla="*/ 2511 h 10480"/>
                  <a:gd name="connsiteX56" fmla="*/ 41 w 10000"/>
                  <a:gd name="connsiteY56" fmla="*/ 2411 h 10480"/>
                  <a:gd name="connsiteX57" fmla="*/ 0 w 10000"/>
                  <a:gd name="connsiteY57" fmla="*/ 2233 h 10480"/>
                  <a:gd name="connsiteX58" fmla="*/ 10 w 10000"/>
                  <a:gd name="connsiteY58" fmla="*/ 2082 h 10480"/>
                  <a:gd name="connsiteX59" fmla="*/ 62 w 10000"/>
                  <a:gd name="connsiteY59" fmla="*/ 1946 h 10480"/>
                  <a:gd name="connsiteX60" fmla="*/ 155 w 10000"/>
                  <a:gd name="connsiteY60" fmla="*/ 1825 h 10480"/>
                  <a:gd name="connsiteX61" fmla="*/ 269 w 10000"/>
                  <a:gd name="connsiteY61" fmla="*/ 1717 h 10480"/>
                  <a:gd name="connsiteX62" fmla="*/ 425 w 10000"/>
                  <a:gd name="connsiteY62" fmla="*/ 1632 h 10480"/>
                  <a:gd name="connsiteX63" fmla="*/ 756 w 10000"/>
                  <a:gd name="connsiteY63" fmla="*/ 1489 h 10480"/>
                  <a:gd name="connsiteX64" fmla="*/ 943 w 10000"/>
                  <a:gd name="connsiteY64" fmla="*/ 1431 h 10480"/>
                  <a:gd name="connsiteX65" fmla="*/ 1119 w 10000"/>
                  <a:gd name="connsiteY65" fmla="*/ 1388 h 10480"/>
                  <a:gd name="connsiteX66" fmla="*/ 1306 w 10000"/>
                  <a:gd name="connsiteY66" fmla="*/ 1353 h 10480"/>
                  <a:gd name="connsiteX67" fmla="*/ 1430 w 10000"/>
                  <a:gd name="connsiteY67" fmla="*/ 1324 h 10480"/>
                  <a:gd name="connsiteX68" fmla="*/ 1606 w 10000"/>
                  <a:gd name="connsiteY68" fmla="*/ 1303 h 10480"/>
                  <a:gd name="connsiteX69" fmla="*/ 1855 w 10000"/>
                  <a:gd name="connsiteY69" fmla="*/ 1253 h 10480"/>
                  <a:gd name="connsiteX70" fmla="*/ 2135 w 10000"/>
                  <a:gd name="connsiteY70" fmla="*/ 1210 h 10480"/>
                  <a:gd name="connsiteX71" fmla="*/ 2456 w 10000"/>
                  <a:gd name="connsiteY71" fmla="*/ 1167 h 10480"/>
                  <a:gd name="connsiteX72" fmla="*/ 2819 w 10000"/>
                  <a:gd name="connsiteY72" fmla="*/ 1117 h 10480"/>
                  <a:gd name="connsiteX73" fmla="*/ 3596 w 10000"/>
                  <a:gd name="connsiteY73" fmla="*/ 988 h 10480"/>
                  <a:gd name="connsiteX74" fmla="*/ 4000 w 10000"/>
                  <a:gd name="connsiteY74" fmla="*/ 938 h 10480"/>
                  <a:gd name="connsiteX75" fmla="*/ 4829 w 10000"/>
                  <a:gd name="connsiteY75" fmla="*/ 809 h 10480"/>
                  <a:gd name="connsiteX76" fmla="*/ 5212 w 10000"/>
                  <a:gd name="connsiteY76" fmla="*/ 752 h 10480"/>
                  <a:gd name="connsiteX77" fmla="*/ 5585 w 10000"/>
                  <a:gd name="connsiteY77" fmla="*/ 695 h 10480"/>
                  <a:gd name="connsiteX78" fmla="*/ 5938 w 10000"/>
                  <a:gd name="connsiteY78" fmla="*/ 652 h 10480"/>
                  <a:gd name="connsiteX79" fmla="*/ 6259 w 10000"/>
                  <a:gd name="connsiteY79" fmla="*/ 594 h 10480"/>
                  <a:gd name="connsiteX80" fmla="*/ 6528 w 10000"/>
                  <a:gd name="connsiteY80" fmla="*/ 559 h 10480"/>
                  <a:gd name="connsiteX81" fmla="*/ 6756 w 10000"/>
                  <a:gd name="connsiteY81" fmla="*/ 530 h 10480"/>
                  <a:gd name="connsiteX82" fmla="*/ 6922 w 10000"/>
                  <a:gd name="connsiteY82" fmla="*/ 501 h 10480"/>
                  <a:gd name="connsiteX83" fmla="*/ 7026 w 10000"/>
                  <a:gd name="connsiteY83" fmla="*/ 494 h 10480"/>
                  <a:gd name="connsiteX84" fmla="*/ 9850 w 10000"/>
                  <a:gd name="connsiteY84" fmla="*/ 0 h 10480"/>
                  <a:gd name="connsiteX0" fmla="*/ 9850 w 10000"/>
                  <a:gd name="connsiteY0" fmla="*/ 0 h 10423"/>
                  <a:gd name="connsiteX1" fmla="*/ 10000 w 10000"/>
                  <a:gd name="connsiteY1" fmla="*/ 9679 h 10423"/>
                  <a:gd name="connsiteX2" fmla="*/ 9959 w 10000"/>
                  <a:gd name="connsiteY2" fmla="*/ 9686 h 10423"/>
                  <a:gd name="connsiteX3" fmla="*/ 9845 w 10000"/>
                  <a:gd name="connsiteY3" fmla="*/ 9701 h 10423"/>
                  <a:gd name="connsiteX4" fmla="*/ 9679 w 10000"/>
                  <a:gd name="connsiteY4" fmla="*/ 9736 h 10423"/>
                  <a:gd name="connsiteX5" fmla="*/ 9430 w 10000"/>
                  <a:gd name="connsiteY5" fmla="*/ 9772 h 10423"/>
                  <a:gd name="connsiteX6" fmla="*/ 9130 w 10000"/>
                  <a:gd name="connsiteY6" fmla="*/ 9829 h 10423"/>
                  <a:gd name="connsiteX7" fmla="*/ 8777 w 10000"/>
                  <a:gd name="connsiteY7" fmla="*/ 9879 h 10423"/>
                  <a:gd name="connsiteX8" fmla="*/ 8363 w 10000"/>
                  <a:gd name="connsiteY8" fmla="*/ 9951 h 10423"/>
                  <a:gd name="connsiteX9" fmla="*/ 7917 w 10000"/>
                  <a:gd name="connsiteY9" fmla="*/ 10015 h 10423"/>
                  <a:gd name="connsiteX10" fmla="*/ 7420 w 10000"/>
                  <a:gd name="connsiteY10" fmla="*/ 10087 h 10423"/>
                  <a:gd name="connsiteX11" fmla="*/ 6891 w 10000"/>
                  <a:gd name="connsiteY11" fmla="*/ 10158 h 10423"/>
                  <a:gd name="connsiteX12" fmla="*/ 6332 w 10000"/>
                  <a:gd name="connsiteY12" fmla="*/ 10230 h 10423"/>
                  <a:gd name="connsiteX13" fmla="*/ 5741 w 10000"/>
                  <a:gd name="connsiteY13" fmla="*/ 10301 h 10423"/>
                  <a:gd name="connsiteX14" fmla="*/ 5119 w 10000"/>
                  <a:gd name="connsiteY14" fmla="*/ 10366 h 10423"/>
                  <a:gd name="connsiteX15" fmla="*/ 4653 w 10000"/>
                  <a:gd name="connsiteY15" fmla="*/ 10402 h 10423"/>
                  <a:gd name="connsiteX16" fmla="*/ 4228 w 10000"/>
                  <a:gd name="connsiteY16" fmla="*/ 10423 h 10423"/>
                  <a:gd name="connsiteX17" fmla="*/ 3865 w 10000"/>
                  <a:gd name="connsiteY17" fmla="*/ 10416 h 10423"/>
                  <a:gd name="connsiteX18" fmla="*/ 3544 w 10000"/>
                  <a:gd name="connsiteY18" fmla="*/ 10387 h 10423"/>
                  <a:gd name="connsiteX19" fmla="*/ 3275 w 10000"/>
                  <a:gd name="connsiteY19" fmla="*/ 10344 h 10423"/>
                  <a:gd name="connsiteX20" fmla="*/ 3036 w 10000"/>
                  <a:gd name="connsiteY20" fmla="*/ 10280 h 10423"/>
                  <a:gd name="connsiteX21" fmla="*/ 2850 w 10000"/>
                  <a:gd name="connsiteY21" fmla="*/ 10216 h 10423"/>
                  <a:gd name="connsiteX22" fmla="*/ 2694 w 10000"/>
                  <a:gd name="connsiteY22" fmla="*/ 10144 h 10423"/>
                  <a:gd name="connsiteX23" fmla="*/ 2580 w 10000"/>
                  <a:gd name="connsiteY23" fmla="*/ 10065 h 10423"/>
                  <a:gd name="connsiteX24" fmla="*/ 2477 w 10000"/>
                  <a:gd name="connsiteY24" fmla="*/ 9987 h 10423"/>
                  <a:gd name="connsiteX25" fmla="*/ 2404 w 10000"/>
                  <a:gd name="connsiteY25" fmla="*/ 9915 h 10423"/>
                  <a:gd name="connsiteX26" fmla="*/ 2321 w 10000"/>
                  <a:gd name="connsiteY26" fmla="*/ 9794 h 10423"/>
                  <a:gd name="connsiteX27" fmla="*/ 2301 w 10000"/>
                  <a:gd name="connsiteY27" fmla="*/ 9751 h 10423"/>
                  <a:gd name="connsiteX28" fmla="*/ 2290 w 10000"/>
                  <a:gd name="connsiteY28" fmla="*/ 9715 h 10423"/>
                  <a:gd name="connsiteX29" fmla="*/ 2290 w 10000"/>
                  <a:gd name="connsiteY29" fmla="*/ 9701 h 10423"/>
                  <a:gd name="connsiteX30" fmla="*/ 2280 w 10000"/>
                  <a:gd name="connsiteY30" fmla="*/ 9679 h 10423"/>
                  <a:gd name="connsiteX31" fmla="*/ 2269 w 10000"/>
                  <a:gd name="connsiteY31" fmla="*/ 9593 h 10423"/>
                  <a:gd name="connsiteX32" fmla="*/ 2228 w 10000"/>
                  <a:gd name="connsiteY32" fmla="*/ 9472 h 10423"/>
                  <a:gd name="connsiteX33" fmla="*/ 2176 w 10000"/>
                  <a:gd name="connsiteY33" fmla="*/ 9300 h 10423"/>
                  <a:gd name="connsiteX34" fmla="*/ 2114 w 10000"/>
                  <a:gd name="connsiteY34" fmla="*/ 9100 h 10423"/>
                  <a:gd name="connsiteX35" fmla="*/ 2031 w 10000"/>
                  <a:gd name="connsiteY35" fmla="*/ 8849 h 10423"/>
                  <a:gd name="connsiteX36" fmla="*/ 1948 w 10000"/>
                  <a:gd name="connsiteY36" fmla="*/ 8578 h 10423"/>
                  <a:gd name="connsiteX37" fmla="*/ 1855 w 10000"/>
                  <a:gd name="connsiteY37" fmla="*/ 8270 h 10423"/>
                  <a:gd name="connsiteX38" fmla="*/ 1762 w 10000"/>
                  <a:gd name="connsiteY38" fmla="*/ 7941 h 10423"/>
                  <a:gd name="connsiteX39" fmla="*/ 1648 w 10000"/>
                  <a:gd name="connsiteY39" fmla="*/ 7598 h 10423"/>
                  <a:gd name="connsiteX40" fmla="*/ 1544 w 10000"/>
                  <a:gd name="connsiteY40" fmla="*/ 7233 h 10423"/>
                  <a:gd name="connsiteX41" fmla="*/ 1430 w 10000"/>
                  <a:gd name="connsiteY41" fmla="*/ 6861 h 10423"/>
                  <a:gd name="connsiteX42" fmla="*/ 1316 w 10000"/>
                  <a:gd name="connsiteY42" fmla="*/ 6475 h 10423"/>
                  <a:gd name="connsiteX43" fmla="*/ 1202 w 10000"/>
                  <a:gd name="connsiteY43" fmla="*/ 6088 h 10423"/>
                  <a:gd name="connsiteX44" fmla="*/ 1067 w 10000"/>
                  <a:gd name="connsiteY44" fmla="*/ 5695 h 10423"/>
                  <a:gd name="connsiteX45" fmla="*/ 953 w 10000"/>
                  <a:gd name="connsiteY45" fmla="*/ 5301 h 10423"/>
                  <a:gd name="connsiteX46" fmla="*/ 839 w 10000"/>
                  <a:gd name="connsiteY46" fmla="*/ 4922 h 10423"/>
                  <a:gd name="connsiteX47" fmla="*/ 725 w 10000"/>
                  <a:gd name="connsiteY47" fmla="*/ 4557 h 10423"/>
                  <a:gd name="connsiteX48" fmla="*/ 622 w 10000"/>
                  <a:gd name="connsiteY48" fmla="*/ 4200 h 10423"/>
                  <a:gd name="connsiteX49" fmla="*/ 518 w 10000"/>
                  <a:gd name="connsiteY49" fmla="*/ 3864 h 10423"/>
                  <a:gd name="connsiteX50" fmla="*/ 415 w 10000"/>
                  <a:gd name="connsiteY50" fmla="*/ 3556 h 10423"/>
                  <a:gd name="connsiteX51" fmla="*/ 321 w 10000"/>
                  <a:gd name="connsiteY51" fmla="*/ 3263 h 10423"/>
                  <a:gd name="connsiteX52" fmla="*/ 249 w 10000"/>
                  <a:gd name="connsiteY52" fmla="*/ 3005 h 10423"/>
                  <a:gd name="connsiteX53" fmla="*/ 187 w 10000"/>
                  <a:gd name="connsiteY53" fmla="*/ 2784 h 10423"/>
                  <a:gd name="connsiteX54" fmla="*/ 114 w 10000"/>
                  <a:gd name="connsiteY54" fmla="*/ 2590 h 10423"/>
                  <a:gd name="connsiteX55" fmla="*/ 83 w 10000"/>
                  <a:gd name="connsiteY55" fmla="*/ 2454 h 10423"/>
                  <a:gd name="connsiteX56" fmla="*/ 41 w 10000"/>
                  <a:gd name="connsiteY56" fmla="*/ 2354 h 10423"/>
                  <a:gd name="connsiteX57" fmla="*/ 0 w 10000"/>
                  <a:gd name="connsiteY57" fmla="*/ 2176 h 10423"/>
                  <a:gd name="connsiteX58" fmla="*/ 10 w 10000"/>
                  <a:gd name="connsiteY58" fmla="*/ 2025 h 10423"/>
                  <a:gd name="connsiteX59" fmla="*/ 62 w 10000"/>
                  <a:gd name="connsiteY59" fmla="*/ 1889 h 10423"/>
                  <a:gd name="connsiteX60" fmla="*/ 155 w 10000"/>
                  <a:gd name="connsiteY60" fmla="*/ 1768 h 10423"/>
                  <a:gd name="connsiteX61" fmla="*/ 269 w 10000"/>
                  <a:gd name="connsiteY61" fmla="*/ 1660 h 10423"/>
                  <a:gd name="connsiteX62" fmla="*/ 425 w 10000"/>
                  <a:gd name="connsiteY62" fmla="*/ 1575 h 10423"/>
                  <a:gd name="connsiteX63" fmla="*/ 756 w 10000"/>
                  <a:gd name="connsiteY63" fmla="*/ 1432 h 10423"/>
                  <a:gd name="connsiteX64" fmla="*/ 943 w 10000"/>
                  <a:gd name="connsiteY64" fmla="*/ 1374 h 10423"/>
                  <a:gd name="connsiteX65" fmla="*/ 1119 w 10000"/>
                  <a:gd name="connsiteY65" fmla="*/ 1331 h 10423"/>
                  <a:gd name="connsiteX66" fmla="*/ 1306 w 10000"/>
                  <a:gd name="connsiteY66" fmla="*/ 1296 h 10423"/>
                  <a:gd name="connsiteX67" fmla="*/ 1430 w 10000"/>
                  <a:gd name="connsiteY67" fmla="*/ 1267 h 10423"/>
                  <a:gd name="connsiteX68" fmla="*/ 1606 w 10000"/>
                  <a:gd name="connsiteY68" fmla="*/ 1246 h 10423"/>
                  <a:gd name="connsiteX69" fmla="*/ 1855 w 10000"/>
                  <a:gd name="connsiteY69" fmla="*/ 1196 h 10423"/>
                  <a:gd name="connsiteX70" fmla="*/ 2135 w 10000"/>
                  <a:gd name="connsiteY70" fmla="*/ 1153 h 10423"/>
                  <a:gd name="connsiteX71" fmla="*/ 2456 w 10000"/>
                  <a:gd name="connsiteY71" fmla="*/ 1110 h 10423"/>
                  <a:gd name="connsiteX72" fmla="*/ 2819 w 10000"/>
                  <a:gd name="connsiteY72" fmla="*/ 1060 h 10423"/>
                  <a:gd name="connsiteX73" fmla="*/ 3596 w 10000"/>
                  <a:gd name="connsiteY73" fmla="*/ 931 h 10423"/>
                  <a:gd name="connsiteX74" fmla="*/ 4000 w 10000"/>
                  <a:gd name="connsiteY74" fmla="*/ 881 h 10423"/>
                  <a:gd name="connsiteX75" fmla="*/ 4829 w 10000"/>
                  <a:gd name="connsiteY75" fmla="*/ 752 h 10423"/>
                  <a:gd name="connsiteX76" fmla="*/ 5212 w 10000"/>
                  <a:gd name="connsiteY76" fmla="*/ 695 h 10423"/>
                  <a:gd name="connsiteX77" fmla="*/ 5585 w 10000"/>
                  <a:gd name="connsiteY77" fmla="*/ 638 h 10423"/>
                  <a:gd name="connsiteX78" fmla="*/ 5938 w 10000"/>
                  <a:gd name="connsiteY78" fmla="*/ 595 h 10423"/>
                  <a:gd name="connsiteX79" fmla="*/ 6259 w 10000"/>
                  <a:gd name="connsiteY79" fmla="*/ 537 h 10423"/>
                  <a:gd name="connsiteX80" fmla="*/ 6528 w 10000"/>
                  <a:gd name="connsiteY80" fmla="*/ 502 h 10423"/>
                  <a:gd name="connsiteX81" fmla="*/ 6756 w 10000"/>
                  <a:gd name="connsiteY81" fmla="*/ 473 h 10423"/>
                  <a:gd name="connsiteX82" fmla="*/ 6922 w 10000"/>
                  <a:gd name="connsiteY82" fmla="*/ 444 h 10423"/>
                  <a:gd name="connsiteX83" fmla="*/ 7026 w 10000"/>
                  <a:gd name="connsiteY83" fmla="*/ 437 h 10423"/>
                  <a:gd name="connsiteX84" fmla="*/ 9850 w 10000"/>
                  <a:gd name="connsiteY84" fmla="*/ 0 h 10423"/>
                  <a:gd name="connsiteX0" fmla="*/ 26193 w 26193"/>
                  <a:gd name="connsiteY0" fmla="*/ 0 h 12804"/>
                  <a:gd name="connsiteX1" fmla="*/ 10000 w 26193"/>
                  <a:gd name="connsiteY1" fmla="*/ 12060 h 12804"/>
                  <a:gd name="connsiteX2" fmla="*/ 9959 w 26193"/>
                  <a:gd name="connsiteY2" fmla="*/ 12067 h 12804"/>
                  <a:gd name="connsiteX3" fmla="*/ 9845 w 26193"/>
                  <a:gd name="connsiteY3" fmla="*/ 12082 h 12804"/>
                  <a:gd name="connsiteX4" fmla="*/ 9679 w 26193"/>
                  <a:gd name="connsiteY4" fmla="*/ 12117 h 12804"/>
                  <a:gd name="connsiteX5" fmla="*/ 9430 w 26193"/>
                  <a:gd name="connsiteY5" fmla="*/ 12153 h 12804"/>
                  <a:gd name="connsiteX6" fmla="*/ 9130 w 26193"/>
                  <a:gd name="connsiteY6" fmla="*/ 12210 h 12804"/>
                  <a:gd name="connsiteX7" fmla="*/ 8777 w 26193"/>
                  <a:gd name="connsiteY7" fmla="*/ 12260 h 12804"/>
                  <a:gd name="connsiteX8" fmla="*/ 8363 w 26193"/>
                  <a:gd name="connsiteY8" fmla="*/ 12332 h 12804"/>
                  <a:gd name="connsiteX9" fmla="*/ 7917 w 26193"/>
                  <a:gd name="connsiteY9" fmla="*/ 12396 h 12804"/>
                  <a:gd name="connsiteX10" fmla="*/ 7420 w 26193"/>
                  <a:gd name="connsiteY10" fmla="*/ 12468 h 12804"/>
                  <a:gd name="connsiteX11" fmla="*/ 6891 w 26193"/>
                  <a:gd name="connsiteY11" fmla="*/ 12539 h 12804"/>
                  <a:gd name="connsiteX12" fmla="*/ 6332 w 26193"/>
                  <a:gd name="connsiteY12" fmla="*/ 12611 h 12804"/>
                  <a:gd name="connsiteX13" fmla="*/ 5741 w 26193"/>
                  <a:gd name="connsiteY13" fmla="*/ 12682 h 12804"/>
                  <a:gd name="connsiteX14" fmla="*/ 5119 w 26193"/>
                  <a:gd name="connsiteY14" fmla="*/ 12747 h 12804"/>
                  <a:gd name="connsiteX15" fmla="*/ 4653 w 26193"/>
                  <a:gd name="connsiteY15" fmla="*/ 12783 h 12804"/>
                  <a:gd name="connsiteX16" fmla="*/ 4228 w 26193"/>
                  <a:gd name="connsiteY16" fmla="*/ 12804 h 12804"/>
                  <a:gd name="connsiteX17" fmla="*/ 3865 w 26193"/>
                  <a:gd name="connsiteY17" fmla="*/ 12797 h 12804"/>
                  <a:gd name="connsiteX18" fmla="*/ 3544 w 26193"/>
                  <a:gd name="connsiteY18" fmla="*/ 12768 h 12804"/>
                  <a:gd name="connsiteX19" fmla="*/ 3275 w 26193"/>
                  <a:gd name="connsiteY19" fmla="*/ 12725 h 12804"/>
                  <a:gd name="connsiteX20" fmla="*/ 3036 w 26193"/>
                  <a:gd name="connsiteY20" fmla="*/ 12661 h 12804"/>
                  <a:gd name="connsiteX21" fmla="*/ 2850 w 26193"/>
                  <a:gd name="connsiteY21" fmla="*/ 12597 h 12804"/>
                  <a:gd name="connsiteX22" fmla="*/ 2694 w 26193"/>
                  <a:gd name="connsiteY22" fmla="*/ 12525 h 12804"/>
                  <a:gd name="connsiteX23" fmla="*/ 2580 w 26193"/>
                  <a:gd name="connsiteY23" fmla="*/ 12446 h 12804"/>
                  <a:gd name="connsiteX24" fmla="*/ 2477 w 26193"/>
                  <a:gd name="connsiteY24" fmla="*/ 12368 h 12804"/>
                  <a:gd name="connsiteX25" fmla="*/ 2404 w 26193"/>
                  <a:gd name="connsiteY25" fmla="*/ 12296 h 12804"/>
                  <a:gd name="connsiteX26" fmla="*/ 2321 w 26193"/>
                  <a:gd name="connsiteY26" fmla="*/ 12175 h 12804"/>
                  <a:gd name="connsiteX27" fmla="*/ 2301 w 26193"/>
                  <a:gd name="connsiteY27" fmla="*/ 12132 h 12804"/>
                  <a:gd name="connsiteX28" fmla="*/ 2290 w 26193"/>
                  <a:gd name="connsiteY28" fmla="*/ 12096 h 12804"/>
                  <a:gd name="connsiteX29" fmla="*/ 2290 w 26193"/>
                  <a:gd name="connsiteY29" fmla="*/ 12082 h 12804"/>
                  <a:gd name="connsiteX30" fmla="*/ 2280 w 26193"/>
                  <a:gd name="connsiteY30" fmla="*/ 12060 h 12804"/>
                  <a:gd name="connsiteX31" fmla="*/ 2269 w 26193"/>
                  <a:gd name="connsiteY31" fmla="*/ 11974 h 12804"/>
                  <a:gd name="connsiteX32" fmla="*/ 2228 w 26193"/>
                  <a:gd name="connsiteY32" fmla="*/ 11853 h 12804"/>
                  <a:gd name="connsiteX33" fmla="*/ 2176 w 26193"/>
                  <a:gd name="connsiteY33" fmla="*/ 11681 h 12804"/>
                  <a:gd name="connsiteX34" fmla="*/ 2114 w 26193"/>
                  <a:gd name="connsiteY34" fmla="*/ 11481 h 12804"/>
                  <a:gd name="connsiteX35" fmla="*/ 2031 w 26193"/>
                  <a:gd name="connsiteY35" fmla="*/ 11230 h 12804"/>
                  <a:gd name="connsiteX36" fmla="*/ 1948 w 26193"/>
                  <a:gd name="connsiteY36" fmla="*/ 10959 h 12804"/>
                  <a:gd name="connsiteX37" fmla="*/ 1855 w 26193"/>
                  <a:gd name="connsiteY37" fmla="*/ 10651 h 12804"/>
                  <a:gd name="connsiteX38" fmla="*/ 1762 w 26193"/>
                  <a:gd name="connsiteY38" fmla="*/ 10322 h 12804"/>
                  <a:gd name="connsiteX39" fmla="*/ 1648 w 26193"/>
                  <a:gd name="connsiteY39" fmla="*/ 9979 h 12804"/>
                  <a:gd name="connsiteX40" fmla="*/ 1544 w 26193"/>
                  <a:gd name="connsiteY40" fmla="*/ 9614 h 12804"/>
                  <a:gd name="connsiteX41" fmla="*/ 1430 w 26193"/>
                  <a:gd name="connsiteY41" fmla="*/ 9242 h 12804"/>
                  <a:gd name="connsiteX42" fmla="*/ 1316 w 26193"/>
                  <a:gd name="connsiteY42" fmla="*/ 8856 h 12804"/>
                  <a:gd name="connsiteX43" fmla="*/ 1202 w 26193"/>
                  <a:gd name="connsiteY43" fmla="*/ 8469 h 12804"/>
                  <a:gd name="connsiteX44" fmla="*/ 1067 w 26193"/>
                  <a:gd name="connsiteY44" fmla="*/ 8076 h 12804"/>
                  <a:gd name="connsiteX45" fmla="*/ 953 w 26193"/>
                  <a:gd name="connsiteY45" fmla="*/ 7682 h 12804"/>
                  <a:gd name="connsiteX46" fmla="*/ 839 w 26193"/>
                  <a:gd name="connsiteY46" fmla="*/ 7303 h 12804"/>
                  <a:gd name="connsiteX47" fmla="*/ 725 w 26193"/>
                  <a:gd name="connsiteY47" fmla="*/ 6938 h 12804"/>
                  <a:gd name="connsiteX48" fmla="*/ 622 w 26193"/>
                  <a:gd name="connsiteY48" fmla="*/ 6581 h 12804"/>
                  <a:gd name="connsiteX49" fmla="*/ 518 w 26193"/>
                  <a:gd name="connsiteY49" fmla="*/ 6245 h 12804"/>
                  <a:gd name="connsiteX50" fmla="*/ 415 w 26193"/>
                  <a:gd name="connsiteY50" fmla="*/ 5937 h 12804"/>
                  <a:gd name="connsiteX51" fmla="*/ 321 w 26193"/>
                  <a:gd name="connsiteY51" fmla="*/ 5644 h 12804"/>
                  <a:gd name="connsiteX52" fmla="*/ 249 w 26193"/>
                  <a:gd name="connsiteY52" fmla="*/ 5386 h 12804"/>
                  <a:gd name="connsiteX53" fmla="*/ 187 w 26193"/>
                  <a:gd name="connsiteY53" fmla="*/ 5165 h 12804"/>
                  <a:gd name="connsiteX54" fmla="*/ 114 w 26193"/>
                  <a:gd name="connsiteY54" fmla="*/ 4971 h 12804"/>
                  <a:gd name="connsiteX55" fmla="*/ 83 w 26193"/>
                  <a:gd name="connsiteY55" fmla="*/ 4835 h 12804"/>
                  <a:gd name="connsiteX56" fmla="*/ 41 w 26193"/>
                  <a:gd name="connsiteY56" fmla="*/ 4735 h 12804"/>
                  <a:gd name="connsiteX57" fmla="*/ 0 w 26193"/>
                  <a:gd name="connsiteY57" fmla="*/ 4557 h 12804"/>
                  <a:gd name="connsiteX58" fmla="*/ 10 w 26193"/>
                  <a:gd name="connsiteY58" fmla="*/ 4406 h 12804"/>
                  <a:gd name="connsiteX59" fmla="*/ 62 w 26193"/>
                  <a:gd name="connsiteY59" fmla="*/ 4270 h 12804"/>
                  <a:gd name="connsiteX60" fmla="*/ 155 w 26193"/>
                  <a:gd name="connsiteY60" fmla="*/ 4149 h 12804"/>
                  <a:gd name="connsiteX61" fmla="*/ 269 w 26193"/>
                  <a:gd name="connsiteY61" fmla="*/ 4041 h 12804"/>
                  <a:gd name="connsiteX62" fmla="*/ 425 w 26193"/>
                  <a:gd name="connsiteY62" fmla="*/ 3956 h 12804"/>
                  <a:gd name="connsiteX63" fmla="*/ 756 w 26193"/>
                  <a:gd name="connsiteY63" fmla="*/ 3813 h 12804"/>
                  <a:gd name="connsiteX64" fmla="*/ 943 w 26193"/>
                  <a:gd name="connsiteY64" fmla="*/ 3755 h 12804"/>
                  <a:gd name="connsiteX65" fmla="*/ 1119 w 26193"/>
                  <a:gd name="connsiteY65" fmla="*/ 3712 h 12804"/>
                  <a:gd name="connsiteX66" fmla="*/ 1306 w 26193"/>
                  <a:gd name="connsiteY66" fmla="*/ 3677 h 12804"/>
                  <a:gd name="connsiteX67" fmla="*/ 1430 w 26193"/>
                  <a:gd name="connsiteY67" fmla="*/ 3648 h 12804"/>
                  <a:gd name="connsiteX68" fmla="*/ 1606 w 26193"/>
                  <a:gd name="connsiteY68" fmla="*/ 3627 h 12804"/>
                  <a:gd name="connsiteX69" fmla="*/ 1855 w 26193"/>
                  <a:gd name="connsiteY69" fmla="*/ 3577 h 12804"/>
                  <a:gd name="connsiteX70" fmla="*/ 2135 w 26193"/>
                  <a:gd name="connsiteY70" fmla="*/ 3534 h 12804"/>
                  <a:gd name="connsiteX71" fmla="*/ 2456 w 26193"/>
                  <a:gd name="connsiteY71" fmla="*/ 3491 h 12804"/>
                  <a:gd name="connsiteX72" fmla="*/ 2819 w 26193"/>
                  <a:gd name="connsiteY72" fmla="*/ 3441 h 12804"/>
                  <a:gd name="connsiteX73" fmla="*/ 3596 w 26193"/>
                  <a:gd name="connsiteY73" fmla="*/ 3312 h 12804"/>
                  <a:gd name="connsiteX74" fmla="*/ 4000 w 26193"/>
                  <a:gd name="connsiteY74" fmla="*/ 3262 h 12804"/>
                  <a:gd name="connsiteX75" fmla="*/ 4829 w 26193"/>
                  <a:gd name="connsiteY75" fmla="*/ 3133 h 12804"/>
                  <a:gd name="connsiteX76" fmla="*/ 5212 w 26193"/>
                  <a:gd name="connsiteY76" fmla="*/ 3076 h 12804"/>
                  <a:gd name="connsiteX77" fmla="*/ 5585 w 26193"/>
                  <a:gd name="connsiteY77" fmla="*/ 3019 h 12804"/>
                  <a:gd name="connsiteX78" fmla="*/ 5938 w 26193"/>
                  <a:gd name="connsiteY78" fmla="*/ 2976 h 12804"/>
                  <a:gd name="connsiteX79" fmla="*/ 6259 w 26193"/>
                  <a:gd name="connsiteY79" fmla="*/ 2918 h 12804"/>
                  <a:gd name="connsiteX80" fmla="*/ 6528 w 26193"/>
                  <a:gd name="connsiteY80" fmla="*/ 2883 h 12804"/>
                  <a:gd name="connsiteX81" fmla="*/ 6756 w 26193"/>
                  <a:gd name="connsiteY81" fmla="*/ 2854 h 12804"/>
                  <a:gd name="connsiteX82" fmla="*/ 6922 w 26193"/>
                  <a:gd name="connsiteY82" fmla="*/ 2825 h 12804"/>
                  <a:gd name="connsiteX83" fmla="*/ 7026 w 26193"/>
                  <a:gd name="connsiteY83" fmla="*/ 2818 h 12804"/>
                  <a:gd name="connsiteX84" fmla="*/ 26193 w 26193"/>
                  <a:gd name="connsiteY84" fmla="*/ 0 h 12804"/>
                  <a:gd name="connsiteX0" fmla="*/ 26193 w 26193"/>
                  <a:gd name="connsiteY0" fmla="*/ 0 h 12804"/>
                  <a:gd name="connsiteX1" fmla="*/ 10000 w 26193"/>
                  <a:gd name="connsiteY1" fmla="*/ 12060 h 12804"/>
                  <a:gd name="connsiteX2" fmla="*/ 9959 w 26193"/>
                  <a:gd name="connsiteY2" fmla="*/ 12067 h 12804"/>
                  <a:gd name="connsiteX3" fmla="*/ 9845 w 26193"/>
                  <a:gd name="connsiteY3" fmla="*/ 12082 h 12804"/>
                  <a:gd name="connsiteX4" fmla="*/ 9679 w 26193"/>
                  <a:gd name="connsiteY4" fmla="*/ 12117 h 12804"/>
                  <a:gd name="connsiteX5" fmla="*/ 9430 w 26193"/>
                  <a:gd name="connsiteY5" fmla="*/ 12153 h 12804"/>
                  <a:gd name="connsiteX6" fmla="*/ 9130 w 26193"/>
                  <a:gd name="connsiteY6" fmla="*/ 12210 h 12804"/>
                  <a:gd name="connsiteX7" fmla="*/ 8777 w 26193"/>
                  <a:gd name="connsiteY7" fmla="*/ 12260 h 12804"/>
                  <a:gd name="connsiteX8" fmla="*/ 8363 w 26193"/>
                  <a:gd name="connsiteY8" fmla="*/ 12332 h 12804"/>
                  <a:gd name="connsiteX9" fmla="*/ 7917 w 26193"/>
                  <a:gd name="connsiteY9" fmla="*/ 12396 h 12804"/>
                  <a:gd name="connsiteX10" fmla="*/ 7420 w 26193"/>
                  <a:gd name="connsiteY10" fmla="*/ 12468 h 12804"/>
                  <a:gd name="connsiteX11" fmla="*/ 6891 w 26193"/>
                  <a:gd name="connsiteY11" fmla="*/ 12539 h 12804"/>
                  <a:gd name="connsiteX12" fmla="*/ 6332 w 26193"/>
                  <a:gd name="connsiteY12" fmla="*/ 12611 h 12804"/>
                  <a:gd name="connsiteX13" fmla="*/ 5741 w 26193"/>
                  <a:gd name="connsiteY13" fmla="*/ 12682 h 12804"/>
                  <a:gd name="connsiteX14" fmla="*/ 5119 w 26193"/>
                  <a:gd name="connsiteY14" fmla="*/ 12747 h 12804"/>
                  <a:gd name="connsiteX15" fmla="*/ 4653 w 26193"/>
                  <a:gd name="connsiteY15" fmla="*/ 12783 h 12804"/>
                  <a:gd name="connsiteX16" fmla="*/ 4228 w 26193"/>
                  <a:gd name="connsiteY16" fmla="*/ 12804 h 12804"/>
                  <a:gd name="connsiteX17" fmla="*/ 3865 w 26193"/>
                  <a:gd name="connsiteY17" fmla="*/ 12797 h 12804"/>
                  <a:gd name="connsiteX18" fmla="*/ 3544 w 26193"/>
                  <a:gd name="connsiteY18" fmla="*/ 12768 h 12804"/>
                  <a:gd name="connsiteX19" fmla="*/ 3275 w 26193"/>
                  <a:gd name="connsiteY19" fmla="*/ 12725 h 12804"/>
                  <a:gd name="connsiteX20" fmla="*/ 3036 w 26193"/>
                  <a:gd name="connsiteY20" fmla="*/ 12661 h 12804"/>
                  <a:gd name="connsiteX21" fmla="*/ 2850 w 26193"/>
                  <a:gd name="connsiteY21" fmla="*/ 12597 h 12804"/>
                  <a:gd name="connsiteX22" fmla="*/ 2694 w 26193"/>
                  <a:gd name="connsiteY22" fmla="*/ 12525 h 12804"/>
                  <a:gd name="connsiteX23" fmla="*/ 2580 w 26193"/>
                  <a:gd name="connsiteY23" fmla="*/ 12446 h 12804"/>
                  <a:gd name="connsiteX24" fmla="*/ 2477 w 26193"/>
                  <a:gd name="connsiteY24" fmla="*/ 12368 h 12804"/>
                  <a:gd name="connsiteX25" fmla="*/ 2404 w 26193"/>
                  <a:gd name="connsiteY25" fmla="*/ 12296 h 12804"/>
                  <a:gd name="connsiteX26" fmla="*/ 2321 w 26193"/>
                  <a:gd name="connsiteY26" fmla="*/ 12175 h 12804"/>
                  <a:gd name="connsiteX27" fmla="*/ 2301 w 26193"/>
                  <a:gd name="connsiteY27" fmla="*/ 12132 h 12804"/>
                  <a:gd name="connsiteX28" fmla="*/ 2290 w 26193"/>
                  <a:gd name="connsiteY28" fmla="*/ 12096 h 12804"/>
                  <a:gd name="connsiteX29" fmla="*/ 2290 w 26193"/>
                  <a:gd name="connsiteY29" fmla="*/ 12082 h 12804"/>
                  <a:gd name="connsiteX30" fmla="*/ 2280 w 26193"/>
                  <a:gd name="connsiteY30" fmla="*/ 12060 h 12804"/>
                  <a:gd name="connsiteX31" fmla="*/ 2269 w 26193"/>
                  <a:gd name="connsiteY31" fmla="*/ 11974 h 12804"/>
                  <a:gd name="connsiteX32" fmla="*/ 2228 w 26193"/>
                  <a:gd name="connsiteY32" fmla="*/ 11853 h 12804"/>
                  <a:gd name="connsiteX33" fmla="*/ 2176 w 26193"/>
                  <a:gd name="connsiteY33" fmla="*/ 11681 h 12804"/>
                  <a:gd name="connsiteX34" fmla="*/ 2114 w 26193"/>
                  <a:gd name="connsiteY34" fmla="*/ 11481 h 12804"/>
                  <a:gd name="connsiteX35" fmla="*/ 2031 w 26193"/>
                  <a:gd name="connsiteY35" fmla="*/ 11230 h 12804"/>
                  <a:gd name="connsiteX36" fmla="*/ 1948 w 26193"/>
                  <a:gd name="connsiteY36" fmla="*/ 10959 h 12804"/>
                  <a:gd name="connsiteX37" fmla="*/ 1855 w 26193"/>
                  <a:gd name="connsiteY37" fmla="*/ 10651 h 12804"/>
                  <a:gd name="connsiteX38" fmla="*/ 1762 w 26193"/>
                  <a:gd name="connsiteY38" fmla="*/ 10322 h 12804"/>
                  <a:gd name="connsiteX39" fmla="*/ 1648 w 26193"/>
                  <a:gd name="connsiteY39" fmla="*/ 9979 h 12804"/>
                  <a:gd name="connsiteX40" fmla="*/ 1544 w 26193"/>
                  <a:gd name="connsiteY40" fmla="*/ 9614 h 12804"/>
                  <a:gd name="connsiteX41" fmla="*/ 1430 w 26193"/>
                  <a:gd name="connsiteY41" fmla="*/ 9242 h 12804"/>
                  <a:gd name="connsiteX42" fmla="*/ 1316 w 26193"/>
                  <a:gd name="connsiteY42" fmla="*/ 8856 h 12804"/>
                  <a:gd name="connsiteX43" fmla="*/ 1202 w 26193"/>
                  <a:gd name="connsiteY43" fmla="*/ 8469 h 12804"/>
                  <a:gd name="connsiteX44" fmla="*/ 1067 w 26193"/>
                  <a:gd name="connsiteY44" fmla="*/ 8076 h 12804"/>
                  <a:gd name="connsiteX45" fmla="*/ 953 w 26193"/>
                  <a:gd name="connsiteY45" fmla="*/ 7682 h 12804"/>
                  <a:gd name="connsiteX46" fmla="*/ 839 w 26193"/>
                  <a:gd name="connsiteY46" fmla="*/ 7303 h 12804"/>
                  <a:gd name="connsiteX47" fmla="*/ 725 w 26193"/>
                  <a:gd name="connsiteY47" fmla="*/ 6938 h 12804"/>
                  <a:gd name="connsiteX48" fmla="*/ 622 w 26193"/>
                  <a:gd name="connsiteY48" fmla="*/ 6581 h 12804"/>
                  <a:gd name="connsiteX49" fmla="*/ 518 w 26193"/>
                  <a:gd name="connsiteY49" fmla="*/ 6245 h 12804"/>
                  <a:gd name="connsiteX50" fmla="*/ 415 w 26193"/>
                  <a:gd name="connsiteY50" fmla="*/ 5937 h 12804"/>
                  <a:gd name="connsiteX51" fmla="*/ 321 w 26193"/>
                  <a:gd name="connsiteY51" fmla="*/ 5644 h 12804"/>
                  <a:gd name="connsiteX52" fmla="*/ 249 w 26193"/>
                  <a:gd name="connsiteY52" fmla="*/ 5386 h 12804"/>
                  <a:gd name="connsiteX53" fmla="*/ 187 w 26193"/>
                  <a:gd name="connsiteY53" fmla="*/ 5165 h 12804"/>
                  <a:gd name="connsiteX54" fmla="*/ 114 w 26193"/>
                  <a:gd name="connsiteY54" fmla="*/ 4971 h 12804"/>
                  <a:gd name="connsiteX55" fmla="*/ 83 w 26193"/>
                  <a:gd name="connsiteY55" fmla="*/ 4835 h 12804"/>
                  <a:gd name="connsiteX56" fmla="*/ 41 w 26193"/>
                  <a:gd name="connsiteY56" fmla="*/ 4735 h 12804"/>
                  <a:gd name="connsiteX57" fmla="*/ 0 w 26193"/>
                  <a:gd name="connsiteY57" fmla="*/ 4557 h 12804"/>
                  <a:gd name="connsiteX58" fmla="*/ 10 w 26193"/>
                  <a:gd name="connsiteY58" fmla="*/ 4406 h 12804"/>
                  <a:gd name="connsiteX59" fmla="*/ 62 w 26193"/>
                  <a:gd name="connsiteY59" fmla="*/ 4270 h 12804"/>
                  <a:gd name="connsiteX60" fmla="*/ 155 w 26193"/>
                  <a:gd name="connsiteY60" fmla="*/ 4149 h 12804"/>
                  <a:gd name="connsiteX61" fmla="*/ 269 w 26193"/>
                  <a:gd name="connsiteY61" fmla="*/ 4041 h 12804"/>
                  <a:gd name="connsiteX62" fmla="*/ 425 w 26193"/>
                  <a:gd name="connsiteY62" fmla="*/ 3956 h 12804"/>
                  <a:gd name="connsiteX63" fmla="*/ 756 w 26193"/>
                  <a:gd name="connsiteY63" fmla="*/ 3813 h 12804"/>
                  <a:gd name="connsiteX64" fmla="*/ 943 w 26193"/>
                  <a:gd name="connsiteY64" fmla="*/ 3755 h 12804"/>
                  <a:gd name="connsiteX65" fmla="*/ 1119 w 26193"/>
                  <a:gd name="connsiteY65" fmla="*/ 3712 h 12804"/>
                  <a:gd name="connsiteX66" fmla="*/ 1306 w 26193"/>
                  <a:gd name="connsiteY66" fmla="*/ 3677 h 12804"/>
                  <a:gd name="connsiteX67" fmla="*/ 1430 w 26193"/>
                  <a:gd name="connsiteY67" fmla="*/ 3648 h 12804"/>
                  <a:gd name="connsiteX68" fmla="*/ 1606 w 26193"/>
                  <a:gd name="connsiteY68" fmla="*/ 3627 h 12804"/>
                  <a:gd name="connsiteX69" fmla="*/ 1855 w 26193"/>
                  <a:gd name="connsiteY69" fmla="*/ 3577 h 12804"/>
                  <a:gd name="connsiteX70" fmla="*/ 2135 w 26193"/>
                  <a:gd name="connsiteY70" fmla="*/ 3534 h 12804"/>
                  <a:gd name="connsiteX71" fmla="*/ 2456 w 26193"/>
                  <a:gd name="connsiteY71" fmla="*/ 3491 h 12804"/>
                  <a:gd name="connsiteX72" fmla="*/ 2819 w 26193"/>
                  <a:gd name="connsiteY72" fmla="*/ 3441 h 12804"/>
                  <a:gd name="connsiteX73" fmla="*/ 3596 w 26193"/>
                  <a:gd name="connsiteY73" fmla="*/ 3312 h 12804"/>
                  <a:gd name="connsiteX74" fmla="*/ 4000 w 26193"/>
                  <a:gd name="connsiteY74" fmla="*/ 3262 h 12804"/>
                  <a:gd name="connsiteX75" fmla="*/ 4829 w 26193"/>
                  <a:gd name="connsiteY75" fmla="*/ 3133 h 12804"/>
                  <a:gd name="connsiteX76" fmla="*/ 5212 w 26193"/>
                  <a:gd name="connsiteY76" fmla="*/ 3076 h 12804"/>
                  <a:gd name="connsiteX77" fmla="*/ 5585 w 26193"/>
                  <a:gd name="connsiteY77" fmla="*/ 3019 h 12804"/>
                  <a:gd name="connsiteX78" fmla="*/ 5938 w 26193"/>
                  <a:gd name="connsiteY78" fmla="*/ 2976 h 12804"/>
                  <a:gd name="connsiteX79" fmla="*/ 6259 w 26193"/>
                  <a:gd name="connsiteY79" fmla="*/ 2918 h 12804"/>
                  <a:gd name="connsiteX80" fmla="*/ 6528 w 26193"/>
                  <a:gd name="connsiteY80" fmla="*/ 2883 h 12804"/>
                  <a:gd name="connsiteX81" fmla="*/ 6756 w 26193"/>
                  <a:gd name="connsiteY81" fmla="*/ 2854 h 12804"/>
                  <a:gd name="connsiteX82" fmla="*/ 6922 w 26193"/>
                  <a:gd name="connsiteY82" fmla="*/ 2825 h 12804"/>
                  <a:gd name="connsiteX83" fmla="*/ 25806 w 26193"/>
                  <a:gd name="connsiteY83" fmla="*/ 78 h 12804"/>
                  <a:gd name="connsiteX84" fmla="*/ 26193 w 26193"/>
                  <a:gd name="connsiteY84" fmla="*/ 0 h 12804"/>
                  <a:gd name="connsiteX0" fmla="*/ 26083 w 26083"/>
                  <a:gd name="connsiteY0" fmla="*/ 9578 h 12726"/>
                  <a:gd name="connsiteX1" fmla="*/ 10000 w 26083"/>
                  <a:gd name="connsiteY1" fmla="*/ 11982 h 12726"/>
                  <a:gd name="connsiteX2" fmla="*/ 9959 w 26083"/>
                  <a:gd name="connsiteY2" fmla="*/ 11989 h 12726"/>
                  <a:gd name="connsiteX3" fmla="*/ 9845 w 26083"/>
                  <a:gd name="connsiteY3" fmla="*/ 12004 h 12726"/>
                  <a:gd name="connsiteX4" fmla="*/ 9679 w 26083"/>
                  <a:gd name="connsiteY4" fmla="*/ 12039 h 12726"/>
                  <a:gd name="connsiteX5" fmla="*/ 9430 w 26083"/>
                  <a:gd name="connsiteY5" fmla="*/ 12075 h 12726"/>
                  <a:gd name="connsiteX6" fmla="*/ 9130 w 26083"/>
                  <a:gd name="connsiteY6" fmla="*/ 12132 h 12726"/>
                  <a:gd name="connsiteX7" fmla="*/ 8777 w 26083"/>
                  <a:gd name="connsiteY7" fmla="*/ 12182 h 12726"/>
                  <a:gd name="connsiteX8" fmla="*/ 8363 w 26083"/>
                  <a:gd name="connsiteY8" fmla="*/ 12254 h 12726"/>
                  <a:gd name="connsiteX9" fmla="*/ 7917 w 26083"/>
                  <a:gd name="connsiteY9" fmla="*/ 12318 h 12726"/>
                  <a:gd name="connsiteX10" fmla="*/ 7420 w 26083"/>
                  <a:gd name="connsiteY10" fmla="*/ 12390 h 12726"/>
                  <a:gd name="connsiteX11" fmla="*/ 6891 w 26083"/>
                  <a:gd name="connsiteY11" fmla="*/ 12461 h 12726"/>
                  <a:gd name="connsiteX12" fmla="*/ 6332 w 26083"/>
                  <a:gd name="connsiteY12" fmla="*/ 12533 h 12726"/>
                  <a:gd name="connsiteX13" fmla="*/ 5741 w 26083"/>
                  <a:gd name="connsiteY13" fmla="*/ 12604 h 12726"/>
                  <a:gd name="connsiteX14" fmla="*/ 5119 w 26083"/>
                  <a:gd name="connsiteY14" fmla="*/ 12669 h 12726"/>
                  <a:gd name="connsiteX15" fmla="*/ 4653 w 26083"/>
                  <a:gd name="connsiteY15" fmla="*/ 12705 h 12726"/>
                  <a:gd name="connsiteX16" fmla="*/ 4228 w 26083"/>
                  <a:gd name="connsiteY16" fmla="*/ 12726 h 12726"/>
                  <a:gd name="connsiteX17" fmla="*/ 3865 w 26083"/>
                  <a:gd name="connsiteY17" fmla="*/ 12719 h 12726"/>
                  <a:gd name="connsiteX18" fmla="*/ 3544 w 26083"/>
                  <a:gd name="connsiteY18" fmla="*/ 12690 h 12726"/>
                  <a:gd name="connsiteX19" fmla="*/ 3275 w 26083"/>
                  <a:gd name="connsiteY19" fmla="*/ 12647 h 12726"/>
                  <a:gd name="connsiteX20" fmla="*/ 3036 w 26083"/>
                  <a:gd name="connsiteY20" fmla="*/ 12583 h 12726"/>
                  <a:gd name="connsiteX21" fmla="*/ 2850 w 26083"/>
                  <a:gd name="connsiteY21" fmla="*/ 12519 h 12726"/>
                  <a:gd name="connsiteX22" fmla="*/ 2694 w 26083"/>
                  <a:gd name="connsiteY22" fmla="*/ 12447 h 12726"/>
                  <a:gd name="connsiteX23" fmla="*/ 2580 w 26083"/>
                  <a:gd name="connsiteY23" fmla="*/ 12368 h 12726"/>
                  <a:gd name="connsiteX24" fmla="*/ 2477 w 26083"/>
                  <a:gd name="connsiteY24" fmla="*/ 12290 h 12726"/>
                  <a:gd name="connsiteX25" fmla="*/ 2404 w 26083"/>
                  <a:gd name="connsiteY25" fmla="*/ 12218 h 12726"/>
                  <a:gd name="connsiteX26" fmla="*/ 2321 w 26083"/>
                  <a:gd name="connsiteY26" fmla="*/ 12097 h 12726"/>
                  <a:gd name="connsiteX27" fmla="*/ 2301 w 26083"/>
                  <a:gd name="connsiteY27" fmla="*/ 12054 h 12726"/>
                  <a:gd name="connsiteX28" fmla="*/ 2290 w 26083"/>
                  <a:gd name="connsiteY28" fmla="*/ 12018 h 12726"/>
                  <a:gd name="connsiteX29" fmla="*/ 2290 w 26083"/>
                  <a:gd name="connsiteY29" fmla="*/ 12004 h 12726"/>
                  <a:gd name="connsiteX30" fmla="*/ 2280 w 26083"/>
                  <a:gd name="connsiteY30" fmla="*/ 11982 h 12726"/>
                  <a:gd name="connsiteX31" fmla="*/ 2269 w 26083"/>
                  <a:gd name="connsiteY31" fmla="*/ 11896 h 12726"/>
                  <a:gd name="connsiteX32" fmla="*/ 2228 w 26083"/>
                  <a:gd name="connsiteY32" fmla="*/ 11775 h 12726"/>
                  <a:gd name="connsiteX33" fmla="*/ 2176 w 26083"/>
                  <a:gd name="connsiteY33" fmla="*/ 11603 h 12726"/>
                  <a:gd name="connsiteX34" fmla="*/ 2114 w 26083"/>
                  <a:gd name="connsiteY34" fmla="*/ 11403 h 12726"/>
                  <a:gd name="connsiteX35" fmla="*/ 2031 w 26083"/>
                  <a:gd name="connsiteY35" fmla="*/ 11152 h 12726"/>
                  <a:gd name="connsiteX36" fmla="*/ 1948 w 26083"/>
                  <a:gd name="connsiteY36" fmla="*/ 10881 h 12726"/>
                  <a:gd name="connsiteX37" fmla="*/ 1855 w 26083"/>
                  <a:gd name="connsiteY37" fmla="*/ 10573 h 12726"/>
                  <a:gd name="connsiteX38" fmla="*/ 1762 w 26083"/>
                  <a:gd name="connsiteY38" fmla="*/ 10244 h 12726"/>
                  <a:gd name="connsiteX39" fmla="*/ 1648 w 26083"/>
                  <a:gd name="connsiteY39" fmla="*/ 9901 h 12726"/>
                  <a:gd name="connsiteX40" fmla="*/ 1544 w 26083"/>
                  <a:gd name="connsiteY40" fmla="*/ 9536 h 12726"/>
                  <a:gd name="connsiteX41" fmla="*/ 1430 w 26083"/>
                  <a:gd name="connsiteY41" fmla="*/ 9164 h 12726"/>
                  <a:gd name="connsiteX42" fmla="*/ 1316 w 26083"/>
                  <a:gd name="connsiteY42" fmla="*/ 8778 h 12726"/>
                  <a:gd name="connsiteX43" fmla="*/ 1202 w 26083"/>
                  <a:gd name="connsiteY43" fmla="*/ 8391 h 12726"/>
                  <a:gd name="connsiteX44" fmla="*/ 1067 w 26083"/>
                  <a:gd name="connsiteY44" fmla="*/ 7998 h 12726"/>
                  <a:gd name="connsiteX45" fmla="*/ 953 w 26083"/>
                  <a:gd name="connsiteY45" fmla="*/ 7604 h 12726"/>
                  <a:gd name="connsiteX46" fmla="*/ 839 w 26083"/>
                  <a:gd name="connsiteY46" fmla="*/ 7225 h 12726"/>
                  <a:gd name="connsiteX47" fmla="*/ 725 w 26083"/>
                  <a:gd name="connsiteY47" fmla="*/ 6860 h 12726"/>
                  <a:gd name="connsiteX48" fmla="*/ 622 w 26083"/>
                  <a:gd name="connsiteY48" fmla="*/ 6503 h 12726"/>
                  <a:gd name="connsiteX49" fmla="*/ 518 w 26083"/>
                  <a:gd name="connsiteY49" fmla="*/ 6167 h 12726"/>
                  <a:gd name="connsiteX50" fmla="*/ 415 w 26083"/>
                  <a:gd name="connsiteY50" fmla="*/ 5859 h 12726"/>
                  <a:gd name="connsiteX51" fmla="*/ 321 w 26083"/>
                  <a:gd name="connsiteY51" fmla="*/ 5566 h 12726"/>
                  <a:gd name="connsiteX52" fmla="*/ 249 w 26083"/>
                  <a:gd name="connsiteY52" fmla="*/ 5308 h 12726"/>
                  <a:gd name="connsiteX53" fmla="*/ 187 w 26083"/>
                  <a:gd name="connsiteY53" fmla="*/ 5087 h 12726"/>
                  <a:gd name="connsiteX54" fmla="*/ 114 w 26083"/>
                  <a:gd name="connsiteY54" fmla="*/ 4893 h 12726"/>
                  <a:gd name="connsiteX55" fmla="*/ 83 w 26083"/>
                  <a:gd name="connsiteY55" fmla="*/ 4757 h 12726"/>
                  <a:gd name="connsiteX56" fmla="*/ 41 w 26083"/>
                  <a:gd name="connsiteY56" fmla="*/ 4657 h 12726"/>
                  <a:gd name="connsiteX57" fmla="*/ 0 w 26083"/>
                  <a:gd name="connsiteY57" fmla="*/ 4479 h 12726"/>
                  <a:gd name="connsiteX58" fmla="*/ 10 w 26083"/>
                  <a:gd name="connsiteY58" fmla="*/ 4328 h 12726"/>
                  <a:gd name="connsiteX59" fmla="*/ 62 w 26083"/>
                  <a:gd name="connsiteY59" fmla="*/ 4192 h 12726"/>
                  <a:gd name="connsiteX60" fmla="*/ 155 w 26083"/>
                  <a:gd name="connsiteY60" fmla="*/ 4071 h 12726"/>
                  <a:gd name="connsiteX61" fmla="*/ 269 w 26083"/>
                  <a:gd name="connsiteY61" fmla="*/ 3963 h 12726"/>
                  <a:gd name="connsiteX62" fmla="*/ 425 w 26083"/>
                  <a:gd name="connsiteY62" fmla="*/ 3878 h 12726"/>
                  <a:gd name="connsiteX63" fmla="*/ 756 w 26083"/>
                  <a:gd name="connsiteY63" fmla="*/ 3735 h 12726"/>
                  <a:gd name="connsiteX64" fmla="*/ 943 w 26083"/>
                  <a:gd name="connsiteY64" fmla="*/ 3677 h 12726"/>
                  <a:gd name="connsiteX65" fmla="*/ 1119 w 26083"/>
                  <a:gd name="connsiteY65" fmla="*/ 3634 h 12726"/>
                  <a:gd name="connsiteX66" fmla="*/ 1306 w 26083"/>
                  <a:gd name="connsiteY66" fmla="*/ 3599 h 12726"/>
                  <a:gd name="connsiteX67" fmla="*/ 1430 w 26083"/>
                  <a:gd name="connsiteY67" fmla="*/ 3570 h 12726"/>
                  <a:gd name="connsiteX68" fmla="*/ 1606 w 26083"/>
                  <a:gd name="connsiteY68" fmla="*/ 3549 h 12726"/>
                  <a:gd name="connsiteX69" fmla="*/ 1855 w 26083"/>
                  <a:gd name="connsiteY69" fmla="*/ 3499 h 12726"/>
                  <a:gd name="connsiteX70" fmla="*/ 2135 w 26083"/>
                  <a:gd name="connsiteY70" fmla="*/ 3456 h 12726"/>
                  <a:gd name="connsiteX71" fmla="*/ 2456 w 26083"/>
                  <a:gd name="connsiteY71" fmla="*/ 3413 h 12726"/>
                  <a:gd name="connsiteX72" fmla="*/ 2819 w 26083"/>
                  <a:gd name="connsiteY72" fmla="*/ 3363 h 12726"/>
                  <a:gd name="connsiteX73" fmla="*/ 3596 w 26083"/>
                  <a:gd name="connsiteY73" fmla="*/ 3234 h 12726"/>
                  <a:gd name="connsiteX74" fmla="*/ 4000 w 26083"/>
                  <a:gd name="connsiteY74" fmla="*/ 3184 h 12726"/>
                  <a:gd name="connsiteX75" fmla="*/ 4829 w 26083"/>
                  <a:gd name="connsiteY75" fmla="*/ 3055 h 12726"/>
                  <a:gd name="connsiteX76" fmla="*/ 5212 w 26083"/>
                  <a:gd name="connsiteY76" fmla="*/ 2998 h 12726"/>
                  <a:gd name="connsiteX77" fmla="*/ 5585 w 26083"/>
                  <a:gd name="connsiteY77" fmla="*/ 2941 h 12726"/>
                  <a:gd name="connsiteX78" fmla="*/ 5938 w 26083"/>
                  <a:gd name="connsiteY78" fmla="*/ 2898 h 12726"/>
                  <a:gd name="connsiteX79" fmla="*/ 6259 w 26083"/>
                  <a:gd name="connsiteY79" fmla="*/ 2840 h 12726"/>
                  <a:gd name="connsiteX80" fmla="*/ 6528 w 26083"/>
                  <a:gd name="connsiteY80" fmla="*/ 2805 h 12726"/>
                  <a:gd name="connsiteX81" fmla="*/ 6756 w 26083"/>
                  <a:gd name="connsiteY81" fmla="*/ 2776 h 12726"/>
                  <a:gd name="connsiteX82" fmla="*/ 6922 w 26083"/>
                  <a:gd name="connsiteY82" fmla="*/ 2747 h 12726"/>
                  <a:gd name="connsiteX83" fmla="*/ 25806 w 26083"/>
                  <a:gd name="connsiteY83" fmla="*/ 0 h 12726"/>
                  <a:gd name="connsiteX84" fmla="*/ 26083 w 26083"/>
                  <a:gd name="connsiteY84" fmla="*/ 9578 h 12726"/>
                  <a:gd name="connsiteX0" fmla="*/ 26083 w 26156"/>
                  <a:gd name="connsiteY0" fmla="*/ 9635 h 12783"/>
                  <a:gd name="connsiteX1" fmla="*/ 10000 w 26156"/>
                  <a:gd name="connsiteY1" fmla="*/ 12039 h 12783"/>
                  <a:gd name="connsiteX2" fmla="*/ 9959 w 26156"/>
                  <a:gd name="connsiteY2" fmla="*/ 12046 h 12783"/>
                  <a:gd name="connsiteX3" fmla="*/ 9845 w 26156"/>
                  <a:gd name="connsiteY3" fmla="*/ 12061 h 12783"/>
                  <a:gd name="connsiteX4" fmla="*/ 9679 w 26156"/>
                  <a:gd name="connsiteY4" fmla="*/ 12096 h 12783"/>
                  <a:gd name="connsiteX5" fmla="*/ 9430 w 26156"/>
                  <a:gd name="connsiteY5" fmla="*/ 12132 h 12783"/>
                  <a:gd name="connsiteX6" fmla="*/ 9130 w 26156"/>
                  <a:gd name="connsiteY6" fmla="*/ 12189 h 12783"/>
                  <a:gd name="connsiteX7" fmla="*/ 8777 w 26156"/>
                  <a:gd name="connsiteY7" fmla="*/ 12239 h 12783"/>
                  <a:gd name="connsiteX8" fmla="*/ 8363 w 26156"/>
                  <a:gd name="connsiteY8" fmla="*/ 12311 h 12783"/>
                  <a:gd name="connsiteX9" fmla="*/ 7917 w 26156"/>
                  <a:gd name="connsiteY9" fmla="*/ 12375 h 12783"/>
                  <a:gd name="connsiteX10" fmla="*/ 7420 w 26156"/>
                  <a:gd name="connsiteY10" fmla="*/ 12447 h 12783"/>
                  <a:gd name="connsiteX11" fmla="*/ 6891 w 26156"/>
                  <a:gd name="connsiteY11" fmla="*/ 12518 h 12783"/>
                  <a:gd name="connsiteX12" fmla="*/ 6332 w 26156"/>
                  <a:gd name="connsiteY12" fmla="*/ 12590 h 12783"/>
                  <a:gd name="connsiteX13" fmla="*/ 5741 w 26156"/>
                  <a:gd name="connsiteY13" fmla="*/ 12661 h 12783"/>
                  <a:gd name="connsiteX14" fmla="*/ 5119 w 26156"/>
                  <a:gd name="connsiteY14" fmla="*/ 12726 h 12783"/>
                  <a:gd name="connsiteX15" fmla="*/ 4653 w 26156"/>
                  <a:gd name="connsiteY15" fmla="*/ 12762 h 12783"/>
                  <a:gd name="connsiteX16" fmla="*/ 4228 w 26156"/>
                  <a:gd name="connsiteY16" fmla="*/ 12783 h 12783"/>
                  <a:gd name="connsiteX17" fmla="*/ 3865 w 26156"/>
                  <a:gd name="connsiteY17" fmla="*/ 12776 h 12783"/>
                  <a:gd name="connsiteX18" fmla="*/ 3544 w 26156"/>
                  <a:gd name="connsiteY18" fmla="*/ 12747 h 12783"/>
                  <a:gd name="connsiteX19" fmla="*/ 3275 w 26156"/>
                  <a:gd name="connsiteY19" fmla="*/ 12704 h 12783"/>
                  <a:gd name="connsiteX20" fmla="*/ 3036 w 26156"/>
                  <a:gd name="connsiteY20" fmla="*/ 12640 h 12783"/>
                  <a:gd name="connsiteX21" fmla="*/ 2850 w 26156"/>
                  <a:gd name="connsiteY21" fmla="*/ 12576 h 12783"/>
                  <a:gd name="connsiteX22" fmla="*/ 2694 w 26156"/>
                  <a:gd name="connsiteY22" fmla="*/ 12504 h 12783"/>
                  <a:gd name="connsiteX23" fmla="*/ 2580 w 26156"/>
                  <a:gd name="connsiteY23" fmla="*/ 12425 h 12783"/>
                  <a:gd name="connsiteX24" fmla="*/ 2477 w 26156"/>
                  <a:gd name="connsiteY24" fmla="*/ 12347 h 12783"/>
                  <a:gd name="connsiteX25" fmla="*/ 2404 w 26156"/>
                  <a:gd name="connsiteY25" fmla="*/ 12275 h 12783"/>
                  <a:gd name="connsiteX26" fmla="*/ 2321 w 26156"/>
                  <a:gd name="connsiteY26" fmla="*/ 12154 h 12783"/>
                  <a:gd name="connsiteX27" fmla="*/ 2301 w 26156"/>
                  <a:gd name="connsiteY27" fmla="*/ 12111 h 12783"/>
                  <a:gd name="connsiteX28" fmla="*/ 2290 w 26156"/>
                  <a:gd name="connsiteY28" fmla="*/ 12075 h 12783"/>
                  <a:gd name="connsiteX29" fmla="*/ 2290 w 26156"/>
                  <a:gd name="connsiteY29" fmla="*/ 12061 h 12783"/>
                  <a:gd name="connsiteX30" fmla="*/ 2280 w 26156"/>
                  <a:gd name="connsiteY30" fmla="*/ 12039 h 12783"/>
                  <a:gd name="connsiteX31" fmla="*/ 2269 w 26156"/>
                  <a:gd name="connsiteY31" fmla="*/ 11953 h 12783"/>
                  <a:gd name="connsiteX32" fmla="*/ 2228 w 26156"/>
                  <a:gd name="connsiteY32" fmla="*/ 11832 h 12783"/>
                  <a:gd name="connsiteX33" fmla="*/ 2176 w 26156"/>
                  <a:gd name="connsiteY33" fmla="*/ 11660 h 12783"/>
                  <a:gd name="connsiteX34" fmla="*/ 2114 w 26156"/>
                  <a:gd name="connsiteY34" fmla="*/ 11460 h 12783"/>
                  <a:gd name="connsiteX35" fmla="*/ 2031 w 26156"/>
                  <a:gd name="connsiteY35" fmla="*/ 11209 h 12783"/>
                  <a:gd name="connsiteX36" fmla="*/ 1948 w 26156"/>
                  <a:gd name="connsiteY36" fmla="*/ 10938 h 12783"/>
                  <a:gd name="connsiteX37" fmla="*/ 1855 w 26156"/>
                  <a:gd name="connsiteY37" fmla="*/ 10630 h 12783"/>
                  <a:gd name="connsiteX38" fmla="*/ 1762 w 26156"/>
                  <a:gd name="connsiteY38" fmla="*/ 10301 h 12783"/>
                  <a:gd name="connsiteX39" fmla="*/ 1648 w 26156"/>
                  <a:gd name="connsiteY39" fmla="*/ 9958 h 12783"/>
                  <a:gd name="connsiteX40" fmla="*/ 1544 w 26156"/>
                  <a:gd name="connsiteY40" fmla="*/ 9593 h 12783"/>
                  <a:gd name="connsiteX41" fmla="*/ 1430 w 26156"/>
                  <a:gd name="connsiteY41" fmla="*/ 9221 h 12783"/>
                  <a:gd name="connsiteX42" fmla="*/ 1316 w 26156"/>
                  <a:gd name="connsiteY42" fmla="*/ 8835 h 12783"/>
                  <a:gd name="connsiteX43" fmla="*/ 1202 w 26156"/>
                  <a:gd name="connsiteY43" fmla="*/ 8448 h 12783"/>
                  <a:gd name="connsiteX44" fmla="*/ 1067 w 26156"/>
                  <a:gd name="connsiteY44" fmla="*/ 8055 h 12783"/>
                  <a:gd name="connsiteX45" fmla="*/ 953 w 26156"/>
                  <a:gd name="connsiteY45" fmla="*/ 7661 h 12783"/>
                  <a:gd name="connsiteX46" fmla="*/ 839 w 26156"/>
                  <a:gd name="connsiteY46" fmla="*/ 7282 h 12783"/>
                  <a:gd name="connsiteX47" fmla="*/ 725 w 26156"/>
                  <a:gd name="connsiteY47" fmla="*/ 6917 h 12783"/>
                  <a:gd name="connsiteX48" fmla="*/ 622 w 26156"/>
                  <a:gd name="connsiteY48" fmla="*/ 6560 h 12783"/>
                  <a:gd name="connsiteX49" fmla="*/ 518 w 26156"/>
                  <a:gd name="connsiteY49" fmla="*/ 6224 h 12783"/>
                  <a:gd name="connsiteX50" fmla="*/ 415 w 26156"/>
                  <a:gd name="connsiteY50" fmla="*/ 5916 h 12783"/>
                  <a:gd name="connsiteX51" fmla="*/ 321 w 26156"/>
                  <a:gd name="connsiteY51" fmla="*/ 5623 h 12783"/>
                  <a:gd name="connsiteX52" fmla="*/ 249 w 26156"/>
                  <a:gd name="connsiteY52" fmla="*/ 5365 h 12783"/>
                  <a:gd name="connsiteX53" fmla="*/ 187 w 26156"/>
                  <a:gd name="connsiteY53" fmla="*/ 5144 h 12783"/>
                  <a:gd name="connsiteX54" fmla="*/ 114 w 26156"/>
                  <a:gd name="connsiteY54" fmla="*/ 4950 h 12783"/>
                  <a:gd name="connsiteX55" fmla="*/ 83 w 26156"/>
                  <a:gd name="connsiteY55" fmla="*/ 4814 h 12783"/>
                  <a:gd name="connsiteX56" fmla="*/ 41 w 26156"/>
                  <a:gd name="connsiteY56" fmla="*/ 4714 h 12783"/>
                  <a:gd name="connsiteX57" fmla="*/ 0 w 26156"/>
                  <a:gd name="connsiteY57" fmla="*/ 4536 h 12783"/>
                  <a:gd name="connsiteX58" fmla="*/ 10 w 26156"/>
                  <a:gd name="connsiteY58" fmla="*/ 4385 h 12783"/>
                  <a:gd name="connsiteX59" fmla="*/ 62 w 26156"/>
                  <a:gd name="connsiteY59" fmla="*/ 4249 h 12783"/>
                  <a:gd name="connsiteX60" fmla="*/ 155 w 26156"/>
                  <a:gd name="connsiteY60" fmla="*/ 4128 h 12783"/>
                  <a:gd name="connsiteX61" fmla="*/ 269 w 26156"/>
                  <a:gd name="connsiteY61" fmla="*/ 4020 h 12783"/>
                  <a:gd name="connsiteX62" fmla="*/ 425 w 26156"/>
                  <a:gd name="connsiteY62" fmla="*/ 3935 h 12783"/>
                  <a:gd name="connsiteX63" fmla="*/ 756 w 26156"/>
                  <a:gd name="connsiteY63" fmla="*/ 3792 h 12783"/>
                  <a:gd name="connsiteX64" fmla="*/ 943 w 26156"/>
                  <a:gd name="connsiteY64" fmla="*/ 3734 h 12783"/>
                  <a:gd name="connsiteX65" fmla="*/ 1119 w 26156"/>
                  <a:gd name="connsiteY65" fmla="*/ 3691 h 12783"/>
                  <a:gd name="connsiteX66" fmla="*/ 1306 w 26156"/>
                  <a:gd name="connsiteY66" fmla="*/ 3656 h 12783"/>
                  <a:gd name="connsiteX67" fmla="*/ 1430 w 26156"/>
                  <a:gd name="connsiteY67" fmla="*/ 3627 h 12783"/>
                  <a:gd name="connsiteX68" fmla="*/ 1606 w 26156"/>
                  <a:gd name="connsiteY68" fmla="*/ 3606 h 12783"/>
                  <a:gd name="connsiteX69" fmla="*/ 1855 w 26156"/>
                  <a:gd name="connsiteY69" fmla="*/ 3556 h 12783"/>
                  <a:gd name="connsiteX70" fmla="*/ 2135 w 26156"/>
                  <a:gd name="connsiteY70" fmla="*/ 3513 h 12783"/>
                  <a:gd name="connsiteX71" fmla="*/ 2456 w 26156"/>
                  <a:gd name="connsiteY71" fmla="*/ 3470 h 12783"/>
                  <a:gd name="connsiteX72" fmla="*/ 2819 w 26156"/>
                  <a:gd name="connsiteY72" fmla="*/ 3420 h 12783"/>
                  <a:gd name="connsiteX73" fmla="*/ 3596 w 26156"/>
                  <a:gd name="connsiteY73" fmla="*/ 3291 h 12783"/>
                  <a:gd name="connsiteX74" fmla="*/ 4000 w 26156"/>
                  <a:gd name="connsiteY74" fmla="*/ 3241 h 12783"/>
                  <a:gd name="connsiteX75" fmla="*/ 4829 w 26156"/>
                  <a:gd name="connsiteY75" fmla="*/ 3112 h 12783"/>
                  <a:gd name="connsiteX76" fmla="*/ 5212 w 26156"/>
                  <a:gd name="connsiteY76" fmla="*/ 3055 h 12783"/>
                  <a:gd name="connsiteX77" fmla="*/ 5585 w 26156"/>
                  <a:gd name="connsiteY77" fmla="*/ 2998 h 12783"/>
                  <a:gd name="connsiteX78" fmla="*/ 5938 w 26156"/>
                  <a:gd name="connsiteY78" fmla="*/ 2955 h 12783"/>
                  <a:gd name="connsiteX79" fmla="*/ 6259 w 26156"/>
                  <a:gd name="connsiteY79" fmla="*/ 2897 h 12783"/>
                  <a:gd name="connsiteX80" fmla="*/ 6528 w 26156"/>
                  <a:gd name="connsiteY80" fmla="*/ 2862 h 12783"/>
                  <a:gd name="connsiteX81" fmla="*/ 6756 w 26156"/>
                  <a:gd name="connsiteY81" fmla="*/ 2833 h 12783"/>
                  <a:gd name="connsiteX82" fmla="*/ 6922 w 26156"/>
                  <a:gd name="connsiteY82" fmla="*/ 2804 h 12783"/>
                  <a:gd name="connsiteX83" fmla="*/ 26135 w 26156"/>
                  <a:gd name="connsiteY83" fmla="*/ 0 h 12783"/>
                  <a:gd name="connsiteX84" fmla="*/ 26083 w 26156"/>
                  <a:gd name="connsiteY84" fmla="*/ 9635 h 12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26156" h="12783">
                    <a:moveTo>
                      <a:pt x="26083" y="9635"/>
                    </a:moveTo>
                    <a:lnTo>
                      <a:pt x="10000" y="12039"/>
                    </a:lnTo>
                    <a:cubicBezTo>
                      <a:pt x="9986" y="12041"/>
                      <a:pt x="9973" y="12044"/>
                      <a:pt x="9959" y="12046"/>
                    </a:cubicBezTo>
                    <a:lnTo>
                      <a:pt x="9845" y="12061"/>
                    </a:lnTo>
                    <a:lnTo>
                      <a:pt x="9679" y="12096"/>
                    </a:lnTo>
                    <a:lnTo>
                      <a:pt x="9430" y="12132"/>
                    </a:lnTo>
                    <a:lnTo>
                      <a:pt x="9130" y="12189"/>
                    </a:lnTo>
                    <a:lnTo>
                      <a:pt x="8777" y="12239"/>
                    </a:lnTo>
                    <a:lnTo>
                      <a:pt x="8363" y="12311"/>
                    </a:lnTo>
                    <a:lnTo>
                      <a:pt x="7917" y="12375"/>
                    </a:lnTo>
                    <a:lnTo>
                      <a:pt x="7420" y="12447"/>
                    </a:lnTo>
                    <a:lnTo>
                      <a:pt x="6891" y="12518"/>
                    </a:lnTo>
                    <a:lnTo>
                      <a:pt x="6332" y="12590"/>
                    </a:lnTo>
                    <a:lnTo>
                      <a:pt x="5741" y="12661"/>
                    </a:lnTo>
                    <a:lnTo>
                      <a:pt x="5119" y="12726"/>
                    </a:lnTo>
                    <a:lnTo>
                      <a:pt x="4653" y="12762"/>
                    </a:lnTo>
                    <a:lnTo>
                      <a:pt x="4228" y="12783"/>
                    </a:lnTo>
                    <a:lnTo>
                      <a:pt x="3865" y="12776"/>
                    </a:lnTo>
                    <a:lnTo>
                      <a:pt x="3544" y="12747"/>
                    </a:lnTo>
                    <a:lnTo>
                      <a:pt x="3275" y="12704"/>
                    </a:lnTo>
                    <a:lnTo>
                      <a:pt x="3036" y="12640"/>
                    </a:lnTo>
                    <a:lnTo>
                      <a:pt x="2850" y="12576"/>
                    </a:lnTo>
                    <a:lnTo>
                      <a:pt x="2694" y="12504"/>
                    </a:lnTo>
                    <a:lnTo>
                      <a:pt x="2580" y="12425"/>
                    </a:lnTo>
                    <a:lnTo>
                      <a:pt x="2477" y="12347"/>
                    </a:lnTo>
                    <a:cubicBezTo>
                      <a:pt x="2453" y="12323"/>
                      <a:pt x="2428" y="12299"/>
                      <a:pt x="2404" y="12275"/>
                    </a:cubicBezTo>
                    <a:cubicBezTo>
                      <a:pt x="2376" y="12235"/>
                      <a:pt x="2349" y="12194"/>
                      <a:pt x="2321" y="12154"/>
                    </a:cubicBezTo>
                    <a:cubicBezTo>
                      <a:pt x="2314" y="12140"/>
                      <a:pt x="2308" y="12125"/>
                      <a:pt x="2301" y="12111"/>
                    </a:cubicBezTo>
                    <a:cubicBezTo>
                      <a:pt x="2297" y="12099"/>
                      <a:pt x="2294" y="12087"/>
                      <a:pt x="2290" y="12075"/>
                    </a:cubicBezTo>
                    <a:lnTo>
                      <a:pt x="2290" y="12061"/>
                    </a:lnTo>
                    <a:cubicBezTo>
                      <a:pt x="2287" y="12054"/>
                      <a:pt x="2283" y="12046"/>
                      <a:pt x="2280" y="12039"/>
                    </a:cubicBezTo>
                    <a:cubicBezTo>
                      <a:pt x="2276" y="12010"/>
                      <a:pt x="2273" y="11982"/>
                      <a:pt x="2269" y="11953"/>
                    </a:cubicBezTo>
                    <a:cubicBezTo>
                      <a:pt x="2255" y="11913"/>
                      <a:pt x="2242" y="11872"/>
                      <a:pt x="2228" y="11832"/>
                    </a:cubicBezTo>
                    <a:cubicBezTo>
                      <a:pt x="2211" y="11775"/>
                      <a:pt x="2193" y="11717"/>
                      <a:pt x="2176" y="11660"/>
                    </a:cubicBezTo>
                    <a:cubicBezTo>
                      <a:pt x="2155" y="11593"/>
                      <a:pt x="2135" y="11527"/>
                      <a:pt x="2114" y="11460"/>
                    </a:cubicBezTo>
                    <a:cubicBezTo>
                      <a:pt x="2086" y="11376"/>
                      <a:pt x="2059" y="11293"/>
                      <a:pt x="2031" y="11209"/>
                    </a:cubicBezTo>
                    <a:cubicBezTo>
                      <a:pt x="2003" y="11119"/>
                      <a:pt x="1976" y="11028"/>
                      <a:pt x="1948" y="10938"/>
                    </a:cubicBezTo>
                    <a:cubicBezTo>
                      <a:pt x="1917" y="10835"/>
                      <a:pt x="1886" y="10733"/>
                      <a:pt x="1855" y="10630"/>
                    </a:cubicBezTo>
                    <a:cubicBezTo>
                      <a:pt x="1824" y="10520"/>
                      <a:pt x="1793" y="10411"/>
                      <a:pt x="1762" y="10301"/>
                    </a:cubicBezTo>
                    <a:lnTo>
                      <a:pt x="1648" y="9958"/>
                    </a:lnTo>
                    <a:cubicBezTo>
                      <a:pt x="1613" y="9836"/>
                      <a:pt x="1579" y="9715"/>
                      <a:pt x="1544" y="9593"/>
                    </a:cubicBezTo>
                    <a:lnTo>
                      <a:pt x="1430" y="9221"/>
                    </a:lnTo>
                    <a:lnTo>
                      <a:pt x="1316" y="8835"/>
                    </a:lnTo>
                    <a:lnTo>
                      <a:pt x="1202" y="8448"/>
                    </a:lnTo>
                    <a:lnTo>
                      <a:pt x="1067" y="8055"/>
                    </a:lnTo>
                    <a:lnTo>
                      <a:pt x="953" y="7661"/>
                    </a:lnTo>
                    <a:lnTo>
                      <a:pt x="839" y="7282"/>
                    </a:lnTo>
                    <a:lnTo>
                      <a:pt x="725" y="6917"/>
                    </a:lnTo>
                    <a:cubicBezTo>
                      <a:pt x="691" y="6798"/>
                      <a:pt x="656" y="6679"/>
                      <a:pt x="622" y="6560"/>
                    </a:cubicBezTo>
                    <a:cubicBezTo>
                      <a:pt x="587" y="6448"/>
                      <a:pt x="553" y="6336"/>
                      <a:pt x="518" y="6224"/>
                    </a:cubicBezTo>
                    <a:cubicBezTo>
                      <a:pt x="484" y="6121"/>
                      <a:pt x="449" y="6019"/>
                      <a:pt x="415" y="5916"/>
                    </a:cubicBezTo>
                    <a:cubicBezTo>
                      <a:pt x="384" y="5818"/>
                      <a:pt x="352" y="5721"/>
                      <a:pt x="321" y="5623"/>
                    </a:cubicBezTo>
                    <a:lnTo>
                      <a:pt x="249" y="5365"/>
                    </a:lnTo>
                    <a:cubicBezTo>
                      <a:pt x="228" y="5291"/>
                      <a:pt x="208" y="5218"/>
                      <a:pt x="187" y="5144"/>
                    </a:cubicBezTo>
                    <a:cubicBezTo>
                      <a:pt x="163" y="5079"/>
                      <a:pt x="138" y="5015"/>
                      <a:pt x="114" y="4950"/>
                    </a:cubicBezTo>
                    <a:cubicBezTo>
                      <a:pt x="104" y="4905"/>
                      <a:pt x="93" y="4859"/>
                      <a:pt x="83" y="4814"/>
                    </a:cubicBezTo>
                    <a:cubicBezTo>
                      <a:pt x="69" y="4781"/>
                      <a:pt x="55" y="4747"/>
                      <a:pt x="41" y="4714"/>
                    </a:cubicBezTo>
                    <a:cubicBezTo>
                      <a:pt x="27" y="4655"/>
                      <a:pt x="14" y="4595"/>
                      <a:pt x="0" y="4536"/>
                    </a:cubicBezTo>
                    <a:cubicBezTo>
                      <a:pt x="3" y="4486"/>
                      <a:pt x="7" y="4435"/>
                      <a:pt x="10" y="4385"/>
                    </a:cubicBezTo>
                    <a:cubicBezTo>
                      <a:pt x="27" y="4340"/>
                      <a:pt x="45" y="4294"/>
                      <a:pt x="62" y="4249"/>
                    </a:cubicBezTo>
                    <a:cubicBezTo>
                      <a:pt x="93" y="4209"/>
                      <a:pt x="124" y="4168"/>
                      <a:pt x="155" y="4128"/>
                    </a:cubicBezTo>
                    <a:lnTo>
                      <a:pt x="269" y="4020"/>
                    </a:lnTo>
                    <a:lnTo>
                      <a:pt x="425" y="3935"/>
                    </a:lnTo>
                    <a:lnTo>
                      <a:pt x="756" y="3792"/>
                    </a:lnTo>
                    <a:lnTo>
                      <a:pt x="943" y="3734"/>
                    </a:lnTo>
                    <a:lnTo>
                      <a:pt x="1119" y="3691"/>
                    </a:lnTo>
                    <a:lnTo>
                      <a:pt x="1306" y="3656"/>
                    </a:lnTo>
                    <a:cubicBezTo>
                      <a:pt x="1347" y="3646"/>
                      <a:pt x="1389" y="3637"/>
                      <a:pt x="1430" y="3627"/>
                    </a:cubicBezTo>
                    <a:lnTo>
                      <a:pt x="1606" y="3606"/>
                    </a:lnTo>
                    <a:lnTo>
                      <a:pt x="1855" y="3556"/>
                    </a:lnTo>
                    <a:lnTo>
                      <a:pt x="2135" y="3513"/>
                    </a:lnTo>
                    <a:lnTo>
                      <a:pt x="2456" y="3470"/>
                    </a:lnTo>
                    <a:lnTo>
                      <a:pt x="2819" y="3420"/>
                    </a:lnTo>
                    <a:lnTo>
                      <a:pt x="3596" y="3291"/>
                    </a:lnTo>
                    <a:lnTo>
                      <a:pt x="4000" y="3241"/>
                    </a:lnTo>
                    <a:lnTo>
                      <a:pt x="4829" y="3112"/>
                    </a:lnTo>
                    <a:lnTo>
                      <a:pt x="5212" y="3055"/>
                    </a:lnTo>
                    <a:lnTo>
                      <a:pt x="5585" y="2998"/>
                    </a:lnTo>
                    <a:lnTo>
                      <a:pt x="5938" y="2955"/>
                    </a:lnTo>
                    <a:lnTo>
                      <a:pt x="6259" y="2897"/>
                    </a:lnTo>
                    <a:lnTo>
                      <a:pt x="6528" y="2862"/>
                    </a:lnTo>
                    <a:lnTo>
                      <a:pt x="6756" y="2833"/>
                    </a:lnTo>
                    <a:lnTo>
                      <a:pt x="6922" y="2804"/>
                    </a:lnTo>
                    <a:cubicBezTo>
                      <a:pt x="6957" y="2802"/>
                      <a:pt x="26100" y="2"/>
                      <a:pt x="26135" y="0"/>
                    </a:cubicBezTo>
                    <a:cubicBezTo>
                      <a:pt x="26227" y="3193"/>
                      <a:pt x="25991" y="6442"/>
                      <a:pt x="26083" y="963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4" name="Freeform 10"/>
              <p:cNvSpPr>
                <a:spLocks/>
              </p:cNvSpPr>
              <p:nvPr/>
            </p:nvSpPr>
            <p:spPr bwMode="auto">
              <a:xfrm>
                <a:off x="4591050" y="4454525"/>
                <a:ext cx="617537" cy="644525"/>
              </a:xfrm>
              <a:custGeom>
                <a:avLst/>
                <a:gdLst/>
                <a:ahLst/>
                <a:cxnLst>
                  <a:cxn ang="0">
                    <a:pos x="257" y="0"/>
                  </a:cxn>
                  <a:cxn ang="0">
                    <a:pos x="281" y="2"/>
                  </a:cxn>
                  <a:cxn ang="0">
                    <a:pos x="304" y="9"/>
                  </a:cxn>
                  <a:cxn ang="0">
                    <a:pos x="325" y="20"/>
                  </a:cxn>
                  <a:cxn ang="0">
                    <a:pos x="345" y="33"/>
                  </a:cxn>
                  <a:cxn ang="0">
                    <a:pos x="363" y="52"/>
                  </a:cxn>
                  <a:cxn ang="0">
                    <a:pos x="376" y="73"/>
                  </a:cxn>
                  <a:cxn ang="0">
                    <a:pos x="385" y="97"/>
                  </a:cxn>
                  <a:cxn ang="0">
                    <a:pos x="389" y="122"/>
                  </a:cxn>
                  <a:cxn ang="0">
                    <a:pos x="387" y="148"/>
                  </a:cxn>
                  <a:cxn ang="0">
                    <a:pos x="383" y="171"/>
                  </a:cxn>
                  <a:cxn ang="0">
                    <a:pos x="373" y="194"/>
                  </a:cxn>
                  <a:cxn ang="0">
                    <a:pos x="358" y="214"/>
                  </a:cxn>
                  <a:cxn ang="0">
                    <a:pos x="328" y="247"/>
                  </a:cxn>
                  <a:cxn ang="0">
                    <a:pos x="225" y="364"/>
                  </a:cxn>
                  <a:cxn ang="0">
                    <a:pos x="205" y="381"/>
                  </a:cxn>
                  <a:cxn ang="0">
                    <a:pos x="183" y="395"/>
                  </a:cxn>
                  <a:cxn ang="0">
                    <a:pos x="158" y="404"/>
                  </a:cxn>
                  <a:cxn ang="0">
                    <a:pos x="132" y="406"/>
                  </a:cxn>
                  <a:cxn ang="0">
                    <a:pos x="108" y="404"/>
                  </a:cxn>
                  <a:cxn ang="0">
                    <a:pos x="84" y="397"/>
                  </a:cxn>
                  <a:cxn ang="0">
                    <a:pos x="63" y="386"/>
                  </a:cxn>
                  <a:cxn ang="0">
                    <a:pos x="43" y="373"/>
                  </a:cxn>
                  <a:cxn ang="0">
                    <a:pos x="26" y="354"/>
                  </a:cxn>
                  <a:cxn ang="0">
                    <a:pos x="12" y="332"/>
                  </a:cxn>
                  <a:cxn ang="0">
                    <a:pos x="4" y="308"/>
                  </a:cxn>
                  <a:cxn ang="0">
                    <a:pos x="0" y="283"/>
                  </a:cxn>
                  <a:cxn ang="0">
                    <a:pos x="1" y="258"/>
                  </a:cxn>
                  <a:cxn ang="0">
                    <a:pos x="6" y="235"/>
                  </a:cxn>
                  <a:cxn ang="0">
                    <a:pos x="16" y="212"/>
                  </a:cxn>
                  <a:cxn ang="0">
                    <a:pos x="31" y="193"/>
                  </a:cxn>
                  <a:cxn ang="0">
                    <a:pos x="137" y="73"/>
                  </a:cxn>
                  <a:cxn ang="0">
                    <a:pos x="164" y="41"/>
                  </a:cxn>
                  <a:cxn ang="0">
                    <a:pos x="184" y="24"/>
                  </a:cxn>
                  <a:cxn ang="0">
                    <a:pos x="206" y="11"/>
                  </a:cxn>
                  <a:cxn ang="0">
                    <a:pos x="231" y="2"/>
                  </a:cxn>
                  <a:cxn ang="0">
                    <a:pos x="257" y="0"/>
                  </a:cxn>
                </a:cxnLst>
                <a:rect l="0" t="0" r="r" b="b"/>
                <a:pathLst>
                  <a:path w="389" h="406">
                    <a:moveTo>
                      <a:pt x="257" y="0"/>
                    </a:moveTo>
                    <a:lnTo>
                      <a:pt x="281" y="2"/>
                    </a:lnTo>
                    <a:lnTo>
                      <a:pt x="304" y="9"/>
                    </a:lnTo>
                    <a:lnTo>
                      <a:pt x="325" y="20"/>
                    </a:lnTo>
                    <a:lnTo>
                      <a:pt x="345" y="33"/>
                    </a:lnTo>
                    <a:lnTo>
                      <a:pt x="363" y="52"/>
                    </a:lnTo>
                    <a:lnTo>
                      <a:pt x="376" y="73"/>
                    </a:lnTo>
                    <a:lnTo>
                      <a:pt x="385" y="97"/>
                    </a:lnTo>
                    <a:lnTo>
                      <a:pt x="389" y="122"/>
                    </a:lnTo>
                    <a:lnTo>
                      <a:pt x="387" y="148"/>
                    </a:lnTo>
                    <a:lnTo>
                      <a:pt x="383" y="171"/>
                    </a:lnTo>
                    <a:lnTo>
                      <a:pt x="373" y="194"/>
                    </a:lnTo>
                    <a:lnTo>
                      <a:pt x="358" y="214"/>
                    </a:lnTo>
                    <a:lnTo>
                      <a:pt x="328" y="247"/>
                    </a:lnTo>
                    <a:lnTo>
                      <a:pt x="225" y="364"/>
                    </a:lnTo>
                    <a:lnTo>
                      <a:pt x="205" y="381"/>
                    </a:lnTo>
                    <a:lnTo>
                      <a:pt x="183" y="395"/>
                    </a:lnTo>
                    <a:lnTo>
                      <a:pt x="158" y="404"/>
                    </a:lnTo>
                    <a:lnTo>
                      <a:pt x="132" y="406"/>
                    </a:lnTo>
                    <a:lnTo>
                      <a:pt x="108" y="404"/>
                    </a:lnTo>
                    <a:lnTo>
                      <a:pt x="84" y="397"/>
                    </a:lnTo>
                    <a:lnTo>
                      <a:pt x="63" y="386"/>
                    </a:lnTo>
                    <a:lnTo>
                      <a:pt x="43" y="373"/>
                    </a:lnTo>
                    <a:lnTo>
                      <a:pt x="26" y="354"/>
                    </a:lnTo>
                    <a:lnTo>
                      <a:pt x="12" y="332"/>
                    </a:lnTo>
                    <a:lnTo>
                      <a:pt x="4" y="308"/>
                    </a:lnTo>
                    <a:lnTo>
                      <a:pt x="0" y="283"/>
                    </a:lnTo>
                    <a:lnTo>
                      <a:pt x="1" y="258"/>
                    </a:lnTo>
                    <a:lnTo>
                      <a:pt x="6" y="235"/>
                    </a:lnTo>
                    <a:lnTo>
                      <a:pt x="16" y="212"/>
                    </a:lnTo>
                    <a:lnTo>
                      <a:pt x="31" y="193"/>
                    </a:lnTo>
                    <a:lnTo>
                      <a:pt x="137" y="73"/>
                    </a:lnTo>
                    <a:lnTo>
                      <a:pt x="164" y="41"/>
                    </a:lnTo>
                    <a:lnTo>
                      <a:pt x="184" y="24"/>
                    </a:lnTo>
                    <a:lnTo>
                      <a:pt x="206" y="11"/>
                    </a:lnTo>
                    <a:lnTo>
                      <a:pt x="231" y="2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auto">
              <a:xfrm>
                <a:off x="4259263" y="4144963"/>
                <a:ext cx="541337" cy="563563"/>
              </a:xfrm>
              <a:custGeom>
                <a:avLst/>
                <a:gdLst/>
                <a:ahLst/>
                <a:cxnLst>
                  <a:cxn ang="0">
                    <a:pos x="219" y="0"/>
                  </a:cxn>
                  <a:cxn ang="0">
                    <a:pos x="249" y="4"/>
                  </a:cxn>
                  <a:cxn ang="0">
                    <a:pos x="275" y="15"/>
                  </a:cxn>
                  <a:cxn ang="0">
                    <a:pos x="300" y="32"/>
                  </a:cxn>
                  <a:cxn ang="0">
                    <a:pos x="316" y="50"/>
                  </a:cxn>
                  <a:cxn ang="0">
                    <a:pos x="328" y="68"/>
                  </a:cxn>
                  <a:cxn ang="0">
                    <a:pos x="337" y="89"/>
                  </a:cxn>
                  <a:cxn ang="0">
                    <a:pos x="341" y="112"/>
                  </a:cxn>
                  <a:cxn ang="0">
                    <a:pos x="341" y="133"/>
                  </a:cxn>
                  <a:cxn ang="0">
                    <a:pos x="336" y="154"/>
                  </a:cxn>
                  <a:cxn ang="0">
                    <a:pos x="328" y="173"/>
                  </a:cxn>
                  <a:cxn ang="0">
                    <a:pos x="316" y="190"/>
                  </a:cxn>
                  <a:cxn ang="0">
                    <a:pos x="291" y="219"/>
                  </a:cxn>
                  <a:cxn ang="0">
                    <a:pos x="199" y="322"/>
                  </a:cxn>
                  <a:cxn ang="0">
                    <a:pos x="183" y="335"/>
                  </a:cxn>
                  <a:cxn ang="0">
                    <a:pos x="166" y="347"/>
                  </a:cxn>
                  <a:cxn ang="0">
                    <a:pos x="144" y="353"/>
                  </a:cxn>
                  <a:cxn ang="0">
                    <a:pos x="122" y="355"/>
                  </a:cxn>
                  <a:cxn ang="0">
                    <a:pos x="101" y="353"/>
                  </a:cxn>
                  <a:cxn ang="0">
                    <a:pos x="80" y="347"/>
                  </a:cxn>
                  <a:cxn ang="0">
                    <a:pos x="60" y="337"/>
                  </a:cxn>
                  <a:cxn ang="0">
                    <a:pos x="41" y="323"/>
                  </a:cxn>
                  <a:cxn ang="0">
                    <a:pos x="25" y="306"/>
                  </a:cxn>
                  <a:cxn ang="0">
                    <a:pos x="13" y="287"/>
                  </a:cxn>
                  <a:cxn ang="0">
                    <a:pos x="4" y="267"/>
                  </a:cxn>
                  <a:cxn ang="0">
                    <a:pos x="0" y="245"/>
                  </a:cxn>
                  <a:cxn ang="0">
                    <a:pos x="0" y="222"/>
                  </a:cxn>
                  <a:cxn ang="0">
                    <a:pos x="5" y="202"/>
                  </a:cxn>
                  <a:cxn ang="0">
                    <a:pos x="13" y="184"/>
                  </a:cxn>
                  <a:cxn ang="0">
                    <a:pos x="25" y="166"/>
                  </a:cxn>
                  <a:cxn ang="0">
                    <a:pos x="118" y="61"/>
                  </a:cxn>
                  <a:cxn ang="0">
                    <a:pos x="142" y="35"/>
                  </a:cxn>
                  <a:cxn ang="0">
                    <a:pos x="157" y="20"/>
                  </a:cxn>
                  <a:cxn ang="0">
                    <a:pos x="175" y="9"/>
                  </a:cxn>
                  <a:cxn ang="0">
                    <a:pos x="197" y="2"/>
                  </a:cxn>
                  <a:cxn ang="0">
                    <a:pos x="219" y="0"/>
                  </a:cxn>
                </a:cxnLst>
                <a:rect l="0" t="0" r="r" b="b"/>
                <a:pathLst>
                  <a:path w="341" h="355">
                    <a:moveTo>
                      <a:pt x="219" y="0"/>
                    </a:moveTo>
                    <a:lnTo>
                      <a:pt x="249" y="4"/>
                    </a:lnTo>
                    <a:lnTo>
                      <a:pt x="275" y="15"/>
                    </a:lnTo>
                    <a:lnTo>
                      <a:pt x="300" y="32"/>
                    </a:lnTo>
                    <a:lnTo>
                      <a:pt x="316" y="50"/>
                    </a:lnTo>
                    <a:lnTo>
                      <a:pt x="328" y="68"/>
                    </a:lnTo>
                    <a:lnTo>
                      <a:pt x="337" y="89"/>
                    </a:lnTo>
                    <a:lnTo>
                      <a:pt x="341" y="112"/>
                    </a:lnTo>
                    <a:lnTo>
                      <a:pt x="341" y="133"/>
                    </a:lnTo>
                    <a:lnTo>
                      <a:pt x="336" y="154"/>
                    </a:lnTo>
                    <a:lnTo>
                      <a:pt x="328" y="173"/>
                    </a:lnTo>
                    <a:lnTo>
                      <a:pt x="316" y="190"/>
                    </a:lnTo>
                    <a:lnTo>
                      <a:pt x="291" y="219"/>
                    </a:lnTo>
                    <a:lnTo>
                      <a:pt x="199" y="322"/>
                    </a:lnTo>
                    <a:lnTo>
                      <a:pt x="183" y="335"/>
                    </a:lnTo>
                    <a:lnTo>
                      <a:pt x="166" y="347"/>
                    </a:lnTo>
                    <a:lnTo>
                      <a:pt x="144" y="353"/>
                    </a:lnTo>
                    <a:lnTo>
                      <a:pt x="122" y="355"/>
                    </a:lnTo>
                    <a:lnTo>
                      <a:pt x="101" y="353"/>
                    </a:lnTo>
                    <a:lnTo>
                      <a:pt x="80" y="347"/>
                    </a:lnTo>
                    <a:lnTo>
                      <a:pt x="60" y="337"/>
                    </a:lnTo>
                    <a:lnTo>
                      <a:pt x="41" y="323"/>
                    </a:lnTo>
                    <a:lnTo>
                      <a:pt x="25" y="306"/>
                    </a:lnTo>
                    <a:lnTo>
                      <a:pt x="13" y="287"/>
                    </a:lnTo>
                    <a:lnTo>
                      <a:pt x="4" y="267"/>
                    </a:lnTo>
                    <a:lnTo>
                      <a:pt x="0" y="245"/>
                    </a:lnTo>
                    <a:lnTo>
                      <a:pt x="0" y="222"/>
                    </a:lnTo>
                    <a:lnTo>
                      <a:pt x="5" y="202"/>
                    </a:lnTo>
                    <a:lnTo>
                      <a:pt x="13" y="184"/>
                    </a:lnTo>
                    <a:lnTo>
                      <a:pt x="25" y="166"/>
                    </a:lnTo>
                    <a:lnTo>
                      <a:pt x="118" y="61"/>
                    </a:lnTo>
                    <a:lnTo>
                      <a:pt x="142" y="35"/>
                    </a:lnTo>
                    <a:lnTo>
                      <a:pt x="157" y="20"/>
                    </a:lnTo>
                    <a:lnTo>
                      <a:pt x="175" y="9"/>
                    </a:lnTo>
                    <a:lnTo>
                      <a:pt x="197" y="2"/>
                    </a:lnTo>
                    <a:lnTo>
                      <a:pt x="219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auto">
              <a:xfrm>
                <a:off x="5422900" y="5160963"/>
                <a:ext cx="439737" cy="466725"/>
              </a:xfrm>
              <a:custGeom>
                <a:avLst/>
                <a:gdLst/>
                <a:ahLst/>
                <a:cxnLst>
                  <a:cxn ang="0">
                    <a:pos x="178" y="0"/>
                  </a:cxn>
                  <a:cxn ang="0">
                    <a:pos x="201" y="2"/>
                  </a:cxn>
                  <a:cxn ang="0">
                    <a:pos x="222" y="11"/>
                  </a:cxn>
                  <a:cxn ang="0">
                    <a:pos x="242" y="25"/>
                  </a:cxn>
                  <a:cxn ang="0">
                    <a:pos x="260" y="43"/>
                  </a:cxn>
                  <a:cxn ang="0">
                    <a:pos x="271" y="64"/>
                  </a:cxn>
                  <a:cxn ang="0">
                    <a:pos x="277" y="87"/>
                  </a:cxn>
                  <a:cxn ang="0">
                    <a:pos x="277" y="110"/>
                  </a:cxn>
                  <a:cxn ang="0">
                    <a:pos x="272" y="131"/>
                  </a:cxn>
                  <a:cxn ang="0">
                    <a:pos x="260" y="151"/>
                  </a:cxn>
                  <a:cxn ang="0">
                    <a:pos x="227" y="189"/>
                  </a:cxn>
                  <a:cxn ang="0">
                    <a:pos x="164" y="264"/>
                  </a:cxn>
                  <a:cxn ang="0">
                    <a:pos x="150" y="277"/>
                  </a:cxn>
                  <a:cxn ang="0">
                    <a:pos x="135" y="287"/>
                  </a:cxn>
                  <a:cxn ang="0">
                    <a:pos x="118" y="292"/>
                  </a:cxn>
                  <a:cxn ang="0">
                    <a:pos x="99" y="294"/>
                  </a:cxn>
                  <a:cxn ang="0">
                    <a:pos x="76" y="292"/>
                  </a:cxn>
                  <a:cxn ang="0">
                    <a:pos x="55" y="283"/>
                  </a:cxn>
                  <a:cxn ang="0">
                    <a:pos x="35" y="269"/>
                  </a:cxn>
                  <a:cxn ang="0">
                    <a:pos x="19" y="251"/>
                  </a:cxn>
                  <a:cxn ang="0">
                    <a:pos x="6" y="230"/>
                  </a:cxn>
                  <a:cxn ang="0">
                    <a:pos x="0" y="206"/>
                  </a:cxn>
                  <a:cxn ang="0">
                    <a:pos x="0" y="182"/>
                  </a:cxn>
                  <a:cxn ang="0">
                    <a:pos x="6" y="161"/>
                  </a:cxn>
                  <a:cxn ang="0">
                    <a:pos x="19" y="143"/>
                  </a:cxn>
                  <a:cxn ang="0">
                    <a:pos x="87" y="61"/>
                  </a:cxn>
                  <a:cxn ang="0">
                    <a:pos x="114" y="28"/>
                  </a:cxn>
                  <a:cxn ang="0">
                    <a:pos x="127" y="17"/>
                  </a:cxn>
                  <a:cxn ang="0">
                    <a:pos x="142" y="7"/>
                  </a:cxn>
                  <a:cxn ang="0">
                    <a:pos x="159" y="2"/>
                  </a:cxn>
                  <a:cxn ang="0">
                    <a:pos x="178" y="0"/>
                  </a:cxn>
                </a:cxnLst>
                <a:rect l="0" t="0" r="r" b="b"/>
                <a:pathLst>
                  <a:path w="277" h="294">
                    <a:moveTo>
                      <a:pt x="178" y="0"/>
                    </a:moveTo>
                    <a:lnTo>
                      <a:pt x="201" y="2"/>
                    </a:lnTo>
                    <a:lnTo>
                      <a:pt x="222" y="11"/>
                    </a:lnTo>
                    <a:lnTo>
                      <a:pt x="242" y="25"/>
                    </a:lnTo>
                    <a:lnTo>
                      <a:pt x="260" y="43"/>
                    </a:lnTo>
                    <a:lnTo>
                      <a:pt x="271" y="64"/>
                    </a:lnTo>
                    <a:lnTo>
                      <a:pt x="277" y="87"/>
                    </a:lnTo>
                    <a:lnTo>
                      <a:pt x="277" y="110"/>
                    </a:lnTo>
                    <a:lnTo>
                      <a:pt x="272" y="131"/>
                    </a:lnTo>
                    <a:lnTo>
                      <a:pt x="260" y="151"/>
                    </a:lnTo>
                    <a:lnTo>
                      <a:pt x="227" y="189"/>
                    </a:lnTo>
                    <a:lnTo>
                      <a:pt x="164" y="264"/>
                    </a:lnTo>
                    <a:lnTo>
                      <a:pt x="150" y="277"/>
                    </a:lnTo>
                    <a:lnTo>
                      <a:pt x="135" y="287"/>
                    </a:lnTo>
                    <a:lnTo>
                      <a:pt x="118" y="292"/>
                    </a:lnTo>
                    <a:lnTo>
                      <a:pt x="99" y="294"/>
                    </a:lnTo>
                    <a:lnTo>
                      <a:pt x="76" y="292"/>
                    </a:lnTo>
                    <a:lnTo>
                      <a:pt x="55" y="283"/>
                    </a:lnTo>
                    <a:lnTo>
                      <a:pt x="35" y="269"/>
                    </a:lnTo>
                    <a:lnTo>
                      <a:pt x="19" y="251"/>
                    </a:lnTo>
                    <a:lnTo>
                      <a:pt x="6" y="230"/>
                    </a:lnTo>
                    <a:lnTo>
                      <a:pt x="0" y="206"/>
                    </a:lnTo>
                    <a:lnTo>
                      <a:pt x="0" y="182"/>
                    </a:lnTo>
                    <a:lnTo>
                      <a:pt x="6" y="161"/>
                    </a:lnTo>
                    <a:lnTo>
                      <a:pt x="19" y="143"/>
                    </a:lnTo>
                    <a:lnTo>
                      <a:pt x="87" y="61"/>
                    </a:lnTo>
                    <a:lnTo>
                      <a:pt x="114" y="28"/>
                    </a:lnTo>
                    <a:lnTo>
                      <a:pt x="127" y="17"/>
                    </a:lnTo>
                    <a:lnTo>
                      <a:pt x="142" y="7"/>
                    </a:lnTo>
                    <a:lnTo>
                      <a:pt x="159" y="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auto">
              <a:xfrm>
                <a:off x="4991100" y="4835525"/>
                <a:ext cx="561975" cy="582613"/>
              </a:xfrm>
              <a:custGeom>
                <a:avLst/>
                <a:gdLst/>
                <a:ahLst/>
                <a:cxnLst>
                  <a:cxn ang="0">
                    <a:pos x="232" y="0"/>
                  </a:cxn>
                  <a:cxn ang="0">
                    <a:pos x="255" y="2"/>
                  </a:cxn>
                  <a:cxn ang="0">
                    <a:pos x="276" y="7"/>
                  </a:cxn>
                  <a:cxn ang="0">
                    <a:pos x="296" y="17"/>
                  </a:cxn>
                  <a:cxn ang="0">
                    <a:pos x="313" y="30"/>
                  </a:cxn>
                  <a:cxn ang="0">
                    <a:pos x="332" y="49"/>
                  </a:cxn>
                  <a:cxn ang="0">
                    <a:pos x="344" y="73"/>
                  </a:cxn>
                  <a:cxn ang="0">
                    <a:pos x="352" y="98"/>
                  </a:cxn>
                  <a:cxn ang="0">
                    <a:pos x="354" y="123"/>
                  </a:cxn>
                  <a:cxn ang="0">
                    <a:pos x="350" y="148"/>
                  </a:cxn>
                  <a:cxn ang="0">
                    <a:pos x="342" y="172"/>
                  </a:cxn>
                  <a:cxn ang="0">
                    <a:pos x="327" y="194"/>
                  </a:cxn>
                  <a:cxn ang="0">
                    <a:pos x="306" y="216"/>
                  </a:cxn>
                  <a:cxn ang="0">
                    <a:pos x="204" y="331"/>
                  </a:cxn>
                  <a:cxn ang="0">
                    <a:pos x="186" y="348"/>
                  </a:cxn>
                  <a:cxn ang="0">
                    <a:pos x="167" y="359"/>
                  </a:cxn>
                  <a:cxn ang="0">
                    <a:pos x="144" y="365"/>
                  </a:cxn>
                  <a:cxn ang="0">
                    <a:pos x="121" y="367"/>
                  </a:cxn>
                  <a:cxn ang="0">
                    <a:pos x="92" y="364"/>
                  </a:cxn>
                  <a:cxn ang="0">
                    <a:pos x="65" y="354"/>
                  </a:cxn>
                  <a:cxn ang="0">
                    <a:pos x="40" y="336"/>
                  </a:cxn>
                  <a:cxn ang="0">
                    <a:pos x="24" y="319"/>
                  </a:cxn>
                  <a:cxn ang="0">
                    <a:pos x="13" y="300"/>
                  </a:cxn>
                  <a:cxn ang="0">
                    <a:pos x="4" y="278"/>
                  </a:cxn>
                  <a:cxn ang="0">
                    <a:pos x="0" y="256"/>
                  </a:cxn>
                  <a:cxn ang="0">
                    <a:pos x="0" y="233"/>
                  </a:cxn>
                  <a:cxn ang="0">
                    <a:pos x="5" y="212"/>
                  </a:cxn>
                  <a:cxn ang="0">
                    <a:pos x="15" y="192"/>
                  </a:cxn>
                  <a:cxn ang="0">
                    <a:pos x="27" y="174"/>
                  </a:cxn>
                  <a:cxn ang="0">
                    <a:pos x="131" y="57"/>
                  </a:cxn>
                  <a:cxn ang="0">
                    <a:pos x="149" y="36"/>
                  </a:cxn>
                  <a:cxn ang="0">
                    <a:pos x="167" y="20"/>
                  </a:cxn>
                  <a:cxn ang="0">
                    <a:pos x="186" y="8"/>
                  </a:cxn>
                  <a:cxn ang="0">
                    <a:pos x="209" y="2"/>
                  </a:cxn>
                  <a:cxn ang="0">
                    <a:pos x="232" y="0"/>
                  </a:cxn>
                </a:cxnLst>
                <a:rect l="0" t="0" r="r" b="b"/>
                <a:pathLst>
                  <a:path w="354" h="367">
                    <a:moveTo>
                      <a:pt x="232" y="0"/>
                    </a:moveTo>
                    <a:lnTo>
                      <a:pt x="255" y="2"/>
                    </a:lnTo>
                    <a:lnTo>
                      <a:pt x="276" y="7"/>
                    </a:lnTo>
                    <a:lnTo>
                      <a:pt x="296" y="17"/>
                    </a:lnTo>
                    <a:lnTo>
                      <a:pt x="313" y="30"/>
                    </a:lnTo>
                    <a:lnTo>
                      <a:pt x="332" y="49"/>
                    </a:lnTo>
                    <a:lnTo>
                      <a:pt x="344" y="73"/>
                    </a:lnTo>
                    <a:lnTo>
                      <a:pt x="352" y="98"/>
                    </a:lnTo>
                    <a:lnTo>
                      <a:pt x="354" y="123"/>
                    </a:lnTo>
                    <a:lnTo>
                      <a:pt x="350" y="148"/>
                    </a:lnTo>
                    <a:lnTo>
                      <a:pt x="342" y="172"/>
                    </a:lnTo>
                    <a:lnTo>
                      <a:pt x="327" y="194"/>
                    </a:lnTo>
                    <a:lnTo>
                      <a:pt x="306" y="216"/>
                    </a:lnTo>
                    <a:lnTo>
                      <a:pt x="204" y="331"/>
                    </a:lnTo>
                    <a:lnTo>
                      <a:pt x="186" y="348"/>
                    </a:lnTo>
                    <a:lnTo>
                      <a:pt x="167" y="359"/>
                    </a:lnTo>
                    <a:lnTo>
                      <a:pt x="144" y="365"/>
                    </a:lnTo>
                    <a:lnTo>
                      <a:pt x="121" y="367"/>
                    </a:lnTo>
                    <a:lnTo>
                      <a:pt x="92" y="364"/>
                    </a:lnTo>
                    <a:lnTo>
                      <a:pt x="65" y="354"/>
                    </a:lnTo>
                    <a:lnTo>
                      <a:pt x="40" y="336"/>
                    </a:lnTo>
                    <a:lnTo>
                      <a:pt x="24" y="319"/>
                    </a:lnTo>
                    <a:lnTo>
                      <a:pt x="13" y="300"/>
                    </a:lnTo>
                    <a:lnTo>
                      <a:pt x="4" y="278"/>
                    </a:lnTo>
                    <a:lnTo>
                      <a:pt x="0" y="256"/>
                    </a:lnTo>
                    <a:lnTo>
                      <a:pt x="0" y="233"/>
                    </a:lnTo>
                    <a:lnTo>
                      <a:pt x="5" y="212"/>
                    </a:lnTo>
                    <a:lnTo>
                      <a:pt x="15" y="192"/>
                    </a:lnTo>
                    <a:lnTo>
                      <a:pt x="27" y="174"/>
                    </a:lnTo>
                    <a:lnTo>
                      <a:pt x="131" y="57"/>
                    </a:lnTo>
                    <a:lnTo>
                      <a:pt x="149" y="36"/>
                    </a:lnTo>
                    <a:lnTo>
                      <a:pt x="167" y="20"/>
                    </a:lnTo>
                    <a:lnTo>
                      <a:pt x="186" y="8"/>
                    </a:lnTo>
                    <a:lnTo>
                      <a:pt x="209" y="2"/>
                    </a:lnTo>
                    <a:lnTo>
                      <a:pt x="23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3002418" y="812823"/>
            <a:ext cx="6187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47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63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9" name="Group 4108"/>
          <p:cNvGrpSpPr/>
          <p:nvPr/>
        </p:nvGrpSpPr>
        <p:grpSpPr>
          <a:xfrm>
            <a:off x="3649662" y="927100"/>
            <a:ext cx="4846320" cy="4846320"/>
            <a:chOff x="3649663" y="927100"/>
            <a:chExt cx="4402137" cy="4416424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3930651" y="4256087"/>
              <a:ext cx="795337" cy="455612"/>
            </a:xfrm>
            <a:custGeom>
              <a:avLst/>
              <a:gdLst>
                <a:gd name="T0" fmla="*/ 501 w 501"/>
                <a:gd name="T1" fmla="*/ 18 h 287"/>
                <a:gd name="T2" fmla="*/ 232 w 501"/>
                <a:gd name="T3" fmla="*/ 287 h 287"/>
                <a:gd name="T4" fmla="*/ 232 w 501"/>
                <a:gd name="T5" fmla="*/ 287 h 287"/>
                <a:gd name="T6" fmla="*/ 226 w 501"/>
                <a:gd name="T7" fmla="*/ 287 h 287"/>
                <a:gd name="T8" fmla="*/ 0 w 501"/>
                <a:gd name="T9" fmla="*/ 287 h 287"/>
                <a:gd name="T10" fmla="*/ 0 w 501"/>
                <a:gd name="T11" fmla="*/ 269 h 287"/>
                <a:gd name="T12" fmla="*/ 220 w 501"/>
                <a:gd name="T13" fmla="*/ 269 h 287"/>
                <a:gd name="T14" fmla="*/ 489 w 501"/>
                <a:gd name="T15" fmla="*/ 0 h 287"/>
                <a:gd name="T16" fmla="*/ 501 w 501"/>
                <a:gd name="T17" fmla="*/ 18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1" h="287">
                  <a:moveTo>
                    <a:pt x="501" y="18"/>
                  </a:moveTo>
                  <a:lnTo>
                    <a:pt x="232" y="287"/>
                  </a:lnTo>
                  <a:lnTo>
                    <a:pt x="232" y="287"/>
                  </a:lnTo>
                  <a:lnTo>
                    <a:pt x="226" y="287"/>
                  </a:lnTo>
                  <a:lnTo>
                    <a:pt x="0" y="287"/>
                  </a:lnTo>
                  <a:lnTo>
                    <a:pt x="0" y="269"/>
                  </a:lnTo>
                  <a:lnTo>
                    <a:pt x="220" y="269"/>
                  </a:lnTo>
                  <a:lnTo>
                    <a:pt x="489" y="0"/>
                  </a:lnTo>
                  <a:lnTo>
                    <a:pt x="501" y="1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3930651" y="4256087"/>
              <a:ext cx="795337" cy="455612"/>
            </a:xfrm>
            <a:custGeom>
              <a:avLst/>
              <a:gdLst>
                <a:gd name="T0" fmla="*/ 501 w 501"/>
                <a:gd name="T1" fmla="*/ 18 h 287"/>
                <a:gd name="T2" fmla="*/ 232 w 501"/>
                <a:gd name="T3" fmla="*/ 287 h 287"/>
                <a:gd name="T4" fmla="*/ 232 w 501"/>
                <a:gd name="T5" fmla="*/ 287 h 287"/>
                <a:gd name="T6" fmla="*/ 226 w 501"/>
                <a:gd name="T7" fmla="*/ 287 h 287"/>
                <a:gd name="T8" fmla="*/ 0 w 501"/>
                <a:gd name="T9" fmla="*/ 287 h 287"/>
                <a:gd name="T10" fmla="*/ 0 w 501"/>
                <a:gd name="T11" fmla="*/ 269 h 287"/>
                <a:gd name="T12" fmla="*/ 220 w 501"/>
                <a:gd name="T13" fmla="*/ 269 h 287"/>
                <a:gd name="T14" fmla="*/ 489 w 501"/>
                <a:gd name="T15" fmla="*/ 0 h 287"/>
                <a:gd name="T16" fmla="*/ 501 w 501"/>
                <a:gd name="T17" fmla="*/ 18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1" h="287">
                  <a:moveTo>
                    <a:pt x="501" y="18"/>
                  </a:moveTo>
                  <a:lnTo>
                    <a:pt x="232" y="287"/>
                  </a:lnTo>
                  <a:lnTo>
                    <a:pt x="232" y="287"/>
                  </a:lnTo>
                  <a:lnTo>
                    <a:pt x="226" y="287"/>
                  </a:lnTo>
                  <a:lnTo>
                    <a:pt x="0" y="287"/>
                  </a:lnTo>
                  <a:lnTo>
                    <a:pt x="0" y="269"/>
                  </a:lnTo>
                  <a:lnTo>
                    <a:pt x="220" y="269"/>
                  </a:lnTo>
                  <a:lnTo>
                    <a:pt x="489" y="0"/>
                  </a:lnTo>
                  <a:lnTo>
                    <a:pt x="501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3649663" y="3121025"/>
              <a:ext cx="601662" cy="28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3649663" y="3121025"/>
              <a:ext cx="601662" cy="2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3930651" y="1558925"/>
              <a:ext cx="795337" cy="455612"/>
            </a:xfrm>
            <a:custGeom>
              <a:avLst/>
              <a:gdLst>
                <a:gd name="T0" fmla="*/ 489 w 501"/>
                <a:gd name="T1" fmla="*/ 287 h 287"/>
                <a:gd name="T2" fmla="*/ 220 w 501"/>
                <a:gd name="T3" fmla="*/ 24 h 287"/>
                <a:gd name="T4" fmla="*/ 0 w 501"/>
                <a:gd name="T5" fmla="*/ 24 h 287"/>
                <a:gd name="T6" fmla="*/ 0 w 501"/>
                <a:gd name="T7" fmla="*/ 0 h 287"/>
                <a:gd name="T8" fmla="*/ 226 w 501"/>
                <a:gd name="T9" fmla="*/ 0 h 287"/>
                <a:gd name="T10" fmla="*/ 232 w 501"/>
                <a:gd name="T11" fmla="*/ 0 h 287"/>
                <a:gd name="T12" fmla="*/ 232 w 501"/>
                <a:gd name="T13" fmla="*/ 6 h 287"/>
                <a:gd name="T14" fmla="*/ 501 w 501"/>
                <a:gd name="T15" fmla="*/ 275 h 287"/>
                <a:gd name="T16" fmla="*/ 489 w 501"/>
                <a:gd name="T17" fmla="*/ 28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1" h="287">
                  <a:moveTo>
                    <a:pt x="489" y="287"/>
                  </a:moveTo>
                  <a:lnTo>
                    <a:pt x="220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6"/>
                  </a:lnTo>
                  <a:lnTo>
                    <a:pt x="501" y="275"/>
                  </a:lnTo>
                  <a:lnTo>
                    <a:pt x="489" y="28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3930651" y="1558925"/>
              <a:ext cx="795337" cy="455612"/>
            </a:xfrm>
            <a:custGeom>
              <a:avLst/>
              <a:gdLst>
                <a:gd name="T0" fmla="*/ 489 w 501"/>
                <a:gd name="T1" fmla="*/ 287 h 287"/>
                <a:gd name="T2" fmla="*/ 220 w 501"/>
                <a:gd name="T3" fmla="*/ 24 h 287"/>
                <a:gd name="T4" fmla="*/ 0 w 501"/>
                <a:gd name="T5" fmla="*/ 24 h 287"/>
                <a:gd name="T6" fmla="*/ 0 w 501"/>
                <a:gd name="T7" fmla="*/ 0 h 287"/>
                <a:gd name="T8" fmla="*/ 226 w 501"/>
                <a:gd name="T9" fmla="*/ 0 h 287"/>
                <a:gd name="T10" fmla="*/ 232 w 501"/>
                <a:gd name="T11" fmla="*/ 0 h 287"/>
                <a:gd name="T12" fmla="*/ 232 w 501"/>
                <a:gd name="T13" fmla="*/ 6 h 287"/>
                <a:gd name="T14" fmla="*/ 501 w 501"/>
                <a:gd name="T15" fmla="*/ 275 h 287"/>
                <a:gd name="T16" fmla="*/ 489 w 501"/>
                <a:gd name="T17" fmla="*/ 28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1" h="287">
                  <a:moveTo>
                    <a:pt x="489" y="287"/>
                  </a:moveTo>
                  <a:lnTo>
                    <a:pt x="220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6"/>
                  </a:lnTo>
                  <a:lnTo>
                    <a:pt x="501" y="275"/>
                  </a:lnTo>
                  <a:lnTo>
                    <a:pt x="489" y="28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22"/>
            <p:cNvSpPr>
              <a:spLocks noChangeArrowheads="1"/>
            </p:cNvSpPr>
            <p:nvPr/>
          </p:nvSpPr>
          <p:spPr bwMode="auto">
            <a:xfrm>
              <a:off x="5830888" y="927100"/>
              <a:ext cx="39687" cy="6016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>
              <a:off x="5830888" y="4741862"/>
              <a:ext cx="39687" cy="6016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24"/>
            <p:cNvSpPr>
              <a:spLocks noChangeArrowheads="1"/>
            </p:cNvSpPr>
            <p:nvPr/>
          </p:nvSpPr>
          <p:spPr bwMode="auto">
            <a:xfrm>
              <a:off x="5830888" y="4741862"/>
              <a:ext cx="39687" cy="601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5"/>
            <p:cNvSpPr>
              <a:spLocks/>
            </p:cNvSpPr>
            <p:nvPr/>
          </p:nvSpPr>
          <p:spPr bwMode="auto">
            <a:xfrm>
              <a:off x="4416426" y="1858962"/>
              <a:ext cx="1085850" cy="1096962"/>
            </a:xfrm>
            <a:custGeom>
              <a:avLst/>
              <a:gdLst>
                <a:gd name="T0" fmla="*/ 72 w 112"/>
                <a:gd name="T1" fmla="*/ 0 h 113"/>
                <a:gd name="T2" fmla="*/ 0 w 112"/>
                <a:gd name="T3" fmla="*/ 92 h 113"/>
                <a:gd name="T4" fmla="*/ 79 w 112"/>
                <a:gd name="T5" fmla="*/ 113 h 113"/>
                <a:gd name="T6" fmla="*/ 112 w 112"/>
                <a:gd name="T7" fmla="*/ 70 h 113"/>
                <a:gd name="T8" fmla="*/ 72 w 112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3">
                  <a:moveTo>
                    <a:pt x="72" y="0"/>
                  </a:moveTo>
                  <a:cubicBezTo>
                    <a:pt x="37" y="20"/>
                    <a:pt x="11" y="53"/>
                    <a:pt x="0" y="92"/>
                  </a:cubicBezTo>
                  <a:cubicBezTo>
                    <a:pt x="79" y="113"/>
                    <a:pt x="79" y="113"/>
                    <a:pt x="79" y="113"/>
                  </a:cubicBezTo>
                  <a:cubicBezTo>
                    <a:pt x="84" y="95"/>
                    <a:pt x="96" y="80"/>
                    <a:pt x="112" y="70"/>
                  </a:cubicBezTo>
                  <a:cubicBezTo>
                    <a:pt x="72" y="0"/>
                    <a:pt x="72" y="0"/>
                    <a:pt x="72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auto">
            <a:xfrm>
              <a:off x="4367213" y="2751137"/>
              <a:ext cx="882650" cy="1127125"/>
            </a:xfrm>
            <a:custGeom>
              <a:avLst/>
              <a:gdLst>
                <a:gd name="T0" fmla="*/ 5 w 91"/>
                <a:gd name="T1" fmla="*/ 0 h 116"/>
                <a:gd name="T2" fmla="*/ 0 w 91"/>
                <a:gd name="T3" fmla="*/ 40 h 116"/>
                <a:gd name="T4" fmla="*/ 21 w 91"/>
                <a:gd name="T5" fmla="*/ 116 h 116"/>
                <a:gd name="T6" fmla="*/ 91 w 91"/>
                <a:gd name="T7" fmla="*/ 75 h 116"/>
                <a:gd name="T8" fmla="*/ 82 w 91"/>
                <a:gd name="T9" fmla="*/ 40 h 116"/>
                <a:gd name="T10" fmla="*/ 84 w 91"/>
                <a:gd name="T11" fmla="*/ 21 h 116"/>
                <a:gd name="T12" fmla="*/ 5 w 91"/>
                <a:gd name="T1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16">
                  <a:moveTo>
                    <a:pt x="5" y="0"/>
                  </a:moveTo>
                  <a:cubicBezTo>
                    <a:pt x="2" y="13"/>
                    <a:pt x="0" y="26"/>
                    <a:pt x="0" y="40"/>
                  </a:cubicBezTo>
                  <a:cubicBezTo>
                    <a:pt x="0" y="68"/>
                    <a:pt x="8" y="94"/>
                    <a:pt x="21" y="116"/>
                  </a:cubicBezTo>
                  <a:cubicBezTo>
                    <a:pt x="91" y="75"/>
                    <a:pt x="91" y="75"/>
                    <a:pt x="91" y="75"/>
                  </a:cubicBezTo>
                  <a:cubicBezTo>
                    <a:pt x="85" y="65"/>
                    <a:pt x="82" y="53"/>
                    <a:pt x="82" y="40"/>
                  </a:cubicBezTo>
                  <a:cubicBezTo>
                    <a:pt x="82" y="33"/>
                    <a:pt x="83" y="27"/>
                    <a:pt x="84" y="2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auto">
            <a:xfrm>
              <a:off x="4570413" y="3479800"/>
              <a:ext cx="931862" cy="941387"/>
            </a:xfrm>
            <a:custGeom>
              <a:avLst/>
              <a:gdLst>
                <a:gd name="T0" fmla="*/ 0 w 96"/>
                <a:gd name="T1" fmla="*/ 41 h 97"/>
                <a:gd name="T2" fmla="*/ 56 w 96"/>
                <a:gd name="T3" fmla="*/ 97 h 97"/>
                <a:gd name="T4" fmla="*/ 96 w 96"/>
                <a:gd name="T5" fmla="*/ 26 h 97"/>
                <a:gd name="T6" fmla="*/ 70 w 96"/>
                <a:gd name="T7" fmla="*/ 0 h 97"/>
                <a:gd name="T8" fmla="*/ 0 w 96"/>
                <a:gd name="T9" fmla="*/ 4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7">
                  <a:moveTo>
                    <a:pt x="0" y="41"/>
                  </a:moveTo>
                  <a:cubicBezTo>
                    <a:pt x="13" y="64"/>
                    <a:pt x="32" y="83"/>
                    <a:pt x="56" y="97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86" y="20"/>
                    <a:pt x="77" y="11"/>
                    <a:pt x="70" y="0"/>
                  </a:cubicBezTo>
                  <a:cubicBezTo>
                    <a:pt x="0" y="41"/>
                    <a:pt x="0" y="41"/>
                    <a:pt x="0" y="4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auto">
            <a:xfrm>
              <a:off x="5113338" y="3732212"/>
              <a:ext cx="1116012" cy="882650"/>
            </a:xfrm>
            <a:custGeom>
              <a:avLst/>
              <a:gdLst>
                <a:gd name="T0" fmla="*/ 0 w 115"/>
                <a:gd name="T1" fmla="*/ 71 h 91"/>
                <a:gd name="T2" fmla="*/ 76 w 115"/>
                <a:gd name="T3" fmla="*/ 91 h 91"/>
                <a:gd name="T4" fmla="*/ 115 w 115"/>
                <a:gd name="T5" fmla="*/ 86 h 91"/>
                <a:gd name="T6" fmla="*/ 94 w 115"/>
                <a:gd name="T7" fmla="*/ 7 h 91"/>
                <a:gd name="T8" fmla="*/ 76 w 115"/>
                <a:gd name="T9" fmla="*/ 10 h 91"/>
                <a:gd name="T10" fmla="*/ 40 w 115"/>
                <a:gd name="T11" fmla="*/ 0 h 91"/>
                <a:gd name="T12" fmla="*/ 0 w 115"/>
                <a:gd name="T13" fmla="*/ 7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91">
                  <a:moveTo>
                    <a:pt x="0" y="71"/>
                  </a:moveTo>
                  <a:cubicBezTo>
                    <a:pt x="22" y="84"/>
                    <a:pt x="48" y="91"/>
                    <a:pt x="76" y="91"/>
                  </a:cubicBezTo>
                  <a:cubicBezTo>
                    <a:pt x="90" y="91"/>
                    <a:pt x="103" y="90"/>
                    <a:pt x="115" y="86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88" y="9"/>
                    <a:pt x="82" y="10"/>
                    <a:pt x="76" y="10"/>
                  </a:cubicBezTo>
                  <a:cubicBezTo>
                    <a:pt x="63" y="10"/>
                    <a:pt x="51" y="6"/>
                    <a:pt x="40" y="0"/>
                  </a:cubicBezTo>
                  <a:cubicBezTo>
                    <a:pt x="0" y="71"/>
                    <a:pt x="0" y="71"/>
                    <a:pt x="0" y="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auto">
            <a:xfrm>
              <a:off x="6024563" y="3314700"/>
              <a:ext cx="1250950" cy="1252537"/>
            </a:xfrm>
            <a:custGeom>
              <a:avLst/>
              <a:gdLst>
                <a:gd name="T0" fmla="*/ 21 w 129"/>
                <a:gd name="T1" fmla="*/ 129 h 129"/>
                <a:gd name="T2" fmla="*/ 90 w 129"/>
                <a:gd name="T3" fmla="*/ 90 h 129"/>
                <a:gd name="T4" fmla="*/ 129 w 129"/>
                <a:gd name="T5" fmla="*/ 21 h 129"/>
                <a:gd name="T6" fmla="*/ 50 w 129"/>
                <a:gd name="T7" fmla="*/ 0 h 129"/>
                <a:gd name="T8" fmla="*/ 0 w 129"/>
                <a:gd name="T9" fmla="*/ 50 h 129"/>
                <a:gd name="T10" fmla="*/ 21 w 129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129">
                  <a:moveTo>
                    <a:pt x="21" y="129"/>
                  </a:moveTo>
                  <a:cubicBezTo>
                    <a:pt x="48" y="122"/>
                    <a:pt x="71" y="108"/>
                    <a:pt x="90" y="90"/>
                  </a:cubicBezTo>
                  <a:cubicBezTo>
                    <a:pt x="108" y="71"/>
                    <a:pt x="122" y="47"/>
                    <a:pt x="129" y="2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4" y="25"/>
                    <a:pt x="25" y="44"/>
                    <a:pt x="0" y="50"/>
                  </a:cubicBezTo>
                  <a:cubicBezTo>
                    <a:pt x="21" y="129"/>
                    <a:pt x="21" y="129"/>
                    <a:pt x="21" y="12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auto">
            <a:xfrm>
              <a:off x="6510338" y="2751137"/>
              <a:ext cx="814387" cy="766762"/>
            </a:xfrm>
            <a:custGeom>
              <a:avLst/>
              <a:gdLst>
                <a:gd name="T0" fmla="*/ 79 w 84"/>
                <a:gd name="T1" fmla="*/ 79 h 79"/>
                <a:gd name="T2" fmla="*/ 84 w 84"/>
                <a:gd name="T3" fmla="*/ 40 h 79"/>
                <a:gd name="T4" fmla="*/ 79 w 84"/>
                <a:gd name="T5" fmla="*/ 0 h 79"/>
                <a:gd name="T6" fmla="*/ 0 w 84"/>
                <a:gd name="T7" fmla="*/ 21 h 79"/>
                <a:gd name="T8" fmla="*/ 3 w 84"/>
                <a:gd name="T9" fmla="*/ 40 h 79"/>
                <a:gd name="T10" fmla="*/ 0 w 84"/>
                <a:gd name="T11" fmla="*/ 58 h 79"/>
                <a:gd name="T12" fmla="*/ 79 w 84"/>
                <a:gd name="T13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9">
                  <a:moveTo>
                    <a:pt x="79" y="79"/>
                  </a:moveTo>
                  <a:cubicBezTo>
                    <a:pt x="83" y="67"/>
                    <a:pt x="84" y="53"/>
                    <a:pt x="84" y="40"/>
                  </a:cubicBezTo>
                  <a:cubicBezTo>
                    <a:pt x="84" y="26"/>
                    <a:pt x="83" y="13"/>
                    <a:pt x="79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" y="27"/>
                    <a:pt x="3" y="33"/>
                    <a:pt x="3" y="40"/>
                  </a:cubicBezTo>
                  <a:cubicBezTo>
                    <a:pt x="3" y="46"/>
                    <a:pt x="2" y="52"/>
                    <a:pt x="0" y="58"/>
                  </a:cubicBezTo>
                  <a:cubicBezTo>
                    <a:pt x="79" y="79"/>
                    <a:pt x="79" y="79"/>
                    <a:pt x="79" y="79"/>
                  </a:cubicBez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6189663" y="1858962"/>
              <a:ext cx="1085850" cy="1096962"/>
            </a:xfrm>
            <a:custGeom>
              <a:avLst/>
              <a:gdLst>
                <a:gd name="T0" fmla="*/ 112 w 112"/>
                <a:gd name="T1" fmla="*/ 92 h 113"/>
                <a:gd name="T2" fmla="*/ 86 w 112"/>
                <a:gd name="T3" fmla="*/ 39 h 113"/>
                <a:gd name="T4" fmla="*/ 41 w 112"/>
                <a:gd name="T5" fmla="*/ 0 h 113"/>
                <a:gd name="T6" fmla="*/ 0 w 112"/>
                <a:gd name="T7" fmla="*/ 70 h 113"/>
                <a:gd name="T8" fmla="*/ 33 w 112"/>
                <a:gd name="T9" fmla="*/ 113 h 113"/>
                <a:gd name="T10" fmla="*/ 112 w 112"/>
                <a:gd name="T11" fmla="*/ 9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112" y="92"/>
                  </a:moveTo>
                  <a:cubicBezTo>
                    <a:pt x="107" y="73"/>
                    <a:pt x="98" y="54"/>
                    <a:pt x="86" y="39"/>
                  </a:cubicBezTo>
                  <a:cubicBezTo>
                    <a:pt x="74" y="23"/>
                    <a:pt x="58" y="10"/>
                    <a:pt x="41" y="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16" y="80"/>
                    <a:pt x="28" y="95"/>
                    <a:pt x="33" y="113"/>
                  </a:cubicBezTo>
                  <a:cubicBezTo>
                    <a:pt x="112" y="92"/>
                    <a:pt x="112" y="92"/>
                    <a:pt x="112" y="9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5113338" y="1655762"/>
              <a:ext cx="1474787" cy="882650"/>
            </a:xfrm>
            <a:custGeom>
              <a:avLst/>
              <a:gdLst>
                <a:gd name="T0" fmla="*/ 76 w 152"/>
                <a:gd name="T1" fmla="*/ 0 h 91"/>
                <a:gd name="T2" fmla="*/ 0 w 152"/>
                <a:gd name="T3" fmla="*/ 21 h 91"/>
                <a:gd name="T4" fmla="*/ 40 w 152"/>
                <a:gd name="T5" fmla="*/ 91 h 91"/>
                <a:gd name="T6" fmla="*/ 76 w 152"/>
                <a:gd name="T7" fmla="*/ 82 h 91"/>
                <a:gd name="T8" fmla="*/ 111 w 152"/>
                <a:gd name="T9" fmla="*/ 91 h 91"/>
                <a:gd name="T10" fmla="*/ 152 w 152"/>
                <a:gd name="T11" fmla="*/ 21 h 91"/>
                <a:gd name="T12" fmla="*/ 76 w 152"/>
                <a:gd name="T1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1">
                  <a:moveTo>
                    <a:pt x="76" y="0"/>
                  </a:moveTo>
                  <a:cubicBezTo>
                    <a:pt x="48" y="0"/>
                    <a:pt x="22" y="8"/>
                    <a:pt x="0" y="21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51" y="85"/>
                    <a:pt x="63" y="82"/>
                    <a:pt x="76" y="82"/>
                  </a:cubicBezTo>
                  <a:cubicBezTo>
                    <a:pt x="89" y="82"/>
                    <a:pt x="101" y="85"/>
                    <a:pt x="111" y="91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30" y="8"/>
                    <a:pt x="104" y="0"/>
                    <a:pt x="76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3"/>
            <p:cNvSpPr>
              <a:spLocks noEditPoints="1"/>
            </p:cNvSpPr>
            <p:nvPr/>
          </p:nvSpPr>
          <p:spPr bwMode="auto">
            <a:xfrm>
              <a:off x="4367213" y="1655762"/>
              <a:ext cx="2957512" cy="2959099"/>
            </a:xfrm>
            <a:custGeom>
              <a:avLst/>
              <a:gdLst>
                <a:gd name="T0" fmla="*/ 77 w 305"/>
                <a:gd name="T1" fmla="*/ 285 h 305"/>
                <a:gd name="T2" fmla="*/ 0 w 305"/>
                <a:gd name="T3" fmla="*/ 156 h 305"/>
                <a:gd name="T4" fmla="*/ 0 w 305"/>
                <a:gd name="T5" fmla="*/ 156 h 305"/>
                <a:gd name="T6" fmla="*/ 0 w 305"/>
                <a:gd name="T7" fmla="*/ 155 h 305"/>
                <a:gd name="T8" fmla="*/ 0 w 305"/>
                <a:gd name="T9" fmla="*/ 155 h 305"/>
                <a:gd name="T10" fmla="*/ 0 w 305"/>
                <a:gd name="T11" fmla="*/ 155 h 305"/>
                <a:gd name="T12" fmla="*/ 0 w 305"/>
                <a:gd name="T13" fmla="*/ 154 h 305"/>
                <a:gd name="T14" fmla="*/ 0 w 305"/>
                <a:gd name="T15" fmla="*/ 154 h 305"/>
                <a:gd name="T16" fmla="*/ 0 w 305"/>
                <a:gd name="T17" fmla="*/ 154 h 305"/>
                <a:gd name="T18" fmla="*/ 0 w 305"/>
                <a:gd name="T19" fmla="*/ 153 h 305"/>
                <a:gd name="T20" fmla="*/ 0 w 305"/>
                <a:gd name="T21" fmla="*/ 153 h 305"/>
                <a:gd name="T22" fmla="*/ 0 w 305"/>
                <a:gd name="T23" fmla="*/ 153 h 305"/>
                <a:gd name="T24" fmla="*/ 0 w 305"/>
                <a:gd name="T25" fmla="*/ 152 h 305"/>
                <a:gd name="T26" fmla="*/ 0 w 305"/>
                <a:gd name="T27" fmla="*/ 152 h 305"/>
                <a:gd name="T28" fmla="*/ 0 w 305"/>
                <a:gd name="T29" fmla="*/ 152 h 305"/>
                <a:gd name="T30" fmla="*/ 5 w 305"/>
                <a:gd name="T31" fmla="*/ 113 h 305"/>
                <a:gd name="T32" fmla="*/ 82 w 305"/>
                <a:gd name="T33" fmla="*/ 29 h 305"/>
                <a:gd name="T34" fmla="*/ 146 w 305"/>
                <a:gd name="T35" fmla="*/ 0 h 305"/>
                <a:gd name="T36" fmla="*/ 147 w 305"/>
                <a:gd name="T37" fmla="*/ 0 h 305"/>
                <a:gd name="T38" fmla="*/ 147 w 305"/>
                <a:gd name="T39" fmla="*/ 0 h 305"/>
                <a:gd name="T40" fmla="*/ 148 w 305"/>
                <a:gd name="T41" fmla="*/ 0 h 305"/>
                <a:gd name="T42" fmla="*/ 224 w 305"/>
                <a:gd name="T43" fmla="*/ 29 h 305"/>
                <a:gd name="T44" fmla="*/ 300 w 305"/>
                <a:gd name="T45" fmla="*/ 113 h 305"/>
                <a:gd name="T46" fmla="*/ 305 w 305"/>
                <a:gd name="T47" fmla="*/ 152 h 305"/>
                <a:gd name="T48" fmla="*/ 148 w 305"/>
                <a:gd name="T49" fmla="*/ 0 h 305"/>
                <a:gd name="T50" fmla="*/ 157 w 305"/>
                <a:gd name="T51" fmla="*/ 0 h 305"/>
                <a:gd name="T52" fmla="*/ 148 w 305"/>
                <a:gd name="T53" fmla="*/ 0 h 305"/>
                <a:gd name="T54" fmla="*/ 149 w 305"/>
                <a:gd name="T55" fmla="*/ 0 h 305"/>
                <a:gd name="T56" fmla="*/ 149 w 305"/>
                <a:gd name="T57" fmla="*/ 0 h 305"/>
                <a:gd name="T58" fmla="*/ 157 w 305"/>
                <a:gd name="T59" fmla="*/ 0 h 305"/>
                <a:gd name="T60" fmla="*/ 149 w 305"/>
                <a:gd name="T61" fmla="*/ 0 h 305"/>
                <a:gd name="T62" fmla="*/ 149 w 305"/>
                <a:gd name="T63" fmla="*/ 0 h 305"/>
                <a:gd name="T64" fmla="*/ 156 w 305"/>
                <a:gd name="T65" fmla="*/ 0 h 305"/>
                <a:gd name="T66" fmla="*/ 150 w 305"/>
                <a:gd name="T67" fmla="*/ 0 h 305"/>
                <a:gd name="T68" fmla="*/ 150 w 305"/>
                <a:gd name="T69" fmla="*/ 0 h 305"/>
                <a:gd name="T70" fmla="*/ 156 w 305"/>
                <a:gd name="T71" fmla="*/ 0 h 305"/>
                <a:gd name="T72" fmla="*/ 150 w 305"/>
                <a:gd name="T73" fmla="*/ 0 h 305"/>
                <a:gd name="T74" fmla="*/ 150 w 305"/>
                <a:gd name="T75" fmla="*/ 0 h 305"/>
                <a:gd name="T76" fmla="*/ 155 w 305"/>
                <a:gd name="T77" fmla="*/ 0 h 305"/>
                <a:gd name="T78" fmla="*/ 151 w 305"/>
                <a:gd name="T79" fmla="*/ 0 h 305"/>
                <a:gd name="T80" fmla="*/ 151 w 305"/>
                <a:gd name="T81" fmla="*/ 0 h 305"/>
                <a:gd name="T82" fmla="*/ 155 w 305"/>
                <a:gd name="T83" fmla="*/ 0 h 305"/>
                <a:gd name="T84" fmla="*/ 151 w 305"/>
                <a:gd name="T85" fmla="*/ 0 h 305"/>
                <a:gd name="T86" fmla="*/ 151 w 305"/>
                <a:gd name="T87" fmla="*/ 0 h 305"/>
                <a:gd name="T88" fmla="*/ 154 w 305"/>
                <a:gd name="T89" fmla="*/ 0 h 305"/>
                <a:gd name="T90" fmla="*/ 152 w 305"/>
                <a:gd name="T91" fmla="*/ 0 h 305"/>
                <a:gd name="T92" fmla="*/ 152 w 305"/>
                <a:gd name="T93" fmla="*/ 0 h 305"/>
                <a:gd name="T94" fmla="*/ 154 w 305"/>
                <a:gd name="T95" fmla="*/ 0 h 305"/>
                <a:gd name="T96" fmla="*/ 152 w 305"/>
                <a:gd name="T97" fmla="*/ 0 h 305"/>
                <a:gd name="T98" fmla="*/ 152 w 305"/>
                <a:gd name="T99" fmla="*/ 0 h 305"/>
                <a:gd name="T100" fmla="*/ 153 w 305"/>
                <a:gd name="T101" fmla="*/ 0 h 305"/>
                <a:gd name="T102" fmla="*/ 153 w 305"/>
                <a:gd name="T10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5" h="305">
                  <a:moveTo>
                    <a:pt x="0" y="156"/>
                  </a:moveTo>
                  <a:cubicBezTo>
                    <a:pt x="2" y="237"/>
                    <a:pt x="67" y="302"/>
                    <a:pt x="147" y="305"/>
                  </a:cubicBezTo>
                  <a:cubicBezTo>
                    <a:pt x="121" y="304"/>
                    <a:pt x="97" y="297"/>
                    <a:pt x="77" y="285"/>
                  </a:cubicBezTo>
                  <a:cubicBezTo>
                    <a:pt x="77" y="285"/>
                    <a:pt x="77" y="285"/>
                    <a:pt x="77" y="285"/>
                  </a:cubicBezTo>
                  <a:cubicBezTo>
                    <a:pt x="53" y="271"/>
                    <a:pt x="34" y="252"/>
                    <a:pt x="21" y="229"/>
                  </a:cubicBezTo>
                  <a:cubicBezTo>
                    <a:pt x="21" y="229"/>
                    <a:pt x="21" y="229"/>
                    <a:pt x="21" y="229"/>
                  </a:cubicBezTo>
                  <a:cubicBezTo>
                    <a:pt x="8" y="208"/>
                    <a:pt x="1" y="183"/>
                    <a:pt x="0" y="156"/>
                  </a:cubicBezTo>
                  <a:moveTo>
                    <a:pt x="0" y="156"/>
                  </a:move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moveTo>
                    <a:pt x="0" y="156"/>
                  </a:move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moveTo>
                    <a:pt x="0" y="155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moveTo>
                    <a:pt x="0" y="155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moveTo>
                    <a:pt x="0" y="155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moveTo>
                    <a:pt x="0" y="155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moveTo>
                    <a:pt x="0" y="154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moveTo>
                    <a:pt x="0" y="154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moveTo>
                    <a:pt x="0" y="154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moveTo>
                    <a:pt x="0" y="154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moveTo>
                    <a:pt x="0" y="153"/>
                  </a:moveTo>
                  <a:cubicBezTo>
                    <a:pt x="0" y="153"/>
                    <a:pt x="0" y="153"/>
                    <a:pt x="0" y="154"/>
                  </a:cubicBezTo>
                  <a:cubicBezTo>
                    <a:pt x="0" y="153"/>
                    <a:pt x="0" y="153"/>
                    <a:pt x="0" y="153"/>
                  </a:cubicBezTo>
                  <a:moveTo>
                    <a:pt x="0" y="153"/>
                  </a:move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moveTo>
                    <a:pt x="0" y="153"/>
                  </a:move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moveTo>
                    <a:pt x="0" y="152"/>
                  </a:move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2"/>
                    <a:pt x="0" y="152"/>
                  </a:cubicBezTo>
                  <a:moveTo>
                    <a:pt x="0" y="15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moveTo>
                    <a:pt x="0" y="15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moveTo>
                    <a:pt x="0" y="15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moveTo>
                    <a:pt x="0" y="151"/>
                  </a:moveTo>
                  <a:cubicBezTo>
                    <a:pt x="0" y="151"/>
                    <a:pt x="0" y="151"/>
                    <a:pt x="0" y="152"/>
                  </a:cubicBezTo>
                  <a:cubicBezTo>
                    <a:pt x="0" y="151"/>
                    <a:pt x="0" y="151"/>
                    <a:pt x="0" y="151"/>
                  </a:cubicBezTo>
                  <a:moveTo>
                    <a:pt x="146" y="0"/>
                  </a:moveTo>
                  <a:cubicBezTo>
                    <a:pt x="66" y="4"/>
                    <a:pt x="1" y="70"/>
                    <a:pt x="0" y="151"/>
                  </a:cubicBezTo>
                  <a:cubicBezTo>
                    <a:pt x="0" y="138"/>
                    <a:pt x="2" y="125"/>
                    <a:pt x="5" y="113"/>
                  </a:cubicBezTo>
                  <a:cubicBezTo>
                    <a:pt x="5" y="113"/>
                    <a:pt x="5" y="113"/>
                    <a:pt x="5" y="113"/>
                  </a:cubicBezTo>
                  <a:cubicBezTo>
                    <a:pt x="16" y="74"/>
                    <a:pt x="42" y="41"/>
                    <a:pt x="77" y="21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97" y="9"/>
                    <a:pt x="121" y="1"/>
                    <a:pt x="146" y="0"/>
                  </a:cubicBezTo>
                  <a:moveTo>
                    <a:pt x="147" y="0"/>
                  </a:moveTo>
                  <a:cubicBezTo>
                    <a:pt x="147" y="0"/>
                    <a:pt x="147" y="0"/>
                    <a:pt x="146" y="0"/>
                  </a:cubicBezTo>
                  <a:cubicBezTo>
                    <a:pt x="147" y="0"/>
                    <a:pt x="147" y="0"/>
                    <a:pt x="147" y="0"/>
                  </a:cubicBezTo>
                  <a:moveTo>
                    <a:pt x="14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moveTo>
                    <a:pt x="14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moveTo>
                    <a:pt x="14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moveTo>
                    <a:pt x="148" y="0"/>
                  </a:move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48" y="0"/>
                    <a:pt x="148" y="0"/>
                  </a:cubicBezTo>
                  <a:moveTo>
                    <a:pt x="158" y="0"/>
                  </a:moveTo>
                  <a:cubicBezTo>
                    <a:pt x="184" y="1"/>
                    <a:pt x="208" y="8"/>
                    <a:pt x="229" y="21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29" y="21"/>
                    <a:pt x="229" y="21"/>
                    <a:pt x="229" y="21"/>
                  </a:cubicBezTo>
                  <a:cubicBezTo>
                    <a:pt x="246" y="31"/>
                    <a:pt x="262" y="44"/>
                    <a:pt x="274" y="60"/>
                  </a:cubicBezTo>
                  <a:cubicBezTo>
                    <a:pt x="286" y="75"/>
                    <a:pt x="295" y="94"/>
                    <a:pt x="300" y="113"/>
                  </a:cubicBezTo>
                  <a:cubicBezTo>
                    <a:pt x="291" y="116"/>
                    <a:pt x="291" y="116"/>
                    <a:pt x="291" y="116"/>
                  </a:cubicBezTo>
                  <a:cubicBezTo>
                    <a:pt x="291" y="116"/>
                    <a:pt x="291" y="116"/>
                    <a:pt x="291" y="116"/>
                  </a:cubicBezTo>
                  <a:cubicBezTo>
                    <a:pt x="300" y="113"/>
                    <a:pt x="300" y="113"/>
                    <a:pt x="300" y="113"/>
                  </a:cubicBezTo>
                  <a:cubicBezTo>
                    <a:pt x="304" y="125"/>
                    <a:pt x="305" y="138"/>
                    <a:pt x="305" y="152"/>
                  </a:cubicBezTo>
                  <a:cubicBezTo>
                    <a:pt x="305" y="70"/>
                    <a:pt x="239" y="3"/>
                    <a:pt x="158" y="0"/>
                  </a:cubicBezTo>
                  <a:moveTo>
                    <a:pt x="148" y="0"/>
                  </a:move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48" y="0"/>
                    <a:pt x="148" y="0"/>
                  </a:cubicBezTo>
                  <a:moveTo>
                    <a:pt x="148" y="0"/>
                  </a:move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48" y="0"/>
                    <a:pt x="148" y="0"/>
                  </a:cubicBezTo>
                  <a:moveTo>
                    <a:pt x="157" y="0"/>
                  </a:moveTo>
                  <a:cubicBezTo>
                    <a:pt x="158" y="0"/>
                    <a:pt x="158" y="0"/>
                    <a:pt x="158" y="0"/>
                  </a:cubicBezTo>
                  <a:cubicBezTo>
                    <a:pt x="158" y="0"/>
                    <a:pt x="158" y="0"/>
                    <a:pt x="157" y="0"/>
                  </a:cubicBezTo>
                  <a:moveTo>
                    <a:pt x="148" y="0"/>
                  </a:move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48" y="0"/>
                    <a:pt x="148" y="0"/>
                  </a:cubicBezTo>
                  <a:moveTo>
                    <a:pt x="149" y="0"/>
                  </a:move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moveTo>
                    <a:pt x="157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7" y="0"/>
                    <a:pt x="157" y="0"/>
                    <a:pt x="157" y="0"/>
                  </a:cubicBezTo>
                  <a:moveTo>
                    <a:pt x="149" y="0"/>
                  </a:move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moveTo>
                    <a:pt x="157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7" y="0"/>
                    <a:pt x="157" y="0"/>
                    <a:pt x="157" y="0"/>
                  </a:cubicBezTo>
                  <a:moveTo>
                    <a:pt x="149" y="0"/>
                  </a:move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moveTo>
                    <a:pt x="156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7" y="0"/>
                    <a:pt x="157" y="0"/>
                    <a:pt x="156" y="0"/>
                  </a:cubicBezTo>
                  <a:moveTo>
                    <a:pt x="149" y="0"/>
                  </a:move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moveTo>
                    <a:pt x="156" y="0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moveTo>
                    <a:pt x="156" y="0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moveTo>
                    <a:pt x="156" y="0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moveTo>
                    <a:pt x="156" y="0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moveTo>
                    <a:pt x="155" y="0"/>
                  </a:move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moveTo>
                    <a:pt x="151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moveTo>
                    <a:pt x="155" y="0"/>
                  </a:move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moveTo>
                    <a:pt x="151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moveTo>
                    <a:pt x="155" y="0"/>
                  </a:move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moveTo>
                    <a:pt x="151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moveTo>
                    <a:pt x="155" y="0"/>
                  </a:move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moveTo>
                    <a:pt x="151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moveTo>
                    <a:pt x="154" y="0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154" y="0"/>
                    <a:pt x="154" y="0"/>
                    <a:pt x="154" y="0"/>
                  </a:cubicBezTo>
                  <a:moveTo>
                    <a:pt x="152" y="0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moveTo>
                    <a:pt x="154" y="0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154" y="0"/>
                    <a:pt x="154" y="0"/>
                    <a:pt x="154" y="0"/>
                  </a:cubicBezTo>
                  <a:moveTo>
                    <a:pt x="152" y="0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moveTo>
                    <a:pt x="154" y="0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154" y="0"/>
                    <a:pt x="154" y="0"/>
                    <a:pt x="154" y="0"/>
                  </a:cubicBezTo>
                  <a:moveTo>
                    <a:pt x="152" y="0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moveTo>
                    <a:pt x="154" y="0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154" y="0"/>
                    <a:pt x="154" y="0"/>
                    <a:pt x="154" y="0"/>
                  </a:cubicBezTo>
                  <a:moveTo>
                    <a:pt x="152" y="0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moveTo>
                    <a:pt x="153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moveTo>
                    <a:pt x="153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moveTo>
                    <a:pt x="153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</a:path>
              </a:pathLst>
            </a:cu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4416426" y="1858962"/>
              <a:ext cx="746125" cy="922337"/>
            </a:xfrm>
            <a:custGeom>
              <a:avLst/>
              <a:gdLst>
                <a:gd name="T0" fmla="*/ 72 w 77"/>
                <a:gd name="T1" fmla="*/ 0 h 95"/>
                <a:gd name="T2" fmla="*/ 0 w 77"/>
                <a:gd name="T3" fmla="*/ 92 h 95"/>
                <a:gd name="T4" fmla="*/ 10 w 77"/>
                <a:gd name="T5" fmla="*/ 95 h 95"/>
                <a:gd name="T6" fmla="*/ 77 w 77"/>
                <a:gd name="T7" fmla="*/ 8 h 95"/>
                <a:gd name="T8" fmla="*/ 72 w 77"/>
                <a:gd name="T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95">
                  <a:moveTo>
                    <a:pt x="72" y="0"/>
                  </a:moveTo>
                  <a:cubicBezTo>
                    <a:pt x="37" y="20"/>
                    <a:pt x="11" y="53"/>
                    <a:pt x="0" y="92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0" y="58"/>
                    <a:pt x="44" y="27"/>
                    <a:pt x="77" y="8"/>
                  </a:cubicBezTo>
                  <a:cubicBezTo>
                    <a:pt x="72" y="0"/>
                    <a:pt x="72" y="0"/>
                    <a:pt x="72" y="0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auto">
            <a:xfrm>
              <a:off x="4367213" y="2751137"/>
              <a:ext cx="280987" cy="1127125"/>
            </a:xfrm>
            <a:custGeom>
              <a:avLst/>
              <a:gdLst>
                <a:gd name="T0" fmla="*/ 5 w 29"/>
                <a:gd name="T1" fmla="*/ 0 h 116"/>
                <a:gd name="T2" fmla="*/ 0 w 29"/>
                <a:gd name="T3" fmla="*/ 38 h 116"/>
                <a:gd name="T4" fmla="*/ 0 w 29"/>
                <a:gd name="T5" fmla="*/ 38 h 116"/>
                <a:gd name="T6" fmla="*/ 0 w 29"/>
                <a:gd name="T7" fmla="*/ 39 h 116"/>
                <a:gd name="T8" fmla="*/ 0 w 29"/>
                <a:gd name="T9" fmla="*/ 39 h 116"/>
                <a:gd name="T10" fmla="*/ 0 w 29"/>
                <a:gd name="T11" fmla="*/ 39 h 116"/>
                <a:gd name="T12" fmla="*/ 0 w 29"/>
                <a:gd name="T13" fmla="*/ 39 h 116"/>
                <a:gd name="T14" fmla="*/ 0 w 29"/>
                <a:gd name="T15" fmla="*/ 39 h 116"/>
                <a:gd name="T16" fmla="*/ 0 w 29"/>
                <a:gd name="T17" fmla="*/ 39 h 116"/>
                <a:gd name="T18" fmla="*/ 0 w 29"/>
                <a:gd name="T19" fmla="*/ 39 h 116"/>
                <a:gd name="T20" fmla="*/ 0 w 29"/>
                <a:gd name="T21" fmla="*/ 39 h 116"/>
                <a:gd name="T22" fmla="*/ 0 w 29"/>
                <a:gd name="T23" fmla="*/ 40 h 116"/>
                <a:gd name="T24" fmla="*/ 0 w 29"/>
                <a:gd name="T25" fmla="*/ 40 h 116"/>
                <a:gd name="T26" fmla="*/ 0 w 29"/>
                <a:gd name="T27" fmla="*/ 40 h 116"/>
                <a:gd name="T28" fmla="*/ 0 w 29"/>
                <a:gd name="T29" fmla="*/ 40 h 116"/>
                <a:gd name="T30" fmla="*/ 0 w 29"/>
                <a:gd name="T31" fmla="*/ 40 h 116"/>
                <a:gd name="T32" fmla="*/ 0 w 29"/>
                <a:gd name="T33" fmla="*/ 40 h 116"/>
                <a:gd name="T34" fmla="*/ 0 w 29"/>
                <a:gd name="T35" fmla="*/ 40 h 116"/>
                <a:gd name="T36" fmla="*/ 0 w 29"/>
                <a:gd name="T37" fmla="*/ 40 h 116"/>
                <a:gd name="T38" fmla="*/ 0 w 29"/>
                <a:gd name="T39" fmla="*/ 41 h 116"/>
                <a:gd name="T40" fmla="*/ 0 w 29"/>
                <a:gd name="T41" fmla="*/ 41 h 116"/>
                <a:gd name="T42" fmla="*/ 0 w 29"/>
                <a:gd name="T43" fmla="*/ 41 h 116"/>
                <a:gd name="T44" fmla="*/ 0 w 29"/>
                <a:gd name="T45" fmla="*/ 41 h 116"/>
                <a:gd name="T46" fmla="*/ 0 w 29"/>
                <a:gd name="T47" fmla="*/ 41 h 116"/>
                <a:gd name="T48" fmla="*/ 0 w 29"/>
                <a:gd name="T49" fmla="*/ 41 h 116"/>
                <a:gd name="T50" fmla="*/ 0 w 29"/>
                <a:gd name="T51" fmla="*/ 41 h 116"/>
                <a:gd name="T52" fmla="*/ 0 w 29"/>
                <a:gd name="T53" fmla="*/ 41 h 116"/>
                <a:gd name="T54" fmla="*/ 0 w 29"/>
                <a:gd name="T55" fmla="*/ 41 h 116"/>
                <a:gd name="T56" fmla="*/ 0 w 29"/>
                <a:gd name="T57" fmla="*/ 42 h 116"/>
                <a:gd name="T58" fmla="*/ 0 w 29"/>
                <a:gd name="T59" fmla="*/ 42 h 116"/>
                <a:gd name="T60" fmla="*/ 0 w 29"/>
                <a:gd name="T61" fmla="*/ 42 h 116"/>
                <a:gd name="T62" fmla="*/ 0 w 29"/>
                <a:gd name="T63" fmla="*/ 42 h 116"/>
                <a:gd name="T64" fmla="*/ 0 w 29"/>
                <a:gd name="T65" fmla="*/ 42 h 116"/>
                <a:gd name="T66" fmla="*/ 0 w 29"/>
                <a:gd name="T67" fmla="*/ 42 h 116"/>
                <a:gd name="T68" fmla="*/ 0 w 29"/>
                <a:gd name="T69" fmla="*/ 42 h 116"/>
                <a:gd name="T70" fmla="*/ 0 w 29"/>
                <a:gd name="T71" fmla="*/ 42 h 116"/>
                <a:gd name="T72" fmla="*/ 0 w 29"/>
                <a:gd name="T73" fmla="*/ 43 h 116"/>
                <a:gd name="T74" fmla="*/ 0 w 29"/>
                <a:gd name="T75" fmla="*/ 43 h 116"/>
                <a:gd name="T76" fmla="*/ 0 w 29"/>
                <a:gd name="T77" fmla="*/ 43 h 116"/>
                <a:gd name="T78" fmla="*/ 0 w 29"/>
                <a:gd name="T79" fmla="*/ 43 h 116"/>
                <a:gd name="T80" fmla="*/ 0 w 29"/>
                <a:gd name="T81" fmla="*/ 43 h 116"/>
                <a:gd name="T82" fmla="*/ 21 w 29"/>
                <a:gd name="T83" fmla="*/ 116 h 116"/>
                <a:gd name="T84" fmla="*/ 21 w 29"/>
                <a:gd name="T85" fmla="*/ 116 h 116"/>
                <a:gd name="T86" fmla="*/ 21 w 29"/>
                <a:gd name="T87" fmla="*/ 116 h 116"/>
                <a:gd name="T88" fmla="*/ 29 w 29"/>
                <a:gd name="T89" fmla="*/ 111 h 116"/>
                <a:gd name="T90" fmla="*/ 10 w 29"/>
                <a:gd name="T91" fmla="*/ 40 h 116"/>
                <a:gd name="T92" fmla="*/ 15 w 29"/>
                <a:gd name="T93" fmla="*/ 3 h 116"/>
                <a:gd name="T94" fmla="*/ 5 w 29"/>
                <a:gd name="T9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" h="116">
                  <a:moveTo>
                    <a:pt x="5" y="0"/>
                  </a:moveTo>
                  <a:cubicBezTo>
                    <a:pt x="2" y="12"/>
                    <a:pt x="0" y="25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70"/>
                    <a:pt x="8" y="95"/>
                    <a:pt x="21" y="116"/>
                  </a:cubicBezTo>
                  <a:cubicBezTo>
                    <a:pt x="21" y="116"/>
                    <a:pt x="21" y="116"/>
                    <a:pt x="21" y="116"/>
                  </a:cubicBezTo>
                  <a:cubicBezTo>
                    <a:pt x="21" y="116"/>
                    <a:pt x="21" y="116"/>
                    <a:pt x="21" y="116"/>
                  </a:cubicBezTo>
                  <a:cubicBezTo>
                    <a:pt x="29" y="111"/>
                    <a:pt x="29" y="111"/>
                    <a:pt x="29" y="111"/>
                  </a:cubicBezTo>
                  <a:cubicBezTo>
                    <a:pt x="17" y="90"/>
                    <a:pt x="10" y="66"/>
                    <a:pt x="10" y="40"/>
                  </a:cubicBezTo>
                  <a:cubicBezTo>
                    <a:pt x="10" y="27"/>
                    <a:pt x="12" y="15"/>
                    <a:pt x="15" y="3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4570413" y="3829049"/>
              <a:ext cx="592137" cy="592137"/>
            </a:xfrm>
            <a:custGeom>
              <a:avLst/>
              <a:gdLst>
                <a:gd name="T0" fmla="*/ 8 w 61"/>
                <a:gd name="T1" fmla="*/ 0 h 61"/>
                <a:gd name="T2" fmla="*/ 0 w 61"/>
                <a:gd name="T3" fmla="*/ 5 h 61"/>
                <a:gd name="T4" fmla="*/ 0 w 61"/>
                <a:gd name="T5" fmla="*/ 5 h 61"/>
                <a:gd name="T6" fmla="*/ 56 w 61"/>
                <a:gd name="T7" fmla="*/ 61 h 61"/>
                <a:gd name="T8" fmla="*/ 56 w 61"/>
                <a:gd name="T9" fmla="*/ 61 h 61"/>
                <a:gd name="T10" fmla="*/ 56 w 61"/>
                <a:gd name="T11" fmla="*/ 61 h 61"/>
                <a:gd name="T12" fmla="*/ 61 w 61"/>
                <a:gd name="T13" fmla="*/ 52 h 61"/>
                <a:gd name="T14" fmla="*/ 8 w 6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1">
                  <a:moveTo>
                    <a:pt x="8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28"/>
                    <a:pt x="32" y="47"/>
                    <a:pt x="56" y="61"/>
                  </a:cubicBezTo>
                  <a:cubicBezTo>
                    <a:pt x="56" y="61"/>
                    <a:pt x="56" y="61"/>
                    <a:pt x="56" y="61"/>
                  </a:cubicBezTo>
                  <a:cubicBezTo>
                    <a:pt x="56" y="61"/>
                    <a:pt x="56" y="61"/>
                    <a:pt x="56" y="6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39" y="40"/>
                    <a:pt x="21" y="22"/>
                    <a:pt x="8" y="0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7"/>
            <p:cNvSpPr>
              <a:spLocks noEditPoints="1"/>
            </p:cNvSpPr>
            <p:nvPr/>
          </p:nvSpPr>
          <p:spPr bwMode="auto">
            <a:xfrm>
              <a:off x="5792788" y="3130550"/>
              <a:ext cx="1531937" cy="1484312"/>
            </a:xfrm>
            <a:custGeom>
              <a:avLst/>
              <a:gdLst>
                <a:gd name="T0" fmla="*/ 6 w 158"/>
                <a:gd name="T1" fmla="*/ 153 h 153"/>
                <a:gd name="T2" fmla="*/ 6 w 158"/>
                <a:gd name="T3" fmla="*/ 153 h 153"/>
                <a:gd name="T4" fmla="*/ 6 w 158"/>
                <a:gd name="T5" fmla="*/ 153 h 153"/>
                <a:gd name="T6" fmla="*/ 5 w 158"/>
                <a:gd name="T7" fmla="*/ 153 h 153"/>
                <a:gd name="T8" fmla="*/ 6 w 158"/>
                <a:gd name="T9" fmla="*/ 153 h 153"/>
                <a:gd name="T10" fmla="*/ 6 w 158"/>
                <a:gd name="T11" fmla="*/ 153 h 153"/>
                <a:gd name="T12" fmla="*/ 5 w 158"/>
                <a:gd name="T13" fmla="*/ 153 h 153"/>
                <a:gd name="T14" fmla="*/ 7 w 158"/>
                <a:gd name="T15" fmla="*/ 153 h 153"/>
                <a:gd name="T16" fmla="*/ 7 w 158"/>
                <a:gd name="T17" fmla="*/ 153 h 153"/>
                <a:gd name="T18" fmla="*/ 5 w 158"/>
                <a:gd name="T19" fmla="*/ 153 h 153"/>
                <a:gd name="T20" fmla="*/ 7 w 158"/>
                <a:gd name="T21" fmla="*/ 153 h 153"/>
                <a:gd name="T22" fmla="*/ 7 w 158"/>
                <a:gd name="T23" fmla="*/ 153 h 153"/>
                <a:gd name="T24" fmla="*/ 5 w 158"/>
                <a:gd name="T25" fmla="*/ 153 h 153"/>
                <a:gd name="T26" fmla="*/ 7 w 158"/>
                <a:gd name="T27" fmla="*/ 153 h 153"/>
                <a:gd name="T28" fmla="*/ 7 w 158"/>
                <a:gd name="T29" fmla="*/ 153 h 153"/>
                <a:gd name="T30" fmla="*/ 4 w 158"/>
                <a:gd name="T31" fmla="*/ 153 h 153"/>
                <a:gd name="T32" fmla="*/ 7 w 158"/>
                <a:gd name="T33" fmla="*/ 153 h 153"/>
                <a:gd name="T34" fmla="*/ 7 w 158"/>
                <a:gd name="T35" fmla="*/ 153 h 153"/>
                <a:gd name="T36" fmla="*/ 4 w 158"/>
                <a:gd name="T37" fmla="*/ 153 h 153"/>
                <a:gd name="T38" fmla="*/ 4 w 158"/>
                <a:gd name="T39" fmla="*/ 153 h 153"/>
                <a:gd name="T40" fmla="*/ 4 w 158"/>
                <a:gd name="T41" fmla="*/ 153 h 153"/>
                <a:gd name="T42" fmla="*/ 4 w 158"/>
                <a:gd name="T43" fmla="*/ 153 h 153"/>
                <a:gd name="T44" fmla="*/ 3 w 158"/>
                <a:gd name="T45" fmla="*/ 153 h 153"/>
                <a:gd name="T46" fmla="*/ 3 w 158"/>
                <a:gd name="T47" fmla="*/ 153 h 153"/>
                <a:gd name="T48" fmla="*/ 3 w 158"/>
                <a:gd name="T49" fmla="*/ 153 h 153"/>
                <a:gd name="T50" fmla="*/ 3 w 158"/>
                <a:gd name="T51" fmla="*/ 153 h 153"/>
                <a:gd name="T52" fmla="*/ 3 w 158"/>
                <a:gd name="T53" fmla="*/ 153 h 153"/>
                <a:gd name="T54" fmla="*/ 3 w 158"/>
                <a:gd name="T55" fmla="*/ 153 h 153"/>
                <a:gd name="T56" fmla="*/ 2 w 158"/>
                <a:gd name="T57" fmla="*/ 153 h 153"/>
                <a:gd name="T58" fmla="*/ 2 w 158"/>
                <a:gd name="T59" fmla="*/ 153 h 153"/>
                <a:gd name="T60" fmla="*/ 2 w 158"/>
                <a:gd name="T61" fmla="*/ 153 h 153"/>
                <a:gd name="T62" fmla="*/ 2 w 158"/>
                <a:gd name="T63" fmla="*/ 153 h 153"/>
                <a:gd name="T64" fmla="*/ 2 w 158"/>
                <a:gd name="T65" fmla="*/ 153 h 153"/>
                <a:gd name="T66" fmla="*/ 2 w 158"/>
                <a:gd name="T67" fmla="*/ 153 h 153"/>
                <a:gd name="T68" fmla="*/ 1 w 158"/>
                <a:gd name="T69" fmla="*/ 153 h 153"/>
                <a:gd name="T70" fmla="*/ 1 w 158"/>
                <a:gd name="T71" fmla="*/ 153 h 153"/>
                <a:gd name="T72" fmla="*/ 1 w 158"/>
                <a:gd name="T73" fmla="*/ 153 h 153"/>
                <a:gd name="T74" fmla="*/ 1 w 158"/>
                <a:gd name="T75" fmla="*/ 153 h 153"/>
                <a:gd name="T76" fmla="*/ 1 w 158"/>
                <a:gd name="T77" fmla="*/ 153 h 153"/>
                <a:gd name="T78" fmla="*/ 1 w 158"/>
                <a:gd name="T79" fmla="*/ 153 h 153"/>
                <a:gd name="T80" fmla="*/ 0 w 158"/>
                <a:gd name="T81" fmla="*/ 153 h 153"/>
                <a:gd name="T82" fmla="*/ 0 w 158"/>
                <a:gd name="T83" fmla="*/ 153 h 153"/>
                <a:gd name="T84" fmla="*/ 0 w 158"/>
                <a:gd name="T85" fmla="*/ 153 h 153"/>
                <a:gd name="T86" fmla="*/ 158 w 158"/>
                <a:gd name="T87" fmla="*/ 2 h 153"/>
                <a:gd name="T88" fmla="*/ 144 w 158"/>
                <a:gd name="T89" fmla="*/ 38 h 153"/>
                <a:gd name="T90" fmla="*/ 153 w 158"/>
                <a:gd name="T91" fmla="*/ 40 h 153"/>
                <a:gd name="T92" fmla="*/ 45 w 158"/>
                <a:gd name="T93" fmla="*/ 148 h 153"/>
                <a:gd name="T94" fmla="*/ 43 w 158"/>
                <a:gd name="T95" fmla="*/ 138 h 153"/>
                <a:gd name="T96" fmla="*/ 7 w 158"/>
                <a:gd name="T97" fmla="*/ 153 h 153"/>
                <a:gd name="T98" fmla="*/ 158 w 158"/>
                <a:gd name="T99" fmla="*/ 2 h 153"/>
                <a:gd name="T100" fmla="*/ 158 w 158"/>
                <a:gd name="T101" fmla="*/ 2 h 153"/>
                <a:gd name="T102" fmla="*/ 158 w 158"/>
                <a:gd name="T103" fmla="*/ 2 h 153"/>
                <a:gd name="T104" fmla="*/ 158 w 158"/>
                <a:gd name="T105" fmla="*/ 1 h 153"/>
                <a:gd name="T106" fmla="*/ 158 w 158"/>
                <a:gd name="T107" fmla="*/ 1 h 153"/>
                <a:gd name="T108" fmla="*/ 158 w 158"/>
                <a:gd name="T109" fmla="*/ 1 h 153"/>
                <a:gd name="T110" fmla="*/ 158 w 158"/>
                <a:gd name="T111" fmla="*/ 0 h 153"/>
                <a:gd name="T112" fmla="*/ 158 w 158"/>
                <a:gd name="T113" fmla="*/ 0 h 153"/>
                <a:gd name="T114" fmla="*/ 158 w 158"/>
                <a:gd name="T115" fmla="*/ 0 h 153"/>
                <a:gd name="T116" fmla="*/ 158 w 158"/>
                <a:gd name="T117" fmla="*/ 0 h 153"/>
                <a:gd name="T118" fmla="*/ 158 w 158"/>
                <a:gd name="T119" fmla="*/ 0 h 153"/>
                <a:gd name="T120" fmla="*/ 158 w 158"/>
                <a:gd name="T121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8" h="153">
                  <a:moveTo>
                    <a:pt x="6" y="153"/>
                  </a:moveTo>
                  <a:cubicBezTo>
                    <a:pt x="6" y="153"/>
                    <a:pt x="6" y="153"/>
                    <a:pt x="6" y="153"/>
                  </a:cubicBezTo>
                  <a:cubicBezTo>
                    <a:pt x="6" y="153"/>
                    <a:pt x="6" y="153"/>
                    <a:pt x="6" y="153"/>
                  </a:cubicBezTo>
                  <a:moveTo>
                    <a:pt x="6" y="153"/>
                  </a:moveTo>
                  <a:cubicBezTo>
                    <a:pt x="6" y="153"/>
                    <a:pt x="6" y="153"/>
                    <a:pt x="6" y="153"/>
                  </a:cubicBezTo>
                  <a:cubicBezTo>
                    <a:pt x="6" y="153"/>
                    <a:pt x="6" y="153"/>
                    <a:pt x="6" y="153"/>
                  </a:cubicBezTo>
                  <a:moveTo>
                    <a:pt x="5" y="153"/>
                  </a:moveTo>
                  <a:cubicBezTo>
                    <a:pt x="5" y="153"/>
                    <a:pt x="5" y="153"/>
                    <a:pt x="5" y="153"/>
                  </a:cubicBezTo>
                  <a:cubicBezTo>
                    <a:pt x="5" y="153"/>
                    <a:pt x="5" y="153"/>
                    <a:pt x="5" y="153"/>
                  </a:cubicBezTo>
                  <a:moveTo>
                    <a:pt x="6" y="153"/>
                  </a:moveTo>
                  <a:cubicBezTo>
                    <a:pt x="6" y="153"/>
                    <a:pt x="6" y="153"/>
                    <a:pt x="6" y="153"/>
                  </a:cubicBezTo>
                  <a:cubicBezTo>
                    <a:pt x="6" y="153"/>
                    <a:pt x="6" y="153"/>
                    <a:pt x="6" y="153"/>
                  </a:cubicBezTo>
                  <a:moveTo>
                    <a:pt x="5" y="153"/>
                  </a:moveTo>
                  <a:cubicBezTo>
                    <a:pt x="5" y="153"/>
                    <a:pt x="5" y="153"/>
                    <a:pt x="5" y="153"/>
                  </a:cubicBezTo>
                  <a:cubicBezTo>
                    <a:pt x="5" y="153"/>
                    <a:pt x="5" y="153"/>
                    <a:pt x="5" y="153"/>
                  </a:cubicBezTo>
                  <a:moveTo>
                    <a:pt x="7" y="153"/>
                  </a:moveTo>
                  <a:cubicBezTo>
                    <a:pt x="7" y="153"/>
                    <a:pt x="7" y="153"/>
                    <a:pt x="7" y="153"/>
                  </a:cubicBezTo>
                  <a:cubicBezTo>
                    <a:pt x="7" y="153"/>
                    <a:pt x="7" y="153"/>
                    <a:pt x="7" y="153"/>
                  </a:cubicBezTo>
                  <a:moveTo>
                    <a:pt x="5" y="153"/>
                  </a:moveTo>
                  <a:cubicBezTo>
                    <a:pt x="5" y="153"/>
                    <a:pt x="5" y="153"/>
                    <a:pt x="5" y="153"/>
                  </a:cubicBezTo>
                  <a:cubicBezTo>
                    <a:pt x="5" y="153"/>
                    <a:pt x="5" y="153"/>
                    <a:pt x="5" y="153"/>
                  </a:cubicBezTo>
                  <a:moveTo>
                    <a:pt x="7" y="153"/>
                  </a:moveTo>
                  <a:cubicBezTo>
                    <a:pt x="7" y="153"/>
                    <a:pt x="7" y="153"/>
                    <a:pt x="7" y="153"/>
                  </a:cubicBezTo>
                  <a:cubicBezTo>
                    <a:pt x="7" y="153"/>
                    <a:pt x="7" y="153"/>
                    <a:pt x="7" y="153"/>
                  </a:cubicBezTo>
                  <a:moveTo>
                    <a:pt x="5" y="153"/>
                  </a:moveTo>
                  <a:cubicBezTo>
                    <a:pt x="5" y="153"/>
                    <a:pt x="5" y="153"/>
                    <a:pt x="5" y="153"/>
                  </a:cubicBezTo>
                  <a:cubicBezTo>
                    <a:pt x="5" y="153"/>
                    <a:pt x="5" y="153"/>
                    <a:pt x="5" y="153"/>
                  </a:cubicBezTo>
                  <a:moveTo>
                    <a:pt x="7" y="153"/>
                  </a:moveTo>
                  <a:cubicBezTo>
                    <a:pt x="7" y="153"/>
                    <a:pt x="7" y="153"/>
                    <a:pt x="7" y="153"/>
                  </a:cubicBezTo>
                  <a:cubicBezTo>
                    <a:pt x="7" y="153"/>
                    <a:pt x="7" y="153"/>
                    <a:pt x="7" y="153"/>
                  </a:cubicBezTo>
                  <a:moveTo>
                    <a:pt x="4" y="153"/>
                  </a:moveTo>
                  <a:cubicBezTo>
                    <a:pt x="4" y="153"/>
                    <a:pt x="4" y="153"/>
                    <a:pt x="4" y="153"/>
                  </a:cubicBezTo>
                  <a:cubicBezTo>
                    <a:pt x="4" y="153"/>
                    <a:pt x="4" y="153"/>
                    <a:pt x="4" y="153"/>
                  </a:cubicBezTo>
                  <a:moveTo>
                    <a:pt x="7" y="153"/>
                  </a:moveTo>
                  <a:cubicBezTo>
                    <a:pt x="7" y="153"/>
                    <a:pt x="7" y="153"/>
                    <a:pt x="7" y="153"/>
                  </a:cubicBezTo>
                  <a:cubicBezTo>
                    <a:pt x="7" y="153"/>
                    <a:pt x="7" y="153"/>
                    <a:pt x="7" y="153"/>
                  </a:cubicBezTo>
                  <a:moveTo>
                    <a:pt x="4" y="153"/>
                  </a:moveTo>
                  <a:cubicBezTo>
                    <a:pt x="4" y="153"/>
                    <a:pt x="4" y="153"/>
                    <a:pt x="4" y="153"/>
                  </a:cubicBezTo>
                  <a:cubicBezTo>
                    <a:pt x="4" y="153"/>
                    <a:pt x="4" y="153"/>
                    <a:pt x="4" y="153"/>
                  </a:cubicBezTo>
                  <a:moveTo>
                    <a:pt x="4" y="153"/>
                  </a:moveTo>
                  <a:cubicBezTo>
                    <a:pt x="4" y="153"/>
                    <a:pt x="4" y="153"/>
                    <a:pt x="4" y="153"/>
                  </a:cubicBezTo>
                  <a:cubicBezTo>
                    <a:pt x="4" y="153"/>
                    <a:pt x="4" y="153"/>
                    <a:pt x="4" y="153"/>
                  </a:cubicBezTo>
                  <a:moveTo>
                    <a:pt x="4" y="153"/>
                  </a:moveTo>
                  <a:cubicBezTo>
                    <a:pt x="4" y="153"/>
                    <a:pt x="4" y="153"/>
                    <a:pt x="4" y="153"/>
                  </a:cubicBezTo>
                  <a:cubicBezTo>
                    <a:pt x="4" y="153"/>
                    <a:pt x="4" y="153"/>
                    <a:pt x="4" y="153"/>
                  </a:cubicBezTo>
                  <a:moveTo>
                    <a:pt x="3" y="153"/>
                  </a:moveTo>
                  <a:cubicBezTo>
                    <a:pt x="3" y="153"/>
                    <a:pt x="3" y="153"/>
                    <a:pt x="3" y="153"/>
                  </a:cubicBezTo>
                  <a:cubicBezTo>
                    <a:pt x="3" y="153"/>
                    <a:pt x="3" y="153"/>
                    <a:pt x="3" y="153"/>
                  </a:cubicBezTo>
                  <a:moveTo>
                    <a:pt x="3" y="153"/>
                  </a:moveTo>
                  <a:cubicBezTo>
                    <a:pt x="3" y="153"/>
                    <a:pt x="3" y="153"/>
                    <a:pt x="3" y="153"/>
                  </a:cubicBezTo>
                  <a:cubicBezTo>
                    <a:pt x="3" y="153"/>
                    <a:pt x="3" y="153"/>
                    <a:pt x="3" y="153"/>
                  </a:cubicBezTo>
                  <a:moveTo>
                    <a:pt x="3" y="153"/>
                  </a:moveTo>
                  <a:cubicBezTo>
                    <a:pt x="3" y="153"/>
                    <a:pt x="3" y="153"/>
                    <a:pt x="3" y="153"/>
                  </a:cubicBezTo>
                  <a:cubicBezTo>
                    <a:pt x="3" y="153"/>
                    <a:pt x="3" y="153"/>
                    <a:pt x="3" y="153"/>
                  </a:cubicBezTo>
                  <a:moveTo>
                    <a:pt x="3" y="153"/>
                  </a:moveTo>
                  <a:cubicBezTo>
                    <a:pt x="3" y="153"/>
                    <a:pt x="3" y="153"/>
                    <a:pt x="3" y="153"/>
                  </a:cubicBezTo>
                  <a:cubicBezTo>
                    <a:pt x="3" y="153"/>
                    <a:pt x="3" y="153"/>
                    <a:pt x="3" y="153"/>
                  </a:cubicBezTo>
                  <a:moveTo>
                    <a:pt x="2" y="153"/>
                  </a:moveTo>
                  <a:cubicBezTo>
                    <a:pt x="2" y="153"/>
                    <a:pt x="2" y="153"/>
                    <a:pt x="2" y="153"/>
                  </a:cubicBezTo>
                  <a:cubicBezTo>
                    <a:pt x="2" y="153"/>
                    <a:pt x="2" y="153"/>
                    <a:pt x="2" y="153"/>
                  </a:cubicBezTo>
                  <a:moveTo>
                    <a:pt x="2" y="153"/>
                  </a:moveTo>
                  <a:cubicBezTo>
                    <a:pt x="2" y="153"/>
                    <a:pt x="2" y="153"/>
                    <a:pt x="2" y="153"/>
                  </a:cubicBezTo>
                  <a:cubicBezTo>
                    <a:pt x="2" y="153"/>
                    <a:pt x="2" y="153"/>
                    <a:pt x="2" y="153"/>
                  </a:cubicBezTo>
                  <a:moveTo>
                    <a:pt x="2" y="153"/>
                  </a:moveTo>
                  <a:cubicBezTo>
                    <a:pt x="2" y="153"/>
                    <a:pt x="2" y="153"/>
                    <a:pt x="2" y="153"/>
                  </a:cubicBezTo>
                  <a:cubicBezTo>
                    <a:pt x="2" y="153"/>
                    <a:pt x="2" y="153"/>
                    <a:pt x="2" y="153"/>
                  </a:cubicBezTo>
                  <a:moveTo>
                    <a:pt x="2" y="153"/>
                  </a:moveTo>
                  <a:cubicBezTo>
                    <a:pt x="2" y="153"/>
                    <a:pt x="2" y="153"/>
                    <a:pt x="2" y="153"/>
                  </a:cubicBezTo>
                  <a:cubicBezTo>
                    <a:pt x="2" y="153"/>
                    <a:pt x="2" y="153"/>
                    <a:pt x="2" y="153"/>
                  </a:cubicBezTo>
                  <a:moveTo>
                    <a:pt x="1" y="153"/>
                  </a:moveTo>
                  <a:cubicBezTo>
                    <a:pt x="1" y="153"/>
                    <a:pt x="1" y="153"/>
                    <a:pt x="1" y="153"/>
                  </a:cubicBezTo>
                  <a:cubicBezTo>
                    <a:pt x="1" y="153"/>
                    <a:pt x="1" y="153"/>
                    <a:pt x="1" y="153"/>
                  </a:cubicBezTo>
                  <a:moveTo>
                    <a:pt x="1" y="153"/>
                  </a:moveTo>
                  <a:cubicBezTo>
                    <a:pt x="1" y="153"/>
                    <a:pt x="1" y="153"/>
                    <a:pt x="1" y="153"/>
                  </a:cubicBezTo>
                  <a:cubicBezTo>
                    <a:pt x="1" y="153"/>
                    <a:pt x="1" y="153"/>
                    <a:pt x="1" y="153"/>
                  </a:cubicBezTo>
                  <a:moveTo>
                    <a:pt x="1" y="153"/>
                  </a:moveTo>
                  <a:cubicBezTo>
                    <a:pt x="1" y="153"/>
                    <a:pt x="1" y="153"/>
                    <a:pt x="1" y="153"/>
                  </a:cubicBezTo>
                  <a:cubicBezTo>
                    <a:pt x="1" y="153"/>
                    <a:pt x="1" y="153"/>
                    <a:pt x="1" y="153"/>
                  </a:cubicBezTo>
                  <a:moveTo>
                    <a:pt x="1" y="153"/>
                  </a:moveTo>
                  <a:cubicBezTo>
                    <a:pt x="1" y="153"/>
                    <a:pt x="1" y="153"/>
                    <a:pt x="1" y="153"/>
                  </a:cubicBezTo>
                  <a:cubicBezTo>
                    <a:pt x="1" y="153"/>
                    <a:pt x="1" y="153"/>
                    <a:pt x="1" y="153"/>
                  </a:cubicBezTo>
                  <a:moveTo>
                    <a:pt x="0" y="153"/>
                  </a:move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moveTo>
                    <a:pt x="0" y="153"/>
                  </a:move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moveTo>
                    <a:pt x="158" y="2"/>
                  </a:moveTo>
                  <a:cubicBezTo>
                    <a:pt x="158" y="15"/>
                    <a:pt x="157" y="28"/>
                    <a:pt x="153" y="40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53" y="40"/>
                    <a:pt x="153" y="40"/>
                    <a:pt x="153" y="40"/>
                  </a:cubicBezTo>
                  <a:cubicBezTo>
                    <a:pt x="146" y="66"/>
                    <a:pt x="132" y="90"/>
                    <a:pt x="114" y="109"/>
                  </a:cubicBezTo>
                  <a:cubicBezTo>
                    <a:pt x="95" y="127"/>
                    <a:pt x="72" y="141"/>
                    <a:pt x="45" y="148"/>
                  </a:cubicBezTo>
                  <a:cubicBezTo>
                    <a:pt x="43" y="138"/>
                    <a:pt x="43" y="138"/>
                    <a:pt x="43" y="138"/>
                  </a:cubicBezTo>
                  <a:cubicBezTo>
                    <a:pt x="43" y="138"/>
                    <a:pt x="43" y="138"/>
                    <a:pt x="43" y="13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33" y="151"/>
                    <a:pt x="21" y="153"/>
                    <a:pt x="7" y="153"/>
                  </a:cubicBezTo>
                  <a:cubicBezTo>
                    <a:pt x="91" y="152"/>
                    <a:pt x="158" y="85"/>
                    <a:pt x="158" y="2"/>
                  </a:cubicBezTo>
                  <a:moveTo>
                    <a:pt x="158" y="2"/>
                  </a:moveTo>
                  <a:cubicBezTo>
                    <a:pt x="158" y="2"/>
                    <a:pt x="158" y="2"/>
                    <a:pt x="158" y="2"/>
                  </a:cubicBezTo>
                  <a:cubicBezTo>
                    <a:pt x="158" y="2"/>
                    <a:pt x="158" y="2"/>
                    <a:pt x="158" y="2"/>
                  </a:cubicBezTo>
                  <a:moveTo>
                    <a:pt x="158" y="1"/>
                  </a:moveTo>
                  <a:cubicBezTo>
                    <a:pt x="158" y="1"/>
                    <a:pt x="158" y="1"/>
                    <a:pt x="158" y="2"/>
                  </a:cubicBezTo>
                  <a:cubicBezTo>
                    <a:pt x="158" y="1"/>
                    <a:pt x="158" y="1"/>
                    <a:pt x="158" y="1"/>
                  </a:cubicBezTo>
                  <a:moveTo>
                    <a:pt x="158" y="1"/>
                  </a:moveTo>
                  <a:cubicBezTo>
                    <a:pt x="158" y="1"/>
                    <a:pt x="158" y="1"/>
                    <a:pt x="158" y="1"/>
                  </a:cubicBezTo>
                  <a:cubicBezTo>
                    <a:pt x="158" y="1"/>
                    <a:pt x="158" y="1"/>
                    <a:pt x="158" y="1"/>
                  </a:cubicBezTo>
                  <a:moveTo>
                    <a:pt x="158" y="1"/>
                  </a:moveTo>
                  <a:cubicBezTo>
                    <a:pt x="158" y="1"/>
                    <a:pt x="158" y="1"/>
                    <a:pt x="158" y="1"/>
                  </a:cubicBezTo>
                  <a:cubicBezTo>
                    <a:pt x="158" y="1"/>
                    <a:pt x="158" y="1"/>
                    <a:pt x="158" y="1"/>
                  </a:cubicBezTo>
                  <a:moveTo>
                    <a:pt x="158" y="0"/>
                  </a:moveTo>
                  <a:cubicBezTo>
                    <a:pt x="158" y="0"/>
                    <a:pt x="158" y="1"/>
                    <a:pt x="158" y="1"/>
                  </a:cubicBezTo>
                  <a:cubicBezTo>
                    <a:pt x="158" y="1"/>
                    <a:pt x="158" y="0"/>
                    <a:pt x="158" y="0"/>
                  </a:cubicBezTo>
                  <a:moveTo>
                    <a:pt x="158" y="0"/>
                  </a:moveTo>
                  <a:cubicBezTo>
                    <a:pt x="158" y="0"/>
                    <a:pt x="158" y="0"/>
                    <a:pt x="158" y="0"/>
                  </a:cubicBezTo>
                  <a:cubicBezTo>
                    <a:pt x="158" y="0"/>
                    <a:pt x="158" y="0"/>
                    <a:pt x="158" y="0"/>
                  </a:cubicBezTo>
                  <a:moveTo>
                    <a:pt x="158" y="0"/>
                  </a:moveTo>
                  <a:cubicBezTo>
                    <a:pt x="158" y="0"/>
                    <a:pt x="158" y="0"/>
                    <a:pt x="158" y="0"/>
                  </a:cubicBezTo>
                  <a:cubicBezTo>
                    <a:pt x="158" y="0"/>
                    <a:pt x="158" y="0"/>
                    <a:pt x="158" y="0"/>
                  </a:cubicBezTo>
                  <a:moveTo>
                    <a:pt x="158" y="0"/>
                  </a:moveTo>
                  <a:cubicBezTo>
                    <a:pt x="158" y="0"/>
                    <a:pt x="158" y="0"/>
                    <a:pt x="158" y="0"/>
                  </a:cubicBezTo>
                  <a:cubicBezTo>
                    <a:pt x="158" y="0"/>
                    <a:pt x="158" y="0"/>
                    <a:pt x="158" y="0"/>
                  </a:cubicBezTo>
                </a:path>
              </a:pathLst>
            </a:cu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>
              <a:off x="5113338" y="4333874"/>
              <a:ext cx="1116012" cy="280987"/>
            </a:xfrm>
            <a:custGeom>
              <a:avLst/>
              <a:gdLst>
                <a:gd name="T0" fmla="*/ 0 w 115"/>
                <a:gd name="T1" fmla="*/ 9 h 29"/>
                <a:gd name="T2" fmla="*/ 70 w 115"/>
                <a:gd name="T3" fmla="*/ 29 h 29"/>
                <a:gd name="T4" fmla="*/ 70 w 115"/>
                <a:gd name="T5" fmla="*/ 29 h 29"/>
                <a:gd name="T6" fmla="*/ 70 w 115"/>
                <a:gd name="T7" fmla="*/ 29 h 29"/>
                <a:gd name="T8" fmla="*/ 71 w 115"/>
                <a:gd name="T9" fmla="*/ 29 h 29"/>
                <a:gd name="T10" fmla="*/ 71 w 115"/>
                <a:gd name="T11" fmla="*/ 29 h 29"/>
                <a:gd name="T12" fmla="*/ 71 w 115"/>
                <a:gd name="T13" fmla="*/ 29 h 29"/>
                <a:gd name="T14" fmla="*/ 71 w 115"/>
                <a:gd name="T15" fmla="*/ 29 h 29"/>
                <a:gd name="T16" fmla="*/ 72 w 115"/>
                <a:gd name="T17" fmla="*/ 29 h 29"/>
                <a:gd name="T18" fmla="*/ 72 w 115"/>
                <a:gd name="T19" fmla="*/ 29 h 29"/>
                <a:gd name="T20" fmla="*/ 72 w 115"/>
                <a:gd name="T21" fmla="*/ 29 h 29"/>
                <a:gd name="T22" fmla="*/ 72 w 115"/>
                <a:gd name="T23" fmla="*/ 29 h 29"/>
                <a:gd name="T24" fmla="*/ 73 w 115"/>
                <a:gd name="T25" fmla="*/ 29 h 29"/>
                <a:gd name="T26" fmla="*/ 73 w 115"/>
                <a:gd name="T27" fmla="*/ 29 h 29"/>
                <a:gd name="T28" fmla="*/ 73 w 115"/>
                <a:gd name="T29" fmla="*/ 29 h 29"/>
                <a:gd name="T30" fmla="*/ 73 w 115"/>
                <a:gd name="T31" fmla="*/ 29 h 29"/>
                <a:gd name="T32" fmla="*/ 74 w 115"/>
                <a:gd name="T33" fmla="*/ 29 h 29"/>
                <a:gd name="T34" fmla="*/ 74 w 115"/>
                <a:gd name="T35" fmla="*/ 29 h 29"/>
                <a:gd name="T36" fmla="*/ 74 w 115"/>
                <a:gd name="T37" fmla="*/ 29 h 29"/>
                <a:gd name="T38" fmla="*/ 74 w 115"/>
                <a:gd name="T39" fmla="*/ 29 h 29"/>
                <a:gd name="T40" fmla="*/ 75 w 115"/>
                <a:gd name="T41" fmla="*/ 29 h 29"/>
                <a:gd name="T42" fmla="*/ 75 w 115"/>
                <a:gd name="T43" fmla="*/ 29 h 29"/>
                <a:gd name="T44" fmla="*/ 75 w 115"/>
                <a:gd name="T45" fmla="*/ 29 h 29"/>
                <a:gd name="T46" fmla="*/ 75 w 115"/>
                <a:gd name="T47" fmla="*/ 29 h 29"/>
                <a:gd name="T48" fmla="*/ 76 w 115"/>
                <a:gd name="T49" fmla="*/ 29 h 29"/>
                <a:gd name="T50" fmla="*/ 76 w 115"/>
                <a:gd name="T51" fmla="*/ 29 h 29"/>
                <a:gd name="T52" fmla="*/ 76 w 115"/>
                <a:gd name="T53" fmla="*/ 29 h 29"/>
                <a:gd name="T54" fmla="*/ 77 w 115"/>
                <a:gd name="T55" fmla="*/ 29 h 29"/>
                <a:gd name="T56" fmla="*/ 77 w 115"/>
                <a:gd name="T57" fmla="*/ 29 h 29"/>
                <a:gd name="T58" fmla="*/ 77 w 115"/>
                <a:gd name="T59" fmla="*/ 29 h 29"/>
                <a:gd name="T60" fmla="*/ 77 w 115"/>
                <a:gd name="T61" fmla="*/ 29 h 29"/>
                <a:gd name="T62" fmla="*/ 77 w 115"/>
                <a:gd name="T63" fmla="*/ 29 h 29"/>
                <a:gd name="T64" fmla="*/ 113 w 115"/>
                <a:gd name="T65" fmla="*/ 14 h 29"/>
                <a:gd name="T66" fmla="*/ 5 w 115"/>
                <a:gd name="T6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5" h="29">
                  <a:moveTo>
                    <a:pt x="5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21"/>
                    <a:pt x="44" y="28"/>
                    <a:pt x="70" y="29"/>
                  </a:cubicBezTo>
                  <a:cubicBezTo>
                    <a:pt x="70" y="29"/>
                    <a:pt x="70" y="29"/>
                    <a:pt x="70" y="29"/>
                  </a:cubicBezTo>
                  <a:cubicBezTo>
                    <a:pt x="70" y="29"/>
                    <a:pt x="70" y="29"/>
                    <a:pt x="70" y="29"/>
                  </a:cubicBezTo>
                  <a:cubicBezTo>
                    <a:pt x="70" y="29"/>
                    <a:pt x="70" y="29"/>
                    <a:pt x="70" y="29"/>
                  </a:cubicBezTo>
                  <a:cubicBezTo>
                    <a:pt x="70" y="29"/>
                    <a:pt x="70" y="29"/>
                    <a:pt x="70" y="29"/>
                  </a:cubicBezTo>
                  <a:cubicBezTo>
                    <a:pt x="71" y="29"/>
                    <a:pt x="71" y="29"/>
                    <a:pt x="71" y="29"/>
                  </a:cubicBezTo>
                  <a:cubicBezTo>
                    <a:pt x="71" y="29"/>
                    <a:pt x="71" y="29"/>
                    <a:pt x="71" y="29"/>
                  </a:cubicBezTo>
                  <a:cubicBezTo>
                    <a:pt x="71" y="29"/>
                    <a:pt x="71" y="29"/>
                    <a:pt x="71" y="29"/>
                  </a:cubicBezTo>
                  <a:cubicBezTo>
                    <a:pt x="71" y="29"/>
                    <a:pt x="71" y="29"/>
                    <a:pt x="71" y="29"/>
                  </a:cubicBezTo>
                  <a:cubicBezTo>
                    <a:pt x="71" y="29"/>
                    <a:pt x="71" y="29"/>
                    <a:pt x="71" y="29"/>
                  </a:cubicBezTo>
                  <a:cubicBezTo>
                    <a:pt x="71" y="29"/>
                    <a:pt x="71" y="29"/>
                    <a:pt x="71" y="29"/>
                  </a:cubicBezTo>
                  <a:cubicBezTo>
                    <a:pt x="71" y="29"/>
                    <a:pt x="71" y="29"/>
                    <a:pt x="71" y="29"/>
                  </a:cubicBezTo>
                  <a:cubicBezTo>
                    <a:pt x="71" y="29"/>
                    <a:pt x="71" y="29"/>
                    <a:pt x="71" y="29"/>
                  </a:cubicBezTo>
                  <a:cubicBezTo>
                    <a:pt x="72" y="29"/>
                    <a:pt x="72" y="29"/>
                    <a:pt x="72" y="29"/>
                  </a:cubicBezTo>
                  <a:cubicBezTo>
                    <a:pt x="72" y="29"/>
                    <a:pt x="72" y="29"/>
                    <a:pt x="72" y="29"/>
                  </a:cubicBezTo>
                  <a:cubicBezTo>
                    <a:pt x="72" y="29"/>
                    <a:pt x="72" y="29"/>
                    <a:pt x="72" y="29"/>
                  </a:cubicBezTo>
                  <a:cubicBezTo>
                    <a:pt x="72" y="29"/>
                    <a:pt x="72" y="29"/>
                    <a:pt x="72" y="29"/>
                  </a:cubicBezTo>
                  <a:cubicBezTo>
                    <a:pt x="72" y="29"/>
                    <a:pt x="72" y="29"/>
                    <a:pt x="72" y="29"/>
                  </a:cubicBezTo>
                  <a:cubicBezTo>
                    <a:pt x="72" y="29"/>
                    <a:pt x="72" y="29"/>
                    <a:pt x="72" y="29"/>
                  </a:cubicBezTo>
                  <a:cubicBezTo>
                    <a:pt x="72" y="29"/>
                    <a:pt x="72" y="29"/>
                    <a:pt x="72" y="29"/>
                  </a:cubicBezTo>
                  <a:cubicBezTo>
                    <a:pt x="72" y="29"/>
                    <a:pt x="72" y="29"/>
                    <a:pt x="72" y="29"/>
                  </a:cubicBezTo>
                  <a:cubicBezTo>
                    <a:pt x="72" y="29"/>
                    <a:pt x="73" y="29"/>
                    <a:pt x="73" y="29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3" y="29"/>
                    <a:pt x="74" y="29"/>
                    <a:pt x="74" y="29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74" y="29"/>
                    <a:pt x="75" y="29"/>
                    <a:pt x="75" y="29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9"/>
                    <a:pt x="76" y="29"/>
                    <a:pt x="76" y="29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76" y="29"/>
                    <a:pt x="76" y="29"/>
                    <a:pt x="77" y="29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91" y="29"/>
                    <a:pt x="103" y="27"/>
                    <a:pt x="115" y="24"/>
                  </a:cubicBezTo>
                  <a:cubicBezTo>
                    <a:pt x="113" y="14"/>
                    <a:pt x="113" y="14"/>
                    <a:pt x="113" y="14"/>
                  </a:cubicBezTo>
                  <a:cubicBezTo>
                    <a:pt x="101" y="18"/>
                    <a:pt x="89" y="19"/>
                    <a:pt x="76" y="19"/>
                  </a:cubicBezTo>
                  <a:cubicBezTo>
                    <a:pt x="50" y="19"/>
                    <a:pt x="26" y="12"/>
                    <a:pt x="5" y="0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9"/>
            <p:cNvSpPr>
              <a:spLocks/>
            </p:cNvSpPr>
            <p:nvPr/>
          </p:nvSpPr>
          <p:spPr bwMode="auto">
            <a:xfrm>
              <a:off x="6208713" y="3498850"/>
              <a:ext cx="1066800" cy="1068387"/>
            </a:xfrm>
            <a:custGeom>
              <a:avLst/>
              <a:gdLst>
                <a:gd name="T0" fmla="*/ 101 w 110"/>
                <a:gd name="T1" fmla="*/ 0 h 110"/>
                <a:gd name="T2" fmla="*/ 0 w 110"/>
                <a:gd name="T3" fmla="*/ 100 h 110"/>
                <a:gd name="T4" fmla="*/ 2 w 110"/>
                <a:gd name="T5" fmla="*/ 110 h 110"/>
                <a:gd name="T6" fmla="*/ 71 w 110"/>
                <a:gd name="T7" fmla="*/ 71 h 110"/>
                <a:gd name="T8" fmla="*/ 110 w 110"/>
                <a:gd name="T9" fmla="*/ 2 h 110"/>
                <a:gd name="T10" fmla="*/ 101 w 110"/>
                <a:gd name="T1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110">
                  <a:moveTo>
                    <a:pt x="101" y="0"/>
                  </a:moveTo>
                  <a:cubicBezTo>
                    <a:pt x="87" y="49"/>
                    <a:pt x="49" y="87"/>
                    <a:pt x="0" y="100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29" y="103"/>
                    <a:pt x="52" y="89"/>
                    <a:pt x="71" y="71"/>
                  </a:cubicBezTo>
                  <a:cubicBezTo>
                    <a:pt x="89" y="52"/>
                    <a:pt x="103" y="28"/>
                    <a:pt x="110" y="2"/>
                  </a:cubicBezTo>
                  <a:cubicBezTo>
                    <a:pt x="101" y="0"/>
                    <a:pt x="101" y="0"/>
                    <a:pt x="101" y="0"/>
                  </a:cubicBez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0"/>
            <p:cNvSpPr>
              <a:spLocks/>
            </p:cNvSpPr>
            <p:nvPr/>
          </p:nvSpPr>
          <p:spPr bwMode="auto">
            <a:xfrm>
              <a:off x="7188201" y="2751137"/>
              <a:ext cx="136525" cy="766762"/>
            </a:xfrm>
            <a:custGeom>
              <a:avLst/>
              <a:gdLst>
                <a:gd name="T0" fmla="*/ 9 w 14"/>
                <a:gd name="T1" fmla="*/ 0 h 79"/>
                <a:gd name="T2" fmla="*/ 0 w 14"/>
                <a:gd name="T3" fmla="*/ 3 h 79"/>
                <a:gd name="T4" fmla="*/ 4 w 14"/>
                <a:gd name="T5" fmla="*/ 40 h 79"/>
                <a:gd name="T6" fmla="*/ 0 w 14"/>
                <a:gd name="T7" fmla="*/ 77 h 79"/>
                <a:gd name="T8" fmla="*/ 9 w 14"/>
                <a:gd name="T9" fmla="*/ 79 h 79"/>
                <a:gd name="T10" fmla="*/ 14 w 14"/>
                <a:gd name="T11" fmla="*/ 41 h 79"/>
                <a:gd name="T12" fmla="*/ 14 w 14"/>
                <a:gd name="T13" fmla="*/ 41 h 79"/>
                <a:gd name="T14" fmla="*/ 14 w 14"/>
                <a:gd name="T15" fmla="*/ 41 h 79"/>
                <a:gd name="T16" fmla="*/ 14 w 14"/>
                <a:gd name="T17" fmla="*/ 41 h 79"/>
                <a:gd name="T18" fmla="*/ 14 w 14"/>
                <a:gd name="T19" fmla="*/ 40 h 79"/>
                <a:gd name="T20" fmla="*/ 14 w 14"/>
                <a:gd name="T21" fmla="*/ 40 h 79"/>
                <a:gd name="T22" fmla="*/ 14 w 14"/>
                <a:gd name="T23" fmla="*/ 40 h 79"/>
                <a:gd name="T24" fmla="*/ 14 w 14"/>
                <a:gd name="T25" fmla="*/ 40 h 79"/>
                <a:gd name="T26" fmla="*/ 14 w 14"/>
                <a:gd name="T27" fmla="*/ 40 h 79"/>
                <a:gd name="T28" fmla="*/ 14 w 14"/>
                <a:gd name="T29" fmla="*/ 40 h 79"/>
                <a:gd name="T30" fmla="*/ 14 w 14"/>
                <a:gd name="T31" fmla="*/ 40 h 79"/>
                <a:gd name="T32" fmla="*/ 14 w 14"/>
                <a:gd name="T33" fmla="*/ 40 h 79"/>
                <a:gd name="T34" fmla="*/ 14 w 14"/>
                <a:gd name="T35" fmla="*/ 39 h 79"/>
                <a:gd name="T36" fmla="*/ 14 w 14"/>
                <a:gd name="T37" fmla="*/ 39 h 79"/>
                <a:gd name="T38" fmla="*/ 14 w 14"/>
                <a:gd name="T39" fmla="*/ 39 h 79"/>
                <a:gd name="T40" fmla="*/ 14 w 14"/>
                <a:gd name="T41" fmla="*/ 39 h 79"/>
                <a:gd name="T42" fmla="*/ 14 w 14"/>
                <a:gd name="T43" fmla="*/ 39 h 79"/>
                <a:gd name="T44" fmla="*/ 14 w 14"/>
                <a:gd name="T45" fmla="*/ 39 h 79"/>
                <a:gd name="T46" fmla="*/ 14 w 14"/>
                <a:gd name="T47" fmla="*/ 39 h 79"/>
                <a:gd name="T48" fmla="*/ 14 w 14"/>
                <a:gd name="T49" fmla="*/ 39 h 79"/>
                <a:gd name="T50" fmla="*/ 9 w 14"/>
                <a:gd name="T5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" h="79">
                  <a:moveTo>
                    <a:pt x="9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3" y="15"/>
                    <a:pt x="4" y="27"/>
                    <a:pt x="4" y="40"/>
                  </a:cubicBezTo>
                  <a:cubicBezTo>
                    <a:pt x="4" y="52"/>
                    <a:pt x="3" y="65"/>
                    <a:pt x="0" y="77"/>
                  </a:cubicBezTo>
                  <a:cubicBezTo>
                    <a:pt x="9" y="79"/>
                    <a:pt x="9" y="79"/>
                    <a:pt x="9" y="79"/>
                  </a:cubicBezTo>
                  <a:cubicBezTo>
                    <a:pt x="13" y="67"/>
                    <a:pt x="14" y="54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4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25"/>
                    <a:pt x="13" y="12"/>
                    <a:pt x="9" y="0"/>
                  </a:cubicBezTo>
                </a:path>
              </a:pathLst>
            </a:custGeom>
            <a:solidFill>
              <a:srgbClr val="FED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1"/>
            <p:cNvSpPr>
              <a:spLocks/>
            </p:cNvSpPr>
            <p:nvPr/>
          </p:nvSpPr>
          <p:spPr bwMode="auto">
            <a:xfrm>
              <a:off x="6538913" y="1858962"/>
              <a:ext cx="736600" cy="922337"/>
            </a:xfrm>
            <a:custGeom>
              <a:avLst/>
              <a:gdLst>
                <a:gd name="T0" fmla="*/ 5 w 76"/>
                <a:gd name="T1" fmla="*/ 0 h 95"/>
                <a:gd name="T2" fmla="*/ 0 w 76"/>
                <a:gd name="T3" fmla="*/ 8 h 95"/>
                <a:gd name="T4" fmla="*/ 67 w 76"/>
                <a:gd name="T5" fmla="*/ 95 h 95"/>
                <a:gd name="T6" fmla="*/ 76 w 76"/>
                <a:gd name="T7" fmla="*/ 92 h 95"/>
                <a:gd name="T8" fmla="*/ 50 w 76"/>
                <a:gd name="T9" fmla="*/ 39 h 95"/>
                <a:gd name="T10" fmla="*/ 5 w 76"/>
                <a:gd name="T1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95">
                  <a:moveTo>
                    <a:pt x="5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32" y="27"/>
                    <a:pt x="57" y="58"/>
                    <a:pt x="67" y="95"/>
                  </a:cubicBezTo>
                  <a:cubicBezTo>
                    <a:pt x="76" y="92"/>
                    <a:pt x="76" y="92"/>
                    <a:pt x="76" y="92"/>
                  </a:cubicBezTo>
                  <a:cubicBezTo>
                    <a:pt x="71" y="73"/>
                    <a:pt x="62" y="54"/>
                    <a:pt x="50" y="39"/>
                  </a:cubicBezTo>
                  <a:cubicBezTo>
                    <a:pt x="38" y="23"/>
                    <a:pt x="22" y="10"/>
                    <a:pt x="5" y="0"/>
                  </a:cubicBez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2"/>
            <p:cNvSpPr>
              <a:spLocks/>
            </p:cNvSpPr>
            <p:nvPr/>
          </p:nvSpPr>
          <p:spPr bwMode="auto">
            <a:xfrm>
              <a:off x="5113338" y="1655762"/>
              <a:ext cx="1474787" cy="280987"/>
            </a:xfrm>
            <a:custGeom>
              <a:avLst/>
              <a:gdLst>
                <a:gd name="T0" fmla="*/ 76 w 152"/>
                <a:gd name="T1" fmla="*/ 0 h 29"/>
                <a:gd name="T2" fmla="*/ 76 w 152"/>
                <a:gd name="T3" fmla="*/ 0 h 29"/>
                <a:gd name="T4" fmla="*/ 75 w 152"/>
                <a:gd name="T5" fmla="*/ 0 h 29"/>
                <a:gd name="T6" fmla="*/ 75 w 152"/>
                <a:gd name="T7" fmla="*/ 0 h 29"/>
                <a:gd name="T8" fmla="*/ 75 w 152"/>
                <a:gd name="T9" fmla="*/ 0 h 29"/>
                <a:gd name="T10" fmla="*/ 75 w 152"/>
                <a:gd name="T11" fmla="*/ 0 h 29"/>
                <a:gd name="T12" fmla="*/ 74 w 152"/>
                <a:gd name="T13" fmla="*/ 0 h 29"/>
                <a:gd name="T14" fmla="*/ 74 w 152"/>
                <a:gd name="T15" fmla="*/ 0 h 29"/>
                <a:gd name="T16" fmla="*/ 74 w 152"/>
                <a:gd name="T17" fmla="*/ 0 h 29"/>
                <a:gd name="T18" fmla="*/ 74 w 152"/>
                <a:gd name="T19" fmla="*/ 0 h 29"/>
                <a:gd name="T20" fmla="*/ 73 w 152"/>
                <a:gd name="T21" fmla="*/ 0 h 29"/>
                <a:gd name="T22" fmla="*/ 73 w 152"/>
                <a:gd name="T23" fmla="*/ 0 h 29"/>
                <a:gd name="T24" fmla="*/ 73 w 152"/>
                <a:gd name="T25" fmla="*/ 0 h 29"/>
                <a:gd name="T26" fmla="*/ 73 w 152"/>
                <a:gd name="T27" fmla="*/ 0 h 29"/>
                <a:gd name="T28" fmla="*/ 72 w 152"/>
                <a:gd name="T29" fmla="*/ 0 h 29"/>
                <a:gd name="T30" fmla="*/ 72 w 152"/>
                <a:gd name="T31" fmla="*/ 0 h 29"/>
                <a:gd name="T32" fmla="*/ 72 w 152"/>
                <a:gd name="T33" fmla="*/ 0 h 29"/>
                <a:gd name="T34" fmla="*/ 72 w 152"/>
                <a:gd name="T35" fmla="*/ 0 h 29"/>
                <a:gd name="T36" fmla="*/ 71 w 152"/>
                <a:gd name="T37" fmla="*/ 0 h 29"/>
                <a:gd name="T38" fmla="*/ 71 w 152"/>
                <a:gd name="T39" fmla="*/ 0 h 29"/>
                <a:gd name="T40" fmla="*/ 71 w 152"/>
                <a:gd name="T41" fmla="*/ 0 h 29"/>
                <a:gd name="T42" fmla="*/ 71 w 152"/>
                <a:gd name="T43" fmla="*/ 0 h 29"/>
                <a:gd name="T44" fmla="*/ 70 w 152"/>
                <a:gd name="T45" fmla="*/ 0 h 29"/>
                <a:gd name="T46" fmla="*/ 70 w 152"/>
                <a:gd name="T47" fmla="*/ 0 h 29"/>
                <a:gd name="T48" fmla="*/ 70 w 152"/>
                <a:gd name="T49" fmla="*/ 0 h 29"/>
                <a:gd name="T50" fmla="*/ 69 w 152"/>
                <a:gd name="T51" fmla="*/ 0 h 29"/>
                <a:gd name="T52" fmla="*/ 0 w 152"/>
                <a:gd name="T53" fmla="*/ 21 h 29"/>
                <a:gd name="T54" fmla="*/ 76 w 152"/>
                <a:gd name="T55" fmla="*/ 10 h 29"/>
                <a:gd name="T56" fmla="*/ 152 w 152"/>
                <a:gd name="T57" fmla="*/ 21 h 29"/>
                <a:gd name="T58" fmla="*/ 81 w 152"/>
                <a:gd name="T59" fmla="*/ 0 h 29"/>
                <a:gd name="T60" fmla="*/ 80 w 152"/>
                <a:gd name="T61" fmla="*/ 0 h 29"/>
                <a:gd name="T62" fmla="*/ 80 w 152"/>
                <a:gd name="T63" fmla="*/ 0 h 29"/>
                <a:gd name="T64" fmla="*/ 80 w 152"/>
                <a:gd name="T65" fmla="*/ 0 h 29"/>
                <a:gd name="T66" fmla="*/ 79 w 152"/>
                <a:gd name="T67" fmla="*/ 0 h 29"/>
                <a:gd name="T68" fmla="*/ 79 w 152"/>
                <a:gd name="T69" fmla="*/ 0 h 29"/>
                <a:gd name="T70" fmla="*/ 79 w 152"/>
                <a:gd name="T71" fmla="*/ 0 h 29"/>
                <a:gd name="T72" fmla="*/ 79 w 152"/>
                <a:gd name="T73" fmla="*/ 0 h 29"/>
                <a:gd name="T74" fmla="*/ 78 w 152"/>
                <a:gd name="T75" fmla="*/ 0 h 29"/>
                <a:gd name="T76" fmla="*/ 78 w 152"/>
                <a:gd name="T77" fmla="*/ 0 h 29"/>
                <a:gd name="T78" fmla="*/ 78 w 152"/>
                <a:gd name="T79" fmla="*/ 0 h 29"/>
                <a:gd name="T80" fmla="*/ 78 w 152"/>
                <a:gd name="T81" fmla="*/ 0 h 29"/>
                <a:gd name="T82" fmla="*/ 77 w 152"/>
                <a:gd name="T83" fmla="*/ 0 h 29"/>
                <a:gd name="T84" fmla="*/ 77 w 152"/>
                <a:gd name="T85" fmla="*/ 0 h 29"/>
                <a:gd name="T86" fmla="*/ 77 w 152"/>
                <a:gd name="T87" fmla="*/ 0 h 29"/>
                <a:gd name="T88" fmla="*/ 77 w 152"/>
                <a:gd name="T89" fmla="*/ 0 h 29"/>
                <a:gd name="T90" fmla="*/ 76 w 152"/>
                <a:gd name="T91" fmla="*/ 0 h 29"/>
                <a:gd name="T92" fmla="*/ 76 w 152"/>
                <a:gd name="T93" fmla="*/ 0 h 29"/>
                <a:gd name="T94" fmla="*/ 76 w 152"/>
                <a:gd name="T9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2" h="29">
                  <a:moveTo>
                    <a:pt x="76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3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69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44" y="1"/>
                    <a:pt x="20" y="9"/>
                    <a:pt x="0" y="21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26" y="17"/>
                    <a:pt x="50" y="10"/>
                    <a:pt x="76" y="10"/>
                  </a:cubicBezTo>
                  <a:cubicBezTo>
                    <a:pt x="102" y="10"/>
                    <a:pt x="126" y="17"/>
                    <a:pt x="147" y="29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31" y="8"/>
                    <a:pt x="107" y="1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0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43"/>
            <p:cNvSpPr>
              <a:spLocks noChangeArrowheads="1"/>
            </p:cNvSpPr>
            <p:nvPr/>
          </p:nvSpPr>
          <p:spPr bwMode="auto">
            <a:xfrm>
              <a:off x="5240338" y="2528887"/>
              <a:ext cx="1211262" cy="1212850"/>
            </a:xfrm>
            <a:prstGeom prst="ellipse">
              <a:avLst/>
            </a:prstGeom>
            <a:solidFill>
              <a:srgbClr val="E5E5E5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4"/>
            <p:cNvSpPr>
              <a:spLocks noEditPoints="1"/>
            </p:cNvSpPr>
            <p:nvPr/>
          </p:nvSpPr>
          <p:spPr bwMode="auto">
            <a:xfrm>
              <a:off x="5162551" y="3130550"/>
              <a:ext cx="96837" cy="368300"/>
            </a:xfrm>
            <a:custGeom>
              <a:avLst/>
              <a:gdLst>
                <a:gd name="T0" fmla="*/ 9 w 10"/>
                <a:gd name="T1" fmla="*/ 35 h 38"/>
                <a:gd name="T2" fmla="*/ 9 w 10"/>
                <a:gd name="T3" fmla="*/ 36 h 38"/>
                <a:gd name="T4" fmla="*/ 9 w 10"/>
                <a:gd name="T5" fmla="*/ 36 h 38"/>
                <a:gd name="T6" fmla="*/ 10 w 10"/>
                <a:gd name="T7" fmla="*/ 38 h 38"/>
                <a:gd name="T8" fmla="*/ 9 w 10"/>
                <a:gd name="T9" fmla="*/ 35 h 38"/>
                <a:gd name="T10" fmla="*/ 9 w 10"/>
                <a:gd name="T11" fmla="*/ 35 h 38"/>
                <a:gd name="T12" fmla="*/ 9 w 10"/>
                <a:gd name="T13" fmla="*/ 35 h 38"/>
                <a:gd name="T14" fmla="*/ 9 w 10"/>
                <a:gd name="T15" fmla="*/ 35 h 38"/>
                <a:gd name="T16" fmla="*/ 0 w 10"/>
                <a:gd name="T17" fmla="*/ 2 h 38"/>
                <a:gd name="T18" fmla="*/ 0 w 10"/>
                <a:gd name="T19" fmla="*/ 2 h 38"/>
                <a:gd name="T20" fmla="*/ 0 w 10"/>
                <a:gd name="T21" fmla="*/ 2 h 38"/>
                <a:gd name="T22" fmla="*/ 0 w 10"/>
                <a:gd name="T23" fmla="*/ 2 h 38"/>
                <a:gd name="T24" fmla="*/ 0 w 10"/>
                <a:gd name="T25" fmla="*/ 2 h 38"/>
                <a:gd name="T26" fmla="*/ 0 w 10"/>
                <a:gd name="T27" fmla="*/ 2 h 38"/>
                <a:gd name="T28" fmla="*/ 0 w 10"/>
                <a:gd name="T29" fmla="*/ 1 h 38"/>
                <a:gd name="T30" fmla="*/ 0 w 10"/>
                <a:gd name="T31" fmla="*/ 2 h 38"/>
                <a:gd name="T32" fmla="*/ 0 w 10"/>
                <a:gd name="T33" fmla="*/ 1 h 38"/>
                <a:gd name="T34" fmla="*/ 0 w 10"/>
                <a:gd name="T35" fmla="*/ 1 h 38"/>
                <a:gd name="T36" fmla="*/ 0 w 10"/>
                <a:gd name="T37" fmla="*/ 1 h 38"/>
                <a:gd name="T38" fmla="*/ 0 w 10"/>
                <a:gd name="T39" fmla="*/ 1 h 38"/>
                <a:gd name="T40" fmla="*/ 0 w 10"/>
                <a:gd name="T41" fmla="*/ 1 h 38"/>
                <a:gd name="T42" fmla="*/ 0 w 10"/>
                <a:gd name="T43" fmla="*/ 1 h 38"/>
                <a:gd name="T44" fmla="*/ 0 w 10"/>
                <a:gd name="T45" fmla="*/ 1 h 38"/>
                <a:gd name="T46" fmla="*/ 0 w 10"/>
                <a:gd name="T47" fmla="*/ 1 h 38"/>
                <a:gd name="T48" fmla="*/ 0 w 10"/>
                <a:gd name="T49" fmla="*/ 1 h 38"/>
                <a:gd name="T50" fmla="*/ 0 w 10"/>
                <a:gd name="T51" fmla="*/ 1 h 38"/>
                <a:gd name="T52" fmla="*/ 0 w 10"/>
                <a:gd name="T53" fmla="*/ 1 h 38"/>
                <a:gd name="T54" fmla="*/ 0 w 10"/>
                <a:gd name="T55" fmla="*/ 1 h 38"/>
                <a:gd name="T56" fmla="*/ 0 w 10"/>
                <a:gd name="T57" fmla="*/ 1 h 38"/>
                <a:gd name="T58" fmla="*/ 0 w 10"/>
                <a:gd name="T59" fmla="*/ 1 h 38"/>
                <a:gd name="T60" fmla="*/ 0 w 10"/>
                <a:gd name="T61" fmla="*/ 1 h 38"/>
                <a:gd name="T62" fmla="*/ 0 w 10"/>
                <a:gd name="T63" fmla="*/ 1 h 38"/>
                <a:gd name="T64" fmla="*/ 0 w 10"/>
                <a:gd name="T65" fmla="*/ 0 h 38"/>
                <a:gd name="T66" fmla="*/ 0 w 10"/>
                <a:gd name="T67" fmla="*/ 0 h 38"/>
                <a:gd name="T68" fmla="*/ 0 w 10"/>
                <a:gd name="T69" fmla="*/ 0 h 38"/>
                <a:gd name="T70" fmla="*/ 0 w 10"/>
                <a:gd name="T71" fmla="*/ 0 h 38"/>
                <a:gd name="T72" fmla="*/ 0 w 10"/>
                <a:gd name="T73" fmla="*/ 0 h 38"/>
                <a:gd name="T74" fmla="*/ 0 w 10"/>
                <a:gd name="T75" fmla="*/ 0 h 38"/>
                <a:gd name="T76" fmla="*/ 0 w 10"/>
                <a:gd name="T77" fmla="*/ 0 h 38"/>
                <a:gd name="T78" fmla="*/ 0 w 10"/>
                <a:gd name="T79" fmla="*/ 0 h 38"/>
                <a:gd name="T80" fmla="*/ 0 w 10"/>
                <a:gd name="T81" fmla="*/ 0 h 38"/>
                <a:gd name="T82" fmla="*/ 0 w 10"/>
                <a:gd name="T83" fmla="*/ 0 h 38"/>
                <a:gd name="T84" fmla="*/ 0 w 10"/>
                <a:gd name="T85" fmla="*/ 0 h 38"/>
                <a:gd name="T86" fmla="*/ 0 w 10"/>
                <a:gd name="T8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" h="38">
                  <a:moveTo>
                    <a:pt x="9" y="35"/>
                  </a:moveTo>
                  <a:cubicBezTo>
                    <a:pt x="9" y="35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0" y="37"/>
                    <a:pt x="10" y="37"/>
                    <a:pt x="10" y="38"/>
                  </a:cubicBezTo>
                  <a:cubicBezTo>
                    <a:pt x="10" y="37"/>
                    <a:pt x="9" y="36"/>
                    <a:pt x="9" y="35"/>
                  </a:cubicBezTo>
                  <a:moveTo>
                    <a:pt x="9" y="35"/>
                  </a:move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5"/>
            <p:cNvSpPr>
              <a:spLocks/>
            </p:cNvSpPr>
            <p:nvPr/>
          </p:nvSpPr>
          <p:spPr bwMode="auto">
            <a:xfrm>
              <a:off x="4910138" y="2286000"/>
              <a:ext cx="592137" cy="669925"/>
            </a:xfrm>
            <a:custGeom>
              <a:avLst/>
              <a:gdLst>
                <a:gd name="T0" fmla="*/ 46 w 61"/>
                <a:gd name="T1" fmla="*/ 0 h 69"/>
                <a:gd name="T2" fmla="*/ 0 w 61"/>
                <a:gd name="T3" fmla="*/ 62 h 69"/>
                <a:gd name="T4" fmla="*/ 28 w 61"/>
                <a:gd name="T5" fmla="*/ 69 h 69"/>
                <a:gd name="T6" fmla="*/ 61 w 61"/>
                <a:gd name="T7" fmla="*/ 26 h 69"/>
                <a:gd name="T8" fmla="*/ 46 w 61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9">
                  <a:moveTo>
                    <a:pt x="46" y="0"/>
                  </a:moveTo>
                  <a:cubicBezTo>
                    <a:pt x="24" y="14"/>
                    <a:pt x="6" y="36"/>
                    <a:pt x="0" y="62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33" y="51"/>
                    <a:pt x="45" y="36"/>
                    <a:pt x="61" y="26"/>
                  </a:cubicBezTo>
                  <a:cubicBezTo>
                    <a:pt x="46" y="0"/>
                    <a:pt x="46" y="0"/>
                    <a:pt x="46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6"/>
            <p:cNvSpPr>
              <a:spLocks/>
            </p:cNvSpPr>
            <p:nvPr/>
          </p:nvSpPr>
          <p:spPr bwMode="auto">
            <a:xfrm>
              <a:off x="4872038" y="2887662"/>
              <a:ext cx="377825" cy="738187"/>
            </a:xfrm>
            <a:custGeom>
              <a:avLst/>
              <a:gdLst>
                <a:gd name="T0" fmla="*/ 4 w 39"/>
                <a:gd name="T1" fmla="*/ 0 h 76"/>
                <a:gd name="T2" fmla="*/ 0 w 39"/>
                <a:gd name="T3" fmla="*/ 26 h 76"/>
                <a:gd name="T4" fmla="*/ 14 w 39"/>
                <a:gd name="T5" fmla="*/ 76 h 76"/>
                <a:gd name="T6" fmla="*/ 39 w 39"/>
                <a:gd name="T7" fmla="*/ 61 h 76"/>
                <a:gd name="T8" fmla="*/ 39 w 39"/>
                <a:gd name="T9" fmla="*/ 60 h 76"/>
                <a:gd name="T10" fmla="*/ 39 w 39"/>
                <a:gd name="T11" fmla="*/ 60 h 76"/>
                <a:gd name="T12" fmla="*/ 39 w 39"/>
                <a:gd name="T13" fmla="*/ 60 h 76"/>
                <a:gd name="T14" fmla="*/ 30 w 39"/>
                <a:gd name="T15" fmla="*/ 27 h 76"/>
                <a:gd name="T16" fmla="*/ 30 w 39"/>
                <a:gd name="T17" fmla="*/ 27 h 76"/>
                <a:gd name="T18" fmla="*/ 30 w 39"/>
                <a:gd name="T19" fmla="*/ 27 h 76"/>
                <a:gd name="T20" fmla="*/ 30 w 39"/>
                <a:gd name="T21" fmla="*/ 27 h 76"/>
                <a:gd name="T22" fmla="*/ 30 w 39"/>
                <a:gd name="T23" fmla="*/ 27 h 76"/>
                <a:gd name="T24" fmla="*/ 30 w 39"/>
                <a:gd name="T25" fmla="*/ 26 h 76"/>
                <a:gd name="T26" fmla="*/ 30 w 39"/>
                <a:gd name="T27" fmla="*/ 26 h 76"/>
                <a:gd name="T28" fmla="*/ 30 w 39"/>
                <a:gd name="T29" fmla="*/ 26 h 76"/>
                <a:gd name="T30" fmla="*/ 30 w 39"/>
                <a:gd name="T31" fmla="*/ 26 h 76"/>
                <a:gd name="T32" fmla="*/ 30 w 39"/>
                <a:gd name="T33" fmla="*/ 26 h 76"/>
                <a:gd name="T34" fmla="*/ 30 w 39"/>
                <a:gd name="T35" fmla="*/ 26 h 76"/>
                <a:gd name="T36" fmla="*/ 30 w 39"/>
                <a:gd name="T37" fmla="*/ 26 h 76"/>
                <a:gd name="T38" fmla="*/ 30 w 39"/>
                <a:gd name="T39" fmla="*/ 26 h 76"/>
                <a:gd name="T40" fmla="*/ 30 w 39"/>
                <a:gd name="T41" fmla="*/ 26 h 76"/>
                <a:gd name="T42" fmla="*/ 30 w 39"/>
                <a:gd name="T43" fmla="*/ 26 h 76"/>
                <a:gd name="T44" fmla="*/ 30 w 39"/>
                <a:gd name="T45" fmla="*/ 26 h 76"/>
                <a:gd name="T46" fmla="*/ 30 w 39"/>
                <a:gd name="T47" fmla="*/ 26 h 76"/>
                <a:gd name="T48" fmla="*/ 30 w 39"/>
                <a:gd name="T49" fmla="*/ 26 h 76"/>
                <a:gd name="T50" fmla="*/ 30 w 39"/>
                <a:gd name="T51" fmla="*/ 26 h 76"/>
                <a:gd name="T52" fmla="*/ 30 w 39"/>
                <a:gd name="T53" fmla="*/ 26 h 76"/>
                <a:gd name="T54" fmla="*/ 30 w 39"/>
                <a:gd name="T55" fmla="*/ 25 h 76"/>
                <a:gd name="T56" fmla="*/ 30 w 39"/>
                <a:gd name="T57" fmla="*/ 25 h 76"/>
                <a:gd name="T58" fmla="*/ 30 w 39"/>
                <a:gd name="T59" fmla="*/ 25 h 76"/>
                <a:gd name="T60" fmla="*/ 30 w 39"/>
                <a:gd name="T61" fmla="*/ 25 h 76"/>
                <a:gd name="T62" fmla="*/ 30 w 39"/>
                <a:gd name="T63" fmla="*/ 25 h 76"/>
                <a:gd name="T64" fmla="*/ 30 w 39"/>
                <a:gd name="T65" fmla="*/ 25 h 76"/>
                <a:gd name="T66" fmla="*/ 30 w 39"/>
                <a:gd name="T67" fmla="*/ 25 h 76"/>
                <a:gd name="T68" fmla="*/ 30 w 39"/>
                <a:gd name="T69" fmla="*/ 25 h 76"/>
                <a:gd name="T70" fmla="*/ 32 w 39"/>
                <a:gd name="T71" fmla="*/ 7 h 76"/>
                <a:gd name="T72" fmla="*/ 4 w 39"/>
                <a:gd name="T7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" h="76">
                  <a:moveTo>
                    <a:pt x="4" y="0"/>
                  </a:moveTo>
                  <a:cubicBezTo>
                    <a:pt x="1" y="8"/>
                    <a:pt x="0" y="17"/>
                    <a:pt x="0" y="26"/>
                  </a:cubicBezTo>
                  <a:cubicBezTo>
                    <a:pt x="0" y="44"/>
                    <a:pt x="5" y="61"/>
                    <a:pt x="14" y="76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3" y="50"/>
                    <a:pt x="30" y="3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19"/>
                    <a:pt x="31" y="13"/>
                    <a:pt x="32" y="7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accent1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7"/>
            <p:cNvSpPr>
              <a:spLocks/>
            </p:cNvSpPr>
            <p:nvPr/>
          </p:nvSpPr>
          <p:spPr bwMode="auto">
            <a:xfrm>
              <a:off x="5006976" y="3479800"/>
              <a:ext cx="495300" cy="504825"/>
            </a:xfrm>
            <a:custGeom>
              <a:avLst/>
              <a:gdLst>
                <a:gd name="T0" fmla="*/ 25 w 51"/>
                <a:gd name="T1" fmla="*/ 0 h 52"/>
                <a:gd name="T2" fmla="*/ 25 w 51"/>
                <a:gd name="T3" fmla="*/ 0 h 52"/>
                <a:gd name="T4" fmla="*/ 0 w 51"/>
                <a:gd name="T5" fmla="*/ 15 h 52"/>
                <a:gd name="T6" fmla="*/ 36 w 51"/>
                <a:gd name="T7" fmla="*/ 52 h 52"/>
                <a:gd name="T8" fmla="*/ 51 w 51"/>
                <a:gd name="T9" fmla="*/ 26 h 52"/>
                <a:gd name="T10" fmla="*/ 26 w 51"/>
                <a:gd name="T11" fmla="*/ 2 h 52"/>
                <a:gd name="T12" fmla="*/ 25 w 51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2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8" y="30"/>
                    <a:pt x="21" y="43"/>
                    <a:pt x="36" y="52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41" y="20"/>
                    <a:pt x="32" y="12"/>
                    <a:pt x="26" y="2"/>
                  </a:cubicBezTo>
                  <a:cubicBezTo>
                    <a:pt x="26" y="1"/>
                    <a:pt x="26" y="1"/>
                    <a:pt x="25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8"/>
            <p:cNvSpPr>
              <a:spLocks noEditPoints="1"/>
            </p:cNvSpPr>
            <p:nvPr/>
          </p:nvSpPr>
          <p:spPr bwMode="auto">
            <a:xfrm>
              <a:off x="5802313" y="2451100"/>
              <a:ext cx="989012" cy="1377950"/>
            </a:xfrm>
            <a:custGeom>
              <a:avLst/>
              <a:gdLst>
                <a:gd name="T0" fmla="*/ 5 w 102"/>
                <a:gd name="T1" fmla="*/ 142 h 142"/>
                <a:gd name="T2" fmla="*/ 5 w 102"/>
                <a:gd name="T3" fmla="*/ 142 h 142"/>
                <a:gd name="T4" fmla="*/ 4 w 102"/>
                <a:gd name="T5" fmla="*/ 142 h 142"/>
                <a:gd name="T6" fmla="*/ 4 w 102"/>
                <a:gd name="T7" fmla="*/ 142 h 142"/>
                <a:gd name="T8" fmla="*/ 4 w 102"/>
                <a:gd name="T9" fmla="*/ 142 h 142"/>
                <a:gd name="T10" fmla="*/ 3 w 102"/>
                <a:gd name="T11" fmla="*/ 142 h 142"/>
                <a:gd name="T12" fmla="*/ 2 w 102"/>
                <a:gd name="T13" fmla="*/ 142 h 142"/>
                <a:gd name="T14" fmla="*/ 68 w 102"/>
                <a:gd name="T15" fmla="*/ 103 h 142"/>
                <a:gd name="T16" fmla="*/ 73 w 102"/>
                <a:gd name="T17" fmla="*/ 89 h 142"/>
                <a:gd name="T18" fmla="*/ 75 w 102"/>
                <a:gd name="T19" fmla="*/ 84 h 142"/>
                <a:gd name="T20" fmla="*/ 76 w 102"/>
                <a:gd name="T21" fmla="*/ 72 h 142"/>
                <a:gd name="T22" fmla="*/ 76 w 102"/>
                <a:gd name="T23" fmla="*/ 72 h 142"/>
                <a:gd name="T24" fmla="*/ 76 w 102"/>
                <a:gd name="T25" fmla="*/ 71 h 142"/>
                <a:gd name="T26" fmla="*/ 76 w 102"/>
                <a:gd name="T27" fmla="*/ 71 h 142"/>
                <a:gd name="T28" fmla="*/ 76 w 102"/>
                <a:gd name="T29" fmla="*/ 70 h 142"/>
                <a:gd name="T30" fmla="*/ 76 w 102"/>
                <a:gd name="T31" fmla="*/ 70 h 142"/>
                <a:gd name="T32" fmla="*/ 76 w 102"/>
                <a:gd name="T33" fmla="*/ 70 h 142"/>
                <a:gd name="T34" fmla="*/ 76 w 102"/>
                <a:gd name="T35" fmla="*/ 69 h 142"/>
                <a:gd name="T36" fmla="*/ 76 w 102"/>
                <a:gd name="T37" fmla="*/ 69 h 142"/>
                <a:gd name="T38" fmla="*/ 76 w 102"/>
                <a:gd name="T39" fmla="*/ 68 h 142"/>
                <a:gd name="T40" fmla="*/ 76 w 102"/>
                <a:gd name="T41" fmla="*/ 68 h 142"/>
                <a:gd name="T42" fmla="*/ 75 w 102"/>
                <a:gd name="T43" fmla="*/ 62 h 142"/>
                <a:gd name="T44" fmla="*/ 75 w 102"/>
                <a:gd name="T45" fmla="*/ 62 h 142"/>
                <a:gd name="T46" fmla="*/ 75 w 102"/>
                <a:gd name="T47" fmla="*/ 61 h 142"/>
                <a:gd name="T48" fmla="*/ 71 w 102"/>
                <a:gd name="T49" fmla="*/ 46 h 142"/>
                <a:gd name="T50" fmla="*/ 27 w 102"/>
                <a:gd name="T51" fmla="*/ 3 h 142"/>
                <a:gd name="T52" fmla="*/ 27 w 102"/>
                <a:gd name="T53" fmla="*/ 3 h 142"/>
                <a:gd name="T54" fmla="*/ 26 w 102"/>
                <a:gd name="T55" fmla="*/ 3 h 142"/>
                <a:gd name="T56" fmla="*/ 26 w 102"/>
                <a:gd name="T57" fmla="*/ 3 h 142"/>
                <a:gd name="T58" fmla="*/ 26 w 102"/>
                <a:gd name="T59" fmla="*/ 3 h 142"/>
                <a:gd name="T60" fmla="*/ 26 w 102"/>
                <a:gd name="T61" fmla="*/ 3 h 142"/>
                <a:gd name="T62" fmla="*/ 0 w 102"/>
                <a:gd name="T63" fmla="*/ 0 h 142"/>
                <a:gd name="T64" fmla="*/ 0 w 102"/>
                <a:gd name="T65" fmla="*/ 0 h 142"/>
                <a:gd name="T66" fmla="*/ 1 w 102"/>
                <a:gd name="T67" fmla="*/ 0 h 142"/>
                <a:gd name="T68" fmla="*/ 1 w 102"/>
                <a:gd name="T69" fmla="*/ 0 h 142"/>
                <a:gd name="T70" fmla="*/ 8 w 102"/>
                <a:gd name="T71" fmla="*/ 0 h 142"/>
                <a:gd name="T72" fmla="*/ 8 w 102"/>
                <a:gd name="T73" fmla="*/ 0 h 142"/>
                <a:gd name="T74" fmla="*/ 2 w 102"/>
                <a:gd name="T75" fmla="*/ 0 h 142"/>
                <a:gd name="T76" fmla="*/ 8 w 102"/>
                <a:gd name="T77" fmla="*/ 0 h 142"/>
                <a:gd name="T78" fmla="*/ 8 w 102"/>
                <a:gd name="T79" fmla="*/ 0 h 142"/>
                <a:gd name="T80" fmla="*/ 8 w 102"/>
                <a:gd name="T81" fmla="*/ 0 h 142"/>
                <a:gd name="T82" fmla="*/ 2 w 102"/>
                <a:gd name="T83" fmla="*/ 0 h 142"/>
                <a:gd name="T84" fmla="*/ 3 w 102"/>
                <a:gd name="T85" fmla="*/ 0 h 142"/>
                <a:gd name="T86" fmla="*/ 3 w 102"/>
                <a:gd name="T87" fmla="*/ 0 h 142"/>
                <a:gd name="T88" fmla="*/ 7 w 102"/>
                <a:gd name="T89" fmla="*/ 0 h 142"/>
                <a:gd name="T90" fmla="*/ 7 w 102"/>
                <a:gd name="T91" fmla="*/ 0 h 142"/>
                <a:gd name="T92" fmla="*/ 6 w 102"/>
                <a:gd name="T93" fmla="*/ 0 h 142"/>
                <a:gd name="T94" fmla="*/ 4 w 102"/>
                <a:gd name="T95" fmla="*/ 0 h 142"/>
                <a:gd name="T96" fmla="*/ 4 w 102"/>
                <a:gd name="T97" fmla="*/ 0 h 142"/>
                <a:gd name="T98" fmla="*/ 4 w 102"/>
                <a:gd name="T99" fmla="*/ 0 h 142"/>
                <a:gd name="T100" fmla="*/ 6 w 102"/>
                <a:gd name="T101" fmla="*/ 0 h 142"/>
                <a:gd name="T102" fmla="*/ 6 w 102"/>
                <a:gd name="T103" fmla="*/ 0 h 142"/>
                <a:gd name="T104" fmla="*/ 5 w 102"/>
                <a:gd name="T105" fmla="*/ 0 h 142"/>
                <a:gd name="T106" fmla="*/ 5 w 102"/>
                <a:gd name="T107" fmla="*/ 0 h 142"/>
                <a:gd name="T108" fmla="*/ 5 w 102"/>
                <a:gd name="T10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2" h="142">
                  <a:moveTo>
                    <a:pt x="5" y="142"/>
                  </a:moveTo>
                  <a:cubicBezTo>
                    <a:pt x="5" y="142"/>
                    <a:pt x="5" y="142"/>
                    <a:pt x="5" y="142"/>
                  </a:cubicBezTo>
                  <a:cubicBezTo>
                    <a:pt x="5" y="142"/>
                    <a:pt x="5" y="142"/>
                    <a:pt x="5" y="142"/>
                  </a:cubicBezTo>
                  <a:moveTo>
                    <a:pt x="5" y="142"/>
                  </a:moveTo>
                  <a:cubicBezTo>
                    <a:pt x="5" y="142"/>
                    <a:pt x="5" y="142"/>
                    <a:pt x="5" y="142"/>
                  </a:cubicBezTo>
                  <a:cubicBezTo>
                    <a:pt x="5" y="142"/>
                    <a:pt x="5" y="142"/>
                    <a:pt x="5" y="142"/>
                  </a:cubicBezTo>
                  <a:moveTo>
                    <a:pt x="5" y="142"/>
                  </a:moveTo>
                  <a:cubicBezTo>
                    <a:pt x="5" y="142"/>
                    <a:pt x="5" y="142"/>
                    <a:pt x="5" y="142"/>
                  </a:cubicBezTo>
                  <a:cubicBezTo>
                    <a:pt x="5" y="142"/>
                    <a:pt x="5" y="142"/>
                    <a:pt x="5" y="142"/>
                  </a:cubicBezTo>
                  <a:moveTo>
                    <a:pt x="5" y="142"/>
                  </a:moveTo>
                  <a:cubicBezTo>
                    <a:pt x="5" y="142"/>
                    <a:pt x="5" y="142"/>
                    <a:pt x="5" y="142"/>
                  </a:cubicBezTo>
                  <a:cubicBezTo>
                    <a:pt x="5" y="142"/>
                    <a:pt x="5" y="142"/>
                    <a:pt x="5" y="142"/>
                  </a:cubicBezTo>
                  <a:moveTo>
                    <a:pt x="5" y="142"/>
                  </a:moveTo>
                  <a:cubicBezTo>
                    <a:pt x="5" y="142"/>
                    <a:pt x="5" y="142"/>
                    <a:pt x="5" y="142"/>
                  </a:cubicBezTo>
                  <a:cubicBezTo>
                    <a:pt x="5" y="142"/>
                    <a:pt x="5" y="142"/>
                    <a:pt x="5" y="142"/>
                  </a:cubicBezTo>
                  <a:moveTo>
                    <a:pt x="4" y="142"/>
                  </a:moveTo>
                  <a:cubicBezTo>
                    <a:pt x="4" y="142"/>
                    <a:pt x="4" y="142"/>
                    <a:pt x="4" y="142"/>
                  </a:cubicBezTo>
                  <a:cubicBezTo>
                    <a:pt x="4" y="142"/>
                    <a:pt x="4" y="142"/>
                    <a:pt x="4" y="142"/>
                  </a:cubicBezTo>
                  <a:moveTo>
                    <a:pt x="4" y="142"/>
                  </a:moveTo>
                  <a:cubicBezTo>
                    <a:pt x="4" y="142"/>
                    <a:pt x="4" y="142"/>
                    <a:pt x="4" y="142"/>
                  </a:cubicBezTo>
                  <a:cubicBezTo>
                    <a:pt x="4" y="142"/>
                    <a:pt x="4" y="142"/>
                    <a:pt x="4" y="142"/>
                  </a:cubicBezTo>
                  <a:moveTo>
                    <a:pt x="4" y="142"/>
                  </a:moveTo>
                  <a:cubicBezTo>
                    <a:pt x="4" y="142"/>
                    <a:pt x="4" y="142"/>
                    <a:pt x="4" y="142"/>
                  </a:cubicBezTo>
                  <a:cubicBezTo>
                    <a:pt x="4" y="142"/>
                    <a:pt x="4" y="142"/>
                    <a:pt x="4" y="142"/>
                  </a:cubicBezTo>
                  <a:moveTo>
                    <a:pt x="4" y="142"/>
                  </a:moveTo>
                  <a:cubicBezTo>
                    <a:pt x="4" y="142"/>
                    <a:pt x="4" y="142"/>
                    <a:pt x="4" y="142"/>
                  </a:cubicBezTo>
                  <a:cubicBezTo>
                    <a:pt x="4" y="142"/>
                    <a:pt x="4" y="142"/>
                    <a:pt x="4" y="142"/>
                  </a:cubicBezTo>
                  <a:moveTo>
                    <a:pt x="4" y="142"/>
                  </a:moveTo>
                  <a:cubicBezTo>
                    <a:pt x="4" y="142"/>
                    <a:pt x="4" y="142"/>
                    <a:pt x="4" y="142"/>
                  </a:cubicBezTo>
                  <a:cubicBezTo>
                    <a:pt x="4" y="142"/>
                    <a:pt x="4" y="142"/>
                    <a:pt x="4" y="142"/>
                  </a:cubicBezTo>
                  <a:moveTo>
                    <a:pt x="4" y="142"/>
                  </a:moveTo>
                  <a:cubicBezTo>
                    <a:pt x="4" y="142"/>
                    <a:pt x="4" y="142"/>
                    <a:pt x="4" y="142"/>
                  </a:cubicBezTo>
                  <a:cubicBezTo>
                    <a:pt x="4" y="142"/>
                    <a:pt x="4" y="142"/>
                    <a:pt x="4" y="142"/>
                  </a:cubicBezTo>
                  <a:moveTo>
                    <a:pt x="3" y="142"/>
                  </a:moveTo>
                  <a:cubicBezTo>
                    <a:pt x="3" y="142"/>
                    <a:pt x="3" y="142"/>
                    <a:pt x="4" y="142"/>
                  </a:cubicBezTo>
                  <a:cubicBezTo>
                    <a:pt x="3" y="142"/>
                    <a:pt x="3" y="142"/>
                    <a:pt x="3" y="142"/>
                  </a:cubicBezTo>
                  <a:moveTo>
                    <a:pt x="3" y="142"/>
                  </a:moveTo>
                  <a:cubicBezTo>
                    <a:pt x="3" y="142"/>
                    <a:pt x="3" y="142"/>
                    <a:pt x="3" y="142"/>
                  </a:cubicBezTo>
                  <a:cubicBezTo>
                    <a:pt x="3" y="142"/>
                    <a:pt x="3" y="142"/>
                    <a:pt x="3" y="142"/>
                  </a:cubicBezTo>
                  <a:moveTo>
                    <a:pt x="3" y="142"/>
                  </a:moveTo>
                  <a:cubicBezTo>
                    <a:pt x="3" y="142"/>
                    <a:pt x="3" y="142"/>
                    <a:pt x="3" y="142"/>
                  </a:cubicBezTo>
                  <a:cubicBezTo>
                    <a:pt x="3" y="142"/>
                    <a:pt x="3" y="142"/>
                    <a:pt x="3" y="142"/>
                  </a:cubicBezTo>
                  <a:moveTo>
                    <a:pt x="3" y="142"/>
                  </a:moveTo>
                  <a:cubicBezTo>
                    <a:pt x="3" y="142"/>
                    <a:pt x="3" y="142"/>
                    <a:pt x="3" y="142"/>
                  </a:cubicBezTo>
                  <a:cubicBezTo>
                    <a:pt x="3" y="142"/>
                    <a:pt x="3" y="142"/>
                    <a:pt x="3" y="142"/>
                  </a:cubicBezTo>
                  <a:moveTo>
                    <a:pt x="3" y="142"/>
                  </a:moveTo>
                  <a:cubicBezTo>
                    <a:pt x="3" y="142"/>
                    <a:pt x="3" y="142"/>
                    <a:pt x="3" y="142"/>
                  </a:cubicBezTo>
                  <a:cubicBezTo>
                    <a:pt x="3" y="142"/>
                    <a:pt x="3" y="142"/>
                    <a:pt x="3" y="142"/>
                  </a:cubicBezTo>
                  <a:moveTo>
                    <a:pt x="2" y="142"/>
                  </a:moveTo>
                  <a:cubicBezTo>
                    <a:pt x="2" y="142"/>
                    <a:pt x="2" y="142"/>
                    <a:pt x="2" y="142"/>
                  </a:cubicBezTo>
                  <a:cubicBezTo>
                    <a:pt x="2" y="142"/>
                    <a:pt x="2" y="142"/>
                    <a:pt x="2" y="142"/>
                  </a:cubicBezTo>
                  <a:moveTo>
                    <a:pt x="68" y="103"/>
                  </a:moveTo>
                  <a:cubicBezTo>
                    <a:pt x="68" y="103"/>
                    <a:pt x="68" y="103"/>
                    <a:pt x="68" y="103"/>
                  </a:cubicBezTo>
                  <a:cubicBezTo>
                    <a:pt x="68" y="103"/>
                    <a:pt x="68" y="103"/>
                    <a:pt x="68" y="103"/>
                  </a:cubicBezTo>
                  <a:moveTo>
                    <a:pt x="68" y="103"/>
                  </a:moveTo>
                  <a:cubicBezTo>
                    <a:pt x="68" y="103"/>
                    <a:pt x="68" y="103"/>
                    <a:pt x="68" y="103"/>
                  </a:cubicBezTo>
                  <a:cubicBezTo>
                    <a:pt x="68" y="103"/>
                    <a:pt x="68" y="103"/>
                    <a:pt x="68" y="103"/>
                  </a:cubicBezTo>
                  <a:moveTo>
                    <a:pt x="68" y="103"/>
                  </a:moveTo>
                  <a:cubicBezTo>
                    <a:pt x="68" y="103"/>
                    <a:pt x="68" y="103"/>
                    <a:pt x="68" y="103"/>
                  </a:cubicBezTo>
                  <a:cubicBezTo>
                    <a:pt x="68" y="103"/>
                    <a:pt x="68" y="103"/>
                    <a:pt x="68" y="103"/>
                  </a:cubicBezTo>
                  <a:moveTo>
                    <a:pt x="75" y="84"/>
                  </a:moveTo>
                  <a:cubicBezTo>
                    <a:pt x="73" y="91"/>
                    <a:pt x="71" y="97"/>
                    <a:pt x="68" y="103"/>
                  </a:cubicBezTo>
                  <a:cubicBezTo>
                    <a:pt x="70" y="99"/>
                    <a:pt x="72" y="94"/>
                    <a:pt x="73" y="89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4" y="87"/>
                    <a:pt x="74" y="86"/>
                    <a:pt x="75" y="84"/>
                  </a:cubicBezTo>
                  <a:moveTo>
                    <a:pt x="75" y="84"/>
                  </a:moveTo>
                  <a:cubicBezTo>
                    <a:pt x="75" y="84"/>
                    <a:pt x="75" y="84"/>
                    <a:pt x="75" y="84"/>
                  </a:cubicBezTo>
                  <a:cubicBezTo>
                    <a:pt x="75" y="84"/>
                    <a:pt x="75" y="84"/>
                    <a:pt x="75" y="84"/>
                  </a:cubicBezTo>
                  <a:moveTo>
                    <a:pt x="75" y="84"/>
                  </a:moveTo>
                  <a:cubicBezTo>
                    <a:pt x="75" y="84"/>
                    <a:pt x="75" y="84"/>
                    <a:pt x="75" y="84"/>
                  </a:cubicBezTo>
                  <a:cubicBezTo>
                    <a:pt x="75" y="84"/>
                    <a:pt x="75" y="84"/>
                    <a:pt x="75" y="84"/>
                  </a:cubicBezTo>
                  <a:moveTo>
                    <a:pt x="76" y="72"/>
                  </a:moveTo>
                  <a:cubicBezTo>
                    <a:pt x="76" y="72"/>
                    <a:pt x="76" y="72"/>
                    <a:pt x="76" y="72"/>
                  </a:cubicBezTo>
                  <a:cubicBezTo>
                    <a:pt x="76" y="72"/>
                    <a:pt x="76" y="72"/>
                    <a:pt x="76" y="72"/>
                  </a:cubicBezTo>
                  <a:moveTo>
                    <a:pt x="76" y="72"/>
                  </a:moveTo>
                  <a:cubicBezTo>
                    <a:pt x="76" y="72"/>
                    <a:pt x="76" y="72"/>
                    <a:pt x="76" y="72"/>
                  </a:cubicBezTo>
                  <a:cubicBezTo>
                    <a:pt x="76" y="72"/>
                    <a:pt x="76" y="72"/>
                    <a:pt x="76" y="72"/>
                  </a:cubicBezTo>
                  <a:moveTo>
                    <a:pt x="76" y="72"/>
                  </a:moveTo>
                  <a:cubicBezTo>
                    <a:pt x="76" y="72"/>
                    <a:pt x="76" y="72"/>
                    <a:pt x="76" y="72"/>
                  </a:cubicBezTo>
                  <a:cubicBezTo>
                    <a:pt x="76" y="72"/>
                    <a:pt x="76" y="72"/>
                    <a:pt x="76" y="72"/>
                  </a:cubicBezTo>
                  <a:moveTo>
                    <a:pt x="76" y="71"/>
                  </a:moveTo>
                  <a:cubicBezTo>
                    <a:pt x="76" y="71"/>
                    <a:pt x="76" y="71"/>
                    <a:pt x="76" y="72"/>
                  </a:cubicBezTo>
                  <a:cubicBezTo>
                    <a:pt x="76" y="71"/>
                    <a:pt x="76" y="71"/>
                    <a:pt x="76" y="71"/>
                  </a:cubicBezTo>
                  <a:moveTo>
                    <a:pt x="76" y="71"/>
                  </a:move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moveTo>
                    <a:pt x="76" y="71"/>
                  </a:move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moveTo>
                    <a:pt x="76" y="71"/>
                  </a:move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moveTo>
                    <a:pt x="76" y="71"/>
                  </a:move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moveTo>
                    <a:pt x="76" y="71"/>
                  </a:move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moveTo>
                    <a:pt x="76" y="70"/>
                  </a:moveTo>
                  <a:cubicBezTo>
                    <a:pt x="76" y="70"/>
                    <a:pt x="76" y="70"/>
                    <a:pt x="76" y="70"/>
                  </a:cubicBezTo>
                  <a:cubicBezTo>
                    <a:pt x="76" y="70"/>
                    <a:pt x="76" y="70"/>
                    <a:pt x="76" y="70"/>
                  </a:cubicBezTo>
                  <a:moveTo>
                    <a:pt x="76" y="70"/>
                  </a:moveTo>
                  <a:cubicBezTo>
                    <a:pt x="76" y="70"/>
                    <a:pt x="76" y="70"/>
                    <a:pt x="76" y="70"/>
                  </a:cubicBezTo>
                  <a:cubicBezTo>
                    <a:pt x="76" y="70"/>
                    <a:pt x="76" y="70"/>
                    <a:pt x="76" y="70"/>
                  </a:cubicBezTo>
                  <a:moveTo>
                    <a:pt x="76" y="70"/>
                  </a:moveTo>
                  <a:cubicBezTo>
                    <a:pt x="76" y="70"/>
                    <a:pt x="76" y="70"/>
                    <a:pt x="76" y="70"/>
                  </a:cubicBezTo>
                  <a:cubicBezTo>
                    <a:pt x="76" y="70"/>
                    <a:pt x="76" y="70"/>
                    <a:pt x="76" y="70"/>
                  </a:cubicBezTo>
                  <a:moveTo>
                    <a:pt x="76" y="70"/>
                  </a:moveTo>
                  <a:cubicBezTo>
                    <a:pt x="76" y="70"/>
                    <a:pt x="76" y="70"/>
                    <a:pt x="76" y="70"/>
                  </a:cubicBezTo>
                  <a:cubicBezTo>
                    <a:pt x="76" y="70"/>
                    <a:pt x="76" y="70"/>
                    <a:pt x="76" y="70"/>
                  </a:cubicBezTo>
                  <a:moveTo>
                    <a:pt x="76" y="70"/>
                  </a:moveTo>
                  <a:cubicBezTo>
                    <a:pt x="76" y="70"/>
                    <a:pt x="76" y="70"/>
                    <a:pt x="76" y="70"/>
                  </a:cubicBezTo>
                  <a:cubicBezTo>
                    <a:pt x="76" y="70"/>
                    <a:pt x="76" y="70"/>
                    <a:pt x="76" y="70"/>
                  </a:cubicBezTo>
                  <a:moveTo>
                    <a:pt x="76" y="70"/>
                  </a:moveTo>
                  <a:cubicBezTo>
                    <a:pt x="76" y="70"/>
                    <a:pt x="76" y="70"/>
                    <a:pt x="76" y="70"/>
                  </a:cubicBezTo>
                  <a:cubicBezTo>
                    <a:pt x="76" y="70"/>
                    <a:pt x="76" y="70"/>
                    <a:pt x="76" y="70"/>
                  </a:cubicBezTo>
                  <a:moveTo>
                    <a:pt x="76" y="70"/>
                  </a:moveTo>
                  <a:cubicBezTo>
                    <a:pt x="76" y="70"/>
                    <a:pt x="76" y="70"/>
                    <a:pt x="76" y="70"/>
                  </a:cubicBezTo>
                  <a:cubicBezTo>
                    <a:pt x="76" y="70"/>
                    <a:pt x="76" y="70"/>
                    <a:pt x="76" y="70"/>
                  </a:cubicBezTo>
                  <a:moveTo>
                    <a:pt x="76" y="69"/>
                  </a:move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moveTo>
                    <a:pt x="76" y="69"/>
                  </a:move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moveTo>
                    <a:pt x="76" y="69"/>
                  </a:move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moveTo>
                    <a:pt x="76" y="69"/>
                  </a:move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moveTo>
                    <a:pt x="76" y="69"/>
                  </a:move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moveTo>
                    <a:pt x="76" y="69"/>
                  </a:move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moveTo>
                    <a:pt x="76" y="68"/>
                  </a:moveTo>
                  <a:cubicBezTo>
                    <a:pt x="76" y="68"/>
                    <a:pt x="76" y="68"/>
                    <a:pt x="76" y="68"/>
                  </a:cubicBezTo>
                  <a:cubicBezTo>
                    <a:pt x="76" y="68"/>
                    <a:pt x="76" y="68"/>
                    <a:pt x="76" y="68"/>
                  </a:cubicBezTo>
                  <a:moveTo>
                    <a:pt x="76" y="68"/>
                  </a:moveTo>
                  <a:cubicBezTo>
                    <a:pt x="76" y="68"/>
                    <a:pt x="76" y="68"/>
                    <a:pt x="76" y="68"/>
                  </a:cubicBezTo>
                  <a:cubicBezTo>
                    <a:pt x="76" y="68"/>
                    <a:pt x="76" y="68"/>
                    <a:pt x="76" y="68"/>
                  </a:cubicBezTo>
                  <a:moveTo>
                    <a:pt x="76" y="68"/>
                  </a:moveTo>
                  <a:cubicBezTo>
                    <a:pt x="76" y="68"/>
                    <a:pt x="76" y="68"/>
                    <a:pt x="76" y="68"/>
                  </a:cubicBezTo>
                  <a:cubicBezTo>
                    <a:pt x="76" y="68"/>
                    <a:pt x="76" y="68"/>
                    <a:pt x="76" y="68"/>
                  </a:cubicBezTo>
                  <a:moveTo>
                    <a:pt x="75" y="62"/>
                  </a:moveTo>
                  <a:cubicBezTo>
                    <a:pt x="75" y="62"/>
                    <a:pt x="75" y="62"/>
                    <a:pt x="75" y="62"/>
                  </a:cubicBezTo>
                  <a:cubicBezTo>
                    <a:pt x="75" y="62"/>
                    <a:pt x="75" y="62"/>
                    <a:pt x="75" y="62"/>
                  </a:cubicBezTo>
                  <a:moveTo>
                    <a:pt x="75" y="62"/>
                  </a:moveTo>
                  <a:cubicBezTo>
                    <a:pt x="75" y="62"/>
                    <a:pt x="75" y="62"/>
                    <a:pt x="75" y="62"/>
                  </a:cubicBezTo>
                  <a:cubicBezTo>
                    <a:pt x="75" y="62"/>
                    <a:pt x="75" y="62"/>
                    <a:pt x="75" y="62"/>
                  </a:cubicBezTo>
                  <a:moveTo>
                    <a:pt x="75" y="62"/>
                  </a:moveTo>
                  <a:cubicBezTo>
                    <a:pt x="75" y="62"/>
                    <a:pt x="75" y="62"/>
                    <a:pt x="75" y="62"/>
                  </a:cubicBezTo>
                  <a:cubicBezTo>
                    <a:pt x="75" y="62"/>
                    <a:pt x="75" y="62"/>
                    <a:pt x="75" y="62"/>
                  </a:cubicBezTo>
                  <a:moveTo>
                    <a:pt x="75" y="62"/>
                  </a:moveTo>
                  <a:cubicBezTo>
                    <a:pt x="75" y="62"/>
                    <a:pt x="75" y="62"/>
                    <a:pt x="75" y="62"/>
                  </a:cubicBezTo>
                  <a:cubicBezTo>
                    <a:pt x="75" y="62"/>
                    <a:pt x="75" y="62"/>
                    <a:pt x="75" y="62"/>
                  </a:cubicBezTo>
                  <a:moveTo>
                    <a:pt x="75" y="62"/>
                  </a:moveTo>
                  <a:cubicBezTo>
                    <a:pt x="75" y="62"/>
                    <a:pt x="75" y="62"/>
                    <a:pt x="75" y="62"/>
                  </a:cubicBezTo>
                  <a:cubicBezTo>
                    <a:pt x="75" y="62"/>
                    <a:pt x="75" y="62"/>
                    <a:pt x="75" y="62"/>
                  </a:cubicBezTo>
                  <a:moveTo>
                    <a:pt x="75" y="61"/>
                  </a:moveTo>
                  <a:cubicBezTo>
                    <a:pt x="75" y="62"/>
                    <a:pt x="75" y="62"/>
                    <a:pt x="75" y="62"/>
                  </a:cubicBezTo>
                  <a:cubicBezTo>
                    <a:pt x="75" y="62"/>
                    <a:pt x="75" y="62"/>
                    <a:pt x="75" y="61"/>
                  </a:cubicBezTo>
                  <a:moveTo>
                    <a:pt x="75" y="61"/>
                  </a:move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moveTo>
                    <a:pt x="75" y="61"/>
                  </a:move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moveTo>
                    <a:pt x="102" y="45"/>
                  </a:moveTo>
                  <a:cubicBezTo>
                    <a:pt x="73" y="52"/>
                    <a:pt x="73" y="52"/>
                    <a:pt x="73" y="52"/>
                  </a:cubicBezTo>
                  <a:cubicBezTo>
                    <a:pt x="73" y="50"/>
                    <a:pt x="72" y="48"/>
                    <a:pt x="71" y="46"/>
                  </a:cubicBezTo>
                  <a:cubicBezTo>
                    <a:pt x="73" y="51"/>
                    <a:pt x="74" y="56"/>
                    <a:pt x="75" y="61"/>
                  </a:cubicBezTo>
                  <a:cubicBezTo>
                    <a:pt x="75" y="58"/>
                    <a:pt x="74" y="55"/>
                    <a:pt x="73" y="52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moveTo>
                    <a:pt x="27" y="3"/>
                  </a:move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moveTo>
                    <a:pt x="27" y="3"/>
                  </a:move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moveTo>
                    <a:pt x="27" y="3"/>
                  </a:move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moveTo>
                    <a:pt x="27" y="3"/>
                  </a:move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moveTo>
                    <a:pt x="27" y="3"/>
                  </a:move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moveTo>
                    <a:pt x="26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moveTo>
                    <a:pt x="26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moveTo>
                    <a:pt x="26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moveTo>
                    <a:pt x="26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moveTo>
                    <a:pt x="26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moveTo>
                    <a:pt x="26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moveTo>
                    <a:pt x="26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moveTo>
                    <a:pt x="25" y="3"/>
                  </a:moveTo>
                  <a:cubicBezTo>
                    <a:pt x="25" y="3"/>
                    <a:pt x="25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moveTo>
                    <a:pt x="25" y="3"/>
                  </a:move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9" y="0"/>
                  </a:moveTo>
                  <a:cubicBezTo>
                    <a:pt x="15" y="0"/>
                    <a:pt x="20" y="1"/>
                    <a:pt x="25" y="3"/>
                  </a:cubicBezTo>
                  <a:cubicBezTo>
                    <a:pt x="20" y="1"/>
                    <a:pt x="15" y="0"/>
                    <a:pt x="9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6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6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9"/>
            <p:cNvSpPr>
              <a:spLocks/>
            </p:cNvSpPr>
            <p:nvPr/>
          </p:nvSpPr>
          <p:spPr bwMode="auto">
            <a:xfrm>
              <a:off x="5356226" y="3732212"/>
              <a:ext cx="746125" cy="377825"/>
            </a:xfrm>
            <a:custGeom>
              <a:avLst/>
              <a:gdLst>
                <a:gd name="T0" fmla="*/ 15 w 77"/>
                <a:gd name="T1" fmla="*/ 0 h 39"/>
                <a:gd name="T2" fmla="*/ 0 w 77"/>
                <a:gd name="T3" fmla="*/ 26 h 39"/>
                <a:gd name="T4" fmla="*/ 51 w 77"/>
                <a:gd name="T5" fmla="*/ 39 h 39"/>
                <a:gd name="T6" fmla="*/ 77 w 77"/>
                <a:gd name="T7" fmla="*/ 36 h 39"/>
                <a:gd name="T8" fmla="*/ 69 w 77"/>
                <a:gd name="T9" fmla="*/ 7 h 39"/>
                <a:gd name="T10" fmla="*/ 51 w 77"/>
                <a:gd name="T11" fmla="*/ 10 h 39"/>
                <a:gd name="T12" fmla="*/ 51 w 77"/>
                <a:gd name="T13" fmla="*/ 10 h 39"/>
                <a:gd name="T14" fmla="*/ 51 w 77"/>
                <a:gd name="T15" fmla="*/ 10 h 39"/>
                <a:gd name="T16" fmla="*/ 51 w 77"/>
                <a:gd name="T17" fmla="*/ 10 h 39"/>
                <a:gd name="T18" fmla="*/ 51 w 77"/>
                <a:gd name="T19" fmla="*/ 10 h 39"/>
                <a:gd name="T20" fmla="*/ 51 w 77"/>
                <a:gd name="T21" fmla="*/ 10 h 39"/>
                <a:gd name="T22" fmla="*/ 51 w 77"/>
                <a:gd name="T23" fmla="*/ 10 h 39"/>
                <a:gd name="T24" fmla="*/ 51 w 77"/>
                <a:gd name="T25" fmla="*/ 10 h 39"/>
                <a:gd name="T26" fmla="*/ 51 w 77"/>
                <a:gd name="T27" fmla="*/ 10 h 39"/>
                <a:gd name="T28" fmla="*/ 51 w 77"/>
                <a:gd name="T29" fmla="*/ 10 h 39"/>
                <a:gd name="T30" fmla="*/ 51 w 77"/>
                <a:gd name="T31" fmla="*/ 10 h 39"/>
                <a:gd name="T32" fmla="*/ 51 w 77"/>
                <a:gd name="T33" fmla="*/ 10 h 39"/>
                <a:gd name="T34" fmla="*/ 51 w 77"/>
                <a:gd name="T35" fmla="*/ 10 h 39"/>
                <a:gd name="T36" fmla="*/ 50 w 77"/>
                <a:gd name="T37" fmla="*/ 10 h 39"/>
                <a:gd name="T38" fmla="*/ 50 w 77"/>
                <a:gd name="T39" fmla="*/ 10 h 39"/>
                <a:gd name="T40" fmla="*/ 50 w 77"/>
                <a:gd name="T41" fmla="*/ 10 h 39"/>
                <a:gd name="T42" fmla="*/ 50 w 77"/>
                <a:gd name="T43" fmla="*/ 10 h 39"/>
                <a:gd name="T44" fmla="*/ 50 w 77"/>
                <a:gd name="T45" fmla="*/ 10 h 39"/>
                <a:gd name="T46" fmla="*/ 50 w 77"/>
                <a:gd name="T47" fmla="*/ 10 h 39"/>
                <a:gd name="T48" fmla="*/ 50 w 77"/>
                <a:gd name="T49" fmla="*/ 10 h 39"/>
                <a:gd name="T50" fmla="*/ 50 w 77"/>
                <a:gd name="T51" fmla="*/ 10 h 39"/>
                <a:gd name="T52" fmla="*/ 50 w 77"/>
                <a:gd name="T53" fmla="*/ 10 h 39"/>
                <a:gd name="T54" fmla="*/ 50 w 77"/>
                <a:gd name="T55" fmla="*/ 10 h 39"/>
                <a:gd name="T56" fmla="*/ 50 w 77"/>
                <a:gd name="T57" fmla="*/ 10 h 39"/>
                <a:gd name="T58" fmla="*/ 50 w 77"/>
                <a:gd name="T59" fmla="*/ 10 h 39"/>
                <a:gd name="T60" fmla="*/ 50 w 77"/>
                <a:gd name="T61" fmla="*/ 10 h 39"/>
                <a:gd name="T62" fmla="*/ 49 w 77"/>
                <a:gd name="T63" fmla="*/ 10 h 39"/>
                <a:gd name="T64" fmla="*/ 49 w 77"/>
                <a:gd name="T65" fmla="*/ 10 h 39"/>
                <a:gd name="T66" fmla="*/ 49 w 77"/>
                <a:gd name="T67" fmla="*/ 10 h 39"/>
                <a:gd name="T68" fmla="*/ 49 w 77"/>
                <a:gd name="T69" fmla="*/ 10 h 39"/>
                <a:gd name="T70" fmla="*/ 49 w 77"/>
                <a:gd name="T71" fmla="*/ 10 h 39"/>
                <a:gd name="T72" fmla="*/ 49 w 77"/>
                <a:gd name="T73" fmla="*/ 10 h 39"/>
                <a:gd name="T74" fmla="*/ 49 w 77"/>
                <a:gd name="T75" fmla="*/ 10 h 39"/>
                <a:gd name="T76" fmla="*/ 49 w 77"/>
                <a:gd name="T77" fmla="*/ 10 h 39"/>
                <a:gd name="T78" fmla="*/ 49 w 77"/>
                <a:gd name="T79" fmla="*/ 10 h 39"/>
                <a:gd name="T80" fmla="*/ 48 w 77"/>
                <a:gd name="T81" fmla="*/ 10 h 39"/>
                <a:gd name="T82" fmla="*/ 48 w 77"/>
                <a:gd name="T83" fmla="*/ 10 h 39"/>
                <a:gd name="T84" fmla="*/ 15 w 77"/>
                <a:gd name="T8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7" h="39">
                  <a:moveTo>
                    <a:pt x="15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15" y="35"/>
                    <a:pt x="32" y="39"/>
                    <a:pt x="51" y="39"/>
                  </a:cubicBezTo>
                  <a:cubicBezTo>
                    <a:pt x="60" y="39"/>
                    <a:pt x="69" y="38"/>
                    <a:pt x="77" y="36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3" y="9"/>
                    <a:pt x="57" y="1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10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36" y="9"/>
                    <a:pt x="25" y="6"/>
                    <a:pt x="15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50"/>
            <p:cNvSpPr>
              <a:spLocks/>
            </p:cNvSpPr>
            <p:nvPr/>
          </p:nvSpPr>
          <p:spPr bwMode="auto">
            <a:xfrm>
              <a:off x="6024563" y="3314700"/>
              <a:ext cx="766762" cy="766762"/>
            </a:xfrm>
            <a:custGeom>
              <a:avLst/>
              <a:gdLst>
                <a:gd name="T0" fmla="*/ 50 w 79"/>
                <a:gd name="T1" fmla="*/ 0 h 79"/>
                <a:gd name="T2" fmla="*/ 45 w 79"/>
                <a:gd name="T3" fmla="*/ 14 h 79"/>
                <a:gd name="T4" fmla="*/ 45 w 79"/>
                <a:gd name="T5" fmla="*/ 14 h 79"/>
                <a:gd name="T6" fmla="*/ 45 w 79"/>
                <a:gd name="T7" fmla="*/ 14 h 79"/>
                <a:gd name="T8" fmla="*/ 45 w 79"/>
                <a:gd name="T9" fmla="*/ 14 h 79"/>
                <a:gd name="T10" fmla="*/ 45 w 79"/>
                <a:gd name="T11" fmla="*/ 14 h 79"/>
                <a:gd name="T12" fmla="*/ 45 w 79"/>
                <a:gd name="T13" fmla="*/ 14 h 79"/>
                <a:gd name="T14" fmla="*/ 45 w 79"/>
                <a:gd name="T15" fmla="*/ 14 h 79"/>
                <a:gd name="T16" fmla="*/ 0 w 79"/>
                <a:gd name="T17" fmla="*/ 50 h 79"/>
                <a:gd name="T18" fmla="*/ 8 w 79"/>
                <a:gd name="T19" fmla="*/ 79 h 79"/>
                <a:gd name="T20" fmla="*/ 79 w 79"/>
                <a:gd name="T21" fmla="*/ 8 h 79"/>
                <a:gd name="T22" fmla="*/ 50 w 79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79">
                  <a:moveTo>
                    <a:pt x="50" y="0"/>
                  </a:moveTo>
                  <a:cubicBezTo>
                    <a:pt x="49" y="5"/>
                    <a:pt x="47" y="10"/>
                    <a:pt x="45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36" y="32"/>
                    <a:pt x="20" y="45"/>
                    <a:pt x="0" y="50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43" y="70"/>
                    <a:pt x="70" y="43"/>
                    <a:pt x="79" y="8"/>
                  </a:cubicBezTo>
                  <a:cubicBezTo>
                    <a:pt x="50" y="0"/>
                    <a:pt x="50" y="0"/>
                    <a:pt x="50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1"/>
            <p:cNvSpPr>
              <a:spLocks/>
            </p:cNvSpPr>
            <p:nvPr/>
          </p:nvSpPr>
          <p:spPr bwMode="auto">
            <a:xfrm>
              <a:off x="6510338" y="2887662"/>
              <a:ext cx="319087" cy="504825"/>
            </a:xfrm>
            <a:custGeom>
              <a:avLst/>
              <a:gdLst>
                <a:gd name="T0" fmla="*/ 0 w 33"/>
                <a:gd name="T1" fmla="*/ 7 h 52"/>
                <a:gd name="T2" fmla="*/ 2 w 33"/>
                <a:gd name="T3" fmla="*/ 16 h 52"/>
                <a:gd name="T4" fmla="*/ 2 w 33"/>
                <a:gd name="T5" fmla="*/ 16 h 52"/>
                <a:gd name="T6" fmla="*/ 2 w 33"/>
                <a:gd name="T7" fmla="*/ 16 h 52"/>
                <a:gd name="T8" fmla="*/ 2 w 33"/>
                <a:gd name="T9" fmla="*/ 17 h 52"/>
                <a:gd name="T10" fmla="*/ 2 w 33"/>
                <a:gd name="T11" fmla="*/ 17 h 52"/>
                <a:gd name="T12" fmla="*/ 2 w 33"/>
                <a:gd name="T13" fmla="*/ 17 h 52"/>
                <a:gd name="T14" fmla="*/ 2 w 33"/>
                <a:gd name="T15" fmla="*/ 17 h 52"/>
                <a:gd name="T16" fmla="*/ 2 w 33"/>
                <a:gd name="T17" fmla="*/ 17 h 52"/>
                <a:gd name="T18" fmla="*/ 3 w 33"/>
                <a:gd name="T19" fmla="*/ 23 h 52"/>
                <a:gd name="T20" fmla="*/ 3 w 33"/>
                <a:gd name="T21" fmla="*/ 23 h 52"/>
                <a:gd name="T22" fmla="*/ 3 w 33"/>
                <a:gd name="T23" fmla="*/ 23 h 52"/>
                <a:gd name="T24" fmla="*/ 3 w 33"/>
                <a:gd name="T25" fmla="*/ 24 h 52"/>
                <a:gd name="T26" fmla="*/ 3 w 33"/>
                <a:gd name="T27" fmla="*/ 24 h 52"/>
                <a:gd name="T28" fmla="*/ 3 w 33"/>
                <a:gd name="T29" fmla="*/ 24 h 52"/>
                <a:gd name="T30" fmla="*/ 3 w 33"/>
                <a:gd name="T31" fmla="*/ 24 h 52"/>
                <a:gd name="T32" fmla="*/ 3 w 33"/>
                <a:gd name="T33" fmla="*/ 24 h 52"/>
                <a:gd name="T34" fmla="*/ 3 w 33"/>
                <a:gd name="T35" fmla="*/ 24 h 52"/>
                <a:gd name="T36" fmla="*/ 3 w 33"/>
                <a:gd name="T37" fmla="*/ 25 h 52"/>
                <a:gd name="T38" fmla="*/ 3 w 33"/>
                <a:gd name="T39" fmla="*/ 25 h 52"/>
                <a:gd name="T40" fmla="*/ 3 w 33"/>
                <a:gd name="T41" fmla="*/ 25 h 52"/>
                <a:gd name="T42" fmla="*/ 3 w 33"/>
                <a:gd name="T43" fmla="*/ 25 h 52"/>
                <a:gd name="T44" fmla="*/ 3 w 33"/>
                <a:gd name="T45" fmla="*/ 25 h 52"/>
                <a:gd name="T46" fmla="*/ 3 w 33"/>
                <a:gd name="T47" fmla="*/ 25 h 52"/>
                <a:gd name="T48" fmla="*/ 3 w 33"/>
                <a:gd name="T49" fmla="*/ 25 h 52"/>
                <a:gd name="T50" fmla="*/ 3 w 33"/>
                <a:gd name="T51" fmla="*/ 26 h 52"/>
                <a:gd name="T52" fmla="*/ 3 w 33"/>
                <a:gd name="T53" fmla="*/ 26 h 52"/>
                <a:gd name="T54" fmla="*/ 3 w 33"/>
                <a:gd name="T55" fmla="*/ 26 h 52"/>
                <a:gd name="T56" fmla="*/ 3 w 33"/>
                <a:gd name="T57" fmla="*/ 26 h 52"/>
                <a:gd name="T58" fmla="*/ 3 w 33"/>
                <a:gd name="T59" fmla="*/ 26 h 52"/>
                <a:gd name="T60" fmla="*/ 3 w 33"/>
                <a:gd name="T61" fmla="*/ 26 h 52"/>
                <a:gd name="T62" fmla="*/ 3 w 33"/>
                <a:gd name="T63" fmla="*/ 26 h 52"/>
                <a:gd name="T64" fmla="*/ 3 w 33"/>
                <a:gd name="T65" fmla="*/ 26 h 52"/>
                <a:gd name="T66" fmla="*/ 3 w 33"/>
                <a:gd name="T67" fmla="*/ 27 h 52"/>
                <a:gd name="T68" fmla="*/ 3 w 33"/>
                <a:gd name="T69" fmla="*/ 27 h 52"/>
                <a:gd name="T70" fmla="*/ 3 w 33"/>
                <a:gd name="T71" fmla="*/ 27 h 52"/>
                <a:gd name="T72" fmla="*/ 2 w 33"/>
                <a:gd name="T73" fmla="*/ 39 h 52"/>
                <a:gd name="T74" fmla="*/ 2 w 33"/>
                <a:gd name="T75" fmla="*/ 39 h 52"/>
                <a:gd name="T76" fmla="*/ 2 w 33"/>
                <a:gd name="T77" fmla="*/ 39 h 52"/>
                <a:gd name="T78" fmla="*/ 29 w 33"/>
                <a:gd name="T79" fmla="*/ 52 h 52"/>
                <a:gd name="T80" fmla="*/ 29 w 33"/>
                <a:gd name="T8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52">
                  <a:moveTo>
                    <a:pt x="29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10"/>
                    <a:pt x="2" y="13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9"/>
                    <a:pt x="3" y="21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3" y="23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31"/>
                    <a:pt x="2" y="35"/>
                    <a:pt x="2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1" y="41"/>
                    <a:pt x="1" y="42"/>
                    <a:pt x="0" y="44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1" y="44"/>
                    <a:pt x="33" y="35"/>
                    <a:pt x="33" y="26"/>
                  </a:cubicBezTo>
                  <a:cubicBezTo>
                    <a:pt x="33" y="17"/>
                    <a:pt x="31" y="8"/>
                    <a:pt x="29" y="0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52"/>
            <p:cNvSpPr>
              <a:spLocks/>
            </p:cNvSpPr>
            <p:nvPr/>
          </p:nvSpPr>
          <p:spPr bwMode="auto">
            <a:xfrm>
              <a:off x="6189663" y="2286000"/>
              <a:ext cx="601662" cy="669925"/>
            </a:xfrm>
            <a:custGeom>
              <a:avLst/>
              <a:gdLst>
                <a:gd name="T0" fmla="*/ 15 w 62"/>
                <a:gd name="T1" fmla="*/ 0 h 69"/>
                <a:gd name="T2" fmla="*/ 0 w 62"/>
                <a:gd name="T3" fmla="*/ 26 h 69"/>
                <a:gd name="T4" fmla="*/ 31 w 62"/>
                <a:gd name="T5" fmla="*/ 63 h 69"/>
                <a:gd name="T6" fmla="*/ 33 w 62"/>
                <a:gd name="T7" fmla="*/ 69 h 69"/>
                <a:gd name="T8" fmla="*/ 62 w 62"/>
                <a:gd name="T9" fmla="*/ 62 h 69"/>
                <a:gd name="T10" fmla="*/ 15 w 62"/>
                <a:gd name="T1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9">
                  <a:moveTo>
                    <a:pt x="15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15" y="35"/>
                    <a:pt x="26" y="48"/>
                    <a:pt x="31" y="63"/>
                  </a:cubicBezTo>
                  <a:cubicBezTo>
                    <a:pt x="32" y="65"/>
                    <a:pt x="33" y="67"/>
                    <a:pt x="33" y="69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55" y="36"/>
                    <a:pt x="38" y="14"/>
                    <a:pt x="15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3"/>
            <p:cNvSpPr>
              <a:spLocks/>
            </p:cNvSpPr>
            <p:nvPr/>
          </p:nvSpPr>
          <p:spPr bwMode="auto">
            <a:xfrm>
              <a:off x="5356226" y="2160587"/>
              <a:ext cx="979487" cy="377825"/>
            </a:xfrm>
            <a:custGeom>
              <a:avLst/>
              <a:gdLst>
                <a:gd name="T0" fmla="*/ 15 w 101"/>
                <a:gd name="T1" fmla="*/ 39 h 39"/>
                <a:gd name="T2" fmla="*/ 46 w 101"/>
                <a:gd name="T3" fmla="*/ 30 h 39"/>
                <a:gd name="T4" fmla="*/ 46 w 101"/>
                <a:gd name="T5" fmla="*/ 30 h 39"/>
                <a:gd name="T6" fmla="*/ 47 w 101"/>
                <a:gd name="T7" fmla="*/ 30 h 39"/>
                <a:gd name="T8" fmla="*/ 47 w 101"/>
                <a:gd name="T9" fmla="*/ 30 h 39"/>
                <a:gd name="T10" fmla="*/ 48 w 101"/>
                <a:gd name="T11" fmla="*/ 30 h 39"/>
                <a:gd name="T12" fmla="*/ 48 w 101"/>
                <a:gd name="T13" fmla="*/ 30 h 39"/>
                <a:gd name="T14" fmla="*/ 48 w 101"/>
                <a:gd name="T15" fmla="*/ 30 h 39"/>
                <a:gd name="T16" fmla="*/ 48 w 101"/>
                <a:gd name="T17" fmla="*/ 30 h 39"/>
                <a:gd name="T18" fmla="*/ 49 w 101"/>
                <a:gd name="T19" fmla="*/ 30 h 39"/>
                <a:gd name="T20" fmla="*/ 49 w 101"/>
                <a:gd name="T21" fmla="*/ 30 h 39"/>
                <a:gd name="T22" fmla="*/ 49 w 101"/>
                <a:gd name="T23" fmla="*/ 30 h 39"/>
                <a:gd name="T24" fmla="*/ 49 w 101"/>
                <a:gd name="T25" fmla="*/ 30 h 39"/>
                <a:gd name="T26" fmla="*/ 49 w 101"/>
                <a:gd name="T27" fmla="*/ 30 h 39"/>
                <a:gd name="T28" fmla="*/ 50 w 101"/>
                <a:gd name="T29" fmla="*/ 30 h 39"/>
                <a:gd name="T30" fmla="*/ 50 w 101"/>
                <a:gd name="T31" fmla="*/ 30 h 39"/>
                <a:gd name="T32" fmla="*/ 50 w 101"/>
                <a:gd name="T33" fmla="*/ 30 h 39"/>
                <a:gd name="T34" fmla="*/ 50 w 101"/>
                <a:gd name="T35" fmla="*/ 30 h 39"/>
                <a:gd name="T36" fmla="*/ 51 w 101"/>
                <a:gd name="T37" fmla="*/ 30 h 39"/>
                <a:gd name="T38" fmla="*/ 51 w 101"/>
                <a:gd name="T39" fmla="*/ 30 h 39"/>
                <a:gd name="T40" fmla="*/ 51 w 101"/>
                <a:gd name="T41" fmla="*/ 30 h 39"/>
                <a:gd name="T42" fmla="*/ 51 w 101"/>
                <a:gd name="T43" fmla="*/ 30 h 39"/>
                <a:gd name="T44" fmla="*/ 52 w 101"/>
                <a:gd name="T45" fmla="*/ 30 h 39"/>
                <a:gd name="T46" fmla="*/ 52 w 101"/>
                <a:gd name="T47" fmla="*/ 30 h 39"/>
                <a:gd name="T48" fmla="*/ 52 w 101"/>
                <a:gd name="T49" fmla="*/ 30 h 39"/>
                <a:gd name="T50" fmla="*/ 52 w 101"/>
                <a:gd name="T51" fmla="*/ 30 h 39"/>
                <a:gd name="T52" fmla="*/ 52 w 101"/>
                <a:gd name="T53" fmla="*/ 30 h 39"/>
                <a:gd name="T54" fmla="*/ 53 w 101"/>
                <a:gd name="T55" fmla="*/ 30 h 39"/>
                <a:gd name="T56" fmla="*/ 53 w 101"/>
                <a:gd name="T57" fmla="*/ 30 h 39"/>
                <a:gd name="T58" fmla="*/ 53 w 101"/>
                <a:gd name="T59" fmla="*/ 30 h 39"/>
                <a:gd name="T60" fmla="*/ 53 w 101"/>
                <a:gd name="T61" fmla="*/ 30 h 39"/>
                <a:gd name="T62" fmla="*/ 54 w 101"/>
                <a:gd name="T63" fmla="*/ 30 h 39"/>
                <a:gd name="T64" fmla="*/ 54 w 101"/>
                <a:gd name="T65" fmla="*/ 30 h 39"/>
                <a:gd name="T66" fmla="*/ 54 w 101"/>
                <a:gd name="T67" fmla="*/ 30 h 39"/>
                <a:gd name="T68" fmla="*/ 54 w 101"/>
                <a:gd name="T69" fmla="*/ 30 h 39"/>
                <a:gd name="T70" fmla="*/ 54 w 101"/>
                <a:gd name="T71" fmla="*/ 30 h 39"/>
                <a:gd name="T72" fmla="*/ 55 w 101"/>
                <a:gd name="T73" fmla="*/ 30 h 39"/>
                <a:gd name="T74" fmla="*/ 55 w 101"/>
                <a:gd name="T75" fmla="*/ 30 h 39"/>
                <a:gd name="T76" fmla="*/ 71 w 101"/>
                <a:gd name="T77" fmla="*/ 33 h 39"/>
                <a:gd name="T78" fmla="*/ 72 w 101"/>
                <a:gd name="T79" fmla="*/ 33 h 39"/>
                <a:gd name="T80" fmla="*/ 72 w 101"/>
                <a:gd name="T81" fmla="*/ 33 h 39"/>
                <a:gd name="T82" fmla="*/ 72 w 101"/>
                <a:gd name="T83" fmla="*/ 33 h 39"/>
                <a:gd name="T84" fmla="*/ 72 w 101"/>
                <a:gd name="T85" fmla="*/ 33 h 39"/>
                <a:gd name="T86" fmla="*/ 72 w 101"/>
                <a:gd name="T87" fmla="*/ 33 h 39"/>
                <a:gd name="T88" fmla="*/ 73 w 101"/>
                <a:gd name="T89" fmla="*/ 33 h 39"/>
                <a:gd name="T90" fmla="*/ 73 w 101"/>
                <a:gd name="T91" fmla="*/ 33 h 39"/>
                <a:gd name="T92" fmla="*/ 73 w 101"/>
                <a:gd name="T93" fmla="*/ 33 h 39"/>
                <a:gd name="T94" fmla="*/ 73 w 101"/>
                <a:gd name="T95" fmla="*/ 33 h 39"/>
                <a:gd name="T96" fmla="*/ 51 w 101"/>
                <a:gd name="T9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1" h="39">
                  <a:moveTo>
                    <a:pt x="51" y="0"/>
                  </a:moveTo>
                  <a:cubicBezTo>
                    <a:pt x="32" y="0"/>
                    <a:pt x="15" y="5"/>
                    <a:pt x="0" y="1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24" y="34"/>
                    <a:pt x="35" y="31"/>
                    <a:pt x="46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8" y="30"/>
                    <a:pt x="48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8" y="30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50" y="30"/>
                    <a:pt x="50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0" y="30"/>
                    <a:pt x="50" y="30"/>
                    <a:pt x="51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0"/>
                    <a:pt x="53" y="30"/>
                    <a:pt x="54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61" y="30"/>
                    <a:pt x="66" y="31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3"/>
                    <a:pt x="71" y="33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3"/>
                    <a:pt x="73" y="33"/>
                    <a:pt x="73" y="33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8" y="35"/>
                    <a:pt x="82" y="37"/>
                    <a:pt x="86" y="39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86" y="5"/>
                    <a:pt x="69" y="0"/>
                    <a:pt x="51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60"/>
            <p:cNvSpPr>
              <a:spLocks/>
            </p:cNvSpPr>
            <p:nvPr/>
          </p:nvSpPr>
          <p:spPr bwMode="auto">
            <a:xfrm>
              <a:off x="6975476" y="4256087"/>
              <a:ext cx="784225" cy="455612"/>
            </a:xfrm>
            <a:custGeom>
              <a:avLst/>
              <a:gdLst>
                <a:gd name="T0" fmla="*/ 12 w 494"/>
                <a:gd name="T1" fmla="*/ 0 h 287"/>
                <a:gd name="T2" fmla="*/ 275 w 494"/>
                <a:gd name="T3" fmla="*/ 269 h 287"/>
                <a:gd name="T4" fmla="*/ 494 w 494"/>
                <a:gd name="T5" fmla="*/ 269 h 287"/>
                <a:gd name="T6" fmla="*/ 494 w 494"/>
                <a:gd name="T7" fmla="*/ 287 h 287"/>
                <a:gd name="T8" fmla="*/ 275 w 494"/>
                <a:gd name="T9" fmla="*/ 287 h 287"/>
                <a:gd name="T10" fmla="*/ 268 w 494"/>
                <a:gd name="T11" fmla="*/ 287 h 287"/>
                <a:gd name="T12" fmla="*/ 262 w 494"/>
                <a:gd name="T13" fmla="*/ 287 h 287"/>
                <a:gd name="T14" fmla="*/ 0 w 494"/>
                <a:gd name="T15" fmla="*/ 18 h 287"/>
                <a:gd name="T16" fmla="*/ 12 w 494"/>
                <a:gd name="T17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4" h="287">
                  <a:moveTo>
                    <a:pt x="12" y="0"/>
                  </a:moveTo>
                  <a:lnTo>
                    <a:pt x="275" y="269"/>
                  </a:lnTo>
                  <a:lnTo>
                    <a:pt x="494" y="269"/>
                  </a:lnTo>
                  <a:lnTo>
                    <a:pt x="494" y="287"/>
                  </a:lnTo>
                  <a:lnTo>
                    <a:pt x="275" y="287"/>
                  </a:lnTo>
                  <a:lnTo>
                    <a:pt x="268" y="287"/>
                  </a:lnTo>
                  <a:lnTo>
                    <a:pt x="262" y="287"/>
                  </a:lnTo>
                  <a:lnTo>
                    <a:pt x="0" y="1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61"/>
            <p:cNvSpPr>
              <a:spLocks/>
            </p:cNvSpPr>
            <p:nvPr/>
          </p:nvSpPr>
          <p:spPr bwMode="auto">
            <a:xfrm>
              <a:off x="6975476" y="4256087"/>
              <a:ext cx="784225" cy="455612"/>
            </a:xfrm>
            <a:custGeom>
              <a:avLst/>
              <a:gdLst>
                <a:gd name="T0" fmla="*/ 12 w 494"/>
                <a:gd name="T1" fmla="*/ 0 h 287"/>
                <a:gd name="T2" fmla="*/ 275 w 494"/>
                <a:gd name="T3" fmla="*/ 269 h 287"/>
                <a:gd name="T4" fmla="*/ 494 w 494"/>
                <a:gd name="T5" fmla="*/ 269 h 287"/>
                <a:gd name="T6" fmla="*/ 494 w 494"/>
                <a:gd name="T7" fmla="*/ 287 h 287"/>
                <a:gd name="T8" fmla="*/ 275 w 494"/>
                <a:gd name="T9" fmla="*/ 287 h 287"/>
                <a:gd name="T10" fmla="*/ 268 w 494"/>
                <a:gd name="T11" fmla="*/ 287 h 287"/>
                <a:gd name="T12" fmla="*/ 262 w 494"/>
                <a:gd name="T13" fmla="*/ 287 h 287"/>
                <a:gd name="T14" fmla="*/ 0 w 494"/>
                <a:gd name="T15" fmla="*/ 18 h 287"/>
                <a:gd name="T16" fmla="*/ 12 w 494"/>
                <a:gd name="T17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4" h="287">
                  <a:moveTo>
                    <a:pt x="12" y="0"/>
                  </a:moveTo>
                  <a:lnTo>
                    <a:pt x="275" y="269"/>
                  </a:lnTo>
                  <a:lnTo>
                    <a:pt x="494" y="269"/>
                  </a:lnTo>
                  <a:lnTo>
                    <a:pt x="494" y="287"/>
                  </a:lnTo>
                  <a:lnTo>
                    <a:pt x="275" y="287"/>
                  </a:lnTo>
                  <a:lnTo>
                    <a:pt x="268" y="287"/>
                  </a:lnTo>
                  <a:lnTo>
                    <a:pt x="262" y="287"/>
                  </a:lnTo>
                  <a:lnTo>
                    <a:pt x="0" y="1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65"/>
            <p:cNvSpPr>
              <a:spLocks noChangeArrowheads="1"/>
            </p:cNvSpPr>
            <p:nvPr/>
          </p:nvSpPr>
          <p:spPr bwMode="auto">
            <a:xfrm>
              <a:off x="7450138" y="3121025"/>
              <a:ext cx="601662" cy="28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66"/>
            <p:cNvSpPr>
              <a:spLocks noChangeArrowheads="1"/>
            </p:cNvSpPr>
            <p:nvPr/>
          </p:nvSpPr>
          <p:spPr bwMode="auto">
            <a:xfrm>
              <a:off x="7450138" y="3121025"/>
              <a:ext cx="601662" cy="2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7"/>
            <p:cNvSpPr>
              <a:spLocks/>
            </p:cNvSpPr>
            <p:nvPr/>
          </p:nvSpPr>
          <p:spPr bwMode="auto">
            <a:xfrm>
              <a:off x="6975476" y="1558925"/>
              <a:ext cx="784225" cy="455612"/>
            </a:xfrm>
            <a:custGeom>
              <a:avLst/>
              <a:gdLst>
                <a:gd name="T0" fmla="*/ 0 w 494"/>
                <a:gd name="T1" fmla="*/ 275 h 287"/>
                <a:gd name="T2" fmla="*/ 262 w 494"/>
                <a:gd name="T3" fmla="*/ 6 h 287"/>
                <a:gd name="T4" fmla="*/ 268 w 494"/>
                <a:gd name="T5" fmla="*/ 0 h 287"/>
                <a:gd name="T6" fmla="*/ 275 w 494"/>
                <a:gd name="T7" fmla="*/ 0 h 287"/>
                <a:gd name="T8" fmla="*/ 494 w 494"/>
                <a:gd name="T9" fmla="*/ 0 h 287"/>
                <a:gd name="T10" fmla="*/ 494 w 494"/>
                <a:gd name="T11" fmla="*/ 24 h 287"/>
                <a:gd name="T12" fmla="*/ 275 w 494"/>
                <a:gd name="T13" fmla="*/ 24 h 287"/>
                <a:gd name="T14" fmla="*/ 12 w 494"/>
                <a:gd name="T15" fmla="*/ 287 h 287"/>
                <a:gd name="T16" fmla="*/ 0 w 494"/>
                <a:gd name="T17" fmla="*/ 275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4" h="287">
                  <a:moveTo>
                    <a:pt x="0" y="275"/>
                  </a:moveTo>
                  <a:lnTo>
                    <a:pt x="262" y="6"/>
                  </a:lnTo>
                  <a:lnTo>
                    <a:pt x="268" y="0"/>
                  </a:lnTo>
                  <a:lnTo>
                    <a:pt x="275" y="0"/>
                  </a:lnTo>
                  <a:lnTo>
                    <a:pt x="494" y="0"/>
                  </a:lnTo>
                  <a:lnTo>
                    <a:pt x="494" y="24"/>
                  </a:lnTo>
                  <a:lnTo>
                    <a:pt x="275" y="24"/>
                  </a:lnTo>
                  <a:lnTo>
                    <a:pt x="12" y="287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68"/>
            <p:cNvSpPr>
              <a:spLocks/>
            </p:cNvSpPr>
            <p:nvPr/>
          </p:nvSpPr>
          <p:spPr bwMode="auto">
            <a:xfrm>
              <a:off x="6975476" y="1558925"/>
              <a:ext cx="784225" cy="455612"/>
            </a:xfrm>
            <a:custGeom>
              <a:avLst/>
              <a:gdLst>
                <a:gd name="T0" fmla="*/ 0 w 494"/>
                <a:gd name="T1" fmla="*/ 275 h 287"/>
                <a:gd name="T2" fmla="*/ 262 w 494"/>
                <a:gd name="T3" fmla="*/ 6 h 287"/>
                <a:gd name="T4" fmla="*/ 268 w 494"/>
                <a:gd name="T5" fmla="*/ 0 h 287"/>
                <a:gd name="T6" fmla="*/ 275 w 494"/>
                <a:gd name="T7" fmla="*/ 0 h 287"/>
                <a:gd name="T8" fmla="*/ 494 w 494"/>
                <a:gd name="T9" fmla="*/ 0 h 287"/>
                <a:gd name="T10" fmla="*/ 494 w 494"/>
                <a:gd name="T11" fmla="*/ 24 h 287"/>
                <a:gd name="T12" fmla="*/ 275 w 494"/>
                <a:gd name="T13" fmla="*/ 24 h 287"/>
                <a:gd name="T14" fmla="*/ 12 w 494"/>
                <a:gd name="T15" fmla="*/ 287 h 287"/>
                <a:gd name="T16" fmla="*/ 0 w 494"/>
                <a:gd name="T17" fmla="*/ 275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4" h="287">
                  <a:moveTo>
                    <a:pt x="0" y="275"/>
                  </a:moveTo>
                  <a:lnTo>
                    <a:pt x="262" y="6"/>
                  </a:lnTo>
                  <a:lnTo>
                    <a:pt x="268" y="0"/>
                  </a:lnTo>
                  <a:lnTo>
                    <a:pt x="275" y="0"/>
                  </a:lnTo>
                  <a:lnTo>
                    <a:pt x="494" y="0"/>
                  </a:lnTo>
                  <a:lnTo>
                    <a:pt x="494" y="24"/>
                  </a:lnTo>
                  <a:lnTo>
                    <a:pt x="275" y="24"/>
                  </a:lnTo>
                  <a:lnTo>
                    <a:pt x="12" y="287"/>
                  </a:lnTo>
                  <a:lnTo>
                    <a:pt x="0" y="27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11" name="Rectangle 4110"/>
          <p:cNvSpPr/>
          <p:nvPr/>
        </p:nvSpPr>
        <p:spPr>
          <a:xfrm>
            <a:off x="8682325" y="3032320"/>
            <a:ext cx="2509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423245" y="4756927"/>
            <a:ext cx="2509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423245" y="1303339"/>
            <a:ext cx="2509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78952" y="3032320"/>
            <a:ext cx="2509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338032" y="4756927"/>
            <a:ext cx="2509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338032" y="1303339"/>
            <a:ext cx="2509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815586" y="5897506"/>
            <a:ext cx="44707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804540" y="440322"/>
            <a:ext cx="45317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19" name="Freeform 95"/>
          <p:cNvSpPr>
            <a:spLocks noEditPoints="1"/>
          </p:cNvSpPr>
          <p:nvPr/>
        </p:nvSpPr>
        <p:spPr bwMode="auto">
          <a:xfrm>
            <a:off x="5800764" y="3047541"/>
            <a:ext cx="590472" cy="610518"/>
          </a:xfrm>
          <a:custGeom>
            <a:avLst/>
            <a:gdLst>
              <a:gd name="T0" fmla="*/ 4051 w 4371"/>
              <a:gd name="T1" fmla="*/ 2507 h 4878"/>
              <a:gd name="T2" fmla="*/ 397 w 4371"/>
              <a:gd name="T3" fmla="*/ 2072 h 4878"/>
              <a:gd name="T4" fmla="*/ 2025 w 4371"/>
              <a:gd name="T5" fmla="*/ 1752 h 4878"/>
              <a:gd name="T6" fmla="*/ 2619 w 4371"/>
              <a:gd name="T7" fmla="*/ 324 h 4878"/>
              <a:gd name="T8" fmla="*/ 2269 w 4371"/>
              <a:gd name="T9" fmla="*/ 470 h 4878"/>
              <a:gd name="T10" fmla="*/ 2052 w 4371"/>
              <a:gd name="T11" fmla="*/ 775 h 4878"/>
              <a:gd name="T12" fmla="*/ 2030 w 4371"/>
              <a:gd name="T13" fmla="*/ 1163 h 4878"/>
              <a:gd name="T14" fmla="*/ 2213 w 4371"/>
              <a:gd name="T15" fmla="*/ 1490 h 4878"/>
              <a:gd name="T16" fmla="*/ 2541 w 4371"/>
              <a:gd name="T17" fmla="*/ 1673 h 4878"/>
              <a:gd name="T18" fmla="*/ 2929 w 4371"/>
              <a:gd name="T19" fmla="*/ 1651 h 4878"/>
              <a:gd name="T20" fmla="*/ 3233 w 4371"/>
              <a:gd name="T21" fmla="*/ 1434 h 4878"/>
              <a:gd name="T22" fmla="*/ 3380 w 4371"/>
              <a:gd name="T23" fmla="*/ 1086 h 4878"/>
              <a:gd name="T24" fmla="*/ 3315 w 4371"/>
              <a:gd name="T25" fmla="*/ 703 h 4878"/>
              <a:gd name="T26" fmla="*/ 3066 w 4371"/>
              <a:gd name="T27" fmla="*/ 427 h 4878"/>
              <a:gd name="T28" fmla="*/ 2699 w 4371"/>
              <a:gd name="T29" fmla="*/ 320 h 4878"/>
              <a:gd name="T30" fmla="*/ 704 w 4371"/>
              <a:gd name="T31" fmla="*/ 390 h 4878"/>
              <a:gd name="T32" fmla="*/ 426 w 4371"/>
              <a:gd name="T33" fmla="*/ 638 h 4878"/>
              <a:gd name="T34" fmla="*/ 319 w 4371"/>
              <a:gd name="T35" fmla="*/ 1005 h 4878"/>
              <a:gd name="T36" fmla="*/ 426 w 4371"/>
              <a:gd name="T37" fmla="*/ 1373 h 4878"/>
              <a:gd name="T38" fmla="*/ 704 w 4371"/>
              <a:gd name="T39" fmla="*/ 1621 h 4878"/>
              <a:gd name="T40" fmla="*/ 1085 w 4371"/>
              <a:gd name="T41" fmla="*/ 1686 h 4878"/>
              <a:gd name="T42" fmla="*/ 1435 w 4371"/>
              <a:gd name="T43" fmla="*/ 1541 h 4878"/>
              <a:gd name="T44" fmla="*/ 1652 w 4371"/>
              <a:gd name="T45" fmla="*/ 1236 h 4878"/>
              <a:gd name="T46" fmla="*/ 1674 w 4371"/>
              <a:gd name="T47" fmla="*/ 848 h 4878"/>
              <a:gd name="T48" fmla="*/ 1491 w 4371"/>
              <a:gd name="T49" fmla="*/ 520 h 4878"/>
              <a:gd name="T50" fmla="*/ 1163 w 4371"/>
              <a:gd name="T51" fmla="*/ 338 h 4878"/>
              <a:gd name="T52" fmla="*/ 1195 w 4371"/>
              <a:gd name="T53" fmla="*/ 18 h 4878"/>
              <a:gd name="T54" fmla="*/ 1609 w 4371"/>
              <a:gd name="T55" fmla="*/ 201 h 4878"/>
              <a:gd name="T56" fmla="*/ 1905 w 4371"/>
              <a:gd name="T57" fmla="*/ 388 h 4878"/>
              <a:gd name="T58" fmla="*/ 2250 w 4371"/>
              <a:gd name="T59" fmla="*/ 105 h 4878"/>
              <a:gd name="T60" fmla="*/ 2697 w 4371"/>
              <a:gd name="T61" fmla="*/ 0 h 4878"/>
              <a:gd name="T62" fmla="*/ 3153 w 4371"/>
              <a:gd name="T63" fmla="*/ 107 h 4878"/>
              <a:gd name="T64" fmla="*/ 3499 w 4371"/>
              <a:gd name="T65" fmla="*/ 397 h 4878"/>
              <a:gd name="T66" fmla="*/ 3686 w 4371"/>
              <a:gd name="T67" fmla="*/ 815 h 4878"/>
              <a:gd name="T68" fmla="*/ 3663 w 4371"/>
              <a:gd name="T69" fmla="*/ 1289 h 4878"/>
              <a:gd name="T70" fmla="*/ 3437 w 4371"/>
              <a:gd name="T71" fmla="*/ 1688 h 4878"/>
              <a:gd name="T72" fmla="*/ 3567 w 4371"/>
              <a:gd name="T73" fmla="*/ 1788 h 4878"/>
              <a:gd name="T74" fmla="*/ 3628 w 4371"/>
              <a:gd name="T75" fmla="*/ 2261 h 4878"/>
              <a:gd name="T76" fmla="*/ 4313 w 4371"/>
              <a:gd name="T77" fmla="*/ 2192 h 4878"/>
              <a:gd name="T78" fmla="*/ 4371 w 4371"/>
              <a:gd name="T79" fmla="*/ 3421 h 4878"/>
              <a:gd name="T80" fmla="*/ 4290 w 4371"/>
              <a:gd name="T81" fmla="*/ 3559 h 4878"/>
              <a:gd name="T82" fmla="*/ 3628 w 4371"/>
              <a:gd name="T83" fmla="*/ 3476 h 4878"/>
              <a:gd name="T84" fmla="*/ 3567 w 4371"/>
              <a:gd name="T85" fmla="*/ 3949 h 4878"/>
              <a:gd name="T86" fmla="*/ 2843 w 4371"/>
              <a:gd name="T87" fmla="*/ 4606 h 4878"/>
              <a:gd name="T88" fmla="*/ 2886 w 4371"/>
              <a:gd name="T89" fmla="*/ 4749 h 4878"/>
              <a:gd name="T90" fmla="*/ 2790 w 4371"/>
              <a:gd name="T91" fmla="*/ 4866 h 4878"/>
              <a:gd name="T92" fmla="*/ 2642 w 4371"/>
              <a:gd name="T93" fmla="*/ 4853 h 4878"/>
              <a:gd name="T94" fmla="*/ 1035 w 4371"/>
              <a:gd name="T95" fmla="*/ 4866 h 4878"/>
              <a:gd name="T96" fmla="*/ 886 w 4371"/>
              <a:gd name="T97" fmla="*/ 4853 h 4878"/>
              <a:gd name="T98" fmla="*/ 815 w 4371"/>
              <a:gd name="T99" fmla="*/ 4719 h 4878"/>
              <a:gd name="T100" fmla="*/ 1484 w 4371"/>
              <a:gd name="T101" fmla="*/ 3983 h 4878"/>
              <a:gd name="T102" fmla="*/ 111 w 4371"/>
              <a:gd name="T103" fmla="*/ 3923 h 4878"/>
              <a:gd name="T104" fmla="*/ 80 w 4371"/>
              <a:gd name="T105" fmla="*/ 1875 h 4878"/>
              <a:gd name="T106" fmla="*/ 199 w 4371"/>
              <a:gd name="T107" fmla="*/ 1756 h 4878"/>
              <a:gd name="T108" fmla="*/ 156 w 4371"/>
              <a:gd name="T109" fmla="*/ 1542 h 4878"/>
              <a:gd name="T110" fmla="*/ 5 w 4371"/>
              <a:gd name="T111" fmla="*/ 1103 h 4878"/>
              <a:gd name="T112" fmla="*/ 71 w 4371"/>
              <a:gd name="T113" fmla="*/ 635 h 4878"/>
              <a:gd name="T114" fmla="*/ 328 w 4371"/>
              <a:gd name="T115" fmla="*/ 263 h 4878"/>
              <a:gd name="T116" fmla="*/ 724 w 4371"/>
              <a:gd name="T117" fmla="*/ 40 h 4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371" h="4878">
                <a:moveTo>
                  <a:pt x="4051" y="2507"/>
                </a:moveTo>
                <a:lnTo>
                  <a:pt x="3628" y="2585"/>
                </a:lnTo>
                <a:lnTo>
                  <a:pt x="3628" y="3150"/>
                </a:lnTo>
                <a:lnTo>
                  <a:pt x="4051" y="3229"/>
                </a:lnTo>
                <a:lnTo>
                  <a:pt x="4051" y="2507"/>
                </a:lnTo>
                <a:close/>
                <a:moveTo>
                  <a:pt x="397" y="2072"/>
                </a:moveTo>
                <a:lnTo>
                  <a:pt x="397" y="3663"/>
                </a:lnTo>
                <a:lnTo>
                  <a:pt x="3309" y="3663"/>
                </a:lnTo>
                <a:lnTo>
                  <a:pt x="3309" y="2072"/>
                </a:lnTo>
                <a:lnTo>
                  <a:pt x="397" y="2072"/>
                </a:lnTo>
                <a:close/>
                <a:moveTo>
                  <a:pt x="1853" y="1548"/>
                </a:moveTo>
                <a:lnTo>
                  <a:pt x="1801" y="1621"/>
                </a:lnTo>
                <a:lnTo>
                  <a:pt x="1743" y="1689"/>
                </a:lnTo>
                <a:lnTo>
                  <a:pt x="1679" y="1752"/>
                </a:lnTo>
                <a:lnTo>
                  <a:pt x="2025" y="1752"/>
                </a:lnTo>
                <a:lnTo>
                  <a:pt x="1961" y="1689"/>
                </a:lnTo>
                <a:lnTo>
                  <a:pt x="1903" y="1621"/>
                </a:lnTo>
                <a:lnTo>
                  <a:pt x="1853" y="1548"/>
                </a:lnTo>
                <a:close/>
                <a:moveTo>
                  <a:pt x="2699" y="320"/>
                </a:moveTo>
                <a:lnTo>
                  <a:pt x="2619" y="324"/>
                </a:lnTo>
                <a:lnTo>
                  <a:pt x="2541" y="338"/>
                </a:lnTo>
                <a:lnTo>
                  <a:pt x="2467" y="360"/>
                </a:lnTo>
                <a:lnTo>
                  <a:pt x="2397" y="390"/>
                </a:lnTo>
                <a:lnTo>
                  <a:pt x="2330" y="427"/>
                </a:lnTo>
                <a:lnTo>
                  <a:pt x="2269" y="470"/>
                </a:lnTo>
                <a:lnTo>
                  <a:pt x="2213" y="520"/>
                </a:lnTo>
                <a:lnTo>
                  <a:pt x="2163" y="577"/>
                </a:lnTo>
                <a:lnTo>
                  <a:pt x="2119" y="638"/>
                </a:lnTo>
                <a:lnTo>
                  <a:pt x="2082" y="703"/>
                </a:lnTo>
                <a:lnTo>
                  <a:pt x="2052" y="775"/>
                </a:lnTo>
                <a:lnTo>
                  <a:pt x="2030" y="848"/>
                </a:lnTo>
                <a:lnTo>
                  <a:pt x="2016" y="925"/>
                </a:lnTo>
                <a:lnTo>
                  <a:pt x="2012" y="1005"/>
                </a:lnTo>
                <a:lnTo>
                  <a:pt x="2016" y="1086"/>
                </a:lnTo>
                <a:lnTo>
                  <a:pt x="2030" y="1163"/>
                </a:lnTo>
                <a:lnTo>
                  <a:pt x="2052" y="1236"/>
                </a:lnTo>
                <a:lnTo>
                  <a:pt x="2082" y="1307"/>
                </a:lnTo>
                <a:lnTo>
                  <a:pt x="2119" y="1373"/>
                </a:lnTo>
                <a:lnTo>
                  <a:pt x="2163" y="1434"/>
                </a:lnTo>
                <a:lnTo>
                  <a:pt x="2213" y="1490"/>
                </a:lnTo>
                <a:lnTo>
                  <a:pt x="2269" y="1541"/>
                </a:lnTo>
                <a:lnTo>
                  <a:pt x="2330" y="1584"/>
                </a:lnTo>
                <a:lnTo>
                  <a:pt x="2397" y="1621"/>
                </a:lnTo>
                <a:lnTo>
                  <a:pt x="2467" y="1651"/>
                </a:lnTo>
                <a:lnTo>
                  <a:pt x="2541" y="1673"/>
                </a:lnTo>
                <a:lnTo>
                  <a:pt x="2619" y="1686"/>
                </a:lnTo>
                <a:lnTo>
                  <a:pt x="2699" y="1691"/>
                </a:lnTo>
                <a:lnTo>
                  <a:pt x="2778" y="1686"/>
                </a:lnTo>
                <a:lnTo>
                  <a:pt x="2855" y="1673"/>
                </a:lnTo>
                <a:lnTo>
                  <a:pt x="2929" y="1651"/>
                </a:lnTo>
                <a:lnTo>
                  <a:pt x="2999" y="1621"/>
                </a:lnTo>
                <a:lnTo>
                  <a:pt x="3066" y="1584"/>
                </a:lnTo>
                <a:lnTo>
                  <a:pt x="3127" y="1541"/>
                </a:lnTo>
                <a:lnTo>
                  <a:pt x="3184" y="1490"/>
                </a:lnTo>
                <a:lnTo>
                  <a:pt x="3233" y="1434"/>
                </a:lnTo>
                <a:lnTo>
                  <a:pt x="3277" y="1373"/>
                </a:lnTo>
                <a:lnTo>
                  <a:pt x="3315" y="1307"/>
                </a:lnTo>
                <a:lnTo>
                  <a:pt x="3344" y="1236"/>
                </a:lnTo>
                <a:lnTo>
                  <a:pt x="3367" y="1163"/>
                </a:lnTo>
                <a:lnTo>
                  <a:pt x="3380" y="1086"/>
                </a:lnTo>
                <a:lnTo>
                  <a:pt x="3385" y="1005"/>
                </a:lnTo>
                <a:lnTo>
                  <a:pt x="3380" y="925"/>
                </a:lnTo>
                <a:lnTo>
                  <a:pt x="3367" y="848"/>
                </a:lnTo>
                <a:lnTo>
                  <a:pt x="3344" y="775"/>
                </a:lnTo>
                <a:lnTo>
                  <a:pt x="3315" y="703"/>
                </a:lnTo>
                <a:lnTo>
                  <a:pt x="3277" y="638"/>
                </a:lnTo>
                <a:lnTo>
                  <a:pt x="3233" y="577"/>
                </a:lnTo>
                <a:lnTo>
                  <a:pt x="3184" y="520"/>
                </a:lnTo>
                <a:lnTo>
                  <a:pt x="3127" y="470"/>
                </a:lnTo>
                <a:lnTo>
                  <a:pt x="3066" y="427"/>
                </a:lnTo>
                <a:lnTo>
                  <a:pt x="2999" y="390"/>
                </a:lnTo>
                <a:lnTo>
                  <a:pt x="2929" y="360"/>
                </a:lnTo>
                <a:lnTo>
                  <a:pt x="2855" y="338"/>
                </a:lnTo>
                <a:lnTo>
                  <a:pt x="2778" y="324"/>
                </a:lnTo>
                <a:lnTo>
                  <a:pt x="2699" y="320"/>
                </a:lnTo>
                <a:close/>
                <a:moveTo>
                  <a:pt x="1006" y="320"/>
                </a:moveTo>
                <a:lnTo>
                  <a:pt x="926" y="324"/>
                </a:lnTo>
                <a:lnTo>
                  <a:pt x="849" y="338"/>
                </a:lnTo>
                <a:lnTo>
                  <a:pt x="774" y="360"/>
                </a:lnTo>
                <a:lnTo>
                  <a:pt x="704" y="390"/>
                </a:lnTo>
                <a:lnTo>
                  <a:pt x="639" y="427"/>
                </a:lnTo>
                <a:lnTo>
                  <a:pt x="577" y="470"/>
                </a:lnTo>
                <a:lnTo>
                  <a:pt x="522" y="520"/>
                </a:lnTo>
                <a:lnTo>
                  <a:pt x="471" y="577"/>
                </a:lnTo>
                <a:lnTo>
                  <a:pt x="426" y="638"/>
                </a:lnTo>
                <a:lnTo>
                  <a:pt x="389" y="703"/>
                </a:lnTo>
                <a:lnTo>
                  <a:pt x="359" y="775"/>
                </a:lnTo>
                <a:lnTo>
                  <a:pt x="339" y="848"/>
                </a:lnTo>
                <a:lnTo>
                  <a:pt x="324" y="925"/>
                </a:lnTo>
                <a:lnTo>
                  <a:pt x="319" y="1005"/>
                </a:lnTo>
                <a:lnTo>
                  <a:pt x="324" y="1086"/>
                </a:lnTo>
                <a:lnTo>
                  <a:pt x="339" y="1163"/>
                </a:lnTo>
                <a:lnTo>
                  <a:pt x="359" y="1236"/>
                </a:lnTo>
                <a:lnTo>
                  <a:pt x="389" y="1307"/>
                </a:lnTo>
                <a:lnTo>
                  <a:pt x="426" y="1373"/>
                </a:lnTo>
                <a:lnTo>
                  <a:pt x="471" y="1434"/>
                </a:lnTo>
                <a:lnTo>
                  <a:pt x="522" y="1490"/>
                </a:lnTo>
                <a:lnTo>
                  <a:pt x="577" y="1541"/>
                </a:lnTo>
                <a:lnTo>
                  <a:pt x="639" y="1584"/>
                </a:lnTo>
                <a:lnTo>
                  <a:pt x="704" y="1621"/>
                </a:lnTo>
                <a:lnTo>
                  <a:pt x="774" y="1651"/>
                </a:lnTo>
                <a:lnTo>
                  <a:pt x="849" y="1673"/>
                </a:lnTo>
                <a:lnTo>
                  <a:pt x="926" y="1686"/>
                </a:lnTo>
                <a:lnTo>
                  <a:pt x="1006" y="1691"/>
                </a:lnTo>
                <a:lnTo>
                  <a:pt x="1085" y="1686"/>
                </a:lnTo>
                <a:lnTo>
                  <a:pt x="1163" y="1673"/>
                </a:lnTo>
                <a:lnTo>
                  <a:pt x="1237" y="1651"/>
                </a:lnTo>
                <a:lnTo>
                  <a:pt x="1307" y="1621"/>
                </a:lnTo>
                <a:lnTo>
                  <a:pt x="1374" y="1584"/>
                </a:lnTo>
                <a:lnTo>
                  <a:pt x="1435" y="1541"/>
                </a:lnTo>
                <a:lnTo>
                  <a:pt x="1491" y="1490"/>
                </a:lnTo>
                <a:lnTo>
                  <a:pt x="1542" y="1434"/>
                </a:lnTo>
                <a:lnTo>
                  <a:pt x="1585" y="1373"/>
                </a:lnTo>
                <a:lnTo>
                  <a:pt x="1622" y="1307"/>
                </a:lnTo>
                <a:lnTo>
                  <a:pt x="1652" y="1236"/>
                </a:lnTo>
                <a:lnTo>
                  <a:pt x="1674" y="1163"/>
                </a:lnTo>
                <a:lnTo>
                  <a:pt x="1688" y="1086"/>
                </a:lnTo>
                <a:lnTo>
                  <a:pt x="1692" y="1005"/>
                </a:lnTo>
                <a:lnTo>
                  <a:pt x="1688" y="925"/>
                </a:lnTo>
                <a:lnTo>
                  <a:pt x="1674" y="848"/>
                </a:lnTo>
                <a:lnTo>
                  <a:pt x="1652" y="775"/>
                </a:lnTo>
                <a:lnTo>
                  <a:pt x="1622" y="703"/>
                </a:lnTo>
                <a:lnTo>
                  <a:pt x="1585" y="638"/>
                </a:lnTo>
                <a:lnTo>
                  <a:pt x="1542" y="577"/>
                </a:lnTo>
                <a:lnTo>
                  <a:pt x="1491" y="520"/>
                </a:lnTo>
                <a:lnTo>
                  <a:pt x="1435" y="470"/>
                </a:lnTo>
                <a:lnTo>
                  <a:pt x="1374" y="427"/>
                </a:lnTo>
                <a:lnTo>
                  <a:pt x="1307" y="390"/>
                </a:lnTo>
                <a:lnTo>
                  <a:pt x="1237" y="360"/>
                </a:lnTo>
                <a:lnTo>
                  <a:pt x="1163" y="338"/>
                </a:lnTo>
                <a:lnTo>
                  <a:pt x="1085" y="324"/>
                </a:lnTo>
                <a:lnTo>
                  <a:pt x="1006" y="320"/>
                </a:lnTo>
                <a:close/>
                <a:moveTo>
                  <a:pt x="1006" y="0"/>
                </a:moveTo>
                <a:lnTo>
                  <a:pt x="1102" y="4"/>
                </a:lnTo>
                <a:lnTo>
                  <a:pt x="1195" y="18"/>
                </a:lnTo>
                <a:lnTo>
                  <a:pt x="1285" y="39"/>
                </a:lnTo>
                <a:lnTo>
                  <a:pt x="1372" y="68"/>
                </a:lnTo>
                <a:lnTo>
                  <a:pt x="1456" y="105"/>
                </a:lnTo>
                <a:lnTo>
                  <a:pt x="1534" y="149"/>
                </a:lnTo>
                <a:lnTo>
                  <a:pt x="1609" y="201"/>
                </a:lnTo>
                <a:lnTo>
                  <a:pt x="1677" y="257"/>
                </a:lnTo>
                <a:lnTo>
                  <a:pt x="1741" y="320"/>
                </a:lnTo>
                <a:lnTo>
                  <a:pt x="1801" y="388"/>
                </a:lnTo>
                <a:lnTo>
                  <a:pt x="1853" y="462"/>
                </a:lnTo>
                <a:lnTo>
                  <a:pt x="1905" y="388"/>
                </a:lnTo>
                <a:lnTo>
                  <a:pt x="1963" y="320"/>
                </a:lnTo>
                <a:lnTo>
                  <a:pt x="2027" y="257"/>
                </a:lnTo>
                <a:lnTo>
                  <a:pt x="2097" y="201"/>
                </a:lnTo>
                <a:lnTo>
                  <a:pt x="2171" y="149"/>
                </a:lnTo>
                <a:lnTo>
                  <a:pt x="2250" y="105"/>
                </a:lnTo>
                <a:lnTo>
                  <a:pt x="2333" y="68"/>
                </a:lnTo>
                <a:lnTo>
                  <a:pt x="2419" y="39"/>
                </a:lnTo>
                <a:lnTo>
                  <a:pt x="2510" y="18"/>
                </a:lnTo>
                <a:lnTo>
                  <a:pt x="2602" y="4"/>
                </a:lnTo>
                <a:lnTo>
                  <a:pt x="2697" y="0"/>
                </a:lnTo>
                <a:lnTo>
                  <a:pt x="2796" y="4"/>
                </a:lnTo>
                <a:lnTo>
                  <a:pt x="2889" y="18"/>
                </a:lnTo>
                <a:lnTo>
                  <a:pt x="2980" y="40"/>
                </a:lnTo>
                <a:lnTo>
                  <a:pt x="3068" y="70"/>
                </a:lnTo>
                <a:lnTo>
                  <a:pt x="3153" y="107"/>
                </a:lnTo>
                <a:lnTo>
                  <a:pt x="3231" y="153"/>
                </a:lnTo>
                <a:lnTo>
                  <a:pt x="3306" y="205"/>
                </a:lnTo>
                <a:lnTo>
                  <a:pt x="3376" y="263"/>
                </a:lnTo>
                <a:lnTo>
                  <a:pt x="3441" y="327"/>
                </a:lnTo>
                <a:lnTo>
                  <a:pt x="3499" y="397"/>
                </a:lnTo>
                <a:lnTo>
                  <a:pt x="3551" y="471"/>
                </a:lnTo>
                <a:lnTo>
                  <a:pt x="3596" y="552"/>
                </a:lnTo>
                <a:lnTo>
                  <a:pt x="3633" y="635"/>
                </a:lnTo>
                <a:lnTo>
                  <a:pt x="3664" y="723"/>
                </a:lnTo>
                <a:lnTo>
                  <a:pt x="3686" y="815"/>
                </a:lnTo>
                <a:lnTo>
                  <a:pt x="3700" y="909"/>
                </a:lnTo>
                <a:lnTo>
                  <a:pt x="3704" y="1005"/>
                </a:lnTo>
                <a:lnTo>
                  <a:pt x="3700" y="1103"/>
                </a:lnTo>
                <a:lnTo>
                  <a:pt x="3685" y="1197"/>
                </a:lnTo>
                <a:lnTo>
                  <a:pt x="3663" y="1289"/>
                </a:lnTo>
                <a:lnTo>
                  <a:pt x="3633" y="1379"/>
                </a:lnTo>
                <a:lnTo>
                  <a:pt x="3594" y="1462"/>
                </a:lnTo>
                <a:lnTo>
                  <a:pt x="3548" y="1542"/>
                </a:lnTo>
                <a:lnTo>
                  <a:pt x="3496" y="1618"/>
                </a:lnTo>
                <a:lnTo>
                  <a:pt x="3437" y="1688"/>
                </a:lnTo>
                <a:lnTo>
                  <a:pt x="3371" y="1752"/>
                </a:lnTo>
                <a:lnTo>
                  <a:pt x="3468" y="1752"/>
                </a:lnTo>
                <a:lnTo>
                  <a:pt x="3505" y="1756"/>
                </a:lnTo>
                <a:lnTo>
                  <a:pt x="3538" y="1768"/>
                </a:lnTo>
                <a:lnTo>
                  <a:pt x="3567" y="1788"/>
                </a:lnTo>
                <a:lnTo>
                  <a:pt x="3593" y="1813"/>
                </a:lnTo>
                <a:lnTo>
                  <a:pt x="3612" y="1841"/>
                </a:lnTo>
                <a:lnTo>
                  <a:pt x="3624" y="1875"/>
                </a:lnTo>
                <a:lnTo>
                  <a:pt x="3628" y="1913"/>
                </a:lnTo>
                <a:lnTo>
                  <a:pt x="3628" y="2261"/>
                </a:lnTo>
                <a:lnTo>
                  <a:pt x="4182" y="2158"/>
                </a:lnTo>
                <a:lnTo>
                  <a:pt x="4217" y="2156"/>
                </a:lnTo>
                <a:lnTo>
                  <a:pt x="4252" y="2161"/>
                </a:lnTo>
                <a:lnTo>
                  <a:pt x="4283" y="2173"/>
                </a:lnTo>
                <a:lnTo>
                  <a:pt x="4313" y="2192"/>
                </a:lnTo>
                <a:lnTo>
                  <a:pt x="4338" y="2217"/>
                </a:lnTo>
                <a:lnTo>
                  <a:pt x="4356" y="2247"/>
                </a:lnTo>
                <a:lnTo>
                  <a:pt x="4366" y="2281"/>
                </a:lnTo>
                <a:lnTo>
                  <a:pt x="4371" y="2316"/>
                </a:lnTo>
                <a:lnTo>
                  <a:pt x="4371" y="3421"/>
                </a:lnTo>
                <a:lnTo>
                  <a:pt x="4366" y="3455"/>
                </a:lnTo>
                <a:lnTo>
                  <a:pt x="4356" y="3488"/>
                </a:lnTo>
                <a:lnTo>
                  <a:pt x="4338" y="3517"/>
                </a:lnTo>
                <a:lnTo>
                  <a:pt x="4313" y="3543"/>
                </a:lnTo>
                <a:lnTo>
                  <a:pt x="4290" y="3559"/>
                </a:lnTo>
                <a:lnTo>
                  <a:pt x="4265" y="3571"/>
                </a:lnTo>
                <a:lnTo>
                  <a:pt x="4238" y="3578"/>
                </a:lnTo>
                <a:lnTo>
                  <a:pt x="4210" y="3580"/>
                </a:lnTo>
                <a:lnTo>
                  <a:pt x="4182" y="3577"/>
                </a:lnTo>
                <a:lnTo>
                  <a:pt x="3628" y="3476"/>
                </a:lnTo>
                <a:lnTo>
                  <a:pt x="3628" y="3824"/>
                </a:lnTo>
                <a:lnTo>
                  <a:pt x="3624" y="3861"/>
                </a:lnTo>
                <a:lnTo>
                  <a:pt x="3612" y="3894"/>
                </a:lnTo>
                <a:lnTo>
                  <a:pt x="3593" y="3923"/>
                </a:lnTo>
                <a:lnTo>
                  <a:pt x="3567" y="3949"/>
                </a:lnTo>
                <a:lnTo>
                  <a:pt x="3538" y="3966"/>
                </a:lnTo>
                <a:lnTo>
                  <a:pt x="3505" y="3980"/>
                </a:lnTo>
                <a:lnTo>
                  <a:pt x="3468" y="3983"/>
                </a:lnTo>
                <a:lnTo>
                  <a:pt x="2221" y="3983"/>
                </a:lnTo>
                <a:lnTo>
                  <a:pt x="2843" y="4606"/>
                </a:lnTo>
                <a:lnTo>
                  <a:pt x="2864" y="4631"/>
                </a:lnTo>
                <a:lnTo>
                  <a:pt x="2879" y="4658"/>
                </a:lnTo>
                <a:lnTo>
                  <a:pt x="2886" y="4688"/>
                </a:lnTo>
                <a:lnTo>
                  <a:pt x="2889" y="4719"/>
                </a:lnTo>
                <a:lnTo>
                  <a:pt x="2886" y="4749"/>
                </a:lnTo>
                <a:lnTo>
                  <a:pt x="2879" y="4779"/>
                </a:lnTo>
                <a:lnTo>
                  <a:pt x="2864" y="4807"/>
                </a:lnTo>
                <a:lnTo>
                  <a:pt x="2843" y="4832"/>
                </a:lnTo>
                <a:lnTo>
                  <a:pt x="2818" y="4853"/>
                </a:lnTo>
                <a:lnTo>
                  <a:pt x="2790" y="4866"/>
                </a:lnTo>
                <a:lnTo>
                  <a:pt x="2760" y="4875"/>
                </a:lnTo>
                <a:lnTo>
                  <a:pt x="2730" y="4878"/>
                </a:lnTo>
                <a:lnTo>
                  <a:pt x="2699" y="4875"/>
                </a:lnTo>
                <a:lnTo>
                  <a:pt x="2671" y="4866"/>
                </a:lnTo>
                <a:lnTo>
                  <a:pt x="2642" y="4853"/>
                </a:lnTo>
                <a:lnTo>
                  <a:pt x="2617" y="4832"/>
                </a:lnTo>
                <a:lnTo>
                  <a:pt x="1853" y="4066"/>
                </a:lnTo>
                <a:lnTo>
                  <a:pt x="1087" y="4832"/>
                </a:lnTo>
                <a:lnTo>
                  <a:pt x="1061" y="4853"/>
                </a:lnTo>
                <a:lnTo>
                  <a:pt x="1035" y="4866"/>
                </a:lnTo>
                <a:lnTo>
                  <a:pt x="1005" y="4875"/>
                </a:lnTo>
                <a:lnTo>
                  <a:pt x="974" y="4878"/>
                </a:lnTo>
                <a:lnTo>
                  <a:pt x="944" y="4875"/>
                </a:lnTo>
                <a:lnTo>
                  <a:pt x="914" y="4866"/>
                </a:lnTo>
                <a:lnTo>
                  <a:pt x="886" y="4853"/>
                </a:lnTo>
                <a:lnTo>
                  <a:pt x="861" y="4832"/>
                </a:lnTo>
                <a:lnTo>
                  <a:pt x="840" y="4807"/>
                </a:lnTo>
                <a:lnTo>
                  <a:pt x="826" y="4779"/>
                </a:lnTo>
                <a:lnTo>
                  <a:pt x="818" y="4749"/>
                </a:lnTo>
                <a:lnTo>
                  <a:pt x="815" y="4719"/>
                </a:lnTo>
                <a:lnTo>
                  <a:pt x="818" y="4688"/>
                </a:lnTo>
                <a:lnTo>
                  <a:pt x="826" y="4658"/>
                </a:lnTo>
                <a:lnTo>
                  <a:pt x="840" y="4631"/>
                </a:lnTo>
                <a:lnTo>
                  <a:pt x="861" y="4606"/>
                </a:lnTo>
                <a:lnTo>
                  <a:pt x="1484" y="3983"/>
                </a:lnTo>
                <a:lnTo>
                  <a:pt x="236" y="3983"/>
                </a:lnTo>
                <a:lnTo>
                  <a:pt x="199" y="3980"/>
                </a:lnTo>
                <a:lnTo>
                  <a:pt x="166" y="3966"/>
                </a:lnTo>
                <a:lnTo>
                  <a:pt x="136" y="3949"/>
                </a:lnTo>
                <a:lnTo>
                  <a:pt x="111" y="3923"/>
                </a:lnTo>
                <a:lnTo>
                  <a:pt x="93" y="3894"/>
                </a:lnTo>
                <a:lnTo>
                  <a:pt x="80" y="3861"/>
                </a:lnTo>
                <a:lnTo>
                  <a:pt x="77" y="3824"/>
                </a:lnTo>
                <a:lnTo>
                  <a:pt x="77" y="1913"/>
                </a:lnTo>
                <a:lnTo>
                  <a:pt x="80" y="1875"/>
                </a:lnTo>
                <a:lnTo>
                  <a:pt x="93" y="1841"/>
                </a:lnTo>
                <a:lnTo>
                  <a:pt x="111" y="1813"/>
                </a:lnTo>
                <a:lnTo>
                  <a:pt x="136" y="1788"/>
                </a:lnTo>
                <a:lnTo>
                  <a:pt x="166" y="1768"/>
                </a:lnTo>
                <a:lnTo>
                  <a:pt x="199" y="1756"/>
                </a:lnTo>
                <a:lnTo>
                  <a:pt x="236" y="1752"/>
                </a:lnTo>
                <a:lnTo>
                  <a:pt x="333" y="1752"/>
                </a:lnTo>
                <a:lnTo>
                  <a:pt x="267" y="1688"/>
                </a:lnTo>
                <a:lnTo>
                  <a:pt x="209" y="1618"/>
                </a:lnTo>
                <a:lnTo>
                  <a:pt x="156" y="1542"/>
                </a:lnTo>
                <a:lnTo>
                  <a:pt x="110" y="1462"/>
                </a:lnTo>
                <a:lnTo>
                  <a:pt x="72" y="1379"/>
                </a:lnTo>
                <a:lnTo>
                  <a:pt x="41" y="1289"/>
                </a:lnTo>
                <a:lnTo>
                  <a:pt x="19" y="1197"/>
                </a:lnTo>
                <a:lnTo>
                  <a:pt x="5" y="1103"/>
                </a:lnTo>
                <a:lnTo>
                  <a:pt x="0" y="1005"/>
                </a:lnTo>
                <a:lnTo>
                  <a:pt x="4" y="909"/>
                </a:lnTo>
                <a:lnTo>
                  <a:pt x="19" y="815"/>
                </a:lnTo>
                <a:lnTo>
                  <a:pt x="40" y="723"/>
                </a:lnTo>
                <a:lnTo>
                  <a:pt x="71" y="635"/>
                </a:lnTo>
                <a:lnTo>
                  <a:pt x="108" y="552"/>
                </a:lnTo>
                <a:lnTo>
                  <a:pt x="153" y="471"/>
                </a:lnTo>
                <a:lnTo>
                  <a:pt x="205" y="397"/>
                </a:lnTo>
                <a:lnTo>
                  <a:pt x="264" y="327"/>
                </a:lnTo>
                <a:lnTo>
                  <a:pt x="328" y="263"/>
                </a:lnTo>
                <a:lnTo>
                  <a:pt x="398" y="205"/>
                </a:lnTo>
                <a:lnTo>
                  <a:pt x="472" y="153"/>
                </a:lnTo>
                <a:lnTo>
                  <a:pt x="553" y="107"/>
                </a:lnTo>
                <a:lnTo>
                  <a:pt x="636" y="70"/>
                </a:lnTo>
                <a:lnTo>
                  <a:pt x="724" y="40"/>
                </a:lnTo>
                <a:lnTo>
                  <a:pt x="815" y="18"/>
                </a:lnTo>
                <a:lnTo>
                  <a:pt x="910" y="4"/>
                </a:lnTo>
                <a:lnTo>
                  <a:pt x="1006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0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942493"/>
            <a:ext cx="12192000" cy="3897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171808697"/>
              </p:ext>
            </p:extLst>
          </p:nvPr>
        </p:nvGraphicFramePr>
        <p:xfrm>
          <a:off x="3598985" y="3376248"/>
          <a:ext cx="4994031" cy="3030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tangle 15"/>
          <p:cNvSpPr/>
          <p:nvPr/>
        </p:nvSpPr>
        <p:spPr>
          <a:xfrm>
            <a:off x="562709" y="4729679"/>
            <a:ext cx="23915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text here.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72955" y="4729679"/>
            <a:ext cx="23915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text here.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8581" y="659092"/>
            <a:ext cx="1109483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</a:p>
          <a:p>
            <a:pPr algn="ctr"/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text here. This is a sample text. You can replace this text. Enter text here. This is a sample text. You can replace this text. Enter text here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581" y="3831272"/>
            <a:ext cx="239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Side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51914" y="3831272"/>
            <a:ext cx="239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Side</a:t>
            </a:r>
            <a:endParaRPr lang="en-US" sz="3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49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3323431" y="658019"/>
            <a:ext cx="5545138" cy="5541962"/>
            <a:chOff x="2122" y="415"/>
            <a:chExt cx="3493" cy="3491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3868" y="1288"/>
              <a:ext cx="1747" cy="1744"/>
            </a:xfrm>
            <a:custGeom>
              <a:avLst/>
              <a:gdLst>
                <a:gd name="T0" fmla="*/ 986 w 1120"/>
                <a:gd name="T1" fmla="*/ 371 h 1118"/>
                <a:gd name="T2" fmla="*/ 1120 w 1120"/>
                <a:gd name="T3" fmla="*/ 559 h 1118"/>
                <a:gd name="T4" fmla="*/ 1119 w 1120"/>
                <a:gd name="T5" fmla="*/ 559 h 1118"/>
                <a:gd name="T6" fmla="*/ 931 w 1120"/>
                <a:gd name="T7" fmla="*/ 693 h 1118"/>
                <a:gd name="T8" fmla="*/ 926 w 1120"/>
                <a:gd name="T9" fmla="*/ 794 h 1118"/>
                <a:gd name="T10" fmla="*/ 1002 w 1120"/>
                <a:gd name="T11" fmla="*/ 826 h 1118"/>
                <a:gd name="T12" fmla="*/ 1046 w 1120"/>
                <a:gd name="T13" fmla="*/ 990 h 1118"/>
                <a:gd name="T14" fmla="*/ 900 w 1120"/>
                <a:gd name="T15" fmla="*/ 1075 h 1118"/>
                <a:gd name="T16" fmla="*/ 797 w 1120"/>
                <a:gd name="T17" fmla="*/ 969 h 1118"/>
                <a:gd name="T18" fmla="*/ 670 w 1120"/>
                <a:gd name="T19" fmla="*/ 960 h 1118"/>
                <a:gd name="T20" fmla="*/ 560 w 1120"/>
                <a:gd name="T21" fmla="*/ 1118 h 1118"/>
                <a:gd name="T22" fmla="*/ 560 w 1120"/>
                <a:gd name="T23" fmla="*/ 1118 h 1118"/>
                <a:gd name="T24" fmla="*/ 426 w 1120"/>
                <a:gd name="T25" fmla="*/ 930 h 1118"/>
                <a:gd name="T26" fmla="*/ 325 w 1120"/>
                <a:gd name="T27" fmla="*/ 926 h 1118"/>
                <a:gd name="T28" fmla="*/ 293 w 1120"/>
                <a:gd name="T29" fmla="*/ 1002 h 1118"/>
                <a:gd name="T30" fmla="*/ 129 w 1120"/>
                <a:gd name="T31" fmla="*/ 1046 h 1118"/>
                <a:gd name="T32" fmla="*/ 44 w 1120"/>
                <a:gd name="T33" fmla="*/ 900 h 1118"/>
                <a:gd name="T34" fmla="*/ 150 w 1120"/>
                <a:gd name="T35" fmla="*/ 797 h 1118"/>
                <a:gd name="T36" fmla="*/ 159 w 1120"/>
                <a:gd name="T37" fmla="*/ 669 h 1118"/>
                <a:gd name="T38" fmla="*/ 0 w 1120"/>
                <a:gd name="T39" fmla="*/ 559 h 1118"/>
                <a:gd name="T40" fmla="*/ 0 w 1120"/>
                <a:gd name="T41" fmla="*/ 559 h 1118"/>
                <a:gd name="T42" fmla="*/ 110 w 1120"/>
                <a:gd name="T43" fmla="*/ 401 h 1118"/>
                <a:gd name="T44" fmla="*/ 238 w 1120"/>
                <a:gd name="T45" fmla="*/ 410 h 1118"/>
                <a:gd name="T46" fmla="*/ 341 w 1120"/>
                <a:gd name="T47" fmla="*/ 516 h 1118"/>
                <a:gd name="T48" fmla="*/ 487 w 1120"/>
                <a:gd name="T49" fmla="*/ 431 h 1118"/>
                <a:gd name="T50" fmla="*/ 443 w 1120"/>
                <a:gd name="T51" fmla="*/ 267 h 1118"/>
                <a:gd name="T52" fmla="*/ 367 w 1120"/>
                <a:gd name="T53" fmla="*/ 234 h 1118"/>
                <a:gd name="T54" fmla="*/ 372 w 1120"/>
                <a:gd name="T55" fmla="*/ 134 h 1118"/>
                <a:gd name="T56" fmla="*/ 560 w 1120"/>
                <a:gd name="T57" fmla="*/ 0 h 1118"/>
                <a:gd name="T58" fmla="*/ 561 w 1120"/>
                <a:gd name="T59" fmla="*/ 0 h 1118"/>
                <a:gd name="T60" fmla="*/ 719 w 1120"/>
                <a:gd name="T61" fmla="*/ 110 h 1118"/>
                <a:gd name="T62" fmla="*/ 710 w 1120"/>
                <a:gd name="T63" fmla="*/ 237 h 1118"/>
                <a:gd name="T64" fmla="*/ 604 w 1120"/>
                <a:gd name="T65" fmla="*/ 340 h 1118"/>
                <a:gd name="T66" fmla="*/ 689 w 1120"/>
                <a:gd name="T67" fmla="*/ 486 h 1118"/>
                <a:gd name="T68" fmla="*/ 853 w 1120"/>
                <a:gd name="T69" fmla="*/ 442 h 1118"/>
                <a:gd name="T70" fmla="*/ 885 w 1120"/>
                <a:gd name="T71" fmla="*/ 366 h 1118"/>
                <a:gd name="T72" fmla="*/ 986 w 1120"/>
                <a:gd name="T73" fmla="*/ 371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20" h="1118">
                  <a:moveTo>
                    <a:pt x="986" y="371"/>
                  </a:moveTo>
                  <a:cubicBezTo>
                    <a:pt x="1035" y="430"/>
                    <a:pt x="1079" y="493"/>
                    <a:pt x="1120" y="559"/>
                  </a:cubicBezTo>
                  <a:cubicBezTo>
                    <a:pt x="1119" y="559"/>
                    <a:pt x="1119" y="559"/>
                    <a:pt x="1119" y="559"/>
                  </a:cubicBezTo>
                  <a:cubicBezTo>
                    <a:pt x="1053" y="599"/>
                    <a:pt x="990" y="644"/>
                    <a:pt x="931" y="693"/>
                  </a:cubicBezTo>
                  <a:cubicBezTo>
                    <a:pt x="884" y="731"/>
                    <a:pt x="884" y="776"/>
                    <a:pt x="926" y="794"/>
                  </a:cubicBezTo>
                  <a:cubicBezTo>
                    <a:pt x="959" y="807"/>
                    <a:pt x="987" y="820"/>
                    <a:pt x="1002" y="826"/>
                  </a:cubicBezTo>
                  <a:cubicBezTo>
                    <a:pt x="1055" y="848"/>
                    <a:pt x="1075" y="921"/>
                    <a:pt x="1046" y="990"/>
                  </a:cubicBezTo>
                  <a:cubicBezTo>
                    <a:pt x="1018" y="1058"/>
                    <a:pt x="953" y="1097"/>
                    <a:pt x="900" y="1075"/>
                  </a:cubicBezTo>
                  <a:cubicBezTo>
                    <a:pt x="877" y="1066"/>
                    <a:pt x="836" y="1022"/>
                    <a:pt x="797" y="969"/>
                  </a:cubicBezTo>
                  <a:cubicBezTo>
                    <a:pt x="762" y="920"/>
                    <a:pt x="707" y="912"/>
                    <a:pt x="670" y="960"/>
                  </a:cubicBezTo>
                  <a:cubicBezTo>
                    <a:pt x="630" y="1010"/>
                    <a:pt x="593" y="1063"/>
                    <a:pt x="560" y="1118"/>
                  </a:cubicBezTo>
                  <a:cubicBezTo>
                    <a:pt x="560" y="1118"/>
                    <a:pt x="560" y="1118"/>
                    <a:pt x="560" y="1118"/>
                  </a:cubicBezTo>
                  <a:cubicBezTo>
                    <a:pt x="519" y="1052"/>
                    <a:pt x="475" y="990"/>
                    <a:pt x="426" y="930"/>
                  </a:cubicBezTo>
                  <a:cubicBezTo>
                    <a:pt x="387" y="883"/>
                    <a:pt x="343" y="883"/>
                    <a:pt x="325" y="926"/>
                  </a:cubicBezTo>
                  <a:cubicBezTo>
                    <a:pt x="312" y="959"/>
                    <a:pt x="299" y="987"/>
                    <a:pt x="293" y="1002"/>
                  </a:cubicBezTo>
                  <a:cubicBezTo>
                    <a:pt x="271" y="1055"/>
                    <a:pt x="198" y="1074"/>
                    <a:pt x="129" y="1046"/>
                  </a:cubicBezTo>
                  <a:cubicBezTo>
                    <a:pt x="60" y="1018"/>
                    <a:pt x="22" y="952"/>
                    <a:pt x="44" y="900"/>
                  </a:cubicBezTo>
                  <a:cubicBezTo>
                    <a:pt x="53" y="877"/>
                    <a:pt x="97" y="835"/>
                    <a:pt x="150" y="797"/>
                  </a:cubicBezTo>
                  <a:cubicBezTo>
                    <a:pt x="199" y="761"/>
                    <a:pt x="207" y="707"/>
                    <a:pt x="159" y="669"/>
                  </a:cubicBezTo>
                  <a:cubicBezTo>
                    <a:pt x="108" y="630"/>
                    <a:pt x="56" y="593"/>
                    <a:pt x="0" y="559"/>
                  </a:cubicBezTo>
                  <a:cubicBezTo>
                    <a:pt x="0" y="559"/>
                    <a:pt x="0" y="559"/>
                    <a:pt x="0" y="559"/>
                  </a:cubicBezTo>
                  <a:cubicBezTo>
                    <a:pt x="34" y="504"/>
                    <a:pt x="71" y="451"/>
                    <a:pt x="110" y="401"/>
                  </a:cubicBezTo>
                  <a:cubicBezTo>
                    <a:pt x="148" y="353"/>
                    <a:pt x="203" y="361"/>
                    <a:pt x="238" y="410"/>
                  </a:cubicBezTo>
                  <a:cubicBezTo>
                    <a:pt x="276" y="463"/>
                    <a:pt x="318" y="506"/>
                    <a:pt x="341" y="516"/>
                  </a:cubicBezTo>
                  <a:cubicBezTo>
                    <a:pt x="393" y="537"/>
                    <a:pt x="459" y="499"/>
                    <a:pt x="487" y="431"/>
                  </a:cubicBezTo>
                  <a:cubicBezTo>
                    <a:pt x="515" y="362"/>
                    <a:pt x="496" y="289"/>
                    <a:pt x="443" y="267"/>
                  </a:cubicBezTo>
                  <a:cubicBezTo>
                    <a:pt x="428" y="261"/>
                    <a:pt x="400" y="248"/>
                    <a:pt x="367" y="234"/>
                  </a:cubicBezTo>
                  <a:cubicBezTo>
                    <a:pt x="324" y="217"/>
                    <a:pt x="325" y="172"/>
                    <a:pt x="372" y="134"/>
                  </a:cubicBezTo>
                  <a:cubicBezTo>
                    <a:pt x="431" y="85"/>
                    <a:pt x="494" y="40"/>
                    <a:pt x="560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616" y="33"/>
                    <a:pt x="668" y="70"/>
                    <a:pt x="719" y="110"/>
                  </a:cubicBezTo>
                  <a:cubicBezTo>
                    <a:pt x="767" y="147"/>
                    <a:pt x="759" y="202"/>
                    <a:pt x="710" y="237"/>
                  </a:cubicBezTo>
                  <a:cubicBezTo>
                    <a:pt x="657" y="276"/>
                    <a:pt x="613" y="317"/>
                    <a:pt x="604" y="340"/>
                  </a:cubicBezTo>
                  <a:cubicBezTo>
                    <a:pt x="582" y="393"/>
                    <a:pt x="620" y="458"/>
                    <a:pt x="689" y="486"/>
                  </a:cubicBezTo>
                  <a:cubicBezTo>
                    <a:pt x="758" y="515"/>
                    <a:pt x="831" y="495"/>
                    <a:pt x="853" y="442"/>
                  </a:cubicBezTo>
                  <a:cubicBezTo>
                    <a:pt x="859" y="427"/>
                    <a:pt x="872" y="399"/>
                    <a:pt x="885" y="366"/>
                  </a:cubicBezTo>
                  <a:cubicBezTo>
                    <a:pt x="903" y="324"/>
                    <a:pt x="948" y="324"/>
                    <a:pt x="986" y="37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 w="9525">
              <a:noFill/>
              <a:round/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122" y="1287"/>
              <a:ext cx="1747" cy="1745"/>
            </a:xfrm>
            <a:custGeom>
              <a:avLst/>
              <a:gdLst>
                <a:gd name="T0" fmla="*/ 134 w 1120"/>
                <a:gd name="T1" fmla="*/ 748 h 1119"/>
                <a:gd name="T2" fmla="*/ 0 w 1120"/>
                <a:gd name="T3" fmla="*/ 560 h 1119"/>
                <a:gd name="T4" fmla="*/ 1 w 1120"/>
                <a:gd name="T5" fmla="*/ 560 h 1119"/>
                <a:gd name="T6" fmla="*/ 189 w 1120"/>
                <a:gd name="T7" fmla="*/ 426 h 1119"/>
                <a:gd name="T8" fmla="*/ 194 w 1120"/>
                <a:gd name="T9" fmla="*/ 325 h 1119"/>
                <a:gd name="T10" fmla="*/ 118 w 1120"/>
                <a:gd name="T11" fmla="*/ 292 h 1119"/>
                <a:gd name="T12" fmla="*/ 74 w 1120"/>
                <a:gd name="T13" fmla="*/ 129 h 1119"/>
                <a:gd name="T14" fmla="*/ 220 w 1120"/>
                <a:gd name="T15" fmla="*/ 44 h 1119"/>
                <a:gd name="T16" fmla="*/ 323 w 1120"/>
                <a:gd name="T17" fmla="*/ 150 h 1119"/>
                <a:gd name="T18" fmla="*/ 450 w 1120"/>
                <a:gd name="T19" fmla="*/ 159 h 1119"/>
                <a:gd name="T20" fmla="*/ 560 w 1120"/>
                <a:gd name="T21" fmla="*/ 0 h 1119"/>
                <a:gd name="T22" fmla="*/ 560 w 1120"/>
                <a:gd name="T23" fmla="*/ 0 h 1119"/>
                <a:gd name="T24" fmla="*/ 694 w 1120"/>
                <a:gd name="T25" fmla="*/ 188 h 1119"/>
                <a:gd name="T26" fmla="*/ 795 w 1120"/>
                <a:gd name="T27" fmla="*/ 193 h 1119"/>
                <a:gd name="T28" fmla="*/ 827 w 1120"/>
                <a:gd name="T29" fmla="*/ 117 h 1119"/>
                <a:gd name="T30" fmla="*/ 991 w 1120"/>
                <a:gd name="T31" fmla="*/ 73 h 1119"/>
                <a:gd name="T32" fmla="*/ 1076 w 1120"/>
                <a:gd name="T33" fmla="*/ 219 h 1119"/>
                <a:gd name="T34" fmla="*/ 970 w 1120"/>
                <a:gd name="T35" fmla="*/ 322 h 1119"/>
                <a:gd name="T36" fmla="*/ 961 w 1120"/>
                <a:gd name="T37" fmla="*/ 449 h 1119"/>
                <a:gd name="T38" fmla="*/ 1120 w 1120"/>
                <a:gd name="T39" fmla="*/ 559 h 1119"/>
                <a:gd name="T40" fmla="*/ 1120 w 1120"/>
                <a:gd name="T41" fmla="*/ 560 h 1119"/>
                <a:gd name="T42" fmla="*/ 1010 w 1120"/>
                <a:gd name="T43" fmla="*/ 718 h 1119"/>
                <a:gd name="T44" fmla="*/ 882 w 1120"/>
                <a:gd name="T45" fmla="*/ 709 h 1119"/>
                <a:gd name="T46" fmla="*/ 779 w 1120"/>
                <a:gd name="T47" fmla="*/ 603 h 1119"/>
                <a:gd name="T48" fmla="*/ 633 w 1120"/>
                <a:gd name="T49" fmla="*/ 688 h 1119"/>
                <a:gd name="T50" fmla="*/ 677 w 1120"/>
                <a:gd name="T51" fmla="*/ 852 h 1119"/>
                <a:gd name="T52" fmla="*/ 753 w 1120"/>
                <a:gd name="T53" fmla="*/ 884 h 1119"/>
                <a:gd name="T54" fmla="*/ 748 w 1120"/>
                <a:gd name="T55" fmla="*/ 985 h 1119"/>
                <a:gd name="T56" fmla="*/ 560 w 1120"/>
                <a:gd name="T57" fmla="*/ 1119 h 1119"/>
                <a:gd name="T58" fmla="*/ 559 w 1120"/>
                <a:gd name="T59" fmla="*/ 1119 h 1119"/>
                <a:gd name="T60" fmla="*/ 401 w 1120"/>
                <a:gd name="T61" fmla="*/ 1009 h 1119"/>
                <a:gd name="T62" fmla="*/ 410 w 1120"/>
                <a:gd name="T63" fmla="*/ 881 h 1119"/>
                <a:gd name="T64" fmla="*/ 516 w 1120"/>
                <a:gd name="T65" fmla="*/ 779 h 1119"/>
                <a:gd name="T66" fmla="*/ 431 w 1120"/>
                <a:gd name="T67" fmla="*/ 632 h 1119"/>
                <a:gd name="T68" fmla="*/ 267 w 1120"/>
                <a:gd name="T69" fmla="*/ 676 h 1119"/>
                <a:gd name="T70" fmla="*/ 235 w 1120"/>
                <a:gd name="T71" fmla="*/ 753 h 1119"/>
                <a:gd name="T72" fmla="*/ 134 w 1120"/>
                <a:gd name="T73" fmla="*/ 748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20" h="1119">
                  <a:moveTo>
                    <a:pt x="134" y="748"/>
                  </a:moveTo>
                  <a:cubicBezTo>
                    <a:pt x="85" y="689"/>
                    <a:pt x="41" y="626"/>
                    <a:pt x="0" y="560"/>
                  </a:cubicBezTo>
                  <a:cubicBezTo>
                    <a:pt x="1" y="560"/>
                    <a:pt x="1" y="560"/>
                    <a:pt x="1" y="560"/>
                  </a:cubicBezTo>
                  <a:cubicBezTo>
                    <a:pt x="67" y="519"/>
                    <a:pt x="130" y="475"/>
                    <a:pt x="189" y="426"/>
                  </a:cubicBezTo>
                  <a:cubicBezTo>
                    <a:pt x="236" y="387"/>
                    <a:pt x="236" y="342"/>
                    <a:pt x="194" y="325"/>
                  </a:cubicBezTo>
                  <a:cubicBezTo>
                    <a:pt x="161" y="312"/>
                    <a:pt x="133" y="299"/>
                    <a:pt x="118" y="292"/>
                  </a:cubicBezTo>
                  <a:cubicBezTo>
                    <a:pt x="65" y="271"/>
                    <a:pt x="45" y="198"/>
                    <a:pt x="74" y="129"/>
                  </a:cubicBezTo>
                  <a:cubicBezTo>
                    <a:pt x="102" y="60"/>
                    <a:pt x="167" y="22"/>
                    <a:pt x="220" y="44"/>
                  </a:cubicBezTo>
                  <a:cubicBezTo>
                    <a:pt x="243" y="53"/>
                    <a:pt x="284" y="97"/>
                    <a:pt x="323" y="150"/>
                  </a:cubicBezTo>
                  <a:cubicBezTo>
                    <a:pt x="358" y="199"/>
                    <a:pt x="413" y="207"/>
                    <a:pt x="450" y="159"/>
                  </a:cubicBezTo>
                  <a:cubicBezTo>
                    <a:pt x="490" y="108"/>
                    <a:pt x="527" y="55"/>
                    <a:pt x="560" y="0"/>
                  </a:cubicBezTo>
                  <a:cubicBezTo>
                    <a:pt x="560" y="0"/>
                    <a:pt x="560" y="0"/>
                    <a:pt x="560" y="0"/>
                  </a:cubicBezTo>
                  <a:cubicBezTo>
                    <a:pt x="601" y="66"/>
                    <a:pt x="645" y="129"/>
                    <a:pt x="694" y="188"/>
                  </a:cubicBezTo>
                  <a:cubicBezTo>
                    <a:pt x="733" y="235"/>
                    <a:pt x="777" y="235"/>
                    <a:pt x="795" y="193"/>
                  </a:cubicBezTo>
                  <a:cubicBezTo>
                    <a:pt x="808" y="160"/>
                    <a:pt x="821" y="132"/>
                    <a:pt x="827" y="117"/>
                  </a:cubicBezTo>
                  <a:cubicBezTo>
                    <a:pt x="849" y="64"/>
                    <a:pt x="922" y="44"/>
                    <a:pt x="991" y="73"/>
                  </a:cubicBezTo>
                  <a:cubicBezTo>
                    <a:pt x="1060" y="101"/>
                    <a:pt x="1098" y="166"/>
                    <a:pt x="1076" y="219"/>
                  </a:cubicBezTo>
                  <a:cubicBezTo>
                    <a:pt x="1067" y="242"/>
                    <a:pt x="1023" y="283"/>
                    <a:pt x="970" y="322"/>
                  </a:cubicBezTo>
                  <a:cubicBezTo>
                    <a:pt x="921" y="357"/>
                    <a:pt x="913" y="412"/>
                    <a:pt x="961" y="449"/>
                  </a:cubicBezTo>
                  <a:cubicBezTo>
                    <a:pt x="1012" y="489"/>
                    <a:pt x="1064" y="526"/>
                    <a:pt x="1120" y="559"/>
                  </a:cubicBezTo>
                  <a:cubicBezTo>
                    <a:pt x="1120" y="560"/>
                    <a:pt x="1120" y="560"/>
                    <a:pt x="1120" y="560"/>
                  </a:cubicBezTo>
                  <a:cubicBezTo>
                    <a:pt x="1086" y="615"/>
                    <a:pt x="1049" y="668"/>
                    <a:pt x="1010" y="718"/>
                  </a:cubicBezTo>
                  <a:cubicBezTo>
                    <a:pt x="972" y="766"/>
                    <a:pt x="917" y="758"/>
                    <a:pt x="882" y="709"/>
                  </a:cubicBezTo>
                  <a:cubicBezTo>
                    <a:pt x="844" y="656"/>
                    <a:pt x="802" y="612"/>
                    <a:pt x="779" y="603"/>
                  </a:cubicBezTo>
                  <a:cubicBezTo>
                    <a:pt x="727" y="581"/>
                    <a:pt x="661" y="619"/>
                    <a:pt x="633" y="688"/>
                  </a:cubicBezTo>
                  <a:cubicBezTo>
                    <a:pt x="605" y="757"/>
                    <a:pt x="624" y="830"/>
                    <a:pt x="677" y="852"/>
                  </a:cubicBezTo>
                  <a:cubicBezTo>
                    <a:pt x="692" y="858"/>
                    <a:pt x="720" y="871"/>
                    <a:pt x="753" y="884"/>
                  </a:cubicBezTo>
                  <a:cubicBezTo>
                    <a:pt x="796" y="902"/>
                    <a:pt x="795" y="947"/>
                    <a:pt x="748" y="985"/>
                  </a:cubicBezTo>
                  <a:cubicBezTo>
                    <a:pt x="689" y="1034"/>
                    <a:pt x="626" y="1078"/>
                    <a:pt x="560" y="1119"/>
                  </a:cubicBezTo>
                  <a:cubicBezTo>
                    <a:pt x="559" y="1119"/>
                    <a:pt x="559" y="1119"/>
                    <a:pt x="559" y="1119"/>
                  </a:cubicBezTo>
                  <a:cubicBezTo>
                    <a:pt x="504" y="1085"/>
                    <a:pt x="452" y="1049"/>
                    <a:pt x="401" y="1009"/>
                  </a:cubicBezTo>
                  <a:cubicBezTo>
                    <a:pt x="353" y="972"/>
                    <a:pt x="361" y="917"/>
                    <a:pt x="410" y="881"/>
                  </a:cubicBezTo>
                  <a:cubicBezTo>
                    <a:pt x="463" y="843"/>
                    <a:pt x="507" y="801"/>
                    <a:pt x="516" y="779"/>
                  </a:cubicBezTo>
                  <a:cubicBezTo>
                    <a:pt x="538" y="726"/>
                    <a:pt x="500" y="661"/>
                    <a:pt x="431" y="632"/>
                  </a:cubicBezTo>
                  <a:cubicBezTo>
                    <a:pt x="362" y="604"/>
                    <a:pt x="289" y="624"/>
                    <a:pt x="267" y="676"/>
                  </a:cubicBezTo>
                  <a:cubicBezTo>
                    <a:pt x="261" y="692"/>
                    <a:pt x="248" y="720"/>
                    <a:pt x="235" y="753"/>
                  </a:cubicBezTo>
                  <a:cubicBezTo>
                    <a:pt x="217" y="795"/>
                    <a:pt x="172" y="795"/>
                    <a:pt x="134" y="74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2995" y="415"/>
              <a:ext cx="1747" cy="1745"/>
            </a:xfrm>
            <a:custGeom>
              <a:avLst/>
              <a:gdLst>
                <a:gd name="T0" fmla="*/ 371 w 1119"/>
                <a:gd name="T1" fmla="*/ 133 h 1119"/>
                <a:gd name="T2" fmla="*/ 559 w 1119"/>
                <a:gd name="T3" fmla="*/ 0 h 1119"/>
                <a:gd name="T4" fmla="*/ 560 w 1119"/>
                <a:gd name="T5" fmla="*/ 0 h 1119"/>
                <a:gd name="T6" fmla="*/ 693 w 1119"/>
                <a:gd name="T7" fmla="*/ 189 h 1119"/>
                <a:gd name="T8" fmla="*/ 794 w 1119"/>
                <a:gd name="T9" fmla="*/ 193 h 1119"/>
                <a:gd name="T10" fmla="*/ 827 w 1119"/>
                <a:gd name="T11" fmla="*/ 117 h 1119"/>
                <a:gd name="T12" fmla="*/ 990 w 1119"/>
                <a:gd name="T13" fmla="*/ 73 h 1119"/>
                <a:gd name="T14" fmla="*/ 1076 w 1119"/>
                <a:gd name="T15" fmla="*/ 219 h 1119"/>
                <a:gd name="T16" fmla="*/ 970 w 1119"/>
                <a:gd name="T17" fmla="*/ 322 h 1119"/>
                <a:gd name="T18" fmla="*/ 960 w 1119"/>
                <a:gd name="T19" fmla="*/ 450 h 1119"/>
                <a:gd name="T20" fmla="*/ 1119 w 1119"/>
                <a:gd name="T21" fmla="*/ 560 h 1119"/>
                <a:gd name="T22" fmla="*/ 1119 w 1119"/>
                <a:gd name="T23" fmla="*/ 560 h 1119"/>
                <a:gd name="T24" fmla="*/ 931 w 1119"/>
                <a:gd name="T25" fmla="*/ 693 h 1119"/>
                <a:gd name="T26" fmla="*/ 926 w 1119"/>
                <a:gd name="T27" fmla="*/ 794 h 1119"/>
                <a:gd name="T28" fmla="*/ 1003 w 1119"/>
                <a:gd name="T29" fmla="*/ 827 h 1119"/>
                <a:gd name="T30" fmla="*/ 1047 w 1119"/>
                <a:gd name="T31" fmla="*/ 990 h 1119"/>
                <a:gd name="T32" fmla="*/ 900 w 1119"/>
                <a:gd name="T33" fmla="*/ 1076 h 1119"/>
                <a:gd name="T34" fmla="*/ 798 w 1119"/>
                <a:gd name="T35" fmla="*/ 970 h 1119"/>
                <a:gd name="T36" fmla="*/ 670 w 1119"/>
                <a:gd name="T37" fmla="*/ 960 h 1119"/>
                <a:gd name="T38" fmla="*/ 560 w 1119"/>
                <a:gd name="T39" fmla="*/ 1119 h 1119"/>
                <a:gd name="T40" fmla="*/ 560 w 1119"/>
                <a:gd name="T41" fmla="*/ 1119 h 1119"/>
                <a:gd name="T42" fmla="*/ 401 w 1119"/>
                <a:gd name="T43" fmla="*/ 1009 h 1119"/>
                <a:gd name="T44" fmla="*/ 410 w 1119"/>
                <a:gd name="T45" fmla="*/ 881 h 1119"/>
                <a:gd name="T46" fmla="*/ 516 w 1119"/>
                <a:gd name="T47" fmla="*/ 779 h 1119"/>
                <a:gd name="T48" fmla="*/ 431 w 1119"/>
                <a:gd name="T49" fmla="*/ 632 h 1119"/>
                <a:gd name="T50" fmla="*/ 268 w 1119"/>
                <a:gd name="T51" fmla="*/ 676 h 1119"/>
                <a:gd name="T52" fmla="*/ 235 w 1119"/>
                <a:gd name="T53" fmla="*/ 752 h 1119"/>
                <a:gd name="T54" fmla="*/ 134 w 1119"/>
                <a:gd name="T55" fmla="*/ 748 h 1119"/>
                <a:gd name="T56" fmla="*/ 0 w 1119"/>
                <a:gd name="T57" fmla="*/ 560 h 1119"/>
                <a:gd name="T58" fmla="*/ 0 w 1119"/>
                <a:gd name="T59" fmla="*/ 559 h 1119"/>
                <a:gd name="T60" fmla="*/ 110 w 1119"/>
                <a:gd name="T61" fmla="*/ 400 h 1119"/>
                <a:gd name="T62" fmla="*/ 238 w 1119"/>
                <a:gd name="T63" fmla="*/ 410 h 1119"/>
                <a:gd name="T64" fmla="*/ 341 w 1119"/>
                <a:gd name="T65" fmla="*/ 516 h 1119"/>
                <a:gd name="T66" fmla="*/ 487 w 1119"/>
                <a:gd name="T67" fmla="*/ 430 h 1119"/>
                <a:gd name="T68" fmla="*/ 443 w 1119"/>
                <a:gd name="T69" fmla="*/ 267 h 1119"/>
                <a:gd name="T70" fmla="*/ 367 w 1119"/>
                <a:gd name="T71" fmla="*/ 234 h 1119"/>
                <a:gd name="T72" fmla="*/ 371 w 1119"/>
                <a:gd name="T73" fmla="*/ 133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19" h="1119">
                  <a:moveTo>
                    <a:pt x="371" y="133"/>
                  </a:moveTo>
                  <a:cubicBezTo>
                    <a:pt x="431" y="85"/>
                    <a:pt x="493" y="40"/>
                    <a:pt x="559" y="0"/>
                  </a:cubicBezTo>
                  <a:cubicBezTo>
                    <a:pt x="560" y="0"/>
                    <a:pt x="560" y="0"/>
                    <a:pt x="560" y="0"/>
                  </a:cubicBezTo>
                  <a:cubicBezTo>
                    <a:pt x="600" y="66"/>
                    <a:pt x="645" y="129"/>
                    <a:pt x="693" y="189"/>
                  </a:cubicBezTo>
                  <a:cubicBezTo>
                    <a:pt x="732" y="235"/>
                    <a:pt x="777" y="236"/>
                    <a:pt x="794" y="193"/>
                  </a:cubicBezTo>
                  <a:cubicBezTo>
                    <a:pt x="808" y="160"/>
                    <a:pt x="821" y="132"/>
                    <a:pt x="827" y="117"/>
                  </a:cubicBezTo>
                  <a:cubicBezTo>
                    <a:pt x="848" y="64"/>
                    <a:pt x="922" y="45"/>
                    <a:pt x="990" y="73"/>
                  </a:cubicBezTo>
                  <a:cubicBezTo>
                    <a:pt x="1059" y="101"/>
                    <a:pt x="1097" y="167"/>
                    <a:pt x="1076" y="219"/>
                  </a:cubicBezTo>
                  <a:cubicBezTo>
                    <a:pt x="1066" y="242"/>
                    <a:pt x="1022" y="284"/>
                    <a:pt x="970" y="322"/>
                  </a:cubicBezTo>
                  <a:cubicBezTo>
                    <a:pt x="921" y="357"/>
                    <a:pt x="913" y="412"/>
                    <a:pt x="960" y="450"/>
                  </a:cubicBezTo>
                  <a:cubicBezTo>
                    <a:pt x="1011" y="489"/>
                    <a:pt x="1064" y="526"/>
                    <a:pt x="1119" y="560"/>
                  </a:cubicBezTo>
                  <a:cubicBezTo>
                    <a:pt x="1119" y="560"/>
                    <a:pt x="1119" y="560"/>
                    <a:pt x="1119" y="560"/>
                  </a:cubicBezTo>
                  <a:cubicBezTo>
                    <a:pt x="1053" y="600"/>
                    <a:pt x="990" y="645"/>
                    <a:pt x="931" y="693"/>
                  </a:cubicBezTo>
                  <a:cubicBezTo>
                    <a:pt x="884" y="732"/>
                    <a:pt x="884" y="777"/>
                    <a:pt x="926" y="794"/>
                  </a:cubicBezTo>
                  <a:cubicBezTo>
                    <a:pt x="959" y="808"/>
                    <a:pt x="987" y="820"/>
                    <a:pt x="1003" y="827"/>
                  </a:cubicBezTo>
                  <a:cubicBezTo>
                    <a:pt x="1055" y="848"/>
                    <a:pt x="1075" y="922"/>
                    <a:pt x="1047" y="990"/>
                  </a:cubicBezTo>
                  <a:cubicBezTo>
                    <a:pt x="1018" y="1059"/>
                    <a:pt x="953" y="1097"/>
                    <a:pt x="900" y="1076"/>
                  </a:cubicBezTo>
                  <a:cubicBezTo>
                    <a:pt x="878" y="1066"/>
                    <a:pt x="836" y="1022"/>
                    <a:pt x="798" y="970"/>
                  </a:cubicBezTo>
                  <a:cubicBezTo>
                    <a:pt x="762" y="920"/>
                    <a:pt x="707" y="913"/>
                    <a:pt x="670" y="960"/>
                  </a:cubicBezTo>
                  <a:cubicBezTo>
                    <a:pt x="630" y="1011"/>
                    <a:pt x="594" y="1064"/>
                    <a:pt x="560" y="1119"/>
                  </a:cubicBezTo>
                  <a:cubicBezTo>
                    <a:pt x="560" y="1119"/>
                    <a:pt x="560" y="1119"/>
                    <a:pt x="560" y="1119"/>
                  </a:cubicBezTo>
                  <a:cubicBezTo>
                    <a:pt x="505" y="1085"/>
                    <a:pt x="452" y="1048"/>
                    <a:pt x="401" y="1009"/>
                  </a:cubicBezTo>
                  <a:cubicBezTo>
                    <a:pt x="353" y="972"/>
                    <a:pt x="361" y="917"/>
                    <a:pt x="410" y="881"/>
                  </a:cubicBezTo>
                  <a:cubicBezTo>
                    <a:pt x="463" y="843"/>
                    <a:pt x="507" y="801"/>
                    <a:pt x="516" y="779"/>
                  </a:cubicBezTo>
                  <a:cubicBezTo>
                    <a:pt x="538" y="726"/>
                    <a:pt x="500" y="660"/>
                    <a:pt x="431" y="632"/>
                  </a:cubicBezTo>
                  <a:cubicBezTo>
                    <a:pt x="362" y="604"/>
                    <a:pt x="289" y="624"/>
                    <a:pt x="268" y="676"/>
                  </a:cubicBezTo>
                  <a:cubicBezTo>
                    <a:pt x="261" y="691"/>
                    <a:pt x="248" y="720"/>
                    <a:pt x="235" y="752"/>
                  </a:cubicBezTo>
                  <a:cubicBezTo>
                    <a:pt x="218" y="795"/>
                    <a:pt x="173" y="795"/>
                    <a:pt x="134" y="748"/>
                  </a:cubicBezTo>
                  <a:cubicBezTo>
                    <a:pt x="86" y="688"/>
                    <a:pt x="41" y="626"/>
                    <a:pt x="0" y="560"/>
                  </a:cubicBezTo>
                  <a:cubicBezTo>
                    <a:pt x="0" y="559"/>
                    <a:pt x="0" y="559"/>
                    <a:pt x="0" y="559"/>
                  </a:cubicBezTo>
                  <a:cubicBezTo>
                    <a:pt x="34" y="504"/>
                    <a:pt x="71" y="451"/>
                    <a:pt x="110" y="400"/>
                  </a:cubicBezTo>
                  <a:cubicBezTo>
                    <a:pt x="148" y="353"/>
                    <a:pt x="202" y="360"/>
                    <a:pt x="238" y="410"/>
                  </a:cubicBezTo>
                  <a:cubicBezTo>
                    <a:pt x="276" y="462"/>
                    <a:pt x="318" y="506"/>
                    <a:pt x="341" y="516"/>
                  </a:cubicBezTo>
                  <a:cubicBezTo>
                    <a:pt x="393" y="537"/>
                    <a:pt x="459" y="499"/>
                    <a:pt x="487" y="430"/>
                  </a:cubicBezTo>
                  <a:cubicBezTo>
                    <a:pt x="515" y="362"/>
                    <a:pt x="496" y="288"/>
                    <a:pt x="443" y="267"/>
                  </a:cubicBezTo>
                  <a:cubicBezTo>
                    <a:pt x="428" y="260"/>
                    <a:pt x="399" y="248"/>
                    <a:pt x="367" y="234"/>
                  </a:cubicBezTo>
                  <a:cubicBezTo>
                    <a:pt x="324" y="217"/>
                    <a:pt x="324" y="172"/>
                    <a:pt x="371" y="133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2995" y="2159"/>
              <a:ext cx="1747" cy="1747"/>
            </a:xfrm>
            <a:custGeom>
              <a:avLst/>
              <a:gdLst>
                <a:gd name="T0" fmla="*/ 748 w 1119"/>
                <a:gd name="T1" fmla="*/ 986 h 1120"/>
                <a:gd name="T2" fmla="*/ 560 w 1119"/>
                <a:gd name="T3" fmla="*/ 1120 h 1120"/>
                <a:gd name="T4" fmla="*/ 559 w 1119"/>
                <a:gd name="T5" fmla="*/ 1119 h 1120"/>
                <a:gd name="T6" fmla="*/ 426 w 1119"/>
                <a:gd name="T7" fmla="*/ 931 h 1120"/>
                <a:gd name="T8" fmla="*/ 325 w 1119"/>
                <a:gd name="T9" fmla="*/ 926 h 1120"/>
                <a:gd name="T10" fmla="*/ 292 w 1119"/>
                <a:gd name="T11" fmla="*/ 1002 h 1120"/>
                <a:gd name="T12" fmla="*/ 129 w 1119"/>
                <a:gd name="T13" fmla="*/ 1046 h 1120"/>
                <a:gd name="T14" fmla="*/ 43 w 1119"/>
                <a:gd name="T15" fmla="*/ 900 h 1120"/>
                <a:gd name="T16" fmla="*/ 150 w 1119"/>
                <a:gd name="T17" fmla="*/ 798 h 1120"/>
                <a:gd name="T18" fmla="*/ 159 w 1119"/>
                <a:gd name="T19" fmla="*/ 670 h 1120"/>
                <a:gd name="T20" fmla="*/ 0 w 1119"/>
                <a:gd name="T21" fmla="*/ 560 h 1120"/>
                <a:gd name="T22" fmla="*/ 0 w 1119"/>
                <a:gd name="T23" fmla="*/ 560 h 1120"/>
                <a:gd name="T24" fmla="*/ 188 w 1119"/>
                <a:gd name="T25" fmla="*/ 426 h 1120"/>
                <a:gd name="T26" fmla="*/ 193 w 1119"/>
                <a:gd name="T27" fmla="*/ 325 h 1120"/>
                <a:gd name="T28" fmla="*/ 117 w 1119"/>
                <a:gd name="T29" fmla="*/ 293 h 1120"/>
                <a:gd name="T30" fmla="*/ 73 w 1119"/>
                <a:gd name="T31" fmla="*/ 129 h 1120"/>
                <a:gd name="T32" fmla="*/ 219 w 1119"/>
                <a:gd name="T33" fmla="*/ 44 h 1120"/>
                <a:gd name="T34" fmla="*/ 322 w 1119"/>
                <a:gd name="T35" fmla="*/ 150 h 1120"/>
                <a:gd name="T36" fmla="*/ 449 w 1119"/>
                <a:gd name="T37" fmla="*/ 159 h 1120"/>
                <a:gd name="T38" fmla="*/ 559 w 1119"/>
                <a:gd name="T39" fmla="*/ 1 h 1120"/>
                <a:gd name="T40" fmla="*/ 560 w 1119"/>
                <a:gd name="T41" fmla="*/ 0 h 1120"/>
                <a:gd name="T42" fmla="*/ 718 w 1119"/>
                <a:gd name="T43" fmla="*/ 110 h 1120"/>
                <a:gd name="T44" fmla="*/ 709 w 1119"/>
                <a:gd name="T45" fmla="*/ 238 h 1120"/>
                <a:gd name="T46" fmla="*/ 603 w 1119"/>
                <a:gd name="T47" fmla="*/ 341 h 1120"/>
                <a:gd name="T48" fmla="*/ 688 w 1119"/>
                <a:gd name="T49" fmla="*/ 487 h 1120"/>
                <a:gd name="T50" fmla="*/ 852 w 1119"/>
                <a:gd name="T51" fmla="*/ 443 h 1120"/>
                <a:gd name="T52" fmla="*/ 884 w 1119"/>
                <a:gd name="T53" fmla="*/ 367 h 1120"/>
                <a:gd name="T54" fmla="*/ 985 w 1119"/>
                <a:gd name="T55" fmla="*/ 372 h 1120"/>
                <a:gd name="T56" fmla="*/ 1119 w 1119"/>
                <a:gd name="T57" fmla="*/ 560 h 1120"/>
                <a:gd name="T58" fmla="*/ 1119 w 1119"/>
                <a:gd name="T59" fmla="*/ 561 h 1120"/>
                <a:gd name="T60" fmla="*/ 1009 w 1119"/>
                <a:gd name="T61" fmla="*/ 719 h 1120"/>
                <a:gd name="T62" fmla="*/ 881 w 1119"/>
                <a:gd name="T63" fmla="*/ 710 h 1120"/>
                <a:gd name="T64" fmla="*/ 779 w 1119"/>
                <a:gd name="T65" fmla="*/ 604 h 1120"/>
                <a:gd name="T66" fmla="*/ 632 w 1119"/>
                <a:gd name="T67" fmla="*/ 689 h 1120"/>
                <a:gd name="T68" fmla="*/ 676 w 1119"/>
                <a:gd name="T69" fmla="*/ 853 h 1120"/>
                <a:gd name="T70" fmla="*/ 752 w 1119"/>
                <a:gd name="T71" fmla="*/ 885 h 1120"/>
                <a:gd name="T72" fmla="*/ 748 w 1119"/>
                <a:gd name="T73" fmla="*/ 986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19" h="1120">
                  <a:moveTo>
                    <a:pt x="748" y="986"/>
                  </a:moveTo>
                  <a:cubicBezTo>
                    <a:pt x="688" y="1035"/>
                    <a:pt x="626" y="1079"/>
                    <a:pt x="560" y="1120"/>
                  </a:cubicBezTo>
                  <a:cubicBezTo>
                    <a:pt x="559" y="1119"/>
                    <a:pt x="559" y="1119"/>
                    <a:pt x="559" y="1119"/>
                  </a:cubicBezTo>
                  <a:cubicBezTo>
                    <a:pt x="519" y="1053"/>
                    <a:pt x="474" y="990"/>
                    <a:pt x="426" y="931"/>
                  </a:cubicBezTo>
                  <a:cubicBezTo>
                    <a:pt x="387" y="884"/>
                    <a:pt x="342" y="884"/>
                    <a:pt x="325" y="926"/>
                  </a:cubicBezTo>
                  <a:cubicBezTo>
                    <a:pt x="312" y="959"/>
                    <a:pt x="299" y="987"/>
                    <a:pt x="292" y="1002"/>
                  </a:cubicBezTo>
                  <a:cubicBezTo>
                    <a:pt x="271" y="1055"/>
                    <a:pt x="197" y="1075"/>
                    <a:pt x="129" y="1046"/>
                  </a:cubicBezTo>
                  <a:cubicBezTo>
                    <a:pt x="60" y="1018"/>
                    <a:pt x="22" y="953"/>
                    <a:pt x="43" y="900"/>
                  </a:cubicBezTo>
                  <a:cubicBezTo>
                    <a:pt x="53" y="878"/>
                    <a:pt x="97" y="836"/>
                    <a:pt x="150" y="798"/>
                  </a:cubicBezTo>
                  <a:cubicBezTo>
                    <a:pt x="199" y="762"/>
                    <a:pt x="206" y="707"/>
                    <a:pt x="159" y="670"/>
                  </a:cubicBezTo>
                  <a:cubicBezTo>
                    <a:pt x="108" y="630"/>
                    <a:pt x="55" y="593"/>
                    <a:pt x="0" y="560"/>
                  </a:cubicBezTo>
                  <a:cubicBezTo>
                    <a:pt x="0" y="560"/>
                    <a:pt x="0" y="560"/>
                    <a:pt x="0" y="560"/>
                  </a:cubicBezTo>
                  <a:cubicBezTo>
                    <a:pt x="66" y="519"/>
                    <a:pt x="129" y="475"/>
                    <a:pt x="188" y="426"/>
                  </a:cubicBezTo>
                  <a:cubicBezTo>
                    <a:pt x="235" y="388"/>
                    <a:pt x="235" y="343"/>
                    <a:pt x="193" y="325"/>
                  </a:cubicBezTo>
                  <a:cubicBezTo>
                    <a:pt x="160" y="312"/>
                    <a:pt x="132" y="299"/>
                    <a:pt x="117" y="293"/>
                  </a:cubicBezTo>
                  <a:cubicBezTo>
                    <a:pt x="64" y="271"/>
                    <a:pt x="44" y="198"/>
                    <a:pt x="73" y="129"/>
                  </a:cubicBezTo>
                  <a:cubicBezTo>
                    <a:pt x="101" y="60"/>
                    <a:pt x="166" y="22"/>
                    <a:pt x="219" y="44"/>
                  </a:cubicBezTo>
                  <a:cubicBezTo>
                    <a:pt x="242" y="53"/>
                    <a:pt x="283" y="97"/>
                    <a:pt x="322" y="150"/>
                  </a:cubicBezTo>
                  <a:cubicBezTo>
                    <a:pt x="357" y="199"/>
                    <a:pt x="412" y="207"/>
                    <a:pt x="449" y="159"/>
                  </a:cubicBezTo>
                  <a:cubicBezTo>
                    <a:pt x="489" y="108"/>
                    <a:pt x="526" y="56"/>
                    <a:pt x="559" y="1"/>
                  </a:cubicBezTo>
                  <a:cubicBezTo>
                    <a:pt x="560" y="0"/>
                    <a:pt x="560" y="0"/>
                    <a:pt x="560" y="0"/>
                  </a:cubicBezTo>
                  <a:cubicBezTo>
                    <a:pt x="615" y="34"/>
                    <a:pt x="667" y="71"/>
                    <a:pt x="718" y="110"/>
                  </a:cubicBezTo>
                  <a:cubicBezTo>
                    <a:pt x="766" y="148"/>
                    <a:pt x="758" y="203"/>
                    <a:pt x="709" y="238"/>
                  </a:cubicBezTo>
                  <a:cubicBezTo>
                    <a:pt x="656" y="276"/>
                    <a:pt x="612" y="318"/>
                    <a:pt x="603" y="341"/>
                  </a:cubicBezTo>
                  <a:cubicBezTo>
                    <a:pt x="581" y="393"/>
                    <a:pt x="619" y="459"/>
                    <a:pt x="688" y="487"/>
                  </a:cubicBezTo>
                  <a:cubicBezTo>
                    <a:pt x="757" y="515"/>
                    <a:pt x="830" y="496"/>
                    <a:pt x="852" y="443"/>
                  </a:cubicBezTo>
                  <a:cubicBezTo>
                    <a:pt x="858" y="428"/>
                    <a:pt x="871" y="400"/>
                    <a:pt x="884" y="367"/>
                  </a:cubicBezTo>
                  <a:cubicBezTo>
                    <a:pt x="902" y="324"/>
                    <a:pt x="947" y="325"/>
                    <a:pt x="985" y="372"/>
                  </a:cubicBezTo>
                  <a:cubicBezTo>
                    <a:pt x="1034" y="431"/>
                    <a:pt x="1078" y="494"/>
                    <a:pt x="1119" y="560"/>
                  </a:cubicBezTo>
                  <a:cubicBezTo>
                    <a:pt x="1119" y="561"/>
                    <a:pt x="1119" y="561"/>
                    <a:pt x="1119" y="561"/>
                  </a:cubicBezTo>
                  <a:cubicBezTo>
                    <a:pt x="1085" y="616"/>
                    <a:pt x="1049" y="669"/>
                    <a:pt x="1009" y="719"/>
                  </a:cubicBezTo>
                  <a:cubicBezTo>
                    <a:pt x="972" y="767"/>
                    <a:pt x="917" y="759"/>
                    <a:pt x="881" y="710"/>
                  </a:cubicBezTo>
                  <a:cubicBezTo>
                    <a:pt x="843" y="657"/>
                    <a:pt x="801" y="613"/>
                    <a:pt x="779" y="604"/>
                  </a:cubicBezTo>
                  <a:cubicBezTo>
                    <a:pt x="726" y="582"/>
                    <a:pt x="660" y="620"/>
                    <a:pt x="632" y="689"/>
                  </a:cubicBezTo>
                  <a:cubicBezTo>
                    <a:pt x="604" y="758"/>
                    <a:pt x="624" y="831"/>
                    <a:pt x="676" y="853"/>
                  </a:cubicBezTo>
                  <a:cubicBezTo>
                    <a:pt x="691" y="859"/>
                    <a:pt x="720" y="872"/>
                    <a:pt x="752" y="885"/>
                  </a:cubicBezTo>
                  <a:cubicBezTo>
                    <a:pt x="795" y="903"/>
                    <a:pt x="795" y="948"/>
                    <a:pt x="748" y="98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4132209" y="2711217"/>
            <a:ext cx="11888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97214" y="1627614"/>
            <a:ext cx="11888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905572" y="3289358"/>
            <a:ext cx="11888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202775" y="4421857"/>
            <a:ext cx="11888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4800" b="1" dirty="0">
              <a:solidFill>
                <a:schemeClr val="bg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904223" y="884878"/>
            <a:ext cx="10617743" cy="1040942"/>
            <a:chOff x="904223" y="884878"/>
            <a:chExt cx="10617743" cy="1040942"/>
          </a:xfrm>
        </p:grpSpPr>
        <p:grpSp>
          <p:nvGrpSpPr>
            <p:cNvPr id="41" name="Group 40"/>
            <p:cNvGrpSpPr/>
            <p:nvPr/>
          </p:nvGrpSpPr>
          <p:grpSpPr>
            <a:xfrm>
              <a:off x="904223" y="886013"/>
              <a:ext cx="3528193" cy="1039807"/>
              <a:chOff x="776753" y="888504"/>
              <a:chExt cx="3528193" cy="1039807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795232" y="1281980"/>
                <a:ext cx="250971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text. </a:t>
                </a: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Enter 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text here. 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76753" y="888504"/>
                <a:ext cx="352819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dirty="0" smtClean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Section Title Goes here</a:t>
                </a:r>
                <a:endParaRPr lang="en-US" sz="2400" dirty="0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7993773" y="884878"/>
              <a:ext cx="3528193" cy="1039808"/>
              <a:chOff x="8333192" y="888503"/>
              <a:chExt cx="3528193" cy="1039808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8333192" y="1281980"/>
                <a:ext cx="250971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text. </a:t>
                </a: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Enter 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text here. 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8333192" y="888503"/>
                <a:ext cx="352819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Section Title Goes here</a:t>
                </a:r>
                <a:endParaRPr lang="en-US" sz="2400" dirty="0">
                  <a:solidFill>
                    <a:schemeClr val="accent5"/>
                  </a:solidFill>
                </a:endParaRPr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797506" y="4830608"/>
            <a:ext cx="10596989" cy="1111172"/>
            <a:chOff x="685276" y="4830608"/>
            <a:chExt cx="10596989" cy="1111172"/>
          </a:xfrm>
        </p:grpSpPr>
        <p:grpSp>
          <p:nvGrpSpPr>
            <p:cNvPr id="38" name="Group 37"/>
            <p:cNvGrpSpPr/>
            <p:nvPr/>
          </p:nvGrpSpPr>
          <p:grpSpPr>
            <a:xfrm>
              <a:off x="685276" y="4830609"/>
              <a:ext cx="3634910" cy="1111171"/>
              <a:chOff x="670036" y="4464849"/>
              <a:chExt cx="3634910" cy="1111171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795232" y="4929689"/>
                <a:ext cx="250971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text. </a:t>
                </a: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Enter 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text here. 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70036" y="4464849"/>
                <a:ext cx="352819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dirty="0" smtClean="0">
                    <a:solidFill>
                      <a:schemeClr val="accent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Section Title Goes here</a:t>
                </a:r>
                <a:endParaRPr lang="en-US" sz="2400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754072" y="4830608"/>
              <a:ext cx="3528193" cy="1111172"/>
              <a:chOff x="8333192" y="4464848"/>
              <a:chExt cx="3528193" cy="111117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8333192" y="4929689"/>
                <a:ext cx="250971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text. </a:t>
                </a: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Enter 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text here. 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8333192" y="4464848"/>
                <a:ext cx="352819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Section Title Goes here</a:t>
                </a:r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901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 flipH="1">
            <a:off x="7429499" y="1945218"/>
            <a:ext cx="3696325" cy="822960"/>
            <a:chOff x="1064302" y="1330628"/>
            <a:chExt cx="3696325" cy="822960"/>
          </a:xfrm>
          <a:solidFill>
            <a:schemeClr val="accent3"/>
          </a:solidFill>
        </p:grpSpPr>
        <p:sp>
          <p:nvSpPr>
            <p:cNvPr id="42" name="Rectangle 41"/>
            <p:cNvSpPr/>
            <p:nvPr/>
          </p:nvSpPr>
          <p:spPr>
            <a:xfrm>
              <a:off x="1499016" y="1330628"/>
              <a:ext cx="3261611" cy="8229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Title Goes 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ight Triangle 42"/>
            <p:cNvSpPr/>
            <p:nvPr/>
          </p:nvSpPr>
          <p:spPr>
            <a:xfrm flipH="1" flipV="1">
              <a:off x="1064302" y="1330628"/>
              <a:ext cx="434714" cy="82296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 flipH="1">
            <a:off x="7431373" y="4496042"/>
            <a:ext cx="3696325" cy="822960"/>
            <a:chOff x="1064302" y="1330628"/>
            <a:chExt cx="3696325" cy="822960"/>
          </a:xfrm>
          <a:solidFill>
            <a:schemeClr val="accent4"/>
          </a:solidFill>
        </p:grpSpPr>
        <p:sp>
          <p:nvSpPr>
            <p:cNvPr id="45" name="Rectangle 44"/>
            <p:cNvSpPr/>
            <p:nvPr/>
          </p:nvSpPr>
          <p:spPr>
            <a:xfrm>
              <a:off x="1499016" y="1330628"/>
              <a:ext cx="3261611" cy="8229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Title Goes 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ight Triangle 45"/>
            <p:cNvSpPr/>
            <p:nvPr/>
          </p:nvSpPr>
          <p:spPr>
            <a:xfrm flipH="1" flipV="1">
              <a:off x="1064302" y="1330628"/>
              <a:ext cx="434714" cy="82296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64302" y="1945218"/>
            <a:ext cx="3696325" cy="822960"/>
            <a:chOff x="1064302" y="1330628"/>
            <a:chExt cx="3696325" cy="822960"/>
          </a:xfrm>
        </p:grpSpPr>
        <p:sp>
          <p:nvSpPr>
            <p:cNvPr id="35" name="Rectangle 34"/>
            <p:cNvSpPr/>
            <p:nvPr/>
          </p:nvSpPr>
          <p:spPr>
            <a:xfrm>
              <a:off x="1499016" y="1330628"/>
              <a:ext cx="3261611" cy="822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Title Goes Here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ight Triangle 35"/>
            <p:cNvSpPr/>
            <p:nvPr/>
          </p:nvSpPr>
          <p:spPr>
            <a:xfrm flipH="1" flipV="1">
              <a:off x="1064302" y="1330628"/>
              <a:ext cx="434714" cy="82296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066176" y="4496042"/>
            <a:ext cx="3696325" cy="822960"/>
            <a:chOff x="1064302" y="1330628"/>
            <a:chExt cx="3696325" cy="822960"/>
          </a:xfrm>
          <a:solidFill>
            <a:schemeClr val="accent2"/>
          </a:solidFill>
        </p:grpSpPr>
        <p:sp>
          <p:nvSpPr>
            <p:cNvPr id="39" name="Rectangle 38"/>
            <p:cNvSpPr/>
            <p:nvPr/>
          </p:nvSpPr>
          <p:spPr>
            <a:xfrm>
              <a:off x="1499016" y="1330628"/>
              <a:ext cx="3261611" cy="8229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Title Goes Here</a:t>
              </a:r>
            </a:p>
          </p:txBody>
        </p:sp>
        <p:sp>
          <p:nvSpPr>
            <p:cNvPr id="40" name="Right Triangle 39"/>
            <p:cNvSpPr/>
            <p:nvPr/>
          </p:nvSpPr>
          <p:spPr>
            <a:xfrm flipH="1" flipV="1">
              <a:off x="1064302" y="1330628"/>
              <a:ext cx="434714" cy="82296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3936168" y="1945218"/>
            <a:ext cx="1648918" cy="164592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11987" y="2219538"/>
            <a:ext cx="1097280" cy="109728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936168" y="4496042"/>
            <a:ext cx="1648918" cy="164592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211987" y="4770362"/>
            <a:ext cx="1097280" cy="109728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606915" y="1945218"/>
            <a:ext cx="1648918" cy="164592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882734" y="2219538"/>
            <a:ext cx="1097280" cy="109728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606915" y="4496042"/>
            <a:ext cx="1648918" cy="164592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882734" y="4770362"/>
            <a:ext cx="1097280" cy="109728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15" idx="4"/>
            <a:endCxn id="17" idx="0"/>
          </p:cNvCxnSpPr>
          <p:nvPr/>
        </p:nvCxnSpPr>
        <p:spPr>
          <a:xfrm>
            <a:off x="4760627" y="3591138"/>
            <a:ext cx="0" cy="9049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6"/>
            <a:endCxn id="21" idx="2"/>
          </p:cNvCxnSpPr>
          <p:nvPr/>
        </p:nvCxnSpPr>
        <p:spPr>
          <a:xfrm>
            <a:off x="5585086" y="5319002"/>
            <a:ext cx="1021829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0"/>
            <a:endCxn id="19" idx="4"/>
          </p:cNvCxnSpPr>
          <p:nvPr/>
        </p:nvCxnSpPr>
        <p:spPr>
          <a:xfrm flipV="1">
            <a:off x="7431374" y="3591138"/>
            <a:ext cx="0" cy="9049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2"/>
            <a:endCxn id="15" idx="6"/>
          </p:cNvCxnSpPr>
          <p:nvPr/>
        </p:nvCxnSpPr>
        <p:spPr>
          <a:xfrm flipH="1">
            <a:off x="5585086" y="2768178"/>
            <a:ext cx="1021829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426454" y="2783667"/>
            <a:ext cx="2509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409535" y="5334491"/>
            <a:ext cx="2509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335972" y="2779169"/>
            <a:ext cx="2509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319053" y="5329993"/>
            <a:ext cx="2509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2" name="Group 4"/>
          <p:cNvGrpSpPr>
            <a:grpSpLocks noChangeAspect="1"/>
          </p:cNvGrpSpPr>
          <p:nvPr/>
        </p:nvGrpSpPr>
        <p:grpSpPr bwMode="auto">
          <a:xfrm>
            <a:off x="4537644" y="2436964"/>
            <a:ext cx="445966" cy="594180"/>
            <a:chOff x="-322" y="1540"/>
            <a:chExt cx="674" cy="898"/>
          </a:xfrm>
          <a:solidFill>
            <a:schemeClr val="accent1"/>
          </a:solidFill>
        </p:grpSpPr>
        <p:sp>
          <p:nvSpPr>
            <p:cNvPr id="55" name="Freeform 6"/>
            <p:cNvSpPr>
              <a:spLocks/>
            </p:cNvSpPr>
            <p:nvPr/>
          </p:nvSpPr>
          <p:spPr bwMode="auto">
            <a:xfrm>
              <a:off x="-210" y="1540"/>
              <a:ext cx="450" cy="446"/>
            </a:xfrm>
            <a:custGeom>
              <a:avLst/>
              <a:gdLst>
                <a:gd name="T0" fmla="*/ 1052 w 1798"/>
                <a:gd name="T1" fmla="*/ 13 h 1783"/>
                <a:gd name="T2" fmla="*/ 1265 w 1798"/>
                <a:gd name="T3" fmla="*/ 79 h 1783"/>
                <a:gd name="T4" fmla="*/ 1453 w 1798"/>
                <a:gd name="T5" fmla="*/ 191 h 1783"/>
                <a:gd name="T6" fmla="*/ 1606 w 1798"/>
                <a:gd name="T7" fmla="*/ 345 h 1783"/>
                <a:gd name="T8" fmla="*/ 1720 w 1798"/>
                <a:gd name="T9" fmla="*/ 532 h 1783"/>
                <a:gd name="T10" fmla="*/ 1785 w 1798"/>
                <a:gd name="T11" fmla="*/ 745 h 1783"/>
                <a:gd name="T12" fmla="*/ 1795 w 1798"/>
                <a:gd name="T13" fmla="*/ 977 h 1783"/>
                <a:gd name="T14" fmla="*/ 1745 w 1798"/>
                <a:gd name="T15" fmla="*/ 1200 h 1783"/>
                <a:gd name="T16" fmla="*/ 1646 w 1798"/>
                <a:gd name="T17" fmla="*/ 1398 h 1783"/>
                <a:gd name="T18" fmla="*/ 1500 w 1798"/>
                <a:gd name="T19" fmla="*/ 1564 h 1783"/>
                <a:gd name="T20" fmla="*/ 1320 w 1798"/>
                <a:gd name="T21" fmla="*/ 1689 h 1783"/>
                <a:gd name="T22" fmla="*/ 1110 w 1798"/>
                <a:gd name="T23" fmla="*/ 1769 h 1783"/>
                <a:gd name="T24" fmla="*/ 1161 w 1798"/>
                <a:gd name="T25" fmla="*/ 1744 h 1783"/>
                <a:gd name="T26" fmla="*/ 1328 w 1798"/>
                <a:gd name="T27" fmla="*/ 1643 h 1783"/>
                <a:gd name="T28" fmla="*/ 1458 w 1798"/>
                <a:gd name="T29" fmla="*/ 1500 h 1783"/>
                <a:gd name="T30" fmla="*/ 1543 w 1798"/>
                <a:gd name="T31" fmla="*/ 1323 h 1783"/>
                <a:gd name="T32" fmla="*/ 1573 w 1798"/>
                <a:gd name="T33" fmla="*/ 1123 h 1783"/>
                <a:gd name="T34" fmla="*/ 1564 w 1798"/>
                <a:gd name="T35" fmla="*/ 1025 h 1783"/>
                <a:gd name="T36" fmla="*/ 1429 w 1798"/>
                <a:gd name="T37" fmla="*/ 1056 h 1783"/>
                <a:gd name="T38" fmla="*/ 1272 w 1798"/>
                <a:gd name="T39" fmla="*/ 1048 h 1783"/>
                <a:gd name="T40" fmla="*/ 1100 w 1798"/>
                <a:gd name="T41" fmla="*/ 1004 h 1783"/>
                <a:gd name="T42" fmla="*/ 925 w 1798"/>
                <a:gd name="T43" fmla="*/ 922 h 1783"/>
                <a:gd name="T44" fmla="*/ 747 w 1798"/>
                <a:gd name="T45" fmla="*/ 794 h 1783"/>
                <a:gd name="T46" fmla="*/ 615 w 1798"/>
                <a:gd name="T47" fmla="*/ 648 h 1783"/>
                <a:gd name="T48" fmla="*/ 504 w 1798"/>
                <a:gd name="T49" fmla="*/ 580 h 1783"/>
                <a:gd name="T50" fmla="*/ 369 w 1798"/>
                <a:gd name="T51" fmla="*/ 709 h 1783"/>
                <a:gd name="T52" fmla="*/ 274 w 1798"/>
                <a:gd name="T53" fmla="*/ 871 h 1783"/>
                <a:gd name="T54" fmla="*/ 227 w 1798"/>
                <a:gd name="T55" fmla="*/ 1057 h 1783"/>
                <a:gd name="T56" fmla="*/ 238 w 1798"/>
                <a:gd name="T57" fmla="*/ 1259 h 1783"/>
                <a:gd name="T58" fmla="*/ 306 w 1798"/>
                <a:gd name="T59" fmla="*/ 1444 h 1783"/>
                <a:gd name="T60" fmla="*/ 422 w 1798"/>
                <a:gd name="T61" fmla="*/ 1600 h 1783"/>
                <a:gd name="T62" fmla="*/ 577 w 1798"/>
                <a:gd name="T63" fmla="*/ 1715 h 1783"/>
                <a:gd name="T64" fmla="*/ 763 w 1798"/>
                <a:gd name="T65" fmla="*/ 1783 h 1783"/>
                <a:gd name="T66" fmla="*/ 544 w 1798"/>
                <a:gd name="T67" fmla="*/ 1721 h 1783"/>
                <a:gd name="T68" fmla="*/ 353 w 1798"/>
                <a:gd name="T69" fmla="*/ 1609 h 1783"/>
                <a:gd name="T70" fmla="*/ 195 w 1798"/>
                <a:gd name="T71" fmla="*/ 1457 h 1783"/>
                <a:gd name="T72" fmla="*/ 79 w 1798"/>
                <a:gd name="T73" fmla="*/ 1269 h 1783"/>
                <a:gd name="T74" fmla="*/ 13 w 1798"/>
                <a:gd name="T75" fmla="*/ 1053 h 1783"/>
                <a:gd name="T76" fmla="*/ 3 w 1798"/>
                <a:gd name="T77" fmla="*/ 821 h 1783"/>
                <a:gd name="T78" fmla="*/ 50 w 1798"/>
                <a:gd name="T79" fmla="*/ 601 h 1783"/>
                <a:gd name="T80" fmla="*/ 147 w 1798"/>
                <a:gd name="T81" fmla="*/ 404 h 1783"/>
                <a:gd name="T82" fmla="*/ 288 w 1798"/>
                <a:gd name="T83" fmla="*/ 238 h 1783"/>
                <a:gd name="T84" fmla="*/ 466 w 1798"/>
                <a:gd name="T85" fmla="*/ 111 h 1783"/>
                <a:gd name="T86" fmla="*/ 671 w 1798"/>
                <a:gd name="T87" fmla="*/ 30 h 1783"/>
                <a:gd name="T88" fmla="*/ 899 w 1798"/>
                <a:gd name="T89" fmla="*/ 0 h 1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98" h="1783">
                  <a:moveTo>
                    <a:pt x="899" y="0"/>
                  </a:moveTo>
                  <a:lnTo>
                    <a:pt x="976" y="4"/>
                  </a:lnTo>
                  <a:lnTo>
                    <a:pt x="1052" y="13"/>
                  </a:lnTo>
                  <a:lnTo>
                    <a:pt x="1125" y="30"/>
                  </a:lnTo>
                  <a:lnTo>
                    <a:pt x="1197" y="52"/>
                  </a:lnTo>
                  <a:lnTo>
                    <a:pt x="1265" y="79"/>
                  </a:lnTo>
                  <a:lnTo>
                    <a:pt x="1331" y="111"/>
                  </a:lnTo>
                  <a:lnTo>
                    <a:pt x="1394" y="149"/>
                  </a:lnTo>
                  <a:lnTo>
                    <a:pt x="1453" y="191"/>
                  </a:lnTo>
                  <a:lnTo>
                    <a:pt x="1508" y="238"/>
                  </a:lnTo>
                  <a:lnTo>
                    <a:pt x="1559" y="290"/>
                  </a:lnTo>
                  <a:lnTo>
                    <a:pt x="1606" y="345"/>
                  </a:lnTo>
                  <a:lnTo>
                    <a:pt x="1649" y="404"/>
                  </a:lnTo>
                  <a:lnTo>
                    <a:pt x="1687" y="467"/>
                  </a:lnTo>
                  <a:lnTo>
                    <a:pt x="1720" y="532"/>
                  </a:lnTo>
                  <a:lnTo>
                    <a:pt x="1748" y="601"/>
                  </a:lnTo>
                  <a:lnTo>
                    <a:pt x="1769" y="672"/>
                  </a:lnTo>
                  <a:lnTo>
                    <a:pt x="1785" y="745"/>
                  </a:lnTo>
                  <a:lnTo>
                    <a:pt x="1795" y="821"/>
                  </a:lnTo>
                  <a:lnTo>
                    <a:pt x="1798" y="898"/>
                  </a:lnTo>
                  <a:lnTo>
                    <a:pt x="1795" y="977"/>
                  </a:lnTo>
                  <a:lnTo>
                    <a:pt x="1785" y="1053"/>
                  </a:lnTo>
                  <a:lnTo>
                    <a:pt x="1768" y="1128"/>
                  </a:lnTo>
                  <a:lnTo>
                    <a:pt x="1745" y="1200"/>
                  </a:lnTo>
                  <a:lnTo>
                    <a:pt x="1718" y="1269"/>
                  </a:lnTo>
                  <a:lnTo>
                    <a:pt x="1684" y="1335"/>
                  </a:lnTo>
                  <a:lnTo>
                    <a:pt x="1646" y="1398"/>
                  </a:lnTo>
                  <a:lnTo>
                    <a:pt x="1602" y="1457"/>
                  </a:lnTo>
                  <a:lnTo>
                    <a:pt x="1554" y="1512"/>
                  </a:lnTo>
                  <a:lnTo>
                    <a:pt x="1500" y="1564"/>
                  </a:lnTo>
                  <a:lnTo>
                    <a:pt x="1445" y="1609"/>
                  </a:lnTo>
                  <a:lnTo>
                    <a:pt x="1383" y="1652"/>
                  </a:lnTo>
                  <a:lnTo>
                    <a:pt x="1320" y="1689"/>
                  </a:lnTo>
                  <a:lnTo>
                    <a:pt x="1252" y="1721"/>
                  </a:lnTo>
                  <a:lnTo>
                    <a:pt x="1182" y="1748"/>
                  </a:lnTo>
                  <a:lnTo>
                    <a:pt x="1110" y="1769"/>
                  </a:lnTo>
                  <a:lnTo>
                    <a:pt x="1034" y="1783"/>
                  </a:lnTo>
                  <a:lnTo>
                    <a:pt x="1099" y="1767"/>
                  </a:lnTo>
                  <a:lnTo>
                    <a:pt x="1161" y="1744"/>
                  </a:lnTo>
                  <a:lnTo>
                    <a:pt x="1220" y="1715"/>
                  </a:lnTo>
                  <a:lnTo>
                    <a:pt x="1276" y="1682"/>
                  </a:lnTo>
                  <a:lnTo>
                    <a:pt x="1328" y="1643"/>
                  </a:lnTo>
                  <a:lnTo>
                    <a:pt x="1376" y="1600"/>
                  </a:lnTo>
                  <a:lnTo>
                    <a:pt x="1419" y="1552"/>
                  </a:lnTo>
                  <a:lnTo>
                    <a:pt x="1458" y="1500"/>
                  </a:lnTo>
                  <a:lnTo>
                    <a:pt x="1492" y="1444"/>
                  </a:lnTo>
                  <a:lnTo>
                    <a:pt x="1520" y="1386"/>
                  </a:lnTo>
                  <a:lnTo>
                    <a:pt x="1543" y="1323"/>
                  </a:lnTo>
                  <a:lnTo>
                    <a:pt x="1559" y="1259"/>
                  </a:lnTo>
                  <a:lnTo>
                    <a:pt x="1569" y="1192"/>
                  </a:lnTo>
                  <a:lnTo>
                    <a:pt x="1573" y="1123"/>
                  </a:lnTo>
                  <a:lnTo>
                    <a:pt x="1571" y="1091"/>
                  </a:lnTo>
                  <a:lnTo>
                    <a:pt x="1568" y="1058"/>
                  </a:lnTo>
                  <a:lnTo>
                    <a:pt x="1564" y="1025"/>
                  </a:lnTo>
                  <a:lnTo>
                    <a:pt x="1521" y="1039"/>
                  </a:lnTo>
                  <a:lnTo>
                    <a:pt x="1476" y="1049"/>
                  </a:lnTo>
                  <a:lnTo>
                    <a:pt x="1429" y="1056"/>
                  </a:lnTo>
                  <a:lnTo>
                    <a:pt x="1379" y="1057"/>
                  </a:lnTo>
                  <a:lnTo>
                    <a:pt x="1325" y="1054"/>
                  </a:lnTo>
                  <a:lnTo>
                    <a:pt x="1272" y="1048"/>
                  </a:lnTo>
                  <a:lnTo>
                    <a:pt x="1215" y="1038"/>
                  </a:lnTo>
                  <a:lnTo>
                    <a:pt x="1158" y="1023"/>
                  </a:lnTo>
                  <a:lnTo>
                    <a:pt x="1100" y="1004"/>
                  </a:lnTo>
                  <a:lnTo>
                    <a:pt x="1042" y="981"/>
                  </a:lnTo>
                  <a:lnTo>
                    <a:pt x="983" y="954"/>
                  </a:lnTo>
                  <a:lnTo>
                    <a:pt x="925" y="922"/>
                  </a:lnTo>
                  <a:lnTo>
                    <a:pt x="860" y="883"/>
                  </a:lnTo>
                  <a:lnTo>
                    <a:pt x="801" y="839"/>
                  </a:lnTo>
                  <a:lnTo>
                    <a:pt x="747" y="794"/>
                  </a:lnTo>
                  <a:lnTo>
                    <a:pt x="697" y="746"/>
                  </a:lnTo>
                  <a:lnTo>
                    <a:pt x="654" y="697"/>
                  </a:lnTo>
                  <a:lnTo>
                    <a:pt x="615" y="648"/>
                  </a:lnTo>
                  <a:lnTo>
                    <a:pt x="583" y="597"/>
                  </a:lnTo>
                  <a:lnTo>
                    <a:pt x="556" y="547"/>
                  </a:lnTo>
                  <a:lnTo>
                    <a:pt x="504" y="580"/>
                  </a:lnTo>
                  <a:lnTo>
                    <a:pt x="455" y="620"/>
                  </a:lnTo>
                  <a:lnTo>
                    <a:pt x="410" y="662"/>
                  </a:lnTo>
                  <a:lnTo>
                    <a:pt x="369" y="709"/>
                  </a:lnTo>
                  <a:lnTo>
                    <a:pt x="332" y="760"/>
                  </a:lnTo>
                  <a:lnTo>
                    <a:pt x="300" y="813"/>
                  </a:lnTo>
                  <a:lnTo>
                    <a:pt x="274" y="871"/>
                  </a:lnTo>
                  <a:lnTo>
                    <a:pt x="252" y="930"/>
                  </a:lnTo>
                  <a:lnTo>
                    <a:pt x="237" y="992"/>
                  </a:lnTo>
                  <a:lnTo>
                    <a:pt x="227" y="1057"/>
                  </a:lnTo>
                  <a:lnTo>
                    <a:pt x="224" y="1123"/>
                  </a:lnTo>
                  <a:lnTo>
                    <a:pt x="227" y="1192"/>
                  </a:lnTo>
                  <a:lnTo>
                    <a:pt x="238" y="1259"/>
                  </a:lnTo>
                  <a:lnTo>
                    <a:pt x="254" y="1323"/>
                  </a:lnTo>
                  <a:lnTo>
                    <a:pt x="277" y="1386"/>
                  </a:lnTo>
                  <a:lnTo>
                    <a:pt x="306" y="1444"/>
                  </a:lnTo>
                  <a:lnTo>
                    <a:pt x="340" y="1500"/>
                  </a:lnTo>
                  <a:lnTo>
                    <a:pt x="378" y="1552"/>
                  </a:lnTo>
                  <a:lnTo>
                    <a:pt x="422" y="1600"/>
                  </a:lnTo>
                  <a:lnTo>
                    <a:pt x="470" y="1643"/>
                  </a:lnTo>
                  <a:lnTo>
                    <a:pt x="521" y="1682"/>
                  </a:lnTo>
                  <a:lnTo>
                    <a:pt x="577" y="1715"/>
                  </a:lnTo>
                  <a:lnTo>
                    <a:pt x="636" y="1744"/>
                  </a:lnTo>
                  <a:lnTo>
                    <a:pt x="697" y="1767"/>
                  </a:lnTo>
                  <a:lnTo>
                    <a:pt x="763" y="1783"/>
                  </a:lnTo>
                  <a:lnTo>
                    <a:pt x="688" y="1769"/>
                  </a:lnTo>
                  <a:lnTo>
                    <a:pt x="614" y="1748"/>
                  </a:lnTo>
                  <a:lnTo>
                    <a:pt x="544" y="1721"/>
                  </a:lnTo>
                  <a:lnTo>
                    <a:pt x="478" y="1689"/>
                  </a:lnTo>
                  <a:lnTo>
                    <a:pt x="414" y="1652"/>
                  </a:lnTo>
                  <a:lnTo>
                    <a:pt x="353" y="1609"/>
                  </a:lnTo>
                  <a:lnTo>
                    <a:pt x="296" y="1564"/>
                  </a:lnTo>
                  <a:lnTo>
                    <a:pt x="244" y="1512"/>
                  </a:lnTo>
                  <a:lnTo>
                    <a:pt x="195" y="1457"/>
                  </a:lnTo>
                  <a:lnTo>
                    <a:pt x="152" y="1398"/>
                  </a:lnTo>
                  <a:lnTo>
                    <a:pt x="113" y="1335"/>
                  </a:lnTo>
                  <a:lnTo>
                    <a:pt x="79" y="1269"/>
                  </a:lnTo>
                  <a:lnTo>
                    <a:pt x="51" y="1200"/>
                  </a:lnTo>
                  <a:lnTo>
                    <a:pt x="29" y="1128"/>
                  </a:lnTo>
                  <a:lnTo>
                    <a:pt x="13" y="1053"/>
                  </a:lnTo>
                  <a:lnTo>
                    <a:pt x="3" y="977"/>
                  </a:lnTo>
                  <a:lnTo>
                    <a:pt x="0" y="898"/>
                  </a:lnTo>
                  <a:lnTo>
                    <a:pt x="3" y="821"/>
                  </a:lnTo>
                  <a:lnTo>
                    <a:pt x="13" y="745"/>
                  </a:lnTo>
                  <a:lnTo>
                    <a:pt x="28" y="672"/>
                  </a:lnTo>
                  <a:lnTo>
                    <a:pt x="50" y="601"/>
                  </a:lnTo>
                  <a:lnTo>
                    <a:pt x="77" y="532"/>
                  </a:lnTo>
                  <a:lnTo>
                    <a:pt x="110" y="467"/>
                  </a:lnTo>
                  <a:lnTo>
                    <a:pt x="147" y="404"/>
                  </a:lnTo>
                  <a:lnTo>
                    <a:pt x="190" y="345"/>
                  </a:lnTo>
                  <a:lnTo>
                    <a:pt x="237" y="290"/>
                  </a:lnTo>
                  <a:lnTo>
                    <a:pt x="288" y="238"/>
                  </a:lnTo>
                  <a:lnTo>
                    <a:pt x="344" y="191"/>
                  </a:lnTo>
                  <a:lnTo>
                    <a:pt x="403" y="149"/>
                  </a:lnTo>
                  <a:lnTo>
                    <a:pt x="466" y="111"/>
                  </a:lnTo>
                  <a:lnTo>
                    <a:pt x="531" y="79"/>
                  </a:lnTo>
                  <a:lnTo>
                    <a:pt x="600" y="52"/>
                  </a:lnTo>
                  <a:lnTo>
                    <a:pt x="671" y="30"/>
                  </a:lnTo>
                  <a:lnTo>
                    <a:pt x="746" y="13"/>
                  </a:lnTo>
                  <a:lnTo>
                    <a:pt x="821" y="4"/>
                  </a:lnTo>
                  <a:lnTo>
                    <a:pt x="8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7"/>
            <p:cNvSpPr>
              <a:spLocks/>
            </p:cNvSpPr>
            <p:nvPr/>
          </p:nvSpPr>
          <p:spPr bwMode="auto">
            <a:xfrm>
              <a:off x="-322" y="2045"/>
              <a:ext cx="674" cy="393"/>
            </a:xfrm>
            <a:custGeom>
              <a:avLst/>
              <a:gdLst>
                <a:gd name="T0" fmla="*/ 786 w 2697"/>
                <a:gd name="T1" fmla="*/ 0 h 1572"/>
                <a:gd name="T2" fmla="*/ 800 w 2697"/>
                <a:gd name="T3" fmla="*/ 120 h 1572"/>
                <a:gd name="T4" fmla="*/ 837 w 2697"/>
                <a:gd name="T5" fmla="*/ 232 h 1572"/>
                <a:gd name="T6" fmla="*/ 895 w 2697"/>
                <a:gd name="T7" fmla="*/ 332 h 1572"/>
                <a:gd name="T8" fmla="*/ 971 w 2697"/>
                <a:gd name="T9" fmla="*/ 418 h 1572"/>
                <a:gd name="T10" fmla="*/ 1064 w 2697"/>
                <a:gd name="T11" fmla="*/ 485 h 1572"/>
                <a:gd name="T12" fmla="*/ 1170 w 2697"/>
                <a:gd name="T13" fmla="*/ 533 h 1572"/>
                <a:gd name="T14" fmla="*/ 1287 w 2697"/>
                <a:gd name="T15" fmla="*/ 559 h 1572"/>
                <a:gd name="T16" fmla="*/ 1410 w 2697"/>
                <a:gd name="T17" fmla="*/ 559 h 1572"/>
                <a:gd name="T18" fmla="*/ 1526 w 2697"/>
                <a:gd name="T19" fmla="*/ 533 h 1572"/>
                <a:gd name="T20" fmla="*/ 1632 w 2697"/>
                <a:gd name="T21" fmla="*/ 485 h 1572"/>
                <a:gd name="T22" fmla="*/ 1725 w 2697"/>
                <a:gd name="T23" fmla="*/ 418 h 1572"/>
                <a:gd name="T24" fmla="*/ 1803 w 2697"/>
                <a:gd name="T25" fmla="*/ 332 h 1572"/>
                <a:gd name="T26" fmla="*/ 1861 w 2697"/>
                <a:gd name="T27" fmla="*/ 232 h 1572"/>
                <a:gd name="T28" fmla="*/ 1898 w 2697"/>
                <a:gd name="T29" fmla="*/ 120 h 1572"/>
                <a:gd name="T30" fmla="*/ 1911 w 2697"/>
                <a:gd name="T31" fmla="*/ 0 h 1572"/>
                <a:gd name="T32" fmla="*/ 2093 w 2697"/>
                <a:gd name="T33" fmla="*/ 4 h 1572"/>
                <a:gd name="T34" fmla="*/ 2224 w 2697"/>
                <a:gd name="T35" fmla="*/ 31 h 1572"/>
                <a:gd name="T36" fmla="*/ 2344 w 2697"/>
                <a:gd name="T37" fmla="*/ 82 h 1572"/>
                <a:gd name="T38" fmla="*/ 2452 w 2697"/>
                <a:gd name="T39" fmla="*/ 154 h 1572"/>
                <a:gd name="T40" fmla="*/ 2543 w 2697"/>
                <a:gd name="T41" fmla="*/ 245 h 1572"/>
                <a:gd name="T42" fmla="*/ 2616 w 2697"/>
                <a:gd name="T43" fmla="*/ 353 h 1572"/>
                <a:gd name="T44" fmla="*/ 2667 w 2697"/>
                <a:gd name="T45" fmla="*/ 473 h 1572"/>
                <a:gd name="T46" fmla="*/ 2694 w 2697"/>
                <a:gd name="T47" fmla="*/ 606 h 1572"/>
                <a:gd name="T48" fmla="*/ 2697 w 2697"/>
                <a:gd name="T49" fmla="*/ 1347 h 1572"/>
                <a:gd name="T50" fmla="*/ 2686 w 2697"/>
                <a:gd name="T51" fmla="*/ 1418 h 1572"/>
                <a:gd name="T52" fmla="*/ 2654 w 2697"/>
                <a:gd name="T53" fmla="*/ 1481 h 1572"/>
                <a:gd name="T54" fmla="*/ 2606 w 2697"/>
                <a:gd name="T55" fmla="*/ 1529 h 1572"/>
                <a:gd name="T56" fmla="*/ 2544 w 2697"/>
                <a:gd name="T57" fmla="*/ 1561 h 1572"/>
                <a:gd name="T58" fmla="*/ 2473 w 2697"/>
                <a:gd name="T59" fmla="*/ 1572 h 1572"/>
                <a:gd name="T60" fmla="*/ 188 w 2697"/>
                <a:gd name="T61" fmla="*/ 1569 h 1572"/>
                <a:gd name="T62" fmla="*/ 121 w 2697"/>
                <a:gd name="T63" fmla="*/ 1547 h 1572"/>
                <a:gd name="T64" fmla="*/ 66 w 2697"/>
                <a:gd name="T65" fmla="*/ 1507 h 1572"/>
                <a:gd name="T66" fmla="*/ 24 w 2697"/>
                <a:gd name="T67" fmla="*/ 1451 h 1572"/>
                <a:gd name="T68" fmla="*/ 2 w 2697"/>
                <a:gd name="T69" fmla="*/ 1384 h 1572"/>
                <a:gd name="T70" fmla="*/ 0 w 2697"/>
                <a:gd name="T71" fmla="*/ 674 h 1572"/>
                <a:gd name="T72" fmla="*/ 13 w 2697"/>
                <a:gd name="T73" fmla="*/ 538 h 1572"/>
                <a:gd name="T74" fmla="*/ 53 w 2697"/>
                <a:gd name="T75" fmla="*/ 412 h 1572"/>
                <a:gd name="T76" fmla="*/ 115 w 2697"/>
                <a:gd name="T77" fmla="*/ 297 h 1572"/>
                <a:gd name="T78" fmla="*/ 197 w 2697"/>
                <a:gd name="T79" fmla="*/ 198 h 1572"/>
                <a:gd name="T80" fmla="*/ 296 w 2697"/>
                <a:gd name="T81" fmla="*/ 115 h 1572"/>
                <a:gd name="T82" fmla="*/ 411 w 2697"/>
                <a:gd name="T83" fmla="*/ 54 h 1572"/>
                <a:gd name="T84" fmla="*/ 538 w 2697"/>
                <a:gd name="T85" fmla="*/ 15 h 1572"/>
                <a:gd name="T86" fmla="*/ 674 w 2697"/>
                <a:gd name="T87" fmla="*/ 0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97" h="1572">
                  <a:moveTo>
                    <a:pt x="674" y="0"/>
                  </a:moveTo>
                  <a:lnTo>
                    <a:pt x="786" y="0"/>
                  </a:lnTo>
                  <a:lnTo>
                    <a:pt x="790" y="61"/>
                  </a:lnTo>
                  <a:lnTo>
                    <a:pt x="800" y="120"/>
                  </a:lnTo>
                  <a:lnTo>
                    <a:pt x="815" y="178"/>
                  </a:lnTo>
                  <a:lnTo>
                    <a:pt x="837" y="232"/>
                  </a:lnTo>
                  <a:lnTo>
                    <a:pt x="863" y="284"/>
                  </a:lnTo>
                  <a:lnTo>
                    <a:pt x="895" y="332"/>
                  </a:lnTo>
                  <a:lnTo>
                    <a:pt x="931" y="376"/>
                  </a:lnTo>
                  <a:lnTo>
                    <a:pt x="971" y="418"/>
                  </a:lnTo>
                  <a:lnTo>
                    <a:pt x="1016" y="454"/>
                  </a:lnTo>
                  <a:lnTo>
                    <a:pt x="1064" y="485"/>
                  </a:lnTo>
                  <a:lnTo>
                    <a:pt x="1117" y="512"/>
                  </a:lnTo>
                  <a:lnTo>
                    <a:pt x="1170" y="533"/>
                  </a:lnTo>
                  <a:lnTo>
                    <a:pt x="1228" y="549"/>
                  </a:lnTo>
                  <a:lnTo>
                    <a:pt x="1287" y="559"/>
                  </a:lnTo>
                  <a:lnTo>
                    <a:pt x="1349" y="562"/>
                  </a:lnTo>
                  <a:lnTo>
                    <a:pt x="1410" y="559"/>
                  </a:lnTo>
                  <a:lnTo>
                    <a:pt x="1469" y="549"/>
                  </a:lnTo>
                  <a:lnTo>
                    <a:pt x="1526" y="533"/>
                  </a:lnTo>
                  <a:lnTo>
                    <a:pt x="1581" y="512"/>
                  </a:lnTo>
                  <a:lnTo>
                    <a:pt x="1632" y="485"/>
                  </a:lnTo>
                  <a:lnTo>
                    <a:pt x="1680" y="454"/>
                  </a:lnTo>
                  <a:lnTo>
                    <a:pt x="1725" y="418"/>
                  </a:lnTo>
                  <a:lnTo>
                    <a:pt x="1765" y="376"/>
                  </a:lnTo>
                  <a:lnTo>
                    <a:pt x="1803" y="332"/>
                  </a:lnTo>
                  <a:lnTo>
                    <a:pt x="1834" y="284"/>
                  </a:lnTo>
                  <a:lnTo>
                    <a:pt x="1861" y="232"/>
                  </a:lnTo>
                  <a:lnTo>
                    <a:pt x="1881" y="178"/>
                  </a:lnTo>
                  <a:lnTo>
                    <a:pt x="1898" y="120"/>
                  </a:lnTo>
                  <a:lnTo>
                    <a:pt x="1908" y="61"/>
                  </a:lnTo>
                  <a:lnTo>
                    <a:pt x="1911" y="0"/>
                  </a:lnTo>
                  <a:lnTo>
                    <a:pt x="2023" y="0"/>
                  </a:lnTo>
                  <a:lnTo>
                    <a:pt x="2093" y="4"/>
                  </a:lnTo>
                  <a:lnTo>
                    <a:pt x="2159" y="15"/>
                  </a:lnTo>
                  <a:lnTo>
                    <a:pt x="2224" y="31"/>
                  </a:lnTo>
                  <a:lnTo>
                    <a:pt x="2286" y="54"/>
                  </a:lnTo>
                  <a:lnTo>
                    <a:pt x="2344" y="82"/>
                  </a:lnTo>
                  <a:lnTo>
                    <a:pt x="2400" y="115"/>
                  </a:lnTo>
                  <a:lnTo>
                    <a:pt x="2452" y="154"/>
                  </a:lnTo>
                  <a:lnTo>
                    <a:pt x="2501" y="198"/>
                  </a:lnTo>
                  <a:lnTo>
                    <a:pt x="2543" y="245"/>
                  </a:lnTo>
                  <a:lnTo>
                    <a:pt x="2583" y="297"/>
                  </a:lnTo>
                  <a:lnTo>
                    <a:pt x="2616" y="353"/>
                  </a:lnTo>
                  <a:lnTo>
                    <a:pt x="2645" y="412"/>
                  </a:lnTo>
                  <a:lnTo>
                    <a:pt x="2667" y="473"/>
                  </a:lnTo>
                  <a:lnTo>
                    <a:pt x="2684" y="538"/>
                  </a:lnTo>
                  <a:lnTo>
                    <a:pt x="2694" y="606"/>
                  </a:lnTo>
                  <a:lnTo>
                    <a:pt x="2697" y="674"/>
                  </a:lnTo>
                  <a:lnTo>
                    <a:pt x="2697" y="1347"/>
                  </a:lnTo>
                  <a:lnTo>
                    <a:pt x="2694" y="1384"/>
                  </a:lnTo>
                  <a:lnTo>
                    <a:pt x="2686" y="1418"/>
                  </a:lnTo>
                  <a:lnTo>
                    <a:pt x="2672" y="1451"/>
                  </a:lnTo>
                  <a:lnTo>
                    <a:pt x="2654" y="1481"/>
                  </a:lnTo>
                  <a:lnTo>
                    <a:pt x="2632" y="1507"/>
                  </a:lnTo>
                  <a:lnTo>
                    <a:pt x="2606" y="1529"/>
                  </a:lnTo>
                  <a:lnTo>
                    <a:pt x="2576" y="1547"/>
                  </a:lnTo>
                  <a:lnTo>
                    <a:pt x="2544" y="1561"/>
                  </a:lnTo>
                  <a:lnTo>
                    <a:pt x="2509" y="1569"/>
                  </a:lnTo>
                  <a:lnTo>
                    <a:pt x="2473" y="1572"/>
                  </a:lnTo>
                  <a:lnTo>
                    <a:pt x="224" y="1572"/>
                  </a:lnTo>
                  <a:lnTo>
                    <a:pt x="188" y="1569"/>
                  </a:lnTo>
                  <a:lnTo>
                    <a:pt x="153" y="1561"/>
                  </a:lnTo>
                  <a:lnTo>
                    <a:pt x="121" y="1547"/>
                  </a:lnTo>
                  <a:lnTo>
                    <a:pt x="92" y="1529"/>
                  </a:lnTo>
                  <a:lnTo>
                    <a:pt x="66" y="1507"/>
                  </a:lnTo>
                  <a:lnTo>
                    <a:pt x="43" y="1481"/>
                  </a:lnTo>
                  <a:lnTo>
                    <a:pt x="24" y="1451"/>
                  </a:lnTo>
                  <a:lnTo>
                    <a:pt x="11" y="1418"/>
                  </a:lnTo>
                  <a:lnTo>
                    <a:pt x="2" y="1384"/>
                  </a:lnTo>
                  <a:lnTo>
                    <a:pt x="0" y="1347"/>
                  </a:lnTo>
                  <a:lnTo>
                    <a:pt x="0" y="674"/>
                  </a:lnTo>
                  <a:lnTo>
                    <a:pt x="3" y="606"/>
                  </a:lnTo>
                  <a:lnTo>
                    <a:pt x="13" y="538"/>
                  </a:lnTo>
                  <a:lnTo>
                    <a:pt x="30" y="473"/>
                  </a:lnTo>
                  <a:lnTo>
                    <a:pt x="53" y="412"/>
                  </a:lnTo>
                  <a:lnTo>
                    <a:pt x="81" y="353"/>
                  </a:lnTo>
                  <a:lnTo>
                    <a:pt x="115" y="297"/>
                  </a:lnTo>
                  <a:lnTo>
                    <a:pt x="153" y="245"/>
                  </a:lnTo>
                  <a:lnTo>
                    <a:pt x="197" y="198"/>
                  </a:lnTo>
                  <a:lnTo>
                    <a:pt x="245" y="154"/>
                  </a:lnTo>
                  <a:lnTo>
                    <a:pt x="296" y="115"/>
                  </a:lnTo>
                  <a:lnTo>
                    <a:pt x="352" y="82"/>
                  </a:lnTo>
                  <a:lnTo>
                    <a:pt x="411" y="54"/>
                  </a:lnTo>
                  <a:lnTo>
                    <a:pt x="474" y="31"/>
                  </a:lnTo>
                  <a:lnTo>
                    <a:pt x="538" y="15"/>
                  </a:lnTo>
                  <a:lnTo>
                    <a:pt x="605" y="4"/>
                  </a:lnTo>
                  <a:lnTo>
                    <a:pt x="6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" name="Freeform 12"/>
          <p:cNvSpPr>
            <a:spLocks noEditPoints="1"/>
          </p:cNvSpPr>
          <p:nvPr/>
        </p:nvSpPr>
        <p:spPr bwMode="auto">
          <a:xfrm>
            <a:off x="7279232" y="2507223"/>
            <a:ext cx="304285" cy="521910"/>
          </a:xfrm>
          <a:custGeom>
            <a:avLst/>
            <a:gdLst>
              <a:gd name="T0" fmla="*/ 1791 w 2115"/>
              <a:gd name="T1" fmla="*/ 993 h 3455"/>
              <a:gd name="T2" fmla="*/ 1757 w 2115"/>
              <a:gd name="T3" fmla="*/ 1244 h 3455"/>
              <a:gd name="T4" fmla="*/ 1683 w 2115"/>
              <a:gd name="T5" fmla="*/ 1463 h 3455"/>
              <a:gd name="T6" fmla="*/ 1568 w 2115"/>
              <a:gd name="T7" fmla="*/ 1629 h 3455"/>
              <a:gd name="T8" fmla="*/ 1377 w 2115"/>
              <a:gd name="T9" fmla="*/ 1755 h 3455"/>
              <a:gd name="T10" fmla="*/ 1148 w 2115"/>
              <a:gd name="T11" fmla="*/ 1813 h 3455"/>
              <a:gd name="T12" fmla="*/ 909 w 2115"/>
              <a:gd name="T13" fmla="*/ 1806 h 3455"/>
              <a:gd name="T14" fmla="*/ 687 w 2115"/>
              <a:gd name="T15" fmla="*/ 1729 h 3455"/>
              <a:gd name="T16" fmla="*/ 515 w 2115"/>
              <a:gd name="T17" fmla="*/ 1593 h 3455"/>
              <a:gd name="T18" fmla="*/ 410 w 2115"/>
              <a:gd name="T19" fmla="*/ 1413 h 3455"/>
              <a:gd name="T20" fmla="*/ 346 w 2115"/>
              <a:gd name="T21" fmla="*/ 1183 h 3455"/>
              <a:gd name="T22" fmla="*/ 322 w 2115"/>
              <a:gd name="T23" fmla="*/ 929 h 3455"/>
              <a:gd name="T24" fmla="*/ 340 w 2115"/>
              <a:gd name="T25" fmla="*/ 316 h 3455"/>
              <a:gd name="T26" fmla="*/ 253 w 2115"/>
              <a:gd name="T27" fmla="*/ 559 h 3455"/>
              <a:gd name="T28" fmla="*/ 216 w 2115"/>
              <a:gd name="T29" fmla="*/ 838 h 3455"/>
              <a:gd name="T30" fmla="*/ 229 w 2115"/>
              <a:gd name="T31" fmla="*/ 1127 h 3455"/>
              <a:gd name="T32" fmla="*/ 289 w 2115"/>
              <a:gd name="T33" fmla="*/ 1396 h 3455"/>
              <a:gd name="T34" fmla="*/ 399 w 2115"/>
              <a:gd name="T35" fmla="*/ 1620 h 3455"/>
              <a:gd name="T36" fmla="*/ 573 w 2115"/>
              <a:gd name="T37" fmla="*/ 1789 h 3455"/>
              <a:gd name="T38" fmla="*/ 804 w 2115"/>
              <a:gd name="T39" fmla="*/ 1899 h 3455"/>
              <a:gd name="T40" fmla="*/ 1058 w 2115"/>
              <a:gd name="T41" fmla="*/ 1936 h 3455"/>
              <a:gd name="T42" fmla="*/ 1311 w 2115"/>
              <a:gd name="T43" fmla="*/ 1899 h 3455"/>
              <a:gd name="T44" fmla="*/ 1542 w 2115"/>
              <a:gd name="T45" fmla="*/ 1789 h 3455"/>
              <a:gd name="T46" fmla="*/ 1716 w 2115"/>
              <a:gd name="T47" fmla="*/ 1620 h 3455"/>
              <a:gd name="T48" fmla="*/ 1825 w 2115"/>
              <a:gd name="T49" fmla="*/ 1396 h 3455"/>
              <a:gd name="T50" fmla="*/ 1887 w 2115"/>
              <a:gd name="T51" fmla="*/ 1127 h 3455"/>
              <a:gd name="T52" fmla="*/ 1900 w 2115"/>
              <a:gd name="T53" fmla="*/ 838 h 3455"/>
              <a:gd name="T54" fmla="*/ 1862 w 2115"/>
              <a:gd name="T55" fmla="*/ 559 h 3455"/>
              <a:gd name="T56" fmla="*/ 1775 w 2115"/>
              <a:gd name="T57" fmla="*/ 316 h 3455"/>
              <a:gd name="T58" fmla="*/ 304 w 2115"/>
              <a:gd name="T59" fmla="*/ 0 h 3455"/>
              <a:gd name="T60" fmla="*/ 1922 w 2115"/>
              <a:gd name="T61" fmla="*/ 140 h 3455"/>
              <a:gd name="T62" fmla="*/ 2038 w 2115"/>
              <a:gd name="T63" fmla="*/ 393 h 3455"/>
              <a:gd name="T64" fmla="*/ 2102 w 2115"/>
              <a:gd name="T65" fmla="*/ 687 h 3455"/>
              <a:gd name="T66" fmla="*/ 2113 w 2115"/>
              <a:gd name="T67" fmla="*/ 1000 h 3455"/>
              <a:gd name="T68" fmla="*/ 2072 w 2115"/>
              <a:gd name="T69" fmla="*/ 1308 h 3455"/>
              <a:gd name="T70" fmla="*/ 1979 w 2115"/>
              <a:gd name="T71" fmla="*/ 1587 h 3455"/>
              <a:gd name="T72" fmla="*/ 1837 w 2115"/>
              <a:gd name="T73" fmla="*/ 1815 h 3455"/>
              <a:gd name="T74" fmla="*/ 1626 w 2115"/>
              <a:gd name="T75" fmla="*/ 1993 h 3455"/>
              <a:gd name="T76" fmla="*/ 1372 w 2115"/>
              <a:gd name="T77" fmla="*/ 2108 h 3455"/>
              <a:gd name="T78" fmla="*/ 1166 w 2115"/>
              <a:gd name="T79" fmla="*/ 3238 h 3455"/>
              <a:gd name="T80" fmla="*/ 1772 w 2115"/>
              <a:gd name="T81" fmla="*/ 3262 h 3455"/>
              <a:gd name="T82" fmla="*/ 1812 w 2115"/>
              <a:gd name="T83" fmla="*/ 3346 h 3455"/>
              <a:gd name="T84" fmla="*/ 1772 w 2115"/>
              <a:gd name="T85" fmla="*/ 3430 h 3455"/>
              <a:gd name="T86" fmla="*/ 411 w 2115"/>
              <a:gd name="T87" fmla="*/ 3455 h 3455"/>
              <a:gd name="T88" fmla="*/ 327 w 2115"/>
              <a:gd name="T89" fmla="*/ 3415 h 3455"/>
              <a:gd name="T90" fmla="*/ 306 w 2115"/>
              <a:gd name="T91" fmla="*/ 3322 h 3455"/>
              <a:gd name="T92" fmla="*/ 364 w 2115"/>
              <a:gd name="T93" fmla="*/ 3250 h 3455"/>
              <a:gd name="T94" fmla="*/ 950 w 2115"/>
              <a:gd name="T95" fmla="*/ 2149 h 3455"/>
              <a:gd name="T96" fmla="*/ 677 w 2115"/>
              <a:gd name="T97" fmla="*/ 2085 h 3455"/>
              <a:gd name="T98" fmla="*/ 431 w 2115"/>
              <a:gd name="T99" fmla="*/ 1953 h 3455"/>
              <a:gd name="T100" fmla="*/ 238 w 2115"/>
              <a:gd name="T101" fmla="*/ 1765 h 3455"/>
              <a:gd name="T102" fmla="*/ 108 w 2115"/>
              <a:gd name="T103" fmla="*/ 1522 h 3455"/>
              <a:gd name="T104" fmla="*/ 28 w 2115"/>
              <a:gd name="T105" fmla="*/ 1233 h 3455"/>
              <a:gd name="T106" fmla="*/ 0 w 2115"/>
              <a:gd name="T107" fmla="*/ 921 h 3455"/>
              <a:gd name="T108" fmla="*/ 24 w 2115"/>
              <a:gd name="T109" fmla="*/ 611 h 3455"/>
              <a:gd name="T110" fmla="*/ 102 w 2115"/>
              <a:gd name="T111" fmla="*/ 325 h 3455"/>
              <a:gd name="T112" fmla="*/ 232 w 2115"/>
              <a:gd name="T113" fmla="*/ 85 h 3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15" h="3455">
                <a:moveTo>
                  <a:pt x="323" y="864"/>
                </a:moveTo>
                <a:lnTo>
                  <a:pt x="1793" y="864"/>
                </a:lnTo>
                <a:lnTo>
                  <a:pt x="1793" y="929"/>
                </a:lnTo>
                <a:lnTo>
                  <a:pt x="1791" y="993"/>
                </a:lnTo>
                <a:lnTo>
                  <a:pt x="1786" y="1057"/>
                </a:lnTo>
                <a:lnTo>
                  <a:pt x="1779" y="1121"/>
                </a:lnTo>
                <a:lnTo>
                  <a:pt x="1770" y="1183"/>
                </a:lnTo>
                <a:lnTo>
                  <a:pt x="1757" y="1244"/>
                </a:lnTo>
                <a:lnTo>
                  <a:pt x="1742" y="1303"/>
                </a:lnTo>
                <a:lnTo>
                  <a:pt x="1726" y="1358"/>
                </a:lnTo>
                <a:lnTo>
                  <a:pt x="1706" y="1413"/>
                </a:lnTo>
                <a:lnTo>
                  <a:pt x="1683" y="1463"/>
                </a:lnTo>
                <a:lnTo>
                  <a:pt x="1658" y="1511"/>
                </a:lnTo>
                <a:lnTo>
                  <a:pt x="1630" y="1555"/>
                </a:lnTo>
                <a:lnTo>
                  <a:pt x="1601" y="1593"/>
                </a:lnTo>
                <a:lnTo>
                  <a:pt x="1568" y="1629"/>
                </a:lnTo>
                <a:lnTo>
                  <a:pt x="1525" y="1667"/>
                </a:lnTo>
                <a:lnTo>
                  <a:pt x="1478" y="1701"/>
                </a:lnTo>
                <a:lnTo>
                  <a:pt x="1429" y="1729"/>
                </a:lnTo>
                <a:lnTo>
                  <a:pt x="1377" y="1755"/>
                </a:lnTo>
                <a:lnTo>
                  <a:pt x="1322" y="1775"/>
                </a:lnTo>
                <a:lnTo>
                  <a:pt x="1264" y="1792"/>
                </a:lnTo>
                <a:lnTo>
                  <a:pt x="1207" y="1805"/>
                </a:lnTo>
                <a:lnTo>
                  <a:pt x="1148" y="1813"/>
                </a:lnTo>
                <a:lnTo>
                  <a:pt x="1087" y="1817"/>
                </a:lnTo>
                <a:lnTo>
                  <a:pt x="1027" y="1818"/>
                </a:lnTo>
                <a:lnTo>
                  <a:pt x="968" y="1814"/>
                </a:lnTo>
                <a:lnTo>
                  <a:pt x="909" y="1806"/>
                </a:lnTo>
                <a:lnTo>
                  <a:pt x="850" y="1793"/>
                </a:lnTo>
                <a:lnTo>
                  <a:pt x="794" y="1776"/>
                </a:lnTo>
                <a:lnTo>
                  <a:pt x="739" y="1755"/>
                </a:lnTo>
                <a:lnTo>
                  <a:pt x="687" y="1729"/>
                </a:lnTo>
                <a:lnTo>
                  <a:pt x="636" y="1701"/>
                </a:lnTo>
                <a:lnTo>
                  <a:pt x="590" y="1667"/>
                </a:lnTo>
                <a:lnTo>
                  <a:pt x="547" y="1629"/>
                </a:lnTo>
                <a:lnTo>
                  <a:pt x="515" y="1593"/>
                </a:lnTo>
                <a:lnTo>
                  <a:pt x="484" y="1555"/>
                </a:lnTo>
                <a:lnTo>
                  <a:pt x="457" y="1511"/>
                </a:lnTo>
                <a:lnTo>
                  <a:pt x="432" y="1463"/>
                </a:lnTo>
                <a:lnTo>
                  <a:pt x="410" y="1413"/>
                </a:lnTo>
                <a:lnTo>
                  <a:pt x="390" y="1358"/>
                </a:lnTo>
                <a:lnTo>
                  <a:pt x="373" y="1303"/>
                </a:lnTo>
                <a:lnTo>
                  <a:pt x="357" y="1244"/>
                </a:lnTo>
                <a:lnTo>
                  <a:pt x="346" y="1183"/>
                </a:lnTo>
                <a:lnTo>
                  <a:pt x="335" y="1121"/>
                </a:lnTo>
                <a:lnTo>
                  <a:pt x="329" y="1057"/>
                </a:lnTo>
                <a:lnTo>
                  <a:pt x="324" y="993"/>
                </a:lnTo>
                <a:lnTo>
                  <a:pt x="322" y="929"/>
                </a:lnTo>
                <a:lnTo>
                  <a:pt x="323" y="864"/>
                </a:lnTo>
                <a:close/>
                <a:moveTo>
                  <a:pt x="403" y="217"/>
                </a:moveTo>
                <a:lnTo>
                  <a:pt x="370" y="264"/>
                </a:lnTo>
                <a:lnTo>
                  <a:pt x="340" y="316"/>
                </a:lnTo>
                <a:lnTo>
                  <a:pt x="313" y="372"/>
                </a:lnTo>
                <a:lnTo>
                  <a:pt x="290" y="432"/>
                </a:lnTo>
                <a:lnTo>
                  <a:pt x="269" y="494"/>
                </a:lnTo>
                <a:lnTo>
                  <a:pt x="253" y="559"/>
                </a:lnTo>
                <a:lnTo>
                  <a:pt x="239" y="627"/>
                </a:lnTo>
                <a:lnTo>
                  <a:pt x="227" y="697"/>
                </a:lnTo>
                <a:lnTo>
                  <a:pt x="220" y="767"/>
                </a:lnTo>
                <a:lnTo>
                  <a:pt x="216" y="838"/>
                </a:lnTo>
                <a:lnTo>
                  <a:pt x="214" y="911"/>
                </a:lnTo>
                <a:lnTo>
                  <a:pt x="216" y="983"/>
                </a:lnTo>
                <a:lnTo>
                  <a:pt x="220" y="1056"/>
                </a:lnTo>
                <a:lnTo>
                  <a:pt x="229" y="1127"/>
                </a:lnTo>
                <a:lnTo>
                  <a:pt x="239" y="1196"/>
                </a:lnTo>
                <a:lnTo>
                  <a:pt x="253" y="1266"/>
                </a:lnTo>
                <a:lnTo>
                  <a:pt x="269" y="1332"/>
                </a:lnTo>
                <a:lnTo>
                  <a:pt x="289" y="1396"/>
                </a:lnTo>
                <a:lnTo>
                  <a:pt x="312" y="1458"/>
                </a:lnTo>
                <a:lnTo>
                  <a:pt x="339" y="1516"/>
                </a:lnTo>
                <a:lnTo>
                  <a:pt x="368" y="1570"/>
                </a:lnTo>
                <a:lnTo>
                  <a:pt x="399" y="1620"/>
                </a:lnTo>
                <a:lnTo>
                  <a:pt x="434" y="1666"/>
                </a:lnTo>
                <a:lnTo>
                  <a:pt x="472" y="1707"/>
                </a:lnTo>
                <a:lnTo>
                  <a:pt x="521" y="1750"/>
                </a:lnTo>
                <a:lnTo>
                  <a:pt x="573" y="1789"/>
                </a:lnTo>
                <a:lnTo>
                  <a:pt x="628" y="1824"/>
                </a:lnTo>
                <a:lnTo>
                  <a:pt x="685" y="1853"/>
                </a:lnTo>
                <a:lnTo>
                  <a:pt x="744" y="1878"/>
                </a:lnTo>
                <a:lnTo>
                  <a:pt x="804" y="1899"/>
                </a:lnTo>
                <a:lnTo>
                  <a:pt x="867" y="1915"/>
                </a:lnTo>
                <a:lnTo>
                  <a:pt x="930" y="1926"/>
                </a:lnTo>
                <a:lnTo>
                  <a:pt x="994" y="1933"/>
                </a:lnTo>
                <a:lnTo>
                  <a:pt x="1058" y="1936"/>
                </a:lnTo>
                <a:lnTo>
                  <a:pt x="1122" y="1933"/>
                </a:lnTo>
                <a:lnTo>
                  <a:pt x="1186" y="1926"/>
                </a:lnTo>
                <a:lnTo>
                  <a:pt x="1249" y="1915"/>
                </a:lnTo>
                <a:lnTo>
                  <a:pt x="1311" y="1899"/>
                </a:lnTo>
                <a:lnTo>
                  <a:pt x="1371" y="1878"/>
                </a:lnTo>
                <a:lnTo>
                  <a:pt x="1431" y="1853"/>
                </a:lnTo>
                <a:lnTo>
                  <a:pt x="1488" y="1824"/>
                </a:lnTo>
                <a:lnTo>
                  <a:pt x="1542" y="1789"/>
                </a:lnTo>
                <a:lnTo>
                  <a:pt x="1595" y="1750"/>
                </a:lnTo>
                <a:lnTo>
                  <a:pt x="1643" y="1706"/>
                </a:lnTo>
                <a:lnTo>
                  <a:pt x="1681" y="1666"/>
                </a:lnTo>
                <a:lnTo>
                  <a:pt x="1716" y="1620"/>
                </a:lnTo>
                <a:lnTo>
                  <a:pt x="1748" y="1570"/>
                </a:lnTo>
                <a:lnTo>
                  <a:pt x="1777" y="1516"/>
                </a:lnTo>
                <a:lnTo>
                  <a:pt x="1802" y="1458"/>
                </a:lnTo>
                <a:lnTo>
                  <a:pt x="1825" y="1396"/>
                </a:lnTo>
                <a:lnTo>
                  <a:pt x="1845" y="1332"/>
                </a:lnTo>
                <a:lnTo>
                  <a:pt x="1862" y="1266"/>
                </a:lnTo>
                <a:lnTo>
                  <a:pt x="1876" y="1196"/>
                </a:lnTo>
                <a:lnTo>
                  <a:pt x="1887" y="1127"/>
                </a:lnTo>
                <a:lnTo>
                  <a:pt x="1894" y="1056"/>
                </a:lnTo>
                <a:lnTo>
                  <a:pt x="1900" y="983"/>
                </a:lnTo>
                <a:lnTo>
                  <a:pt x="1901" y="911"/>
                </a:lnTo>
                <a:lnTo>
                  <a:pt x="1900" y="838"/>
                </a:lnTo>
                <a:lnTo>
                  <a:pt x="1894" y="767"/>
                </a:lnTo>
                <a:lnTo>
                  <a:pt x="1887" y="697"/>
                </a:lnTo>
                <a:lnTo>
                  <a:pt x="1877" y="627"/>
                </a:lnTo>
                <a:lnTo>
                  <a:pt x="1862" y="559"/>
                </a:lnTo>
                <a:lnTo>
                  <a:pt x="1845" y="494"/>
                </a:lnTo>
                <a:lnTo>
                  <a:pt x="1825" y="432"/>
                </a:lnTo>
                <a:lnTo>
                  <a:pt x="1801" y="372"/>
                </a:lnTo>
                <a:lnTo>
                  <a:pt x="1775" y="316"/>
                </a:lnTo>
                <a:lnTo>
                  <a:pt x="1746" y="264"/>
                </a:lnTo>
                <a:lnTo>
                  <a:pt x="1712" y="217"/>
                </a:lnTo>
                <a:lnTo>
                  <a:pt x="403" y="217"/>
                </a:lnTo>
                <a:close/>
                <a:moveTo>
                  <a:pt x="304" y="0"/>
                </a:moveTo>
                <a:lnTo>
                  <a:pt x="1811" y="0"/>
                </a:lnTo>
                <a:lnTo>
                  <a:pt x="1843" y="36"/>
                </a:lnTo>
                <a:lnTo>
                  <a:pt x="1884" y="85"/>
                </a:lnTo>
                <a:lnTo>
                  <a:pt x="1922" y="140"/>
                </a:lnTo>
                <a:lnTo>
                  <a:pt x="1955" y="198"/>
                </a:lnTo>
                <a:lnTo>
                  <a:pt x="1987" y="260"/>
                </a:lnTo>
                <a:lnTo>
                  <a:pt x="2014" y="325"/>
                </a:lnTo>
                <a:lnTo>
                  <a:pt x="2038" y="393"/>
                </a:lnTo>
                <a:lnTo>
                  <a:pt x="2059" y="463"/>
                </a:lnTo>
                <a:lnTo>
                  <a:pt x="2077" y="536"/>
                </a:lnTo>
                <a:lnTo>
                  <a:pt x="2091" y="611"/>
                </a:lnTo>
                <a:lnTo>
                  <a:pt x="2102" y="687"/>
                </a:lnTo>
                <a:lnTo>
                  <a:pt x="2109" y="765"/>
                </a:lnTo>
                <a:lnTo>
                  <a:pt x="2114" y="843"/>
                </a:lnTo>
                <a:lnTo>
                  <a:pt x="2115" y="921"/>
                </a:lnTo>
                <a:lnTo>
                  <a:pt x="2113" y="1000"/>
                </a:lnTo>
                <a:lnTo>
                  <a:pt x="2107" y="1079"/>
                </a:lnTo>
                <a:lnTo>
                  <a:pt x="2099" y="1157"/>
                </a:lnTo>
                <a:lnTo>
                  <a:pt x="2086" y="1233"/>
                </a:lnTo>
                <a:lnTo>
                  <a:pt x="2072" y="1308"/>
                </a:lnTo>
                <a:lnTo>
                  <a:pt x="2054" y="1381"/>
                </a:lnTo>
                <a:lnTo>
                  <a:pt x="2032" y="1453"/>
                </a:lnTo>
                <a:lnTo>
                  <a:pt x="2008" y="1522"/>
                </a:lnTo>
                <a:lnTo>
                  <a:pt x="1979" y="1587"/>
                </a:lnTo>
                <a:lnTo>
                  <a:pt x="1949" y="1650"/>
                </a:lnTo>
                <a:lnTo>
                  <a:pt x="1914" y="1709"/>
                </a:lnTo>
                <a:lnTo>
                  <a:pt x="1877" y="1765"/>
                </a:lnTo>
                <a:lnTo>
                  <a:pt x="1837" y="1815"/>
                </a:lnTo>
                <a:lnTo>
                  <a:pt x="1793" y="1861"/>
                </a:lnTo>
                <a:lnTo>
                  <a:pt x="1740" y="1910"/>
                </a:lnTo>
                <a:lnTo>
                  <a:pt x="1685" y="1953"/>
                </a:lnTo>
                <a:lnTo>
                  <a:pt x="1626" y="1993"/>
                </a:lnTo>
                <a:lnTo>
                  <a:pt x="1565" y="2027"/>
                </a:lnTo>
                <a:lnTo>
                  <a:pt x="1502" y="2059"/>
                </a:lnTo>
                <a:lnTo>
                  <a:pt x="1438" y="2085"/>
                </a:lnTo>
                <a:lnTo>
                  <a:pt x="1372" y="2108"/>
                </a:lnTo>
                <a:lnTo>
                  <a:pt x="1304" y="2126"/>
                </a:lnTo>
                <a:lnTo>
                  <a:pt x="1235" y="2140"/>
                </a:lnTo>
                <a:lnTo>
                  <a:pt x="1166" y="2149"/>
                </a:lnTo>
                <a:lnTo>
                  <a:pt x="1166" y="3238"/>
                </a:lnTo>
                <a:lnTo>
                  <a:pt x="1704" y="3238"/>
                </a:lnTo>
                <a:lnTo>
                  <a:pt x="1729" y="3241"/>
                </a:lnTo>
                <a:lnTo>
                  <a:pt x="1752" y="3250"/>
                </a:lnTo>
                <a:lnTo>
                  <a:pt x="1772" y="3262"/>
                </a:lnTo>
                <a:lnTo>
                  <a:pt x="1789" y="3279"/>
                </a:lnTo>
                <a:lnTo>
                  <a:pt x="1801" y="3299"/>
                </a:lnTo>
                <a:lnTo>
                  <a:pt x="1809" y="3322"/>
                </a:lnTo>
                <a:lnTo>
                  <a:pt x="1812" y="3346"/>
                </a:lnTo>
                <a:lnTo>
                  <a:pt x="1809" y="3372"/>
                </a:lnTo>
                <a:lnTo>
                  <a:pt x="1801" y="3394"/>
                </a:lnTo>
                <a:lnTo>
                  <a:pt x="1789" y="3415"/>
                </a:lnTo>
                <a:lnTo>
                  <a:pt x="1772" y="3430"/>
                </a:lnTo>
                <a:lnTo>
                  <a:pt x="1752" y="3444"/>
                </a:lnTo>
                <a:lnTo>
                  <a:pt x="1729" y="3451"/>
                </a:lnTo>
                <a:lnTo>
                  <a:pt x="1704" y="3455"/>
                </a:lnTo>
                <a:lnTo>
                  <a:pt x="411" y="3455"/>
                </a:lnTo>
                <a:lnTo>
                  <a:pt x="387" y="3451"/>
                </a:lnTo>
                <a:lnTo>
                  <a:pt x="364" y="3444"/>
                </a:lnTo>
                <a:lnTo>
                  <a:pt x="344" y="3430"/>
                </a:lnTo>
                <a:lnTo>
                  <a:pt x="327" y="3415"/>
                </a:lnTo>
                <a:lnTo>
                  <a:pt x="314" y="3394"/>
                </a:lnTo>
                <a:lnTo>
                  <a:pt x="306" y="3372"/>
                </a:lnTo>
                <a:lnTo>
                  <a:pt x="303" y="3346"/>
                </a:lnTo>
                <a:lnTo>
                  <a:pt x="306" y="3322"/>
                </a:lnTo>
                <a:lnTo>
                  <a:pt x="314" y="3299"/>
                </a:lnTo>
                <a:lnTo>
                  <a:pt x="327" y="3279"/>
                </a:lnTo>
                <a:lnTo>
                  <a:pt x="344" y="3262"/>
                </a:lnTo>
                <a:lnTo>
                  <a:pt x="364" y="3250"/>
                </a:lnTo>
                <a:lnTo>
                  <a:pt x="387" y="3241"/>
                </a:lnTo>
                <a:lnTo>
                  <a:pt x="411" y="3238"/>
                </a:lnTo>
                <a:lnTo>
                  <a:pt x="950" y="3238"/>
                </a:lnTo>
                <a:lnTo>
                  <a:pt x="950" y="2149"/>
                </a:lnTo>
                <a:lnTo>
                  <a:pt x="880" y="2140"/>
                </a:lnTo>
                <a:lnTo>
                  <a:pt x="810" y="2126"/>
                </a:lnTo>
                <a:lnTo>
                  <a:pt x="743" y="2108"/>
                </a:lnTo>
                <a:lnTo>
                  <a:pt x="677" y="2085"/>
                </a:lnTo>
                <a:lnTo>
                  <a:pt x="612" y="2059"/>
                </a:lnTo>
                <a:lnTo>
                  <a:pt x="549" y="2027"/>
                </a:lnTo>
                <a:lnTo>
                  <a:pt x="490" y="1993"/>
                </a:lnTo>
                <a:lnTo>
                  <a:pt x="431" y="1953"/>
                </a:lnTo>
                <a:lnTo>
                  <a:pt x="375" y="1910"/>
                </a:lnTo>
                <a:lnTo>
                  <a:pt x="322" y="1861"/>
                </a:lnTo>
                <a:lnTo>
                  <a:pt x="279" y="1815"/>
                </a:lnTo>
                <a:lnTo>
                  <a:pt x="238" y="1765"/>
                </a:lnTo>
                <a:lnTo>
                  <a:pt x="201" y="1709"/>
                </a:lnTo>
                <a:lnTo>
                  <a:pt x="167" y="1650"/>
                </a:lnTo>
                <a:lnTo>
                  <a:pt x="135" y="1587"/>
                </a:lnTo>
                <a:lnTo>
                  <a:pt x="108" y="1522"/>
                </a:lnTo>
                <a:lnTo>
                  <a:pt x="83" y="1453"/>
                </a:lnTo>
                <a:lnTo>
                  <a:pt x="62" y="1381"/>
                </a:lnTo>
                <a:lnTo>
                  <a:pt x="43" y="1308"/>
                </a:lnTo>
                <a:lnTo>
                  <a:pt x="28" y="1233"/>
                </a:lnTo>
                <a:lnTo>
                  <a:pt x="17" y="1157"/>
                </a:lnTo>
                <a:lnTo>
                  <a:pt x="8" y="1079"/>
                </a:lnTo>
                <a:lnTo>
                  <a:pt x="2" y="1000"/>
                </a:lnTo>
                <a:lnTo>
                  <a:pt x="0" y="921"/>
                </a:lnTo>
                <a:lnTo>
                  <a:pt x="1" y="843"/>
                </a:lnTo>
                <a:lnTo>
                  <a:pt x="6" y="765"/>
                </a:lnTo>
                <a:lnTo>
                  <a:pt x="14" y="687"/>
                </a:lnTo>
                <a:lnTo>
                  <a:pt x="24" y="611"/>
                </a:lnTo>
                <a:lnTo>
                  <a:pt x="39" y="536"/>
                </a:lnTo>
                <a:lnTo>
                  <a:pt x="57" y="463"/>
                </a:lnTo>
                <a:lnTo>
                  <a:pt x="76" y="393"/>
                </a:lnTo>
                <a:lnTo>
                  <a:pt x="102" y="325"/>
                </a:lnTo>
                <a:lnTo>
                  <a:pt x="129" y="260"/>
                </a:lnTo>
                <a:lnTo>
                  <a:pt x="159" y="198"/>
                </a:lnTo>
                <a:lnTo>
                  <a:pt x="194" y="140"/>
                </a:lnTo>
                <a:lnTo>
                  <a:pt x="232" y="85"/>
                </a:lnTo>
                <a:lnTo>
                  <a:pt x="273" y="36"/>
                </a:lnTo>
                <a:lnTo>
                  <a:pt x="304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17"/>
          <p:cNvSpPr>
            <a:spLocks noEditPoints="1"/>
          </p:cNvSpPr>
          <p:nvPr/>
        </p:nvSpPr>
        <p:spPr bwMode="auto">
          <a:xfrm>
            <a:off x="4623725" y="5057845"/>
            <a:ext cx="273804" cy="522314"/>
          </a:xfrm>
          <a:custGeom>
            <a:avLst/>
            <a:gdLst>
              <a:gd name="T0" fmla="*/ 1605 w 1691"/>
              <a:gd name="T1" fmla="*/ 1771 h 3380"/>
              <a:gd name="T2" fmla="*/ 1689 w 1691"/>
              <a:gd name="T3" fmla="*/ 1906 h 3380"/>
              <a:gd name="T4" fmla="*/ 1651 w 1691"/>
              <a:gd name="T5" fmla="*/ 2066 h 3380"/>
              <a:gd name="T6" fmla="*/ 1514 w 1691"/>
              <a:gd name="T7" fmla="*/ 2150 h 3380"/>
              <a:gd name="T8" fmla="*/ 1359 w 1691"/>
              <a:gd name="T9" fmla="*/ 2192 h 3380"/>
              <a:gd name="T10" fmla="*/ 1276 w 1691"/>
              <a:gd name="T11" fmla="*/ 2326 h 3380"/>
              <a:gd name="T12" fmla="*/ 1420 w 1691"/>
              <a:gd name="T13" fmla="*/ 2389 h 3380"/>
              <a:gd name="T14" fmla="*/ 1480 w 1691"/>
              <a:gd name="T15" fmla="*/ 2535 h 3380"/>
              <a:gd name="T16" fmla="*/ 1439 w 1691"/>
              <a:gd name="T17" fmla="*/ 2871 h 3380"/>
              <a:gd name="T18" fmla="*/ 1303 w 1691"/>
              <a:gd name="T19" fmla="*/ 2954 h 3380"/>
              <a:gd name="T20" fmla="*/ 1245 w 1691"/>
              <a:gd name="T21" fmla="*/ 3266 h 3380"/>
              <a:gd name="T22" fmla="*/ 1124 w 1691"/>
              <a:gd name="T23" fmla="*/ 3369 h 3380"/>
              <a:gd name="T24" fmla="*/ 568 w 1691"/>
              <a:gd name="T25" fmla="*/ 3369 h 3380"/>
              <a:gd name="T26" fmla="*/ 446 w 1691"/>
              <a:gd name="T27" fmla="*/ 3266 h 3380"/>
              <a:gd name="T28" fmla="*/ 389 w 1691"/>
              <a:gd name="T29" fmla="*/ 2954 h 3380"/>
              <a:gd name="T30" fmla="*/ 252 w 1691"/>
              <a:gd name="T31" fmla="*/ 2871 h 3380"/>
              <a:gd name="T32" fmla="*/ 212 w 1691"/>
              <a:gd name="T33" fmla="*/ 2535 h 3380"/>
              <a:gd name="T34" fmla="*/ 274 w 1691"/>
              <a:gd name="T35" fmla="*/ 2385 h 3380"/>
              <a:gd name="T36" fmla="*/ 423 w 1691"/>
              <a:gd name="T37" fmla="*/ 2323 h 3380"/>
              <a:gd name="T38" fmla="*/ 910 w 1691"/>
              <a:gd name="T39" fmla="*/ 2091 h 3380"/>
              <a:gd name="T40" fmla="*/ 1091 w 1691"/>
              <a:gd name="T41" fmla="*/ 1864 h 3380"/>
              <a:gd name="T42" fmla="*/ 1358 w 1691"/>
              <a:gd name="T43" fmla="*/ 1742 h 3380"/>
              <a:gd name="T44" fmla="*/ 1545 w 1691"/>
              <a:gd name="T45" fmla="*/ 1137 h 3380"/>
              <a:gd name="T46" fmla="*/ 1667 w 1691"/>
              <a:gd name="T47" fmla="*/ 1239 h 3380"/>
              <a:gd name="T48" fmla="*/ 1682 w 1691"/>
              <a:gd name="T49" fmla="*/ 1403 h 3380"/>
              <a:gd name="T50" fmla="*/ 1579 w 1691"/>
              <a:gd name="T51" fmla="*/ 1525 h 3380"/>
              <a:gd name="T52" fmla="*/ 786 w 1691"/>
              <a:gd name="T53" fmla="*/ 1972 h 3380"/>
              <a:gd name="T54" fmla="*/ 844 w 1691"/>
              <a:gd name="T55" fmla="*/ 2193 h 3380"/>
              <a:gd name="T56" fmla="*/ 374 w 1691"/>
              <a:gd name="T57" fmla="*/ 2103 h 3380"/>
              <a:gd name="T58" fmla="*/ 212 w 1691"/>
              <a:gd name="T59" fmla="*/ 1979 h 3380"/>
              <a:gd name="T60" fmla="*/ 52 w 1691"/>
              <a:gd name="T61" fmla="*/ 1899 h 3380"/>
              <a:gd name="T62" fmla="*/ 1 w 1691"/>
              <a:gd name="T63" fmla="*/ 1742 h 3380"/>
              <a:gd name="T64" fmla="*/ 66 w 1691"/>
              <a:gd name="T65" fmla="*/ 1607 h 3380"/>
              <a:gd name="T66" fmla="*/ 1447 w 1691"/>
              <a:gd name="T67" fmla="*/ 1129 h 3380"/>
              <a:gd name="T68" fmla="*/ 1575 w 1691"/>
              <a:gd name="T69" fmla="*/ 515 h 3380"/>
              <a:gd name="T70" fmla="*/ 1681 w 1691"/>
              <a:gd name="T71" fmla="*/ 637 h 3380"/>
              <a:gd name="T72" fmla="*/ 1669 w 1691"/>
              <a:gd name="T73" fmla="*/ 799 h 3380"/>
              <a:gd name="T74" fmla="*/ 1547 w 1691"/>
              <a:gd name="T75" fmla="*/ 904 h 3380"/>
              <a:gd name="T76" fmla="*/ 147 w 1691"/>
              <a:gd name="T77" fmla="*/ 1328 h 3380"/>
              <a:gd name="T78" fmla="*/ 25 w 1691"/>
              <a:gd name="T79" fmla="*/ 1225 h 3380"/>
              <a:gd name="T80" fmla="*/ 10 w 1691"/>
              <a:gd name="T81" fmla="*/ 1063 h 3380"/>
              <a:gd name="T82" fmla="*/ 113 w 1691"/>
              <a:gd name="T83" fmla="*/ 940 h 3380"/>
              <a:gd name="T84" fmla="*/ 1057 w 1691"/>
              <a:gd name="T85" fmla="*/ 0 h 3380"/>
              <a:gd name="T86" fmla="*/ 1180 w 1691"/>
              <a:gd name="T87" fmla="*/ 39 h 3380"/>
              <a:gd name="T88" fmla="*/ 1266 w 1691"/>
              <a:gd name="T89" fmla="*/ 179 h 3380"/>
              <a:gd name="T90" fmla="*/ 1229 w 1691"/>
              <a:gd name="T91" fmla="*/ 334 h 3380"/>
              <a:gd name="T92" fmla="*/ 279 w 1691"/>
              <a:gd name="T93" fmla="*/ 694 h 3380"/>
              <a:gd name="T94" fmla="*/ 117 w 1691"/>
              <a:gd name="T95" fmla="*/ 682 h 3380"/>
              <a:gd name="T96" fmla="*/ 11 w 1691"/>
              <a:gd name="T97" fmla="*/ 560 h 3380"/>
              <a:gd name="T98" fmla="*/ 23 w 1691"/>
              <a:gd name="T99" fmla="*/ 399 h 3380"/>
              <a:gd name="T100" fmla="*/ 145 w 1691"/>
              <a:gd name="T101" fmla="*/ 293 h 3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691" h="3380">
                <a:moveTo>
                  <a:pt x="1480" y="1730"/>
                </a:moveTo>
                <a:lnTo>
                  <a:pt x="1514" y="1733"/>
                </a:lnTo>
                <a:lnTo>
                  <a:pt x="1547" y="1741"/>
                </a:lnTo>
                <a:lnTo>
                  <a:pt x="1577" y="1753"/>
                </a:lnTo>
                <a:lnTo>
                  <a:pt x="1605" y="1771"/>
                </a:lnTo>
                <a:lnTo>
                  <a:pt x="1629" y="1791"/>
                </a:lnTo>
                <a:lnTo>
                  <a:pt x="1651" y="1816"/>
                </a:lnTo>
                <a:lnTo>
                  <a:pt x="1668" y="1844"/>
                </a:lnTo>
                <a:lnTo>
                  <a:pt x="1681" y="1874"/>
                </a:lnTo>
                <a:lnTo>
                  <a:pt x="1689" y="1906"/>
                </a:lnTo>
                <a:lnTo>
                  <a:pt x="1691" y="1941"/>
                </a:lnTo>
                <a:lnTo>
                  <a:pt x="1689" y="1975"/>
                </a:lnTo>
                <a:lnTo>
                  <a:pt x="1681" y="2008"/>
                </a:lnTo>
                <a:lnTo>
                  <a:pt x="1668" y="2038"/>
                </a:lnTo>
                <a:lnTo>
                  <a:pt x="1651" y="2066"/>
                </a:lnTo>
                <a:lnTo>
                  <a:pt x="1629" y="2090"/>
                </a:lnTo>
                <a:lnTo>
                  <a:pt x="1605" y="2112"/>
                </a:lnTo>
                <a:lnTo>
                  <a:pt x="1577" y="2128"/>
                </a:lnTo>
                <a:lnTo>
                  <a:pt x="1547" y="2142"/>
                </a:lnTo>
                <a:lnTo>
                  <a:pt x="1514" y="2150"/>
                </a:lnTo>
                <a:lnTo>
                  <a:pt x="1480" y="2152"/>
                </a:lnTo>
                <a:lnTo>
                  <a:pt x="1446" y="2155"/>
                </a:lnTo>
                <a:lnTo>
                  <a:pt x="1415" y="2163"/>
                </a:lnTo>
                <a:lnTo>
                  <a:pt x="1385" y="2175"/>
                </a:lnTo>
                <a:lnTo>
                  <a:pt x="1359" y="2192"/>
                </a:lnTo>
                <a:lnTo>
                  <a:pt x="1335" y="2212"/>
                </a:lnTo>
                <a:lnTo>
                  <a:pt x="1314" y="2237"/>
                </a:lnTo>
                <a:lnTo>
                  <a:pt x="1298" y="2264"/>
                </a:lnTo>
                <a:lnTo>
                  <a:pt x="1285" y="2294"/>
                </a:lnTo>
                <a:lnTo>
                  <a:pt x="1276" y="2326"/>
                </a:lnTo>
                <a:lnTo>
                  <a:pt x="1309" y="2330"/>
                </a:lnTo>
                <a:lnTo>
                  <a:pt x="1341" y="2338"/>
                </a:lnTo>
                <a:lnTo>
                  <a:pt x="1370" y="2351"/>
                </a:lnTo>
                <a:lnTo>
                  <a:pt x="1397" y="2368"/>
                </a:lnTo>
                <a:lnTo>
                  <a:pt x="1420" y="2389"/>
                </a:lnTo>
                <a:lnTo>
                  <a:pt x="1441" y="2413"/>
                </a:lnTo>
                <a:lnTo>
                  <a:pt x="1457" y="2441"/>
                </a:lnTo>
                <a:lnTo>
                  <a:pt x="1470" y="2469"/>
                </a:lnTo>
                <a:lnTo>
                  <a:pt x="1477" y="2501"/>
                </a:lnTo>
                <a:lnTo>
                  <a:pt x="1480" y="2535"/>
                </a:lnTo>
                <a:lnTo>
                  <a:pt x="1480" y="2746"/>
                </a:lnTo>
                <a:lnTo>
                  <a:pt x="1477" y="2781"/>
                </a:lnTo>
                <a:lnTo>
                  <a:pt x="1469" y="2813"/>
                </a:lnTo>
                <a:lnTo>
                  <a:pt x="1456" y="2843"/>
                </a:lnTo>
                <a:lnTo>
                  <a:pt x="1439" y="2871"/>
                </a:lnTo>
                <a:lnTo>
                  <a:pt x="1418" y="2896"/>
                </a:lnTo>
                <a:lnTo>
                  <a:pt x="1394" y="2916"/>
                </a:lnTo>
                <a:lnTo>
                  <a:pt x="1366" y="2934"/>
                </a:lnTo>
                <a:lnTo>
                  <a:pt x="1335" y="2946"/>
                </a:lnTo>
                <a:lnTo>
                  <a:pt x="1303" y="2954"/>
                </a:lnTo>
                <a:lnTo>
                  <a:pt x="1268" y="2957"/>
                </a:lnTo>
                <a:lnTo>
                  <a:pt x="1268" y="3168"/>
                </a:lnTo>
                <a:lnTo>
                  <a:pt x="1266" y="3203"/>
                </a:lnTo>
                <a:lnTo>
                  <a:pt x="1258" y="3235"/>
                </a:lnTo>
                <a:lnTo>
                  <a:pt x="1245" y="3266"/>
                </a:lnTo>
                <a:lnTo>
                  <a:pt x="1228" y="3293"/>
                </a:lnTo>
                <a:lnTo>
                  <a:pt x="1206" y="3318"/>
                </a:lnTo>
                <a:lnTo>
                  <a:pt x="1182" y="3339"/>
                </a:lnTo>
                <a:lnTo>
                  <a:pt x="1154" y="3356"/>
                </a:lnTo>
                <a:lnTo>
                  <a:pt x="1124" y="3369"/>
                </a:lnTo>
                <a:lnTo>
                  <a:pt x="1091" y="3377"/>
                </a:lnTo>
                <a:lnTo>
                  <a:pt x="1057" y="3380"/>
                </a:lnTo>
                <a:lnTo>
                  <a:pt x="635" y="3380"/>
                </a:lnTo>
                <a:lnTo>
                  <a:pt x="600" y="3377"/>
                </a:lnTo>
                <a:lnTo>
                  <a:pt x="568" y="3369"/>
                </a:lnTo>
                <a:lnTo>
                  <a:pt x="537" y="3356"/>
                </a:lnTo>
                <a:lnTo>
                  <a:pt x="509" y="3339"/>
                </a:lnTo>
                <a:lnTo>
                  <a:pt x="484" y="3318"/>
                </a:lnTo>
                <a:lnTo>
                  <a:pt x="464" y="3293"/>
                </a:lnTo>
                <a:lnTo>
                  <a:pt x="446" y="3266"/>
                </a:lnTo>
                <a:lnTo>
                  <a:pt x="434" y="3235"/>
                </a:lnTo>
                <a:lnTo>
                  <a:pt x="426" y="3203"/>
                </a:lnTo>
                <a:lnTo>
                  <a:pt x="423" y="3168"/>
                </a:lnTo>
                <a:lnTo>
                  <a:pt x="423" y="2957"/>
                </a:lnTo>
                <a:lnTo>
                  <a:pt x="389" y="2954"/>
                </a:lnTo>
                <a:lnTo>
                  <a:pt x="356" y="2946"/>
                </a:lnTo>
                <a:lnTo>
                  <a:pt x="326" y="2934"/>
                </a:lnTo>
                <a:lnTo>
                  <a:pt x="298" y="2916"/>
                </a:lnTo>
                <a:lnTo>
                  <a:pt x="274" y="2896"/>
                </a:lnTo>
                <a:lnTo>
                  <a:pt x="252" y="2871"/>
                </a:lnTo>
                <a:lnTo>
                  <a:pt x="236" y="2843"/>
                </a:lnTo>
                <a:lnTo>
                  <a:pt x="222" y="2813"/>
                </a:lnTo>
                <a:lnTo>
                  <a:pt x="214" y="2781"/>
                </a:lnTo>
                <a:lnTo>
                  <a:pt x="212" y="2746"/>
                </a:lnTo>
                <a:lnTo>
                  <a:pt x="212" y="2535"/>
                </a:lnTo>
                <a:lnTo>
                  <a:pt x="214" y="2500"/>
                </a:lnTo>
                <a:lnTo>
                  <a:pt x="222" y="2468"/>
                </a:lnTo>
                <a:lnTo>
                  <a:pt x="236" y="2438"/>
                </a:lnTo>
                <a:lnTo>
                  <a:pt x="252" y="2410"/>
                </a:lnTo>
                <a:lnTo>
                  <a:pt x="274" y="2385"/>
                </a:lnTo>
                <a:lnTo>
                  <a:pt x="298" y="2365"/>
                </a:lnTo>
                <a:lnTo>
                  <a:pt x="326" y="2347"/>
                </a:lnTo>
                <a:lnTo>
                  <a:pt x="356" y="2335"/>
                </a:lnTo>
                <a:lnTo>
                  <a:pt x="389" y="2327"/>
                </a:lnTo>
                <a:lnTo>
                  <a:pt x="423" y="2323"/>
                </a:lnTo>
                <a:lnTo>
                  <a:pt x="850" y="2323"/>
                </a:lnTo>
                <a:lnTo>
                  <a:pt x="857" y="2263"/>
                </a:lnTo>
                <a:lnTo>
                  <a:pt x="869" y="2203"/>
                </a:lnTo>
                <a:lnTo>
                  <a:pt x="887" y="2146"/>
                </a:lnTo>
                <a:lnTo>
                  <a:pt x="910" y="2091"/>
                </a:lnTo>
                <a:lnTo>
                  <a:pt x="937" y="2040"/>
                </a:lnTo>
                <a:lnTo>
                  <a:pt x="970" y="1991"/>
                </a:lnTo>
                <a:lnTo>
                  <a:pt x="1006" y="1944"/>
                </a:lnTo>
                <a:lnTo>
                  <a:pt x="1047" y="1903"/>
                </a:lnTo>
                <a:lnTo>
                  <a:pt x="1091" y="1864"/>
                </a:lnTo>
                <a:lnTo>
                  <a:pt x="1139" y="1830"/>
                </a:lnTo>
                <a:lnTo>
                  <a:pt x="1189" y="1800"/>
                </a:lnTo>
                <a:lnTo>
                  <a:pt x="1242" y="1776"/>
                </a:lnTo>
                <a:lnTo>
                  <a:pt x="1299" y="1756"/>
                </a:lnTo>
                <a:lnTo>
                  <a:pt x="1358" y="1742"/>
                </a:lnTo>
                <a:lnTo>
                  <a:pt x="1417" y="1733"/>
                </a:lnTo>
                <a:lnTo>
                  <a:pt x="1480" y="1730"/>
                </a:lnTo>
                <a:close/>
                <a:moveTo>
                  <a:pt x="1480" y="1126"/>
                </a:moveTo>
                <a:lnTo>
                  <a:pt x="1513" y="1129"/>
                </a:lnTo>
                <a:lnTo>
                  <a:pt x="1545" y="1137"/>
                </a:lnTo>
                <a:lnTo>
                  <a:pt x="1575" y="1149"/>
                </a:lnTo>
                <a:lnTo>
                  <a:pt x="1602" y="1165"/>
                </a:lnTo>
                <a:lnTo>
                  <a:pt x="1627" y="1187"/>
                </a:lnTo>
                <a:lnTo>
                  <a:pt x="1649" y="1212"/>
                </a:lnTo>
                <a:lnTo>
                  <a:pt x="1667" y="1239"/>
                </a:lnTo>
                <a:lnTo>
                  <a:pt x="1681" y="1271"/>
                </a:lnTo>
                <a:lnTo>
                  <a:pt x="1689" y="1305"/>
                </a:lnTo>
                <a:lnTo>
                  <a:pt x="1691" y="1338"/>
                </a:lnTo>
                <a:lnTo>
                  <a:pt x="1689" y="1371"/>
                </a:lnTo>
                <a:lnTo>
                  <a:pt x="1682" y="1403"/>
                </a:lnTo>
                <a:lnTo>
                  <a:pt x="1669" y="1433"/>
                </a:lnTo>
                <a:lnTo>
                  <a:pt x="1653" y="1460"/>
                </a:lnTo>
                <a:lnTo>
                  <a:pt x="1631" y="1485"/>
                </a:lnTo>
                <a:lnTo>
                  <a:pt x="1607" y="1508"/>
                </a:lnTo>
                <a:lnTo>
                  <a:pt x="1579" y="1525"/>
                </a:lnTo>
                <a:lnTo>
                  <a:pt x="1547" y="1538"/>
                </a:lnTo>
                <a:lnTo>
                  <a:pt x="694" y="1822"/>
                </a:lnTo>
                <a:lnTo>
                  <a:pt x="728" y="1869"/>
                </a:lnTo>
                <a:lnTo>
                  <a:pt x="759" y="1920"/>
                </a:lnTo>
                <a:lnTo>
                  <a:pt x="786" y="1972"/>
                </a:lnTo>
                <a:lnTo>
                  <a:pt x="808" y="2026"/>
                </a:lnTo>
                <a:lnTo>
                  <a:pt x="828" y="2083"/>
                </a:lnTo>
                <a:lnTo>
                  <a:pt x="841" y="2142"/>
                </a:lnTo>
                <a:lnTo>
                  <a:pt x="844" y="2167"/>
                </a:lnTo>
                <a:lnTo>
                  <a:pt x="844" y="2193"/>
                </a:lnTo>
                <a:lnTo>
                  <a:pt x="841" y="2218"/>
                </a:lnTo>
                <a:lnTo>
                  <a:pt x="425" y="2218"/>
                </a:lnTo>
                <a:lnTo>
                  <a:pt x="412" y="2177"/>
                </a:lnTo>
                <a:lnTo>
                  <a:pt x="396" y="2138"/>
                </a:lnTo>
                <a:lnTo>
                  <a:pt x="374" y="2103"/>
                </a:lnTo>
                <a:lnTo>
                  <a:pt x="350" y="2070"/>
                </a:lnTo>
                <a:lnTo>
                  <a:pt x="320" y="2041"/>
                </a:lnTo>
                <a:lnTo>
                  <a:pt x="287" y="2015"/>
                </a:lnTo>
                <a:lnTo>
                  <a:pt x="251" y="1995"/>
                </a:lnTo>
                <a:lnTo>
                  <a:pt x="212" y="1979"/>
                </a:lnTo>
                <a:lnTo>
                  <a:pt x="170" y="1968"/>
                </a:lnTo>
                <a:lnTo>
                  <a:pt x="136" y="1958"/>
                </a:lnTo>
                <a:lnTo>
                  <a:pt x="105" y="1943"/>
                </a:lnTo>
                <a:lnTo>
                  <a:pt x="77" y="1924"/>
                </a:lnTo>
                <a:lnTo>
                  <a:pt x="52" y="1899"/>
                </a:lnTo>
                <a:lnTo>
                  <a:pt x="32" y="1872"/>
                </a:lnTo>
                <a:lnTo>
                  <a:pt x="16" y="1842"/>
                </a:lnTo>
                <a:lnTo>
                  <a:pt x="5" y="1809"/>
                </a:lnTo>
                <a:lnTo>
                  <a:pt x="0" y="1774"/>
                </a:lnTo>
                <a:lnTo>
                  <a:pt x="1" y="1742"/>
                </a:lnTo>
                <a:lnTo>
                  <a:pt x="6" y="1712"/>
                </a:lnTo>
                <a:lnTo>
                  <a:pt x="15" y="1682"/>
                </a:lnTo>
                <a:lnTo>
                  <a:pt x="28" y="1656"/>
                </a:lnTo>
                <a:lnTo>
                  <a:pt x="45" y="1630"/>
                </a:lnTo>
                <a:lnTo>
                  <a:pt x="66" y="1607"/>
                </a:lnTo>
                <a:lnTo>
                  <a:pt x="89" y="1589"/>
                </a:lnTo>
                <a:lnTo>
                  <a:pt x="115" y="1572"/>
                </a:lnTo>
                <a:lnTo>
                  <a:pt x="145" y="1560"/>
                </a:lnTo>
                <a:lnTo>
                  <a:pt x="1413" y="1138"/>
                </a:lnTo>
                <a:lnTo>
                  <a:pt x="1447" y="1129"/>
                </a:lnTo>
                <a:lnTo>
                  <a:pt x="1480" y="1126"/>
                </a:lnTo>
                <a:close/>
                <a:moveTo>
                  <a:pt x="1480" y="493"/>
                </a:moveTo>
                <a:lnTo>
                  <a:pt x="1513" y="495"/>
                </a:lnTo>
                <a:lnTo>
                  <a:pt x="1545" y="503"/>
                </a:lnTo>
                <a:lnTo>
                  <a:pt x="1575" y="515"/>
                </a:lnTo>
                <a:lnTo>
                  <a:pt x="1602" y="532"/>
                </a:lnTo>
                <a:lnTo>
                  <a:pt x="1627" y="553"/>
                </a:lnTo>
                <a:lnTo>
                  <a:pt x="1649" y="578"/>
                </a:lnTo>
                <a:lnTo>
                  <a:pt x="1667" y="606"/>
                </a:lnTo>
                <a:lnTo>
                  <a:pt x="1681" y="637"/>
                </a:lnTo>
                <a:lnTo>
                  <a:pt x="1689" y="671"/>
                </a:lnTo>
                <a:lnTo>
                  <a:pt x="1691" y="704"/>
                </a:lnTo>
                <a:lnTo>
                  <a:pt x="1689" y="737"/>
                </a:lnTo>
                <a:lnTo>
                  <a:pt x="1682" y="769"/>
                </a:lnTo>
                <a:lnTo>
                  <a:pt x="1669" y="799"/>
                </a:lnTo>
                <a:lnTo>
                  <a:pt x="1653" y="826"/>
                </a:lnTo>
                <a:lnTo>
                  <a:pt x="1631" y="852"/>
                </a:lnTo>
                <a:lnTo>
                  <a:pt x="1607" y="874"/>
                </a:lnTo>
                <a:lnTo>
                  <a:pt x="1579" y="891"/>
                </a:lnTo>
                <a:lnTo>
                  <a:pt x="1547" y="904"/>
                </a:lnTo>
                <a:lnTo>
                  <a:pt x="279" y="1328"/>
                </a:lnTo>
                <a:lnTo>
                  <a:pt x="245" y="1336"/>
                </a:lnTo>
                <a:lnTo>
                  <a:pt x="212" y="1338"/>
                </a:lnTo>
                <a:lnTo>
                  <a:pt x="179" y="1336"/>
                </a:lnTo>
                <a:lnTo>
                  <a:pt x="147" y="1328"/>
                </a:lnTo>
                <a:lnTo>
                  <a:pt x="117" y="1315"/>
                </a:lnTo>
                <a:lnTo>
                  <a:pt x="89" y="1299"/>
                </a:lnTo>
                <a:lnTo>
                  <a:pt x="64" y="1278"/>
                </a:lnTo>
                <a:lnTo>
                  <a:pt x="42" y="1254"/>
                </a:lnTo>
                <a:lnTo>
                  <a:pt x="25" y="1225"/>
                </a:lnTo>
                <a:lnTo>
                  <a:pt x="11" y="1194"/>
                </a:lnTo>
                <a:lnTo>
                  <a:pt x="3" y="1160"/>
                </a:lnTo>
                <a:lnTo>
                  <a:pt x="0" y="1127"/>
                </a:lnTo>
                <a:lnTo>
                  <a:pt x="3" y="1094"/>
                </a:lnTo>
                <a:lnTo>
                  <a:pt x="10" y="1063"/>
                </a:lnTo>
                <a:lnTo>
                  <a:pt x="23" y="1033"/>
                </a:lnTo>
                <a:lnTo>
                  <a:pt x="39" y="1005"/>
                </a:lnTo>
                <a:lnTo>
                  <a:pt x="60" y="979"/>
                </a:lnTo>
                <a:lnTo>
                  <a:pt x="84" y="958"/>
                </a:lnTo>
                <a:lnTo>
                  <a:pt x="113" y="940"/>
                </a:lnTo>
                <a:lnTo>
                  <a:pt x="145" y="926"/>
                </a:lnTo>
                <a:lnTo>
                  <a:pt x="1413" y="504"/>
                </a:lnTo>
                <a:lnTo>
                  <a:pt x="1447" y="495"/>
                </a:lnTo>
                <a:lnTo>
                  <a:pt x="1480" y="493"/>
                </a:lnTo>
                <a:close/>
                <a:moveTo>
                  <a:pt x="1057" y="0"/>
                </a:moveTo>
                <a:lnTo>
                  <a:pt x="1057" y="0"/>
                </a:lnTo>
                <a:lnTo>
                  <a:pt x="1090" y="3"/>
                </a:lnTo>
                <a:lnTo>
                  <a:pt x="1122" y="10"/>
                </a:lnTo>
                <a:lnTo>
                  <a:pt x="1152" y="23"/>
                </a:lnTo>
                <a:lnTo>
                  <a:pt x="1180" y="39"/>
                </a:lnTo>
                <a:lnTo>
                  <a:pt x="1204" y="61"/>
                </a:lnTo>
                <a:lnTo>
                  <a:pt x="1226" y="85"/>
                </a:lnTo>
                <a:lnTo>
                  <a:pt x="1245" y="113"/>
                </a:lnTo>
                <a:lnTo>
                  <a:pt x="1258" y="145"/>
                </a:lnTo>
                <a:lnTo>
                  <a:pt x="1266" y="179"/>
                </a:lnTo>
                <a:lnTo>
                  <a:pt x="1268" y="212"/>
                </a:lnTo>
                <a:lnTo>
                  <a:pt x="1266" y="245"/>
                </a:lnTo>
                <a:lnTo>
                  <a:pt x="1259" y="277"/>
                </a:lnTo>
                <a:lnTo>
                  <a:pt x="1247" y="306"/>
                </a:lnTo>
                <a:lnTo>
                  <a:pt x="1229" y="334"/>
                </a:lnTo>
                <a:lnTo>
                  <a:pt x="1209" y="359"/>
                </a:lnTo>
                <a:lnTo>
                  <a:pt x="1184" y="381"/>
                </a:lnTo>
                <a:lnTo>
                  <a:pt x="1156" y="399"/>
                </a:lnTo>
                <a:lnTo>
                  <a:pt x="1124" y="412"/>
                </a:lnTo>
                <a:lnTo>
                  <a:pt x="279" y="694"/>
                </a:lnTo>
                <a:lnTo>
                  <a:pt x="245" y="702"/>
                </a:lnTo>
                <a:lnTo>
                  <a:pt x="212" y="705"/>
                </a:lnTo>
                <a:lnTo>
                  <a:pt x="179" y="702"/>
                </a:lnTo>
                <a:lnTo>
                  <a:pt x="147" y="695"/>
                </a:lnTo>
                <a:lnTo>
                  <a:pt x="117" y="682"/>
                </a:lnTo>
                <a:lnTo>
                  <a:pt x="89" y="666"/>
                </a:lnTo>
                <a:lnTo>
                  <a:pt x="64" y="645"/>
                </a:lnTo>
                <a:lnTo>
                  <a:pt x="42" y="621"/>
                </a:lnTo>
                <a:lnTo>
                  <a:pt x="25" y="592"/>
                </a:lnTo>
                <a:lnTo>
                  <a:pt x="11" y="560"/>
                </a:lnTo>
                <a:lnTo>
                  <a:pt x="3" y="527"/>
                </a:lnTo>
                <a:lnTo>
                  <a:pt x="0" y="493"/>
                </a:lnTo>
                <a:lnTo>
                  <a:pt x="3" y="460"/>
                </a:lnTo>
                <a:lnTo>
                  <a:pt x="10" y="429"/>
                </a:lnTo>
                <a:lnTo>
                  <a:pt x="23" y="399"/>
                </a:lnTo>
                <a:lnTo>
                  <a:pt x="39" y="371"/>
                </a:lnTo>
                <a:lnTo>
                  <a:pt x="60" y="346"/>
                </a:lnTo>
                <a:lnTo>
                  <a:pt x="84" y="325"/>
                </a:lnTo>
                <a:lnTo>
                  <a:pt x="113" y="306"/>
                </a:lnTo>
                <a:lnTo>
                  <a:pt x="145" y="293"/>
                </a:lnTo>
                <a:lnTo>
                  <a:pt x="990" y="11"/>
                </a:lnTo>
                <a:lnTo>
                  <a:pt x="1023" y="3"/>
                </a:lnTo>
                <a:lnTo>
                  <a:pt x="1057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22"/>
          <p:cNvSpPr>
            <a:spLocks noEditPoints="1"/>
          </p:cNvSpPr>
          <p:nvPr/>
        </p:nvSpPr>
        <p:spPr bwMode="auto">
          <a:xfrm>
            <a:off x="7256618" y="5047825"/>
            <a:ext cx="349512" cy="542354"/>
          </a:xfrm>
          <a:custGeom>
            <a:avLst/>
            <a:gdLst>
              <a:gd name="T0" fmla="*/ 943 w 2076"/>
              <a:gd name="T1" fmla="*/ 1896 h 3330"/>
              <a:gd name="T2" fmla="*/ 853 w 2076"/>
              <a:gd name="T3" fmla="*/ 1985 h 3330"/>
              <a:gd name="T4" fmla="*/ 833 w 2076"/>
              <a:gd name="T5" fmla="*/ 2113 h 3330"/>
              <a:gd name="T6" fmla="*/ 887 w 2076"/>
              <a:gd name="T7" fmla="*/ 2220 h 3330"/>
              <a:gd name="T8" fmla="*/ 937 w 2076"/>
              <a:gd name="T9" fmla="*/ 2625 h 3330"/>
              <a:gd name="T10" fmla="*/ 993 w 2076"/>
              <a:gd name="T11" fmla="*/ 2695 h 3330"/>
              <a:gd name="T12" fmla="*/ 1083 w 2076"/>
              <a:gd name="T13" fmla="*/ 2695 h 3330"/>
              <a:gd name="T14" fmla="*/ 1139 w 2076"/>
              <a:gd name="T15" fmla="*/ 2625 h 3330"/>
              <a:gd name="T16" fmla="*/ 1189 w 2076"/>
              <a:gd name="T17" fmla="*/ 2220 h 3330"/>
              <a:gd name="T18" fmla="*/ 1243 w 2076"/>
              <a:gd name="T19" fmla="*/ 2113 h 3330"/>
              <a:gd name="T20" fmla="*/ 1223 w 2076"/>
              <a:gd name="T21" fmla="*/ 1985 h 3330"/>
              <a:gd name="T22" fmla="*/ 1133 w 2076"/>
              <a:gd name="T23" fmla="*/ 1896 h 3330"/>
              <a:gd name="T24" fmla="*/ 1038 w 2076"/>
              <a:gd name="T25" fmla="*/ 1249 h 3330"/>
              <a:gd name="T26" fmla="*/ 1351 w 2076"/>
              <a:gd name="T27" fmla="*/ 1297 h 3330"/>
              <a:gd name="T28" fmla="*/ 1626 w 2076"/>
              <a:gd name="T29" fmla="*/ 1432 h 3330"/>
              <a:gd name="T30" fmla="*/ 1848 w 2076"/>
              <a:gd name="T31" fmla="*/ 1638 h 3330"/>
              <a:gd name="T32" fmla="*/ 2001 w 2076"/>
              <a:gd name="T33" fmla="*/ 1902 h 3330"/>
              <a:gd name="T34" fmla="*/ 2073 w 2076"/>
              <a:gd name="T35" fmla="*/ 2208 h 3330"/>
              <a:gd name="T36" fmla="*/ 2049 w 2076"/>
              <a:gd name="T37" fmla="*/ 2528 h 3330"/>
              <a:gd name="T38" fmla="*/ 1934 w 2076"/>
              <a:gd name="T39" fmla="*/ 2815 h 3330"/>
              <a:gd name="T40" fmla="*/ 1745 w 2076"/>
              <a:gd name="T41" fmla="*/ 3051 h 3330"/>
              <a:gd name="T42" fmla="*/ 1494 w 2076"/>
              <a:gd name="T43" fmla="*/ 3225 h 3330"/>
              <a:gd name="T44" fmla="*/ 1199 w 2076"/>
              <a:gd name="T45" fmla="*/ 3318 h 3330"/>
              <a:gd name="T46" fmla="*/ 877 w 2076"/>
              <a:gd name="T47" fmla="*/ 3318 h 3330"/>
              <a:gd name="T48" fmla="*/ 582 w 2076"/>
              <a:gd name="T49" fmla="*/ 3225 h 3330"/>
              <a:gd name="T50" fmla="*/ 331 w 2076"/>
              <a:gd name="T51" fmla="*/ 3051 h 3330"/>
              <a:gd name="T52" fmla="*/ 142 w 2076"/>
              <a:gd name="T53" fmla="*/ 2815 h 3330"/>
              <a:gd name="T54" fmla="*/ 27 w 2076"/>
              <a:gd name="T55" fmla="*/ 2528 h 3330"/>
              <a:gd name="T56" fmla="*/ 3 w 2076"/>
              <a:gd name="T57" fmla="*/ 2208 h 3330"/>
              <a:gd name="T58" fmla="*/ 75 w 2076"/>
              <a:gd name="T59" fmla="*/ 1902 h 3330"/>
              <a:gd name="T60" fmla="*/ 228 w 2076"/>
              <a:gd name="T61" fmla="*/ 1638 h 3330"/>
              <a:gd name="T62" fmla="*/ 450 w 2076"/>
              <a:gd name="T63" fmla="*/ 1432 h 3330"/>
              <a:gd name="T64" fmla="*/ 725 w 2076"/>
              <a:gd name="T65" fmla="*/ 1297 h 3330"/>
              <a:gd name="T66" fmla="*/ 1038 w 2076"/>
              <a:gd name="T67" fmla="*/ 1249 h 3330"/>
              <a:gd name="T68" fmla="*/ 1276 w 2076"/>
              <a:gd name="T69" fmla="*/ 27 h 3330"/>
              <a:gd name="T70" fmla="*/ 1562 w 2076"/>
              <a:gd name="T71" fmla="*/ 143 h 3330"/>
              <a:gd name="T72" fmla="*/ 1798 w 2076"/>
              <a:gd name="T73" fmla="*/ 332 h 3330"/>
              <a:gd name="T74" fmla="*/ 1970 w 2076"/>
              <a:gd name="T75" fmla="*/ 583 h 3330"/>
              <a:gd name="T76" fmla="*/ 2064 w 2076"/>
              <a:gd name="T77" fmla="*/ 880 h 3330"/>
              <a:gd name="T78" fmla="*/ 2028 w 2076"/>
              <a:gd name="T79" fmla="*/ 1534 h 3330"/>
              <a:gd name="T80" fmla="*/ 1797 w 2076"/>
              <a:gd name="T81" fmla="*/ 1301 h 3330"/>
              <a:gd name="T82" fmla="*/ 1657 w 2076"/>
              <a:gd name="T83" fmla="*/ 977 h 3330"/>
              <a:gd name="T84" fmla="*/ 1585 w 2076"/>
              <a:gd name="T85" fmla="*/ 743 h 3330"/>
              <a:gd name="T86" fmla="*/ 1434 w 2076"/>
              <a:gd name="T87" fmla="*/ 559 h 3330"/>
              <a:gd name="T88" fmla="*/ 1223 w 2076"/>
              <a:gd name="T89" fmla="*/ 444 h 3330"/>
              <a:gd name="T90" fmla="*/ 974 w 2076"/>
              <a:gd name="T91" fmla="*/ 419 h 3330"/>
              <a:gd name="T92" fmla="*/ 741 w 2076"/>
              <a:gd name="T93" fmla="*/ 492 h 3330"/>
              <a:gd name="T94" fmla="*/ 557 w 2076"/>
              <a:gd name="T95" fmla="*/ 644 h 3330"/>
              <a:gd name="T96" fmla="*/ 443 w 2076"/>
              <a:gd name="T97" fmla="*/ 856 h 3330"/>
              <a:gd name="T98" fmla="*/ 415 w 2076"/>
              <a:gd name="T99" fmla="*/ 1210 h 3330"/>
              <a:gd name="T100" fmla="*/ 155 w 2076"/>
              <a:gd name="T101" fmla="*/ 1410 h 3330"/>
              <a:gd name="T102" fmla="*/ 0 w 2076"/>
              <a:gd name="T103" fmla="*/ 1041 h 3330"/>
              <a:gd name="T104" fmla="*/ 48 w 2076"/>
              <a:gd name="T105" fmla="*/ 727 h 3330"/>
              <a:gd name="T106" fmla="*/ 183 w 2076"/>
              <a:gd name="T107" fmla="*/ 452 h 3330"/>
              <a:gd name="T108" fmla="*/ 389 w 2076"/>
              <a:gd name="T109" fmla="*/ 229 h 3330"/>
              <a:gd name="T110" fmla="*/ 652 w 2076"/>
              <a:gd name="T111" fmla="*/ 75 h 3330"/>
              <a:gd name="T112" fmla="*/ 957 w 2076"/>
              <a:gd name="T113" fmla="*/ 3 h 3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076" h="3330">
                <a:moveTo>
                  <a:pt x="1038" y="1873"/>
                </a:moveTo>
                <a:lnTo>
                  <a:pt x="1005" y="1876"/>
                </a:lnTo>
                <a:lnTo>
                  <a:pt x="972" y="1884"/>
                </a:lnTo>
                <a:lnTo>
                  <a:pt x="943" y="1896"/>
                </a:lnTo>
                <a:lnTo>
                  <a:pt x="916" y="1914"/>
                </a:lnTo>
                <a:lnTo>
                  <a:pt x="892" y="1934"/>
                </a:lnTo>
                <a:lnTo>
                  <a:pt x="870" y="1958"/>
                </a:lnTo>
                <a:lnTo>
                  <a:pt x="853" y="1985"/>
                </a:lnTo>
                <a:lnTo>
                  <a:pt x="841" y="2016"/>
                </a:lnTo>
                <a:lnTo>
                  <a:pt x="833" y="2047"/>
                </a:lnTo>
                <a:lnTo>
                  <a:pt x="830" y="2082"/>
                </a:lnTo>
                <a:lnTo>
                  <a:pt x="833" y="2113"/>
                </a:lnTo>
                <a:lnTo>
                  <a:pt x="840" y="2143"/>
                </a:lnTo>
                <a:lnTo>
                  <a:pt x="852" y="2172"/>
                </a:lnTo>
                <a:lnTo>
                  <a:pt x="867" y="2197"/>
                </a:lnTo>
                <a:lnTo>
                  <a:pt x="887" y="2220"/>
                </a:lnTo>
                <a:lnTo>
                  <a:pt x="910" y="2241"/>
                </a:lnTo>
                <a:lnTo>
                  <a:pt x="934" y="2258"/>
                </a:lnTo>
                <a:lnTo>
                  <a:pt x="934" y="2602"/>
                </a:lnTo>
                <a:lnTo>
                  <a:pt x="937" y="2625"/>
                </a:lnTo>
                <a:lnTo>
                  <a:pt x="945" y="2648"/>
                </a:lnTo>
                <a:lnTo>
                  <a:pt x="957" y="2667"/>
                </a:lnTo>
                <a:lnTo>
                  <a:pt x="973" y="2683"/>
                </a:lnTo>
                <a:lnTo>
                  <a:pt x="993" y="2695"/>
                </a:lnTo>
                <a:lnTo>
                  <a:pt x="1014" y="2703"/>
                </a:lnTo>
                <a:lnTo>
                  <a:pt x="1038" y="2705"/>
                </a:lnTo>
                <a:lnTo>
                  <a:pt x="1062" y="2703"/>
                </a:lnTo>
                <a:lnTo>
                  <a:pt x="1083" y="2695"/>
                </a:lnTo>
                <a:lnTo>
                  <a:pt x="1103" y="2683"/>
                </a:lnTo>
                <a:lnTo>
                  <a:pt x="1119" y="2667"/>
                </a:lnTo>
                <a:lnTo>
                  <a:pt x="1131" y="2648"/>
                </a:lnTo>
                <a:lnTo>
                  <a:pt x="1139" y="2625"/>
                </a:lnTo>
                <a:lnTo>
                  <a:pt x="1142" y="2602"/>
                </a:lnTo>
                <a:lnTo>
                  <a:pt x="1142" y="2258"/>
                </a:lnTo>
                <a:lnTo>
                  <a:pt x="1166" y="2241"/>
                </a:lnTo>
                <a:lnTo>
                  <a:pt x="1189" y="2220"/>
                </a:lnTo>
                <a:lnTo>
                  <a:pt x="1209" y="2197"/>
                </a:lnTo>
                <a:lnTo>
                  <a:pt x="1224" y="2172"/>
                </a:lnTo>
                <a:lnTo>
                  <a:pt x="1236" y="2143"/>
                </a:lnTo>
                <a:lnTo>
                  <a:pt x="1243" y="2113"/>
                </a:lnTo>
                <a:lnTo>
                  <a:pt x="1246" y="2082"/>
                </a:lnTo>
                <a:lnTo>
                  <a:pt x="1243" y="2047"/>
                </a:lnTo>
                <a:lnTo>
                  <a:pt x="1235" y="2016"/>
                </a:lnTo>
                <a:lnTo>
                  <a:pt x="1223" y="1985"/>
                </a:lnTo>
                <a:lnTo>
                  <a:pt x="1206" y="1958"/>
                </a:lnTo>
                <a:lnTo>
                  <a:pt x="1184" y="1934"/>
                </a:lnTo>
                <a:lnTo>
                  <a:pt x="1160" y="1914"/>
                </a:lnTo>
                <a:lnTo>
                  <a:pt x="1133" y="1896"/>
                </a:lnTo>
                <a:lnTo>
                  <a:pt x="1104" y="1884"/>
                </a:lnTo>
                <a:lnTo>
                  <a:pt x="1071" y="1876"/>
                </a:lnTo>
                <a:lnTo>
                  <a:pt x="1038" y="1873"/>
                </a:lnTo>
                <a:close/>
                <a:moveTo>
                  <a:pt x="1038" y="1249"/>
                </a:moveTo>
                <a:lnTo>
                  <a:pt x="1119" y="1252"/>
                </a:lnTo>
                <a:lnTo>
                  <a:pt x="1199" y="1262"/>
                </a:lnTo>
                <a:lnTo>
                  <a:pt x="1276" y="1277"/>
                </a:lnTo>
                <a:lnTo>
                  <a:pt x="1351" y="1297"/>
                </a:lnTo>
                <a:lnTo>
                  <a:pt x="1424" y="1323"/>
                </a:lnTo>
                <a:lnTo>
                  <a:pt x="1494" y="1355"/>
                </a:lnTo>
                <a:lnTo>
                  <a:pt x="1562" y="1391"/>
                </a:lnTo>
                <a:lnTo>
                  <a:pt x="1626" y="1432"/>
                </a:lnTo>
                <a:lnTo>
                  <a:pt x="1687" y="1477"/>
                </a:lnTo>
                <a:lnTo>
                  <a:pt x="1745" y="1527"/>
                </a:lnTo>
                <a:lnTo>
                  <a:pt x="1798" y="1581"/>
                </a:lnTo>
                <a:lnTo>
                  <a:pt x="1848" y="1638"/>
                </a:lnTo>
                <a:lnTo>
                  <a:pt x="1893" y="1700"/>
                </a:lnTo>
                <a:lnTo>
                  <a:pt x="1934" y="1764"/>
                </a:lnTo>
                <a:lnTo>
                  <a:pt x="1970" y="1832"/>
                </a:lnTo>
                <a:lnTo>
                  <a:pt x="2001" y="1902"/>
                </a:lnTo>
                <a:lnTo>
                  <a:pt x="2028" y="1975"/>
                </a:lnTo>
                <a:lnTo>
                  <a:pt x="2049" y="2051"/>
                </a:lnTo>
                <a:lnTo>
                  <a:pt x="2064" y="2128"/>
                </a:lnTo>
                <a:lnTo>
                  <a:pt x="2073" y="2208"/>
                </a:lnTo>
                <a:lnTo>
                  <a:pt x="2076" y="2289"/>
                </a:lnTo>
                <a:lnTo>
                  <a:pt x="2073" y="2371"/>
                </a:lnTo>
                <a:lnTo>
                  <a:pt x="2064" y="2450"/>
                </a:lnTo>
                <a:lnTo>
                  <a:pt x="2049" y="2528"/>
                </a:lnTo>
                <a:lnTo>
                  <a:pt x="2028" y="2603"/>
                </a:lnTo>
                <a:lnTo>
                  <a:pt x="2001" y="2677"/>
                </a:lnTo>
                <a:lnTo>
                  <a:pt x="1970" y="2747"/>
                </a:lnTo>
                <a:lnTo>
                  <a:pt x="1934" y="2815"/>
                </a:lnTo>
                <a:lnTo>
                  <a:pt x="1893" y="2879"/>
                </a:lnTo>
                <a:lnTo>
                  <a:pt x="1848" y="2940"/>
                </a:lnTo>
                <a:lnTo>
                  <a:pt x="1798" y="2998"/>
                </a:lnTo>
                <a:lnTo>
                  <a:pt x="1745" y="3051"/>
                </a:lnTo>
                <a:lnTo>
                  <a:pt x="1687" y="3101"/>
                </a:lnTo>
                <a:lnTo>
                  <a:pt x="1626" y="3147"/>
                </a:lnTo>
                <a:lnTo>
                  <a:pt x="1562" y="3188"/>
                </a:lnTo>
                <a:lnTo>
                  <a:pt x="1494" y="3225"/>
                </a:lnTo>
                <a:lnTo>
                  <a:pt x="1424" y="3255"/>
                </a:lnTo>
                <a:lnTo>
                  <a:pt x="1351" y="3281"/>
                </a:lnTo>
                <a:lnTo>
                  <a:pt x="1276" y="3303"/>
                </a:lnTo>
                <a:lnTo>
                  <a:pt x="1199" y="3318"/>
                </a:lnTo>
                <a:lnTo>
                  <a:pt x="1119" y="3327"/>
                </a:lnTo>
                <a:lnTo>
                  <a:pt x="1038" y="3330"/>
                </a:lnTo>
                <a:lnTo>
                  <a:pt x="957" y="3327"/>
                </a:lnTo>
                <a:lnTo>
                  <a:pt x="877" y="3318"/>
                </a:lnTo>
                <a:lnTo>
                  <a:pt x="800" y="3303"/>
                </a:lnTo>
                <a:lnTo>
                  <a:pt x="725" y="3281"/>
                </a:lnTo>
                <a:lnTo>
                  <a:pt x="652" y="3255"/>
                </a:lnTo>
                <a:lnTo>
                  <a:pt x="582" y="3225"/>
                </a:lnTo>
                <a:lnTo>
                  <a:pt x="514" y="3188"/>
                </a:lnTo>
                <a:lnTo>
                  <a:pt x="450" y="3147"/>
                </a:lnTo>
                <a:lnTo>
                  <a:pt x="389" y="3101"/>
                </a:lnTo>
                <a:lnTo>
                  <a:pt x="331" y="3051"/>
                </a:lnTo>
                <a:lnTo>
                  <a:pt x="278" y="2998"/>
                </a:lnTo>
                <a:lnTo>
                  <a:pt x="228" y="2940"/>
                </a:lnTo>
                <a:lnTo>
                  <a:pt x="183" y="2879"/>
                </a:lnTo>
                <a:lnTo>
                  <a:pt x="142" y="2815"/>
                </a:lnTo>
                <a:lnTo>
                  <a:pt x="106" y="2747"/>
                </a:lnTo>
                <a:lnTo>
                  <a:pt x="75" y="2677"/>
                </a:lnTo>
                <a:lnTo>
                  <a:pt x="48" y="2603"/>
                </a:lnTo>
                <a:lnTo>
                  <a:pt x="27" y="2528"/>
                </a:lnTo>
                <a:lnTo>
                  <a:pt x="12" y="2450"/>
                </a:lnTo>
                <a:lnTo>
                  <a:pt x="3" y="2371"/>
                </a:lnTo>
                <a:lnTo>
                  <a:pt x="0" y="2289"/>
                </a:lnTo>
                <a:lnTo>
                  <a:pt x="3" y="2208"/>
                </a:lnTo>
                <a:lnTo>
                  <a:pt x="12" y="2128"/>
                </a:lnTo>
                <a:lnTo>
                  <a:pt x="27" y="2051"/>
                </a:lnTo>
                <a:lnTo>
                  <a:pt x="48" y="1975"/>
                </a:lnTo>
                <a:lnTo>
                  <a:pt x="75" y="1902"/>
                </a:lnTo>
                <a:lnTo>
                  <a:pt x="106" y="1832"/>
                </a:lnTo>
                <a:lnTo>
                  <a:pt x="142" y="1764"/>
                </a:lnTo>
                <a:lnTo>
                  <a:pt x="183" y="1700"/>
                </a:lnTo>
                <a:lnTo>
                  <a:pt x="228" y="1638"/>
                </a:lnTo>
                <a:lnTo>
                  <a:pt x="278" y="1581"/>
                </a:lnTo>
                <a:lnTo>
                  <a:pt x="331" y="1527"/>
                </a:lnTo>
                <a:lnTo>
                  <a:pt x="389" y="1477"/>
                </a:lnTo>
                <a:lnTo>
                  <a:pt x="450" y="1432"/>
                </a:lnTo>
                <a:lnTo>
                  <a:pt x="514" y="1391"/>
                </a:lnTo>
                <a:lnTo>
                  <a:pt x="582" y="1355"/>
                </a:lnTo>
                <a:lnTo>
                  <a:pt x="652" y="1323"/>
                </a:lnTo>
                <a:lnTo>
                  <a:pt x="725" y="1297"/>
                </a:lnTo>
                <a:lnTo>
                  <a:pt x="800" y="1277"/>
                </a:lnTo>
                <a:lnTo>
                  <a:pt x="877" y="1262"/>
                </a:lnTo>
                <a:lnTo>
                  <a:pt x="957" y="1252"/>
                </a:lnTo>
                <a:lnTo>
                  <a:pt x="1038" y="1249"/>
                </a:lnTo>
                <a:close/>
                <a:moveTo>
                  <a:pt x="1038" y="0"/>
                </a:moveTo>
                <a:lnTo>
                  <a:pt x="1119" y="3"/>
                </a:lnTo>
                <a:lnTo>
                  <a:pt x="1199" y="12"/>
                </a:lnTo>
                <a:lnTo>
                  <a:pt x="1276" y="27"/>
                </a:lnTo>
                <a:lnTo>
                  <a:pt x="1351" y="49"/>
                </a:lnTo>
                <a:lnTo>
                  <a:pt x="1424" y="75"/>
                </a:lnTo>
                <a:lnTo>
                  <a:pt x="1494" y="106"/>
                </a:lnTo>
                <a:lnTo>
                  <a:pt x="1562" y="143"/>
                </a:lnTo>
                <a:lnTo>
                  <a:pt x="1626" y="183"/>
                </a:lnTo>
                <a:lnTo>
                  <a:pt x="1687" y="229"/>
                </a:lnTo>
                <a:lnTo>
                  <a:pt x="1745" y="278"/>
                </a:lnTo>
                <a:lnTo>
                  <a:pt x="1798" y="332"/>
                </a:lnTo>
                <a:lnTo>
                  <a:pt x="1848" y="390"/>
                </a:lnTo>
                <a:lnTo>
                  <a:pt x="1893" y="452"/>
                </a:lnTo>
                <a:lnTo>
                  <a:pt x="1934" y="515"/>
                </a:lnTo>
                <a:lnTo>
                  <a:pt x="1970" y="583"/>
                </a:lnTo>
                <a:lnTo>
                  <a:pt x="2001" y="654"/>
                </a:lnTo>
                <a:lnTo>
                  <a:pt x="2028" y="727"/>
                </a:lnTo>
                <a:lnTo>
                  <a:pt x="2049" y="802"/>
                </a:lnTo>
                <a:lnTo>
                  <a:pt x="2064" y="880"/>
                </a:lnTo>
                <a:lnTo>
                  <a:pt x="2073" y="960"/>
                </a:lnTo>
                <a:lnTo>
                  <a:pt x="2076" y="1041"/>
                </a:lnTo>
                <a:lnTo>
                  <a:pt x="2076" y="1601"/>
                </a:lnTo>
                <a:lnTo>
                  <a:pt x="2028" y="1534"/>
                </a:lnTo>
                <a:lnTo>
                  <a:pt x="1976" y="1470"/>
                </a:lnTo>
                <a:lnTo>
                  <a:pt x="1921" y="1410"/>
                </a:lnTo>
                <a:lnTo>
                  <a:pt x="1861" y="1354"/>
                </a:lnTo>
                <a:lnTo>
                  <a:pt x="1797" y="1301"/>
                </a:lnTo>
                <a:lnTo>
                  <a:pt x="1731" y="1253"/>
                </a:lnTo>
                <a:lnTo>
                  <a:pt x="1661" y="1210"/>
                </a:lnTo>
                <a:lnTo>
                  <a:pt x="1661" y="1041"/>
                </a:lnTo>
                <a:lnTo>
                  <a:pt x="1657" y="977"/>
                </a:lnTo>
                <a:lnTo>
                  <a:pt x="1648" y="915"/>
                </a:lnTo>
                <a:lnTo>
                  <a:pt x="1633" y="856"/>
                </a:lnTo>
                <a:lnTo>
                  <a:pt x="1612" y="798"/>
                </a:lnTo>
                <a:lnTo>
                  <a:pt x="1585" y="743"/>
                </a:lnTo>
                <a:lnTo>
                  <a:pt x="1554" y="692"/>
                </a:lnTo>
                <a:lnTo>
                  <a:pt x="1519" y="644"/>
                </a:lnTo>
                <a:lnTo>
                  <a:pt x="1478" y="599"/>
                </a:lnTo>
                <a:lnTo>
                  <a:pt x="1434" y="559"/>
                </a:lnTo>
                <a:lnTo>
                  <a:pt x="1386" y="523"/>
                </a:lnTo>
                <a:lnTo>
                  <a:pt x="1335" y="492"/>
                </a:lnTo>
                <a:lnTo>
                  <a:pt x="1280" y="466"/>
                </a:lnTo>
                <a:lnTo>
                  <a:pt x="1223" y="444"/>
                </a:lnTo>
                <a:lnTo>
                  <a:pt x="1163" y="429"/>
                </a:lnTo>
                <a:lnTo>
                  <a:pt x="1102" y="419"/>
                </a:lnTo>
                <a:lnTo>
                  <a:pt x="1038" y="416"/>
                </a:lnTo>
                <a:lnTo>
                  <a:pt x="974" y="419"/>
                </a:lnTo>
                <a:lnTo>
                  <a:pt x="913" y="429"/>
                </a:lnTo>
                <a:lnTo>
                  <a:pt x="853" y="444"/>
                </a:lnTo>
                <a:lnTo>
                  <a:pt x="796" y="466"/>
                </a:lnTo>
                <a:lnTo>
                  <a:pt x="741" y="492"/>
                </a:lnTo>
                <a:lnTo>
                  <a:pt x="690" y="523"/>
                </a:lnTo>
                <a:lnTo>
                  <a:pt x="642" y="559"/>
                </a:lnTo>
                <a:lnTo>
                  <a:pt x="598" y="599"/>
                </a:lnTo>
                <a:lnTo>
                  <a:pt x="557" y="644"/>
                </a:lnTo>
                <a:lnTo>
                  <a:pt x="522" y="692"/>
                </a:lnTo>
                <a:lnTo>
                  <a:pt x="491" y="743"/>
                </a:lnTo>
                <a:lnTo>
                  <a:pt x="464" y="798"/>
                </a:lnTo>
                <a:lnTo>
                  <a:pt x="443" y="856"/>
                </a:lnTo>
                <a:lnTo>
                  <a:pt x="428" y="915"/>
                </a:lnTo>
                <a:lnTo>
                  <a:pt x="419" y="977"/>
                </a:lnTo>
                <a:lnTo>
                  <a:pt x="415" y="1041"/>
                </a:lnTo>
                <a:lnTo>
                  <a:pt x="415" y="1210"/>
                </a:lnTo>
                <a:lnTo>
                  <a:pt x="345" y="1253"/>
                </a:lnTo>
                <a:lnTo>
                  <a:pt x="279" y="1301"/>
                </a:lnTo>
                <a:lnTo>
                  <a:pt x="215" y="1354"/>
                </a:lnTo>
                <a:lnTo>
                  <a:pt x="155" y="1410"/>
                </a:lnTo>
                <a:lnTo>
                  <a:pt x="100" y="1470"/>
                </a:lnTo>
                <a:lnTo>
                  <a:pt x="48" y="1534"/>
                </a:lnTo>
                <a:lnTo>
                  <a:pt x="0" y="1601"/>
                </a:lnTo>
                <a:lnTo>
                  <a:pt x="0" y="1041"/>
                </a:lnTo>
                <a:lnTo>
                  <a:pt x="3" y="960"/>
                </a:lnTo>
                <a:lnTo>
                  <a:pt x="12" y="880"/>
                </a:lnTo>
                <a:lnTo>
                  <a:pt x="27" y="802"/>
                </a:lnTo>
                <a:lnTo>
                  <a:pt x="48" y="727"/>
                </a:lnTo>
                <a:lnTo>
                  <a:pt x="75" y="654"/>
                </a:lnTo>
                <a:lnTo>
                  <a:pt x="106" y="583"/>
                </a:lnTo>
                <a:lnTo>
                  <a:pt x="142" y="515"/>
                </a:lnTo>
                <a:lnTo>
                  <a:pt x="183" y="452"/>
                </a:lnTo>
                <a:lnTo>
                  <a:pt x="228" y="390"/>
                </a:lnTo>
                <a:lnTo>
                  <a:pt x="278" y="332"/>
                </a:lnTo>
                <a:lnTo>
                  <a:pt x="331" y="278"/>
                </a:lnTo>
                <a:lnTo>
                  <a:pt x="389" y="229"/>
                </a:lnTo>
                <a:lnTo>
                  <a:pt x="450" y="183"/>
                </a:lnTo>
                <a:lnTo>
                  <a:pt x="514" y="143"/>
                </a:lnTo>
                <a:lnTo>
                  <a:pt x="582" y="106"/>
                </a:lnTo>
                <a:lnTo>
                  <a:pt x="652" y="75"/>
                </a:lnTo>
                <a:lnTo>
                  <a:pt x="725" y="49"/>
                </a:lnTo>
                <a:lnTo>
                  <a:pt x="800" y="27"/>
                </a:lnTo>
                <a:lnTo>
                  <a:pt x="877" y="12"/>
                </a:lnTo>
                <a:lnTo>
                  <a:pt x="957" y="3"/>
                </a:lnTo>
                <a:lnTo>
                  <a:pt x="1038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3" name="Group 25"/>
          <p:cNvGrpSpPr>
            <a:grpSpLocks noChangeAspect="1"/>
          </p:cNvGrpSpPr>
          <p:nvPr/>
        </p:nvGrpSpPr>
        <p:grpSpPr bwMode="auto">
          <a:xfrm>
            <a:off x="5642898" y="3557543"/>
            <a:ext cx="906204" cy="972094"/>
            <a:chOff x="3085" y="3379"/>
            <a:chExt cx="1004" cy="107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6" name="Freeform 27"/>
            <p:cNvSpPr>
              <a:spLocks/>
            </p:cNvSpPr>
            <p:nvPr/>
          </p:nvSpPr>
          <p:spPr bwMode="auto">
            <a:xfrm>
              <a:off x="3913" y="3990"/>
              <a:ext cx="176" cy="184"/>
            </a:xfrm>
            <a:custGeom>
              <a:avLst/>
              <a:gdLst>
                <a:gd name="T0" fmla="*/ 124 w 705"/>
                <a:gd name="T1" fmla="*/ 0 h 734"/>
                <a:gd name="T2" fmla="*/ 705 w 705"/>
                <a:gd name="T3" fmla="*/ 0 h 734"/>
                <a:gd name="T4" fmla="*/ 695 w 705"/>
                <a:gd name="T5" fmla="*/ 111 h 734"/>
                <a:gd name="T6" fmla="*/ 678 w 705"/>
                <a:gd name="T7" fmla="*/ 220 h 734"/>
                <a:gd name="T8" fmla="*/ 656 w 705"/>
                <a:gd name="T9" fmla="*/ 328 h 734"/>
                <a:gd name="T10" fmla="*/ 627 w 705"/>
                <a:gd name="T11" fmla="*/ 433 h 734"/>
                <a:gd name="T12" fmla="*/ 593 w 705"/>
                <a:gd name="T13" fmla="*/ 536 h 734"/>
                <a:gd name="T14" fmla="*/ 553 w 705"/>
                <a:gd name="T15" fmla="*/ 637 h 734"/>
                <a:gd name="T16" fmla="*/ 509 w 705"/>
                <a:gd name="T17" fmla="*/ 734 h 734"/>
                <a:gd name="T18" fmla="*/ 0 w 705"/>
                <a:gd name="T19" fmla="*/ 441 h 734"/>
                <a:gd name="T20" fmla="*/ 36 w 705"/>
                <a:gd name="T21" fmla="*/ 357 h 734"/>
                <a:gd name="T22" fmla="*/ 66 w 705"/>
                <a:gd name="T23" fmla="*/ 271 h 734"/>
                <a:gd name="T24" fmla="*/ 91 w 705"/>
                <a:gd name="T25" fmla="*/ 182 h 734"/>
                <a:gd name="T26" fmla="*/ 111 w 705"/>
                <a:gd name="T27" fmla="*/ 92 h 734"/>
                <a:gd name="T28" fmla="*/ 124 w 705"/>
                <a:gd name="T2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5" h="734">
                  <a:moveTo>
                    <a:pt x="124" y="0"/>
                  </a:moveTo>
                  <a:lnTo>
                    <a:pt x="705" y="0"/>
                  </a:lnTo>
                  <a:lnTo>
                    <a:pt x="695" y="111"/>
                  </a:lnTo>
                  <a:lnTo>
                    <a:pt x="678" y="220"/>
                  </a:lnTo>
                  <a:lnTo>
                    <a:pt x="656" y="328"/>
                  </a:lnTo>
                  <a:lnTo>
                    <a:pt x="627" y="433"/>
                  </a:lnTo>
                  <a:lnTo>
                    <a:pt x="593" y="536"/>
                  </a:lnTo>
                  <a:lnTo>
                    <a:pt x="553" y="637"/>
                  </a:lnTo>
                  <a:lnTo>
                    <a:pt x="509" y="734"/>
                  </a:lnTo>
                  <a:lnTo>
                    <a:pt x="0" y="441"/>
                  </a:lnTo>
                  <a:lnTo>
                    <a:pt x="36" y="357"/>
                  </a:lnTo>
                  <a:lnTo>
                    <a:pt x="66" y="271"/>
                  </a:lnTo>
                  <a:lnTo>
                    <a:pt x="91" y="182"/>
                  </a:lnTo>
                  <a:lnTo>
                    <a:pt x="111" y="92"/>
                  </a:lnTo>
                  <a:lnTo>
                    <a:pt x="1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8"/>
            <p:cNvSpPr>
              <a:spLocks/>
            </p:cNvSpPr>
            <p:nvPr/>
          </p:nvSpPr>
          <p:spPr bwMode="auto">
            <a:xfrm>
              <a:off x="3797" y="4163"/>
              <a:ext cx="207" cy="208"/>
            </a:xfrm>
            <a:custGeom>
              <a:avLst/>
              <a:gdLst>
                <a:gd name="T0" fmla="*/ 325 w 830"/>
                <a:gd name="T1" fmla="*/ 0 h 832"/>
                <a:gd name="T2" fmla="*/ 830 w 830"/>
                <a:gd name="T3" fmla="*/ 292 h 832"/>
                <a:gd name="T4" fmla="*/ 765 w 830"/>
                <a:gd name="T5" fmla="*/ 380 h 832"/>
                <a:gd name="T6" fmla="*/ 697 w 830"/>
                <a:gd name="T7" fmla="*/ 466 h 832"/>
                <a:gd name="T8" fmla="*/ 624 w 830"/>
                <a:gd name="T9" fmla="*/ 548 h 832"/>
                <a:gd name="T10" fmla="*/ 547 w 830"/>
                <a:gd name="T11" fmla="*/ 626 h 832"/>
                <a:gd name="T12" fmla="*/ 467 w 830"/>
                <a:gd name="T13" fmla="*/ 698 h 832"/>
                <a:gd name="T14" fmla="*/ 382 w 830"/>
                <a:gd name="T15" fmla="*/ 767 h 832"/>
                <a:gd name="T16" fmla="*/ 292 w 830"/>
                <a:gd name="T17" fmla="*/ 832 h 832"/>
                <a:gd name="T18" fmla="*/ 0 w 830"/>
                <a:gd name="T19" fmla="*/ 325 h 832"/>
                <a:gd name="T20" fmla="*/ 74 w 830"/>
                <a:gd name="T21" fmla="*/ 269 h 832"/>
                <a:gd name="T22" fmla="*/ 143 w 830"/>
                <a:gd name="T23" fmla="*/ 207 h 832"/>
                <a:gd name="T24" fmla="*/ 207 w 830"/>
                <a:gd name="T25" fmla="*/ 143 h 832"/>
                <a:gd name="T26" fmla="*/ 269 w 830"/>
                <a:gd name="T27" fmla="*/ 73 h 832"/>
                <a:gd name="T28" fmla="*/ 325 w 830"/>
                <a:gd name="T29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0" h="832">
                  <a:moveTo>
                    <a:pt x="325" y="0"/>
                  </a:moveTo>
                  <a:lnTo>
                    <a:pt x="830" y="292"/>
                  </a:lnTo>
                  <a:lnTo>
                    <a:pt x="765" y="380"/>
                  </a:lnTo>
                  <a:lnTo>
                    <a:pt x="697" y="466"/>
                  </a:lnTo>
                  <a:lnTo>
                    <a:pt x="624" y="548"/>
                  </a:lnTo>
                  <a:lnTo>
                    <a:pt x="547" y="626"/>
                  </a:lnTo>
                  <a:lnTo>
                    <a:pt x="467" y="698"/>
                  </a:lnTo>
                  <a:lnTo>
                    <a:pt x="382" y="767"/>
                  </a:lnTo>
                  <a:lnTo>
                    <a:pt x="292" y="832"/>
                  </a:lnTo>
                  <a:lnTo>
                    <a:pt x="0" y="325"/>
                  </a:lnTo>
                  <a:lnTo>
                    <a:pt x="74" y="269"/>
                  </a:lnTo>
                  <a:lnTo>
                    <a:pt x="143" y="207"/>
                  </a:lnTo>
                  <a:lnTo>
                    <a:pt x="207" y="143"/>
                  </a:lnTo>
                  <a:lnTo>
                    <a:pt x="269" y="73"/>
                  </a:lnTo>
                  <a:lnTo>
                    <a:pt x="3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9"/>
            <p:cNvSpPr>
              <a:spLocks/>
            </p:cNvSpPr>
            <p:nvPr/>
          </p:nvSpPr>
          <p:spPr bwMode="auto">
            <a:xfrm>
              <a:off x="3624" y="4281"/>
              <a:ext cx="184" cy="175"/>
            </a:xfrm>
            <a:custGeom>
              <a:avLst/>
              <a:gdLst>
                <a:gd name="T0" fmla="*/ 445 w 736"/>
                <a:gd name="T1" fmla="*/ 0 h 700"/>
                <a:gd name="T2" fmla="*/ 736 w 736"/>
                <a:gd name="T3" fmla="*/ 503 h 700"/>
                <a:gd name="T4" fmla="*/ 639 w 736"/>
                <a:gd name="T5" fmla="*/ 548 h 700"/>
                <a:gd name="T6" fmla="*/ 538 w 736"/>
                <a:gd name="T7" fmla="*/ 587 h 700"/>
                <a:gd name="T8" fmla="*/ 435 w 736"/>
                <a:gd name="T9" fmla="*/ 622 h 700"/>
                <a:gd name="T10" fmla="*/ 329 w 736"/>
                <a:gd name="T11" fmla="*/ 650 h 700"/>
                <a:gd name="T12" fmla="*/ 222 w 736"/>
                <a:gd name="T13" fmla="*/ 673 h 700"/>
                <a:gd name="T14" fmla="*/ 113 w 736"/>
                <a:gd name="T15" fmla="*/ 690 h 700"/>
                <a:gd name="T16" fmla="*/ 0 w 736"/>
                <a:gd name="T17" fmla="*/ 700 h 700"/>
                <a:gd name="T18" fmla="*/ 0 w 736"/>
                <a:gd name="T19" fmla="*/ 118 h 700"/>
                <a:gd name="T20" fmla="*/ 95 w 736"/>
                <a:gd name="T21" fmla="*/ 106 h 700"/>
                <a:gd name="T22" fmla="*/ 185 w 736"/>
                <a:gd name="T23" fmla="*/ 88 h 700"/>
                <a:gd name="T24" fmla="*/ 274 w 736"/>
                <a:gd name="T25" fmla="*/ 64 h 700"/>
                <a:gd name="T26" fmla="*/ 361 w 736"/>
                <a:gd name="T27" fmla="*/ 35 h 700"/>
                <a:gd name="T28" fmla="*/ 445 w 736"/>
                <a:gd name="T29" fmla="*/ 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6" h="700">
                  <a:moveTo>
                    <a:pt x="445" y="0"/>
                  </a:moveTo>
                  <a:lnTo>
                    <a:pt x="736" y="503"/>
                  </a:lnTo>
                  <a:lnTo>
                    <a:pt x="639" y="548"/>
                  </a:lnTo>
                  <a:lnTo>
                    <a:pt x="538" y="587"/>
                  </a:lnTo>
                  <a:lnTo>
                    <a:pt x="435" y="622"/>
                  </a:lnTo>
                  <a:lnTo>
                    <a:pt x="329" y="650"/>
                  </a:lnTo>
                  <a:lnTo>
                    <a:pt x="222" y="673"/>
                  </a:lnTo>
                  <a:lnTo>
                    <a:pt x="113" y="690"/>
                  </a:lnTo>
                  <a:lnTo>
                    <a:pt x="0" y="700"/>
                  </a:lnTo>
                  <a:lnTo>
                    <a:pt x="0" y="118"/>
                  </a:lnTo>
                  <a:lnTo>
                    <a:pt x="95" y="106"/>
                  </a:lnTo>
                  <a:lnTo>
                    <a:pt x="185" y="88"/>
                  </a:lnTo>
                  <a:lnTo>
                    <a:pt x="274" y="64"/>
                  </a:lnTo>
                  <a:lnTo>
                    <a:pt x="361" y="35"/>
                  </a:lnTo>
                  <a:lnTo>
                    <a:pt x="4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0"/>
            <p:cNvSpPr>
              <a:spLocks/>
            </p:cNvSpPr>
            <p:nvPr/>
          </p:nvSpPr>
          <p:spPr bwMode="auto">
            <a:xfrm>
              <a:off x="3085" y="3537"/>
              <a:ext cx="467" cy="919"/>
            </a:xfrm>
            <a:custGeom>
              <a:avLst/>
              <a:gdLst>
                <a:gd name="T0" fmla="*/ 1175 w 1868"/>
                <a:gd name="T1" fmla="*/ 504 h 3675"/>
                <a:gd name="T2" fmla="*/ 1027 w 1868"/>
                <a:gd name="T3" fmla="*/ 626 h 3675"/>
                <a:gd name="T4" fmla="*/ 898 w 1868"/>
                <a:gd name="T5" fmla="*/ 765 h 3675"/>
                <a:gd name="T6" fmla="*/ 786 w 1868"/>
                <a:gd name="T7" fmla="*/ 921 h 3675"/>
                <a:gd name="T8" fmla="*/ 697 w 1868"/>
                <a:gd name="T9" fmla="*/ 1092 h 3675"/>
                <a:gd name="T10" fmla="*/ 630 w 1868"/>
                <a:gd name="T11" fmla="*/ 1274 h 3675"/>
                <a:gd name="T12" fmla="*/ 588 w 1868"/>
                <a:gd name="T13" fmla="*/ 1467 h 3675"/>
                <a:gd name="T14" fmla="*/ 575 w 1868"/>
                <a:gd name="T15" fmla="*/ 1669 h 3675"/>
                <a:gd name="T16" fmla="*/ 590 w 1868"/>
                <a:gd name="T17" fmla="*/ 1877 h 3675"/>
                <a:gd name="T18" fmla="*/ 634 w 1868"/>
                <a:gd name="T19" fmla="*/ 2076 h 3675"/>
                <a:gd name="T20" fmla="*/ 705 w 1868"/>
                <a:gd name="T21" fmla="*/ 2263 h 3675"/>
                <a:gd name="T22" fmla="*/ 799 w 1868"/>
                <a:gd name="T23" fmla="*/ 2437 h 3675"/>
                <a:gd name="T24" fmla="*/ 917 w 1868"/>
                <a:gd name="T25" fmla="*/ 2596 h 3675"/>
                <a:gd name="T26" fmla="*/ 1055 w 1868"/>
                <a:gd name="T27" fmla="*/ 2736 h 3675"/>
                <a:gd name="T28" fmla="*/ 1211 w 1868"/>
                <a:gd name="T29" fmla="*/ 2855 h 3675"/>
                <a:gd name="T30" fmla="*/ 1384 w 1868"/>
                <a:gd name="T31" fmla="*/ 2955 h 3675"/>
                <a:gd name="T32" fmla="*/ 1568 w 1868"/>
                <a:gd name="T33" fmla="*/ 3030 h 3675"/>
                <a:gd name="T34" fmla="*/ 1766 w 1868"/>
                <a:gd name="T35" fmla="*/ 3078 h 3675"/>
                <a:gd name="T36" fmla="*/ 1868 w 1868"/>
                <a:gd name="T37" fmla="*/ 3093 h 3675"/>
                <a:gd name="T38" fmla="*/ 1744 w 1868"/>
                <a:gd name="T39" fmla="*/ 3663 h 3675"/>
                <a:gd name="T40" fmla="*/ 1503 w 1868"/>
                <a:gd name="T41" fmla="*/ 3616 h 3675"/>
                <a:gd name="T42" fmla="*/ 1274 w 1868"/>
                <a:gd name="T43" fmla="*/ 3540 h 3675"/>
                <a:gd name="T44" fmla="*/ 1056 w 1868"/>
                <a:gd name="T45" fmla="*/ 3439 h 3675"/>
                <a:gd name="T46" fmla="*/ 854 w 1868"/>
                <a:gd name="T47" fmla="*/ 3315 h 3675"/>
                <a:gd name="T48" fmla="*/ 670 w 1868"/>
                <a:gd name="T49" fmla="*/ 3168 h 3675"/>
                <a:gd name="T50" fmla="*/ 503 w 1868"/>
                <a:gd name="T51" fmla="*/ 3000 h 3675"/>
                <a:gd name="T52" fmla="*/ 356 w 1868"/>
                <a:gd name="T53" fmla="*/ 2814 h 3675"/>
                <a:gd name="T54" fmla="*/ 233 w 1868"/>
                <a:gd name="T55" fmla="*/ 2610 h 3675"/>
                <a:gd name="T56" fmla="*/ 134 w 1868"/>
                <a:gd name="T57" fmla="*/ 2393 h 3675"/>
                <a:gd name="T58" fmla="*/ 60 w 1868"/>
                <a:gd name="T59" fmla="*/ 2162 h 3675"/>
                <a:gd name="T60" fmla="*/ 16 w 1868"/>
                <a:gd name="T61" fmla="*/ 1919 h 3675"/>
                <a:gd name="T62" fmla="*/ 0 w 1868"/>
                <a:gd name="T63" fmla="*/ 1669 h 3675"/>
                <a:gd name="T64" fmla="*/ 16 w 1868"/>
                <a:gd name="T65" fmla="*/ 1413 h 3675"/>
                <a:gd name="T66" fmla="*/ 63 w 1868"/>
                <a:gd name="T67" fmla="*/ 1166 h 3675"/>
                <a:gd name="T68" fmla="*/ 139 w 1868"/>
                <a:gd name="T69" fmla="*/ 932 h 3675"/>
                <a:gd name="T70" fmla="*/ 242 w 1868"/>
                <a:gd name="T71" fmla="*/ 710 h 3675"/>
                <a:gd name="T72" fmla="*/ 370 w 1868"/>
                <a:gd name="T73" fmla="*/ 504 h 3675"/>
                <a:gd name="T74" fmla="*/ 520 w 1868"/>
                <a:gd name="T75" fmla="*/ 316 h 3675"/>
                <a:gd name="T76" fmla="*/ 693 w 1868"/>
                <a:gd name="T77" fmla="*/ 147 h 3675"/>
                <a:gd name="T78" fmla="*/ 884 w 1868"/>
                <a:gd name="T79" fmla="*/ 0 h 3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8" h="3675">
                  <a:moveTo>
                    <a:pt x="884" y="0"/>
                  </a:moveTo>
                  <a:lnTo>
                    <a:pt x="1175" y="504"/>
                  </a:lnTo>
                  <a:lnTo>
                    <a:pt x="1099" y="562"/>
                  </a:lnTo>
                  <a:lnTo>
                    <a:pt x="1027" y="626"/>
                  </a:lnTo>
                  <a:lnTo>
                    <a:pt x="960" y="693"/>
                  </a:lnTo>
                  <a:lnTo>
                    <a:pt x="898" y="765"/>
                  </a:lnTo>
                  <a:lnTo>
                    <a:pt x="840" y="841"/>
                  </a:lnTo>
                  <a:lnTo>
                    <a:pt x="786" y="921"/>
                  </a:lnTo>
                  <a:lnTo>
                    <a:pt x="739" y="1004"/>
                  </a:lnTo>
                  <a:lnTo>
                    <a:pt x="697" y="1092"/>
                  </a:lnTo>
                  <a:lnTo>
                    <a:pt x="660" y="1181"/>
                  </a:lnTo>
                  <a:lnTo>
                    <a:pt x="630" y="1274"/>
                  </a:lnTo>
                  <a:lnTo>
                    <a:pt x="607" y="1368"/>
                  </a:lnTo>
                  <a:lnTo>
                    <a:pt x="588" y="1467"/>
                  </a:lnTo>
                  <a:lnTo>
                    <a:pt x="578" y="1566"/>
                  </a:lnTo>
                  <a:lnTo>
                    <a:pt x="575" y="1669"/>
                  </a:lnTo>
                  <a:lnTo>
                    <a:pt x="578" y="1773"/>
                  </a:lnTo>
                  <a:lnTo>
                    <a:pt x="590" y="1877"/>
                  </a:lnTo>
                  <a:lnTo>
                    <a:pt x="608" y="1978"/>
                  </a:lnTo>
                  <a:lnTo>
                    <a:pt x="634" y="2076"/>
                  </a:lnTo>
                  <a:lnTo>
                    <a:pt x="666" y="2171"/>
                  </a:lnTo>
                  <a:lnTo>
                    <a:pt x="705" y="2263"/>
                  </a:lnTo>
                  <a:lnTo>
                    <a:pt x="749" y="2352"/>
                  </a:lnTo>
                  <a:lnTo>
                    <a:pt x="799" y="2437"/>
                  </a:lnTo>
                  <a:lnTo>
                    <a:pt x="856" y="2518"/>
                  </a:lnTo>
                  <a:lnTo>
                    <a:pt x="917" y="2596"/>
                  </a:lnTo>
                  <a:lnTo>
                    <a:pt x="984" y="2668"/>
                  </a:lnTo>
                  <a:lnTo>
                    <a:pt x="1055" y="2736"/>
                  </a:lnTo>
                  <a:lnTo>
                    <a:pt x="1131" y="2798"/>
                  </a:lnTo>
                  <a:lnTo>
                    <a:pt x="1211" y="2855"/>
                  </a:lnTo>
                  <a:lnTo>
                    <a:pt x="1295" y="2908"/>
                  </a:lnTo>
                  <a:lnTo>
                    <a:pt x="1384" y="2955"/>
                  </a:lnTo>
                  <a:lnTo>
                    <a:pt x="1474" y="2996"/>
                  </a:lnTo>
                  <a:lnTo>
                    <a:pt x="1568" y="3030"/>
                  </a:lnTo>
                  <a:lnTo>
                    <a:pt x="1667" y="3057"/>
                  </a:lnTo>
                  <a:lnTo>
                    <a:pt x="1766" y="3078"/>
                  </a:lnTo>
                  <a:lnTo>
                    <a:pt x="1868" y="3093"/>
                  </a:lnTo>
                  <a:lnTo>
                    <a:pt x="1868" y="3093"/>
                  </a:lnTo>
                  <a:lnTo>
                    <a:pt x="1868" y="3675"/>
                  </a:lnTo>
                  <a:lnTo>
                    <a:pt x="1744" y="3663"/>
                  </a:lnTo>
                  <a:lnTo>
                    <a:pt x="1622" y="3642"/>
                  </a:lnTo>
                  <a:lnTo>
                    <a:pt x="1503" y="3616"/>
                  </a:lnTo>
                  <a:lnTo>
                    <a:pt x="1386" y="3581"/>
                  </a:lnTo>
                  <a:lnTo>
                    <a:pt x="1274" y="3540"/>
                  </a:lnTo>
                  <a:lnTo>
                    <a:pt x="1164" y="3493"/>
                  </a:lnTo>
                  <a:lnTo>
                    <a:pt x="1056" y="3439"/>
                  </a:lnTo>
                  <a:lnTo>
                    <a:pt x="954" y="3380"/>
                  </a:lnTo>
                  <a:lnTo>
                    <a:pt x="854" y="3315"/>
                  </a:lnTo>
                  <a:lnTo>
                    <a:pt x="760" y="3244"/>
                  </a:lnTo>
                  <a:lnTo>
                    <a:pt x="670" y="3168"/>
                  </a:lnTo>
                  <a:lnTo>
                    <a:pt x="583" y="3086"/>
                  </a:lnTo>
                  <a:lnTo>
                    <a:pt x="503" y="3000"/>
                  </a:lnTo>
                  <a:lnTo>
                    <a:pt x="427" y="2908"/>
                  </a:lnTo>
                  <a:lnTo>
                    <a:pt x="356" y="2814"/>
                  </a:lnTo>
                  <a:lnTo>
                    <a:pt x="292" y="2714"/>
                  </a:lnTo>
                  <a:lnTo>
                    <a:pt x="233" y="2610"/>
                  </a:lnTo>
                  <a:lnTo>
                    <a:pt x="181" y="2503"/>
                  </a:lnTo>
                  <a:lnTo>
                    <a:pt x="134" y="2393"/>
                  </a:lnTo>
                  <a:lnTo>
                    <a:pt x="94" y="2278"/>
                  </a:lnTo>
                  <a:lnTo>
                    <a:pt x="60" y="2162"/>
                  </a:lnTo>
                  <a:lnTo>
                    <a:pt x="34" y="2042"/>
                  </a:lnTo>
                  <a:lnTo>
                    <a:pt x="16" y="1919"/>
                  </a:lnTo>
                  <a:lnTo>
                    <a:pt x="4" y="1794"/>
                  </a:lnTo>
                  <a:lnTo>
                    <a:pt x="0" y="1669"/>
                  </a:lnTo>
                  <a:lnTo>
                    <a:pt x="4" y="1539"/>
                  </a:lnTo>
                  <a:lnTo>
                    <a:pt x="16" y="1413"/>
                  </a:lnTo>
                  <a:lnTo>
                    <a:pt x="35" y="1288"/>
                  </a:lnTo>
                  <a:lnTo>
                    <a:pt x="63" y="1166"/>
                  </a:lnTo>
                  <a:lnTo>
                    <a:pt x="97" y="1047"/>
                  </a:lnTo>
                  <a:lnTo>
                    <a:pt x="139" y="932"/>
                  </a:lnTo>
                  <a:lnTo>
                    <a:pt x="187" y="819"/>
                  </a:lnTo>
                  <a:lnTo>
                    <a:pt x="242" y="710"/>
                  </a:lnTo>
                  <a:lnTo>
                    <a:pt x="303" y="605"/>
                  </a:lnTo>
                  <a:lnTo>
                    <a:pt x="370" y="504"/>
                  </a:lnTo>
                  <a:lnTo>
                    <a:pt x="443" y="408"/>
                  </a:lnTo>
                  <a:lnTo>
                    <a:pt x="520" y="316"/>
                  </a:lnTo>
                  <a:lnTo>
                    <a:pt x="604" y="229"/>
                  </a:lnTo>
                  <a:lnTo>
                    <a:pt x="693" y="147"/>
                  </a:lnTo>
                  <a:lnTo>
                    <a:pt x="786" y="71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1"/>
            <p:cNvSpPr>
              <a:spLocks/>
            </p:cNvSpPr>
            <p:nvPr/>
          </p:nvSpPr>
          <p:spPr bwMode="auto">
            <a:xfrm>
              <a:off x="3915" y="3735"/>
              <a:ext cx="174" cy="183"/>
            </a:xfrm>
            <a:custGeom>
              <a:avLst/>
              <a:gdLst>
                <a:gd name="T0" fmla="*/ 501 w 697"/>
                <a:gd name="T1" fmla="*/ 0 h 734"/>
                <a:gd name="T2" fmla="*/ 545 w 697"/>
                <a:gd name="T3" fmla="*/ 97 h 734"/>
                <a:gd name="T4" fmla="*/ 584 w 697"/>
                <a:gd name="T5" fmla="*/ 198 h 734"/>
                <a:gd name="T6" fmla="*/ 618 w 697"/>
                <a:gd name="T7" fmla="*/ 300 h 734"/>
                <a:gd name="T8" fmla="*/ 646 w 697"/>
                <a:gd name="T9" fmla="*/ 406 h 734"/>
                <a:gd name="T10" fmla="*/ 670 w 697"/>
                <a:gd name="T11" fmla="*/ 514 h 734"/>
                <a:gd name="T12" fmla="*/ 685 w 697"/>
                <a:gd name="T13" fmla="*/ 623 h 734"/>
                <a:gd name="T14" fmla="*/ 697 w 697"/>
                <a:gd name="T15" fmla="*/ 734 h 734"/>
                <a:gd name="T16" fmla="*/ 122 w 697"/>
                <a:gd name="T17" fmla="*/ 734 h 734"/>
                <a:gd name="T18" fmla="*/ 109 w 697"/>
                <a:gd name="T19" fmla="*/ 641 h 734"/>
                <a:gd name="T20" fmla="*/ 90 w 697"/>
                <a:gd name="T21" fmla="*/ 549 h 734"/>
                <a:gd name="T22" fmla="*/ 66 w 697"/>
                <a:gd name="T23" fmla="*/ 460 h 734"/>
                <a:gd name="T24" fmla="*/ 35 w 697"/>
                <a:gd name="T25" fmla="*/ 374 h 734"/>
                <a:gd name="T26" fmla="*/ 0 w 697"/>
                <a:gd name="T27" fmla="*/ 288 h 734"/>
                <a:gd name="T28" fmla="*/ 501 w 697"/>
                <a:gd name="T2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7" h="734">
                  <a:moveTo>
                    <a:pt x="501" y="0"/>
                  </a:moveTo>
                  <a:lnTo>
                    <a:pt x="545" y="97"/>
                  </a:lnTo>
                  <a:lnTo>
                    <a:pt x="584" y="198"/>
                  </a:lnTo>
                  <a:lnTo>
                    <a:pt x="618" y="300"/>
                  </a:lnTo>
                  <a:lnTo>
                    <a:pt x="646" y="406"/>
                  </a:lnTo>
                  <a:lnTo>
                    <a:pt x="670" y="514"/>
                  </a:lnTo>
                  <a:lnTo>
                    <a:pt x="685" y="623"/>
                  </a:lnTo>
                  <a:lnTo>
                    <a:pt x="697" y="734"/>
                  </a:lnTo>
                  <a:lnTo>
                    <a:pt x="122" y="734"/>
                  </a:lnTo>
                  <a:lnTo>
                    <a:pt x="109" y="641"/>
                  </a:lnTo>
                  <a:lnTo>
                    <a:pt x="90" y="549"/>
                  </a:lnTo>
                  <a:lnTo>
                    <a:pt x="66" y="460"/>
                  </a:lnTo>
                  <a:lnTo>
                    <a:pt x="35" y="374"/>
                  </a:lnTo>
                  <a:lnTo>
                    <a:pt x="0" y="288"/>
                  </a:lnTo>
                  <a:lnTo>
                    <a:pt x="5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2"/>
            <p:cNvSpPr>
              <a:spLocks/>
            </p:cNvSpPr>
            <p:nvPr/>
          </p:nvSpPr>
          <p:spPr bwMode="auto">
            <a:xfrm>
              <a:off x="3797" y="3537"/>
              <a:ext cx="207" cy="208"/>
            </a:xfrm>
            <a:custGeom>
              <a:avLst/>
              <a:gdLst>
                <a:gd name="T0" fmla="*/ 291 w 827"/>
                <a:gd name="T1" fmla="*/ 0 h 831"/>
                <a:gd name="T2" fmla="*/ 380 w 827"/>
                <a:gd name="T3" fmla="*/ 65 h 831"/>
                <a:gd name="T4" fmla="*/ 465 w 827"/>
                <a:gd name="T5" fmla="*/ 133 h 831"/>
                <a:gd name="T6" fmla="*/ 545 w 827"/>
                <a:gd name="T7" fmla="*/ 206 h 831"/>
                <a:gd name="T8" fmla="*/ 622 w 827"/>
                <a:gd name="T9" fmla="*/ 284 h 831"/>
                <a:gd name="T10" fmla="*/ 696 w 827"/>
                <a:gd name="T11" fmla="*/ 366 h 831"/>
                <a:gd name="T12" fmla="*/ 764 w 827"/>
                <a:gd name="T13" fmla="*/ 451 h 831"/>
                <a:gd name="T14" fmla="*/ 827 w 827"/>
                <a:gd name="T15" fmla="*/ 541 h 831"/>
                <a:gd name="T16" fmla="*/ 325 w 827"/>
                <a:gd name="T17" fmla="*/ 831 h 831"/>
                <a:gd name="T18" fmla="*/ 269 w 827"/>
                <a:gd name="T19" fmla="*/ 757 h 831"/>
                <a:gd name="T20" fmla="*/ 207 w 827"/>
                <a:gd name="T21" fmla="*/ 688 h 831"/>
                <a:gd name="T22" fmla="*/ 143 w 827"/>
                <a:gd name="T23" fmla="*/ 622 h 831"/>
                <a:gd name="T24" fmla="*/ 73 w 827"/>
                <a:gd name="T25" fmla="*/ 560 h 831"/>
                <a:gd name="T26" fmla="*/ 0 w 827"/>
                <a:gd name="T27" fmla="*/ 504 h 831"/>
                <a:gd name="T28" fmla="*/ 291 w 827"/>
                <a:gd name="T29" fmla="*/ 0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7" h="831">
                  <a:moveTo>
                    <a:pt x="291" y="0"/>
                  </a:moveTo>
                  <a:lnTo>
                    <a:pt x="380" y="65"/>
                  </a:lnTo>
                  <a:lnTo>
                    <a:pt x="465" y="133"/>
                  </a:lnTo>
                  <a:lnTo>
                    <a:pt x="545" y="206"/>
                  </a:lnTo>
                  <a:lnTo>
                    <a:pt x="622" y="284"/>
                  </a:lnTo>
                  <a:lnTo>
                    <a:pt x="696" y="366"/>
                  </a:lnTo>
                  <a:lnTo>
                    <a:pt x="764" y="451"/>
                  </a:lnTo>
                  <a:lnTo>
                    <a:pt x="827" y="541"/>
                  </a:lnTo>
                  <a:lnTo>
                    <a:pt x="325" y="831"/>
                  </a:lnTo>
                  <a:lnTo>
                    <a:pt x="269" y="757"/>
                  </a:lnTo>
                  <a:lnTo>
                    <a:pt x="207" y="688"/>
                  </a:lnTo>
                  <a:lnTo>
                    <a:pt x="143" y="622"/>
                  </a:lnTo>
                  <a:lnTo>
                    <a:pt x="73" y="560"/>
                  </a:lnTo>
                  <a:lnTo>
                    <a:pt x="0" y="504"/>
                  </a:lnTo>
                  <a:lnTo>
                    <a:pt x="2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33"/>
            <p:cNvSpPr>
              <a:spLocks noChangeArrowheads="1"/>
            </p:cNvSpPr>
            <p:nvPr/>
          </p:nvSpPr>
          <p:spPr bwMode="auto">
            <a:xfrm>
              <a:off x="3516" y="3379"/>
              <a:ext cx="144" cy="43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4" name="Rectangle 83"/>
          <p:cNvSpPr/>
          <p:nvPr/>
        </p:nvSpPr>
        <p:spPr>
          <a:xfrm>
            <a:off x="992395" y="844027"/>
            <a:ext cx="102072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9474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48047" y="4539579"/>
            <a:ext cx="2509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1095281" y="4356291"/>
            <a:ext cx="2915297" cy="1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248047" y="3261219"/>
            <a:ext cx="250971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6600" b="1" dirty="0" smtClean="0">
                <a:solidFill>
                  <a:schemeClr val="accent3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6600" b="1" dirty="0">
              <a:solidFill>
                <a:schemeClr val="accent3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047279" y="2766266"/>
            <a:ext cx="2915297" cy="1"/>
          </a:xfrm>
          <a:prstGeom prst="line">
            <a:avLst/>
          </a:prstGeom>
          <a:ln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299331" y="4992647"/>
            <a:ext cx="2915297" cy="1"/>
          </a:xfrm>
          <a:prstGeom prst="line">
            <a:avLst/>
          </a:prstGeom>
          <a:ln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2206081" y="2176735"/>
            <a:ext cx="2915297" cy="1"/>
          </a:xfrm>
          <a:prstGeom prst="line">
            <a:avLst/>
          </a:prstGeom>
          <a:ln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06081" y="2322645"/>
            <a:ext cx="2509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Donut 4"/>
          <p:cNvSpPr/>
          <p:nvPr/>
        </p:nvSpPr>
        <p:spPr>
          <a:xfrm>
            <a:off x="5225143" y="3335410"/>
            <a:ext cx="2256312" cy="2268187"/>
          </a:xfrm>
          <a:prstGeom prst="donut">
            <a:avLst>
              <a:gd name="adj" fmla="val 16002"/>
            </a:avLst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onut 3"/>
          <p:cNvSpPr/>
          <p:nvPr/>
        </p:nvSpPr>
        <p:spPr>
          <a:xfrm>
            <a:off x="4790234" y="1940933"/>
            <a:ext cx="1638795" cy="1650669"/>
          </a:xfrm>
          <a:prstGeom prst="donut">
            <a:avLst>
              <a:gd name="adj" fmla="val 16002"/>
            </a:avLst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Donut 1"/>
          <p:cNvSpPr/>
          <p:nvPr/>
        </p:nvSpPr>
        <p:spPr>
          <a:xfrm>
            <a:off x="3949618" y="3204781"/>
            <a:ext cx="1864426" cy="1876301"/>
          </a:xfrm>
          <a:prstGeom prst="donut">
            <a:avLst>
              <a:gd name="adj" fmla="val 12213"/>
            </a:avLst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Donut 2"/>
          <p:cNvSpPr/>
          <p:nvPr/>
        </p:nvSpPr>
        <p:spPr>
          <a:xfrm>
            <a:off x="6173804" y="2086750"/>
            <a:ext cx="1947554" cy="1983179"/>
          </a:xfrm>
          <a:prstGeom prst="donut">
            <a:avLst>
              <a:gd name="adj" fmla="val 16002"/>
            </a:avLst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88135" y="5141240"/>
            <a:ext cx="2509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87110" y="2922662"/>
            <a:ext cx="2509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0520" y="1113688"/>
            <a:ext cx="250971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6600" b="1" dirty="0" smtClean="0">
                <a:solidFill>
                  <a:schemeClr val="accent5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6600" b="1" dirty="0">
              <a:solidFill>
                <a:schemeClr val="accent5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287110" y="1668457"/>
            <a:ext cx="250971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solidFill>
                  <a:schemeClr val="accent4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6600" b="1" dirty="0">
              <a:solidFill>
                <a:schemeClr val="accent4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96354" y="3907047"/>
            <a:ext cx="250971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solidFill>
                  <a:schemeClr val="accent2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6600" b="1" dirty="0">
              <a:solidFill>
                <a:schemeClr val="accent2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4" name="Freeform 6"/>
          <p:cNvSpPr>
            <a:spLocks noEditPoints="1"/>
          </p:cNvSpPr>
          <p:nvPr/>
        </p:nvSpPr>
        <p:spPr bwMode="auto">
          <a:xfrm>
            <a:off x="5318324" y="2434665"/>
            <a:ext cx="582613" cy="564197"/>
          </a:xfrm>
          <a:custGeom>
            <a:avLst/>
            <a:gdLst>
              <a:gd name="T0" fmla="*/ 1061 w 3394"/>
              <a:gd name="T1" fmla="*/ 1934 h 3392"/>
              <a:gd name="T2" fmla="*/ 1061 w 3394"/>
              <a:gd name="T3" fmla="*/ 2968 h 3392"/>
              <a:gd name="T4" fmla="*/ 637 w 3394"/>
              <a:gd name="T5" fmla="*/ 2968 h 3392"/>
              <a:gd name="T6" fmla="*/ 637 w 3394"/>
              <a:gd name="T7" fmla="*/ 2208 h 3392"/>
              <a:gd name="T8" fmla="*/ 711 w 3394"/>
              <a:gd name="T9" fmla="*/ 2282 h 3392"/>
              <a:gd name="T10" fmla="*/ 1061 w 3394"/>
              <a:gd name="T11" fmla="*/ 1934 h 3392"/>
              <a:gd name="T12" fmla="*/ 1909 w 3394"/>
              <a:gd name="T13" fmla="*/ 1493 h 3392"/>
              <a:gd name="T14" fmla="*/ 2333 w 3394"/>
              <a:gd name="T15" fmla="*/ 1600 h 3392"/>
              <a:gd name="T16" fmla="*/ 2333 w 3394"/>
              <a:gd name="T17" fmla="*/ 2968 h 3392"/>
              <a:gd name="T18" fmla="*/ 1909 w 3394"/>
              <a:gd name="T19" fmla="*/ 2968 h 3392"/>
              <a:gd name="T20" fmla="*/ 1909 w 3394"/>
              <a:gd name="T21" fmla="*/ 1493 h 3392"/>
              <a:gd name="T22" fmla="*/ 1582 w 3394"/>
              <a:gd name="T23" fmla="*/ 1412 h 3392"/>
              <a:gd name="T24" fmla="*/ 1696 w 3394"/>
              <a:gd name="T25" fmla="*/ 1441 h 3392"/>
              <a:gd name="T26" fmla="*/ 1696 w 3394"/>
              <a:gd name="T27" fmla="*/ 2968 h 3392"/>
              <a:gd name="T28" fmla="*/ 1272 w 3394"/>
              <a:gd name="T29" fmla="*/ 2968 h 3392"/>
              <a:gd name="T30" fmla="*/ 1272 w 3394"/>
              <a:gd name="T31" fmla="*/ 1721 h 3392"/>
              <a:gd name="T32" fmla="*/ 1582 w 3394"/>
              <a:gd name="T33" fmla="*/ 1412 h 3392"/>
              <a:gd name="T34" fmla="*/ 2756 w 3394"/>
              <a:gd name="T35" fmla="*/ 1186 h 3392"/>
              <a:gd name="T36" fmla="*/ 2970 w 3394"/>
              <a:gd name="T37" fmla="*/ 1313 h 3392"/>
              <a:gd name="T38" fmla="*/ 2970 w 3394"/>
              <a:gd name="T39" fmla="*/ 2968 h 3392"/>
              <a:gd name="T40" fmla="*/ 2546 w 3394"/>
              <a:gd name="T41" fmla="*/ 2968 h 3392"/>
              <a:gd name="T42" fmla="*/ 2546 w 3394"/>
              <a:gd name="T43" fmla="*/ 1537 h 3392"/>
              <a:gd name="T44" fmla="*/ 2756 w 3394"/>
              <a:gd name="T45" fmla="*/ 1186 h 3392"/>
              <a:gd name="T46" fmla="*/ 2970 w 3394"/>
              <a:gd name="T47" fmla="*/ 213 h 3392"/>
              <a:gd name="T48" fmla="*/ 2955 w 3394"/>
              <a:gd name="T49" fmla="*/ 1058 h 3392"/>
              <a:gd name="T50" fmla="*/ 2684 w 3394"/>
              <a:gd name="T51" fmla="*/ 894 h 3392"/>
              <a:gd name="T52" fmla="*/ 2384 w 3394"/>
              <a:gd name="T53" fmla="*/ 1394 h 3392"/>
              <a:gd name="T54" fmla="*/ 1517 w 3394"/>
              <a:gd name="T55" fmla="*/ 1178 h 3392"/>
              <a:gd name="T56" fmla="*/ 711 w 3394"/>
              <a:gd name="T57" fmla="*/ 1983 h 3392"/>
              <a:gd name="T58" fmla="*/ 561 w 3394"/>
              <a:gd name="T59" fmla="*/ 1833 h 3392"/>
              <a:gd name="T60" fmla="*/ 1452 w 3394"/>
              <a:gd name="T61" fmla="*/ 943 h 3392"/>
              <a:gd name="T62" fmla="*/ 2283 w 3394"/>
              <a:gd name="T63" fmla="*/ 1150 h 3392"/>
              <a:gd name="T64" fmla="*/ 2501 w 3394"/>
              <a:gd name="T65" fmla="*/ 786 h 3392"/>
              <a:gd name="T66" fmla="*/ 2230 w 3394"/>
              <a:gd name="T67" fmla="*/ 623 h 3392"/>
              <a:gd name="T68" fmla="*/ 2970 w 3394"/>
              <a:gd name="T69" fmla="*/ 213 h 3392"/>
              <a:gd name="T70" fmla="*/ 0 w 3394"/>
              <a:gd name="T71" fmla="*/ 0 h 3392"/>
              <a:gd name="T72" fmla="*/ 213 w 3394"/>
              <a:gd name="T73" fmla="*/ 0 h 3392"/>
              <a:gd name="T74" fmla="*/ 213 w 3394"/>
              <a:gd name="T75" fmla="*/ 3179 h 3392"/>
              <a:gd name="T76" fmla="*/ 3394 w 3394"/>
              <a:gd name="T77" fmla="*/ 3179 h 3392"/>
              <a:gd name="T78" fmla="*/ 3394 w 3394"/>
              <a:gd name="T79" fmla="*/ 3392 h 3392"/>
              <a:gd name="T80" fmla="*/ 0 w 3394"/>
              <a:gd name="T81" fmla="*/ 3392 h 3392"/>
              <a:gd name="T82" fmla="*/ 0 w 3394"/>
              <a:gd name="T83" fmla="*/ 0 h 3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394" h="3392">
                <a:moveTo>
                  <a:pt x="1061" y="1934"/>
                </a:moveTo>
                <a:lnTo>
                  <a:pt x="1061" y="2968"/>
                </a:lnTo>
                <a:lnTo>
                  <a:pt x="637" y="2968"/>
                </a:lnTo>
                <a:lnTo>
                  <a:pt x="637" y="2208"/>
                </a:lnTo>
                <a:lnTo>
                  <a:pt x="711" y="2282"/>
                </a:lnTo>
                <a:lnTo>
                  <a:pt x="1061" y="1934"/>
                </a:lnTo>
                <a:close/>
                <a:moveTo>
                  <a:pt x="1909" y="1493"/>
                </a:moveTo>
                <a:lnTo>
                  <a:pt x="2333" y="1600"/>
                </a:lnTo>
                <a:lnTo>
                  <a:pt x="2333" y="2968"/>
                </a:lnTo>
                <a:lnTo>
                  <a:pt x="1909" y="2968"/>
                </a:lnTo>
                <a:lnTo>
                  <a:pt x="1909" y="1493"/>
                </a:lnTo>
                <a:close/>
                <a:moveTo>
                  <a:pt x="1582" y="1412"/>
                </a:moveTo>
                <a:lnTo>
                  <a:pt x="1696" y="1441"/>
                </a:lnTo>
                <a:lnTo>
                  <a:pt x="1696" y="2968"/>
                </a:lnTo>
                <a:lnTo>
                  <a:pt x="1272" y="2968"/>
                </a:lnTo>
                <a:lnTo>
                  <a:pt x="1272" y="1721"/>
                </a:lnTo>
                <a:lnTo>
                  <a:pt x="1582" y="1412"/>
                </a:lnTo>
                <a:close/>
                <a:moveTo>
                  <a:pt x="2756" y="1186"/>
                </a:moveTo>
                <a:lnTo>
                  <a:pt x="2970" y="1313"/>
                </a:lnTo>
                <a:lnTo>
                  <a:pt x="2970" y="2968"/>
                </a:lnTo>
                <a:lnTo>
                  <a:pt x="2546" y="2968"/>
                </a:lnTo>
                <a:lnTo>
                  <a:pt x="2546" y="1537"/>
                </a:lnTo>
                <a:lnTo>
                  <a:pt x="2756" y="1186"/>
                </a:lnTo>
                <a:close/>
                <a:moveTo>
                  <a:pt x="2970" y="213"/>
                </a:moveTo>
                <a:lnTo>
                  <a:pt x="2955" y="1058"/>
                </a:lnTo>
                <a:lnTo>
                  <a:pt x="2684" y="894"/>
                </a:lnTo>
                <a:lnTo>
                  <a:pt x="2384" y="1394"/>
                </a:lnTo>
                <a:lnTo>
                  <a:pt x="1517" y="1178"/>
                </a:lnTo>
                <a:lnTo>
                  <a:pt x="711" y="1983"/>
                </a:lnTo>
                <a:lnTo>
                  <a:pt x="561" y="1833"/>
                </a:lnTo>
                <a:lnTo>
                  <a:pt x="1452" y="943"/>
                </a:lnTo>
                <a:lnTo>
                  <a:pt x="2283" y="1150"/>
                </a:lnTo>
                <a:lnTo>
                  <a:pt x="2501" y="786"/>
                </a:lnTo>
                <a:lnTo>
                  <a:pt x="2230" y="623"/>
                </a:lnTo>
                <a:lnTo>
                  <a:pt x="2970" y="213"/>
                </a:lnTo>
                <a:close/>
                <a:moveTo>
                  <a:pt x="0" y="0"/>
                </a:moveTo>
                <a:lnTo>
                  <a:pt x="213" y="0"/>
                </a:lnTo>
                <a:lnTo>
                  <a:pt x="213" y="3179"/>
                </a:lnTo>
                <a:lnTo>
                  <a:pt x="3394" y="3179"/>
                </a:lnTo>
                <a:lnTo>
                  <a:pt x="3394" y="3392"/>
                </a:lnTo>
                <a:lnTo>
                  <a:pt x="0" y="33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1"/>
          <p:cNvSpPr>
            <a:spLocks noEditPoints="1"/>
          </p:cNvSpPr>
          <p:nvPr/>
        </p:nvSpPr>
        <p:spPr bwMode="auto">
          <a:xfrm>
            <a:off x="6851015" y="2685735"/>
            <a:ext cx="685800" cy="684213"/>
          </a:xfrm>
          <a:custGeom>
            <a:avLst/>
            <a:gdLst>
              <a:gd name="T0" fmla="*/ 269 w 3454"/>
              <a:gd name="T1" fmla="*/ 2402 h 3446"/>
              <a:gd name="T2" fmla="*/ 307 w 3454"/>
              <a:gd name="T3" fmla="*/ 2438 h 3446"/>
              <a:gd name="T4" fmla="*/ 418 w 3454"/>
              <a:gd name="T5" fmla="*/ 2492 h 3446"/>
              <a:gd name="T6" fmla="*/ 454 w 3454"/>
              <a:gd name="T7" fmla="*/ 2563 h 3446"/>
              <a:gd name="T8" fmla="*/ 478 w 3454"/>
              <a:gd name="T9" fmla="*/ 2705 h 3446"/>
              <a:gd name="T10" fmla="*/ 547 w 3454"/>
              <a:gd name="T11" fmla="*/ 2831 h 3446"/>
              <a:gd name="T12" fmla="*/ 655 w 3454"/>
              <a:gd name="T13" fmla="*/ 2928 h 3446"/>
              <a:gd name="T14" fmla="*/ 789 w 3454"/>
              <a:gd name="T15" fmla="*/ 2983 h 3446"/>
              <a:gd name="T16" fmla="*/ 919 w 3454"/>
              <a:gd name="T17" fmla="*/ 2991 h 3446"/>
              <a:gd name="T18" fmla="*/ 966 w 3454"/>
              <a:gd name="T19" fmla="*/ 3053 h 3446"/>
              <a:gd name="T20" fmla="*/ 1013 w 3454"/>
              <a:gd name="T21" fmla="*/ 3144 h 3446"/>
              <a:gd name="T22" fmla="*/ 1047 w 3454"/>
              <a:gd name="T23" fmla="*/ 3179 h 3446"/>
              <a:gd name="T24" fmla="*/ 264 w 3454"/>
              <a:gd name="T25" fmla="*/ 2394 h 3446"/>
              <a:gd name="T26" fmla="*/ 1343 w 3454"/>
              <a:gd name="T27" fmla="*/ 3019 h 3446"/>
              <a:gd name="T28" fmla="*/ 1278 w 3454"/>
              <a:gd name="T29" fmla="*/ 3051 h 3446"/>
              <a:gd name="T30" fmla="*/ 1210 w 3454"/>
              <a:gd name="T31" fmla="*/ 3035 h 3446"/>
              <a:gd name="T32" fmla="*/ 1165 w 3454"/>
              <a:gd name="T33" fmla="*/ 2978 h 3446"/>
              <a:gd name="T34" fmla="*/ 1165 w 3454"/>
              <a:gd name="T35" fmla="*/ 2908 h 3446"/>
              <a:gd name="T36" fmla="*/ 2869 w 3454"/>
              <a:gd name="T37" fmla="*/ 1192 h 3446"/>
              <a:gd name="T38" fmla="*/ 1037 w 3454"/>
              <a:gd name="T39" fmla="*/ 2714 h 3446"/>
              <a:gd name="T40" fmla="*/ 950 w 3454"/>
              <a:gd name="T41" fmla="*/ 2768 h 3446"/>
              <a:gd name="T42" fmla="*/ 852 w 3454"/>
              <a:gd name="T43" fmla="*/ 2775 h 3446"/>
              <a:gd name="T44" fmla="*/ 759 w 3454"/>
              <a:gd name="T45" fmla="*/ 2737 h 3446"/>
              <a:gd name="T46" fmla="*/ 692 w 3454"/>
              <a:gd name="T47" fmla="*/ 2659 h 3446"/>
              <a:gd name="T48" fmla="*/ 669 w 3454"/>
              <a:gd name="T49" fmla="*/ 2563 h 3446"/>
              <a:gd name="T50" fmla="*/ 692 w 3454"/>
              <a:gd name="T51" fmla="*/ 2466 h 3446"/>
              <a:gd name="T52" fmla="*/ 2411 w 3454"/>
              <a:gd name="T53" fmla="*/ 736 h 3446"/>
              <a:gd name="T54" fmla="*/ 580 w 3454"/>
              <a:gd name="T55" fmla="*/ 2258 h 3446"/>
              <a:gd name="T56" fmla="*/ 516 w 3454"/>
              <a:gd name="T57" fmla="*/ 2289 h 3446"/>
              <a:gd name="T58" fmla="*/ 446 w 3454"/>
              <a:gd name="T59" fmla="*/ 2273 h 3446"/>
              <a:gd name="T60" fmla="*/ 401 w 3454"/>
              <a:gd name="T61" fmla="*/ 2217 h 3446"/>
              <a:gd name="T62" fmla="*/ 401 w 3454"/>
              <a:gd name="T63" fmla="*/ 2147 h 3446"/>
              <a:gd name="T64" fmla="*/ 2107 w 3454"/>
              <a:gd name="T65" fmla="*/ 431 h 3446"/>
              <a:gd name="T66" fmla="*/ 2811 w 3454"/>
              <a:gd name="T67" fmla="*/ 11 h 3446"/>
              <a:gd name="T68" fmla="*/ 2945 w 3454"/>
              <a:gd name="T69" fmla="*/ 65 h 3446"/>
              <a:gd name="T70" fmla="*/ 3328 w 3454"/>
              <a:gd name="T71" fmla="*/ 431 h 3446"/>
              <a:gd name="T72" fmla="*/ 3413 w 3454"/>
              <a:gd name="T73" fmla="*/ 551 h 3446"/>
              <a:gd name="T74" fmla="*/ 3451 w 3454"/>
              <a:gd name="T75" fmla="*/ 688 h 3446"/>
              <a:gd name="T76" fmla="*/ 3443 w 3454"/>
              <a:gd name="T77" fmla="*/ 830 h 3446"/>
              <a:gd name="T78" fmla="*/ 3389 w 3454"/>
              <a:gd name="T79" fmla="*/ 962 h 3446"/>
              <a:gd name="T80" fmla="*/ 3175 w 3454"/>
              <a:gd name="T81" fmla="*/ 1192 h 3446"/>
              <a:gd name="T82" fmla="*/ 2449 w 3454"/>
              <a:gd name="T83" fmla="*/ 93 h 3446"/>
              <a:gd name="T84" fmla="*/ 2577 w 3454"/>
              <a:gd name="T85" fmla="*/ 23 h 3446"/>
              <a:gd name="T86" fmla="*/ 2717 w 3454"/>
              <a:gd name="T87" fmla="*/ 0 h 3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454" h="3446">
                <a:moveTo>
                  <a:pt x="264" y="2394"/>
                </a:moveTo>
                <a:lnTo>
                  <a:pt x="267" y="2398"/>
                </a:lnTo>
                <a:lnTo>
                  <a:pt x="269" y="2402"/>
                </a:lnTo>
                <a:lnTo>
                  <a:pt x="271" y="2406"/>
                </a:lnTo>
                <a:lnTo>
                  <a:pt x="274" y="2411"/>
                </a:lnTo>
                <a:lnTo>
                  <a:pt x="307" y="2438"/>
                </a:lnTo>
                <a:lnTo>
                  <a:pt x="341" y="2461"/>
                </a:lnTo>
                <a:lnTo>
                  <a:pt x="379" y="2480"/>
                </a:lnTo>
                <a:lnTo>
                  <a:pt x="418" y="2492"/>
                </a:lnTo>
                <a:lnTo>
                  <a:pt x="459" y="2501"/>
                </a:lnTo>
                <a:lnTo>
                  <a:pt x="455" y="2531"/>
                </a:lnTo>
                <a:lnTo>
                  <a:pt x="454" y="2563"/>
                </a:lnTo>
                <a:lnTo>
                  <a:pt x="456" y="2612"/>
                </a:lnTo>
                <a:lnTo>
                  <a:pt x="464" y="2659"/>
                </a:lnTo>
                <a:lnTo>
                  <a:pt x="478" y="2705"/>
                </a:lnTo>
                <a:lnTo>
                  <a:pt x="496" y="2749"/>
                </a:lnTo>
                <a:lnTo>
                  <a:pt x="519" y="2791"/>
                </a:lnTo>
                <a:lnTo>
                  <a:pt x="547" y="2831"/>
                </a:lnTo>
                <a:lnTo>
                  <a:pt x="580" y="2867"/>
                </a:lnTo>
                <a:lnTo>
                  <a:pt x="616" y="2900"/>
                </a:lnTo>
                <a:lnTo>
                  <a:pt x="655" y="2928"/>
                </a:lnTo>
                <a:lnTo>
                  <a:pt x="697" y="2951"/>
                </a:lnTo>
                <a:lnTo>
                  <a:pt x="742" y="2969"/>
                </a:lnTo>
                <a:lnTo>
                  <a:pt x="789" y="2983"/>
                </a:lnTo>
                <a:lnTo>
                  <a:pt x="836" y="2991"/>
                </a:lnTo>
                <a:lnTo>
                  <a:pt x="885" y="2993"/>
                </a:lnTo>
                <a:lnTo>
                  <a:pt x="919" y="2991"/>
                </a:lnTo>
                <a:lnTo>
                  <a:pt x="951" y="2987"/>
                </a:lnTo>
                <a:lnTo>
                  <a:pt x="958" y="3020"/>
                </a:lnTo>
                <a:lnTo>
                  <a:pt x="966" y="3053"/>
                </a:lnTo>
                <a:lnTo>
                  <a:pt x="979" y="3085"/>
                </a:lnTo>
                <a:lnTo>
                  <a:pt x="994" y="3116"/>
                </a:lnTo>
                <a:lnTo>
                  <a:pt x="1013" y="3144"/>
                </a:lnTo>
                <a:lnTo>
                  <a:pt x="1037" y="3171"/>
                </a:lnTo>
                <a:lnTo>
                  <a:pt x="1042" y="3175"/>
                </a:lnTo>
                <a:lnTo>
                  <a:pt x="1047" y="3179"/>
                </a:lnTo>
                <a:lnTo>
                  <a:pt x="1051" y="3183"/>
                </a:lnTo>
                <a:lnTo>
                  <a:pt x="0" y="3446"/>
                </a:lnTo>
                <a:lnTo>
                  <a:pt x="264" y="2394"/>
                </a:lnTo>
                <a:close/>
                <a:moveTo>
                  <a:pt x="2869" y="1192"/>
                </a:moveTo>
                <a:lnTo>
                  <a:pt x="3022" y="1344"/>
                </a:lnTo>
                <a:lnTo>
                  <a:pt x="1343" y="3019"/>
                </a:lnTo>
                <a:lnTo>
                  <a:pt x="1323" y="3035"/>
                </a:lnTo>
                <a:lnTo>
                  <a:pt x="1302" y="3045"/>
                </a:lnTo>
                <a:lnTo>
                  <a:pt x="1278" y="3051"/>
                </a:lnTo>
                <a:lnTo>
                  <a:pt x="1255" y="3051"/>
                </a:lnTo>
                <a:lnTo>
                  <a:pt x="1232" y="3045"/>
                </a:lnTo>
                <a:lnTo>
                  <a:pt x="1210" y="3035"/>
                </a:lnTo>
                <a:lnTo>
                  <a:pt x="1191" y="3019"/>
                </a:lnTo>
                <a:lnTo>
                  <a:pt x="1175" y="3000"/>
                </a:lnTo>
                <a:lnTo>
                  <a:pt x="1165" y="2978"/>
                </a:lnTo>
                <a:lnTo>
                  <a:pt x="1159" y="2955"/>
                </a:lnTo>
                <a:lnTo>
                  <a:pt x="1159" y="2931"/>
                </a:lnTo>
                <a:lnTo>
                  <a:pt x="1165" y="2908"/>
                </a:lnTo>
                <a:lnTo>
                  <a:pt x="1175" y="2886"/>
                </a:lnTo>
                <a:lnTo>
                  <a:pt x="1191" y="2867"/>
                </a:lnTo>
                <a:lnTo>
                  <a:pt x="2869" y="1192"/>
                </a:lnTo>
                <a:close/>
                <a:moveTo>
                  <a:pt x="2411" y="736"/>
                </a:moveTo>
                <a:lnTo>
                  <a:pt x="2717" y="1040"/>
                </a:lnTo>
                <a:lnTo>
                  <a:pt x="1037" y="2714"/>
                </a:lnTo>
                <a:lnTo>
                  <a:pt x="1011" y="2737"/>
                </a:lnTo>
                <a:lnTo>
                  <a:pt x="982" y="2755"/>
                </a:lnTo>
                <a:lnTo>
                  <a:pt x="950" y="2768"/>
                </a:lnTo>
                <a:lnTo>
                  <a:pt x="918" y="2775"/>
                </a:lnTo>
                <a:lnTo>
                  <a:pt x="885" y="2778"/>
                </a:lnTo>
                <a:lnTo>
                  <a:pt x="852" y="2775"/>
                </a:lnTo>
                <a:lnTo>
                  <a:pt x="819" y="2768"/>
                </a:lnTo>
                <a:lnTo>
                  <a:pt x="789" y="2755"/>
                </a:lnTo>
                <a:lnTo>
                  <a:pt x="759" y="2737"/>
                </a:lnTo>
                <a:lnTo>
                  <a:pt x="732" y="2714"/>
                </a:lnTo>
                <a:lnTo>
                  <a:pt x="710" y="2688"/>
                </a:lnTo>
                <a:lnTo>
                  <a:pt x="692" y="2659"/>
                </a:lnTo>
                <a:lnTo>
                  <a:pt x="679" y="2627"/>
                </a:lnTo>
                <a:lnTo>
                  <a:pt x="672" y="2596"/>
                </a:lnTo>
                <a:lnTo>
                  <a:pt x="669" y="2563"/>
                </a:lnTo>
                <a:lnTo>
                  <a:pt x="672" y="2530"/>
                </a:lnTo>
                <a:lnTo>
                  <a:pt x="679" y="2498"/>
                </a:lnTo>
                <a:lnTo>
                  <a:pt x="692" y="2466"/>
                </a:lnTo>
                <a:lnTo>
                  <a:pt x="710" y="2437"/>
                </a:lnTo>
                <a:lnTo>
                  <a:pt x="732" y="2411"/>
                </a:lnTo>
                <a:lnTo>
                  <a:pt x="2411" y="736"/>
                </a:lnTo>
                <a:close/>
                <a:moveTo>
                  <a:pt x="2107" y="431"/>
                </a:moveTo>
                <a:lnTo>
                  <a:pt x="2259" y="584"/>
                </a:lnTo>
                <a:lnTo>
                  <a:pt x="580" y="2258"/>
                </a:lnTo>
                <a:lnTo>
                  <a:pt x="560" y="2273"/>
                </a:lnTo>
                <a:lnTo>
                  <a:pt x="539" y="2284"/>
                </a:lnTo>
                <a:lnTo>
                  <a:pt x="516" y="2289"/>
                </a:lnTo>
                <a:lnTo>
                  <a:pt x="491" y="2289"/>
                </a:lnTo>
                <a:lnTo>
                  <a:pt x="468" y="2284"/>
                </a:lnTo>
                <a:lnTo>
                  <a:pt x="446" y="2273"/>
                </a:lnTo>
                <a:lnTo>
                  <a:pt x="427" y="2258"/>
                </a:lnTo>
                <a:lnTo>
                  <a:pt x="412" y="2239"/>
                </a:lnTo>
                <a:lnTo>
                  <a:pt x="401" y="2217"/>
                </a:lnTo>
                <a:lnTo>
                  <a:pt x="396" y="2194"/>
                </a:lnTo>
                <a:lnTo>
                  <a:pt x="396" y="2171"/>
                </a:lnTo>
                <a:lnTo>
                  <a:pt x="401" y="2147"/>
                </a:lnTo>
                <a:lnTo>
                  <a:pt x="412" y="2126"/>
                </a:lnTo>
                <a:lnTo>
                  <a:pt x="427" y="2106"/>
                </a:lnTo>
                <a:lnTo>
                  <a:pt x="2107" y="431"/>
                </a:lnTo>
                <a:close/>
                <a:moveTo>
                  <a:pt x="2717" y="0"/>
                </a:moveTo>
                <a:lnTo>
                  <a:pt x="2764" y="3"/>
                </a:lnTo>
                <a:lnTo>
                  <a:pt x="2811" y="11"/>
                </a:lnTo>
                <a:lnTo>
                  <a:pt x="2856" y="23"/>
                </a:lnTo>
                <a:lnTo>
                  <a:pt x="2901" y="42"/>
                </a:lnTo>
                <a:lnTo>
                  <a:pt x="2945" y="65"/>
                </a:lnTo>
                <a:lnTo>
                  <a:pt x="2984" y="93"/>
                </a:lnTo>
                <a:lnTo>
                  <a:pt x="3022" y="127"/>
                </a:lnTo>
                <a:lnTo>
                  <a:pt x="3328" y="431"/>
                </a:lnTo>
                <a:lnTo>
                  <a:pt x="3360" y="468"/>
                </a:lnTo>
                <a:lnTo>
                  <a:pt x="3389" y="509"/>
                </a:lnTo>
                <a:lnTo>
                  <a:pt x="3413" y="551"/>
                </a:lnTo>
                <a:lnTo>
                  <a:pt x="3431" y="596"/>
                </a:lnTo>
                <a:lnTo>
                  <a:pt x="3443" y="641"/>
                </a:lnTo>
                <a:lnTo>
                  <a:pt x="3451" y="688"/>
                </a:lnTo>
                <a:lnTo>
                  <a:pt x="3454" y="736"/>
                </a:lnTo>
                <a:lnTo>
                  <a:pt x="3451" y="783"/>
                </a:lnTo>
                <a:lnTo>
                  <a:pt x="3443" y="830"/>
                </a:lnTo>
                <a:lnTo>
                  <a:pt x="3431" y="875"/>
                </a:lnTo>
                <a:lnTo>
                  <a:pt x="3413" y="920"/>
                </a:lnTo>
                <a:lnTo>
                  <a:pt x="3389" y="962"/>
                </a:lnTo>
                <a:lnTo>
                  <a:pt x="3360" y="1003"/>
                </a:lnTo>
                <a:lnTo>
                  <a:pt x="3328" y="1040"/>
                </a:lnTo>
                <a:lnTo>
                  <a:pt x="3175" y="1192"/>
                </a:lnTo>
                <a:lnTo>
                  <a:pt x="2259" y="279"/>
                </a:lnTo>
                <a:lnTo>
                  <a:pt x="2411" y="127"/>
                </a:lnTo>
                <a:lnTo>
                  <a:pt x="2449" y="93"/>
                </a:lnTo>
                <a:lnTo>
                  <a:pt x="2490" y="65"/>
                </a:lnTo>
                <a:lnTo>
                  <a:pt x="2532" y="42"/>
                </a:lnTo>
                <a:lnTo>
                  <a:pt x="2577" y="23"/>
                </a:lnTo>
                <a:lnTo>
                  <a:pt x="2623" y="11"/>
                </a:lnTo>
                <a:lnTo>
                  <a:pt x="2669" y="3"/>
                </a:lnTo>
                <a:lnTo>
                  <a:pt x="2717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/>
          <p:cNvSpPr>
            <a:spLocks noEditPoints="1"/>
          </p:cNvSpPr>
          <p:nvPr/>
        </p:nvSpPr>
        <p:spPr bwMode="auto">
          <a:xfrm>
            <a:off x="5948486" y="4087968"/>
            <a:ext cx="809625" cy="809625"/>
          </a:xfrm>
          <a:custGeom>
            <a:avLst/>
            <a:gdLst>
              <a:gd name="T0" fmla="*/ 917 w 3568"/>
              <a:gd name="T1" fmla="*/ 2271 h 3566"/>
              <a:gd name="T2" fmla="*/ 904 w 3568"/>
              <a:gd name="T3" fmla="*/ 2390 h 3566"/>
              <a:gd name="T4" fmla="*/ 1003 w 3568"/>
              <a:gd name="T5" fmla="*/ 2452 h 3566"/>
              <a:gd name="T6" fmla="*/ 1103 w 3568"/>
              <a:gd name="T7" fmla="*/ 2390 h 3566"/>
              <a:gd name="T8" fmla="*/ 1090 w 3568"/>
              <a:gd name="T9" fmla="*/ 2271 h 3566"/>
              <a:gd name="T10" fmla="*/ 2564 w 3568"/>
              <a:gd name="T11" fmla="*/ 2006 h 3566"/>
              <a:gd name="T12" fmla="*/ 2463 w 3568"/>
              <a:gd name="T13" fmla="*/ 2069 h 3566"/>
              <a:gd name="T14" fmla="*/ 2478 w 3568"/>
              <a:gd name="T15" fmla="*/ 2187 h 3566"/>
              <a:gd name="T16" fmla="*/ 2589 w 3568"/>
              <a:gd name="T17" fmla="*/ 2226 h 3566"/>
              <a:gd name="T18" fmla="*/ 2673 w 3568"/>
              <a:gd name="T19" fmla="*/ 2143 h 3566"/>
              <a:gd name="T20" fmla="*/ 2634 w 3568"/>
              <a:gd name="T21" fmla="*/ 2031 h 3566"/>
              <a:gd name="T22" fmla="*/ 1647 w 3568"/>
              <a:gd name="T23" fmla="*/ 1340 h 3566"/>
              <a:gd name="T24" fmla="*/ 1564 w 3568"/>
              <a:gd name="T25" fmla="*/ 1424 h 3566"/>
              <a:gd name="T26" fmla="*/ 1602 w 3568"/>
              <a:gd name="T27" fmla="*/ 1536 h 3566"/>
              <a:gd name="T28" fmla="*/ 1721 w 3568"/>
              <a:gd name="T29" fmla="*/ 1550 h 3566"/>
              <a:gd name="T30" fmla="*/ 1783 w 3568"/>
              <a:gd name="T31" fmla="*/ 1449 h 3566"/>
              <a:gd name="T32" fmla="*/ 1721 w 3568"/>
              <a:gd name="T33" fmla="*/ 1349 h 3566"/>
              <a:gd name="T34" fmla="*/ 3184 w 3568"/>
              <a:gd name="T35" fmla="*/ 680 h 3566"/>
              <a:gd name="T36" fmla="*/ 3122 w 3568"/>
              <a:gd name="T37" fmla="*/ 781 h 3566"/>
              <a:gd name="T38" fmla="*/ 3184 w 3568"/>
              <a:gd name="T39" fmla="*/ 881 h 3566"/>
              <a:gd name="T40" fmla="*/ 3303 w 3568"/>
              <a:gd name="T41" fmla="*/ 868 h 3566"/>
              <a:gd name="T42" fmla="*/ 3342 w 3568"/>
              <a:gd name="T43" fmla="*/ 755 h 3566"/>
              <a:gd name="T44" fmla="*/ 3259 w 3568"/>
              <a:gd name="T45" fmla="*/ 672 h 3566"/>
              <a:gd name="T46" fmla="*/ 3363 w 3568"/>
              <a:gd name="T47" fmla="*/ 473 h 3566"/>
              <a:gd name="T48" fmla="*/ 3522 w 3568"/>
              <a:gd name="T49" fmla="*/ 612 h 3566"/>
              <a:gd name="T50" fmla="*/ 3564 w 3568"/>
              <a:gd name="T51" fmla="*/ 825 h 3566"/>
              <a:gd name="T52" fmla="*/ 3469 w 3568"/>
              <a:gd name="T53" fmla="*/ 1017 h 3566"/>
              <a:gd name="T54" fmla="*/ 3278 w 3568"/>
              <a:gd name="T55" fmla="*/ 1112 h 3566"/>
              <a:gd name="T56" fmla="*/ 2832 w 3568"/>
              <a:gd name="T57" fmla="*/ 1918 h 3566"/>
              <a:gd name="T58" fmla="*/ 2898 w 3568"/>
              <a:gd name="T59" fmla="*/ 2118 h 3566"/>
              <a:gd name="T60" fmla="*/ 2829 w 3568"/>
              <a:gd name="T61" fmla="*/ 2322 h 3566"/>
              <a:gd name="T62" fmla="*/ 2653 w 3568"/>
              <a:gd name="T63" fmla="*/ 2440 h 3566"/>
              <a:gd name="T64" fmla="*/ 2434 w 3568"/>
              <a:gd name="T65" fmla="*/ 2426 h 3566"/>
              <a:gd name="T66" fmla="*/ 2276 w 3568"/>
              <a:gd name="T67" fmla="*/ 2286 h 3566"/>
              <a:gd name="T68" fmla="*/ 2231 w 3568"/>
              <a:gd name="T69" fmla="*/ 2084 h 3566"/>
              <a:gd name="T70" fmla="*/ 1789 w 3568"/>
              <a:gd name="T71" fmla="*/ 1762 h 3566"/>
              <a:gd name="T72" fmla="*/ 1605 w 3568"/>
              <a:gd name="T73" fmla="*/ 1775 h 3566"/>
              <a:gd name="T74" fmla="*/ 1328 w 3568"/>
              <a:gd name="T75" fmla="*/ 2261 h 3566"/>
              <a:gd name="T76" fmla="*/ 1311 w 3568"/>
              <a:gd name="T77" fmla="*/ 2470 h 3566"/>
              <a:gd name="T78" fmla="*/ 1173 w 3568"/>
              <a:gd name="T79" fmla="*/ 2630 h 3566"/>
              <a:gd name="T80" fmla="*/ 958 w 3568"/>
              <a:gd name="T81" fmla="*/ 2672 h 3566"/>
              <a:gd name="T82" fmla="*/ 767 w 3568"/>
              <a:gd name="T83" fmla="*/ 2576 h 3566"/>
              <a:gd name="T84" fmla="*/ 671 w 3568"/>
              <a:gd name="T85" fmla="*/ 2386 h 3566"/>
              <a:gd name="T86" fmla="*/ 715 w 3568"/>
              <a:gd name="T87" fmla="*/ 2172 h 3566"/>
              <a:gd name="T88" fmla="*/ 873 w 3568"/>
              <a:gd name="T89" fmla="*/ 2032 h 3566"/>
              <a:gd name="T90" fmla="*/ 1071 w 3568"/>
              <a:gd name="T91" fmla="*/ 2014 h 3566"/>
              <a:gd name="T92" fmla="*/ 1347 w 3568"/>
              <a:gd name="T93" fmla="*/ 1529 h 3566"/>
              <a:gd name="T94" fmla="*/ 1365 w 3568"/>
              <a:gd name="T95" fmla="*/ 1319 h 3566"/>
              <a:gd name="T96" fmla="*/ 1503 w 3568"/>
              <a:gd name="T97" fmla="*/ 1160 h 3566"/>
              <a:gd name="T98" fmla="*/ 1717 w 3568"/>
              <a:gd name="T99" fmla="*/ 1118 h 3566"/>
              <a:gd name="T100" fmla="*/ 1909 w 3568"/>
              <a:gd name="T101" fmla="*/ 1212 h 3566"/>
              <a:gd name="T102" fmla="*/ 2003 w 3568"/>
              <a:gd name="T103" fmla="*/ 1403 h 3566"/>
              <a:gd name="T104" fmla="*/ 2379 w 3568"/>
              <a:gd name="T105" fmla="*/ 1839 h 3566"/>
              <a:gd name="T106" fmla="*/ 2564 w 3568"/>
              <a:gd name="T107" fmla="*/ 1784 h 3566"/>
              <a:gd name="T108" fmla="*/ 2943 w 3568"/>
              <a:gd name="T109" fmla="*/ 946 h 3566"/>
              <a:gd name="T110" fmla="*/ 2902 w 3568"/>
              <a:gd name="T111" fmla="*/ 735 h 3566"/>
              <a:gd name="T112" fmla="*/ 2996 w 3568"/>
              <a:gd name="T113" fmla="*/ 545 h 3566"/>
              <a:gd name="T114" fmla="*/ 3188 w 3568"/>
              <a:gd name="T115" fmla="*/ 449 h 3566"/>
              <a:gd name="T116" fmla="*/ 446 w 3568"/>
              <a:gd name="T117" fmla="*/ 669 h 3566"/>
              <a:gd name="T118" fmla="*/ 446 w 3568"/>
              <a:gd name="T119" fmla="*/ 1561 h 3566"/>
              <a:gd name="T120" fmla="*/ 223 w 3568"/>
              <a:gd name="T121" fmla="*/ 2230 h 3566"/>
              <a:gd name="T122" fmla="*/ 223 w 3568"/>
              <a:gd name="T123" fmla="*/ 3343 h 3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568" h="3566">
                <a:moveTo>
                  <a:pt x="1003" y="2230"/>
                </a:moveTo>
                <a:lnTo>
                  <a:pt x="977" y="2232"/>
                </a:lnTo>
                <a:lnTo>
                  <a:pt x="955" y="2240"/>
                </a:lnTo>
                <a:lnTo>
                  <a:pt x="934" y="2253"/>
                </a:lnTo>
                <a:lnTo>
                  <a:pt x="917" y="2271"/>
                </a:lnTo>
                <a:lnTo>
                  <a:pt x="904" y="2291"/>
                </a:lnTo>
                <a:lnTo>
                  <a:pt x="895" y="2315"/>
                </a:lnTo>
                <a:lnTo>
                  <a:pt x="892" y="2340"/>
                </a:lnTo>
                <a:lnTo>
                  <a:pt x="895" y="2366"/>
                </a:lnTo>
                <a:lnTo>
                  <a:pt x="904" y="2390"/>
                </a:lnTo>
                <a:lnTo>
                  <a:pt x="917" y="2411"/>
                </a:lnTo>
                <a:lnTo>
                  <a:pt x="934" y="2428"/>
                </a:lnTo>
                <a:lnTo>
                  <a:pt x="955" y="2441"/>
                </a:lnTo>
                <a:lnTo>
                  <a:pt x="977" y="2450"/>
                </a:lnTo>
                <a:lnTo>
                  <a:pt x="1003" y="2452"/>
                </a:lnTo>
                <a:lnTo>
                  <a:pt x="1029" y="2450"/>
                </a:lnTo>
                <a:lnTo>
                  <a:pt x="1052" y="2441"/>
                </a:lnTo>
                <a:lnTo>
                  <a:pt x="1073" y="2428"/>
                </a:lnTo>
                <a:lnTo>
                  <a:pt x="1090" y="2411"/>
                </a:lnTo>
                <a:lnTo>
                  <a:pt x="1103" y="2390"/>
                </a:lnTo>
                <a:lnTo>
                  <a:pt x="1112" y="2366"/>
                </a:lnTo>
                <a:lnTo>
                  <a:pt x="1115" y="2340"/>
                </a:lnTo>
                <a:lnTo>
                  <a:pt x="1112" y="2315"/>
                </a:lnTo>
                <a:lnTo>
                  <a:pt x="1103" y="2291"/>
                </a:lnTo>
                <a:lnTo>
                  <a:pt x="1090" y="2271"/>
                </a:lnTo>
                <a:lnTo>
                  <a:pt x="1073" y="2253"/>
                </a:lnTo>
                <a:lnTo>
                  <a:pt x="1052" y="2240"/>
                </a:lnTo>
                <a:lnTo>
                  <a:pt x="1029" y="2232"/>
                </a:lnTo>
                <a:lnTo>
                  <a:pt x="1003" y="2230"/>
                </a:lnTo>
                <a:close/>
                <a:moveTo>
                  <a:pt x="2564" y="2006"/>
                </a:moveTo>
                <a:lnTo>
                  <a:pt x="2538" y="2009"/>
                </a:lnTo>
                <a:lnTo>
                  <a:pt x="2516" y="2018"/>
                </a:lnTo>
                <a:lnTo>
                  <a:pt x="2495" y="2031"/>
                </a:lnTo>
                <a:lnTo>
                  <a:pt x="2478" y="2048"/>
                </a:lnTo>
                <a:lnTo>
                  <a:pt x="2463" y="2069"/>
                </a:lnTo>
                <a:lnTo>
                  <a:pt x="2456" y="2092"/>
                </a:lnTo>
                <a:lnTo>
                  <a:pt x="2453" y="2118"/>
                </a:lnTo>
                <a:lnTo>
                  <a:pt x="2456" y="2143"/>
                </a:lnTo>
                <a:lnTo>
                  <a:pt x="2463" y="2167"/>
                </a:lnTo>
                <a:lnTo>
                  <a:pt x="2478" y="2187"/>
                </a:lnTo>
                <a:lnTo>
                  <a:pt x="2495" y="2205"/>
                </a:lnTo>
                <a:lnTo>
                  <a:pt x="2516" y="2218"/>
                </a:lnTo>
                <a:lnTo>
                  <a:pt x="2538" y="2226"/>
                </a:lnTo>
                <a:lnTo>
                  <a:pt x="2564" y="2230"/>
                </a:lnTo>
                <a:lnTo>
                  <a:pt x="2589" y="2226"/>
                </a:lnTo>
                <a:lnTo>
                  <a:pt x="2613" y="2218"/>
                </a:lnTo>
                <a:lnTo>
                  <a:pt x="2634" y="2205"/>
                </a:lnTo>
                <a:lnTo>
                  <a:pt x="2651" y="2187"/>
                </a:lnTo>
                <a:lnTo>
                  <a:pt x="2664" y="2167"/>
                </a:lnTo>
                <a:lnTo>
                  <a:pt x="2673" y="2143"/>
                </a:lnTo>
                <a:lnTo>
                  <a:pt x="2676" y="2118"/>
                </a:lnTo>
                <a:lnTo>
                  <a:pt x="2673" y="2092"/>
                </a:lnTo>
                <a:lnTo>
                  <a:pt x="2664" y="2069"/>
                </a:lnTo>
                <a:lnTo>
                  <a:pt x="2651" y="2048"/>
                </a:lnTo>
                <a:lnTo>
                  <a:pt x="2634" y="2031"/>
                </a:lnTo>
                <a:lnTo>
                  <a:pt x="2613" y="2018"/>
                </a:lnTo>
                <a:lnTo>
                  <a:pt x="2589" y="2009"/>
                </a:lnTo>
                <a:lnTo>
                  <a:pt x="2564" y="2006"/>
                </a:lnTo>
                <a:close/>
                <a:moveTo>
                  <a:pt x="1673" y="1338"/>
                </a:moveTo>
                <a:lnTo>
                  <a:pt x="1647" y="1340"/>
                </a:lnTo>
                <a:lnTo>
                  <a:pt x="1623" y="1349"/>
                </a:lnTo>
                <a:lnTo>
                  <a:pt x="1602" y="1362"/>
                </a:lnTo>
                <a:lnTo>
                  <a:pt x="1585" y="1379"/>
                </a:lnTo>
                <a:lnTo>
                  <a:pt x="1572" y="1400"/>
                </a:lnTo>
                <a:lnTo>
                  <a:pt x="1564" y="1424"/>
                </a:lnTo>
                <a:lnTo>
                  <a:pt x="1561" y="1449"/>
                </a:lnTo>
                <a:lnTo>
                  <a:pt x="1564" y="1475"/>
                </a:lnTo>
                <a:lnTo>
                  <a:pt x="1572" y="1498"/>
                </a:lnTo>
                <a:lnTo>
                  <a:pt x="1585" y="1519"/>
                </a:lnTo>
                <a:lnTo>
                  <a:pt x="1602" y="1536"/>
                </a:lnTo>
                <a:lnTo>
                  <a:pt x="1623" y="1550"/>
                </a:lnTo>
                <a:lnTo>
                  <a:pt x="1647" y="1557"/>
                </a:lnTo>
                <a:lnTo>
                  <a:pt x="1673" y="1561"/>
                </a:lnTo>
                <a:lnTo>
                  <a:pt x="1698" y="1557"/>
                </a:lnTo>
                <a:lnTo>
                  <a:pt x="1721" y="1550"/>
                </a:lnTo>
                <a:lnTo>
                  <a:pt x="1742" y="1536"/>
                </a:lnTo>
                <a:lnTo>
                  <a:pt x="1759" y="1519"/>
                </a:lnTo>
                <a:lnTo>
                  <a:pt x="1772" y="1498"/>
                </a:lnTo>
                <a:lnTo>
                  <a:pt x="1781" y="1475"/>
                </a:lnTo>
                <a:lnTo>
                  <a:pt x="1783" y="1449"/>
                </a:lnTo>
                <a:lnTo>
                  <a:pt x="1781" y="1424"/>
                </a:lnTo>
                <a:lnTo>
                  <a:pt x="1772" y="1400"/>
                </a:lnTo>
                <a:lnTo>
                  <a:pt x="1759" y="1379"/>
                </a:lnTo>
                <a:lnTo>
                  <a:pt x="1742" y="1362"/>
                </a:lnTo>
                <a:lnTo>
                  <a:pt x="1721" y="1349"/>
                </a:lnTo>
                <a:lnTo>
                  <a:pt x="1698" y="1340"/>
                </a:lnTo>
                <a:lnTo>
                  <a:pt x="1673" y="1338"/>
                </a:lnTo>
                <a:close/>
                <a:moveTo>
                  <a:pt x="3233" y="669"/>
                </a:moveTo>
                <a:lnTo>
                  <a:pt x="3208" y="672"/>
                </a:lnTo>
                <a:lnTo>
                  <a:pt x="3184" y="680"/>
                </a:lnTo>
                <a:lnTo>
                  <a:pt x="3163" y="693"/>
                </a:lnTo>
                <a:lnTo>
                  <a:pt x="3146" y="710"/>
                </a:lnTo>
                <a:lnTo>
                  <a:pt x="3133" y="731"/>
                </a:lnTo>
                <a:lnTo>
                  <a:pt x="3124" y="755"/>
                </a:lnTo>
                <a:lnTo>
                  <a:pt x="3122" y="781"/>
                </a:lnTo>
                <a:lnTo>
                  <a:pt x="3124" y="806"/>
                </a:lnTo>
                <a:lnTo>
                  <a:pt x="3133" y="830"/>
                </a:lnTo>
                <a:lnTo>
                  <a:pt x="3146" y="850"/>
                </a:lnTo>
                <a:lnTo>
                  <a:pt x="3163" y="868"/>
                </a:lnTo>
                <a:lnTo>
                  <a:pt x="3184" y="881"/>
                </a:lnTo>
                <a:lnTo>
                  <a:pt x="3208" y="889"/>
                </a:lnTo>
                <a:lnTo>
                  <a:pt x="3233" y="892"/>
                </a:lnTo>
                <a:lnTo>
                  <a:pt x="3259" y="889"/>
                </a:lnTo>
                <a:lnTo>
                  <a:pt x="3282" y="881"/>
                </a:lnTo>
                <a:lnTo>
                  <a:pt x="3303" y="868"/>
                </a:lnTo>
                <a:lnTo>
                  <a:pt x="3320" y="850"/>
                </a:lnTo>
                <a:lnTo>
                  <a:pt x="3333" y="830"/>
                </a:lnTo>
                <a:lnTo>
                  <a:pt x="3342" y="806"/>
                </a:lnTo>
                <a:lnTo>
                  <a:pt x="3344" y="781"/>
                </a:lnTo>
                <a:lnTo>
                  <a:pt x="3342" y="755"/>
                </a:lnTo>
                <a:lnTo>
                  <a:pt x="3333" y="731"/>
                </a:lnTo>
                <a:lnTo>
                  <a:pt x="3320" y="710"/>
                </a:lnTo>
                <a:lnTo>
                  <a:pt x="3303" y="693"/>
                </a:lnTo>
                <a:lnTo>
                  <a:pt x="3282" y="680"/>
                </a:lnTo>
                <a:lnTo>
                  <a:pt x="3259" y="672"/>
                </a:lnTo>
                <a:lnTo>
                  <a:pt x="3233" y="669"/>
                </a:lnTo>
                <a:close/>
                <a:moveTo>
                  <a:pt x="3233" y="446"/>
                </a:moveTo>
                <a:lnTo>
                  <a:pt x="3278" y="449"/>
                </a:lnTo>
                <a:lnTo>
                  <a:pt x="3322" y="458"/>
                </a:lnTo>
                <a:lnTo>
                  <a:pt x="3363" y="473"/>
                </a:lnTo>
                <a:lnTo>
                  <a:pt x="3402" y="491"/>
                </a:lnTo>
                <a:lnTo>
                  <a:pt x="3438" y="516"/>
                </a:lnTo>
                <a:lnTo>
                  <a:pt x="3469" y="545"/>
                </a:lnTo>
                <a:lnTo>
                  <a:pt x="3498" y="576"/>
                </a:lnTo>
                <a:lnTo>
                  <a:pt x="3522" y="612"/>
                </a:lnTo>
                <a:lnTo>
                  <a:pt x="3542" y="651"/>
                </a:lnTo>
                <a:lnTo>
                  <a:pt x="3556" y="692"/>
                </a:lnTo>
                <a:lnTo>
                  <a:pt x="3564" y="735"/>
                </a:lnTo>
                <a:lnTo>
                  <a:pt x="3568" y="781"/>
                </a:lnTo>
                <a:lnTo>
                  <a:pt x="3564" y="825"/>
                </a:lnTo>
                <a:lnTo>
                  <a:pt x="3556" y="870"/>
                </a:lnTo>
                <a:lnTo>
                  <a:pt x="3542" y="911"/>
                </a:lnTo>
                <a:lnTo>
                  <a:pt x="3522" y="949"/>
                </a:lnTo>
                <a:lnTo>
                  <a:pt x="3498" y="985"/>
                </a:lnTo>
                <a:lnTo>
                  <a:pt x="3469" y="1017"/>
                </a:lnTo>
                <a:lnTo>
                  <a:pt x="3438" y="1045"/>
                </a:lnTo>
                <a:lnTo>
                  <a:pt x="3402" y="1069"/>
                </a:lnTo>
                <a:lnTo>
                  <a:pt x="3363" y="1089"/>
                </a:lnTo>
                <a:lnTo>
                  <a:pt x="3322" y="1103"/>
                </a:lnTo>
                <a:lnTo>
                  <a:pt x="3278" y="1112"/>
                </a:lnTo>
                <a:lnTo>
                  <a:pt x="3233" y="1115"/>
                </a:lnTo>
                <a:lnTo>
                  <a:pt x="3213" y="1114"/>
                </a:lnTo>
                <a:lnTo>
                  <a:pt x="3192" y="1111"/>
                </a:lnTo>
                <a:lnTo>
                  <a:pt x="2805" y="1886"/>
                </a:lnTo>
                <a:lnTo>
                  <a:pt x="2832" y="1918"/>
                </a:lnTo>
                <a:lnTo>
                  <a:pt x="2855" y="1953"/>
                </a:lnTo>
                <a:lnTo>
                  <a:pt x="2873" y="1991"/>
                </a:lnTo>
                <a:lnTo>
                  <a:pt x="2888" y="2031"/>
                </a:lnTo>
                <a:lnTo>
                  <a:pt x="2895" y="2073"/>
                </a:lnTo>
                <a:lnTo>
                  <a:pt x="2898" y="2118"/>
                </a:lnTo>
                <a:lnTo>
                  <a:pt x="2895" y="2163"/>
                </a:lnTo>
                <a:lnTo>
                  <a:pt x="2887" y="2207"/>
                </a:lnTo>
                <a:lnTo>
                  <a:pt x="2872" y="2248"/>
                </a:lnTo>
                <a:lnTo>
                  <a:pt x="2853" y="2286"/>
                </a:lnTo>
                <a:lnTo>
                  <a:pt x="2829" y="2322"/>
                </a:lnTo>
                <a:lnTo>
                  <a:pt x="2801" y="2354"/>
                </a:lnTo>
                <a:lnTo>
                  <a:pt x="2768" y="2382"/>
                </a:lnTo>
                <a:lnTo>
                  <a:pt x="2732" y="2406"/>
                </a:lnTo>
                <a:lnTo>
                  <a:pt x="2695" y="2426"/>
                </a:lnTo>
                <a:lnTo>
                  <a:pt x="2653" y="2440"/>
                </a:lnTo>
                <a:lnTo>
                  <a:pt x="2610" y="2449"/>
                </a:lnTo>
                <a:lnTo>
                  <a:pt x="2564" y="2452"/>
                </a:lnTo>
                <a:lnTo>
                  <a:pt x="2519" y="2449"/>
                </a:lnTo>
                <a:lnTo>
                  <a:pt x="2475" y="2440"/>
                </a:lnTo>
                <a:lnTo>
                  <a:pt x="2434" y="2426"/>
                </a:lnTo>
                <a:lnTo>
                  <a:pt x="2395" y="2406"/>
                </a:lnTo>
                <a:lnTo>
                  <a:pt x="2359" y="2382"/>
                </a:lnTo>
                <a:lnTo>
                  <a:pt x="2328" y="2354"/>
                </a:lnTo>
                <a:lnTo>
                  <a:pt x="2300" y="2322"/>
                </a:lnTo>
                <a:lnTo>
                  <a:pt x="2276" y="2286"/>
                </a:lnTo>
                <a:lnTo>
                  <a:pt x="2256" y="2248"/>
                </a:lnTo>
                <a:lnTo>
                  <a:pt x="2242" y="2207"/>
                </a:lnTo>
                <a:lnTo>
                  <a:pt x="2232" y="2163"/>
                </a:lnTo>
                <a:lnTo>
                  <a:pt x="2229" y="2118"/>
                </a:lnTo>
                <a:lnTo>
                  <a:pt x="2231" y="2084"/>
                </a:lnTo>
                <a:lnTo>
                  <a:pt x="2238" y="2051"/>
                </a:lnTo>
                <a:lnTo>
                  <a:pt x="2246" y="2019"/>
                </a:lnTo>
                <a:lnTo>
                  <a:pt x="1857" y="1727"/>
                </a:lnTo>
                <a:lnTo>
                  <a:pt x="1825" y="1747"/>
                </a:lnTo>
                <a:lnTo>
                  <a:pt x="1789" y="1762"/>
                </a:lnTo>
                <a:lnTo>
                  <a:pt x="1752" y="1774"/>
                </a:lnTo>
                <a:lnTo>
                  <a:pt x="1713" y="1781"/>
                </a:lnTo>
                <a:lnTo>
                  <a:pt x="1673" y="1784"/>
                </a:lnTo>
                <a:lnTo>
                  <a:pt x="1638" y="1782"/>
                </a:lnTo>
                <a:lnTo>
                  <a:pt x="1605" y="1775"/>
                </a:lnTo>
                <a:lnTo>
                  <a:pt x="1573" y="1767"/>
                </a:lnTo>
                <a:lnTo>
                  <a:pt x="1282" y="2156"/>
                </a:lnTo>
                <a:lnTo>
                  <a:pt x="1301" y="2188"/>
                </a:lnTo>
                <a:lnTo>
                  <a:pt x="1317" y="2224"/>
                </a:lnTo>
                <a:lnTo>
                  <a:pt x="1328" y="2261"/>
                </a:lnTo>
                <a:lnTo>
                  <a:pt x="1335" y="2300"/>
                </a:lnTo>
                <a:lnTo>
                  <a:pt x="1337" y="2340"/>
                </a:lnTo>
                <a:lnTo>
                  <a:pt x="1335" y="2386"/>
                </a:lnTo>
                <a:lnTo>
                  <a:pt x="1326" y="2429"/>
                </a:lnTo>
                <a:lnTo>
                  <a:pt x="1311" y="2470"/>
                </a:lnTo>
                <a:lnTo>
                  <a:pt x="1292" y="2509"/>
                </a:lnTo>
                <a:lnTo>
                  <a:pt x="1268" y="2545"/>
                </a:lnTo>
                <a:lnTo>
                  <a:pt x="1240" y="2576"/>
                </a:lnTo>
                <a:lnTo>
                  <a:pt x="1207" y="2606"/>
                </a:lnTo>
                <a:lnTo>
                  <a:pt x="1173" y="2630"/>
                </a:lnTo>
                <a:lnTo>
                  <a:pt x="1134" y="2649"/>
                </a:lnTo>
                <a:lnTo>
                  <a:pt x="1092" y="2663"/>
                </a:lnTo>
                <a:lnTo>
                  <a:pt x="1049" y="2672"/>
                </a:lnTo>
                <a:lnTo>
                  <a:pt x="1003" y="2675"/>
                </a:lnTo>
                <a:lnTo>
                  <a:pt x="958" y="2672"/>
                </a:lnTo>
                <a:lnTo>
                  <a:pt x="914" y="2663"/>
                </a:lnTo>
                <a:lnTo>
                  <a:pt x="873" y="2649"/>
                </a:lnTo>
                <a:lnTo>
                  <a:pt x="834" y="2630"/>
                </a:lnTo>
                <a:lnTo>
                  <a:pt x="799" y="2606"/>
                </a:lnTo>
                <a:lnTo>
                  <a:pt x="767" y="2576"/>
                </a:lnTo>
                <a:lnTo>
                  <a:pt x="739" y="2545"/>
                </a:lnTo>
                <a:lnTo>
                  <a:pt x="715" y="2509"/>
                </a:lnTo>
                <a:lnTo>
                  <a:pt x="695" y="2470"/>
                </a:lnTo>
                <a:lnTo>
                  <a:pt x="681" y="2429"/>
                </a:lnTo>
                <a:lnTo>
                  <a:pt x="671" y="2386"/>
                </a:lnTo>
                <a:lnTo>
                  <a:pt x="669" y="2340"/>
                </a:lnTo>
                <a:lnTo>
                  <a:pt x="671" y="2296"/>
                </a:lnTo>
                <a:lnTo>
                  <a:pt x="681" y="2252"/>
                </a:lnTo>
                <a:lnTo>
                  <a:pt x="695" y="2210"/>
                </a:lnTo>
                <a:lnTo>
                  <a:pt x="715" y="2172"/>
                </a:lnTo>
                <a:lnTo>
                  <a:pt x="739" y="2136"/>
                </a:lnTo>
                <a:lnTo>
                  <a:pt x="767" y="2104"/>
                </a:lnTo>
                <a:lnTo>
                  <a:pt x="799" y="2076"/>
                </a:lnTo>
                <a:lnTo>
                  <a:pt x="834" y="2052"/>
                </a:lnTo>
                <a:lnTo>
                  <a:pt x="873" y="2032"/>
                </a:lnTo>
                <a:lnTo>
                  <a:pt x="914" y="2018"/>
                </a:lnTo>
                <a:lnTo>
                  <a:pt x="958" y="2009"/>
                </a:lnTo>
                <a:lnTo>
                  <a:pt x="1003" y="2006"/>
                </a:lnTo>
                <a:lnTo>
                  <a:pt x="1037" y="2008"/>
                </a:lnTo>
                <a:lnTo>
                  <a:pt x="1071" y="2014"/>
                </a:lnTo>
                <a:lnTo>
                  <a:pt x="1102" y="2022"/>
                </a:lnTo>
                <a:lnTo>
                  <a:pt x="1394" y="1634"/>
                </a:lnTo>
                <a:lnTo>
                  <a:pt x="1374" y="1601"/>
                </a:lnTo>
                <a:lnTo>
                  <a:pt x="1359" y="1566"/>
                </a:lnTo>
                <a:lnTo>
                  <a:pt x="1347" y="1529"/>
                </a:lnTo>
                <a:lnTo>
                  <a:pt x="1341" y="1490"/>
                </a:lnTo>
                <a:lnTo>
                  <a:pt x="1337" y="1449"/>
                </a:lnTo>
                <a:lnTo>
                  <a:pt x="1341" y="1403"/>
                </a:lnTo>
                <a:lnTo>
                  <a:pt x="1349" y="1360"/>
                </a:lnTo>
                <a:lnTo>
                  <a:pt x="1365" y="1319"/>
                </a:lnTo>
                <a:lnTo>
                  <a:pt x="1383" y="1281"/>
                </a:lnTo>
                <a:lnTo>
                  <a:pt x="1408" y="1245"/>
                </a:lnTo>
                <a:lnTo>
                  <a:pt x="1436" y="1212"/>
                </a:lnTo>
                <a:lnTo>
                  <a:pt x="1468" y="1184"/>
                </a:lnTo>
                <a:lnTo>
                  <a:pt x="1503" y="1160"/>
                </a:lnTo>
                <a:lnTo>
                  <a:pt x="1542" y="1141"/>
                </a:lnTo>
                <a:lnTo>
                  <a:pt x="1584" y="1127"/>
                </a:lnTo>
                <a:lnTo>
                  <a:pt x="1627" y="1118"/>
                </a:lnTo>
                <a:lnTo>
                  <a:pt x="1673" y="1115"/>
                </a:lnTo>
                <a:lnTo>
                  <a:pt x="1717" y="1118"/>
                </a:lnTo>
                <a:lnTo>
                  <a:pt x="1762" y="1127"/>
                </a:lnTo>
                <a:lnTo>
                  <a:pt x="1803" y="1141"/>
                </a:lnTo>
                <a:lnTo>
                  <a:pt x="1841" y="1160"/>
                </a:lnTo>
                <a:lnTo>
                  <a:pt x="1877" y="1184"/>
                </a:lnTo>
                <a:lnTo>
                  <a:pt x="1909" y="1212"/>
                </a:lnTo>
                <a:lnTo>
                  <a:pt x="1937" y="1245"/>
                </a:lnTo>
                <a:lnTo>
                  <a:pt x="1961" y="1281"/>
                </a:lnTo>
                <a:lnTo>
                  <a:pt x="1981" y="1319"/>
                </a:lnTo>
                <a:lnTo>
                  <a:pt x="1995" y="1360"/>
                </a:lnTo>
                <a:lnTo>
                  <a:pt x="2003" y="1403"/>
                </a:lnTo>
                <a:lnTo>
                  <a:pt x="2007" y="1449"/>
                </a:lnTo>
                <a:lnTo>
                  <a:pt x="2005" y="1484"/>
                </a:lnTo>
                <a:lnTo>
                  <a:pt x="1999" y="1516"/>
                </a:lnTo>
                <a:lnTo>
                  <a:pt x="1990" y="1549"/>
                </a:lnTo>
                <a:lnTo>
                  <a:pt x="2379" y="1839"/>
                </a:lnTo>
                <a:lnTo>
                  <a:pt x="2411" y="1821"/>
                </a:lnTo>
                <a:lnTo>
                  <a:pt x="2447" y="1804"/>
                </a:lnTo>
                <a:lnTo>
                  <a:pt x="2484" y="1793"/>
                </a:lnTo>
                <a:lnTo>
                  <a:pt x="2523" y="1785"/>
                </a:lnTo>
                <a:lnTo>
                  <a:pt x="2564" y="1784"/>
                </a:lnTo>
                <a:lnTo>
                  <a:pt x="2585" y="1785"/>
                </a:lnTo>
                <a:lnTo>
                  <a:pt x="2604" y="1787"/>
                </a:lnTo>
                <a:lnTo>
                  <a:pt x="2993" y="1012"/>
                </a:lnTo>
                <a:lnTo>
                  <a:pt x="2966" y="980"/>
                </a:lnTo>
                <a:lnTo>
                  <a:pt x="2943" y="946"/>
                </a:lnTo>
                <a:lnTo>
                  <a:pt x="2923" y="908"/>
                </a:lnTo>
                <a:lnTo>
                  <a:pt x="2910" y="868"/>
                </a:lnTo>
                <a:lnTo>
                  <a:pt x="2902" y="824"/>
                </a:lnTo>
                <a:lnTo>
                  <a:pt x="2898" y="781"/>
                </a:lnTo>
                <a:lnTo>
                  <a:pt x="2902" y="735"/>
                </a:lnTo>
                <a:lnTo>
                  <a:pt x="2910" y="692"/>
                </a:lnTo>
                <a:lnTo>
                  <a:pt x="2924" y="651"/>
                </a:lnTo>
                <a:lnTo>
                  <a:pt x="2944" y="612"/>
                </a:lnTo>
                <a:lnTo>
                  <a:pt x="2968" y="576"/>
                </a:lnTo>
                <a:lnTo>
                  <a:pt x="2996" y="545"/>
                </a:lnTo>
                <a:lnTo>
                  <a:pt x="3029" y="516"/>
                </a:lnTo>
                <a:lnTo>
                  <a:pt x="3064" y="491"/>
                </a:lnTo>
                <a:lnTo>
                  <a:pt x="3102" y="473"/>
                </a:lnTo>
                <a:lnTo>
                  <a:pt x="3145" y="458"/>
                </a:lnTo>
                <a:lnTo>
                  <a:pt x="3188" y="449"/>
                </a:lnTo>
                <a:lnTo>
                  <a:pt x="3233" y="446"/>
                </a:lnTo>
                <a:close/>
                <a:moveTo>
                  <a:pt x="0" y="0"/>
                </a:moveTo>
                <a:lnTo>
                  <a:pt x="223" y="0"/>
                </a:lnTo>
                <a:lnTo>
                  <a:pt x="223" y="669"/>
                </a:lnTo>
                <a:lnTo>
                  <a:pt x="446" y="669"/>
                </a:lnTo>
                <a:lnTo>
                  <a:pt x="446" y="892"/>
                </a:lnTo>
                <a:lnTo>
                  <a:pt x="223" y="892"/>
                </a:lnTo>
                <a:lnTo>
                  <a:pt x="223" y="1338"/>
                </a:lnTo>
                <a:lnTo>
                  <a:pt x="446" y="1338"/>
                </a:lnTo>
                <a:lnTo>
                  <a:pt x="446" y="1561"/>
                </a:lnTo>
                <a:lnTo>
                  <a:pt x="223" y="1561"/>
                </a:lnTo>
                <a:lnTo>
                  <a:pt x="223" y="2006"/>
                </a:lnTo>
                <a:lnTo>
                  <a:pt x="446" y="2006"/>
                </a:lnTo>
                <a:lnTo>
                  <a:pt x="446" y="2230"/>
                </a:lnTo>
                <a:lnTo>
                  <a:pt x="223" y="2230"/>
                </a:lnTo>
                <a:lnTo>
                  <a:pt x="223" y="2675"/>
                </a:lnTo>
                <a:lnTo>
                  <a:pt x="446" y="2675"/>
                </a:lnTo>
                <a:lnTo>
                  <a:pt x="446" y="2897"/>
                </a:lnTo>
                <a:lnTo>
                  <a:pt x="223" y="2897"/>
                </a:lnTo>
                <a:lnTo>
                  <a:pt x="223" y="3343"/>
                </a:lnTo>
                <a:lnTo>
                  <a:pt x="3568" y="3343"/>
                </a:lnTo>
                <a:lnTo>
                  <a:pt x="3568" y="3566"/>
                </a:lnTo>
                <a:lnTo>
                  <a:pt x="0" y="356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1"/>
          <p:cNvSpPr>
            <a:spLocks noEditPoints="1"/>
          </p:cNvSpPr>
          <p:nvPr/>
        </p:nvSpPr>
        <p:spPr bwMode="auto">
          <a:xfrm>
            <a:off x="4486559" y="3787017"/>
            <a:ext cx="731520" cy="731520"/>
          </a:xfrm>
          <a:custGeom>
            <a:avLst/>
            <a:gdLst>
              <a:gd name="T0" fmla="*/ 1724 w 3418"/>
              <a:gd name="T1" fmla="*/ 2239 h 3416"/>
              <a:gd name="T2" fmla="*/ 1531 w 3418"/>
              <a:gd name="T3" fmla="*/ 2405 h 3416"/>
              <a:gd name="T4" fmla="*/ 1333 w 3418"/>
              <a:gd name="T5" fmla="*/ 2568 h 3416"/>
              <a:gd name="T6" fmla="*/ 1137 w 3418"/>
              <a:gd name="T7" fmla="*/ 2727 h 3416"/>
              <a:gd name="T8" fmla="*/ 945 w 3418"/>
              <a:gd name="T9" fmla="*/ 2878 h 3416"/>
              <a:gd name="T10" fmla="*/ 761 w 3418"/>
              <a:gd name="T11" fmla="*/ 3016 h 3416"/>
              <a:gd name="T12" fmla="*/ 588 w 3418"/>
              <a:gd name="T13" fmla="*/ 3139 h 3416"/>
              <a:gd name="T14" fmla="*/ 431 w 3418"/>
              <a:gd name="T15" fmla="*/ 3243 h 3416"/>
              <a:gd name="T16" fmla="*/ 292 w 3418"/>
              <a:gd name="T17" fmla="*/ 3326 h 3416"/>
              <a:gd name="T18" fmla="*/ 177 w 3418"/>
              <a:gd name="T19" fmla="*/ 3384 h 3416"/>
              <a:gd name="T20" fmla="*/ 87 w 3418"/>
              <a:gd name="T21" fmla="*/ 3413 h 3416"/>
              <a:gd name="T22" fmla="*/ 27 w 3418"/>
              <a:gd name="T23" fmla="*/ 3409 h 3416"/>
              <a:gd name="T24" fmla="*/ 1 w 3418"/>
              <a:gd name="T25" fmla="*/ 3372 h 3416"/>
              <a:gd name="T26" fmla="*/ 9 w 3418"/>
              <a:gd name="T27" fmla="*/ 3303 h 3416"/>
              <a:gd name="T28" fmla="*/ 48 w 3418"/>
              <a:gd name="T29" fmla="*/ 3204 h 3416"/>
              <a:gd name="T30" fmla="*/ 114 w 3418"/>
              <a:gd name="T31" fmla="*/ 3079 h 3416"/>
              <a:gd name="T32" fmla="*/ 205 w 3418"/>
              <a:gd name="T33" fmla="*/ 2935 h 3416"/>
              <a:gd name="T34" fmla="*/ 316 w 3418"/>
              <a:gd name="T35" fmla="*/ 2772 h 3416"/>
              <a:gd name="T36" fmla="*/ 445 w 3418"/>
              <a:gd name="T37" fmla="*/ 2595 h 3416"/>
              <a:gd name="T38" fmla="*/ 587 w 3418"/>
              <a:gd name="T39" fmla="*/ 2407 h 3416"/>
              <a:gd name="T40" fmla="*/ 741 w 3418"/>
              <a:gd name="T41" fmla="*/ 2214 h 3416"/>
              <a:gd name="T42" fmla="*/ 901 w 3418"/>
              <a:gd name="T43" fmla="*/ 2017 h 3416"/>
              <a:gd name="T44" fmla="*/ 1066 w 3418"/>
              <a:gd name="T45" fmla="*/ 1821 h 3416"/>
              <a:gd name="T46" fmla="*/ 1231 w 3418"/>
              <a:gd name="T47" fmla="*/ 1630 h 3416"/>
              <a:gd name="T48" fmla="*/ 3418 w 3418"/>
              <a:gd name="T49" fmla="*/ 297 h 3416"/>
              <a:gd name="T50" fmla="*/ 3225 w 3418"/>
              <a:gd name="T51" fmla="*/ 551 h 3416"/>
              <a:gd name="T52" fmla="*/ 3203 w 3418"/>
              <a:gd name="T53" fmla="*/ 653 h 3416"/>
              <a:gd name="T54" fmla="*/ 3146 w 3418"/>
              <a:gd name="T55" fmla="*/ 777 h 3416"/>
              <a:gd name="T56" fmla="*/ 3347 w 3418"/>
              <a:gd name="T57" fmla="*/ 1132 h 3416"/>
              <a:gd name="T58" fmla="*/ 3377 w 3418"/>
              <a:gd name="T59" fmla="*/ 1196 h 3416"/>
              <a:gd name="T60" fmla="*/ 3362 w 3418"/>
              <a:gd name="T61" fmla="*/ 1264 h 3416"/>
              <a:gd name="T62" fmla="*/ 2724 w 3418"/>
              <a:gd name="T63" fmla="*/ 1903 h 3416"/>
              <a:gd name="T64" fmla="*/ 2655 w 3418"/>
              <a:gd name="T65" fmla="*/ 1917 h 3416"/>
              <a:gd name="T66" fmla="*/ 2592 w 3418"/>
              <a:gd name="T67" fmla="*/ 1887 h 3416"/>
              <a:gd name="T68" fmla="*/ 2561 w 3418"/>
              <a:gd name="T69" fmla="*/ 1824 h 3416"/>
              <a:gd name="T70" fmla="*/ 2576 w 3418"/>
              <a:gd name="T71" fmla="*/ 1755 h 3416"/>
              <a:gd name="T72" fmla="*/ 2956 w 3418"/>
              <a:gd name="T73" fmla="*/ 1045 h 3416"/>
              <a:gd name="T74" fmla="*/ 2828 w 3418"/>
              <a:gd name="T75" fmla="*/ 1192 h 3416"/>
              <a:gd name="T76" fmla="*/ 2668 w 3418"/>
              <a:gd name="T77" fmla="*/ 1358 h 3416"/>
              <a:gd name="T78" fmla="*/ 2485 w 3418"/>
              <a:gd name="T79" fmla="*/ 1536 h 3416"/>
              <a:gd name="T80" fmla="*/ 2273 w 3418"/>
              <a:gd name="T81" fmla="*/ 1731 h 3416"/>
              <a:gd name="T82" fmla="*/ 2040 w 3418"/>
              <a:gd name="T83" fmla="*/ 1939 h 3416"/>
              <a:gd name="T84" fmla="*/ 1622 w 3418"/>
              <a:gd name="T85" fmla="*/ 1225 h 3416"/>
              <a:gd name="T86" fmla="*/ 1823 w 3418"/>
              <a:gd name="T87" fmla="*/ 1005 h 3416"/>
              <a:gd name="T88" fmla="*/ 2007 w 3418"/>
              <a:gd name="T89" fmla="*/ 812 h 3416"/>
              <a:gd name="T90" fmla="*/ 2192 w 3418"/>
              <a:gd name="T91" fmla="*/ 630 h 3416"/>
              <a:gd name="T92" fmla="*/ 2363 w 3418"/>
              <a:gd name="T93" fmla="*/ 478 h 3416"/>
              <a:gd name="T94" fmla="*/ 2511 w 3418"/>
              <a:gd name="T95" fmla="*/ 362 h 3416"/>
              <a:gd name="T96" fmla="*/ 2638 w 3418"/>
              <a:gd name="T97" fmla="*/ 279 h 3416"/>
              <a:gd name="T98" fmla="*/ 2749 w 3418"/>
              <a:gd name="T99" fmla="*/ 228 h 3416"/>
              <a:gd name="T100" fmla="*/ 2842 w 3418"/>
              <a:gd name="T101" fmla="*/ 202 h 3416"/>
              <a:gd name="T102" fmla="*/ 2922 w 3418"/>
              <a:gd name="T103" fmla="*/ 198 h 3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418" h="3416">
                <a:moveTo>
                  <a:pt x="1231" y="1630"/>
                </a:moveTo>
                <a:lnTo>
                  <a:pt x="1787" y="2184"/>
                </a:lnTo>
                <a:lnTo>
                  <a:pt x="1724" y="2239"/>
                </a:lnTo>
                <a:lnTo>
                  <a:pt x="1661" y="2294"/>
                </a:lnTo>
                <a:lnTo>
                  <a:pt x="1596" y="2350"/>
                </a:lnTo>
                <a:lnTo>
                  <a:pt x="1531" y="2405"/>
                </a:lnTo>
                <a:lnTo>
                  <a:pt x="1465" y="2460"/>
                </a:lnTo>
                <a:lnTo>
                  <a:pt x="1400" y="2514"/>
                </a:lnTo>
                <a:lnTo>
                  <a:pt x="1333" y="2568"/>
                </a:lnTo>
                <a:lnTo>
                  <a:pt x="1268" y="2622"/>
                </a:lnTo>
                <a:lnTo>
                  <a:pt x="1202" y="2675"/>
                </a:lnTo>
                <a:lnTo>
                  <a:pt x="1137" y="2727"/>
                </a:lnTo>
                <a:lnTo>
                  <a:pt x="1072" y="2779"/>
                </a:lnTo>
                <a:lnTo>
                  <a:pt x="1008" y="2829"/>
                </a:lnTo>
                <a:lnTo>
                  <a:pt x="945" y="2878"/>
                </a:lnTo>
                <a:lnTo>
                  <a:pt x="882" y="2926"/>
                </a:lnTo>
                <a:lnTo>
                  <a:pt x="821" y="2971"/>
                </a:lnTo>
                <a:lnTo>
                  <a:pt x="761" y="3016"/>
                </a:lnTo>
                <a:lnTo>
                  <a:pt x="701" y="3058"/>
                </a:lnTo>
                <a:lnTo>
                  <a:pt x="644" y="3100"/>
                </a:lnTo>
                <a:lnTo>
                  <a:pt x="588" y="3139"/>
                </a:lnTo>
                <a:lnTo>
                  <a:pt x="534" y="3176"/>
                </a:lnTo>
                <a:lnTo>
                  <a:pt x="481" y="3211"/>
                </a:lnTo>
                <a:lnTo>
                  <a:pt x="431" y="3243"/>
                </a:lnTo>
                <a:lnTo>
                  <a:pt x="382" y="3273"/>
                </a:lnTo>
                <a:lnTo>
                  <a:pt x="336" y="3301"/>
                </a:lnTo>
                <a:lnTo>
                  <a:pt x="292" y="3326"/>
                </a:lnTo>
                <a:lnTo>
                  <a:pt x="250" y="3348"/>
                </a:lnTo>
                <a:lnTo>
                  <a:pt x="212" y="3368"/>
                </a:lnTo>
                <a:lnTo>
                  <a:pt x="177" y="3384"/>
                </a:lnTo>
                <a:lnTo>
                  <a:pt x="143" y="3397"/>
                </a:lnTo>
                <a:lnTo>
                  <a:pt x="113" y="3406"/>
                </a:lnTo>
                <a:lnTo>
                  <a:pt x="87" y="3413"/>
                </a:lnTo>
                <a:lnTo>
                  <a:pt x="63" y="3416"/>
                </a:lnTo>
                <a:lnTo>
                  <a:pt x="44" y="3415"/>
                </a:lnTo>
                <a:lnTo>
                  <a:pt x="27" y="3409"/>
                </a:lnTo>
                <a:lnTo>
                  <a:pt x="15" y="3401"/>
                </a:lnTo>
                <a:lnTo>
                  <a:pt x="6" y="3389"/>
                </a:lnTo>
                <a:lnTo>
                  <a:pt x="1" y="3372"/>
                </a:lnTo>
                <a:lnTo>
                  <a:pt x="0" y="3352"/>
                </a:lnTo>
                <a:lnTo>
                  <a:pt x="3" y="3328"/>
                </a:lnTo>
                <a:lnTo>
                  <a:pt x="9" y="3303"/>
                </a:lnTo>
                <a:lnTo>
                  <a:pt x="19" y="3272"/>
                </a:lnTo>
                <a:lnTo>
                  <a:pt x="32" y="3239"/>
                </a:lnTo>
                <a:lnTo>
                  <a:pt x="48" y="3204"/>
                </a:lnTo>
                <a:lnTo>
                  <a:pt x="68" y="3164"/>
                </a:lnTo>
                <a:lnTo>
                  <a:pt x="89" y="3124"/>
                </a:lnTo>
                <a:lnTo>
                  <a:pt x="114" y="3079"/>
                </a:lnTo>
                <a:lnTo>
                  <a:pt x="141" y="3034"/>
                </a:lnTo>
                <a:lnTo>
                  <a:pt x="172" y="2985"/>
                </a:lnTo>
                <a:lnTo>
                  <a:pt x="205" y="2935"/>
                </a:lnTo>
                <a:lnTo>
                  <a:pt x="240" y="2882"/>
                </a:lnTo>
                <a:lnTo>
                  <a:pt x="276" y="2828"/>
                </a:lnTo>
                <a:lnTo>
                  <a:pt x="316" y="2772"/>
                </a:lnTo>
                <a:lnTo>
                  <a:pt x="356" y="2714"/>
                </a:lnTo>
                <a:lnTo>
                  <a:pt x="400" y="2656"/>
                </a:lnTo>
                <a:lnTo>
                  <a:pt x="445" y="2595"/>
                </a:lnTo>
                <a:lnTo>
                  <a:pt x="490" y="2533"/>
                </a:lnTo>
                <a:lnTo>
                  <a:pt x="538" y="2471"/>
                </a:lnTo>
                <a:lnTo>
                  <a:pt x="587" y="2407"/>
                </a:lnTo>
                <a:lnTo>
                  <a:pt x="637" y="2344"/>
                </a:lnTo>
                <a:lnTo>
                  <a:pt x="689" y="2279"/>
                </a:lnTo>
                <a:lnTo>
                  <a:pt x="741" y="2214"/>
                </a:lnTo>
                <a:lnTo>
                  <a:pt x="794" y="2149"/>
                </a:lnTo>
                <a:lnTo>
                  <a:pt x="847" y="2082"/>
                </a:lnTo>
                <a:lnTo>
                  <a:pt x="901" y="2017"/>
                </a:lnTo>
                <a:lnTo>
                  <a:pt x="956" y="1951"/>
                </a:lnTo>
                <a:lnTo>
                  <a:pt x="1011" y="1886"/>
                </a:lnTo>
                <a:lnTo>
                  <a:pt x="1066" y="1821"/>
                </a:lnTo>
                <a:lnTo>
                  <a:pt x="1121" y="1756"/>
                </a:lnTo>
                <a:lnTo>
                  <a:pt x="1176" y="1692"/>
                </a:lnTo>
                <a:lnTo>
                  <a:pt x="1231" y="1630"/>
                </a:lnTo>
                <a:close/>
                <a:moveTo>
                  <a:pt x="3121" y="0"/>
                </a:moveTo>
                <a:lnTo>
                  <a:pt x="3121" y="0"/>
                </a:lnTo>
                <a:lnTo>
                  <a:pt x="3418" y="297"/>
                </a:lnTo>
                <a:lnTo>
                  <a:pt x="3224" y="491"/>
                </a:lnTo>
                <a:lnTo>
                  <a:pt x="3226" y="520"/>
                </a:lnTo>
                <a:lnTo>
                  <a:pt x="3225" y="551"/>
                </a:lnTo>
                <a:lnTo>
                  <a:pt x="3220" y="583"/>
                </a:lnTo>
                <a:lnTo>
                  <a:pt x="3213" y="617"/>
                </a:lnTo>
                <a:lnTo>
                  <a:pt x="3203" y="653"/>
                </a:lnTo>
                <a:lnTo>
                  <a:pt x="3187" y="693"/>
                </a:lnTo>
                <a:lnTo>
                  <a:pt x="3168" y="733"/>
                </a:lnTo>
                <a:lnTo>
                  <a:pt x="3146" y="777"/>
                </a:lnTo>
                <a:lnTo>
                  <a:pt x="3119" y="824"/>
                </a:lnTo>
                <a:lnTo>
                  <a:pt x="3087" y="872"/>
                </a:lnTo>
                <a:lnTo>
                  <a:pt x="3347" y="1132"/>
                </a:lnTo>
                <a:lnTo>
                  <a:pt x="3362" y="1152"/>
                </a:lnTo>
                <a:lnTo>
                  <a:pt x="3372" y="1174"/>
                </a:lnTo>
                <a:lnTo>
                  <a:pt x="3377" y="1196"/>
                </a:lnTo>
                <a:lnTo>
                  <a:pt x="3377" y="1219"/>
                </a:lnTo>
                <a:lnTo>
                  <a:pt x="3372" y="1242"/>
                </a:lnTo>
                <a:lnTo>
                  <a:pt x="3362" y="1264"/>
                </a:lnTo>
                <a:lnTo>
                  <a:pt x="3347" y="1284"/>
                </a:lnTo>
                <a:lnTo>
                  <a:pt x="2742" y="1887"/>
                </a:lnTo>
                <a:lnTo>
                  <a:pt x="2724" y="1903"/>
                </a:lnTo>
                <a:lnTo>
                  <a:pt x="2702" y="1912"/>
                </a:lnTo>
                <a:lnTo>
                  <a:pt x="2679" y="1917"/>
                </a:lnTo>
                <a:lnTo>
                  <a:pt x="2655" y="1917"/>
                </a:lnTo>
                <a:lnTo>
                  <a:pt x="2632" y="1912"/>
                </a:lnTo>
                <a:lnTo>
                  <a:pt x="2611" y="1903"/>
                </a:lnTo>
                <a:lnTo>
                  <a:pt x="2592" y="1887"/>
                </a:lnTo>
                <a:lnTo>
                  <a:pt x="2576" y="1867"/>
                </a:lnTo>
                <a:lnTo>
                  <a:pt x="2566" y="1847"/>
                </a:lnTo>
                <a:lnTo>
                  <a:pt x="2561" y="1824"/>
                </a:lnTo>
                <a:lnTo>
                  <a:pt x="2561" y="1800"/>
                </a:lnTo>
                <a:lnTo>
                  <a:pt x="2566" y="1777"/>
                </a:lnTo>
                <a:lnTo>
                  <a:pt x="2576" y="1755"/>
                </a:lnTo>
                <a:lnTo>
                  <a:pt x="2592" y="1736"/>
                </a:lnTo>
                <a:lnTo>
                  <a:pt x="3121" y="1208"/>
                </a:lnTo>
                <a:lnTo>
                  <a:pt x="2956" y="1045"/>
                </a:lnTo>
                <a:lnTo>
                  <a:pt x="2917" y="1092"/>
                </a:lnTo>
                <a:lnTo>
                  <a:pt x="2874" y="1140"/>
                </a:lnTo>
                <a:lnTo>
                  <a:pt x="2828" y="1192"/>
                </a:lnTo>
                <a:lnTo>
                  <a:pt x="2778" y="1245"/>
                </a:lnTo>
                <a:lnTo>
                  <a:pt x="2725" y="1301"/>
                </a:lnTo>
                <a:lnTo>
                  <a:pt x="2668" y="1358"/>
                </a:lnTo>
                <a:lnTo>
                  <a:pt x="2610" y="1416"/>
                </a:lnTo>
                <a:lnTo>
                  <a:pt x="2549" y="1474"/>
                </a:lnTo>
                <a:lnTo>
                  <a:pt x="2485" y="1536"/>
                </a:lnTo>
                <a:lnTo>
                  <a:pt x="2417" y="1599"/>
                </a:lnTo>
                <a:lnTo>
                  <a:pt x="2346" y="1665"/>
                </a:lnTo>
                <a:lnTo>
                  <a:pt x="2273" y="1731"/>
                </a:lnTo>
                <a:lnTo>
                  <a:pt x="2197" y="1800"/>
                </a:lnTo>
                <a:lnTo>
                  <a:pt x="2119" y="1869"/>
                </a:lnTo>
                <a:lnTo>
                  <a:pt x="2040" y="1939"/>
                </a:lnTo>
                <a:lnTo>
                  <a:pt x="1482" y="1382"/>
                </a:lnTo>
                <a:lnTo>
                  <a:pt x="1553" y="1302"/>
                </a:lnTo>
                <a:lnTo>
                  <a:pt x="1622" y="1225"/>
                </a:lnTo>
                <a:lnTo>
                  <a:pt x="1690" y="1149"/>
                </a:lnTo>
                <a:lnTo>
                  <a:pt x="1757" y="1076"/>
                </a:lnTo>
                <a:lnTo>
                  <a:pt x="1823" y="1005"/>
                </a:lnTo>
                <a:lnTo>
                  <a:pt x="1886" y="937"/>
                </a:lnTo>
                <a:lnTo>
                  <a:pt x="1947" y="872"/>
                </a:lnTo>
                <a:lnTo>
                  <a:pt x="2007" y="812"/>
                </a:lnTo>
                <a:lnTo>
                  <a:pt x="2063" y="755"/>
                </a:lnTo>
                <a:lnTo>
                  <a:pt x="2128" y="691"/>
                </a:lnTo>
                <a:lnTo>
                  <a:pt x="2192" y="630"/>
                </a:lnTo>
                <a:lnTo>
                  <a:pt x="2251" y="575"/>
                </a:lnTo>
                <a:lnTo>
                  <a:pt x="2308" y="525"/>
                </a:lnTo>
                <a:lnTo>
                  <a:pt x="2363" y="478"/>
                </a:lnTo>
                <a:lnTo>
                  <a:pt x="2415" y="435"/>
                </a:lnTo>
                <a:lnTo>
                  <a:pt x="2464" y="396"/>
                </a:lnTo>
                <a:lnTo>
                  <a:pt x="2511" y="362"/>
                </a:lnTo>
                <a:lnTo>
                  <a:pt x="2556" y="330"/>
                </a:lnTo>
                <a:lnTo>
                  <a:pt x="2599" y="303"/>
                </a:lnTo>
                <a:lnTo>
                  <a:pt x="2638" y="279"/>
                </a:lnTo>
                <a:lnTo>
                  <a:pt x="2677" y="259"/>
                </a:lnTo>
                <a:lnTo>
                  <a:pt x="2714" y="241"/>
                </a:lnTo>
                <a:lnTo>
                  <a:pt x="2749" y="228"/>
                </a:lnTo>
                <a:lnTo>
                  <a:pt x="2782" y="216"/>
                </a:lnTo>
                <a:lnTo>
                  <a:pt x="2813" y="208"/>
                </a:lnTo>
                <a:lnTo>
                  <a:pt x="2842" y="202"/>
                </a:lnTo>
                <a:lnTo>
                  <a:pt x="2870" y="198"/>
                </a:lnTo>
                <a:lnTo>
                  <a:pt x="2897" y="197"/>
                </a:lnTo>
                <a:lnTo>
                  <a:pt x="2922" y="198"/>
                </a:lnTo>
                <a:lnTo>
                  <a:pt x="3121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7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 rot="16200000" flipH="1">
            <a:off x="409165" y="707965"/>
            <a:ext cx="3071828" cy="1655899"/>
          </a:xfrm>
          <a:prstGeom prst="homePlate">
            <a:avLst>
              <a:gd name="adj" fmla="val 33116"/>
            </a:avLst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/>
          <p:cNvSpPr/>
          <p:nvPr/>
        </p:nvSpPr>
        <p:spPr>
          <a:xfrm rot="16200000" flipH="1">
            <a:off x="1489167" y="1283859"/>
            <a:ext cx="4223617" cy="1655899"/>
          </a:xfrm>
          <a:prstGeom prst="homePlate">
            <a:avLst>
              <a:gd name="adj" fmla="val 33116"/>
            </a:avLst>
          </a:prstGeom>
          <a:solidFill>
            <a:schemeClr val="accent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/>
        </p:nvSpPr>
        <p:spPr>
          <a:xfrm rot="16200000" flipH="1">
            <a:off x="3720958" y="707966"/>
            <a:ext cx="3071828" cy="1655899"/>
          </a:xfrm>
          <a:prstGeom prst="homePlate">
            <a:avLst>
              <a:gd name="adj" fmla="val 33116"/>
            </a:avLst>
          </a:prstGeom>
          <a:solidFill>
            <a:schemeClr val="accent3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/>
          <p:cNvSpPr/>
          <p:nvPr/>
        </p:nvSpPr>
        <p:spPr>
          <a:xfrm rot="16200000" flipH="1">
            <a:off x="4812140" y="1272676"/>
            <a:ext cx="4223621" cy="1678272"/>
          </a:xfrm>
          <a:prstGeom prst="homePlate">
            <a:avLst>
              <a:gd name="adj" fmla="val 33116"/>
            </a:avLst>
          </a:prstGeom>
          <a:solidFill>
            <a:schemeClr val="accent4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 rot="16200000" flipH="1">
            <a:off x="7055123" y="707967"/>
            <a:ext cx="3071830" cy="1655899"/>
          </a:xfrm>
          <a:prstGeom prst="homePlate">
            <a:avLst>
              <a:gd name="adj" fmla="val 33116"/>
            </a:avLst>
          </a:prstGeom>
          <a:solidFill>
            <a:schemeClr val="accent5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entagon 15"/>
          <p:cNvSpPr/>
          <p:nvPr/>
        </p:nvSpPr>
        <p:spPr>
          <a:xfrm rot="16200000" flipH="1">
            <a:off x="8135117" y="1283859"/>
            <a:ext cx="4223617" cy="1655899"/>
          </a:xfrm>
          <a:prstGeom prst="homePlate">
            <a:avLst>
              <a:gd name="adj" fmla="val 33116"/>
            </a:avLst>
          </a:prstGeom>
          <a:solidFill>
            <a:schemeClr val="accent6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442158" y="1372839"/>
            <a:ext cx="1005840" cy="10058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753949" y="1372839"/>
            <a:ext cx="1005840" cy="10058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088115" y="1372839"/>
            <a:ext cx="1005840" cy="10058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098046" y="2587738"/>
            <a:ext cx="1005840" cy="10058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09837" y="2587738"/>
            <a:ext cx="1005840" cy="10058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744003" y="2587738"/>
            <a:ext cx="1005840" cy="10058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117128" y="375059"/>
            <a:ext cx="16335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06545" y="375059"/>
            <a:ext cx="16335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5499" y="375059"/>
            <a:ext cx="16335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762145" y="1630113"/>
            <a:ext cx="16335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105350" y="1630113"/>
            <a:ext cx="16335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430516" y="1630113"/>
            <a:ext cx="16335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676384" y="4410901"/>
            <a:ext cx="18050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20112" y="4410901"/>
            <a:ext cx="18050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344398" y="4410901"/>
            <a:ext cx="18050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30524" y="3185197"/>
            <a:ext cx="18050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374252" y="3185197"/>
            <a:ext cx="18050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698538" y="3185197"/>
            <a:ext cx="18050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Freeform 35"/>
          <p:cNvSpPr>
            <a:spLocks noEditPoints="1"/>
          </p:cNvSpPr>
          <p:nvPr/>
        </p:nvSpPr>
        <p:spPr bwMode="auto">
          <a:xfrm>
            <a:off x="1707664" y="1538685"/>
            <a:ext cx="474829" cy="643131"/>
          </a:xfrm>
          <a:custGeom>
            <a:avLst/>
            <a:gdLst>
              <a:gd name="T0" fmla="*/ 872 w 2772"/>
              <a:gd name="T1" fmla="*/ 1249 h 3648"/>
              <a:gd name="T2" fmla="*/ 620 w 2772"/>
              <a:gd name="T3" fmla="*/ 1410 h 3648"/>
              <a:gd name="T4" fmla="*/ 448 w 2772"/>
              <a:gd name="T5" fmla="*/ 1618 h 3648"/>
              <a:gd name="T6" fmla="*/ 341 w 2772"/>
              <a:gd name="T7" fmla="*/ 1833 h 3648"/>
              <a:gd name="T8" fmla="*/ 284 w 2772"/>
              <a:gd name="T9" fmla="*/ 2018 h 3648"/>
              <a:gd name="T10" fmla="*/ 262 w 2772"/>
              <a:gd name="T11" fmla="*/ 2130 h 3648"/>
              <a:gd name="T12" fmla="*/ 277 w 2772"/>
              <a:gd name="T13" fmla="*/ 2235 h 3648"/>
              <a:gd name="T14" fmla="*/ 394 w 2772"/>
              <a:gd name="T15" fmla="*/ 2316 h 3648"/>
              <a:gd name="T16" fmla="*/ 491 w 2772"/>
              <a:gd name="T17" fmla="*/ 2295 h 3648"/>
              <a:gd name="T18" fmla="*/ 564 w 2772"/>
              <a:gd name="T19" fmla="*/ 2180 h 3648"/>
              <a:gd name="T20" fmla="*/ 576 w 2772"/>
              <a:gd name="T21" fmla="*/ 2108 h 3648"/>
              <a:gd name="T22" fmla="*/ 623 w 2772"/>
              <a:gd name="T23" fmla="*/ 1953 h 3648"/>
              <a:gd name="T24" fmla="*/ 717 w 2772"/>
              <a:gd name="T25" fmla="*/ 1766 h 3648"/>
              <a:gd name="T26" fmla="*/ 878 w 2772"/>
              <a:gd name="T27" fmla="*/ 1597 h 3648"/>
              <a:gd name="T28" fmla="*/ 1122 w 2772"/>
              <a:gd name="T29" fmla="*/ 1494 h 3648"/>
              <a:gd name="T30" fmla="*/ 1235 w 2772"/>
              <a:gd name="T31" fmla="*/ 1404 h 3648"/>
              <a:gd name="T32" fmla="*/ 1224 w 2772"/>
              <a:gd name="T33" fmla="*/ 1259 h 3648"/>
              <a:gd name="T34" fmla="*/ 1099 w 2772"/>
              <a:gd name="T35" fmla="*/ 1189 h 3648"/>
              <a:gd name="T36" fmla="*/ 2127 w 2772"/>
              <a:gd name="T37" fmla="*/ 308 h 3648"/>
              <a:gd name="T38" fmla="*/ 2516 w 2772"/>
              <a:gd name="T39" fmla="*/ 301 h 3648"/>
              <a:gd name="T40" fmla="*/ 2559 w 2772"/>
              <a:gd name="T41" fmla="*/ 439 h 3648"/>
              <a:gd name="T42" fmla="*/ 2562 w 2772"/>
              <a:gd name="T43" fmla="*/ 584 h 3648"/>
              <a:gd name="T44" fmla="*/ 2467 w 2772"/>
              <a:gd name="T45" fmla="*/ 682 h 3648"/>
              <a:gd name="T46" fmla="*/ 2326 w 2772"/>
              <a:gd name="T47" fmla="*/ 677 h 3648"/>
              <a:gd name="T48" fmla="*/ 2158 w 2772"/>
              <a:gd name="T49" fmla="*/ 613 h 3648"/>
              <a:gd name="T50" fmla="*/ 1847 w 2772"/>
              <a:gd name="T51" fmla="*/ 465 h 3648"/>
              <a:gd name="T52" fmla="*/ 1664 w 2772"/>
              <a:gd name="T53" fmla="*/ 446 h 3648"/>
              <a:gd name="T54" fmla="*/ 1545 w 2772"/>
              <a:gd name="T55" fmla="*/ 524 h 3648"/>
              <a:gd name="T56" fmla="*/ 1476 w 2772"/>
              <a:gd name="T57" fmla="*/ 666 h 3648"/>
              <a:gd name="T58" fmla="*/ 2069 w 2772"/>
              <a:gd name="T59" fmla="*/ 1046 h 3648"/>
              <a:gd name="T60" fmla="*/ 2418 w 2772"/>
              <a:gd name="T61" fmla="*/ 1328 h 3648"/>
              <a:gd name="T62" fmla="*/ 2660 w 2772"/>
              <a:gd name="T63" fmla="*/ 1708 h 3648"/>
              <a:gd name="T64" fmla="*/ 2768 w 2772"/>
              <a:gd name="T65" fmla="*/ 2160 h 3648"/>
              <a:gd name="T66" fmla="*/ 2718 w 2772"/>
              <a:gd name="T67" fmla="*/ 2642 h 3648"/>
              <a:gd name="T68" fmla="*/ 2515 w 2772"/>
              <a:gd name="T69" fmla="*/ 3063 h 3648"/>
              <a:gd name="T70" fmla="*/ 2190 w 2772"/>
              <a:gd name="T71" fmla="*/ 3391 h 3648"/>
              <a:gd name="T72" fmla="*/ 1770 w 2772"/>
              <a:gd name="T73" fmla="*/ 3594 h 3648"/>
              <a:gd name="T74" fmla="*/ 1287 w 2772"/>
              <a:gd name="T75" fmla="*/ 3645 h 3648"/>
              <a:gd name="T76" fmla="*/ 825 w 2772"/>
              <a:gd name="T77" fmla="*/ 3529 h 3648"/>
              <a:gd name="T78" fmla="*/ 439 w 2772"/>
              <a:gd name="T79" fmla="*/ 3273 h 3648"/>
              <a:gd name="T80" fmla="*/ 159 w 2772"/>
              <a:gd name="T81" fmla="*/ 2904 h 3648"/>
              <a:gd name="T82" fmla="*/ 13 w 2772"/>
              <a:gd name="T83" fmla="*/ 2454 h 3648"/>
              <a:gd name="T84" fmla="*/ 29 w 2772"/>
              <a:gd name="T85" fmla="*/ 1973 h 3648"/>
              <a:gd name="T86" fmla="*/ 194 w 2772"/>
              <a:gd name="T87" fmla="*/ 1546 h 3648"/>
              <a:gd name="T88" fmla="*/ 482 w 2772"/>
              <a:gd name="T89" fmla="*/ 1202 h 3648"/>
              <a:gd name="T90" fmla="*/ 867 w 2772"/>
              <a:gd name="T91" fmla="*/ 966 h 3648"/>
              <a:gd name="T92" fmla="*/ 1390 w 2772"/>
              <a:gd name="T93" fmla="*/ 588 h 3648"/>
              <a:gd name="T94" fmla="*/ 1484 w 2772"/>
              <a:gd name="T95" fmla="*/ 426 h 3648"/>
              <a:gd name="T96" fmla="*/ 1629 w 2772"/>
              <a:gd name="T97" fmla="*/ 332 h 3648"/>
              <a:gd name="T98" fmla="*/ 1829 w 2772"/>
              <a:gd name="T99" fmla="*/ 341 h 3648"/>
              <a:gd name="T100" fmla="*/ 2174 w 2772"/>
              <a:gd name="T101" fmla="*/ 502 h 3648"/>
              <a:gd name="T102" fmla="*/ 2338 w 2772"/>
              <a:gd name="T103" fmla="*/ 568 h 3648"/>
              <a:gd name="T104" fmla="*/ 2443 w 2772"/>
              <a:gd name="T105" fmla="*/ 569 h 3648"/>
              <a:gd name="T106" fmla="*/ 2460 w 2772"/>
              <a:gd name="T107" fmla="*/ 492 h 3648"/>
              <a:gd name="T108" fmla="*/ 2432 w 2772"/>
              <a:gd name="T109" fmla="*/ 389 h 3648"/>
              <a:gd name="T110" fmla="*/ 2406 w 2772"/>
              <a:gd name="T111" fmla="*/ 313 h 3648"/>
              <a:gd name="T112" fmla="*/ 2452 w 2772"/>
              <a:gd name="T113" fmla="*/ 264 h 3648"/>
              <a:gd name="T114" fmla="*/ 2550 w 2772"/>
              <a:gd name="T115" fmla="*/ 254 h 3648"/>
              <a:gd name="T116" fmla="*/ 2303 w 2772"/>
              <a:gd name="T117" fmla="*/ 33 h 3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72" h="3648">
                <a:moveTo>
                  <a:pt x="1099" y="1189"/>
                </a:moveTo>
                <a:lnTo>
                  <a:pt x="1068" y="1192"/>
                </a:lnTo>
                <a:lnTo>
                  <a:pt x="999" y="1207"/>
                </a:lnTo>
                <a:lnTo>
                  <a:pt x="933" y="1226"/>
                </a:lnTo>
                <a:lnTo>
                  <a:pt x="872" y="1249"/>
                </a:lnTo>
                <a:lnTo>
                  <a:pt x="815" y="1275"/>
                </a:lnTo>
                <a:lnTo>
                  <a:pt x="762" y="1306"/>
                </a:lnTo>
                <a:lnTo>
                  <a:pt x="711" y="1337"/>
                </a:lnTo>
                <a:lnTo>
                  <a:pt x="664" y="1372"/>
                </a:lnTo>
                <a:lnTo>
                  <a:pt x="620" y="1410"/>
                </a:lnTo>
                <a:lnTo>
                  <a:pt x="581" y="1448"/>
                </a:lnTo>
                <a:lnTo>
                  <a:pt x="543" y="1489"/>
                </a:lnTo>
                <a:lnTo>
                  <a:pt x="508" y="1531"/>
                </a:lnTo>
                <a:lnTo>
                  <a:pt x="477" y="1574"/>
                </a:lnTo>
                <a:lnTo>
                  <a:pt x="448" y="1618"/>
                </a:lnTo>
                <a:lnTo>
                  <a:pt x="423" y="1662"/>
                </a:lnTo>
                <a:lnTo>
                  <a:pt x="399" y="1705"/>
                </a:lnTo>
                <a:lnTo>
                  <a:pt x="377" y="1749"/>
                </a:lnTo>
                <a:lnTo>
                  <a:pt x="358" y="1791"/>
                </a:lnTo>
                <a:lnTo>
                  <a:pt x="341" y="1833"/>
                </a:lnTo>
                <a:lnTo>
                  <a:pt x="325" y="1874"/>
                </a:lnTo>
                <a:lnTo>
                  <a:pt x="313" y="1914"/>
                </a:lnTo>
                <a:lnTo>
                  <a:pt x="302" y="1950"/>
                </a:lnTo>
                <a:lnTo>
                  <a:pt x="291" y="1985"/>
                </a:lnTo>
                <a:lnTo>
                  <a:pt x="284" y="2018"/>
                </a:lnTo>
                <a:lnTo>
                  <a:pt x="277" y="2048"/>
                </a:lnTo>
                <a:lnTo>
                  <a:pt x="271" y="2074"/>
                </a:lnTo>
                <a:lnTo>
                  <a:pt x="267" y="2096"/>
                </a:lnTo>
                <a:lnTo>
                  <a:pt x="264" y="2116"/>
                </a:lnTo>
                <a:lnTo>
                  <a:pt x="262" y="2130"/>
                </a:lnTo>
                <a:lnTo>
                  <a:pt x="260" y="2142"/>
                </a:lnTo>
                <a:lnTo>
                  <a:pt x="260" y="2147"/>
                </a:lnTo>
                <a:lnTo>
                  <a:pt x="260" y="2178"/>
                </a:lnTo>
                <a:lnTo>
                  <a:pt x="265" y="2207"/>
                </a:lnTo>
                <a:lnTo>
                  <a:pt x="277" y="2235"/>
                </a:lnTo>
                <a:lnTo>
                  <a:pt x="293" y="2260"/>
                </a:lnTo>
                <a:lnTo>
                  <a:pt x="313" y="2280"/>
                </a:lnTo>
                <a:lnTo>
                  <a:pt x="337" y="2297"/>
                </a:lnTo>
                <a:lnTo>
                  <a:pt x="365" y="2310"/>
                </a:lnTo>
                <a:lnTo>
                  <a:pt x="394" y="2316"/>
                </a:lnTo>
                <a:lnTo>
                  <a:pt x="403" y="2316"/>
                </a:lnTo>
                <a:lnTo>
                  <a:pt x="411" y="2316"/>
                </a:lnTo>
                <a:lnTo>
                  <a:pt x="439" y="2314"/>
                </a:lnTo>
                <a:lnTo>
                  <a:pt x="467" y="2306"/>
                </a:lnTo>
                <a:lnTo>
                  <a:pt x="491" y="2295"/>
                </a:lnTo>
                <a:lnTo>
                  <a:pt x="513" y="2278"/>
                </a:lnTo>
                <a:lnTo>
                  <a:pt x="532" y="2259"/>
                </a:lnTo>
                <a:lnTo>
                  <a:pt x="547" y="2235"/>
                </a:lnTo>
                <a:lnTo>
                  <a:pt x="558" y="2209"/>
                </a:lnTo>
                <a:lnTo>
                  <a:pt x="564" y="2180"/>
                </a:lnTo>
                <a:lnTo>
                  <a:pt x="565" y="2175"/>
                </a:lnTo>
                <a:lnTo>
                  <a:pt x="566" y="2164"/>
                </a:lnTo>
                <a:lnTo>
                  <a:pt x="568" y="2150"/>
                </a:lnTo>
                <a:lnTo>
                  <a:pt x="572" y="2130"/>
                </a:lnTo>
                <a:lnTo>
                  <a:pt x="576" y="2108"/>
                </a:lnTo>
                <a:lnTo>
                  <a:pt x="582" y="2083"/>
                </a:lnTo>
                <a:lnTo>
                  <a:pt x="590" y="2053"/>
                </a:lnTo>
                <a:lnTo>
                  <a:pt x="599" y="2023"/>
                </a:lnTo>
                <a:lnTo>
                  <a:pt x="609" y="1989"/>
                </a:lnTo>
                <a:lnTo>
                  <a:pt x="623" y="1953"/>
                </a:lnTo>
                <a:lnTo>
                  <a:pt x="636" y="1917"/>
                </a:lnTo>
                <a:lnTo>
                  <a:pt x="653" y="1880"/>
                </a:lnTo>
                <a:lnTo>
                  <a:pt x="672" y="1842"/>
                </a:lnTo>
                <a:lnTo>
                  <a:pt x="694" y="1805"/>
                </a:lnTo>
                <a:lnTo>
                  <a:pt x="717" y="1766"/>
                </a:lnTo>
                <a:lnTo>
                  <a:pt x="743" y="1730"/>
                </a:lnTo>
                <a:lnTo>
                  <a:pt x="773" y="1694"/>
                </a:lnTo>
                <a:lnTo>
                  <a:pt x="804" y="1659"/>
                </a:lnTo>
                <a:lnTo>
                  <a:pt x="841" y="1627"/>
                </a:lnTo>
                <a:lnTo>
                  <a:pt x="878" y="1597"/>
                </a:lnTo>
                <a:lnTo>
                  <a:pt x="920" y="1569"/>
                </a:lnTo>
                <a:lnTo>
                  <a:pt x="965" y="1545"/>
                </a:lnTo>
                <a:lnTo>
                  <a:pt x="1014" y="1523"/>
                </a:lnTo>
                <a:lnTo>
                  <a:pt x="1067" y="1506"/>
                </a:lnTo>
                <a:lnTo>
                  <a:pt x="1122" y="1494"/>
                </a:lnTo>
                <a:lnTo>
                  <a:pt x="1153" y="1485"/>
                </a:lnTo>
                <a:lnTo>
                  <a:pt x="1180" y="1471"/>
                </a:lnTo>
                <a:lnTo>
                  <a:pt x="1202" y="1453"/>
                </a:lnTo>
                <a:lnTo>
                  <a:pt x="1221" y="1430"/>
                </a:lnTo>
                <a:lnTo>
                  <a:pt x="1235" y="1404"/>
                </a:lnTo>
                <a:lnTo>
                  <a:pt x="1245" y="1376"/>
                </a:lnTo>
                <a:lnTo>
                  <a:pt x="1249" y="1346"/>
                </a:lnTo>
                <a:lnTo>
                  <a:pt x="1246" y="1316"/>
                </a:lnTo>
                <a:lnTo>
                  <a:pt x="1237" y="1285"/>
                </a:lnTo>
                <a:lnTo>
                  <a:pt x="1224" y="1259"/>
                </a:lnTo>
                <a:lnTo>
                  <a:pt x="1204" y="1235"/>
                </a:lnTo>
                <a:lnTo>
                  <a:pt x="1183" y="1217"/>
                </a:lnTo>
                <a:lnTo>
                  <a:pt x="1157" y="1202"/>
                </a:lnTo>
                <a:lnTo>
                  <a:pt x="1129" y="1193"/>
                </a:lnTo>
                <a:lnTo>
                  <a:pt x="1099" y="1189"/>
                </a:lnTo>
                <a:close/>
                <a:moveTo>
                  <a:pt x="2127" y="308"/>
                </a:moveTo>
                <a:lnTo>
                  <a:pt x="2338" y="313"/>
                </a:lnTo>
                <a:lnTo>
                  <a:pt x="2337" y="406"/>
                </a:lnTo>
                <a:lnTo>
                  <a:pt x="2124" y="401"/>
                </a:lnTo>
                <a:lnTo>
                  <a:pt x="2127" y="308"/>
                </a:lnTo>
                <a:close/>
                <a:moveTo>
                  <a:pt x="2467" y="264"/>
                </a:moveTo>
                <a:lnTo>
                  <a:pt x="2483" y="266"/>
                </a:lnTo>
                <a:lnTo>
                  <a:pt x="2496" y="274"/>
                </a:lnTo>
                <a:lnTo>
                  <a:pt x="2507" y="286"/>
                </a:lnTo>
                <a:lnTo>
                  <a:pt x="2516" y="301"/>
                </a:lnTo>
                <a:lnTo>
                  <a:pt x="2526" y="325"/>
                </a:lnTo>
                <a:lnTo>
                  <a:pt x="2535" y="352"/>
                </a:lnTo>
                <a:lnTo>
                  <a:pt x="2544" y="380"/>
                </a:lnTo>
                <a:lnTo>
                  <a:pt x="2553" y="409"/>
                </a:lnTo>
                <a:lnTo>
                  <a:pt x="2559" y="439"/>
                </a:lnTo>
                <a:lnTo>
                  <a:pt x="2565" y="468"/>
                </a:lnTo>
                <a:lnTo>
                  <a:pt x="2568" y="499"/>
                </a:lnTo>
                <a:lnTo>
                  <a:pt x="2570" y="528"/>
                </a:lnTo>
                <a:lnTo>
                  <a:pt x="2567" y="557"/>
                </a:lnTo>
                <a:lnTo>
                  <a:pt x="2562" y="584"/>
                </a:lnTo>
                <a:lnTo>
                  <a:pt x="2550" y="610"/>
                </a:lnTo>
                <a:lnTo>
                  <a:pt x="2536" y="634"/>
                </a:lnTo>
                <a:lnTo>
                  <a:pt x="2515" y="655"/>
                </a:lnTo>
                <a:lnTo>
                  <a:pt x="2492" y="670"/>
                </a:lnTo>
                <a:lnTo>
                  <a:pt x="2467" y="682"/>
                </a:lnTo>
                <a:lnTo>
                  <a:pt x="2441" y="687"/>
                </a:lnTo>
                <a:lnTo>
                  <a:pt x="2413" y="689"/>
                </a:lnTo>
                <a:lnTo>
                  <a:pt x="2383" y="688"/>
                </a:lnTo>
                <a:lnTo>
                  <a:pt x="2355" y="684"/>
                </a:lnTo>
                <a:lnTo>
                  <a:pt x="2326" y="677"/>
                </a:lnTo>
                <a:lnTo>
                  <a:pt x="2297" y="669"/>
                </a:lnTo>
                <a:lnTo>
                  <a:pt x="2270" y="660"/>
                </a:lnTo>
                <a:lnTo>
                  <a:pt x="2244" y="651"/>
                </a:lnTo>
                <a:lnTo>
                  <a:pt x="2220" y="642"/>
                </a:lnTo>
                <a:lnTo>
                  <a:pt x="2158" y="613"/>
                </a:lnTo>
                <a:lnTo>
                  <a:pt x="2096" y="583"/>
                </a:lnTo>
                <a:lnTo>
                  <a:pt x="2035" y="551"/>
                </a:lnTo>
                <a:lnTo>
                  <a:pt x="1973" y="520"/>
                </a:lnTo>
                <a:lnTo>
                  <a:pt x="1911" y="491"/>
                </a:lnTo>
                <a:lnTo>
                  <a:pt x="1847" y="465"/>
                </a:lnTo>
                <a:lnTo>
                  <a:pt x="1806" y="451"/>
                </a:lnTo>
                <a:lnTo>
                  <a:pt x="1766" y="443"/>
                </a:lnTo>
                <a:lnTo>
                  <a:pt x="1730" y="440"/>
                </a:lnTo>
                <a:lnTo>
                  <a:pt x="1696" y="440"/>
                </a:lnTo>
                <a:lnTo>
                  <a:pt x="1664" y="446"/>
                </a:lnTo>
                <a:lnTo>
                  <a:pt x="1636" y="453"/>
                </a:lnTo>
                <a:lnTo>
                  <a:pt x="1610" y="466"/>
                </a:lnTo>
                <a:lnTo>
                  <a:pt x="1585" y="483"/>
                </a:lnTo>
                <a:lnTo>
                  <a:pt x="1564" y="501"/>
                </a:lnTo>
                <a:lnTo>
                  <a:pt x="1545" y="524"/>
                </a:lnTo>
                <a:lnTo>
                  <a:pt x="1527" y="548"/>
                </a:lnTo>
                <a:lnTo>
                  <a:pt x="1511" y="575"/>
                </a:lnTo>
                <a:lnTo>
                  <a:pt x="1497" y="603"/>
                </a:lnTo>
                <a:lnTo>
                  <a:pt x="1486" y="634"/>
                </a:lnTo>
                <a:lnTo>
                  <a:pt x="1476" y="666"/>
                </a:lnTo>
                <a:lnTo>
                  <a:pt x="1820" y="666"/>
                </a:lnTo>
                <a:lnTo>
                  <a:pt x="1820" y="935"/>
                </a:lnTo>
                <a:lnTo>
                  <a:pt x="1906" y="966"/>
                </a:lnTo>
                <a:lnTo>
                  <a:pt x="1989" y="1004"/>
                </a:lnTo>
                <a:lnTo>
                  <a:pt x="2069" y="1046"/>
                </a:lnTo>
                <a:lnTo>
                  <a:pt x="2147" y="1093"/>
                </a:lnTo>
                <a:lnTo>
                  <a:pt x="2220" y="1146"/>
                </a:lnTo>
                <a:lnTo>
                  <a:pt x="2290" y="1202"/>
                </a:lnTo>
                <a:lnTo>
                  <a:pt x="2356" y="1262"/>
                </a:lnTo>
                <a:lnTo>
                  <a:pt x="2418" y="1328"/>
                </a:lnTo>
                <a:lnTo>
                  <a:pt x="2476" y="1397"/>
                </a:lnTo>
                <a:lnTo>
                  <a:pt x="2529" y="1470"/>
                </a:lnTo>
                <a:lnTo>
                  <a:pt x="2578" y="1546"/>
                </a:lnTo>
                <a:lnTo>
                  <a:pt x="2622" y="1625"/>
                </a:lnTo>
                <a:lnTo>
                  <a:pt x="2660" y="1708"/>
                </a:lnTo>
                <a:lnTo>
                  <a:pt x="2694" y="1793"/>
                </a:lnTo>
                <a:lnTo>
                  <a:pt x="2721" y="1882"/>
                </a:lnTo>
                <a:lnTo>
                  <a:pt x="2744" y="1973"/>
                </a:lnTo>
                <a:lnTo>
                  <a:pt x="2759" y="2066"/>
                </a:lnTo>
                <a:lnTo>
                  <a:pt x="2768" y="2160"/>
                </a:lnTo>
                <a:lnTo>
                  <a:pt x="2772" y="2256"/>
                </a:lnTo>
                <a:lnTo>
                  <a:pt x="2768" y="2356"/>
                </a:lnTo>
                <a:lnTo>
                  <a:pt x="2758" y="2454"/>
                </a:lnTo>
                <a:lnTo>
                  <a:pt x="2741" y="2549"/>
                </a:lnTo>
                <a:lnTo>
                  <a:pt x="2718" y="2642"/>
                </a:lnTo>
                <a:lnTo>
                  <a:pt x="2689" y="2732"/>
                </a:lnTo>
                <a:lnTo>
                  <a:pt x="2653" y="2820"/>
                </a:lnTo>
                <a:lnTo>
                  <a:pt x="2613" y="2904"/>
                </a:lnTo>
                <a:lnTo>
                  <a:pt x="2567" y="2986"/>
                </a:lnTo>
                <a:lnTo>
                  <a:pt x="2515" y="3063"/>
                </a:lnTo>
                <a:lnTo>
                  <a:pt x="2459" y="3137"/>
                </a:lnTo>
                <a:lnTo>
                  <a:pt x="2398" y="3207"/>
                </a:lnTo>
                <a:lnTo>
                  <a:pt x="2332" y="3273"/>
                </a:lnTo>
                <a:lnTo>
                  <a:pt x="2263" y="3334"/>
                </a:lnTo>
                <a:lnTo>
                  <a:pt x="2190" y="3391"/>
                </a:lnTo>
                <a:lnTo>
                  <a:pt x="2112" y="3442"/>
                </a:lnTo>
                <a:lnTo>
                  <a:pt x="2032" y="3488"/>
                </a:lnTo>
                <a:lnTo>
                  <a:pt x="1947" y="3529"/>
                </a:lnTo>
                <a:lnTo>
                  <a:pt x="1860" y="3564"/>
                </a:lnTo>
                <a:lnTo>
                  <a:pt x="1770" y="3594"/>
                </a:lnTo>
                <a:lnTo>
                  <a:pt x="1677" y="3618"/>
                </a:lnTo>
                <a:lnTo>
                  <a:pt x="1582" y="3634"/>
                </a:lnTo>
                <a:lnTo>
                  <a:pt x="1485" y="3645"/>
                </a:lnTo>
                <a:lnTo>
                  <a:pt x="1385" y="3648"/>
                </a:lnTo>
                <a:lnTo>
                  <a:pt x="1287" y="3645"/>
                </a:lnTo>
                <a:lnTo>
                  <a:pt x="1190" y="3634"/>
                </a:lnTo>
                <a:lnTo>
                  <a:pt x="1095" y="3618"/>
                </a:lnTo>
                <a:lnTo>
                  <a:pt x="1002" y="3594"/>
                </a:lnTo>
                <a:lnTo>
                  <a:pt x="912" y="3564"/>
                </a:lnTo>
                <a:lnTo>
                  <a:pt x="825" y="3529"/>
                </a:lnTo>
                <a:lnTo>
                  <a:pt x="741" y="3488"/>
                </a:lnTo>
                <a:lnTo>
                  <a:pt x="660" y="3442"/>
                </a:lnTo>
                <a:lnTo>
                  <a:pt x="583" y="3391"/>
                </a:lnTo>
                <a:lnTo>
                  <a:pt x="508" y="3334"/>
                </a:lnTo>
                <a:lnTo>
                  <a:pt x="439" y="3273"/>
                </a:lnTo>
                <a:lnTo>
                  <a:pt x="374" y="3207"/>
                </a:lnTo>
                <a:lnTo>
                  <a:pt x="313" y="3137"/>
                </a:lnTo>
                <a:lnTo>
                  <a:pt x="256" y="3063"/>
                </a:lnTo>
                <a:lnTo>
                  <a:pt x="206" y="2986"/>
                </a:lnTo>
                <a:lnTo>
                  <a:pt x="159" y="2904"/>
                </a:lnTo>
                <a:lnTo>
                  <a:pt x="119" y="2820"/>
                </a:lnTo>
                <a:lnTo>
                  <a:pt x="83" y="2732"/>
                </a:lnTo>
                <a:lnTo>
                  <a:pt x="54" y="2642"/>
                </a:lnTo>
                <a:lnTo>
                  <a:pt x="30" y="2549"/>
                </a:lnTo>
                <a:lnTo>
                  <a:pt x="13" y="2454"/>
                </a:lnTo>
                <a:lnTo>
                  <a:pt x="3" y="2356"/>
                </a:lnTo>
                <a:lnTo>
                  <a:pt x="0" y="2256"/>
                </a:lnTo>
                <a:lnTo>
                  <a:pt x="3" y="2160"/>
                </a:lnTo>
                <a:lnTo>
                  <a:pt x="13" y="2066"/>
                </a:lnTo>
                <a:lnTo>
                  <a:pt x="29" y="1973"/>
                </a:lnTo>
                <a:lnTo>
                  <a:pt x="51" y="1882"/>
                </a:lnTo>
                <a:lnTo>
                  <a:pt x="79" y="1793"/>
                </a:lnTo>
                <a:lnTo>
                  <a:pt x="112" y="1708"/>
                </a:lnTo>
                <a:lnTo>
                  <a:pt x="150" y="1625"/>
                </a:lnTo>
                <a:lnTo>
                  <a:pt x="194" y="1546"/>
                </a:lnTo>
                <a:lnTo>
                  <a:pt x="243" y="1470"/>
                </a:lnTo>
                <a:lnTo>
                  <a:pt x="296" y="1397"/>
                </a:lnTo>
                <a:lnTo>
                  <a:pt x="354" y="1328"/>
                </a:lnTo>
                <a:lnTo>
                  <a:pt x="416" y="1262"/>
                </a:lnTo>
                <a:lnTo>
                  <a:pt x="482" y="1202"/>
                </a:lnTo>
                <a:lnTo>
                  <a:pt x="552" y="1146"/>
                </a:lnTo>
                <a:lnTo>
                  <a:pt x="626" y="1093"/>
                </a:lnTo>
                <a:lnTo>
                  <a:pt x="703" y="1046"/>
                </a:lnTo>
                <a:lnTo>
                  <a:pt x="783" y="1004"/>
                </a:lnTo>
                <a:lnTo>
                  <a:pt x="867" y="966"/>
                </a:lnTo>
                <a:lnTo>
                  <a:pt x="952" y="935"/>
                </a:lnTo>
                <a:lnTo>
                  <a:pt x="952" y="666"/>
                </a:lnTo>
                <a:lnTo>
                  <a:pt x="1366" y="666"/>
                </a:lnTo>
                <a:lnTo>
                  <a:pt x="1376" y="627"/>
                </a:lnTo>
                <a:lnTo>
                  <a:pt x="1390" y="588"/>
                </a:lnTo>
                <a:lnTo>
                  <a:pt x="1405" y="552"/>
                </a:lnTo>
                <a:lnTo>
                  <a:pt x="1421" y="518"/>
                </a:lnTo>
                <a:lnTo>
                  <a:pt x="1441" y="485"/>
                </a:lnTo>
                <a:lnTo>
                  <a:pt x="1461" y="455"/>
                </a:lnTo>
                <a:lnTo>
                  <a:pt x="1484" y="426"/>
                </a:lnTo>
                <a:lnTo>
                  <a:pt x="1510" y="401"/>
                </a:lnTo>
                <a:lnTo>
                  <a:pt x="1536" y="379"/>
                </a:lnTo>
                <a:lnTo>
                  <a:pt x="1565" y="359"/>
                </a:lnTo>
                <a:lnTo>
                  <a:pt x="1597" y="345"/>
                </a:lnTo>
                <a:lnTo>
                  <a:pt x="1629" y="332"/>
                </a:lnTo>
                <a:lnTo>
                  <a:pt x="1666" y="325"/>
                </a:lnTo>
                <a:lnTo>
                  <a:pt x="1703" y="322"/>
                </a:lnTo>
                <a:lnTo>
                  <a:pt x="1744" y="323"/>
                </a:lnTo>
                <a:lnTo>
                  <a:pt x="1785" y="330"/>
                </a:lnTo>
                <a:lnTo>
                  <a:pt x="1829" y="341"/>
                </a:lnTo>
                <a:lnTo>
                  <a:pt x="1877" y="358"/>
                </a:lnTo>
                <a:lnTo>
                  <a:pt x="1951" y="392"/>
                </a:lnTo>
                <a:lnTo>
                  <a:pt x="2026" y="430"/>
                </a:lnTo>
                <a:lnTo>
                  <a:pt x="2099" y="467"/>
                </a:lnTo>
                <a:lnTo>
                  <a:pt x="2174" y="502"/>
                </a:lnTo>
                <a:lnTo>
                  <a:pt x="2250" y="535"/>
                </a:lnTo>
                <a:lnTo>
                  <a:pt x="2269" y="543"/>
                </a:lnTo>
                <a:lnTo>
                  <a:pt x="2290" y="551"/>
                </a:lnTo>
                <a:lnTo>
                  <a:pt x="2314" y="560"/>
                </a:lnTo>
                <a:lnTo>
                  <a:pt x="2338" y="568"/>
                </a:lnTo>
                <a:lnTo>
                  <a:pt x="2363" y="575"/>
                </a:lnTo>
                <a:lnTo>
                  <a:pt x="2387" y="579"/>
                </a:lnTo>
                <a:lnTo>
                  <a:pt x="2409" y="579"/>
                </a:lnTo>
                <a:lnTo>
                  <a:pt x="2431" y="576"/>
                </a:lnTo>
                <a:lnTo>
                  <a:pt x="2443" y="569"/>
                </a:lnTo>
                <a:lnTo>
                  <a:pt x="2453" y="558"/>
                </a:lnTo>
                <a:lnTo>
                  <a:pt x="2459" y="545"/>
                </a:lnTo>
                <a:lnTo>
                  <a:pt x="2461" y="529"/>
                </a:lnTo>
                <a:lnTo>
                  <a:pt x="2462" y="511"/>
                </a:lnTo>
                <a:lnTo>
                  <a:pt x="2460" y="492"/>
                </a:lnTo>
                <a:lnTo>
                  <a:pt x="2457" y="470"/>
                </a:lnTo>
                <a:lnTo>
                  <a:pt x="2452" y="450"/>
                </a:lnTo>
                <a:lnTo>
                  <a:pt x="2445" y="429"/>
                </a:lnTo>
                <a:lnTo>
                  <a:pt x="2440" y="408"/>
                </a:lnTo>
                <a:lnTo>
                  <a:pt x="2432" y="389"/>
                </a:lnTo>
                <a:lnTo>
                  <a:pt x="2425" y="371"/>
                </a:lnTo>
                <a:lnTo>
                  <a:pt x="2419" y="355"/>
                </a:lnTo>
                <a:lnTo>
                  <a:pt x="2414" y="341"/>
                </a:lnTo>
                <a:lnTo>
                  <a:pt x="2410" y="330"/>
                </a:lnTo>
                <a:lnTo>
                  <a:pt x="2406" y="313"/>
                </a:lnTo>
                <a:lnTo>
                  <a:pt x="2408" y="298"/>
                </a:lnTo>
                <a:lnTo>
                  <a:pt x="2415" y="286"/>
                </a:lnTo>
                <a:lnTo>
                  <a:pt x="2425" y="275"/>
                </a:lnTo>
                <a:lnTo>
                  <a:pt x="2437" y="269"/>
                </a:lnTo>
                <a:lnTo>
                  <a:pt x="2452" y="264"/>
                </a:lnTo>
                <a:lnTo>
                  <a:pt x="2467" y="264"/>
                </a:lnTo>
                <a:close/>
                <a:moveTo>
                  <a:pt x="2720" y="151"/>
                </a:moveTo>
                <a:lnTo>
                  <a:pt x="2767" y="230"/>
                </a:lnTo>
                <a:lnTo>
                  <a:pt x="2598" y="333"/>
                </a:lnTo>
                <a:lnTo>
                  <a:pt x="2550" y="254"/>
                </a:lnTo>
                <a:lnTo>
                  <a:pt x="2720" y="151"/>
                </a:lnTo>
                <a:close/>
                <a:moveTo>
                  <a:pt x="2389" y="0"/>
                </a:moveTo>
                <a:lnTo>
                  <a:pt x="2457" y="173"/>
                </a:lnTo>
                <a:lnTo>
                  <a:pt x="2371" y="207"/>
                </a:lnTo>
                <a:lnTo>
                  <a:pt x="2303" y="33"/>
                </a:lnTo>
                <a:lnTo>
                  <a:pt x="238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8" name="Group 12"/>
          <p:cNvGrpSpPr>
            <a:grpSpLocks noChangeAspect="1"/>
          </p:cNvGrpSpPr>
          <p:nvPr/>
        </p:nvGrpSpPr>
        <p:grpSpPr bwMode="auto">
          <a:xfrm>
            <a:off x="6659136" y="2877653"/>
            <a:ext cx="448946" cy="479797"/>
            <a:chOff x="636" y="537"/>
            <a:chExt cx="422" cy="451"/>
          </a:xfrm>
          <a:solidFill>
            <a:schemeClr val="accent4"/>
          </a:solidFill>
        </p:grpSpPr>
        <p:sp>
          <p:nvSpPr>
            <p:cNvPr id="39" name="Freeform 14"/>
            <p:cNvSpPr>
              <a:spLocks/>
            </p:cNvSpPr>
            <p:nvPr/>
          </p:nvSpPr>
          <p:spPr bwMode="auto">
            <a:xfrm>
              <a:off x="636" y="537"/>
              <a:ext cx="229" cy="201"/>
            </a:xfrm>
            <a:custGeom>
              <a:avLst/>
              <a:gdLst>
                <a:gd name="T0" fmla="*/ 373 w 1604"/>
                <a:gd name="T1" fmla="*/ 0 h 1407"/>
                <a:gd name="T2" fmla="*/ 416 w 1604"/>
                <a:gd name="T3" fmla="*/ 3 h 1407"/>
                <a:gd name="T4" fmla="*/ 473 w 1604"/>
                <a:gd name="T5" fmla="*/ 14 h 1407"/>
                <a:gd name="T6" fmla="*/ 537 w 1604"/>
                <a:gd name="T7" fmla="*/ 36 h 1407"/>
                <a:gd name="T8" fmla="*/ 598 w 1604"/>
                <a:gd name="T9" fmla="*/ 69 h 1407"/>
                <a:gd name="T10" fmla="*/ 658 w 1604"/>
                <a:gd name="T11" fmla="*/ 116 h 1407"/>
                <a:gd name="T12" fmla="*/ 723 w 1604"/>
                <a:gd name="T13" fmla="*/ 186 h 1407"/>
                <a:gd name="T14" fmla="*/ 797 w 1604"/>
                <a:gd name="T15" fmla="*/ 281 h 1407"/>
                <a:gd name="T16" fmla="*/ 864 w 1604"/>
                <a:gd name="T17" fmla="*/ 385 h 1407"/>
                <a:gd name="T18" fmla="*/ 928 w 1604"/>
                <a:gd name="T19" fmla="*/ 495 h 1407"/>
                <a:gd name="T20" fmla="*/ 995 w 1604"/>
                <a:gd name="T21" fmla="*/ 612 h 1407"/>
                <a:gd name="T22" fmla="*/ 1070 w 1604"/>
                <a:gd name="T23" fmla="*/ 730 h 1407"/>
                <a:gd name="T24" fmla="*/ 1157 w 1604"/>
                <a:gd name="T25" fmla="*/ 842 h 1407"/>
                <a:gd name="T26" fmla="*/ 1376 w 1604"/>
                <a:gd name="T27" fmla="*/ 1092 h 1407"/>
                <a:gd name="T28" fmla="*/ 1604 w 1604"/>
                <a:gd name="T29" fmla="*/ 1346 h 1407"/>
                <a:gd name="T30" fmla="*/ 1328 w 1604"/>
                <a:gd name="T31" fmla="*/ 1386 h 1407"/>
                <a:gd name="T32" fmla="*/ 1085 w 1604"/>
                <a:gd name="T33" fmla="*/ 1306 h 1407"/>
                <a:gd name="T34" fmla="*/ 879 w 1604"/>
                <a:gd name="T35" fmla="*/ 1109 h 1407"/>
                <a:gd name="T36" fmla="*/ 771 w 1604"/>
                <a:gd name="T37" fmla="*/ 1016 h 1407"/>
                <a:gd name="T38" fmla="*/ 656 w 1604"/>
                <a:gd name="T39" fmla="*/ 936 h 1407"/>
                <a:gd name="T40" fmla="*/ 542 w 1604"/>
                <a:gd name="T41" fmla="*/ 864 h 1407"/>
                <a:gd name="T42" fmla="*/ 435 w 1604"/>
                <a:gd name="T43" fmla="*/ 796 h 1407"/>
                <a:gd name="T44" fmla="*/ 366 w 1604"/>
                <a:gd name="T45" fmla="*/ 749 h 1407"/>
                <a:gd name="T46" fmla="*/ 317 w 1604"/>
                <a:gd name="T47" fmla="*/ 716 h 1407"/>
                <a:gd name="T48" fmla="*/ 257 w 1604"/>
                <a:gd name="T49" fmla="*/ 677 h 1407"/>
                <a:gd name="T50" fmla="*/ 193 w 1604"/>
                <a:gd name="T51" fmla="*/ 628 h 1407"/>
                <a:gd name="T52" fmla="*/ 131 w 1604"/>
                <a:gd name="T53" fmla="*/ 571 h 1407"/>
                <a:gd name="T54" fmla="*/ 76 w 1604"/>
                <a:gd name="T55" fmla="*/ 505 h 1407"/>
                <a:gd name="T56" fmla="*/ 34 w 1604"/>
                <a:gd name="T57" fmla="*/ 431 h 1407"/>
                <a:gd name="T58" fmla="*/ 12 w 1604"/>
                <a:gd name="T59" fmla="*/ 372 h 1407"/>
                <a:gd name="T60" fmla="*/ 0 w 1604"/>
                <a:gd name="T61" fmla="*/ 302 h 1407"/>
                <a:gd name="T62" fmla="*/ 2 w 1604"/>
                <a:gd name="T63" fmla="*/ 267 h 1407"/>
                <a:gd name="T64" fmla="*/ 21 w 1604"/>
                <a:gd name="T65" fmla="*/ 202 h 1407"/>
                <a:gd name="T66" fmla="*/ 58 w 1604"/>
                <a:gd name="T67" fmla="*/ 145 h 1407"/>
                <a:gd name="T68" fmla="*/ 111 w 1604"/>
                <a:gd name="T69" fmla="*/ 102 h 1407"/>
                <a:gd name="T70" fmla="*/ 345 w 1604"/>
                <a:gd name="T71" fmla="*/ 0 h 1407"/>
                <a:gd name="T72" fmla="*/ 355 w 1604"/>
                <a:gd name="T73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04" h="1407">
                  <a:moveTo>
                    <a:pt x="355" y="0"/>
                  </a:moveTo>
                  <a:lnTo>
                    <a:pt x="373" y="0"/>
                  </a:lnTo>
                  <a:lnTo>
                    <a:pt x="392" y="1"/>
                  </a:lnTo>
                  <a:lnTo>
                    <a:pt x="416" y="3"/>
                  </a:lnTo>
                  <a:lnTo>
                    <a:pt x="443" y="7"/>
                  </a:lnTo>
                  <a:lnTo>
                    <a:pt x="473" y="14"/>
                  </a:lnTo>
                  <a:lnTo>
                    <a:pt x="504" y="24"/>
                  </a:lnTo>
                  <a:lnTo>
                    <a:pt x="537" y="36"/>
                  </a:lnTo>
                  <a:lnTo>
                    <a:pt x="567" y="51"/>
                  </a:lnTo>
                  <a:lnTo>
                    <a:pt x="598" y="69"/>
                  </a:lnTo>
                  <a:lnTo>
                    <a:pt x="628" y="91"/>
                  </a:lnTo>
                  <a:lnTo>
                    <a:pt x="658" y="116"/>
                  </a:lnTo>
                  <a:lnTo>
                    <a:pt x="686" y="145"/>
                  </a:lnTo>
                  <a:lnTo>
                    <a:pt x="723" y="186"/>
                  </a:lnTo>
                  <a:lnTo>
                    <a:pt x="760" y="231"/>
                  </a:lnTo>
                  <a:lnTo>
                    <a:pt x="797" y="281"/>
                  </a:lnTo>
                  <a:lnTo>
                    <a:pt x="833" y="333"/>
                  </a:lnTo>
                  <a:lnTo>
                    <a:pt x="864" y="385"/>
                  </a:lnTo>
                  <a:lnTo>
                    <a:pt x="897" y="439"/>
                  </a:lnTo>
                  <a:lnTo>
                    <a:pt x="928" y="495"/>
                  </a:lnTo>
                  <a:lnTo>
                    <a:pt x="961" y="553"/>
                  </a:lnTo>
                  <a:lnTo>
                    <a:pt x="995" y="612"/>
                  </a:lnTo>
                  <a:lnTo>
                    <a:pt x="1031" y="671"/>
                  </a:lnTo>
                  <a:lnTo>
                    <a:pt x="1070" y="730"/>
                  </a:lnTo>
                  <a:lnTo>
                    <a:pt x="1112" y="788"/>
                  </a:lnTo>
                  <a:lnTo>
                    <a:pt x="1157" y="842"/>
                  </a:lnTo>
                  <a:lnTo>
                    <a:pt x="1266" y="965"/>
                  </a:lnTo>
                  <a:lnTo>
                    <a:pt x="1376" y="1092"/>
                  </a:lnTo>
                  <a:lnTo>
                    <a:pt x="1488" y="1219"/>
                  </a:lnTo>
                  <a:lnTo>
                    <a:pt x="1604" y="1346"/>
                  </a:lnTo>
                  <a:lnTo>
                    <a:pt x="1466" y="1366"/>
                  </a:lnTo>
                  <a:lnTo>
                    <a:pt x="1328" y="1386"/>
                  </a:lnTo>
                  <a:lnTo>
                    <a:pt x="1190" y="1407"/>
                  </a:lnTo>
                  <a:lnTo>
                    <a:pt x="1085" y="1306"/>
                  </a:lnTo>
                  <a:lnTo>
                    <a:pt x="981" y="1206"/>
                  </a:lnTo>
                  <a:lnTo>
                    <a:pt x="879" y="1109"/>
                  </a:lnTo>
                  <a:lnTo>
                    <a:pt x="826" y="1060"/>
                  </a:lnTo>
                  <a:lnTo>
                    <a:pt x="771" y="1016"/>
                  </a:lnTo>
                  <a:lnTo>
                    <a:pt x="714" y="975"/>
                  </a:lnTo>
                  <a:lnTo>
                    <a:pt x="656" y="936"/>
                  </a:lnTo>
                  <a:lnTo>
                    <a:pt x="599" y="899"/>
                  </a:lnTo>
                  <a:lnTo>
                    <a:pt x="542" y="864"/>
                  </a:lnTo>
                  <a:lnTo>
                    <a:pt x="487" y="829"/>
                  </a:lnTo>
                  <a:lnTo>
                    <a:pt x="435" y="796"/>
                  </a:lnTo>
                  <a:lnTo>
                    <a:pt x="385" y="761"/>
                  </a:lnTo>
                  <a:lnTo>
                    <a:pt x="366" y="749"/>
                  </a:lnTo>
                  <a:lnTo>
                    <a:pt x="344" y="734"/>
                  </a:lnTo>
                  <a:lnTo>
                    <a:pt x="317" y="716"/>
                  </a:lnTo>
                  <a:lnTo>
                    <a:pt x="288" y="697"/>
                  </a:lnTo>
                  <a:lnTo>
                    <a:pt x="257" y="677"/>
                  </a:lnTo>
                  <a:lnTo>
                    <a:pt x="226" y="653"/>
                  </a:lnTo>
                  <a:lnTo>
                    <a:pt x="193" y="628"/>
                  </a:lnTo>
                  <a:lnTo>
                    <a:pt x="162" y="601"/>
                  </a:lnTo>
                  <a:lnTo>
                    <a:pt x="131" y="571"/>
                  </a:lnTo>
                  <a:lnTo>
                    <a:pt x="102" y="539"/>
                  </a:lnTo>
                  <a:lnTo>
                    <a:pt x="76" y="505"/>
                  </a:lnTo>
                  <a:lnTo>
                    <a:pt x="53" y="469"/>
                  </a:lnTo>
                  <a:lnTo>
                    <a:pt x="34" y="431"/>
                  </a:lnTo>
                  <a:lnTo>
                    <a:pt x="22" y="400"/>
                  </a:lnTo>
                  <a:lnTo>
                    <a:pt x="12" y="372"/>
                  </a:lnTo>
                  <a:lnTo>
                    <a:pt x="3" y="336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2" y="267"/>
                  </a:lnTo>
                  <a:lnTo>
                    <a:pt x="9" y="235"/>
                  </a:lnTo>
                  <a:lnTo>
                    <a:pt x="21" y="202"/>
                  </a:lnTo>
                  <a:lnTo>
                    <a:pt x="38" y="173"/>
                  </a:lnTo>
                  <a:lnTo>
                    <a:pt x="58" y="145"/>
                  </a:lnTo>
                  <a:lnTo>
                    <a:pt x="82" y="122"/>
                  </a:lnTo>
                  <a:lnTo>
                    <a:pt x="111" y="102"/>
                  </a:lnTo>
                  <a:lnTo>
                    <a:pt x="143" y="84"/>
                  </a:lnTo>
                  <a:lnTo>
                    <a:pt x="345" y="0"/>
                  </a:lnTo>
                  <a:lnTo>
                    <a:pt x="348" y="0"/>
                  </a:lnTo>
                  <a:lnTo>
                    <a:pt x="3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821" y="746"/>
              <a:ext cx="237" cy="242"/>
            </a:xfrm>
            <a:custGeom>
              <a:avLst/>
              <a:gdLst>
                <a:gd name="T0" fmla="*/ 506 w 1661"/>
                <a:gd name="T1" fmla="*/ 99 h 1698"/>
                <a:gd name="T2" fmla="*/ 692 w 1661"/>
                <a:gd name="T3" fmla="*/ 290 h 1698"/>
                <a:gd name="T4" fmla="*/ 860 w 1661"/>
                <a:gd name="T5" fmla="*/ 455 h 1698"/>
                <a:gd name="T6" fmla="*/ 1009 w 1661"/>
                <a:gd name="T7" fmla="*/ 598 h 1698"/>
                <a:gd name="T8" fmla="*/ 1146 w 1661"/>
                <a:gd name="T9" fmla="*/ 730 h 1698"/>
                <a:gd name="T10" fmla="*/ 1239 w 1661"/>
                <a:gd name="T11" fmla="*/ 807 h 1698"/>
                <a:gd name="T12" fmla="*/ 1296 w 1661"/>
                <a:gd name="T13" fmla="*/ 809 h 1698"/>
                <a:gd name="T14" fmla="*/ 1357 w 1661"/>
                <a:gd name="T15" fmla="*/ 794 h 1698"/>
                <a:gd name="T16" fmla="*/ 1429 w 1661"/>
                <a:gd name="T17" fmla="*/ 795 h 1698"/>
                <a:gd name="T18" fmla="*/ 1503 w 1661"/>
                <a:gd name="T19" fmla="*/ 818 h 1698"/>
                <a:gd name="T20" fmla="*/ 1567 w 1661"/>
                <a:gd name="T21" fmla="*/ 861 h 1698"/>
                <a:gd name="T22" fmla="*/ 1617 w 1661"/>
                <a:gd name="T23" fmla="*/ 920 h 1698"/>
                <a:gd name="T24" fmla="*/ 1649 w 1661"/>
                <a:gd name="T25" fmla="*/ 992 h 1698"/>
                <a:gd name="T26" fmla="*/ 1661 w 1661"/>
                <a:gd name="T27" fmla="*/ 1073 h 1698"/>
                <a:gd name="T28" fmla="*/ 1650 w 1661"/>
                <a:gd name="T29" fmla="*/ 1149 h 1698"/>
                <a:gd name="T30" fmla="*/ 1622 w 1661"/>
                <a:gd name="T31" fmla="*/ 1217 h 1698"/>
                <a:gd name="T32" fmla="*/ 1577 w 1661"/>
                <a:gd name="T33" fmla="*/ 1275 h 1698"/>
                <a:gd name="T34" fmla="*/ 1520 w 1661"/>
                <a:gd name="T35" fmla="*/ 1319 h 1698"/>
                <a:gd name="T36" fmla="*/ 1526 w 1661"/>
                <a:gd name="T37" fmla="*/ 1379 h 1698"/>
                <a:gd name="T38" fmla="*/ 1515 w 1661"/>
                <a:gd name="T39" fmla="*/ 1463 h 1698"/>
                <a:gd name="T40" fmla="*/ 1484 w 1661"/>
                <a:gd name="T41" fmla="*/ 1540 h 1698"/>
                <a:gd name="T42" fmla="*/ 1436 w 1661"/>
                <a:gd name="T43" fmla="*/ 1605 h 1698"/>
                <a:gd name="T44" fmla="*/ 1374 w 1661"/>
                <a:gd name="T45" fmla="*/ 1654 h 1698"/>
                <a:gd name="T46" fmla="*/ 1300 w 1661"/>
                <a:gd name="T47" fmla="*/ 1686 h 1698"/>
                <a:gd name="T48" fmla="*/ 1218 w 1661"/>
                <a:gd name="T49" fmla="*/ 1698 h 1698"/>
                <a:gd name="T50" fmla="*/ 1136 w 1661"/>
                <a:gd name="T51" fmla="*/ 1686 h 1698"/>
                <a:gd name="T52" fmla="*/ 1063 w 1661"/>
                <a:gd name="T53" fmla="*/ 1654 h 1698"/>
                <a:gd name="T54" fmla="*/ 1001 w 1661"/>
                <a:gd name="T55" fmla="*/ 1605 h 1698"/>
                <a:gd name="T56" fmla="*/ 953 w 1661"/>
                <a:gd name="T57" fmla="*/ 1540 h 1698"/>
                <a:gd name="T58" fmla="*/ 921 w 1661"/>
                <a:gd name="T59" fmla="*/ 1463 h 1698"/>
                <a:gd name="T60" fmla="*/ 910 w 1661"/>
                <a:gd name="T61" fmla="*/ 1379 h 1698"/>
                <a:gd name="T62" fmla="*/ 921 w 1661"/>
                <a:gd name="T63" fmla="*/ 1293 h 1698"/>
                <a:gd name="T64" fmla="*/ 953 w 1661"/>
                <a:gd name="T65" fmla="*/ 1216 h 1698"/>
                <a:gd name="T66" fmla="*/ 967 w 1661"/>
                <a:gd name="T67" fmla="*/ 1150 h 1698"/>
                <a:gd name="T68" fmla="*/ 944 w 1661"/>
                <a:gd name="T69" fmla="*/ 1090 h 1698"/>
                <a:gd name="T70" fmla="*/ 871 w 1661"/>
                <a:gd name="T71" fmla="*/ 994 h 1698"/>
                <a:gd name="T72" fmla="*/ 745 w 1661"/>
                <a:gd name="T73" fmla="*/ 851 h 1698"/>
                <a:gd name="T74" fmla="*/ 608 w 1661"/>
                <a:gd name="T75" fmla="*/ 696 h 1698"/>
                <a:gd name="T76" fmla="*/ 426 w 1661"/>
                <a:gd name="T77" fmla="*/ 494 h 1698"/>
                <a:gd name="T78" fmla="*/ 191 w 1661"/>
                <a:gd name="T79" fmla="*/ 246 h 1698"/>
                <a:gd name="T80" fmla="*/ 36 w 1661"/>
                <a:gd name="T81" fmla="*/ 89 h 1698"/>
                <a:gd name="T82" fmla="*/ 103 w 1661"/>
                <a:gd name="T83" fmla="*/ 38 h 1698"/>
                <a:gd name="T84" fmla="*/ 309 w 1661"/>
                <a:gd name="T85" fmla="*/ 9 h 1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61" h="1698">
                  <a:moveTo>
                    <a:pt x="413" y="0"/>
                  </a:moveTo>
                  <a:lnTo>
                    <a:pt x="506" y="99"/>
                  </a:lnTo>
                  <a:lnTo>
                    <a:pt x="599" y="195"/>
                  </a:lnTo>
                  <a:lnTo>
                    <a:pt x="692" y="290"/>
                  </a:lnTo>
                  <a:lnTo>
                    <a:pt x="783" y="380"/>
                  </a:lnTo>
                  <a:lnTo>
                    <a:pt x="860" y="455"/>
                  </a:lnTo>
                  <a:lnTo>
                    <a:pt x="936" y="528"/>
                  </a:lnTo>
                  <a:lnTo>
                    <a:pt x="1009" y="598"/>
                  </a:lnTo>
                  <a:lnTo>
                    <a:pt x="1079" y="665"/>
                  </a:lnTo>
                  <a:lnTo>
                    <a:pt x="1146" y="730"/>
                  </a:lnTo>
                  <a:lnTo>
                    <a:pt x="1212" y="790"/>
                  </a:lnTo>
                  <a:lnTo>
                    <a:pt x="1239" y="807"/>
                  </a:lnTo>
                  <a:lnTo>
                    <a:pt x="1267" y="821"/>
                  </a:lnTo>
                  <a:lnTo>
                    <a:pt x="1296" y="809"/>
                  </a:lnTo>
                  <a:lnTo>
                    <a:pt x="1326" y="799"/>
                  </a:lnTo>
                  <a:lnTo>
                    <a:pt x="1357" y="794"/>
                  </a:lnTo>
                  <a:lnTo>
                    <a:pt x="1389" y="792"/>
                  </a:lnTo>
                  <a:lnTo>
                    <a:pt x="1429" y="795"/>
                  </a:lnTo>
                  <a:lnTo>
                    <a:pt x="1467" y="804"/>
                  </a:lnTo>
                  <a:lnTo>
                    <a:pt x="1503" y="818"/>
                  </a:lnTo>
                  <a:lnTo>
                    <a:pt x="1537" y="836"/>
                  </a:lnTo>
                  <a:lnTo>
                    <a:pt x="1567" y="861"/>
                  </a:lnTo>
                  <a:lnTo>
                    <a:pt x="1593" y="888"/>
                  </a:lnTo>
                  <a:lnTo>
                    <a:pt x="1617" y="920"/>
                  </a:lnTo>
                  <a:lnTo>
                    <a:pt x="1635" y="954"/>
                  </a:lnTo>
                  <a:lnTo>
                    <a:pt x="1649" y="992"/>
                  </a:lnTo>
                  <a:lnTo>
                    <a:pt x="1658" y="1032"/>
                  </a:lnTo>
                  <a:lnTo>
                    <a:pt x="1661" y="1073"/>
                  </a:lnTo>
                  <a:lnTo>
                    <a:pt x="1658" y="1112"/>
                  </a:lnTo>
                  <a:lnTo>
                    <a:pt x="1650" y="1149"/>
                  </a:lnTo>
                  <a:lnTo>
                    <a:pt x="1638" y="1185"/>
                  </a:lnTo>
                  <a:lnTo>
                    <a:pt x="1622" y="1217"/>
                  </a:lnTo>
                  <a:lnTo>
                    <a:pt x="1602" y="1248"/>
                  </a:lnTo>
                  <a:lnTo>
                    <a:pt x="1577" y="1275"/>
                  </a:lnTo>
                  <a:lnTo>
                    <a:pt x="1551" y="1300"/>
                  </a:lnTo>
                  <a:lnTo>
                    <a:pt x="1520" y="1319"/>
                  </a:lnTo>
                  <a:lnTo>
                    <a:pt x="1524" y="1349"/>
                  </a:lnTo>
                  <a:lnTo>
                    <a:pt x="1526" y="1379"/>
                  </a:lnTo>
                  <a:lnTo>
                    <a:pt x="1523" y="1422"/>
                  </a:lnTo>
                  <a:lnTo>
                    <a:pt x="1515" y="1463"/>
                  </a:lnTo>
                  <a:lnTo>
                    <a:pt x="1502" y="1503"/>
                  </a:lnTo>
                  <a:lnTo>
                    <a:pt x="1484" y="1540"/>
                  </a:lnTo>
                  <a:lnTo>
                    <a:pt x="1461" y="1574"/>
                  </a:lnTo>
                  <a:lnTo>
                    <a:pt x="1436" y="1605"/>
                  </a:lnTo>
                  <a:lnTo>
                    <a:pt x="1406" y="1631"/>
                  </a:lnTo>
                  <a:lnTo>
                    <a:pt x="1374" y="1654"/>
                  </a:lnTo>
                  <a:lnTo>
                    <a:pt x="1338" y="1673"/>
                  </a:lnTo>
                  <a:lnTo>
                    <a:pt x="1300" y="1686"/>
                  </a:lnTo>
                  <a:lnTo>
                    <a:pt x="1260" y="1695"/>
                  </a:lnTo>
                  <a:lnTo>
                    <a:pt x="1218" y="1698"/>
                  </a:lnTo>
                  <a:lnTo>
                    <a:pt x="1177" y="1695"/>
                  </a:lnTo>
                  <a:lnTo>
                    <a:pt x="1136" y="1686"/>
                  </a:lnTo>
                  <a:lnTo>
                    <a:pt x="1098" y="1673"/>
                  </a:lnTo>
                  <a:lnTo>
                    <a:pt x="1063" y="1654"/>
                  </a:lnTo>
                  <a:lnTo>
                    <a:pt x="1030" y="1631"/>
                  </a:lnTo>
                  <a:lnTo>
                    <a:pt x="1001" y="1605"/>
                  </a:lnTo>
                  <a:lnTo>
                    <a:pt x="974" y="1574"/>
                  </a:lnTo>
                  <a:lnTo>
                    <a:pt x="953" y="1540"/>
                  </a:lnTo>
                  <a:lnTo>
                    <a:pt x="935" y="1503"/>
                  </a:lnTo>
                  <a:lnTo>
                    <a:pt x="921" y="1463"/>
                  </a:lnTo>
                  <a:lnTo>
                    <a:pt x="913" y="1422"/>
                  </a:lnTo>
                  <a:lnTo>
                    <a:pt x="910" y="1379"/>
                  </a:lnTo>
                  <a:lnTo>
                    <a:pt x="913" y="1334"/>
                  </a:lnTo>
                  <a:lnTo>
                    <a:pt x="921" y="1293"/>
                  </a:lnTo>
                  <a:lnTo>
                    <a:pt x="935" y="1253"/>
                  </a:lnTo>
                  <a:lnTo>
                    <a:pt x="953" y="1216"/>
                  </a:lnTo>
                  <a:lnTo>
                    <a:pt x="976" y="1182"/>
                  </a:lnTo>
                  <a:lnTo>
                    <a:pt x="967" y="1150"/>
                  </a:lnTo>
                  <a:lnTo>
                    <a:pt x="956" y="1120"/>
                  </a:lnTo>
                  <a:lnTo>
                    <a:pt x="944" y="1090"/>
                  </a:lnTo>
                  <a:lnTo>
                    <a:pt x="928" y="1063"/>
                  </a:lnTo>
                  <a:lnTo>
                    <a:pt x="871" y="994"/>
                  </a:lnTo>
                  <a:lnTo>
                    <a:pt x="809" y="924"/>
                  </a:lnTo>
                  <a:lnTo>
                    <a:pt x="745" y="851"/>
                  </a:lnTo>
                  <a:lnTo>
                    <a:pt x="677" y="774"/>
                  </a:lnTo>
                  <a:lnTo>
                    <a:pt x="608" y="696"/>
                  </a:lnTo>
                  <a:lnTo>
                    <a:pt x="538" y="616"/>
                  </a:lnTo>
                  <a:lnTo>
                    <a:pt x="426" y="494"/>
                  </a:lnTo>
                  <a:lnTo>
                    <a:pt x="311" y="370"/>
                  </a:lnTo>
                  <a:lnTo>
                    <a:pt x="191" y="246"/>
                  </a:lnTo>
                  <a:lnTo>
                    <a:pt x="70" y="122"/>
                  </a:lnTo>
                  <a:lnTo>
                    <a:pt x="36" y="89"/>
                  </a:lnTo>
                  <a:lnTo>
                    <a:pt x="0" y="54"/>
                  </a:lnTo>
                  <a:lnTo>
                    <a:pt x="103" y="38"/>
                  </a:lnTo>
                  <a:lnTo>
                    <a:pt x="207" y="23"/>
                  </a:lnTo>
                  <a:lnTo>
                    <a:pt x="309" y="9"/>
                  </a:lnTo>
                  <a:lnTo>
                    <a:pt x="4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6"/>
            <p:cNvSpPr>
              <a:spLocks/>
            </p:cNvSpPr>
            <p:nvPr/>
          </p:nvSpPr>
          <p:spPr bwMode="auto">
            <a:xfrm>
              <a:off x="912" y="618"/>
              <a:ext cx="96" cy="78"/>
            </a:xfrm>
            <a:custGeom>
              <a:avLst/>
              <a:gdLst>
                <a:gd name="T0" fmla="*/ 602 w 671"/>
                <a:gd name="T1" fmla="*/ 0 h 549"/>
                <a:gd name="T2" fmla="*/ 617 w 671"/>
                <a:gd name="T3" fmla="*/ 0 h 549"/>
                <a:gd name="T4" fmla="*/ 633 w 671"/>
                <a:gd name="T5" fmla="*/ 4 h 549"/>
                <a:gd name="T6" fmla="*/ 646 w 671"/>
                <a:gd name="T7" fmla="*/ 12 h 549"/>
                <a:gd name="T8" fmla="*/ 659 w 671"/>
                <a:gd name="T9" fmla="*/ 23 h 549"/>
                <a:gd name="T10" fmla="*/ 667 w 671"/>
                <a:gd name="T11" fmla="*/ 38 h 549"/>
                <a:gd name="T12" fmla="*/ 671 w 671"/>
                <a:gd name="T13" fmla="*/ 53 h 549"/>
                <a:gd name="T14" fmla="*/ 671 w 671"/>
                <a:gd name="T15" fmla="*/ 69 h 549"/>
                <a:gd name="T16" fmla="*/ 667 w 671"/>
                <a:gd name="T17" fmla="*/ 84 h 549"/>
                <a:gd name="T18" fmla="*/ 659 w 671"/>
                <a:gd name="T19" fmla="*/ 99 h 549"/>
                <a:gd name="T20" fmla="*/ 647 w 671"/>
                <a:gd name="T21" fmla="*/ 111 h 549"/>
                <a:gd name="T22" fmla="*/ 99 w 671"/>
                <a:gd name="T23" fmla="*/ 536 h 549"/>
                <a:gd name="T24" fmla="*/ 88 w 671"/>
                <a:gd name="T25" fmla="*/ 543 h 549"/>
                <a:gd name="T26" fmla="*/ 75 w 671"/>
                <a:gd name="T27" fmla="*/ 547 h 549"/>
                <a:gd name="T28" fmla="*/ 62 w 671"/>
                <a:gd name="T29" fmla="*/ 549 h 549"/>
                <a:gd name="T30" fmla="*/ 47 w 671"/>
                <a:gd name="T31" fmla="*/ 547 h 549"/>
                <a:gd name="T32" fmla="*/ 35 w 671"/>
                <a:gd name="T33" fmla="*/ 543 h 549"/>
                <a:gd name="T34" fmla="*/ 23 w 671"/>
                <a:gd name="T35" fmla="*/ 536 h 549"/>
                <a:gd name="T36" fmla="*/ 13 w 671"/>
                <a:gd name="T37" fmla="*/ 524 h 549"/>
                <a:gd name="T38" fmla="*/ 4 w 671"/>
                <a:gd name="T39" fmla="*/ 510 h 549"/>
                <a:gd name="T40" fmla="*/ 0 w 671"/>
                <a:gd name="T41" fmla="*/ 495 h 549"/>
                <a:gd name="T42" fmla="*/ 0 w 671"/>
                <a:gd name="T43" fmla="*/ 479 h 549"/>
                <a:gd name="T44" fmla="*/ 4 w 671"/>
                <a:gd name="T45" fmla="*/ 463 h 549"/>
                <a:gd name="T46" fmla="*/ 12 w 671"/>
                <a:gd name="T47" fmla="*/ 449 h 549"/>
                <a:gd name="T48" fmla="*/ 24 w 671"/>
                <a:gd name="T49" fmla="*/ 438 h 549"/>
                <a:gd name="T50" fmla="*/ 571 w 671"/>
                <a:gd name="T51" fmla="*/ 12 h 549"/>
                <a:gd name="T52" fmla="*/ 585 w 671"/>
                <a:gd name="T53" fmla="*/ 4 h 549"/>
                <a:gd name="T54" fmla="*/ 602 w 671"/>
                <a:gd name="T55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71" h="549">
                  <a:moveTo>
                    <a:pt x="602" y="0"/>
                  </a:moveTo>
                  <a:lnTo>
                    <a:pt x="617" y="0"/>
                  </a:lnTo>
                  <a:lnTo>
                    <a:pt x="633" y="4"/>
                  </a:lnTo>
                  <a:lnTo>
                    <a:pt x="646" y="12"/>
                  </a:lnTo>
                  <a:lnTo>
                    <a:pt x="659" y="23"/>
                  </a:lnTo>
                  <a:lnTo>
                    <a:pt x="667" y="38"/>
                  </a:lnTo>
                  <a:lnTo>
                    <a:pt x="671" y="53"/>
                  </a:lnTo>
                  <a:lnTo>
                    <a:pt x="671" y="69"/>
                  </a:lnTo>
                  <a:lnTo>
                    <a:pt x="667" y="84"/>
                  </a:lnTo>
                  <a:lnTo>
                    <a:pt x="659" y="99"/>
                  </a:lnTo>
                  <a:lnTo>
                    <a:pt x="647" y="111"/>
                  </a:lnTo>
                  <a:lnTo>
                    <a:pt x="99" y="536"/>
                  </a:lnTo>
                  <a:lnTo>
                    <a:pt x="88" y="543"/>
                  </a:lnTo>
                  <a:lnTo>
                    <a:pt x="75" y="547"/>
                  </a:lnTo>
                  <a:lnTo>
                    <a:pt x="62" y="549"/>
                  </a:lnTo>
                  <a:lnTo>
                    <a:pt x="47" y="547"/>
                  </a:lnTo>
                  <a:lnTo>
                    <a:pt x="35" y="543"/>
                  </a:lnTo>
                  <a:lnTo>
                    <a:pt x="23" y="536"/>
                  </a:lnTo>
                  <a:lnTo>
                    <a:pt x="13" y="524"/>
                  </a:lnTo>
                  <a:lnTo>
                    <a:pt x="4" y="510"/>
                  </a:lnTo>
                  <a:lnTo>
                    <a:pt x="0" y="495"/>
                  </a:lnTo>
                  <a:lnTo>
                    <a:pt x="0" y="479"/>
                  </a:lnTo>
                  <a:lnTo>
                    <a:pt x="4" y="463"/>
                  </a:lnTo>
                  <a:lnTo>
                    <a:pt x="12" y="449"/>
                  </a:lnTo>
                  <a:lnTo>
                    <a:pt x="24" y="438"/>
                  </a:lnTo>
                  <a:lnTo>
                    <a:pt x="571" y="12"/>
                  </a:lnTo>
                  <a:lnTo>
                    <a:pt x="585" y="4"/>
                  </a:lnTo>
                  <a:lnTo>
                    <a:pt x="6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7"/>
            <p:cNvSpPr>
              <a:spLocks/>
            </p:cNvSpPr>
            <p:nvPr/>
          </p:nvSpPr>
          <p:spPr bwMode="auto">
            <a:xfrm>
              <a:off x="840" y="574"/>
              <a:ext cx="34" cy="105"/>
            </a:xfrm>
            <a:custGeom>
              <a:avLst/>
              <a:gdLst>
                <a:gd name="T0" fmla="*/ 68 w 238"/>
                <a:gd name="T1" fmla="*/ 0 h 731"/>
                <a:gd name="T2" fmla="*/ 84 w 238"/>
                <a:gd name="T3" fmla="*/ 4 h 731"/>
                <a:gd name="T4" fmla="*/ 97 w 238"/>
                <a:gd name="T5" fmla="*/ 11 h 731"/>
                <a:gd name="T6" fmla="*/ 109 w 238"/>
                <a:gd name="T7" fmla="*/ 22 h 731"/>
                <a:gd name="T8" fmla="*/ 118 w 238"/>
                <a:gd name="T9" fmla="*/ 35 h 731"/>
                <a:gd name="T10" fmla="*/ 123 w 238"/>
                <a:gd name="T11" fmla="*/ 51 h 731"/>
                <a:gd name="T12" fmla="*/ 237 w 238"/>
                <a:gd name="T13" fmla="*/ 657 h 731"/>
                <a:gd name="T14" fmla="*/ 238 w 238"/>
                <a:gd name="T15" fmla="*/ 674 h 731"/>
                <a:gd name="T16" fmla="*/ 234 w 238"/>
                <a:gd name="T17" fmla="*/ 689 h 731"/>
                <a:gd name="T18" fmla="*/ 227 w 238"/>
                <a:gd name="T19" fmla="*/ 703 h 731"/>
                <a:gd name="T20" fmla="*/ 217 w 238"/>
                <a:gd name="T21" fmla="*/ 716 h 731"/>
                <a:gd name="T22" fmla="*/ 204 w 238"/>
                <a:gd name="T23" fmla="*/ 725 h 731"/>
                <a:gd name="T24" fmla="*/ 188 w 238"/>
                <a:gd name="T25" fmla="*/ 730 h 731"/>
                <a:gd name="T26" fmla="*/ 182 w 238"/>
                <a:gd name="T27" fmla="*/ 731 h 731"/>
                <a:gd name="T28" fmla="*/ 176 w 238"/>
                <a:gd name="T29" fmla="*/ 731 h 731"/>
                <a:gd name="T30" fmla="*/ 159 w 238"/>
                <a:gd name="T31" fmla="*/ 729 h 731"/>
                <a:gd name="T32" fmla="*/ 144 w 238"/>
                <a:gd name="T33" fmla="*/ 722 h 731"/>
                <a:gd name="T34" fmla="*/ 131 w 238"/>
                <a:gd name="T35" fmla="*/ 710 h 731"/>
                <a:gd name="T36" fmla="*/ 120 w 238"/>
                <a:gd name="T37" fmla="*/ 697 h 731"/>
                <a:gd name="T38" fmla="*/ 115 w 238"/>
                <a:gd name="T39" fmla="*/ 680 h 731"/>
                <a:gd name="T40" fmla="*/ 1 w 238"/>
                <a:gd name="T41" fmla="*/ 74 h 731"/>
                <a:gd name="T42" fmla="*/ 0 w 238"/>
                <a:gd name="T43" fmla="*/ 57 h 731"/>
                <a:gd name="T44" fmla="*/ 4 w 238"/>
                <a:gd name="T45" fmla="*/ 42 h 731"/>
                <a:gd name="T46" fmla="*/ 11 w 238"/>
                <a:gd name="T47" fmla="*/ 28 h 731"/>
                <a:gd name="T48" fmla="*/ 22 w 238"/>
                <a:gd name="T49" fmla="*/ 15 h 731"/>
                <a:gd name="T50" fmla="*/ 35 w 238"/>
                <a:gd name="T51" fmla="*/ 6 h 731"/>
                <a:gd name="T52" fmla="*/ 51 w 238"/>
                <a:gd name="T53" fmla="*/ 1 h 731"/>
                <a:gd name="T54" fmla="*/ 68 w 238"/>
                <a:gd name="T55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8" h="731">
                  <a:moveTo>
                    <a:pt x="68" y="0"/>
                  </a:moveTo>
                  <a:lnTo>
                    <a:pt x="84" y="4"/>
                  </a:lnTo>
                  <a:lnTo>
                    <a:pt x="97" y="11"/>
                  </a:lnTo>
                  <a:lnTo>
                    <a:pt x="109" y="22"/>
                  </a:lnTo>
                  <a:lnTo>
                    <a:pt x="118" y="35"/>
                  </a:lnTo>
                  <a:lnTo>
                    <a:pt x="123" y="51"/>
                  </a:lnTo>
                  <a:lnTo>
                    <a:pt x="237" y="657"/>
                  </a:lnTo>
                  <a:lnTo>
                    <a:pt x="238" y="674"/>
                  </a:lnTo>
                  <a:lnTo>
                    <a:pt x="234" y="689"/>
                  </a:lnTo>
                  <a:lnTo>
                    <a:pt x="227" y="703"/>
                  </a:lnTo>
                  <a:lnTo>
                    <a:pt x="217" y="716"/>
                  </a:lnTo>
                  <a:lnTo>
                    <a:pt x="204" y="725"/>
                  </a:lnTo>
                  <a:lnTo>
                    <a:pt x="188" y="730"/>
                  </a:lnTo>
                  <a:lnTo>
                    <a:pt x="182" y="731"/>
                  </a:lnTo>
                  <a:lnTo>
                    <a:pt x="176" y="731"/>
                  </a:lnTo>
                  <a:lnTo>
                    <a:pt x="159" y="729"/>
                  </a:lnTo>
                  <a:lnTo>
                    <a:pt x="144" y="722"/>
                  </a:lnTo>
                  <a:lnTo>
                    <a:pt x="131" y="710"/>
                  </a:lnTo>
                  <a:lnTo>
                    <a:pt x="120" y="697"/>
                  </a:lnTo>
                  <a:lnTo>
                    <a:pt x="115" y="680"/>
                  </a:lnTo>
                  <a:lnTo>
                    <a:pt x="1" y="74"/>
                  </a:lnTo>
                  <a:lnTo>
                    <a:pt x="0" y="57"/>
                  </a:lnTo>
                  <a:lnTo>
                    <a:pt x="4" y="42"/>
                  </a:lnTo>
                  <a:lnTo>
                    <a:pt x="11" y="28"/>
                  </a:lnTo>
                  <a:lnTo>
                    <a:pt x="22" y="15"/>
                  </a:lnTo>
                  <a:lnTo>
                    <a:pt x="35" y="6"/>
                  </a:lnTo>
                  <a:lnTo>
                    <a:pt x="51" y="1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8"/>
            <p:cNvSpPr>
              <a:spLocks/>
            </p:cNvSpPr>
            <p:nvPr/>
          </p:nvSpPr>
          <p:spPr bwMode="auto">
            <a:xfrm>
              <a:off x="919" y="731"/>
              <a:ext cx="102" cy="45"/>
            </a:xfrm>
            <a:custGeom>
              <a:avLst/>
              <a:gdLst>
                <a:gd name="T0" fmla="*/ 65 w 712"/>
                <a:gd name="T1" fmla="*/ 0 h 311"/>
                <a:gd name="T2" fmla="*/ 81 w 712"/>
                <a:gd name="T3" fmla="*/ 3 h 311"/>
                <a:gd name="T4" fmla="*/ 670 w 712"/>
                <a:gd name="T5" fmla="*/ 190 h 311"/>
                <a:gd name="T6" fmla="*/ 684 w 712"/>
                <a:gd name="T7" fmla="*/ 197 h 311"/>
                <a:gd name="T8" fmla="*/ 696 w 712"/>
                <a:gd name="T9" fmla="*/ 207 h 311"/>
                <a:gd name="T10" fmla="*/ 705 w 712"/>
                <a:gd name="T11" fmla="*/ 220 h 311"/>
                <a:gd name="T12" fmla="*/ 711 w 712"/>
                <a:gd name="T13" fmla="*/ 235 h 311"/>
                <a:gd name="T14" fmla="*/ 712 w 712"/>
                <a:gd name="T15" fmla="*/ 251 h 311"/>
                <a:gd name="T16" fmla="*/ 709 w 712"/>
                <a:gd name="T17" fmla="*/ 267 h 311"/>
                <a:gd name="T18" fmla="*/ 703 w 712"/>
                <a:gd name="T19" fmla="*/ 282 h 311"/>
                <a:gd name="T20" fmla="*/ 693 w 712"/>
                <a:gd name="T21" fmla="*/ 294 h 311"/>
                <a:gd name="T22" fmla="*/ 681 w 712"/>
                <a:gd name="T23" fmla="*/ 303 h 311"/>
                <a:gd name="T24" fmla="*/ 665 w 712"/>
                <a:gd name="T25" fmla="*/ 308 h 311"/>
                <a:gd name="T26" fmla="*/ 650 w 712"/>
                <a:gd name="T27" fmla="*/ 311 h 311"/>
                <a:gd name="T28" fmla="*/ 631 w 712"/>
                <a:gd name="T29" fmla="*/ 307 h 311"/>
                <a:gd name="T30" fmla="*/ 43 w 712"/>
                <a:gd name="T31" fmla="*/ 121 h 311"/>
                <a:gd name="T32" fmla="*/ 28 w 712"/>
                <a:gd name="T33" fmla="*/ 113 h 311"/>
                <a:gd name="T34" fmla="*/ 16 w 712"/>
                <a:gd name="T35" fmla="*/ 103 h 311"/>
                <a:gd name="T36" fmla="*/ 7 w 712"/>
                <a:gd name="T37" fmla="*/ 90 h 311"/>
                <a:gd name="T38" fmla="*/ 2 w 712"/>
                <a:gd name="T39" fmla="*/ 75 h 311"/>
                <a:gd name="T40" fmla="*/ 0 w 712"/>
                <a:gd name="T41" fmla="*/ 60 h 311"/>
                <a:gd name="T42" fmla="*/ 3 w 712"/>
                <a:gd name="T43" fmla="*/ 42 h 311"/>
                <a:gd name="T44" fmla="*/ 10 w 712"/>
                <a:gd name="T45" fmla="*/ 28 h 311"/>
                <a:gd name="T46" fmla="*/ 21 w 712"/>
                <a:gd name="T47" fmla="*/ 16 h 311"/>
                <a:gd name="T48" fmla="*/ 33 w 712"/>
                <a:gd name="T49" fmla="*/ 7 h 311"/>
                <a:gd name="T50" fmla="*/ 48 w 712"/>
                <a:gd name="T51" fmla="*/ 1 h 311"/>
                <a:gd name="T52" fmla="*/ 65 w 712"/>
                <a:gd name="T5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2" h="311">
                  <a:moveTo>
                    <a:pt x="65" y="0"/>
                  </a:moveTo>
                  <a:lnTo>
                    <a:pt x="81" y="3"/>
                  </a:lnTo>
                  <a:lnTo>
                    <a:pt x="670" y="190"/>
                  </a:lnTo>
                  <a:lnTo>
                    <a:pt x="684" y="197"/>
                  </a:lnTo>
                  <a:lnTo>
                    <a:pt x="696" y="207"/>
                  </a:lnTo>
                  <a:lnTo>
                    <a:pt x="705" y="220"/>
                  </a:lnTo>
                  <a:lnTo>
                    <a:pt x="711" y="235"/>
                  </a:lnTo>
                  <a:lnTo>
                    <a:pt x="712" y="251"/>
                  </a:lnTo>
                  <a:lnTo>
                    <a:pt x="709" y="267"/>
                  </a:lnTo>
                  <a:lnTo>
                    <a:pt x="703" y="282"/>
                  </a:lnTo>
                  <a:lnTo>
                    <a:pt x="693" y="294"/>
                  </a:lnTo>
                  <a:lnTo>
                    <a:pt x="681" y="303"/>
                  </a:lnTo>
                  <a:lnTo>
                    <a:pt x="665" y="308"/>
                  </a:lnTo>
                  <a:lnTo>
                    <a:pt x="650" y="311"/>
                  </a:lnTo>
                  <a:lnTo>
                    <a:pt x="631" y="307"/>
                  </a:lnTo>
                  <a:lnTo>
                    <a:pt x="43" y="121"/>
                  </a:lnTo>
                  <a:lnTo>
                    <a:pt x="28" y="113"/>
                  </a:lnTo>
                  <a:lnTo>
                    <a:pt x="16" y="103"/>
                  </a:lnTo>
                  <a:lnTo>
                    <a:pt x="7" y="90"/>
                  </a:lnTo>
                  <a:lnTo>
                    <a:pt x="2" y="75"/>
                  </a:lnTo>
                  <a:lnTo>
                    <a:pt x="0" y="60"/>
                  </a:lnTo>
                  <a:lnTo>
                    <a:pt x="3" y="42"/>
                  </a:lnTo>
                  <a:lnTo>
                    <a:pt x="10" y="28"/>
                  </a:lnTo>
                  <a:lnTo>
                    <a:pt x="21" y="16"/>
                  </a:lnTo>
                  <a:lnTo>
                    <a:pt x="33" y="7"/>
                  </a:lnTo>
                  <a:lnTo>
                    <a:pt x="48" y="1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9"/>
            <p:cNvSpPr>
              <a:spLocks/>
            </p:cNvSpPr>
            <p:nvPr/>
          </p:nvSpPr>
          <p:spPr bwMode="auto">
            <a:xfrm>
              <a:off x="886" y="602"/>
              <a:ext cx="28" cy="75"/>
            </a:xfrm>
            <a:custGeom>
              <a:avLst/>
              <a:gdLst>
                <a:gd name="T0" fmla="*/ 129 w 196"/>
                <a:gd name="T1" fmla="*/ 0 h 524"/>
                <a:gd name="T2" fmla="*/ 145 w 196"/>
                <a:gd name="T3" fmla="*/ 1 h 524"/>
                <a:gd name="T4" fmla="*/ 161 w 196"/>
                <a:gd name="T5" fmla="*/ 6 h 524"/>
                <a:gd name="T6" fmla="*/ 175 w 196"/>
                <a:gd name="T7" fmla="*/ 16 h 524"/>
                <a:gd name="T8" fmla="*/ 186 w 196"/>
                <a:gd name="T9" fmla="*/ 27 h 524"/>
                <a:gd name="T10" fmla="*/ 193 w 196"/>
                <a:gd name="T11" fmla="*/ 41 h 524"/>
                <a:gd name="T12" fmla="*/ 196 w 196"/>
                <a:gd name="T13" fmla="*/ 56 h 524"/>
                <a:gd name="T14" fmla="*/ 195 w 196"/>
                <a:gd name="T15" fmla="*/ 74 h 524"/>
                <a:gd name="T16" fmla="*/ 123 w 196"/>
                <a:gd name="T17" fmla="*/ 472 h 524"/>
                <a:gd name="T18" fmla="*/ 118 w 196"/>
                <a:gd name="T19" fmla="*/ 489 h 524"/>
                <a:gd name="T20" fmla="*/ 108 w 196"/>
                <a:gd name="T21" fmla="*/ 503 h 524"/>
                <a:gd name="T22" fmla="*/ 94 w 196"/>
                <a:gd name="T23" fmla="*/ 514 h 524"/>
                <a:gd name="T24" fmla="*/ 79 w 196"/>
                <a:gd name="T25" fmla="*/ 522 h 524"/>
                <a:gd name="T26" fmla="*/ 62 w 196"/>
                <a:gd name="T27" fmla="*/ 524 h 524"/>
                <a:gd name="T28" fmla="*/ 57 w 196"/>
                <a:gd name="T29" fmla="*/ 524 h 524"/>
                <a:gd name="T30" fmla="*/ 51 w 196"/>
                <a:gd name="T31" fmla="*/ 523 h 524"/>
                <a:gd name="T32" fmla="*/ 34 w 196"/>
                <a:gd name="T33" fmla="*/ 518 h 524"/>
                <a:gd name="T34" fmla="*/ 21 w 196"/>
                <a:gd name="T35" fmla="*/ 508 h 524"/>
                <a:gd name="T36" fmla="*/ 11 w 196"/>
                <a:gd name="T37" fmla="*/ 496 h 524"/>
                <a:gd name="T38" fmla="*/ 4 w 196"/>
                <a:gd name="T39" fmla="*/ 483 h 524"/>
                <a:gd name="T40" fmla="*/ 0 w 196"/>
                <a:gd name="T41" fmla="*/ 467 h 524"/>
                <a:gd name="T42" fmla="*/ 1 w 196"/>
                <a:gd name="T43" fmla="*/ 450 h 524"/>
                <a:gd name="T44" fmla="*/ 74 w 196"/>
                <a:gd name="T45" fmla="*/ 51 h 524"/>
                <a:gd name="T46" fmla="*/ 79 w 196"/>
                <a:gd name="T47" fmla="*/ 35 h 524"/>
                <a:gd name="T48" fmla="*/ 87 w 196"/>
                <a:gd name="T49" fmla="*/ 22 h 524"/>
                <a:gd name="T50" fmla="*/ 99 w 196"/>
                <a:gd name="T51" fmla="*/ 12 h 524"/>
                <a:gd name="T52" fmla="*/ 114 w 196"/>
                <a:gd name="T53" fmla="*/ 4 h 524"/>
                <a:gd name="T54" fmla="*/ 129 w 196"/>
                <a:gd name="T55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6" h="524">
                  <a:moveTo>
                    <a:pt x="129" y="0"/>
                  </a:moveTo>
                  <a:lnTo>
                    <a:pt x="145" y="1"/>
                  </a:lnTo>
                  <a:lnTo>
                    <a:pt x="161" y="6"/>
                  </a:lnTo>
                  <a:lnTo>
                    <a:pt x="175" y="16"/>
                  </a:lnTo>
                  <a:lnTo>
                    <a:pt x="186" y="27"/>
                  </a:lnTo>
                  <a:lnTo>
                    <a:pt x="193" y="41"/>
                  </a:lnTo>
                  <a:lnTo>
                    <a:pt x="196" y="56"/>
                  </a:lnTo>
                  <a:lnTo>
                    <a:pt x="195" y="74"/>
                  </a:lnTo>
                  <a:lnTo>
                    <a:pt x="123" y="472"/>
                  </a:lnTo>
                  <a:lnTo>
                    <a:pt x="118" y="489"/>
                  </a:lnTo>
                  <a:lnTo>
                    <a:pt x="108" y="503"/>
                  </a:lnTo>
                  <a:lnTo>
                    <a:pt x="94" y="514"/>
                  </a:lnTo>
                  <a:lnTo>
                    <a:pt x="79" y="522"/>
                  </a:lnTo>
                  <a:lnTo>
                    <a:pt x="62" y="524"/>
                  </a:lnTo>
                  <a:lnTo>
                    <a:pt x="57" y="524"/>
                  </a:lnTo>
                  <a:lnTo>
                    <a:pt x="51" y="523"/>
                  </a:lnTo>
                  <a:lnTo>
                    <a:pt x="34" y="518"/>
                  </a:lnTo>
                  <a:lnTo>
                    <a:pt x="21" y="508"/>
                  </a:lnTo>
                  <a:lnTo>
                    <a:pt x="11" y="496"/>
                  </a:lnTo>
                  <a:lnTo>
                    <a:pt x="4" y="483"/>
                  </a:lnTo>
                  <a:lnTo>
                    <a:pt x="0" y="467"/>
                  </a:lnTo>
                  <a:lnTo>
                    <a:pt x="1" y="450"/>
                  </a:lnTo>
                  <a:lnTo>
                    <a:pt x="74" y="51"/>
                  </a:lnTo>
                  <a:lnTo>
                    <a:pt x="79" y="35"/>
                  </a:lnTo>
                  <a:lnTo>
                    <a:pt x="87" y="22"/>
                  </a:lnTo>
                  <a:lnTo>
                    <a:pt x="99" y="12"/>
                  </a:lnTo>
                  <a:lnTo>
                    <a:pt x="114" y="4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0"/>
            <p:cNvSpPr>
              <a:spLocks/>
            </p:cNvSpPr>
            <p:nvPr/>
          </p:nvSpPr>
          <p:spPr bwMode="auto">
            <a:xfrm>
              <a:off x="925" y="703"/>
              <a:ext cx="76" cy="21"/>
            </a:xfrm>
            <a:custGeom>
              <a:avLst/>
              <a:gdLst>
                <a:gd name="T0" fmla="*/ 66 w 529"/>
                <a:gd name="T1" fmla="*/ 0 h 151"/>
                <a:gd name="T2" fmla="*/ 471 w 529"/>
                <a:gd name="T3" fmla="*/ 26 h 151"/>
                <a:gd name="T4" fmla="*/ 487 w 529"/>
                <a:gd name="T5" fmla="*/ 30 h 151"/>
                <a:gd name="T6" fmla="*/ 501 w 529"/>
                <a:gd name="T7" fmla="*/ 37 h 151"/>
                <a:gd name="T8" fmla="*/ 514 w 529"/>
                <a:gd name="T9" fmla="*/ 47 h 151"/>
                <a:gd name="T10" fmla="*/ 522 w 529"/>
                <a:gd name="T11" fmla="*/ 60 h 151"/>
                <a:gd name="T12" fmla="*/ 528 w 529"/>
                <a:gd name="T13" fmla="*/ 76 h 151"/>
                <a:gd name="T14" fmla="*/ 529 w 529"/>
                <a:gd name="T15" fmla="*/ 92 h 151"/>
                <a:gd name="T16" fmla="*/ 525 w 529"/>
                <a:gd name="T17" fmla="*/ 111 h 151"/>
                <a:gd name="T18" fmla="*/ 516 w 529"/>
                <a:gd name="T19" fmla="*/ 126 h 151"/>
                <a:gd name="T20" fmla="*/ 502 w 529"/>
                <a:gd name="T21" fmla="*/ 140 h 151"/>
                <a:gd name="T22" fmla="*/ 485 w 529"/>
                <a:gd name="T23" fmla="*/ 148 h 151"/>
                <a:gd name="T24" fmla="*/ 467 w 529"/>
                <a:gd name="T25" fmla="*/ 151 h 151"/>
                <a:gd name="T26" fmla="*/ 465 w 529"/>
                <a:gd name="T27" fmla="*/ 151 h 151"/>
                <a:gd name="T28" fmla="*/ 463 w 529"/>
                <a:gd name="T29" fmla="*/ 150 h 151"/>
                <a:gd name="T30" fmla="*/ 58 w 529"/>
                <a:gd name="T31" fmla="*/ 124 h 151"/>
                <a:gd name="T32" fmla="*/ 42 w 529"/>
                <a:gd name="T33" fmla="*/ 121 h 151"/>
                <a:gd name="T34" fmla="*/ 27 w 529"/>
                <a:gd name="T35" fmla="*/ 113 h 151"/>
                <a:gd name="T36" fmla="*/ 15 w 529"/>
                <a:gd name="T37" fmla="*/ 103 h 151"/>
                <a:gd name="T38" fmla="*/ 6 w 529"/>
                <a:gd name="T39" fmla="*/ 90 h 151"/>
                <a:gd name="T40" fmla="*/ 1 w 529"/>
                <a:gd name="T41" fmla="*/ 75 h 151"/>
                <a:gd name="T42" fmla="*/ 0 w 529"/>
                <a:gd name="T43" fmla="*/ 58 h 151"/>
                <a:gd name="T44" fmla="*/ 3 w 529"/>
                <a:gd name="T45" fmla="*/ 42 h 151"/>
                <a:gd name="T46" fmla="*/ 10 w 529"/>
                <a:gd name="T47" fmla="*/ 27 h 151"/>
                <a:gd name="T48" fmla="*/ 21 w 529"/>
                <a:gd name="T49" fmla="*/ 16 h 151"/>
                <a:gd name="T50" fmla="*/ 34 w 529"/>
                <a:gd name="T51" fmla="*/ 7 h 151"/>
                <a:gd name="T52" fmla="*/ 49 w 529"/>
                <a:gd name="T53" fmla="*/ 1 h 151"/>
                <a:gd name="T54" fmla="*/ 66 w 529"/>
                <a:gd name="T5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29" h="151">
                  <a:moveTo>
                    <a:pt x="66" y="0"/>
                  </a:moveTo>
                  <a:lnTo>
                    <a:pt x="471" y="26"/>
                  </a:lnTo>
                  <a:lnTo>
                    <a:pt x="487" y="30"/>
                  </a:lnTo>
                  <a:lnTo>
                    <a:pt x="501" y="37"/>
                  </a:lnTo>
                  <a:lnTo>
                    <a:pt x="514" y="47"/>
                  </a:lnTo>
                  <a:lnTo>
                    <a:pt x="522" y="60"/>
                  </a:lnTo>
                  <a:lnTo>
                    <a:pt x="528" y="76"/>
                  </a:lnTo>
                  <a:lnTo>
                    <a:pt x="529" y="92"/>
                  </a:lnTo>
                  <a:lnTo>
                    <a:pt x="525" y="111"/>
                  </a:lnTo>
                  <a:lnTo>
                    <a:pt x="516" y="126"/>
                  </a:lnTo>
                  <a:lnTo>
                    <a:pt x="502" y="140"/>
                  </a:lnTo>
                  <a:lnTo>
                    <a:pt x="485" y="148"/>
                  </a:lnTo>
                  <a:lnTo>
                    <a:pt x="467" y="151"/>
                  </a:lnTo>
                  <a:lnTo>
                    <a:pt x="465" y="151"/>
                  </a:lnTo>
                  <a:lnTo>
                    <a:pt x="463" y="150"/>
                  </a:lnTo>
                  <a:lnTo>
                    <a:pt x="58" y="124"/>
                  </a:lnTo>
                  <a:lnTo>
                    <a:pt x="42" y="121"/>
                  </a:lnTo>
                  <a:lnTo>
                    <a:pt x="27" y="113"/>
                  </a:lnTo>
                  <a:lnTo>
                    <a:pt x="15" y="103"/>
                  </a:lnTo>
                  <a:lnTo>
                    <a:pt x="6" y="90"/>
                  </a:lnTo>
                  <a:lnTo>
                    <a:pt x="1" y="75"/>
                  </a:lnTo>
                  <a:lnTo>
                    <a:pt x="0" y="58"/>
                  </a:lnTo>
                  <a:lnTo>
                    <a:pt x="3" y="42"/>
                  </a:lnTo>
                  <a:lnTo>
                    <a:pt x="10" y="27"/>
                  </a:lnTo>
                  <a:lnTo>
                    <a:pt x="21" y="16"/>
                  </a:lnTo>
                  <a:lnTo>
                    <a:pt x="34" y="7"/>
                  </a:lnTo>
                  <a:lnTo>
                    <a:pt x="49" y="1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1"/>
            <p:cNvSpPr>
              <a:spLocks/>
            </p:cNvSpPr>
            <p:nvPr/>
          </p:nvSpPr>
          <p:spPr bwMode="auto">
            <a:xfrm>
              <a:off x="684" y="792"/>
              <a:ext cx="96" cy="78"/>
            </a:xfrm>
            <a:custGeom>
              <a:avLst/>
              <a:gdLst>
                <a:gd name="T0" fmla="*/ 617 w 671"/>
                <a:gd name="T1" fmla="*/ 0 h 549"/>
                <a:gd name="T2" fmla="*/ 632 w 671"/>
                <a:gd name="T3" fmla="*/ 4 h 549"/>
                <a:gd name="T4" fmla="*/ 646 w 671"/>
                <a:gd name="T5" fmla="*/ 12 h 549"/>
                <a:gd name="T6" fmla="*/ 658 w 671"/>
                <a:gd name="T7" fmla="*/ 24 h 549"/>
                <a:gd name="T8" fmla="*/ 667 w 671"/>
                <a:gd name="T9" fmla="*/ 38 h 549"/>
                <a:gd name="T10" fmla="*/ 671 w 671"/>
                <a:gd name="T11" fmla="*/ 53 h 549"/>
                <a:gd name="T12" fmla="*/ 671 w 671"/>
                <a:gd name="T13" fmla="*/ 69 h 549"/>
                <a:gd name="T14" fmla="*/ 667 w 671"/>
                <a:gd name="T15" fmla="*/ 85 h 549"/>
                <a:gd name="T16" fmla="*/ 658 w 671"/>
                <a:gd name="T17" fmla="*/ 99 h 549"/>
                <a:gd name="T18" fmla="*/ 647 w 671"/>
                <a:gd name="T19" fmla="*/ 111 h 549"/>
                <a:gd name="T20" fmla="*/ 99 w 671"/>
                <a:gd name="T21" fmla="*/ 536 h 549"/>
                <a:gd name="T22" fmla="*/ 88 w 671"/>
                <a:gd name="T23" fmla="*/ 543 h 549"/>
                <a:gd name="T24" fmla="*/ 75 w 671"/>
                <a:gd name="T25" fmla="*/ 548 h 549"/>
                <a:gd name="T26" fmla="*/ 62 w 671"/>
                <a:gd name="T27" fmla="*/ 549 h 549"/>
                <a:gd name="T28" fmla="*/ 48 w 671"/>
                <a:gd name="T29" fmla="*/ 547 h 549"/>
                <a:gd name="T30" fmla="*/ 35 w 671"/>
                <a:gd name="T31" fmla="*/ 543 h 549"/>
                <a:gd name="T32" fmla="*/ 23 w 671"/>
                <a:gd name="T33" fmla="*/ 536 h 549"/>
                <a:gd name="T34" fmla="*/ 12 w 671"/>
                <a:gd name="T35" fmla="*/ 525 h 549"/>
                <a:gd name="T36" fmla="*/ 4 w 671"/>
                <a:gd name="T37" fmla="*/ 510 h 549"/>
                <a:gd name="T38" fmla="*/ 0 w 671"/>
                <a:gd name="T39" fmla="*/ 495 h 549"/>
                <a:gd name="T40" fmla="*/ 0 w 671"/>
                <a:gd name="T41" fmla="*/ 479 h 549"/>
                <a:gd name="T42" fmla="*/ 4 w 671"/>
                <a:gd name="T43" fmla="*/ 464 h 549"/>
                <a:gd name="T44" fmla="*/ 12 w 671"/>
                <a:gd name="T45" fmla="*/ 449 h 549"/>
                <a:gd name="T46" fmla="*/ 23 w 671"/>
                <a:gd name="T47" fmla="*/ 437 h 549"/>
                <a:gd name="T48" fmla="*/ 571 w 671"/>
                <a:gd name="T49" fmla="*/ 13 h 549"/>
                <a:gd name="T50" fmla="*/ 585 w 671"/>
                <a:gd name="T51" fmla="*/ 4 h 549"/>
                <a:gd name="T52" fmla="*/ 600 w 671"/>
                <a:gd name="T53" fmla="*/ 0 h 549"/>
                <a:gd name="T54" fmla="*/ 617 w 671"/>
                <a:gd name="T55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71" h="549">
                  <a:moveTo>
                    <a:pt x="617" y="0"/>
                  </a:moveTo>
                  <a:lnTo>
                    <a:pt x="632" y="4"/>
                  </a:lnTo>
                  <a:lnTo>
                    <a:pt x="646" y="12"/>
                  </a:lnTo>
                  <a:lnTo>
                    <a:pt x="658" y="24"/>
                  </a:lnTo>
                  <a:lnTo>
                    <a:pt x="667" y="38"/>
                  </a:lnTo>
                  <a:lnTo>
                    <a:pt x="671" y="53"/>
                  </a:lnTo>
                  <a:lnTo>
                    <a:pt x="671" y="69"/>
                  </a:lnTo>
                  <a:lnTo>
                    <a:pt x="667" y="85"/>
                  </a:lnTo>
                  <a:lnTo>
                    <a:pt x="658" y="99"/>
                  </a:lnTo>
                  <a:lnTo>
                    <a:pt x="647" y="111"/>
                  </a:lnTo>
                  <a:lnTo>
                    <a:pt x="99" y="536"/>
                  </a:lnTo>
                  <a:lnTo>
                    <a:pt x="88" y="543"/>
                  </a:lnTo>
                  <a:lnTo>
                    <a:pt x="75" y="548"/>
                  </a:lnTo>
                  <a:lnTo>
                    <a:pt x="62" y="549"/>
                  </a:lnTo>
                  <a:lnTo>
                    <a:pt x="48" y="547"/>
                  </a:lnTo>
                  <a:lnTo>
                    <a:pt x="35" y="543"/>
                  </a:lnTo>
                  <a:lnTo>
                    <a:pt x="23" y="536"/>
                  </a:lnTo>
                  <a:lnTo>
                    <a:pt x="12" y="525"/>
                  </a:lnTo>
                  <a:lnTo>
                    <a:pt x="4" y="510"/>
                  </a:lnTo>
                  <a:lnTo>
                    <a:pt x="0" y="495"/>
                  </a:lnTo>
                  <a:lnTo>
                    <a:pt x="0" y="479"/>
                  </a:lnTo>
                  <a:lnTo>
                    <a:pt x="4" y="464"/>
                  </a:lnTo>
                  <a:lnTo>
                    <a:pt x="12" y="449"/>
                  </a:lnTo>
                  <a:lnTo>
                    <a:pt x="23" y="437"/>
                  </a:lnTo>
                  <a:lnTo>
                    <a:pt x="571" y="13"/>
                  </a:lnTo>
                  <a:lnTo>
                    <a:pt x="585" y="4"/>
                  </a:lnTo>
                  <a:lnTo>
                    <a:pt x="600" y="0"/>
                  </a:lnTo>
                  <a:lnTo>
                    <a:pt x="6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2"/>
            <p:cNvSpPr>
              <a:spLocks/>
            </p:cNvSpPr>
            <p:nvPr/>
          </p:nvSpPr>
          <p:spPr bwMode="auto">
            <a:xfrm>
              <a:off x="818" y="809"/>
              <a:ext cx="34" cy="105"/>
            </a:xfrm>
            <a:custGeom>
              <a:avLst/>
              <a:gdLst>
                <a:gd name="T0" fmla="*/ 67 w 238"/>
                <a:gd name="T1" fmla="*/ 0 h 730"/>
                <a:gd name="T2" fmla="*/ 82 w 238"/>
                <a:gd name="T3" fmla="*/ 3 h 730"/>
                <a:gd name="T4" fmla="*/ 97 w 238"/>
                <a:gd name="T5" fmla="*/ 10 h 730"/>
                <a:gd name="T6" fmla="*/ 109 w 238"/>
                <a:gd name="T7" fmla="*/ 21 h 730"/>
                <a:gd name="T8" fmla="*/ 118 w 238"/>
                <a:gd name="T9" fmla="*/ 34 h 730"/>
                <a:gd name="T10" fmla="*/ 123 w 238"/>
                <a:gd name="T11" fmla="*/ 50 h 730"/>
                <a:gd name="T12" fmla="*/ 237 w 238"/>
                <a:gd name="T13" fmla="*/ 657 h 730"/>
                <a:gd name="T14" fmla="*/ 238 w 238"/>
                <a:gd name="T15" fmla="*/ 673 h 730"/>
                <a:gd name="T16" fmla="*/ 234 w 238"/>
                <a:gd name="T17" fmla="*/ 689 h 730"/>
                <a:gd name="T18" fmla="*/ 227 w 238"/>
                <a:gd name="T19" fmla="*/ 702 h 730"/>
                <a:gd name="T20" fmla="*/ 217 w 238"/>
                <a:gd name="T21" fmla="*/ 715 h 730"/>
                <a:gd name="T22" fmla="*/ 203 w 238"/>
                <a:gd name="T23" fmla="*/ 724 h 730"/>
                <a:gd name="T24" fmla="*/ 187 w 238"/>
                <a:gd name="T25" fmla="*/ 729 h 730"/>
                <a:gd name="T26" fmla="*/ 181 w 238"/>
                <a:gd name="T27" fmla="*/ 730 h 730"/>
                <a:gd name="T28" fmla="*/ 175 w 238"/>
                <a:gd name="T29" fmla="*/ 730 h 730"/>
                <a:gd name="T30" fmla="*/ 159 w 238"/>
                <a:gd name="T31" fmla="*/ 728 h 730"/>
                <a:gd name="T32" fmla="*/ 142 w 238"/>
                <a:gd name="T33" fmla="*/ 721 h 730"/>
                <a:gd name="T34" fmla="*/ 130 w 238"/>
                <a:gd name="T35" fmla="*/ 709 h 730"/>
                <a:gd name="T36" fmla="*/ 120 w 238"/>
                <a:gd name="T37" fmla="*/ 696 h 730"/>
                <a:gd name="T38" fmla="*/ 115 w 238"/>
                <a:gd name="T39" fmla="*/ 679 h 730"/>
                <a:gd name="T40" fmla="*/ 1 w 238"/>
                <a:gd name="T41" fmla="*/ 73 h 730"/>
                <a:gd name="T42" fmla="*/ 0 w 238"/>
                <a:gd name="T43" fmla="*/ 56 h 730"/>
                <a:gd name="T44" fmla="*/ 3 w 238"/>
                <a:gd name="T45" fmla="*/ 41 h 730"/>
                <a:gd name="T46" fmla="*/ 10 w 238"/>
                <a:gd name="T47" fmla="*/ 27 h 730"/>
                <a:gd name="T48" fmla="*/ 21 w 238"/>
                <a:gd name="T49" fmla="*/ 14 h 730"/>
                <a:gd name="T50" fmla="*/ 35 w 238"/>
                <a:gd name="T51" fmla="*/ 5 h 730"/>
                <a:gd name="T52" fmla="*/ 50 w 238"/>
                <a:gd name="T53" fmla="*/ 0 h 730"/>
                <a:gd name="T54" fmla="*/ 67 w 238"/>
                <a:gd name="T55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8" h="730">
                  <a:moveTo>
                    <a:pt x="67" y="0"/>
                  </a:moveTo>
                  <a:lnTo>
                    <a:pt x="82" y="3"/>
                  </a:lnTo>
                  <a:lnTo>
                    <a:pt x="97" y="10"/>
                  </a:lnTo>
                  <a:lnTo>
                    <a:pt x="109" y="21"/>
                  </a:lnTo>
                  <a:lnTo>
                    <a:pt x="118" y="34"/>
                  </a:lnTo>
                  <a:lnTo>
                    <a:pt x="123" y="50"/>
                  </a:lnTo>
                  <a:lnTo>
                    <a:pt x="237" y="657"/>
                  </a:lnTo>
                  <a:lnTo>
                    <a:pt x="238" y="673"/>
                  </a:lnTo>
                  <a:lnTo>
                    <a:pt x="234" y="689"/>
                  </a:lnTo>
                  <a:lnTo>
                    <a:pt x="227" y="702"/>
                  </a:lnTo>
                  <a:lnTo>
                    <a:pt x="217" y="715"/>
                  </a:lnTo>
                  <a:lnTo>
                    <a:pt x="203" y="724"/>
                  </a:lnTo>
                  <a:lnTo>
                    <a:pt x="187" y="729"/>
                  </a:lnTo>
                  <a:lnTo>
                    <a:pt x="181" y="730"/>
                  </a:lnTo>
                  <a:lnTo>
                    <a:pt x="175" y="730"/>
                  </a:lnTo>
                  <a:lnTo>
                    <a:pt x="159" y="728"/>
                  </a:lnTo>
                  <a:lnTo>
                    <a:pt x="142" y="721"/>
                  </a:lnTo>
                  <a:lnTo>
                    <a:pt x="130" y="709"/>
                  </a:lnTo>
                  <a:lnTo>
                    <a:pt x="120" y="696"/>
                  </a:lnTo>
                  <a:lnTo>
                    <a:pt x="115" y="679"/>
                  </a:lnTo>
                  <a:lnTo>
                    <a:pt x="1" y="73"/>
                  </a:lnTo>
                  <a:lnTo>
                    <a:pt x="0" y="56"/>
                  </a:lnTo>
                  <a:lnTo>
                    <a:pt x="3" y="41"/>
                  </a:lnTo>
                  <a:lnTo>
                    <a:pt x="10" y="27"/>
                  </a:lnTo>
                  <a:lnTo>
                    <a:pt x="21" y="14"/>
                  </a:lnTo>
                  <a:lnTo>
                    <a:pt x="35" y="5"/>
                  </a:lnTo>
                  <a:lnTo>
                    <a:pt x="50" y="0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3"/>
            <p:cNvSpPr>
              <a:spLocks/>
            </p:cNvSpPr>
            <p:nvPr/>
          </p:nvSpPr>
          <p:spPr bwMode="auto">
            <a:xfrm>
              <a:off x="671" y="712"/>
              <a:ext cx="102" cy="45"/>
            </a:xfrm>
            <a:custGeom>
              <a:avLst/>
              <a:gdLst>
                <a:gd name="T0" fmla="*/ 65 w 713"/>
                <a:gd name="T1" fmla="*/ 0 h 310"/>
                <a:gd name="T2" fmla="*/ 81 w 713"/>
                <a:gd name="T3" fmla="*/ 3 h 310"/>
                <a:gd name="T4" fmla="*/ 670 w 713"/>
                <a:gd name="T5" fmla="*/ 190 h 310"/>
                <a:gd name="T6" fmla="*/ 684 w 713"/>
                <a:gd name="T7" fmla="*/ 197 h 310"/>
                <a:gd name="T8" fmla="*/ 696 w 713"/>
                <a:gd name="T9" fmla="*/ 207 h 310"/>
                <a:gd name="T10" fmla="*/ 706 w 713"/>
                <a:gd name="T11" fmla="*/ 220 h 310"/>
                <a:gd name="T12" fmla="*/ 712 w 713"/>
                <a:gd name="T13" fmla="*/ 235 h 310"/>
                <a:gd name="T14" fmla="*/ 713 w 713"/>
                <a:gd name="T15" fmla="*/ 250 h 310"/>
                <a:gd name="T16" fmla="*/ 710 w 713"/>
                <a:gd name="T17" fmla="*/ 267 h 310"/>
                <a:gd name="T18" fmla="*/ 703 w 713"/>
                <a:gd name="T19" fmla="*/ 282 h 310"/>
                <a:gd name="T20" fmla="*/ 693 w 713"/>
                <a:gd name="T21" fmla="*/ 294 h 310"/>
                <a:gd name="T22" fmla="*/ 680 w 713"/>
                <a:gd name="T23" fmla="*/ 303 h 310"/>
                <a:gd name="T24" fmla="*/ 666 w 713"/>
                <a:gd name="T25" fmla="*/ 308 h 310"/>
                <a:gd name="T26" fmla="*/ 651 w 713"/>
                <a:gd name="T27" fmla="*/ 310 h 310"/>
                <a:gd name="T28" fmla="*/ 631 w 713"/>
                <a:gd name="T29" fmla="*/ 307 h 310"/>
                <a:gd name="T30" fmla="*/ 44 w 713"/>
                <a:gd name="T31" fmla="*/ 120 h 310"/>
                <a:gd name="T32" fmla="*/ 29 w 713"/>
                <a:gd name="T33" fmla="*/ 113 h 310"/>
                <a:gd name="T34" fmla="*/ 16 w 713"/>
                <a:gd name="T35" fmla="*/ 103 h 310"/>
                <a:gd name="T36" fmla="*/ 7 w 713"/>
                <a:gd name="T37" fmla="*/ 90 h 310"/>
                <a:gd name="T38" fmla="*/ 2 w 713"/>
                <a:gd name="T39" fmla="*/ 75 h 310"/>
                <a:gd name="T40" fmla="*/ 0 w 713"/>
                <a:gd name="T41" fmla="*/ 59 h 310"/>
                <a:gd name="T42" fmla="*/ 3 w 713"/>
                <a:gd name="T43" fmla="*/ 43 h 310"/>
                <a:gd name="T44" fmla="*/ 10 w 713"/>
                <a:gd name="T45" fmla="*/ 28 h 310"/>
                <a:gd name="T46" fmla="*/ 21 w 713"/>
                <a:gd name="T47" fmla="*/ 16 h 310"/>
                <a:gd name="T48" fmla="*/ 34 w 713"/>
                <a:gd name="T49" fmla="*/ 7 h 310"/>
                <a:gd name="T50" fmla="*/ 49 w 713"/>
                <a:gd name="T51" fmla="*/ 2 h 310"/>
                <a:gd name="T52" fmla="*/ 65 w 713"/>
                <a:gd name="T53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3" h="310">
                  <a:moveTo>
                    <a:pt x="65" y="0"/>
                  </a:moveTo>
                  <a:lnTo>
                    <a:pt x="81" y="3"/>
                  </a:lnTo>
                  <a:lnTo>
                    <a:pt x="670" y="190"/>
                  </a:lnTo>
                  <a:lnTo>
                    <a:pt x="684" y="197"/>
                  </a:lnTo>
                  <a:lnTo>
                    <a:pt x="696" y="207"/>
                  </a:lnTo>
                  <a:lnTo>
                    <a:pt x="706" y="220"/>
                  </a:lnTo>
                  <a:lnTo>
                    <a:pt x="712" y="235"/>
                  </a:lnTo>
                  <a:lnTo>
                    <a:pt x="713" y="250"/>
                  </a:lnTo>
                  <a:lnTo>
                    <a:pt x="710" y="267"/>
                  </a:lnTo>
                  <a:lnTo>
                    <a:pt x="703" y="282"/>
                  </a:lnTo>
                  <a:lnTo>
                    <a:pt x="693" y="294"/>
                  </a:lnTo>
                  <a:lnTo>
                    <a:pt x="680" y="303"/>
                  </a:lnTo>
                  <a:lnTo>
                    <a:pt x="666" y="308"/>
                  </a:lnTo>
                  <a:lnTo>
                    <a:pt x="651" y="310"/>
                  </a:lnTo>
                  <a:lnTo>
                    <a:pt x="631" y="307"/>
                  </a:lnTo>
                  <a:lnTo>
                    <a:pt x="44" y="120"/>
                  </a:lnTo>
                  <a:lnTo>
                    <a:pt x="29" y="113"/>
                  </a:lnTo>
                  <a:lnTo>
                    <a:pt x="16" y="103"/>
                  </a:lnTo>
                  <a:lnTo>
                    <a:pt x="7" y="90"/>
                  </a:lnTo>
                  <a:lnTo>
                    <a:pt x="2" y="75"/>
                  </a:lnTo>
                  <a:lnTo>
                    <a:pt x="0" y="59"/>
                  </a:lnTo>
                  <a:lnTo>
                    <a:pt x="3" y="43"/>
                  </a:lnTo>
                  <a:lnTo>
                    <a:pt x="10" y="28"/>
                  </a:lnTo>
                  <a:lnTo>
                    <a:pt x="21" y="16"/>
                  </a:lnTo>
                  <a:lnTo>
                    <a:pt x="34" y="7"/>
                  </a:lnTo>
                  <a:lnTo>
                    <a:pt x="49" y="2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4"/>
            <p:cNvSpPr>
              <a:spLocks/>
            </p:cNvSpPr>
            <p:nvPr/>
          </p:nvSpPr>
          <p:spPr bwMode="auto">
            <a:xfrm>
              <a:off x="778" y="811"/>
              <a:ext cx="28" cy="75"/>
            </a:xfrm>
            <a:custGeom>
              <a:avLst/>
              <a:gdLst>
                <a:gd name="T0" fmla="*/ 129 w 197"/>
                <a:gd name="T1" fmla="*/ 0 h 524"/>
                <a:gd name="T2" fmla="*/ 146 w 197"/>
                <a:gd name="T3" fmla="*/ 0 h 524"/>
                <a:gd name="T4" fmla="*/ 162 w 197"/>
                <a:gd name="T5" fmla="*/ 5 h 524"/>
                <a:gd name="T6" fmla="*/ 175 w 197"/>
                <a:gd name="T7" fmla="*/ 15 h 524"/>
                <a:gd name="T8" fmla="*/ 186 w 197"/>
                <a:gd name="T9" fmla="*/ 27 h 524"/>
                <a:gd name="T10" fmla="*/ 194 w 197"/>
                <a:gd name="T11" fmla="*/ 41 h 524"/>
                <a:gd name="T12" fmla="*/ 197 w 197"/>
                <a:gd name="T13" fmla="*/ 56 h 524"/>
                <a:gd name="T14" fmla="*/ 196 w 197"/>
                <a:gd name="T15" fmla="*/ 74 h 524"/>
                <a:gd name="T16" fmla="*/ 123 w 197"/>
                <a:gd name="T17" fmla="*/ 472 h 524"/>
                <a:gd name="T18" fmla="*/ 117 w 197"/>
                <a:gd name="T19" fmla="*/ 489 h 524"/>
                <a:gd name="T20" fmla="*/ 108 w 197"/>
                <a:gd name="T21" fmla="*/ 503 h 524"/>
                <a:gd name="T22" fmla="*/ 95 w 197"/>
                <a:gd name="T23" fmla="*/ 514 h 524"/>
                <a:gd name="T24" fmla="*/ 80 w 197"/>
                <a:gd name="T25" fmla="*/ 521 h 524"/>
                <a:gd name="T26" fmla="*/ 62 w 197"/>
                <a:gd name="T27" fmla="*/ 524 h 524"/>
                <a:gd name="T28" fmla="*/ 57 w 197"/>
                <a:gd name="T29" fmla="*/ 523 h 524"/>
                <a:gd name="T30" fmla="*/ 51 w 197"/>
                <a:gd name="T31" fmla="*/ 523 h 524"/>
                <a:gd name="T32" fmla="*/ 36 w 197"/>
                <a:gd name="T33" fmla="*/ 518 h 524"/>
                <a:gd name="T34" fmla="*/ 22 w 197"/>
                <a:gd name="T35" fmla="*/ 508 h 524"/>
                <a:gd name="T36" fmla="*/ 12 w 197"/>
                <a:gd name="T37" fmla="*/ 496 h 524"/>
                <a:gd name="T38" fmla="*/ 3 w 197"/>
                <a:gd name="T39" fmla="*/ 482 h 524"/>
                <a:gd name="T40" fmla="*/ 0 w 197"/>
                <a:gd name="T41" fmla="*/ 467 h 524"/>
                <a:gd name="T42" fmla="*/ 1 w 197"/>
                <a:gd name="T43" fmla="*/ 450 h 524"/>
                <a:gd name="T44" fmla="*/ 74 w 197"/>
                <a:gd name="T45" fmla="*/ 51 h 524"/>
                <a:gd name="T46" fmla="*/ 79 w 197"/>
                <a:gd name="T47" fmla="*/ 35 h 524"/>
                <a:gd name="T48" fmla="*/ 88 w 197"/>
                <a:gd name="T49" fmla="*/ 22 h 524"/>
                <a:gd name="T50" fmla="*/ 100 w 197"/>
                <a:gd name="T51" fmla="*/ 12 h 524"/>
                <a:gd name="T52" fmla="*/ 114 w 197"/>
                <a:gd name="T53" fmla="*/ 3 h 524"/>
                <a:gd name="T54" fmla="*/ 129 w 197"/>
                <a:gd name="T55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7" h="524">
                  <a:moveTo>
                    <a:pt x="129" y="0"/>
                  </a:moveTo>
                  <a:lnTo>
                    <a:pt x="146" y="0"/>
                  </a:lnTo>
                  <a:lnTo>
                    <a:pt x="162" y="5"/>
                  </a:lnTo>
                  <a:lnTo>
                    <a:pt x="175" y="15"/>
                  </a:lnTo>
                  <a:lnTo>
                    <a:pt x="186" y="27"/>
                  </a:lnTo>
                  <a:lnTo>
                    <a:pt x="194" y="41"/>
                  </a:lnTo>
                  <a:lnTo>
                    <a:pt x="197" y="56"/>
                  </a:lnTo>
                  <a:lnTo>
                    <a:pt x="196" y="74"/>
                  </a:lnTo>
                  <a:lnTo>
                    <a:pt x="123" y="472"/>
                  </a:lnTo>
                  <a:lnTo>
                    <a:pt x="117" y="489"/>
                  </a:lnTo>
                  <a:lnTo>
                    <a:pt x="108" y="503"/>
                  </a:lnTo>
                  <a:lnTo>
                    <a:pt x="95" y="514"/>
                  </a:lnTo>
                  <a:lnTo>
                    <a:pt x="80" y="521"/>
                  </a:lnTo>
                  <a:lnTo>
                    <a:pt x="62" y="524"/>
                  </a:lnTo>
                  <a:lnTo>
                    <a:pt x="57" y="523"/>
                  </a:lnTo>
                  <a:lnTo>
                    <a:pt x="51" y="523"/>
                  </a:lnTo>
                  <a:lnTo>
                    <a:pt x="36" y="518"/>
                  </a:lnTo>
                  <a:lnTo>
                    <a:pt x="22" y="508"/>
                  </a:lnTo>
                  <a:lnTo>
                    <a:pt x="12" y="496"/>
                  </a:lnTo>
                  <a:lnTo>
                    <a:pt x="3" y="482"/>
                  </a:lnTo>
                  <a:lnTo>
                    <a:pt x="0" y="467"/>
                  </a:lnTo>
                  <a:lnTo>
                    <a:pt x="1" y="450"/>
                  </a:lnTo>
                  <a:lnTo>
                    <a:pt x="74" y="51"/>
                  </a:lnTo>
                  <a:lnTo>
                    <a:pt x="79" y="35"/>
                  </a:lnTo>
                  <a:lnTo>
                    <a:pt x="88" y="22"/>
                  </a:lnTo>
                  <a:lnTo>
                    <a:pt x="100" y="12"/>
                  </a:lnTo>
                  <a:lnTo>
                    <a:pt x="114" y="3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5"/>
            <p:cNvSpPr>
              <a:spLocks/>
            </p:cNvSpPr>
            <p:nvPr/>
          </p:nvSpPr>
          <p:spPr bwMode="auto">
            <a:xfrm>
              <a:off x="691" y="764"/>
              <a:ext cx="76" cy="21"/>
            </a:xfrm>
            <a:custGeom>
              <a:avLst/>
              <a:gdLst>
                <a:gd name="T0" fmla="*/ 66 w 529"/>
                <a:gd name="T1" fmla="*/ 0 h 151"/>
                <a:gd name="T2" fmla="*/ 471 w 529"/>
                <a:gd name="T3" fmla="*/ 26 h 151"/>
                <a:gd name="T4" fmla="*/ 487 w 529"/>
                <a:gd name="T5" fmla="*/ 30 h 151"/>
                <a:gd name="T6" fmla="*/ 502 w 529"/>
                <a:gd name="T7" fmla="*/ 37 h 151"/>
                <a:gd name="T8" fmla="*/ 514 w 529"/>
                <a:gd name="T9" fmla="*/ 47 h 151"/>
                <a:gd name="T10" fmla="*/ 523 w 529"/>
                <a:gd name="T11" fmla="*/ 60 h 151"/>
                <a:gd name="T12" fmla="*/ 528 w 529"/>
                <a:gd name="T13" fmla="*/ 75 h 151"/>
                <a:gd name="T14" fmla="*/ 529 w 529"/>
                <a:gd name="T15" fmla="*/ 92 h 151"/>
                <a:gd name="T16" fmla="*/ 525 w 529"/>
                <a:gd name="T17" fmla="*/ 110 h 151"/>
                <a:gd name="T18" fmla="*/ 516 w 529"/>
                <a:gd name="T19" fmla="*/ 126 h 151"/>
                <a:gd name="T20" fmla="*/ 503 w 529"/>
                <a:gd name="T21" fmla="*/ 139 h 151"/>
                <a:gd name="T22" fmla="*/ 485 w 529"/>
                <a:gd name="T23" fmla="*/ 148 h 151"/>
                <a:gd name="T24" fmla="*/ 467 w 529"/>
                <a:gd name="T25" fmla="*/ 151 h 151"/>
                <a:gd name="T26" fmla="*/ 465 w 529"/>
                <a:gd name="T27" fmla="*/ 151 h 151"/>
                <a:gd name="T28" fmla="*/ 463 w 529"/>
                <a:gd name="T29" fmla="*/ 150 h 151"/>
                <a:gd name="T30" fmla="*/ 58 w 529"/>
                <a:gd name="T31" fmla="*/ 124 h 151"/>
                <a:gd name="T32" fmla="*/ 42 w 529"/>
                <a:gd name="T33" fmla="*/ 121 h 151"/>
                <a:gd name="T34" fmla="*/ 27 w 529"/>
                <a:gd name="T35" fmla="*/ 114 h 151"/>
                <a:gd name="T36" fmla="*/ 16 w 529"/>
                <a:gd name="T37" fmla="*/ 103 h 151"/>
                <a:gd name="T38" fmla="*/ 6 w 529"/>
                <a:gd name="T39" fmla="*/ 90 h 151"/>
                <a:gd name="T40" fmla="*/ 1 w 529"/>
                <a:gd name="T41" fmla="*/ 74 h 151"/>
                <a:gd name="T42" fmla="*/ 0 w 529"/>
                <a:gd name="T43" fmla="*/ 58 h 151"/>
                <a:gd name="T44" fmla="*/ 3 w 529"/>
                <a:gd name="T45" fmla="*/ 42 h 151"/>
                <a:gd name="T46" fmla="*/ 11 w 529"/>
                <a:gd name="T47" fmla="*/ 27 h 151"/>
                <a:gd name="T48" fmla="*/ 22 w 529"/>
                <a:gd name="T49" fmla="*/ 14 h 151"/>
                <a:gd name="T50" fmla="*/ 35 w 529"/>
                <a:gd name="T51" fmla="*/ 5 h 151"/>
                <a:gd name="T52" fmla="*/ 50 w 529"/>
                <a:gd name="T53" fmla="*/ 0 h 151"/>
                <a:gd name="T54" fmla="*/ 66 w 529"/>
                <a:gd name="T5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29" h="151">
                  <a:moveTo>
                    <a:pt x="66" y="0"/>
                  </a:moveTo>
                  <a:lnTo>
                    <a:pt x="471" y="26"/>
                  </a:lnTo>
                  <a:lnTo>
                    <a:pt x="487" y="30"/>
                  </a:lnTo>
                  <a:lnTo>
                    <a:pt x="502" y="37"/>
                  </a:lnTo>
                  <a:lnTo>
                    <a:pt x="514" y="47"/>
                  </a:lnTo>
                  <a:lnTo>
                    <a:pt x="523" y="60"/>
                  </a:lnTo>
                  <a:lnTo>
                    <a:pt x="528" y="75"/>
                  </a:lnTo>
                  <a:lnTo>
                    <a:pt x="529" y="92"/>
                  </a:lnTo>
                  <a:lnTo>
                    <a:pt x="525" y="110"/>
                  </a:lnTo>
                  <a:lnTo>
                    <a:pt x="516" y="126"/>
                  </a:lnTo>
                  <a:lnTo>
                    <a:pt x="503" y="139"/>
                  </a:lnTo>
                  <a:lnTo>
                    <a:pt x="485" y="148"/>
                  </a:lnTo>
                  <a:lnTo>
                    <a:pt x="467" y="151"/>
                  </a:lnTo>
                  <a:lnTo>
                    <a:pt x="465" y="151"/>
                  </a:lnTo>
                  <a:lnTo>
                    <a:pt x="463" y="150"/>
                  </a:lnTo>
                  <a:lnTo>
                    <a:pt x="58" y="124"/>
                  </a:lnTo>
                  <a:lnTo>
                    <a:pt x="42" y="121"/>
                  </a:lnTo>
                  <a:lnTo>
                    <a:pt x="27" y="114"/>
                  </a:lnTo>
                  <a:lnTo>
                    <a:pt x="16" y="103"/>
                  </a:lnTo>
                  <a:lnTo>
                    <a:pt x="6" y="90"/>
                  </a:lnTo>
                  <a:lnTo>
                    <a:pt x="1" y="74"/>
                  </a:lnTo>
                  <a:lnTo>
                    <a:pt x="0" y="58"/>
                  </a:lnTo>
                  <a:lnTo>
                    <a:pt x="3" y="42"/>
                  </a:lnTo>
                  <a:lnTo>
                    <a:pt x="11" y="27"/>
                  </a:lnTo>
                  <a:lnTo>
                    <a:pt x="22" y="14"/>
                  </a:lnTo>
                  <a:lnTo>
                    <a:pt x="35" y="5"/>
                  </a:lnTo>
                  <a:lnTo>
                    <a:pt x="50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" name="Group 4"/>
          <p:cNvGrpSpPr>
            <a:grpSpLocks noChangeAspect="1"/>
          </p:cNvGrpSpPr>
          <p:nvPr/>
        </p:nvGrpSpPr>
        <p:grpSpPr bwMode="auto">
          <a:xfrm>
            <a:off x="3382746" y="2832402"/>
            <a:ext cx="436440" cy="516513"/>
            <a:chOff x="-386" y="522"/>
            <a:chExt cx="496" cy="587"/>
          </a:xfrm>
          <a:solidFill>
            <a:schemeClr val="accent2"/>
          </a:solidFill>
        </p:grpSpPr>
        <p:sp>
          <p:nvSpPr>
            <p:cNvPr id="52" name="Freeform 6"/>
            <p:cNvSpPr>
              <a:spLocks noEditPoints="1"/>
            </p:cNvSpPr>
            <p:nvPr/>
          </p:nvSpPr>
          <p:spPr bwMode="auto">
            <a:xfrm>
              <a:off x="-342" y="522"/>
              <a:ext cx="442" cy="488"/>
            </a:xfrm>
            <a:custGeom>
              <a:avLst/>
              <a:gdLst>
                <a:gd name="T0" fmla="*/ 1098 w 2653"/>
                <a:gd name="T1" fmla="*/ 1575 h 2923"/>
                <a:gd name="T2" fmla="*/ 1020 w 2653"/>
                <a:gd name="T3" fmla="*/ 1634 h 2923"/>
                <a:gd name="T4" fmla="*/ 911 w 2653"/>
                <a:gd name="T5" fmla="*/ 1735 h 2923"/>
                <a:gd name="T6" fmla="*/ 803 w 2653"/>
                <a:gd name="T7" fmla="*/ 1879 h 2923"/>
                <a:gd name="T8" fmla="*/ 726 w 2653"/>
                <a:gd name="T9" fmla="*/ 2062 h 2923"/>
                <a:gd name="T10" fmla="*/ 707 w 2653"/>
                <a:gd name="T11" fmla="*/ 2276 h 2923"/>
                <a:gd name="T12" fmla="*/ 745 w 2653"/>
                <a:gd name="T13" fmla="*/ 2445 h 2923"/>
                <a:gd name="T14" fmla="*/ 815 w 2653"/>
                <a:gd name="T15" fmla="*/ 2553 h 2923"/>
                <a:gd name="T16" fmla="*/ 900 w 2653"/>
                <a:gd name="T17" fmla="*/ 2616 h 2923"/>
                <a:gd name="T18" fmla="*/ 981 w 2653"/>
                <a:gd name="T19" fmla="*/ 2645 h 2923"/>
                <a:gd name="T20" fmla="*/ 1039 w 2653"/>
                <a:gd name="T21" fmla="*/ 2653 h 2923"/>
                <a:gd name="T22" fmla="*/ 1064 w 2653"/>
                <a:gd name="T23" fmla="*/ 2653 h 2923"/>
                <a:gd name="T24" fmla="*/ 1001 w 2653"/>
                <a:gd name="T25" fmla="*/ 2462 h 2923"/>
                <a:gd name="T26" fmla="*/ 971 w 2653"/>
                <a:gd name="T27" fmla="*/ 2283 h 2923"/>
                <a:gd name="T28" fmla="*/ 960 w 2653"/>
                <a:gd name="T29" fmla="*/ 2158 h 2923"/>
                <a:gd name="T30" fmla="*/ 965 w 2653"/>
                <a:gd name="T31" fmla="*/ 2165 h 2923"/>
                <a:gd name="T32" fmla="*/ 1030 w 2653"/>
                <a:gd name="T33" fmla="*/ 2337 h 2923"/>
                <a:gd name="T34" fmla="*/ 1128 w 2653"/>
                <a:gd name="T35" fmla="*/ 2507 h 2923"/>
                <a:gd name="T36" fmla="*/ 1223 w 2653"/>
                <a:gd name="T37" fmla="*/ 2596 h 2923"/>
                <a:gd name="T38" fmla="*/ 1312 w 2653"/>
                <a:gd name="T39" fmla="*/ 2526 h 2923"/>
                <a:gd name="T40" fmla="*/ 1376 w 2653"/>
                <a:gd name="T41" fmla="*/ 2415 h 2923"/>
                <a:gd name="T42" fmla="*/ 1391 w 2653"/>
                <a:gd name="T43" fmla="*/ 2266 h 2923"/>
                <a:gd name="T44" fmla="*/ 1352 w 2653"/>
                <a:gd name="T45" fmla="*/ 2148 h 2923"/>
                <a:gd name="T46" fmla="*/ 1283 w 2653"/>
                <a:gd name="T47" fmla="*/ 2052 h 2923"/>
                <a:gd name="T48" fmla="*/ 1204 w 2653"/>
                <a:gd name="T49" fmla="*/ 1959 h 2923"/>
                <a:gd name="T50" fmla="*/ 1138 w 2653"/>
                <a:gd name="T51" fmla="*/ 1849 h 2923"/>
                <a:gd name="T52" fmla="*/ 1107 w 2653"/>
                <a:gd name="T53" fmla="*/ 1705 h 2923"/>
                <a:gd name="T54" fmla="*/ 396 w 2653"/>
                <a:gd name="T55" fmla="*/ 398 h 2923"/>
                <a:gd name="T56" fmla="*/ 396 w 2653"/>
                <a:gd name="T57" fmla="*/ 398 h 2923"/>
                <a:gd name="T58" fmla="*/ 2020 w 2653"/>
                <a:gd name="T59" fmla="*/ 12 h 2923"/>
                <a:gd name="T60" fmla="*/ 2096 w 2653"/>
                <a:gd name="T61" fmla="*/ 90 h 2923"/>
                <a:gd name="T62" fmla="*/ 2116 w 2653"/>
                <a:gd name="T63" fmla="*/ 1528 h 2923"/>
                <a:gd name="T64" fmla="*/ 2314 w 2653"/>
                <a:gd name="T65" fmla="*/ 2648 h 2923"/>
                <a:gd name="T66" fmla="*/ 2335 w 2653"/>
                <a:gd name="T67" fmla="*/ 2736 h 2923"/>
                <a:gd name="T68" fmla="*/ 2377 w 2653"/>
                <a:gd name="T69" fmla="*/ 2774 h 2923"/>
                <a:gd name="T70" fmla="*/ 2448 w 2653"/>
                <a:gd name="T71" fmla="*/ 2774 h 2923"/>
                <a:gd name="T72" fmla="*/ 2485 w 2653"/>
                <a:gd name="T73" fmla="*/ 2739 h 2923"/>
                <a:gd name="T74" fmla="*/ 2506 w 2653"/>
                <a:gd name="T75" fmla="*/ 2653 h 2923"/>
                <a:gd name="T76" fmla="*/ 2505 w 2653"/>
                <a:gd name="T77" fmla="*/ 2603 h 2923"/>
                <a:gd name="T78" fmla="*/ 2638 w 2653"/>
                <a:gd name="T79" fmla="*/ 2609 h 2923"/>
                <a:gd name="T80" fmla="*/ 2634 w 2653"/>
                <a:gd name="T81" fmla="*/ 2700 h 2923"/>
                <a:gd name="T82" fmla="*/ 2592 w 2653"/>
                <a:gd name="T83" fmla="*/ 2819 h 2923"/>
                <a:gd name="T84" fmla="*/ 2486 w 2653"/>
                <a:gd name="T85" fmla="*/ 2901 h 2923"/>
                <a:gd name="T86" fmla="*/ 2351 w 2653"/>
                <a:gd name="T87" fmla="*/ 2904 h 2923"/>
                <a:gd name="T88" fmla="*/ 2249 w 2653"/>
                <a:gd name="T89" fmla="*/ 2843 h 2923"/>
                <a:gd name="T90" fmla="*/ 2191 w 2653"/>
                <a:gd name="T91" fmla="*/ 2727 h 2923"/>
                <a:gd name="T92" fmla="*/ 2181 w 2653"/>
                <a:gd name="T93" fmla="*/ 2628 h 2923"/>
                <a:gd name="T94" fmla="*/ 2116 w 2653"/>
                <a:gd name="T95" fmla="*/ 1661 h 2923"/>
                <a:gd name="T96" fmla="*/ 2 w 2653"/>
                <a:gd name="T97" fmla="*/ 143 h 2923"/>
                <a:gd name="T98" fmla="*/ 51 w 2653"/>
                <a:gd name="T99" fmla="*/ 44 h 2923"/>
                <a:gd name="T100" fmla="*/ 147 w 2653"/>
                <a:gd name="T101" fmla="*/ 0 h 2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53" h="2923">
                  <a:moveTo>
                    <a:pt x="1119" y="1563"/>
                  </a:moveTo>
                  <a:lnTo>
                    <a:pt x="1117" y="1564"/>
                  </a:lnTo>
                  <a:lnTo>
                    <a:pt x="1109" y="1569"/>
                  </a:lnTo>
                  <a:lnTo>
                    <a:pt x="1098" y="1575"/>
                  </a:lnTo>
                  <a:lnTo>
                    <a:pt x="1083" y="1587"/>
                  </a:lnTo>
                  <a:lnTo>
                    <a:pt x="1065" y="1599"/>
                  </a:lnTo>
                  <a:lnTo>
                    <a:pt x="1043" y="1615"/>
                  </a:lnTo>
                  <a:lnTo>
                    <a:pt x="1020" y="1634"/>
                  </a:lnTo>
                  <a:lnTo>
                    <a:pt x="995" y="1655"/>
                  </a:lnTo>
                  <a:lnTo>
                    <a:pt x="967" y="1680"/>
                  </a:lnTo>
                  <a:lnTo>
                    <a:pt x="940" y="1706"/>
                  </a:lnTo>
                  <a:lnTo>
                    <a:pt x="911" y="1735"/>
                  </a:lnTo>
                  <a:lnTo>
                    <a:pt x="884" y="1767"/>
                  </a:lnTo>
                  <a:lnTo>
                    <a:pt x="855" y="1802"/>
                  </a:lnTo>
                  <a:lnTo>
                    <a:pt x="828" y="1839"/>
                  </a:lnTo>
                  <a:lnTo>
                    <a:pt x="803" y="1879"/>
                  </a:lnTo>
                  <a:lnTo>
                    <a:pt x="780" y="1921"/>
                  </a:lnTo>
                  <a:lnTo>
                    <a:pt x="759" y="1965"/>
                  </a:lnTo>
                  <a:lnTo>
                    <a:pt x="740" y="2013"/>
                  </a:lnTo>
                  <a:lnTo>
                    <a:pt x="726" y="2062"/>
                  </a:lnTo>
                  <a:lnTo>
                    <a:pt x="715" y="2114"/>
                  </a:lnTo>
                  <a:lnTo>
                    <a:pt x="707" y="2168"/>
                  </a:lnTo>
                  <a:lnTo>
                    <a:pt x="705" y="2224"/>
                  </a:lnTo>
                  <a:lnTo>
                    <a:pt x="707" y="2276"/>
                  </a:lnTo>
                  <a:lnTo>
                    <a:pt x="713" y="2325"/>
                  </a:lnTo>
                  <a:lnTo>
                    <a:pt x="720" y="2369"/>
                  </a:lnTo>
                  <a:lnTo>
                    <a:pt x="731" y="2409"/>
                  </a:lnTo>
                  <a:lnTo>
                    <a:pt x="745" y="2445"/>
                  </a:lnTo>
                  <a:lnTo>
                    <a:pt x="760" y="2477"/>
                  </a:lnTo>
                  <a:lnTo>
                    <a:pt x="777" y="2506"/>
                  </a:lnTo>
                  <a:lnTo>
                    <a:pt x="795" y="2531"/>
                  </a:lnTo>
                  <a:lnTo>
                    <a:pt x="815" y="2553"/>
                  </a:lnTo>
                  <a:lnTo>
                    <a:pt x="835" y="2573"/>
                  </a:lnTo>
                  <a:lnTo>
                    <a:pt x="857" y="2590"/>
                  </a:lnTo>
                  <a:lnTo>
                    <a:pt x="878" y="2604"/>
                  </a:lnTo>
                  <a:lnTo>
                    <a:pt x="900" y="2616"/>
                  </a:lnTo>
                  <a:lnTo>
                    <a:pt x="921" y="2626"/>
                  </a:lnTo>
                  <a:lnTo>
                    <a:pt x="942" y="2634"/>
                  </a:lnTo>
                  <a:lnTo>
                    <a:pt x="962" y="2641"/>
                  </a:lnTo>
                  <a:lnTo>
                    <a:pt x="981" y="2645"/>
                  </a:lnTo>
                  <a:lnTo>
                    <a:pt x="998" y="2648"/>
                  </a:lnTo>
                  <a:lnTo>
                    <a:pt x="1014" y="2651"/>
                  </a:lnTo>
                  <a:lnTo>
                    <a:pt x="1028" y="2653"/>
                  </a:lnTo>
                  <a:lnTo>
                    <a:pt x="1039" y="2653"/>
                  </a:lnTo>
                  <a:lnTo>
                    <a:pt x="1049" y="2654"/>
                  </a:lnTo>
                  <a:lnTo>
                    <a:pt x="1054" y="2654"/>
                  </a:lnTo>
                  <a:lnTo>
                    <a:pt x="1059" y="2654"/>
                  </a:lnTo>
                  <a:lnTo>
                    <a:pt x="1064" y="2653"/>
                  </a:lnTo>
                  <a:lnTo>
                    <a:pt x="1046" y="2606"/>
                  </a:lnTo>
                  <a:lnTo>
                    <a:pt x="1028" y="2559"/>
                  </a:lnTo>
                  <a:lnTo>
                    <a:pt x="1014" y="2510"/>
                  </a:lnTo>
                  <a:lnTo>
                    <a:pt x="1001" y="2462"/>
                  </a:lnTo>
                  <a:lnTo>
                    <a:pt x="992" y="2415"/>
                  </a:lnTo>
                  <a:lnTo>
                    <a:pt x="983" y="2368"/>
                  </a:lnTo>
                  <a:lnTo>
                    <a:pt x="976" y="2324"/>
                  </a:lnTo>
                  <a:lnTo>
                    <a:pt x="971" y="2283"/>
                  </a:lnTo>
                  <a:lnTo>
                    <a:pt x="966" y="2245"/>
                  </a:lnTo>
                  <a:lnTo>
                    <a:pt x="963" y="2211"/>
                  </a:lnTo>
                  <a:lnTo>
                    <a:pt x="961" y="2182"/>
                  </a:lnTo>
                  <a:lnTo>
                    <a:pt x="960" y="2158"/>
                  </a:lnTo>
                  <a:lnTo>
                    <a:pt x="958" y="2140"/>
                  </a:lnTo>
                  <a:lnTo>
                    <a:pt x="958" y="2129"/>
                  </a:lnTo>
                  <a:lnTo>
                    <a:pt x="958" y="2125"/>
                  </a:lnTo>
                  <a:lnTo>
                    <a:pt x="965" y="2165"/>
                  </a:lnTo>
                  <a:lnTo>
                    <a:pt x="975" y="2207"/>
                  </a:lnTo>
                  <a:lnTo>
                    <a:pt x="990" y="2249"/>
                  </a:lnTo>
                  <a:lnTo>
                    <a:pt x="1008" y="2293"/>
                  </a:lnTo>
                  <a:lnTo>
                    <a:pt x="1030" y="2337"/>
                  </a:lnTo>
                  <a:lnTo>
                    <a:pt x="1053" y="2382"/>
                  </a:lnTo>
                  <a:lnTo>
                    <a:pt x="1078" y="2425"/>
                  </a:lnTo>
                  <a:lnTo>
                    <a:pt x="1103" y="2467"/>
                  </a:lnTo>
                  <a:lnTo>
                    <a:pt x="1128" y="2507"/>
                  </a:lnTo>
                  <a:lnTo>
                    <a:pt x="1154" y="2543"/>
                  </a:lnTo>
                  <a:lnTo>
                    <a:pt x="1178" y="2579"/>
                  </a:lnTo>
                  <a:lnTo>
                    <a:pt x="1200" y="2609"/>
                  </a:lnTo>
                  <a:lnTo>
                    <a:pt x="1223" y="2596"/>
                  </a:lnTo>
                  <a:lnTo>
                    <a:pt x="1246" y="2582"/>
                  </a:lnTo>
                  <a:lnTo>
                    <a:pt x="1269" y="2565"/>
                  </a:lnTo>
                  <a:lnTo>
                    <a:pt x="1291" y="2547"/>
                  </a:lnTo>
                  <a:lnTo>
                    <a:pt x="1312" y="2526"/>
                  </a:lnTo>
                  <a:lnTo>
                    <a:pt x="1331" y="2501"/>
                  </a:lnTo>
                  <a:lnTo>
                    <a:pt x="1349" y="2476"/>
                  </a:lnTo>
                  <a:lnTo>
                    <a:pt x="1364" y="2447"/>
                  </a:lnTo>
                  <a:lnTo>
                    <a:pt x="1376" y="2415"/>
                  </a:lnTo>
                  <a:lnTo>
                    <a:pt x="1385" y="2380"/>
                  </a:lnTo>
                  <a:lnTo>
                    <a:pt x="1391" y="2343"/>
                  </a:lnTo>
                  <a:lnTo>
                    <a:pt x="1393" y="2302"/>
                  </a:lnTo>
                  <a:lnTo>
                    <a:pt x="1391" y="2266"/>
                  </a:lnTo>
                  <a:lnTo>
                    <a:pt x="1385" y="2234"/>
                  </a:lnTo>
                  <a:lnTo>
                    <a:pt x="1377" y="2203"/>
                  </a:lnTo>
                  <a:lnTo>
                    <a:pt x="1366" y="2176"/>
                  </a:lnTo>
                  <a:lnTo>
                    <a:pt x="1352" y="2148"/>
                  </a:lnTo>
                  <a:lnTo>
                    <a:pt x="1338" y="2122"/>
                  </a:lnTo>
                  <a:lnTo>
                    <a:pt x="1320" y="2098"/>
                  </a:lnTo>
                  <a:lnTo>
                    <a:pt x="1302" y="2075"/>
                  </a:lnTo>
                  <a:lnTo>
                    <a:pt x="1283" y="2052"/>
                  </a:lnTo>
                  <a:lnTo>
                    <a:pt x="1264" y="2029"/>
                  </a:lnTo>
                  <a:lnTo>
                    <a:pt x="1243" y="2006"/>
                  </a:lnTo>
                  <a:lnTo>
                    <a:pt x="1223" y="1983"/>
                  </a:lnTo>
                  <a:lnTo>
                    <a:pt x="1204" y="1959"/>
                  </a:lnTo>
                  <a:lnTo>
                    <a:pt x="1186" y="1933"/>
                  </a:lnTo>
                  <a:lnTo>
                    <a:pt x="1168" y="1907"/>
                  </a:lnTo>
                  <a:lnTo>
                    <a:pt x="1152" y="1879"/>
                  </a:lnTo>
                  <a:lnTo>
                    <a:pt x="1138" y="1849"/>
                  </a:lnTo>
                  <a:lnTo>
                    <a:pt x="1126" y="1817"/>
                  </a:lnTo>
                  <a:lnTo>
                    <a:pt x="1117" y="1783"/>
                  </a:lnTo>
                  <a:lnTo>
                    <a:pt x="1111" y="1745"/>
                  </a:lnTo>
                  <a:lnTo>
                    <a:pt x="1107" y="1705"/>
                  </a:lnTo>
                  <a:lnTo>
                    <a:pt x="1107" y="1661"/>
                  </a:lnTo>
                  <a:lnTo>
                    <a:pt x="1112" y="1614"/>
                  </a:lnTo>
                  <a:lnTo>
                    <a:pt x="1119" y="1563"/>
                  </a:lnTo>
                  <a:close/>
                  <a:moveTo>
                    <a:pt x="396" y="398"/>
                  </a:moveTo>
                  <a:lnTo>
                    <a:pt x="396" y="1196"/>
                  </a:lnTo>
                  <a:lnTo>
                    <a:pt x="1785" y="1196"/>
                  </a:lnTo>
                  <a:lnTo>
                    <a:pt x="1785" y="398"/>
                  </a:lnTo>
                  <a:lnTo>
                    <a:pt x="396" y="398"/>
                  </a:lnTo>
                  <a:close/>
                  <a:moveTo>
                    <a:pt x="147" y="0"/>
                  </a:moveTo>
                  <a:lnTo>
                    <a:pt x="1969" y="0"/>
                  </a:lnTo>
                  <a:lnTo>
                    <a:pt x="1996" y="3"/>
                  </a:lnTo>
                  <a:lnTo>
                    <a:pt x="2020" y="12"/>
                  </a:lnTo>
                  <a:lnTo>
                    <a:pt x="2043" y="25"/>
                  </a:lnTo>
                  <a:lnTo>
                    <a:pt x="2064" y="44"/>
                  </a:lnTo>
                  <a:lnTo>
                    <a:pt x="2082" y="65"/>
                  </a:lnTo>
                  <a:lnTo>
                    <a:pt x="2096" y="90"/>
                  </a:lnTo>
                  <a:lnTo>
                    <a:pt x="2107" y="115"/>
                  </a:lnTo>
                  <a:lnTo>
                    <a:pt x="2114" y="143"/>
                  </a:lnTo>
                  <a:lnTo>
                    <a:pt x="2116" y="170"/>
                  </a:lnTo>
                  <a:lnTo>
                    <a:pt x="2116" y="1528"/>
                  </a:lnTo>
                  <a:lnTo>
                    <a:pt x="2314" y="1528"/>
                  </a:lnTo>
                  <a:lnTo>
                    <a:pt x="2314" y="2613"/>
                  </a:lnTo>
                  <a:lnTo>
                    <a:pt x="2313" y="2628"/>
                  </a:lnTo>
                  <a:lnTo>
                    <a:pt x="2314" y="2648"/>
                  </a:lnTo>
                  <a:lnTo>
                    <a:pt x="2315" y="2669"/>
                  </a:lnTo>
                  <a:lnTo>
                    <a:pt x="2320" y="2693"/>
                  </a:lnTo>
                  <a:lnTo>
                    <a:pt x="2325" y="2715"/>
                  </a:lnTo>
                  <a:lnTo>
                    <a:pt x="2335" y="2736"/>
                  </a:lnTo>
                  <a:lnTo>
                    <a:pt x="2347" y="2755"/>
                  </a:lnTo>
                  <a:lnTo>
                    <a:pt x="2354" y="2761"/>
                  </a:lnTo>
                  <a:lnTo>
                    <a:pt x="2364" y="2768"/>
                  </a:lnTo>
                  <a:lnTo>
                    <a:pt x="2377" y="2774"/>
                  </a:lnTo>
                  <a:lnTo>
                    <a:pt x="2394" y="2777"/>
                  </a:lnTo>
                  <a:lnTo>
                    <a:pt x="2415" y="2779"/>
                  </a:lnTo>
                  <a:lnTo>
                    <a:pt x="2433" y="2778"/>
                  </a:lnTo>
                  <a:lnTo>
                    <a:pt x="2448" y="2774"/>
                  </a:lnTo>
                  <a:lnTo>
                    <a:pt x="2459" y="2769"/>
                  </a:lnTo>
                  <a:lnTo>
                    <a:pt x="2466" y="2762"/>
                  </a:lnTo>
                  <a:lnTo>
                    <a:pt x="2473" y="2757"/>
                  </a:lnTo>
                  <a:lnTo>
                    <a:pt x="2485" y="2739"/>
                  </a:lnTo>
                  <a:lnTo>
                    <a:pt x="2494" y="2719"/>
                  </a:lnTo>
                  <a:lnTo>
                    <a:pt x="2499" y="2697"/>
                  </a:lnTo>
                  <a:lnTo>
                    <a:pt x="2504" y="2675"/>
                  </a:lnTo>
                  <a:lnTo>
                    <a:pt x="2506" y="2653"/>
                  </a:lnTo>
                  <a:lnTo>
                    <a:pt x="2506" y="2634"/>
                  </a:lnTo>
                  <a:lnTo>
                    <a:pt x="2506" y="2619"/>
                  </a:lnTo>
                  <a:lnTo>
                    <a:pt x="2505" y="2607"/>
                  </a:lnTo>
                  <a:lnTo>
                    <a:pt x="2505" y="2603"/>
                  </a:lnTo>
                  <a:lnTo>
                    <a:pt x="2520" y="1126"/>
                  </a:lnTo>
                  <a:lnTo>
                    <a:pt x="2653" y="1127"/>
                  </a:lnTo>
                  <a:lnTo>
                    <a:pt x="2637" y="2597"/>
                  </a:lnTo>
                  <a:lnTo>
                    <a:pt x="2638" y="2609"/>
                  </a:lnTo>
                  <a:lnTo>
                    <a:pt x="2638" y="2626"/>
                  </a:lnTo>
                  <a:lnTo>
                    <a:pt x="2638" y="2648"/>
                  </a:lnTo>
                  <a:lnTo>
                    <a:pt x="2637" y="2673"/>
                  </a:lnTo>
                  <a:lnTo>
                    <a:pt x="2634" y="2700"/>
                  </a:lnTo>
                  <a:lnTo>
                    <a:pt x="2628" y="2730"/>
                  </a:lnTo>
                  <a:lnTo>
                    <a:pt x="2620" y="2760"/>
                  </a:lnTo>
                  <a:lnTo>
                    <a:pt x="2607" y="2790"/>
                  </a:lnTo>
                  <a:lnTo>
                    <a:pt x="2592" y="2819"/>
                  </a:lnTo>
                  <a:lnTo>
                    <a:pt x="2571" y="2846"/>
                  </a:lnTo>
                  <a:lnTo>
                    <a:pt x="2546" y="2869"/>
                  </a:lnTo>
                  <a:lnTo>
                    <a:pt x="2518" y="2888"/>
                  </a:lnTo>
                  <a:lnTo>
                    <a:pt x="2486" y="2901"/>
                  </a:lnTo>
                  <a:lnTo>
                    <a:pt x="2451" y="2909"/>
                  </a:lnTo>
                  <a:lnTo>
                    <a:pt x="2415" y="2912"/>
                  </a:lnTo>
                  <a:lnTo>
                    <a:pt x="2381" y="2910"/>
                  </a:lnTo>
                  <a:lnTo>
                    <a:pt x="2351" y="2904"/>
                  </a:lnTo>
                  <a:lnTo>
                    <a:pt x="2322" y="2894"/>
                  </a:lnTo>
                  <a:lnTo>
                    <a:pt x="2295" y="2881"/>
                  </a:lnTo>
                  <a:lnTo>
                    <a:pt x="2271" y="2864"/>
                  </a:lnTo>
                  <a:lnTo>
                    <a:pt x="2249" y="2843"/>
                  </a:lnTo>
                  <a:lnTo>
                    <a:pt x="2228" y="2816"/>
                  </a:lnTo>
                  <a:lnTo>
                    <a:pt x="2212" y="2787"/>
                  </a:lnTo>
                  <a:lnTo>
                    <a:pt x="2200" y="2757"/>
                  </a:lnTo>
                  <a:lnTo>
                    <a:pt x="2191" y="2727"/>
                  </a:lnTo>
                  <a:lnTo>
                    <a:pt x="2185" y="2698"/>
                  </a:lnTo>
                  <a:lnTo>
                    <a:pt x="2182" y="2672"/>
                  </a:lnTo>
                  <a:lnTo>
                    <a:pt x="2181" y="2648"/>
                  </a:lnTo>
                  <a:lnTo>
                    <a:pt x="2181" y="2628"/>
                  </a:lnTo>
                  <a:lnTo>
                    <a:pt x="2182" y="2615"/>
                  </a:lnTo>
                  <a:lnTo>
                    <a:pt x="2182" y="2607"/>
                  </a:lnTo>
                  <a:lnTo>
                    <a:pt x="2182" y="1661"/>
                  </a:lnTo>
                  <a:lnTo>
                    <a:pt x="2116" y="1661"/>
                  </a:lnTo>
                  <a:lnTo>
                    <a:pt x="2116" y="2923"/>
                  </a:lnTo>
                  <a:lnTo>
                    <a:pt x="0" y="2923"/>
                  </a:lnTo>
                  <a:lnTo>
                    <a:pt x="0" y="170"/>
                  </a:lnTo>
                  <a:lnTo>
                    <a:pt x="2" y="143"/>
                  </a:lnTo>
                  <a:lnTo>
                    <a:pt x="8" y="115"/>
                  </a:lnTo>
                  <a:lnTo>
                    <a:pt x="19" y="90"/>
                  </a:lnTo>
                  <a:lnTo>
                    <a:pt x="34" y="65"/>
                  </a:lnTo>
                  <a:lnTo>
                    <a:pt x="51" y="44"/>
                  </a:lnTo>
                  <a:lnTo>
                    <a:pt x="72" y="25"/>
                  </a:lnTo>
                  <a:lnTo>
                    <a:pt x="95" y="12"/>
                  </a:lnTo>
                  <a:lnTo>
                    <a:pt x="120" y="3"/>
                  </a:lnTo>
                  <a:lnTo>
                    <a:pt x="1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-386" y="1032"/>
              <a:ext cx="430" cy="7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"/>
            <p:cNvSpPr>
              <a:spLocks noEditPoints="1"/>
            </p:cNvSpPr>
            <p:nvPr/>
          </p:nvSpPr>
          <p:spPr bwMode="auto">
            <a:xfrm>
              <a:off x="22" y="567"/>
              <a:ext cx="88" cy="132"/>
            </a:xfrm>
            <a:custGeom>
              <a:avLst/>
              <a:gdLst>
                <a:gd name="T0" fmla="*/ 128 w 529"/>
                <a:gd name="T1" fmla="*/ 309 h 796"/>
                <a:gd name="T2" fmla="*/ 128 w 529"/>
                <a:gd name="T3" fmla="*/ 335 h 796"/>
                <a:gd name="T4" fmla="*/ 130 w 529"/>
                <a:gd name="T5" fmla="*/ 363 h 796"/>
                <a:gd name="T6" fmla="*/ 134 w 529"/>
                <a:gd name="T7" fmla="*/ 393 h 796"/>
                <a:gd name="T8" fmla="*/ 141 w 529"/>
                <a:gd name="T9" fmla="*/ 422 h 796"/>
                <a:gd name="T10" fmla="*/ 151 w 529"/>
                <a:gd name="T11" fmla="*/ 450 h 796"/>
                <a:gd name="T12" fmla="*/ 164 w 529"/>
                <a:gd name="T13" fmla="*/ 477 h 796"/>
                <a:gd name="T14" fmla="*/ 182 w 529"/>
                <a:gd name="T15" fmla="*/ 501 h 796"/>
                <a:gd name="T16" fmla="*/ 201 w 529"/>
                <a:gd name="T17" fmla="*/ 519 h 796"/>
                <a:gd name="T18" fmla="*/ 219 w 529"/>
                <a:gd name="T19" fmla="*/ 534 h 796"/>
                <a:gd name="T20" fmla="*/ 241 w 529"/>
                <a:gd name="T21" fmla="*/ 546 h 796"/>
                <a:gd name="T22" fmla="*/ 264 w 529"/>
                <a:gd name="T23" fmla="*/ 554 h 796"/>
                <a:gd name="T24" fmla="*/ 264 w 529"/>
                <a:gd name="T25" fmla="*/ 357 h 796"/>
                <a:gd name="T26" fmla="*/ 128 w 529"/>
                <a:gd name="T27" fmla="*/ 309 h 796"/>
                <a:gd name="T28" fmla="*/ 0 w 529"/>
                <a:gd name="T29" fmla="*/ 0 h 796"/>
                <a:gd name="T30" fmla="*/ 529 w 529"/>
                <a:gd name="T31" fmla="*/ 169 h 796"/>
                <a:gd name="T32" fmla="*/ 529 w 529"/>
                <a:gd name="T33" fmla="*/ 796 h 796"/>
                <a:gd name="T34" fmla="*/ 264 w 529"/>
                <a:gd name="T35" fmla="*/ 796 h 796"/>
                <a:gd name="T36" fmla="*/ 264 w 529"/>
                <a:gd name="T37" fmla="*/ 621 h 796"/>
                <a:gd name="T38" fmla="*/ 236 w 529"/>
                <a:gd name="T39" fmla="*/ 612 h 796"/>
                <a:gd name="T40" fmla="*/ 207 w 529"/>
                <a:gd name="T41" fmla="*/ 600 h 796"/>
                <a:gd name="T42" fmla="*/ 180 w 529"/>
                <a:gd name="T43" fmla="*/ 584 h 796"/>
                <a:gd name="T44" fmla="*/ 155 w 529"/>
                <a:gd name="T45" fmla="*/ 567 h 796"/>
                <a:gd name="T46" fmla="*/ 133 w 529"/>
                <a:gd name="T47" fmla="*/ 544 h 796"/>
                <a:gd name="T48" fmla="*/ 111 w 529"/>
                <a:gd name="T49" fmla="*/ 513 h 796"/>
                <a:gd name="T50" fmla="*/ 94 w 529"/>
                <a:gd name="T51" fmla="*/ 481 h 796"/>
                <a:gd name="T52" fmla="*/ 80 w 529"/>
                <a:gd name="T53" fmla="*/ 447 h 796"/>
                <a:gd name="T54" fmla="*/ 72 w 529"/>
                <a:gd name="T55" fmla="*/ 412 h 796"/>
                <a:gd name="T56" fmla="*/ 65 w 529"/>
                <a:gd name="T57" fmla="*/ 377 h 796"/>
                <a:gd name="T58" fmla="*/ 62 w 529"/>
                <a:gd name="T59" fmla="*/ 344 h 796"/>
                <a:gd name="T60" fmla="*/ 61 w 529"/>
                <a:gd name="T61" fmla="*/ 313 h 796"/>
                <a:gd name="T62" fmla="*/ 61 w 529"/>
                <a:gd name="T63" fmla="*/ 284 h 796"/>
                <a:gd name="T64" fmla="*/ 0 w 529"/>
                <a:gd name="T65" fmla="*/ 263 h 796"/>
                <a:gd name="T66" fmla="*/ 0 w 529"/>
                <a:gd name="T67" fmla="*/ 0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9" h="796">
                  <a:moveTo>
                    <a:pt x="128" y="309"/>
                  </a:moveTo>
                  <a:lnTo>
                    <a:pt x="128" y="335"/>
                  </a:lnTo>
                  <a:lnTo>
                    <a:pt x="130" y="363"/>
                  </a:lnTo>
                  <a:lnTo>
                    <a:pt x="134" y="393"/>
                  </a:lnTo>
                  <a:lnTo>
                    <a:pt x="141" y="422"/>
                  </a:lnTo>
                  <a:lnTo>
                    <a:pt x="151" y="450"/>
                  </a:lnTo>
                  <a:lnTo>
                    <a:pt x="164" y="477"/>
                  </a:lnTo>
                  <a:lnTo>
                    <a:pt x="182" y="501"/>
                  </a:lnTo>
                  <a:lnTo>
                    <a:pt x="201" y="519"/>
                  </a:lnTo>
                  <a:lnTo>
                    <a:pt x="219" y="534"/>
                  </a:lnTo>
                  <a:lnTo>
                    <a:pt x="241" y="546"/>
                  </a:lnTo>
                  <a:lnTo>
                    <a:pt x="264" y="554"/>
                  </a:lnTo>
                  <a:lnTo>
                    <a:pt x="264" y="357"/>
                  </a:lnTo>
                  <a:lnTo>
                    <a:pt x="128" y="309"/>
                  </a:lnTo>
                  <a:close/>
                  <a:moveTo>
                    <a:pt x="0" y="0"/>
                  </a:moveTo>
                  <a:lnTo>
                    <a:pt x="529" y="169"/>
                  </a:lnTo>
                  <a:lnTo>
                    <a:pt x="529" y="796"/>
                  </a:lnTo>
                  <a:lnTo>
                    <a:pt x="264" y="796"/>
                  </a:lnTo>
                  <a:lnTo>
                    <a:pt x="264" y="621"/>
                  </a:lnTo>
                  <a:lnTo>
                    <a:pt x="236" y="612"/>
                  </a:lnTo>
                  <a:lnTo>
                    <a:pt x="207" y="600"/>
                  </a:lnTo>
                  <a:lnTo>
                    <a:pt x="180" y="584"/>
                  </a:lnTo>
                  <a:lnTo>
                    <a:pt x="155" y="567"/>
                  </a:lnTo>
                  <a:lnTo>
                    <a:pt x="133" y="544"/>
                  </a:lnTo>
                  <a:lnTo>
                    <a:pt x="111" y="513"/>
                  </a:lnTo>
                  <a:lnTo>
                    <a:pt x="94" y="481"/>
                  </a:lnTo>
                  <a:lnTo>
                    <a:pt x="80" y="447"/>
                  </a:lnTo>
                  <a:lnTo>
                    <a:pt x="72" y="412"/>
                  </a:lnTo>
                  <a:lnTo>
                    <a:pt x="65" y="377"/>
                  </a:lnTo>
                  <a:lnTo>
                    <a:pt x="62" y="344"/>
                  </a:lnTo>
                  <a:lnTo>
                    <a:pt x="61" y="313"/>
                  </a:lnTo>
                  <a:lnTo>
                    <a:pt x="61" y="284"/>
                  </a:lnTo>
                  <a:lnTo>
                    <a:pt x="0" y="26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11"/>
          <p:cNvGrpSpPr>
            <a:grpSpLocks noChangeAspect="1"/>
          </p:cNvGrpSpPr>
          <p:nvPr/>
        </p:nvGrpSpPr>
        <p:grpSpPr bwMode="auto">
          <a:xfrm>
            <a:off x="5024192" y="1559859"/>
            <a:ext cx="431409" cy="640273"/>
            <a:chOff x="-263" y="914"/>
            <a:chExt cx="473" cy="702"/>
          </a:xfrm>
          <a:solidFill>
            <a:schemeClr val="accent3"/>
          </a:solidFill>
        </p:grpSpPr>
        <p:sp>
          <p:nvSpPr>
            <p:cNvPr id="56" name="Freeform 13"/>
            <p:cNvSpPr>
              <a:spLocks/>
            </p:cNvSpPr>
            <p:nvPr/>
          </p:nvSpPr>
          <p:spPr bwMode="auto">
            <a:xfrm>
              <a:off x="-263" y="1169"/>
              <a:ext cx="473" cy="447"/>
            </a:xfrm>
            <a:custGeom>
              <a:avLst/>
              <a:gdLst>
                <a:gd name="T0" fmla="*/ 455 w 2363"/>
                <a:gd name="T1" fmla="*/ 202 h 2233"/>
                <a:gd name="T2" fmla="*/ 167 w 2363"/>
                <a:gd name="T3" fmla="*/ 588 h 2233"/>
                <a:gd name="T4" fmla="*/ 344 w 2363"/>
                <a:gd name="T5" fmla="*/ 589 h 2233"/>
                <a:gd name="T6" fmla="*/ 463 w 2363"/>
                <a:gd name="T7" fmla="*/ 448 h 2233"/>
                <a:gd name="T8" fmla="*/ 490 w 2363"/>
                <a:gd name="T9" fmla="*/ 429 h 2233"/>
                <a:gd name="T10" fmla="*/ 679 w 2363"/>
                <a:gd name="T11" fmla="*/ 548 h 2233"/>
                <a:gd name="T12" fmla="*/ 884 w 2363"/>
                <a:gd name="T13" fmla="*/ 743 h 2233"/>
                <a:gd name="T14" fmla="*/ 952 w 2363"/>
                <a:gd name="T15" fmla="*/ 905 h 2233"/>
                <a:gd name="T16" fmla="*/ 872 w 2363"/>
                <a:gd name="T17" fmla="*/ 974 h 2233"/>
                <a:gd name="T18" fmla="*/ 742 w 2363"/>
                <a:gd name="T19" fmla="*/ 972 h 2233"/>
                <a:gd name="T20" fmla="*/ 735 w 2363"/>
                <a:gd name="T21" fmla="*/ 1207 h 2233"/>
                <a:gd name="T22" fmla="*/ 727 w 2363"/>
                <a:gd name="T23" fmla="*/ 1458 h 2233"/>
                <a:gd name="T24" fmla="*/ 557 w 2363"/>
                <a:gd name="T25" fmla="*/ 1533 h 2233"/>
                <a:gd name="T26" fmla="*/ 409 w 2363"/>
                <a:gd name="T27" fmla="*/ 1551 h 2233"/>
                <a:gd name="T28" fmla="*/ 303 w 2363"/>
                <a:gd name="T29" fmla="*/ 1427 h 2233"/>
                <a:gd name="T30" fmla="*/ 238 w 2363"/>
                <a:gd name="T31" fmla="*/ 1587 h 2233"/>
                <a:gd name="T32" fmla="*/ 368 w 2363"/>
                <a:gd name="T33" fmla="*/ 1809 h 2233"/>
                <a:gd name="T34" fmla="*/ 768 w 2363"/>
                <a:gd name="T35" fmla="*/ 2085 h 2233"/>
                <a:gd name="T36" fmla="*/ 1259 w 2363"/>
                <a:gd name="T37" fmla="*/ 2162 h 2233"/>
                <a:gd name="T38" fmla="*/ 1621 w 2363"/>
                <a:gd name="T39" fmla="*/ 2059 h 2233"/>
                <a:gd name="T40" fmla="*/ 1483 w 2363"/>
                <a:gd name="T41" fmla="*/ 2034 h 2233"/>
                <a:gd name="T42" fmla="*/ 1449 w 2363"/>
                <a:gd name="T43" fmla="*/ 1953 h 2233"/>
                <a:gd name="T44" fmla="*/ 1383 w 2363"/>
                <a:gd name="T45" fmla="*/ 1809 h 2233"/>
                <a:gd name="T46" fmla="*/ 1318 w 2363"/>
                <a:gd name="T47" fmla="*/ 1652 h 2233"/>
                <a:gd name="T48" fmla="*/ 1310 w 2363"/>
                <a:gd name="T49" fmla="*/ 1520 h 2233"/>
                <a:gd name="T50" fmla="*/ 1420 w 2363"/>
                <a:gd name="T51" fmla="*/ 1453 h 2233"/>
                <a:gd name="T52" fmla="*/ 1524 w 2363"/>
                <a:gd name="T53" fmla="*/ 1500 h 2233"/>
                <a:gd name="T54" fmla="*/ 1569 w 2363"/>
                <a:gd name="T55" fmla="*/ 1613 h 2233"/>
                <a:gd name="T56" fmla="*/ 1662 w 2363"/>
                <a:gd name="T57" fmla="*/ 1668 h 2233"/>
                <a:gd name="T58" fmla="*/ 1753 w 2363"/>
                <a:gd name="T59" fmla="*/ 1636 h 2233"/>
                <a:gd name="T60" fmla="*/ 1975 w 2363"/>
                <a:gd name="T61" fmla="*/ 1681 h 2233"/>
                <a:gd name="T62" fmla="*/ 2220 w 2363"/>
                <a:gd name="T63" fmla="*/ 1452 h 2233"/>
                <a:gd name="T64" fmla="*/ 2192 w 2363"/>
                <a:gd name="T65" fmla="*/ 1214 h 2233"/>
                <a:gd name="T66" fmla="*/ 2010 w 2363"/>
                <a:gd name="T67" fmla="*/ 1181 h 2233"/>
                <a:gd name="T68" fmla="*/ 1870 w 2363"/>
                <a:gd name="T69" fmla="*/ 1112 h 2233"/>
                <a:gd name="T70" fmla="*/ 1825 w 2363"/>
                <a:gd name="T71" fmla="*/ 950 h 2233"/>
                <a:gd name="T72" fmla="*/ 1661 w 2363"/>
                <a:gd name="T73" fmla="*/ 949 h 2233"/>
                <a:gd name="T74" fmla="*/ 1519 w 2363"/>
                <a:gd name="T75" fmla="*/ 853 h 2233"/>
                <a:gd name="T76" fmla="*/ 1483 w 2363"/>
                <a:gd name="T77" fmla="*/ 713 h 2233"/>
                <a:gd name="T78" fmla="*/ 1604 w 2363"/>
                <a:gd name="T79" fmla="*/ 612 h 2233"/>
                <a:gd name="T80" fmla="*/ 1690 w 2363"/>
                <a:gd name="T81" fmla="*/ 648 h 2233"/>
                <a:gd name="T82" fmla="*/ 1702 w 2363"/>
                <a:gd name="T83" fmla="*/ 497 h 2233"/>
                <a:gd name="T84" fmla="*/ 1687 w 2363"/>
                <a:gd name="T85" fmla="*/ 346 h 2233"/>
                <a:gd name="T86" fmla="*/ 1784 w 2363"/>
                <a:gd name="T87" fmla="*/ 266 h 2233"/>
                <a:gd name="T88" fmla="*/ 1921 w 2363"/>
                <a:gd name="T89" fmla="*/ 320 h 2233"/>
                <a:gd name="T90" fmla="*/ 1992 w 2363"/>
                <a:gd name="T91" fmla="*/ 284 h 2233"/>
                <a:gd name="T92" fmla="*/ 1790 w 2363"/>
                <a:gd name="T93" fmla="*/ 34 h 2233"/>
                <a:gd name="T94" fmla="*/ 2140 w 2363"/>
                <a:gd name="T95" fmla="*/ 356 h 2233"/>
                <a:gd name="T96" fmla="*/ 2336 w 2363"/>
                <a:gd name="T97" fmla="*/ 797 h 2233"/>
                <a:gd name="T98" fmla="*/ 2334 w 2363"/>
                <a:gd name="T99" fmla="*/ 1308 h 2233"/>
                <a:gd name="T100" fmla="*/ 2125 w 2363"/>
                <a:gd name="T101" fmla="*/ 1760 h 2233"/>
                <a:gd name="T102" fmla="*/ 1754 w 2363"/>
                <a:gd name="T103" fmla="*/ 2085 h 2233"/>
                <a:gd name="T104" fmla="*/ 1269 w 2363"/>
                <a:gd name="T105" fmla="*/ 2230 h 2233"/>
                <a:gd name="T106" fmla="*/ 761 w 2363"/>
                <a:gd name="T107" fmla="*/ 2155 h 2233"/>
                <a:gd name="T108" fmla="*/ 346 w 2363"/>
                <a:gd name="T109" fmla="*/ 1886 h 2233"/>
                <a:gd name="T110" fmla="*/ 77 w 2363"/>
                <a:gd name="T111" fmla="*/ 1470 h 2233"/>
                <a:gd name="T112" fmla="*/ 3 w 2363"/>
                <a:gd name="T113" fmla="*/ 959 h 2233"/>
                <a:gd name="T114" fmla="*/ 153 w 2363"/>
                <a:gd name="T115" fmla="*/ 465 h 2233"/>
                <a:gd name="T116" fmla="*/ 488 w 2363"/>
                <a:gd name="T117" fmla="*/ 90 h 2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63" h="2233">
                  <a:moveTo>
                    <a:pt x="630" y="0"/>
                  </a:moveTo>
                  <a:lnTo>
                    <a:pt x="641" y="34"/>
                  </a:lnTo>
                  <a:lnTo>
                    <a:pt x="655" y="65"/>
                  </a:lnTo>
                  <a:lnTo>
                    <a:pt x="585" y="106"/>
                  </a:lnTo>
                  <a:lnTo>
                    <a:pt x="518" y="153"/>
                  </a:lnTo>
                  <a:lnTo>
                    <a:pt x="455" y="202"/>
                  </a:lnTo>
                  <a:lnTo>
                    <a:pt x="397" y="258"/>
                  </a:lnTo>
                  <a:lnTo>
                    <a:pt x="342" y="316"/>
                  </a:lnTo>
                  <a:lnTo>
                    <a:pt x="291" y="379"/>
                  </a:lnTo>
                  <a:lnTo>
                    <a:pt x="245" y="445"/>
                  </a:lnTo>
                  <a:lnTo>
                    <a:pt x="204" y="515"/>
                  </a:lnTo>
                  <a:lnTo>
                    <a:pt x="167" y="588"/>
                  </a:lnTo>
                  <a:lnTo>
                    <a:pt x="199" y="596"/>
                  </a:lnTo>
                  <a:lnTo>
                    <a:pt x="229" y="601"/>
                  </a:lnTo>
                  <a:lnTo>
                    <a:pt x="259" y="603"/>
                  </a:lnTo>
                  <a:lnTo>
                    <a:pt x="289" y="602"/>
                  </a:lnTo>
                  <a:lnTo>
                    <a:pt x="317" y="597"/>
                  </a:lnTo>
                  <a:lnTo>
                    <a:pt x="344" y="589"/>
                  </a:lnTo>
                  <a:lnTo>
                    <a:pt x="369" y="576"/>
                  </a:lnTo>
                  <a:lnTo>
                    <a:pt x="393" y="559"/>
                  </a:lnTo>
                  <a:lnTo>
                    <a:pt x="413" y="539"/>
                  </a:lnTo>
                  <a:lnTo>
                    <a:pt x="433" y="513"/>
                  </a:lnTo>
                  <a:lnTo>
                    <a:pt x="449" y="483"/>
                  </a:lnTo>
                  <a:lnTo>
                    <a:pt x="463" y="448"/>
                  </a:lnTo>
                  <a:lnTo>
                    <a:pt x="461" y="447"/>
                  </a:lnTo>
                  <a:lnTo>
                    <a:pt x="463" y="444"/>
                  </a:lnTo>
                  <a:lnTo>
                    <a:pt x="468" y="440"/>
                  </a:lnTo>
                  <a:lnTo>
                    <a:pt x="476" y="436"/>
                  </a:lnTo>
                  <a:lnTo>
                    <a:pt x="482" y="432"/>
                  </a:lnTo>
                  <a:lnTo>
                    <a:pt x="490" y="429"/>
                  </a:lnTo>
                  <a:lnTo>
                    <a:pt x="494" y="425"/>
                  </a:lnTo>
                  <a:lnTo>
                    <a:pt x="496" y="425"/>
                  </a:lnTo>
                  <a:lnTo>
                    <a:pt x="545" y="453"/>
                  </a:lnTo>
                  <a:lnTo>
                    <a:pt x="591" y="484"/>
                  </a:lnTo>
                  <a:lnTo>
                    <a:pt x="636" y="515"/>
                  </a:lnTo>
                  <a:lnTo>
                    <a:pt x="679" y="548"/>
                  </a:lnTo>
                  <a:lnTo>
                    <a:pt x="721" y="580"/>
                  </a:lnTo>
                  <a:lnTo>
                    <a:pt x="759" y="613"/>
                  </a:lnTo>
                  <a:lnTo>
                    <a:pt x="795" y="646"/>
                  </a:lnTo>
                  <a:lnTo>
                    <a:pt x="828" y="678"/>
                  </a:lnTo>
                  <a:lnTo>
                    <a:pt x="858" y="711"/>
                  </a:lnTo>
                  <a:lnTo>
                    <a:pt x="884" y="743"/>
                  </a:lnTo>
                  <a:lnTo>
                    <a:pt x="906" y="774"/>
                  </a:lnTo>
                  <a:lnTo>
                    <a:pt x="925" y="803"/>
                  </a:lnTo>
                  <a:lnTo>
                    <a:pt x="939" y="831"/>
                  </a:lnTo>
                  <a:lnTo>
                    <a:pt x="949" y="857"/>
                  </a:lnTo>
                  <a:lnTo>
                    <a:pt x="953" y="882"/>
                  </a:lnTo>
                  <a:lnTo>
                    <a:pt x="952" y="905"/>
                  </a:lnTo>
                  <a:lnTo>
                    <a:pt x="945" y="924"/>
                  </a:lnTo>
                  <a:lnTo>
                    <a:pt x="937" y="940"/>
                  </a:lnTo>
                  <a:lnTo>
                    <a:pt x="924" y="953"/>
                  </a:lnTo>
                  <a:lnTo>
                    <a:pt x="909" y="963"/>
                  </a:lnTo>
                  <a:lnTo>
                    <a:pt x="891" y="969"/>
                  </a:lnTo>
                  <a:lnTo>
                    <a:pt x="872" y="974"/>
                  </a:lnTo>
                  <a:lnTo>
                    <a:pt x="851" y="976"/>
                  </a:lnTo>
                  <a:lnTo>
                    <a:pt x="830" y="977"/>
                  </a:lnTo>
                  <a:lnTo>
                    <a:pt x="807" y="976"/>
                  </a:lnTo>
                  <a:lnTo>
                    <a:pt x="786" y="975"/>
                  </a:lnTo>
                  <a:lnTo>
                    <a:pt x="764" y="974"/>
                  </a:lnTo>
                  <a:lnTo>
                    <a:pt x="742" y="972"/>
                  </a:lnTo>
                  <a:lnTo>
                    <a:pt x="723" y="970"/>
                  </a:lnTo>
                  <a:lnTo>
                    <a:pt x="706" y="970"/>
                  </a:lnTo>
                  <a:lnTo>
                    <a:pt x="690" y="972"/>
                  </a:lnTo>
                  <a:lnTo>
                    <a:pt x="699" y="1052"/>
                  </a:lnTo>
                  <a:lnTo>
                    <a:pt x="714" y="1131"/>
                  </a:lnTo>
                  <a:lnTo>
                    <a:pt x="735" y="1207"/>
                  </a:lnTo>
                  <a:lnTo>
                    <a:pt x="760" y="1284"/>
                  </a:lnTo>
                  <a:lnTo>
                    <a:pt x="787" y="1357"/>
                  </a:lnTo>
                  <a:lnTo>
                    <a:pt x="815" y="1427"/>
                  </a:lnTo>
                  <a:lnTo>
                    <a:pt x="786" y="1437"/>
                  </a:lnTo>
                  <a:lnTo>
                    <a:pt x="756" y="1446"/>
                  </a:lnTo>
                  <a:lnTo>
                    <a:pt x="727" y="1458"/>
                  </a:lnTo>
                  <a:lnTo>
                    <a:pt x="698" y="1471"/>
                  </a:lnTo>
                  <a:lnTo>
                    <a:pt x="669" y="1484"/>
                  </a:lnTo>
                  <a:lnTo>
                    <a:pt x="640" y="1498"/>
                  </a:lnTo>
                  <a:lnTo>
                    <a:pt x="612" y="1510"/>
                  </a:lnTo>
                  <a:lnTo>
                    <a:pt x="584" y="1522"/>
                  </a:lnTo>
                  <a:lnTo>
                    <a:pt x="557" y="1533"/>
                  </a:lnTo>
                  <a:lnTo>
                    <a:pt x="530" y="1543"/>
                  </a:lnTo>
                  <a:lnTo>
                    <a:pt x="504" y="1550"/>
                  </a:lnTo>
                  <a:lnTo>
                    <a:pt x="478" y="1555"/>
                  </a:lnTo>
                  <a:lnTo>
                    <a:pt x="454" y="1557"/>
                  </a:lnTo>
                  <a:lnTo>
                    <a:pt x="431" y="1556"/>
                  </a:lnTo>
                  <a:lnTo>
                    <a:pt x="409" y="1551"/>
                  </a:lnTo>
                  <a:lnTo>
                    <a:pt x="387" y="1543"/>
                  </a:lnTo>
                  <a:lnTo>
                    <a:pt x="368" y="1530"/>
                  </a:lnTo>
                  <a:lnTo>
                    <a:pt x="350" y="1512"/>
                  </a:lnTo>
                  <a:lnTo>
                    <a:pt x="332" y="1490"/>
                  </a:lnTo>
                  <a:lnTo>
                    <a:pt x="317" y="1462"/>
                  </a:lnTo>
                  <a:lnTo>
                    <a:pt x="303" y="1427"/>
                  </a:lnTo>
                  <a:lnTo>
                    <a:pt x="298" y="1450"/>
                  </a:lnTo>
                  <a:lnTo>
                    <a:pt x="289" y="1474"/>
                  </a:lnTo>
                  <a:lnTo>
                    <a:pt x="278" y="1501"/>
                  </a:lnTo>
                  <a:lnTo>
                    <a:pt x="265" y="1528"/>
                  </a:lnTo>
                  <a:lnTo>
                    <a:pt x="251" y="1557"/>
                  </a:lnTo>
                  <a:lnTo>
                    <a:pt x="238" y="1587"/>
                  </a:lnTo>
                  <a:lnTo>
                    <a:pt x="226" y="1616"/>
                  </a:lnTo>
                  <a:lnTo>
                    <a:pt x="223" y="1615"/>
                  </a:lnTo>
                  <a:lnTo>
                    <a:pt x="221" y="1613"/>
                  </a:lnTo>
                  <a:lnTo>
                    <a:pt x="265" y="1682"/>
                  </a:lnTo>
                  <a:lnTo>
                    <a:pt x="314" y="1747"/>
                  </a:lnTo>
                  <a:lnTo>
                    <a:pt x="368" y="1809"/>
                  </a:lnTo>
                  <a:lnTo>
                    <a:pt x="425" y="1866"/>
                  </a:lnTo>
                  <a:lnTo>
                    <a:pt x="487" y="1920"/>
                  </a:lnTo>
                  <a:lnTo>
                    <a:pt x="551" y="1969"/>
                  </a:lnTo>
                  <a:lnTo>
                    <a:pt x="621" y="2012"/>
                  </a:lnTo>
                  <a:lnTo>
                    <a:pt x="693" y="2051"/>
                  </a:lnTo>
                  <a:lnTo>
                    <a:pt x="768" y="2085"/>
                  </a:lnTo>
                  <a:lnTo>
                    <a:pt x="846" y="2113"/>
                  </a:lnTo>
                  <a:lnTo>
                    <a:pt x="927" y="2136"/>
                  </a:lnTo>
                  <a:lnTo>
                    <a:pt x="1010" y="2151"/>
                  </a:lnTo>
                  <a:lnTo>
                    <a:pt x="1094" y="2162"/>
                  </a:lnTo>
                  <a:lnTo>
                    <a:pt x="1182" y="2165"/>
                  </a:lnTo>
                  <a:lnTo>
                    <a:pt x="1259" y="2162"/>
                  </a:lnTo>
                  <a:lnTo>
                    <a:pt x="1336" y="2154"/>
                  </a:lnTo>
                  <a:lnTo>
                    <a:pt x="1410" y="2141"/>
                  </a:lnTo>
                  <a:lnTo>
                    <a:pt x="1484" y="2123"/>
                  </a:lnTo>
                  <a:lnTo>
                    <a:pt x="1555" y="2100"/>
                  </a:lnTo>
                  <a:lnTo>
                    <a:pt x="1624" y="2073"/>
                  </a:lnTo>
                  <a:lnTo>
                    <a:pt x="1621" y="2059"/>
                  </a:lnTo>
                  <a:lnTo>
                    <a:pt x="1600" y="2057"/>
                  </a:lnTo>
                  <a:lnTo>
                    <a:pt x="1578" y="2052"/>
                  </a:lnTo>
                  <a:lnTo>
                    <a:pt x="1553" y="2047"/>
                  </a:lnTo>
                  <a:lnTo>
                    <a:pt x="1529" y="2041"/>
                  </a:lnTo>
                  <a:lnTo>
                    <a:pt x="1505" y="2037"/>
                  </a:lnTo>
                  <a:lnTo>
                    <a:pt x="1483" y="2034"/>
                  </a:lnTo>
                  <a:lnTo>
                    <a:pt x="1461" y="2035"/>
                  </a:lnTo>
                  <a:lnTo>
                    <a:pt x="1464" y="2023"/>
                  </a:lnTo>
                  <a:lnTo>
                    <a:pt x="1463" y="2008"/>
                  </a:lnTo>
                  <a:lnTo>
                    <a:pt x="1461" y="1992"/>
                  </a:lnTo>
                  <a:lnTo>
                    <a:pt x="1456" y="1973"/>
                  </a:lnTo>
                  <a:lnTo>
                    <a:pt x="1449" y="1953"/>
                  </a:lnTo>
                  <a:lnTo>
                    <a:pt x="1441" y="1932"/>
                  </a:lnTo>
                  <a:lnTo>
                    <a:pt x="1431" y="1910"/>
                  </a:lnTo>
                  <a:lnTo>
                    <a:pt x="1420" y="1885"/>
                  </a:lnTo>
                  <a:lnTo>
                    <a:pt x="1408" y="1861"/>
                  </a:lnTo>
                  <a:lnTo>
                    <a:pt x="1395" y="1835"/>
                  </a:lnTo>
                  <a:lnTo>
                    <a:pt x="1383" y="1809"/>
                  </a:lnTo>
                  <a:lnTo>
                    <a:pt x="1371" y="1783"/>
                  </a:lnTo>
                  <a:lnTo>
                    <a:pt x="1359" y="1756"/>
                  </a:lnTo>
                  <a:lnTo>
                    <a:pt x="1347" y="1730"/>
                  </a:lnTo>
                  <a:lnTo>
                    <a:pt x="1336" y="1703"/>
                  </a:lnTo>
                  <a:lnTo>
                    <a:pt x="1326" y="1677"/>
                  </a:lnTo>
                  <a:lnTo>
                    <a:pt x="1318" y="1652"/>
                  </a:lnTo>
                  <a:lnTo>
                    <a:pt x="1310" y="1627"/>
                  </a:lnTo>
                  <a:lnTo>
                    <a:pt x="1306" y="1603"/>
                  </a:lnTo>
                  <a:lnTo>
                    <a:pt x="1303" y="1581"/>
                  </a:lnTo>
                  <a:lnTo>
                    <a:pt x="1303" y="1559"/>
                  </a:lnTo>
                  <a:lnTo>
                    <a:pt x="1305" y="1538"/>
                  </a:lnTo>
                  <a:lnTo>
                    <a:pt x="1310" y="1520"/>
                  </a:lnTo>
                  <a:lnTo>
                    <a:pt x="1319" y="1504"/>
                  </a:lnTo>
                  <a:lnTo>
                    <a:pt x="1331" y="1489"/>
                  </a:lnTo>
                  <a:lnTo>
                    <a:pt x="1347" y="1476"/>
                  </a:lnTo>
                  <a:lnTo>
                    <a:pt x="1367" y="1466"/>
                  </a:lnTo>
                  <a:lnTo>
                    <a:pt x="1391" y="1458"/>
                  </a:lnTo>
                  <a:lnTo>
                    <a:pt x="1420" y="1453"/>
                  </a:lnTo>
                  <a:lnTo>
                    <a:pt x="1454" y="1451"/>
                  </a:lnTo>
                  <a:lnTo>
                    <a:pt x="1473" y="1453"/>
                  </a:lnTo>
                  <a:lnTo>
                    <a:pt x="1490" y="1459"/>
                  </a:lnTo>
                  <a:lnTo>
                    <a:pt x="1503" y="1470"/>
                  </a:lnTo>
                  <a:lnTo>
                    <a:pt x="1515" y="1483"/>
                  </a:lnTo>
                  <a:lnTo>
                    <a:pt x="1524" y="1500"/>
                  </a:lnTo>
                  <a:lnTo>
                    <a:pt x="1532" y="1517"/>
                  </a:lnTo>
                  <a:lnTo>
                    <a:pt x="1540" y="1536"/>
                  </a:lnTo>
                  <a:lnTo>
                    <a:pt x="1546" y="1556"/>
                  </a:lnTo>
                  <a:lnTo>
                    <a:pt x="1553" y="1575"/>
                  </a:lnTo>
                  <a:lnTo>
                    <a:pt x="1560" y="1595"/>
                  </a:lnTo>
                  <a:lnTo>
                    <a:pt x="1569" y="1613"/>
                  </a:lnTo>
                  <a:lnTo>
                    <a:pt x="1579" y="1629"/>
                  </a:lnTo>
                  <a:lnTo>
                    <a:pt x="1591" y="1644"/>
                  </a:lnTo>
                  <a:lnTo>
                    <a:pt x="1604" y="1655"/>
                  </a:lnTo>
                  <a:lnTo>
                    <a:pt x="1621" y="1664"/>
                  </a:lnTo>
                  <a:lnTo>
                    <a:pt x="1642" y="1668"/>
                  </a:lnTo>
                  <a:lnTo>
                    <a:pt x="1662" y="1668"/>
                  </a:lnTo>
                  <a:lnTo>
                    <a:pt x="1680" y="1665"/>
                  </a:lnTo>
                  <a:lnTo>
                    <a:pt x="1696" y="1661"/>
                  </a:lnTo>
                  <a:lnTo>
                    <a:pt x="1712" y="1654"/>
                  </a:lnTo>
                  <a:lnTo>
                    <a:pt x="1726" y="1647"/>
                  </a:lnTo>
                  <a:lnTo>
                    <a:pt x="1740" y="1640"/>
                  </a:lnTo>
                  <a:lnTo>
                    <a:pt x="1753" y="1636"/>
                  </a:lnTo>
                  <a:lnTo>
                    <a:pt x="1767" y="1633"/>
                  </a:lnTo>
                  <a:lnTo>
                    <a:pt x="1779" y="1633"/>
                  </a:lnTo>
                  <a:lnTo>
                    <a:pt x="1829" y="1647"/>
                  </a:lnTo>
                  <a:lnTo>
                    <a:pt x="1878" y="1659"/>
                  </a:lnTo>
                  <a:lnTo>
                    <a:pt x="1926" y="1669"/>
                  </a:lnTo>
                  <a:lnTo>
                    <a:pt x="1975" y="1681"/>
                  </a:lnTo>
                  <a:lnTo>
                    <a:pt x="2024" y="1694"/>
                  </a:lnTo>
                  <a:lnTo>
                    <a:pt x="2076" y="1712"/>
                  </a:lnTo>
                  <a:lnTo>
                    <a:pt x="2118" y="1651"/>
                  </a:lnTo>
                  <a:lnTo>
                    <a:pt x="2156" y="1587"/>
                  </a:lnTo>
                  <a:lnTo>
                    <a:pt x="2190" y="1521"/>
                  </a:lnTo>
                  <a:lnTo>
                    <a:pt x="2220" y="1452"/>
                  </a:lnTo>
                  <a:lnTo>
                    <a:pt x="2245" y="1381"/>
                  </a:lnTo>
                  <a:lnTo>
                    <a:pt x="2264" y="1308"/>
                  </a:lnTo>
                  <a:lnTo>
                    <a:pt x="2279" y="1233"/>
                  </a:lnTo>
                  <a:lnTo>
                    <a:pt x="2251" y="1226"/>
                  </a:lnTo>
                  <a:lnTo>
                    <a:pt x="2222" y="1219"/>
                  </a:lnTo>
                  <a:lnTo>
                    <a:pt x="2192" y="1214"/>
                  </a:lnTo>
                  <a:lnTo>
                    <a:pt x="2160" y="1208"/>
                  </a:lnTo>
                  <a:lnTo>
                    <a:pt x="2130" y="1204"/>
                  </a:lnTo>
                  <a:lnTo>
                    <a:pt x="2099" y="1199"/>
                  </a:lnTo>
                  <a:lnTo>
                    <a:pt x="2069" y="1193"/>
                  </a:lnTo>
                  <a:lnTo>
                    <a:pt x="2040" y="1188"/>
                  </a:lnTo>
                  <a:lnTo>
                    <a:pt x="2010" y="1181"/>
                  </a:lnTo>
                  <a:lnTo>
                    <a:pt x="1982" y="1174"/>
                  </a:lnTo>
                  <a:lnTo>
                    <a:pt x="1956" y="1165"/>
                  </a:lnTo>
                  <a:lnTo>
                    <a:pt x="1932" y="1155"/>
                  </a:lnTo>
                  <a:lnTo>
                    <a:pt x="1909" y="1144"/>
                  </a:lnTo>
                  <a:lnTo>
                    <a:pt x="1888" y="1128"/>
                  </a:lnTo>
                  <a:lnTo>
                    <a:pt x="1870" y="1112"/>
                  </a:lnTo>
                  <a:lnTo>
                    <a:pt x="1854" y="1093"/>
                  </a:lnTo>
                  <a:lnTo>
                    <a:pt x="1841" y="1071"/>
                  </a:lnTo>
                  <a:lnTo>
                    <a:pt x="1832" y="1046"/>
                  </a:lnTo>
                  <a:lnTo>
                    <a:pt x="1826" y="1018"/>
                  </a:lnTo>
                  <a:lnTo>
                    <a:pt x="1824" y="986"/>
                  </a:lnTo>
                  <a:lnTo>
                    <a:pt x="1825" y="950"/>
                  </a:lnTo>
                  <a:lnTo>
                    <a:pt x="1800" y="959"/>
                  </a:lnTo>
                  <a:lnTo>
                    <a:pt x="1773" y="963"/>
                  </a:lnTo>
                  <a:lnTo>
                    <a:pt x="1745" y="965"/>
                  </a:lnTo>
                  <a:lnTo>
                    <a:pt x="1717" y="963"/>
                  </a:lnTo>
                  <a:lnTo>
                    <a:pt x="1689" y="958"/>
                  </a:lnTo>
                  <a:lnTo>
                    <a:pt x="1661" y="949"/>
                  </a:lnTo>
                  <a:lnTo>
                    <a:pt x="1634" y="938"/>
                  </a:lnTo>
                  <a:lnTo>
                    <a:pt x="1608" y="925"/>
                  </a:lnTo>
                  <a:lnTo>
                    <a:pt x="1583" y="910"/>
                  </a:lnTo>
                  <a:lnTo>
                    <a:pt x="1559" y="893"/>
                  </a:lnTo>
                  <a:lnTo>
                    <a:pt x="1539" y="873"/>
                  </a:lnTo>
                  <a:lnTo>
                    <a:pt x="1519" y="853"/>
                  </a:lnTo>
                  <a:lnTo>
                    <a:pt x="1504" y="831"/>
                  </a:lnTo>
                  <a:lnTo>
                    <a:pt x="1492" y="808"/>
                  </a:lnTo>
                  <a:lnTo>
                    <a:pt x="1484" y="784"/>
                  </a:lnTo>
                  <a:lnTo>
                    <a:pt x="1478" y="761"/>
                  </a:lnTo>
                  <a:lnTo>
                    <a:pt x="1478" y="737"/>
                  </a:lnTo>
                  <a:lnTo>
                    <a:pt x="1483" y="713"/>
                  </a:lnTo>
                  <a:lnTo>
                    <a:pt x="1492" y="688"/>
                  </a:lnTo>
                  <a:lnTo>
                    <a:pt x="1508" y="665"/>
                  </a:lnTo>
                  <a:lnTo>
                    <a:pt x="1529" y="643"/>
                  </a:lnTo>
                  <a:lnTo>
                    <a:pt x="1556" y="621"/>
                  </a:lnTo>
                  <a:lnTo>
                    <a:pt x="1591" y="601"/>
                  </a:lnTo>
                  <a:lnTo>
                    <a:pt x="1604" y="612"/>
                  </a:lnTo>
                  <a:lnTo>
                    <a:pt x="1619" y="624"/>
                  </a:lnTo>
                  <a:lnTo>
                    <a:pt x="1635" y="637"/>
                  </a:lnTo>
                  <a:lnTo>
                    <a:pt x="1650" y="649"/>
                  </a:lnTo>
                  <a:lnTo>
                    <a:pt x="1664" y="660"/>
                  </a:lnTo>
                  <a:lnTo>
                    <a:pt x="1674" y="669"/>
                  </a:lnTo>
                  <a:lnTo>
                    <a:pt x="1690" y="648"/>
                  </a:lnTo>
                  <a:lnTo>
                    <a:pt x="1700" y="625"/>
                  </a:lnTo>
                  <a:lnTo>
                    <a:pt x="1706" y="602"/>
                  </a:lnTo>
                  <a:lnTo>
                    <a:pt x="1708" y="576"/>
                  </a:lnTo>
                  <a:lnTo>
                    <a:pt x="1708" y="550"/>
                  </a:lnTo>
                  <a:lnTo>
                    <a:pt x="1705" y="524"/>
                  </a:lnTo>
                  <a:lnTo>
                    <a:pt x="1702" y="497"/>
                  </a:lnTo>
                  <a:lnTo>
                    <a:pt x="1696" y="470"/>
                  </a:lnTo>
                  <a:lnTo>
                    <a:pt x="1692" y="444"/>
                  </a:lnTo>
                  <a:lnTo>
                    <a:pt x="1688" y="418"/>
                  </a:lnTo>
                  <a:lnTo>
                    <a:pt x="1685" y="393"/>
                  </a:lnTo>
                  <a:lnTo>
                    <a:pt x="1685" y="368"/>
                  </a:lnTo>
                  <a:lnTo>
                    <a:pt x="1687" y="346"/>
                  </a:lnTo>
                  <a:lnTo>
                    <a:pt x="1693" y="325"/>
                  </a:lnTo>
                  <a:lnTo>
                    <a:pt x="1704" y="305"/>
                  </a:lnTo>
                  <a:lnTo>
                    <a:pt x="1719" y="289"/>
                  </a:lnTo>
                  <a:lnTo>
                    <a:pt x="1741" y="275"/>
                  </a:lnTo>
                  <a:lnTo>
                    <a:pt x="1762" y="267"/>
                  </a:lnTo>
                  <a:lnTo>
                    <a:pt x="1784" y="266"/>
                  </a:lnTo>
                  <a:lnTo>
                    <a:pt x="1806" y="269"/>
                  </a:lnTo>
                  <a:lnTo>
                    <a:pt x="1829" y="277"/>
                  </a:lnTo>
                  <a:lnTo>
                    <a:pt x="1852" y="287"/>
                  </a:lnTo>
                  <a:lnTo>
                    <a:pt x="1874" y="298"/>
                  </a:lnTo>
                  <a:lnTo>
                    <a:pt x="1898" y="310"/>
                  </a:lnTo>
                  <a:lnTo>
                    <a:pt x="1921" y="320"/>
                  </a:lnTo>
                  <a:lnTo>
                    <a:pt x="1944" y="331"/>
                  </a:lnTo>
                  <a:lnTo>
                    <a:pt x="1967" y="338"/>
                  </a:lnTo>
                  <a:lnTo>
                    <a:pt x="1990" y="341"/>
                  </a:lnTo>
                  <a:lnTo>
                    <a:pt x="2013" y="340"/>
                  </a:lnTo>
                  <a:lnTo>
                    <a:pt x="2035" y="333"/>
                  </a:lnTo>
                  <a:lnTo>
                    <a:pt x="1992" y="284"/>
                  </a:lnTo>
                  <a:lnTo>
                    <a:pt x="1945" y="237"/>
                  </a:lnTo>
                  <a:lnTo>
                    <a:pt x="1895" y="193"/>
                  </a:lnTo>
                  <a:lnTo>
                    <a:pt x="1843" y="152"/>
                  </a:lnTo>
                  <a:lnTo>
                    <a:pt x="1789" y="114"/>
                  </a:lnTo>
                  <a:lnTo>
                    <a:pt x="1792" y="74"/>
                  </a:lnTo>
                  <a:lnTo>
                    <a:pt x="1790" y="34"/>
                  </a:lnTo>
                  <a:lnTo>
                    <a:pt x="1857" y="77"/>
                  </a:lnTo>
                  <a:lnTo>
                    <a:pt x="1921" y="126"/>
                  </a:lnTo>
                  <a:lnTo>
                    <a:pt x="1981" y="178"/>
                  </a:lnTo>
                  <a:lnTo>
                    <a:pt x="2038" y="234"/>
                  </a:lnTo>
                  <a:lnTo>
                    <a:pt x="2091" y="293"/>
                  </a:lnTo>
                  <a:lnTo>
                    <a:pt x="2140" y="356"/>
                  </a:lnTo>
                  <a:lnTo>
                    <a:pt x="2184" y="423"/>
                  </a:lnTo>
                  <a:lnTo>
                    <a:pt x="2225" y="492"/>
                  </a:lnTo>
                  <a:lnTo>
                    <a:pt x="2260" y="565"/>
                  </a:lnTo>
                  <a:lnTo>
                    <a:pt x="2291" y="641"/>
                  </a:lnTo>
                  <a:lnTo>
                    <a:pt x="2316" y="717"/>
                  </a:lnTo>
                  <a:lnTo>
                    <a:pt x="2336" y="797"/>
                  </a:lnTo>
                  <a:lnTo>
                    <a:pt x="2351" y="880"/>
                  </a:lnTo>
                  <a:lnTo>
                    <a:pt x="2360" y="963"/>
                  </a:lnTo>
                  <a:lnTo>
                    <a:pt x="2363" y="1048"/>
                  </a:lnTo>
                  <a:lnTo>
                    <a:pt x="2360" y="1136"/>
                  </a:lnTo>
                  <a:lnTo>
                    <a:pt x="2350" y="1223"/>
                  </a:lnTo>
                  <a:lnTo>
                    <a:pt x="2334" y="1308"/>
                  </a:lnTo>
                  <a:lnTo>
                    <a:pt x="2313" y="1390"/>
                  </a:lnTo>
                  <a:lnTo>
                    <a:pt x="2286" y="1470"/>
                  </a:lnTo>
                  <a:lnTo>
                    <a:pt x="2253" y="1547"/>
                  </a:lnTo>
                  <a:lnTo>
                    <a:pt x="2215" y="1622"/>
                  </a:lnTo>
                  <a:lnTo>
                    <a:pt x="2172" y="1693"/>
                  </a:lnTo>
                  <a:lnTo>
                    <a:pt x="2125" y="1760"/>
                  </a:lnTo>
                  <a:lnTo>
                    <a:pt x="2073" y="1825"/>
                  </a:lnTo>
                  <a:lnTo>
                    <a:pt x="2017" y="1886"/>
                  </a:lnTo>
                  <a:lnTo>
                    <a:pt x="1956" y="1942"/>
                  </a:lnTo>
                  <a:lnTo>
                    <a:pt x="1892" y="1994"/>
                  </a:lnTo>
                  <a:lnTo>
                    <a:pt x="1825" y="2041"/>
                  </a:lnTo>
                  <a:lnTo>
                    <a:pt x="1754" y="2085"/>
                  </a:lnTo>
                  <a:lnTo>
                    <a:pt x="1679" y="2123"/>
                  </a:lnTo>
                  <a:lnTo>
                    <a:pt x="1603" y="2155"/>
                  </a:lnTo>
                  <a:lnTo>
                    <a:pt x="1523" y="2182"/>
                  </a:lnTo>
                  <a:lnTo>
                    <a:pt x="1441" y="2204"/>
                  </a:lnTo>
                  <a:lnTo>
                    <a:pt x="1355" y="2220"/>
                  </a:lnTo>
                  <a:lnTo>
                    <a:pt x="1269" y="2230"/>
                  </a:lnTo>
                  <a:lnTo>
                    <a:pt x="1182" y="2233"/>
                  </a:lnTo>
                  <a:lnTo>
                    <a:pt x="1093" y="2230"/>
                  </a:lnTo>
                  <a:lnTo>
                    <a:pt x="1007" y="2220"/>
                  </a:lnTo>
                  <a:lnTo>
                    <a:pt x="923" y="2204"/>
                  </a:lnTo>
                  <a:lnTo>
                    <a:pt x="841" y="2182"/>
                  </a:lnTo>
                  <a:lnTo>
                    <a:pt x="761" y="2155"/>
                  </a:lnTo>
                  <a:lnTo>
                    <a:pt x="684" y="2123"/>
                  </a:lnTo>
                  <a:lnTo>
                    <a:pt x="610" y="2085"/>
                  </a:lnTo>
                  <a:lnTo>
                    <a:pt x="538" y="2041"/>
                  </a:lnTo>
                  <a:lnTo>
                    <a:pt x="471" y="1994"/>
                  </a:lnTo>
                  <a:lnTo>
                    <a:pt x="407" y="1942"/>
                  </a:lnTo>
                  <a:lnTo>
                    <a:pt x="346" y="1886"/>
                  </a:lnTo>
                  <a:lnTo>
                    <a:pt x="290" y="1825"/>
                  </a:lnTo>
                  <a:lnTo>
                    <a:pt x="237" y="1760"/>
                  </a:lnTo>
                  <a:lnTo>
                    <a:pt x="190" y="1693"/>
                  </a:lnTo>
                  <a:lnTo>
                    <a:pt x="148" y="1622"/>
                  </a:lnTo>
                  <a:lnTo>
                    <a:pt x="110" y="1547"/>
                  </a:lnTo>
                  <a:lnTo>
                    <a:pt x="77" y="1470"/>
                  </a:lnTo>
                  <a:lnTo>
                    <a:pt x="50" y="1390"/>
                  </a:lnTo>
                  <a:lnTo>
                    <a:pt x="28" y="1308"/>
                  </a:lnTo>
                  <a:lnTo>
                    <a:pt x="13" y="1223"/>
                  </a:lnTo>
                  <a:lnTo>
                    <a:pt x="3" y="1136"/>
                  </a:lnTo>
                  <a:lnTo>
                    <a:pt x="0" y="1048"/>
                  </a:lnTo>
                  <a:lnTo>
                    <a:pt x="3" y="959"/>
                  </a:lnTo>
                  <a:lnTo>
                    <a:pt x="13" y="870"/>
                  </a:lnTo>
                  <a:lnTo>
                    <a:pt x="29" y="784"/>
                  </a:lnTo>
                  <a:lnTo>
                    <a:pt x="52" y="700"/>
                  </a:lnTo>
                  <a:lnTo>
                    <a:pt x="80" y="619"/>
                  </a:lnTo>
                  <a:lnTo>
                    <a:pt x="113" y="541"/>
                  </a:lnTo>
                  <a:lnTo>
                    <a:pt x="153" y="465"/>
                  </a:lnTo>
                  <a:lnTo>
                    <a:pt x="197" y="393"/>
                  </a:lnTo>
                  <a:lnTo>
                    <a:pt x="247" y="325"/>
                  </a:lnTo>
                  <a:lnTo>
                    <a:pt x="300" y="260"/>
                  </a:lnTo>
                  <a:lnTo>
                    <a:pt x="358" y="199"/>
                  </a:lnTo>
                  <a:lnTo>
                    <a:pt x="421" y="142"/>
                  </a:lnTo>
                  <a:lnTo>
                    <a:pt x="488" y="90"/>
                  </a:lnTo>
                  <a:lnTo>
                    <a:pt x="558" y="42"/>
                  </a:lnTo>
                  <a:lnTo>
                    <a:pt x="6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4"/>
            <p:cNvSpPr>
              <a:spLocks/>
            </p:cNvSpPr>
            <p:nvPr/>
          </p:nvSpPr>
          <p:spPr bwMode="auto">
            <a:xfrm>
              <a:off x="-190" y="914"/>
              <a:ext cx="349" cy="189"/>
            </a:xfrm>
            <a:custGeom>
              <a:avLst/>
              <a:gdLst>
                <a:gd name="T0" fmla="*/ 889 w 1743"/>
                <a:gd name="T1" fmla="*/ 3 h 946"/>
                <a:gd name="T2" fmla="*/ 1000 w 1743"/>
                <a:gd name="T3" fmla="*/ 18 h 946"/>
                <a:gd name="T4" fmla="*/ 1100 w 1743"/>
                <a:gd name="T5" fmla="*/ 47 h 946"/>
                <a:gd name="T6" fmla="*/ 1188 w 1743"/>
                <a:gd name="T7" fmla="*/ 89 h 946"/>
                <a:gd name="T8" fmla="*/ 1258 w 1743"/>
                <a:gd name="T9" fmla="*/ 143 h 946"/>
                <a:gd name="T10" fmla="*/ 1328 w 1743"/>
                <a:gd name="T11" fmla="*/ 180 h 946"/>
                <a:gd name="T12" fmla="*/ 1408 w 1743"/>
                <a:gd name="T13" fmla="*/ 204 h 946"/>
                <a:gd name="T14" fmla="*/ 1473 w 1743"/>
                <a:gd name="T15" fmla="*/ 245 h 946"/>
                <a:gd name="T16" fmla="*/ 1520 w 1743"/>
                <a:gd name="T17" fmla="*/ 298 h 946"/>
                <a:gd name="T18" fmla="*/ 1546 w 1743"/>
                <a:gd name="T19" fmla="*/ 361 h 946"/>
                <a:gd name="T20" fmla="*/ 1547 w 1743"/>
                <a:gd name="T21" fmla="*/ 425 h 946"/>
                <a:gd name="T22" fmla="*/ 1528 w 1743"/>
                <a:gd name="T23" fmla="*/ 482 h 946"/>
                <a:gd name="T24" fmla="*/ 1604 w 1743"/>
                <a:gd name="T25" fmla="*/ 506 h 946"/>
                <a:gd name="T26" fmla="*/ 1668 w 1743"/>
                <a:gd name="T27" fmla="*/ 545 h 946"/>
                <a:gd name="T28" fmla="*/ 1713 w 1743"/>
                <a:gd name="T29" fmla="*/ 597 h 946"/>
                <a:gd name="T30" fmla="*/ 1739 w 1743"/>
                <a:gd name="T31" fmla="*/ 659 h 946"/>
                <a:gd name="T32" fmla="*/ 1740 w 1743"/>
                <a:gd name="T33" fmla="*/ 724 h 946"/>
                <a:gd name="T34" fmla="*/ 1718 w 1743"/>
                <a:gd name="T35" fmla="*/ 785 h 946"/>
                <a:gd name="T36" fmla="*/ 1676 w 1743"/>
                <a:gd name="T37" fmla="*/ 836 h 946"/>
                <a:gd name="T38" fmla="*/ 1618 w 1743"/>
                <a:gd name="T39" fmla="*/ 876 h 946"/>
                <a:gd name="T40" fmla="*/ 1548 w 1743"/>
                <a:gd name="T41" fmla="*/ 903 h 946"/>
                <a:gd name="T42" fmla="*/ 1468 w 1743"/>
                <a:gd name="T43" fmla="*/ 912 h 946"/>
                <a:gd name="T44" fmla="*/ 1392 w 1743"/>
                <a:gd name="T45" fmla="*/ 905 h 946"/>
                <a:gd name="T46" fmla="*/ 1322 w 1743"/>
                <a:gd name="T47" fmla="*/ 880 h 946"/>
                <a:gd name="T48" fmla="*/ 1264 w 1743"/>
                <a:gd name="T49" fmla="*/ 916 h 946"/>
                <a:gd name="T50" fmla="*/ 1199 w 1743"/>
                <a:gd name="T51" fmla="*/ 938 h 946"/>
                <a:gd name="T52" fmla="*/ 1126 w 1743"/>
                <a:gd name="T53" fmla="*/ 946 h 946"/>
                <a:gd name="T54" fmla="*/ 1040 w 1743"/>
                <a:gd name="T55" fmla="*/ 936 h 946"/>
                <a:gd name="T56" fmla="*/ 963 w 1743"/>
                <a:gd name="T57" fmla="*/ 906 h 946"/>
                <a:gd name="T58" fmla="*/ 877 w 1743"/>
                <a:gd name="T59" fmla="*/ 917 h 946"/>
                <a:gd name="T60" fmla="*/ 792 w 1743"/>
                <a:gd name="T61" fmla="*/ 906 h 946"/>
                <a:gd name="T62" fmla="*/ 714 w 1743"/>
                <a:gd name="T63" fmla="*/ 876 h 946"/>
                <a:gd name="T64" fmla="*/ 638 w 1743"/>
                <a:gd name="T65" fmla="*/ 908 h 946"/>
                <a:gd name="T66" fmla="*/ 551 w 1743"/>
                <a:gd name="T67" fmla="*/ 920 h 946"/>
                <a:gd name="T68" fmla="*/ 468 w 1743"/>
                <a:gd name="T69" fmla="*/ 910 h 946"/>
                <a:gd name="T70" fmla="*/ 394 w 1743"/>
                <a:gd name="T71" fmla="*/ 882 h 946"/>
                <a:gd name="T72" fmla="*/ 333 w 1743"/>
                <a:gd name="T73" fmla="*/ 838 h 946"/>
                <a:gd name="T74" fmla="*/ 265 w 1743"/>
                <a:gd name="T75" fmla="*/ 812 h 946"/>
                <a:gd name="T76" fmla="*/ 181 w 1743"/>
                <a:gd name="T77" fmla="*/ 800 h 946"/>
                <a:gd name="T78" fmla="*/ 109 w 1743"/>
                <a:gd name="T79" fmla="*/ 769 h 946"/>
                <a:gd name="T80" fmla="*/ 50 w 1743"/>
                <a:gd name="T81" fmla="*/ 722 h 946"/>
                <a:gd name="T82" fmla="*/ 14 w 1743"/>
                <a:gd name="T83" fmla="*/ 664 h 946"/>
                <a:gd name="T84" fmla="*/ 0 w 1743"/>
                <a:gd name="T85" fmla="*/ 597 h 946"/>
                <a:gd name="T86" fmla="*/ 13 w 1743"/>
                <a:gd name="T87" fmla="*/ 528 h 946"/>
                <a:gd name="T88" fmla="*/ 50 w 1743"/>
                <a:gd name="T89" fmla="*/ 469 h 946"/>
                <a:gd name="T90" fmla="*/ 109 w 1743"/>
                <a:gd name="T91" fmla="*/ 421 h 946"/>
                <a:gd name="T92" fmla="*/ 184 w 1743"/>
                <a:gd name="T93" fmla="*/ 389 h 946"/>
                <a:gd name="T94" fmla="*/ 200 w 1743"/>
                <a:gd name="T95" fmla="*/ 324 h 946"/>
                <a:gd name="T96" fmla="*/ 239 w 1743"/>
                <a:gd name="T97" fmla="*/ 267 h 946"/>
                <a:gd name="T98" fmla="*/ 299 w 1743"/>
                <a:gd name="T99" fmla="*/ 220 h 946"/>
                <a:gd name="T100" fmla="*/ 374 w 1743"/>
                <a:gd name="T101" fmla="*/ 189 h 946"/>
                <a:gd name="T102" fmla="*/ 432 w 1743"/>
                <a:gd name="T103" fmla="*/ 126 h 946"/>
                <a:gd name="T104" fmla="*/ 511 w 1743"/>
                <a:gd name="T105" fmla="*/ 74 h 946"/>
                <a:gd name="T106" fmla="*/ 606 w 1743"/>
                <a:gd name="T107" fmla="*/ 35 h 946"/>
                <a:gd name="T108" fmla="*/ 714 w 1743"/>
                <a:gd name="T109" fmla="*/ 10 h 946"/>
                <a:gd name="T110" fmla="*/ 831 w 1743"/>
                <a:gd name="T111" fmla="*/ 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3" h="946">
                  <a:moveTo>
                    <a:pt x="831" y="0"/>
                  </a:moveTo>
                  <a:lnTo>
                    <a:pt x="889" y="3"/>
                  </a:lnTo>
                  <a:lnTo>
                    <a:pt x="945" y="8"/>
                  </a:lnTo>
                  <a:lnTo>
                    <a:pt x="1000" y="18"/>
                  </a:lnTo>
                  <a:lnTo>
                    <a:pt x="1052" y="31"/>
                  </a:lnTo>
                  <a:lnTo>
                    <a:pt x="1100" y="47"/>
                  </a:lnTo>
                  <a:lnTo>
                    <a:pt x="1146" y="66"/>
                  </a:lnTo>
                  <a:lnTo>
                    <a:pt x="1188" y="89"/>
                  </a:lnTo>
                  <a:lnTo>
                    <a:pt x="1225" y="115"/>
                  </a:lnTo>
                  <a:lnTo>
                    <a:pt x="1258" y="143"/>
                  </a:lnTo>
                  <a:lnTo>
                    <a:pt x="1285" y="175"/>
                  </a:lnTo>
                  <a:lnTo>
                    <a:pt x="1328" y="180"/>
                  </a:lnTo>
                  <a:lnTo>
                    <a:pt x="1369" y="190"/>
                  </a:lnTo>
                  <a:lnTo>
                    <a:pt x="1408" y="204"/>
                  </a:lnTo>
                  <a:lnTo>
                    <a:pt x="1443" y="222"/>
                  </a:lnTo>
                  <a:lnTo>
                    <a:pt x="1473" y="245"/>
                  </a:lnTo>
                  <a:lnTo>
                    <a:pt x="1500" y="270"/>
                  </a:lnTo>
                  <a:lnTo>
                    <a:pt x="1520" y="298"/>
                  </a:lnTo>
                  <a:lnTo>
                    <a:pt x="1536" y="328"/>
                  </a:lnTo>
                  <a:lnTo>
                    <a:pt x="1546" y="361"/>
                  </a:lnTo>
                  <a:lnTo>
                    <a:pt x="1550" y="394"/>
                  </a:lnTo>
                  <a:lnTo>
                    <a:pt x="1547" y="425"/>
                  </a:lnTo>
                  <a:lnTo>
                    <a:pt x="1540" y="454"/>
                  </a:lnTo>
                  <a:lnTo>
                    <a:pt x="1528" y="482"/>
                  </a:lnTo>
                  <a:lnTo>
                    <a:pt x="1568" y="492"/>
                  </a:lnTo>
                  <a:lnTo>
                    <a:pt x="1604" y="506"/>
                  </a:lnTo>
                  <a:lnTo>
                    <a:pt x="1638" y="523"/>
                  </a:lnTo>
                  <a:lnTo>
                    <a:pt x="1668" y="545"/>
                  </a:lnTo>
                  <a:lnTo>
                    <a:pt x="1693" y="570"/>
                  </a:lnTo>
                  <a:lnTo>
                    <a:pt x="1713" y="597"/>
                  </a:lnTo>
                  <a:lnTo>
                    <a:pt x="1730" y="627"/>
                  </a:lnTo>
                  <a:lnTo>
                    <a:pt x="1739" y="659"/>
                  </a:lnTo>
                  <a:lnTo>
                    <a:pt x="1743" y="693"/>
                  </a:lnTo>
                  <a:lnTo>
                    <a:pt x="1740" y="724"/>
                  </a:lnTo>
                  <a:lnTo>
                    <a:pt x="1732" y="756"/>
                  </a:lnTo>
                  <a:lnTo>
                    <a:pt x="1718" y="785"/>
                  </a:lnTo>
                  <a:lnTo>
                    <a:pt x="1699" y="811"/>
                  </a:lnTo>
                  <a:lnTo>
                    <a:pt x="1676" y="836"/>
                  </a:lnTo>
                  <a:lnTo>
                    <a:pt x="1649" y="857"/>
                  </a:lnTo>
                  <a:lnTo>
                    <a:pt x="1618" y="876"/>
                  </a:lnTo>
                  <a:lnTo>
                    <a:pt x="1585" y="891"/>
                  </a:lnTo>
                  <a:lnTo>
                    <a:pt x="1548" y="903"/>
                  </a:lnTo>
                  <a:lnTo>
                    <a:pt x="1509" y="909"/>
                  </a:lnTo>
                  <a:lnTo>
                    <a:pt x="1468" y="912"/>
                  </a:lnTo>
                  <a:lnTo>
                    <a:pt x="1430" y="910"/>
                  </a:lnTo>
                  <a:lnTo>
                    <a:pt x="1392" y="905"/>
                  </a:lnTo>
                  <a:lnTo>
                    <a:pt x="1356" y="894"/>
                  </a:lnTo>
                  <a:lnTo>
                    <a:pt x="1322" y="880"/>
                  </a:lnTo>
                  <a:lnTo>
                    <a:pt x="1295" y="899"/>
                  </a:lnTo>
                  <a:lnTo>
                    <a:pt x="1264" y="916"/>
                  </a:lnTo>
                  <a:lnTo>
                    <a:pt x="1233" y="929"/>
                  </a:lnTo>
                  <a:lnTo>
                    <a:pt x="1199" y="938"/>
                  </a:lnTo>
                  <a:lnTo>
                    <a:pt x="1163" y="944"/>
                  </a:lnTo>
                  <a:lnTo>
                    <a:pt x="1126" y="946"/>
                  </a:lnTo>
                  <a:lnTo>
                    <a:pt x="1083" y="944"/>
                  </a:lnTo>
                  <a:lnTo>
                    <a:pt x="1040" y="936"/>
                  </a:lnTo>
                  <a:lnTo>
                    <a:pt x="1000" y="923"/>
                  </a:lnTo>
                  <a:lnTo>
                    <a:pt x="963" y="906"/>
                  </a:lnTo>
                  <a:lnTo>
                    <a:pt x="920" y="914"/>
                  </a:lnTo>
                  <a:lnTo>
                    <a:pt x="877" y="917"/>
                  </a:lnTo>
                  <a:lnTo>
                    <a:pt x="834" y="915"/>
                  </a:lnTo>
                  <a:lnTo>
                    <a:pt x="792" y="906"/>
                  </a:lnTo>
                  <a:lnTo>
                    <a:pt x="752" y="894"/>
                  </a:lnTo>
                  <a:lnTo>
                    <a:pt x="714" y="876"/>
                  </a:lnTo>
                  <a:lnTo>
                    <a:pt x="677" y="894"/>
                  </a:lnTo>
                  <a:lnTo>
                    <a:pt x="638" y="908"/>
                  </a:lnTo>
                  <a:lnTo>
                    <a:pt x="595" y="917"/>
                  </a:lnTo>
                  <a:lnTo>
                    <a:pt x="551" y="920"/>
                  </a:lnTo>
                  <a:lnTo>
                    <a:pt x="509" y="917"/>
                  </a:lnTo>
                  <a:lnTo>
                    <a:pt x="468" y="910"/>
                  </a:lnTo>
                  <a:lnTo>
                    <a:pt x="429" y="898"/>
                  </a:lnTo>
                  <a:lnTo>
                    <a:pt x="394" y="882"/>
                  </a:lnTo>
                  <a:lnTo>
                    <a:pt x="361" y="862"/>
                  </a:lnTo>
                  <a:lnTo>
                    <a:pt x="333" y="838"/>
                  </a:lnTo>
                  <a:lnTo>
                    <a:pt x="309" y="810"/>
                  </a:lnTo>
                  <a:lnTo>
                    <a:pt x="265" y="812"/>
                  </a:lnTo>
                  <a:lnTo>
                    <a:pt x="222" y="809"/>
                  </a:lnTo>
                  <a:lnTo>
                    <a:pt x="181" y="800"/>
                  </a:lnTo>
                  <a:lnTo>
                    <a:pt x="143" y="786"/>
                  </a:lnTo>
                  <a:lnTo>
                    <a:pt x="109" y="769"/>
                  </a:lnTo>
                  <a:lnTo>
                    <a:pt x="77" y="747"/>
                  </a:lnTo>
                  <a:lnTo>
                    <a:pt x="50" y="722"/>
                  </a:lnTo>
                  <a:lnTo>
                    <a:pt x="29" y="694"/>
                  </a:lnTo>
                  <a:lnTo>
                    <a:pt x="14" y="664"/>
                  </a:lnTo>
                  <a:lnTo>
                    <a:pt x="3" y="631"/>
                  </a:lnTo>
                  <a:lnTo>
                    <a:pt x="0" y="597"/>
                  </a:lnTo>
                  <a:lnTo>
                    <a:pt x="3" y="562"/>
                  </a:lnTo>
                  <a:lnTo>
                    <a:pt x="13" y="528"/>
                  </a:lnTo>
                  <a:lnTo>
                    <a:pt x="29" y="497"/>
                  </a:lnTo>
                  <a:lnTo>
                    <a:pt x="50" y="469"/>
                  </a:lnTo>
                  <a:lnTo>
                    <a:pt x="76" y="443"/>
                  </a:lnTo>
                  <a:lnTo>
                    <a:pt x="109" y="421"/>
                  </a:lnTo>
                  <a:lnTo>
                    <a:pt x="144" y="403"/>
                  </a:lnTo>
                  <a:lnTo>
                    <a:pt x="184" y="389"/>
                  </a:lnTo>
                  <a:lnTo>
                    <a:pt x="190" y="355"/>
                  </a:lnTo>
                  <a:lnTo>
                    <a:pt x="200" y="324"/>
                  </a:lnTo>
                  <a:lnTo>
                    <a:pt x="218" y="294"/>
                  </a:lnTo>
                  <a:lnTo>
                    <a:pt x="239" y="267"/>
                  </a:lnTo>
                  <a:lnTo>
                    <a:pt x="266" y="242"/>
                  </a:lnTo>
                  <a:lnTo>
                    <a:pt x="299" y="220"/>
                  </a:lnTo>
                  <a:lnTo>
                    <a:pt x="334" y="202"/>
                  </a:lnTo>
                  <a:lnTo>
                    <a:pt x="374" y="189"/>
                  </a:lnTo>
                  <a:lnTo>
                    <a:pt x="401" y="156"/>
                  </a:lnTo>
                  <a:lnTo>
                    <a:pt x="432" y="126"/>
                  </a:lnTo>
                  <a:lnTo>
                    <a:pt x="469" y="99"/>
                  </a:lnTo>
                  <a:lnTo>
                    <a:pt x="511" y="74"/>
                  </a:lnTo>
                  <a:lnTo>
                    <a:pt x="557" y="53"/>
                  </a:lnTo>
                  <a:lnTo>
                    <a:pt x="606" y="35"/>
                  </a:lnTo>
                  <a:lnTo>
                    <a:pt x="658" y="21"/>
                  </a:lnTo>
                  <a:lnTo>
                    <a:pt x="714" y="10"/>
                  </a:lnTo>
                  <a:lnTo>
                    <a:pt x="771" y="4"/>
                  </a:lnTo>
                  <a:lnTo>
                    <a:pt x="8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5"/>
            <p:cNvSpPr>
              <a:spLocks noEditPoints="1"/>
            </p:cNvSpPr>
            <p:nvPr/>
          </p:nvSpPr>
          <p:spPr bwMode="auto">
            <a:xfrm>
              <a:off x="-117" y="1106"/>
              <a:ext cx="197" cy="178"/>
            </a:xfrm>
            <a:custGeom>
              <a:avLst/>
              <a:gdLst>
                <a:gd name="T0" fmla="*/ 140 w 987"/>
                <a:gd name="T1" fmla="*/ 289 h 891"/>
                <a:gd name="T2" fmla="*/ 82 w 987"/>
                <a:gd name="T3" fmla="*/ 317 h 891"/>
                <a:gd name="T4" fmla="*/ 223 w 987"/>
                <a:gd name="T5" fmla="*/ 344 h 891"/>
                <a:gd name="T6" fmla="*/ 694 w 987"/>
                <a:gd name="T7" fmla="*/ 352 h 891"/>
                <a:gd name="T8" fmla="*/ 857 w 987"/>
                <a:gd name="T9" fmla="*/ 330 h 891"/>
                <a:gd name="T10" fmla="*/ 907 w 987"/>
                <a:gd name="T11" fmla="*/ 304 h 891"/>
                <a:gd name="T12" fmla="*/ 785 w 987"/>
                <a:gd name="T13" fmla="*/ 279 h 891"/>
                <a:gd name="T14" fmla="*/ 435 w 987"/>
                <a:gd name="T15" fmla="*/ 263 h 891"/>
                <a:gd name="T16" fmla="*/ 380 w 987"/>
                <a:gd name="T17" fmla="*/ 356 h 891"/>
                <a:gd name="T18" fmla="*/ 639 w 987"/>
                <a:gd name="T19" fmla="*/ 355 h 891"/>
                <a:gd name="T20" fmla="*/ 297 w 987"/>
                <a:gd name="T21" fmla="*/ 0 h 891"/>
                <a:gd name="T22" fmla="*/ 324 w 987"/>
                <a:gd name="T23" fmla="*/ 27 h 891"/>
                <a:gd name="T24" fmla="*/ 440 w 987"/>
                <a:gd name="T25" fmla="*/ 208 h 891"/>
                <a:gd name="T26" fmla="*/ 556 w 987"/>
                <a:gd name="T27" fmla="*/ 208 h 891"/>
                <a:gd name="T28" fmla="*/ 645 w 987"/>
                <a:gd name="T29" fmla="*/ 15 h 891"/>
                <a:gd name="T30" fmla="*/ 680 w 987"/>
                <a:gd name="T31" fmla="*/ 2 h 891"/>
                <a:gd name="T32" fmla="*/ 694 w 987"/>
                <a:gd name="T33" fmla="*/ 213 h 891"/>
                <a:gd name="T34" fmla="*/ 832 w 987"/>
                <a:gd name="T35" fmla="*/ 229 h 891"/>
                <a:gd name="T36" fmla="*/ 941 w 987"/>
                <a:gd name="T37" fmla="*/ 261 h 891"/>
                <a:gd name="T38" fmla="*/ 987 w 987"/>
                <a:gd name="T39" fmla="*/ 311 h 891"/>
                <a:gd name="T40" fmla="*/ 943 w 987"/>
                <a:gd name="T41" fmla="*/ 360 h 891"/>
                <a:gd name="T42" fmla="*/ 834 w 987"/>
                <a:gd name="T43" fmla="*/ 391 h 891"/>
                <a:gd name="T44" fmla="*/ 695 w 987"/>
                <a:gd name="T45" fmla="*/ 407 h 891"/>
                <a:gd name="T46" fmla="*/ 698 w 987"/>
                <a:gd name="T47" fmla="*/ 480 h 891"/>
                <a:gd name="T48" fmla="*/ 708 w 987"/>
                <a:gd name="T49" fmla="*/ 613 h 891"/>
                <a:gd name="T50" fmla="*/ 742 w 987"/>
                <a:gd name="T51" fmla="*/ 744 h 891"/>
                <a:gd name="T52" fmla="*/ 814 w 987"/>
                <a:gd name="T53" fmla="*/ 840 h 891"/>
                <a:gd name="T54" fmla="*/ 823 w 987"/>
                <a:gd name="T55" fmla="*/ 878 h 891"/>
                <a:gd name="T56" fmla="*/ 787 w 987"/>
                <a:gd name="T57" fmla="*/ 887 h 891"/>
                <a:gd name="T58" fmla="*/ 702 w 987"/>
                <a:gd name="T59" fmla="*/ 785 h 891"/>
                <a:gd name="T60" fmla="*/ 662 w 987"/>
                <a:gd name="T61" fmla="*/ 652 h 891"/>
                <a:gd name="T62" fmla="*/ 647 w 987"/>
                <a:gd name="T63" fmla="*/ 519 h 891"/>
                <a:gd name="T64" fmla="*/ 522 w 987"/>
                <a:gd name="T65" fmla="*/ 414 h 891"/>
                <a:gd name="T66" fmla="*/ 405 w 987"/>
                <a:gd name="T67" fmla="*/ 412 h 891"/>
                <a:gd name="T68" fmla="*/ 317 w 987"/>
                <a:gd name="T69" fmla="*/ 551 h 891"/>
                <a:gd name="T70" fmla="*/ 297 w 987"/>
                <a:gd name="T71" fmla="*/ 685 h 891"/>
                <a:gd name="T72" fmla="*/ 249 w 987"/>
                <a:gd name="T73" fmla="*/ 814 h 891"/>
                <a:gd name="T74" fmla="*/ 169 w 987"/>
                <a:gd name="T75" fmla="*/ 891 h 891"/>
                <a:gd name="T76" fmla="*/ 141 w 987"/>
                <a:gd name="T77" fmla="*/ 869 h 891"/>
                <a:gd name="T78" fmla="*/ 175 w 987"/>
                <a:gd name="T79" fmla="*/ 820 h 891"/>
                <a:gd name="T80" fmla="*/ 239 w 987"/>
                <a:gd name="T81" fmla="*/ 710 h 891"/>
                <a:gd name="T82" fmla="*/ 265 w 987"/>
                <a:gd name="T83" fmla="*/ 570 h 891"/>
                <a:gd name="T84" fmla="*/ 271 w 987"/>
                <a:gd name="T85" fmla="*/ 435 h 891"/>
                <a:gd name="T86" fmla="*/ 164 w 987"/>
                <a:gd name="T87" fmla="*/ 393 h 891"/>
                <a:gd name="T88" fmla="*/ 48 w 987"/>
                <a:gd name="T89" fmla="*/ 361 h 891"/>
                <a:gd name="T90" fmla="*/ 0 w 987"/>
                <a:gd name="T91" fmla="*/ 311 h 891"/>
                <a:gd name="T92" fmla="*/ 49 w 987"/>
                <a:gd name="T93" fmla="*/ 259 h 891"/>
                <a:gd name="T94" fmla="*/ 164 w 987"/>
                <a:gd name="T95" fmla="*/ 228 h 891"/>
                <a:gd name="T96" fmla="*/ 269 w 987"/>
                <a:gd name="T97" fmla="*/ 27 h 891"/>
                <a:gd name="T98" fmla="*/ 297 w 987"/>
                <a:gd name="T99" fmla="*/ 0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87" h="891">
                  <a:moveTo>
                    <a:pt x="273" y="272"/>
                  </a:moveTo>
                  <a:lnTo>
                    <a:pt x="223" y="277"/>
                  </a:lnTo>
                  <a:lnTo>
                    <a:pt x="177" y="282"/>
                  </a:lnTo>
                  <a:lnTo>
                    <a:pt x="140" y="289"/>
                  </a:lnTo>
                  <a:lnTo>
                    <a:pt x="107" y="296"/>
                  </a:lnTo>
                  <a:lnTo>
                    <a:pt x="82" y="303"/>
                  </a:lnTo>
                  <a:lnTo>
                    <a:pt x="64" y="311"/>
                  </a:lnTo>
                  <a:lnTo>
                    <a:pt x="82" y="317"/>
                  </a:lnTo>
                  <a:lnTo>
                    <a:pt x="107" y="325"/>
                  </a:lnTo>
                  <a:lnTo>
                    <a:pt x="140" y="331"/>
                  </a:lnTo>
                  <a:lnTo>
                    <a:pt x="177" y="339"/>
                  </a:lnTo>
                  <a:lnTo>
                    <a:pt x="223" y="344"/>
                  </a:lnTo>
                  <a:lnTo>
                    <a:pt x="272" y="349"/>
                  </a:lnTo>
                  <a:lnTo>
                    <a:pt x="273" y="272"/>
                  </a:lnTo>
                  <a:close/>
                  <a:moveTo>
                    <a:pt x="693" y="269"/>
                  </a:moveTo>
                  <a:lnTo>
                    <a:pt x="694" y="352"/>
                  </a:lnTo>
                  <a:lnTo>
                    <a:pt x="742" y="346"/>
                  </a:lnTo>
                  <a:lnTo>
                    <a:pt x="786" y="342"/>
                  </a:lnTo>
                  <a:lnTo>
                    <a:pt x="824" y="335"/>
                  </a:lnTo>
                  <a:lnTo>
                    <a:pt x="857" y="330"/>
                  </a:lnTo>
                  <a:lnTo>
                    <a:pt x="885" y="324"/>
                  </a:lnTo>
                  <a:lnTo>
                    <a:pt x="907" y="317"/>
                  </a:lnTo>
                  <a:lnTo>
                    <a:pt x="923" y="311"/>
                  </a:lnTo>
                  <a:lnTo>
                    <a:pt x="907" y="304"/>
                  </a:lnTo>
                  <a:lnTo>
                    <a:pt x="885" y="298"/>
                  </a:lnTo>
                  <a:lnTo>
                    <a:pt x="857" y="291"/>
                  </a:lnTo>
                  <a:lnTo>
                    <a:pt x="824" y="285"/>
                  </a:lnTo>
                  <a:lnTo>
                    <a:pt x="785" y="279"/>
                  </a:lnTo>
                  <a:lnTo>
                    <a:pt x="742" y="274"/>
                  </a:lnTo>
                  <a:lnTo>
                    <a:pt x="693" y="269"/>
                  </a:lnTo>
                  <a:close/>
                  <a:moveTo>
                    <a:pt x="494" y="262"/>
                  </a:moveTo>
                  <a:lnTo>
                    <a:pt x="435" y="263"/>
                  </a:lnTo>
                  <a:lnTo>
                    <a:pt x="380" y="264"/>
                  </a:lnTo>
                  <a:lnTo>
                    <a:pt x="328" y="267"/>
                  </a:lnTo>
                  <a:lnTo>
                    <a:pt x="328" y="354"/>
                  </a:lnTo>
                  <a:lnTo>
                    <a:pt x="380" y="356"/>
                  </a:lnTo>
                  <a:lnTo>
                    <a:pt x="435" y="358"/>
                  </a:lnTo>
                  <a:lnTo>
                    <a:pt x="494" y="359"/>
                  </a:lnTo>
                  <a:lnTo>
                    <a:pt x="569" y="358"/>
                  </a:lnTo>
                  <a:lnTo>
                    <a:pt x="639" y="355"/>
                  </a:lnTo>
                  <a:lnTo>
                    <a:pt x="639" y="266"/>
                  </a:lnTo>
                  <a:lnTo>
                    <a:pt x="569" y="263"/>
                  </a:lnTo>
                  <a:lnTo>
                    <a:pt x="494" y="262"/>
                  </a:lnTo>
                  <a:close/>
                  <a:moveTo>
                    <a:pt x="297" y="0"/>
                  </a:moveTo>
                  <a:lnTo>
                    <a:pt x="307" y="2"/>
                  </a:lnTo>
                  <a:lnTo>
                    <a:pt x="316" y="7"/>
                  </a:lnTo>
                  <a:lnTo>
                    <a:pt x="322" y="15"/>
                  </a:lnTo>
                  <a:lnTo>
                    <a:pt x="324" y="27"/>
                  </a:lnTo>
                  <a:lnTo>
                    <a:pt x="328" y="211"/>
                  </a:lnTo>
                  <a:lnTo>
                    <a:pt x="367" y="210"/>
                  </a:lnTo>
                  <a:lnTo>
                    <a:pt x="405" y="208"/>
                  </a:lnTo>
                  <a:lnTo>
                    <a:pt x="440" y="208"/>
                  </a:lnTo>
                  <a:lnTo>
                    <a:pt x="469" y="207"/>
                  </a:lnTo>
                  <a:lnTo>
                    <a:pt x="494" y="207"/>
                  </a:lnTo>
                  <a:lnTo>
                    <a:pt x="522" y="207"/>
                  </a:lnTo>
                  <a:lnTo>
                    <a:pt x="556" y="208"/>
                  </a:lnTo>
                  <a:lnTo>
                    <a:pt x="596" y="209"/>
                  </a:lnTo>
                  <a:lnTo>
                    <a:pt x="639" y="210"/>
                  </a:lnTo>
                  <a:lnTo>
                    <a:pt x="643" y="27"/>
                  </a:lnTo>
                  <a:lnTo>
                    <a:pt x="645" y="15"/>
                  </a:lnTo>
                  <a:lnTo>
                    <a:pt x="651" y="7"/>
                  </a:lnTo>
                  <a:lnTo>
                    <a:pt x="660" y="2"/>
                  </a:lnTo>
                  <a:lnTo>
                    <a:pt x="669" y="0"/>
                  </a:lnTo>
                  <a:lnTo>
                    <a:pt x="680" y="2"/>
                  </a:lnTo>
                  <a:lnTo>
                    <a:pt x="689" y="7"/>
                  </a:lnTo>
                  <a:lnTo>
                    <a:pt x="695" y="15"/>
                  </a:lnTo>
                  <a:lnTo>
                    <a:pt x="698" y="27"/>
                  </a:lnTo>
                  <a:lnTo>
                    <a:pt x="694" y="213"/>
                  </a:lnTo>
                  <a:lnTo>
                    <a:pt x="729" y="216"/>
                  </a:lnTo>
                  <a:lnTo>
                    <a:pt x="764" y="221"/>
                  </a:lnTo>
                  <a:lnTo>
                    <a:pt x="799" y="225"/>
                  </a:lnTo>
                  <a:lnTo>
                    <a:pt x="832" y="229"/>
                  </a:lnTo>
                  <a:lnTo>
                    <a:pt x="864" y="236"/>
                  </a:lnTo>
                  <a:lnTo>
                    <a:pt x="893" y="243"/>
                  </a:lnTo>
                  <a:lnTo>
                    <a:pt x="919" y="251"/>
                  </a:lnTo>
                  <a:lnTo>
                    <a:pt x="941" y="261"/>
                  </a:lnTo>
                  <a:lnTo>
                    <a:pt x="961" y="271"/>
                  </a:lnTo>
                  <a:lnTo>
                    <a:pt x="975" y="282"/>
                  </a:lnTo>
                  <a:lnTo>
                    <a:pt x="984" y="295"/>
                  </a:lnTo>
                  <a:lnTo>
                    <a:pt x="987" y="311"/>
                  </a:lnTo>
                  <a:lnTo>
                    <a:pt x="984" y="325"/>
                  </a:lnTo>
                  <a:lnTo>
                    <a:pt x="975" y="338"/>
                  </a:lnTo>
                  <a:lnTo>
                    <a:pt x="961" y="349"/>
                  </a:lnTo>
                  <a:lnTo>
                    <a:pt x="943" y="360"/>
                  </a:lnTo>
                  <a:lnTo>
                    <a:pt x="920" y="369"/>
                  </a:lnTo>
                  <a:lnTo>
                    <a:pt x="894" y="378"/>
                  </a:lnTo>
                  <a:lnTo>
                    <a:pt x="865" y="385"/>
                  </a:lnTo>
                  <a:lnTo>
                    <a:pt x="834" y="391"/>
                  </a:lnTo>
                  <a:lnTo>
                    <a:pt x="800" y="396"/>
                  </a:lnTo>
                  <a:lnTo>
                    <a:pt x="766" y="400"/>
                  </a:lnTo>
                  <a:lnTo>
                    <a:pt x="730" y="404"/>
                  </a:lnTo>
                  <a:lnTo>
                    <a:pt x="695" y="407"/>
                  </a:lnTo>
                  <a:lnTo>
                    <a:pt x="695" y="415"/>
                  </a:lnTo>
                  <a:lnTo>
                    <a:pt x="695" y="423"/>
                  </a:lnTo>
                  <a:lnTo>
                    <a:pt x="696" y="450"/>
                  </a:lnTo>
                  <a:lnTo>
                    <a:pt x="698" y="480"/>
                  </a:lnTo>
                  <a:lnTo>
                    <a:pt x="700" y="512"/>
                  </a:lnTo>
                  <a:lnTo>
                    <a:pt x="702" y="545"/>
                  </a:lnTo>
                  <a:lnTo>
                    <a:pt x="704" y="579"/>
                  </a:lnTo>
                  <a:lnTo>
                    <a:pt x="708" y="613"/>
                  </a:lnTo>
                  <a:lnTo>
                    <a:pt x="714" y="648"/>
                  </a:lnTo>
                  <a:lnTo>
                    <a:pt x="721" y="682"/>
                  </a:lnTo>
                  <a:lnTo>
                    <a:pt x="730" y="714"/>
                  </a:lnTo>
                  <a:lnTo>
                    <a:pt x="742" y="744"/>
                  </a:lnTo>
                  <a:lnTo>
                    <a:pt x="755" y="772"/>
                  </a:lnTo>
                  <a:lnTo>
                    <a:pt x="772" y="798"/>
                  </a:lnTo>
                  <a:lnTo>
                    <a:pt x="791" y="821"/>
                  </a:lnTo>
                  <a:lnTo>
                    <a:pt x="814" y="840"/>
                  </a:lnTo>
                  <a:lnTo>
                    <a:pt x="823" y="848"/>
                  </a:lnTo>
                  <a:lnTo>
                    <a:pt x="827" y="858"/>
                  </a:lnTo>
                  <a:lnTo>
                    <a:pt x="827" y="869"/>
                  </a:lnTo>
                  <a:lnTo>
                    <a:pt x="823" y="878"/>
                  </a:lnTo>
                  <a:lnTo>
                    <a:pt x="816" y="886"/>
                  </a:lnTo>
                  <a:lnTo>
                    <a:pt x="808" y="890"/>
                  </a:lnTo>
                  <a:lnTo>
                    <a:pt x="798" y="891"/>
                  </a:lnTo>
                  <a:lnTo>
                    <a:pt x="787" y="887"/>
                  </a:lnTo>
                  <a:lnTo>
                    <a:pt x="760" y="867"/>
                  </a:lnTo>
                  <a:lnTo>
                    <a:pt x="737" y="842"/>
                  </a:lnTo>
                  <a:lnTo>
                    <a:pt x="718" y="815"/>
                  </a:lnTo>
                  <a:lnTo>
                    <a:pt x="702" y="785"/>
                  </a:lnTo>
                  <a:lnTo>
                    <a:pt x="689" y="754"/>
                  </a:lnTo>
                  <a:lnTo>
                    <a:pt x="678" y="722"/>
                  </a:lnTo>
                  <a:lnTo>
                    <a:pt x="669" y="687"/>
                  </a:lnTo>
                  <a:lnTo>
                    <a:pt x="662" y="652"/>
                  </a:lnTo>
                  <a:lnTo>
                    <a:pt x="657" y="618"/>
                  </a:lnTo>
                  <a:lnTo>
                    <a:pt x="652" y="584"/>
                  </a:lnTo>
                  <a:lnTo>
                    <a:pt x="649" y="551"/>
                  </a:lnTo>
                  <a:lnTo>
                    <a:pt x="647" y="519"/>
                  </a:lnTo>
                  <a:lnTo>
                    <a:pt x="640" y="410"/>
                  </a:lnTo>
                  <a:lnTo>
                    <a:pt x="597" y="412"/>
                  </a:lnTo>
                  <a:lnTo>
                    <a:pt x="557" y="413"/>
                  </a:lnTo>
                  <a:lnTo>
                    <a:pt x="522" y="414"/>
                  </a:lnTo>
                  <a:lnTo>
                    <a:pt x="494" y="414"/>
                  </a:lnTo>
                  <a:lnTo>
                    <a:pt x="469" y="414"/>
                  </a:lnTo>
                  <a:lnTo>
                    <a:pt x="439" y="413"/>
                  </a:lnTo>
                  <a:lnTo>
                    <a:pt x="405" y="412"/>
                  </a:lnTo>
                  <a:lnTo>
                    <a:pt x="367" y="411"/>
                  </a:lnTo>
                  <a:lnTo>
                    <a:pt x="327" y="409"/>
                  </a:lnTo>
                  <a:lnTo>
                    <a:pt x="324" y="480"/>
                  </a:lnTo>
                  <a:lnTo>
                    <a:pt x="317" y="551"/>
                  </a:lnTo>
                  <a:lnTo>
                    <a:pt x="313" y="583"/>
                  </a:lnTo>
                  <a:lnTo>
                    <a:pt x="309" y="617"/>
                  </a:lnTo>
                  <a:lnTo>
                    <a:pt x="304" y="651"/>
                  </a:lnTo>
                  <a:lnTo>
                    <a:pt x="297" y="685"/>
                  </a:lnTo>
                  <a:lnTo>
                    <a:pt x="289" y="719"/>
                  </a:lnTo>
                  <a:lnTo>
                    <a:pt x="278" y="752"/>
                  </a:lnTo>
                  <a:lnTo>
                    <a:pt x="265" y="784"/>
                  </a:lnTo>
                  <a:lnTo>
                    <a:pt x="249" y="814"/>
                  </a:lnTo>
                  <a:lnTo>
                    <a:pt x="229" y="842"/>
                  </a:lnTo>
                  <a:lnTo>
                    <a:pt x="207" y="866"/>
                  </a:lnTo>
                  <a:lnTo>
                    <a:pt x="180" y="887"/>
                  </a:lnTo>
                  <a:lnTo>
                    <a:pt x="169" y="891"/>
                  </a:lnTo>
                  <a:lnTo>
                    <a:pt x="159" y="890"/>
                  </a:lnTo>
                  <a:lnTo>
                    <a:pt x="150" y="886"/>
                  </a:lnTo>
                  <a:lnTo>
                    <a:pt x="144" y="878"/>
                  </a:lnTo>
                  <a:lnTo>
                    <a:pt x="141" y="869"/>
                  </a:lnTo>
                  <a:lnTo>
                    <a:pt x="140" y="858"/>
                  </a:lnTo>
                  <a:lnTo>
                    <a:pt x="144" y="848"/>
                  </a:lnTo>
                  <a:lnTo>
                    <a:pt x="153" y="840"/>
                  </a:lnTo>
                  <a:lnTo>
                    <a:pt x="175" y="820"/>
                  </a:lnTo>
                  <a:lnTo>
                    <a:pt x="196" y="797"/>
                  </a:lnTo>
                  <a:lnTo>
                    <a:pt x="213" y="771"/>
                  </a:lnTo>
                  <a:lnTo>
                    <a:pt x="227" y="742"/>
                  </a:lnTo>
                  <a:lnTo>
                    <a:pt x="239" y="710"/>
                  </a:lnTo>
                  <a:lnTo>
                    <a:pt x="248" y="677"/>
                  </a:lnTo>
                  <a:lnTo>
                    <a:pt x="255" y="642"/>
                  </a:lnTo>
                  <a:lnTo>
                    <a:pt x="260" y="607"/>
                  </a:lnTo>
                  <a:lnTo>
                    <a:pt x="265" y="570"/>
                  </a:lnTo>
                  <a:lnTo>
                    <a:pt x="268" y="534"/>
                  </a:lnTo>
                  <a:lnTo>
                    <a:pt x="269" y="500"/>
                  </a:lnTo>
                  <a:lnTo>
                    <a:pt x="271" y="466"/>
                  </a:lnTo>
                  <a:lnTo>
                    <a:pt x="271" y="435"/>
                  </a:lnTo>
                  <a:lnTo>
                    <a:pt x="272" y="406"/>
                  </a:lnTo>
                  <a:lnTo>
                    <a:pt x="236" y="402"/>
                  </a:lnTo>
                  <a:lnTo>
                    <a:pt x="199" y="398"/>
                  </a:lnTo>
                  <a:lnTo>
                    <a:pt x="164" y="393"/>
                  </a:lnTo>
                  <a:lnTo>
                    <a:pt x="131" y="386"/>
                  </a:lnTo>
                  <a:lnTo>
                    <a:pt x="101" y="380"/>
                  </a:lnTo>
                  <a:lnTo>
                    <a:pt x="73" y="371"/>
                  </a:lnTo>
                  <a:lnTo>
                    <a:pt x="48" y="361"/>
                  </a:lnTo>
                  <a:lnTo>
                    <a:pt x="28" y="351"/>
                  </a:lnTo>
                  <a:lnTo>
                    <a:pt x="13" y="339"/>
                  </a:lnTo>
                  <a:lnTo>
                    <a:pt x="4" y="326"/>
                  </a:lnTo>
                  <a:lnTo>
                    <a:pt x="0" y="311"/>
                  </a:lnTo>
                  <a:lnTo>
                    <a:pt x="4" y="295"/>
                  </a:lnTo>
                  <a:lnTo>
                    <a:pt x="13" y="281"/>
                  </a:lnTo>
                  <a:lnTo>
                    <a:pt x="28" y="269"/>
                  </a:lnTo>
                  <a:lnTo>
                    <a:pt x="49" y="259"/>
                  </a:lnTo>
                  <a:lnTo>
                    <a:pt x="73" y="250"/>
                  </a:lnTo>
                  <a:lnTo>
                    <a:pt x="101" y="241"/>
                  </a:lnTo>
                  <a:lnTo>
                    <a:pt x="131" y="235"/>
                  </a:lnTo>
                  <a:lnTo>
                    <a:pt x="164" y="228"/>
                  </a:lnTo>
                  <a:lnTo>
                    <a:pt x="200" y="223"/>
                  </a:lnTo>
                  <a:lnTo>
                    <a:pt x="236" y="219"/>
                  </a:lnTo>
                  <a:lnTo>
                    <a:pt x="272" y="215"/>
                  </a:lnTo>
                  <a:lnTo>
                    <a:pt x="269" y="27"/>
                  </a:lnTo>
                  <a:lnTo>
                    <a:pt x="271" y="15"/>
                  </a:lnTo>
                  <a:lnTo>
                    <a:pt x="278" y="7"/>
                  </a:lnTo>
                  <a:lnTo>
                    <a:pt x="286" y="2"/>
                  </a:lnTo>
                  <a:lnTo>
                    <a:pt x="2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" name="Group 25"/>
          <p:cNvGrpSpPr>
            <a:grpSpLocks noChangeAspect="1"/>
          </p:cNvGrpSpPr>
          <p:nvPr/>
        </p:nvGrpSpPr>
        <p:grpSpPr bwMode="auto">
          <a:xfrm>
            <a:off x="8286556" y="1558708"/>
            <a:ext cx="582054" cy="641424"/>
            <a:chOff x="-437" y="1342"/>
            <a:chExt cx="500" cy="551"/>
          </a:xfrm>
          <a:solidFill>
            <a:schemeClr val="accent5"/>
          </a:solidFill>
        </p:grpSpPr>
        <p:sp>
          <p:nvSpPr>
            <p:cNvPr id="60" name="Freeform 27"/>
            <p:cNvSpPr>
              <a:spLocks noEditPoints="1"/>
            </p:cNvSpPr>
            <p:nvPr/>
          </p:nvSpPr>
          <p:spPr bwMode="auto">
            <a:xfrm>
              <a:off x="-350" y="1431"/>
              <a:ext cx="322" cy="462"/>
            </a:xfrm>
            <a:custGeom>
              <a:avLst/>
              <a:gdLst>
                <a:gd name="T0" fmla="*/ 723 w 1937"/>
                <a:gd name="T1" fmla="*/ 361 h 2775"/>
                <a:gd name="T2" fmla="*/ 475 w 1937"/>
                <a:gd name="T3" fmla="*/ 533 h 2775"/>
                <a:gd name="T4" fmla="*/ 327 w 1937"/>
                <a:gd name="T5" fmla="*/ 799 h 2775"/>
                <a:gd name="T6" fmla="*/ 303 w 1937"/>
                <a:gd name="T7" fmla="*/ 1060 h 2775"/>
                <a:gd name="T8" fmla="*/ 346 w 1937"/>
                <a:gd name="T9" fmla="*/ 1253 h 2775"/>
                <a:gd name="T10" fmla="*/ 464 w 1937"/>
                <a:gd name="T11" fmla="*/ 1440 h 2775"/>
                <a:gd name="T12" fmla="*/ 685 w 1937"/>
                <a:gd name="T13" fmla="*/ 1591 h 2775"/>
                <a:gd name="T14" fmla="*/ 722 w 1937"/>
                <a:gd name="T15" fmla="*/ 1924 h 2775"/>
                <a:gd name="T16" fmla="*/ 934 w 1937"/>
                <a:gd name="T17" fmla="*/ 1975 h 2775"/>
                <a:gd name="T18" fmla="*/ 1053 w 1937"/>
                <a:gd name="T19" fmla="*/ 1969 h 2775"/>
                <a:gd name="T20" fmla="*/ 1231 w 1937"/>
                <a:gd name="T21" fmla="*/ 1909 h 2775"/>
                <a:gd name="T22" fmla="*/ 1307 w 1937"/>
                <a:gd name="T23" fmla="*/ 1564 h 2775"/>
                <a:gd name="T24" fmla="*/ 1504 w 1937"/>
                <a:gd name="T25" fmla="*/ 1405 h 2775"/>
                <a:gd name="T26" fmla="*/ 1605 w 1937"/>
                <a:gd name="T27" fmla="*/ 1214 h 2775"/>
                <a:gd name="T28" fmla="*/ 1637 w 1937"/>
                <a:gd name="T29" fmla="*/ 1023 h 2775"/>
                <a:gd name="T30" fmla="*/ 1590 w 1937"/>
                <a:gd name="T31" fmla="*/ 739 h 2775"/>
                <a:gd name="T32" fmla="*/ 1420 w 1937"/>
                <a:gd name="T33" fmla="*/ 491 h 2775"/>
                <a:gd name="T34" fmla="*/ 1156 w 1937"/>
                <a:gd name="T35" fmla="*/ 341 h 2775"/>
                <a:gd name="T36" fmla="*/ 1029 w 1937"/>
                <a:gd name="T37" fmla="*/ 0 h 2775"/>
                <a:gd name="T38" fmla="*/ 1401 w 1937"/>
                <a:gd name="T39" fmla="*/ 101 h 2775"/>
                <a:gd name="T40" fmla="*/ 1698 w 1937"/>
                <a:gd name="T41" fmla="*/ 332 h 2775"/>
                <a:gd name="T42" fmla="*/ 1887 w 1937"/>
                <a:gd name="T43" fmla="*/ 660 h 2775"/>
                <a:gd name="T44" fmla="*/ 1934 w 1937"/>
                <a:gd name="T45" fmla="*/ 1050 h 2775"/>
                <a:gd name="T46" fmla="*/ 1841 w 1937"/>
                <a:gd name="T47" fmla="*/ 1411 h 2775"/>
                <a:gd name="T48" fmla="*/ 1626 w 1937"/>
                <a:gd name="T49" fmla="*/ 1689 h 2775"/>
                <a:gd name="T50" fmla="*/ 1504 w 1937"/>
                <a:gd name="T51" fmla="*/ 2106 h 2775"/>
                <a:gd name="T52" fmla="*/ 1448 w 1937"/>
                <a:gd name="T53" fmla="*/ 2186 h 2775"/>
                <a:gd name="T54" fmla="*/ 1411 w 1937"/>
                <a:gd name="T55" fmla="*/ 2241 h 2775"/>
                <a:gd name="T56" fmla="*/ 1446 w 1937"/>
                <a:gd name="T57" fmla="*/ 2271 h 2775"/>
                <a:gd name="T58" fmla="*/ 1494 w 1937"/>
                <a:gd name="T59" fmla="*/ 2316 h 2775"/>
                <a:gd name="T60" fmla="*/ 1501 w 1937"/>
                <a:gd name="T61" fmla="*/ 2350 h 2775"/>
                <a:gd name="T62" fmla="*/ 1464 w 1937"/>
                <a:gd name="T63" fmla="*/ 2592 h 2775"/>
                <a:gd name="T64" fmla="*/ 1348 w 1937"/>
                <a:gd name="T65" fmla="*/ 2609 h 2775"/>
                <a:gd name="T66" fmla="*/ 1311 w 1937"/>
                <a:gd name="T67" fmla="*/ 2635 h 2775"/>
                <a:gd name="T68" fmla="*/ 1261 w 1937"/>
                <a:gd name="T69" fmla="*/ 2671 h 2775"/>
                <a:gd name="T70" fmla="*/ 1134 w 1937"/>
                <a:gd name="T71" fmla="*/ 2739 h 2775"/>
                <a:gd name="T72" fmla="*/ 969 w 1937"/>
                <a:gd name="T73" fmla="*/ 2775 h 2775"/>
                <a:gd name="T74" fmla="*/ 804 w 1937"/>
                <a:gd name="T75" fmla="*/ 2739 h 2775"/>
                <a:gd name="T76" fmla="*/ 677 w 1937"/>
                <a:gd name="T77" fmla="*/ 2671 h 2775"/>
                <a:gd name="T78" fmla="*/ 627 w 1937"/>
                <a:gd name="T79" fmla="*/ 2635 h 2775"/>
                <a:gd name="T80" fmla="*/ 589 w 1937"/>
                <a:gd name="T81" fmla="*/ 2609 h 2775"/>
                <a:gd name="T82" fmla="*/ 473 w 1937"/>
                <a:gd name="T83" fmla="*/ 2592 h 2775"/>
                <a:gd name="T84" fmla="*/ 437 w 1937"/>
                <a:gd name="T85" fmla="*/ 2350 h 2775"/>
                <a:gd name="T86" fmla="*/ 443 w 1937"/>
                <a:gd name="T87" fmla="*/ 2316 h 2775"/>
                <a:gd name="T88" fmla="*/ 491 w 1937"/>
                <a:gd name="T89" fmla="*/ 2271 h 2775"/>
                <a:gd name="T90" fmla="*/ 525 w 1937"/>
                <a:gd name="T91" fmla="*/ 2242 h 2775"/>
                <a:gd name="T92" fmla="*/ 488 w 1937"/>
                <a:gd name="T93" fmla="*/ 2186 h 2775"/>
                <a:gd name="T94" fmla="*/ 433 w 1937"/>
                <a:gd name="T95" fmla="*/ 2106 h 2775"/>
                <a:gd name="T96" fmla="*/ 311 w 1937"/>
                <a:gd name="T97" fmla="*/ 1689 h 2775"/>
                <a:gd name="T98" fmla="*/ 96 w 1937"/>
                <a:gd name="T99" fmla="*/ 1411 h 2775"/>
                <a:gd name="T100" fmla="*/ 3 w 1937"/>
                <a:gd name="T101" fmla="*/ 1050 h 2775"/>
                <a:gd name="T102" fmla="*/ 51 w 1937"/>
                <a:gd name="T103" fmla="*/ 660 h 2775"/>
                <a:gd name="T104" fmla="*/ 240 w 1937"/>
                <a:gd name="T105" fmla="*/ 332 h 2775"/>
                <a:gd name="T106" fmla="*/ 536 w 1937"/>
                <a:gd name="T107" fmla="*/ 101 h 2775"/>
                <a:gd name="T108" fmla="*/ 909 w 1937"/>
                <a:gd name="T109" fmla="*/ 0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37" h="2775">
                  <a:moveTo>
                    <a:pt x="969" y="313"/>
                  </a:moveTo>
                  <a:lnTo>
                    <a:pt x="904" y="316"/>
                  </a:lnTo>
                  <a:lnTo>
                    <a:pt x="842" y="326"/>
                  </a:lnTo>
                  <a:lnTo>
                    <a:pt x="781" y="341"/>
                  </a:lnTo>
                  <a:lnTo>
                    <a:pt x="723" y="361"/>
                  </a:lnTo>
                  <a:lnTo>
                    <a:pt x="667" y="386"/>
                  </a:lnTo>
                  <a:lnTo>
                    <a:pt x="614" y="416"/>
                  </a:lnTo>
                  <a:lnTo>
                    <a:pt x="564" y="451"/>
                  </a:lnTo>
                  <a:lnTo>
                    <a:pt x="518" y="491"/>
                  </a:lnTo>
                  <a:lnTo>
                    <a:pt x="475" y="533"/>
                  </a:lnTo>
                  <a:lnTo>
                    <a:pt x="436" y="580"/>
                  </a:lnTo>
                  <a:lnTo>
                    <a:pt x="402" y="630"/>
                  </a:lnTo>
                  <a:lnTo>
                    <a:pt x="372" y="683"/>
                  </a:lnTo>
                  <a:lnTo>
                    <a:pt x="346" y="739"/>
                  </a:lnTo>
                  <a:lnTo>
                    <a:pt x="327" y="799"/>
                  </a:lnTo>
                  <a:lnTo>
                    <a:pt x="312" y="860"/>
                  </a:lnTo>
                  <a:lnTo>
                    <a:pt x="303" y="922"/>
                  </a:lnTo>
                  <a:lnTo>
                    <a:pt x="300" y="987"/>
                  </a:lnTo>
                  <a:lnTo>
                    <a:pt x="301" y="1023"/>
                  </a:lnTo>
                  <a:lnTo>
                    <a:pt x="303" y="1060"/>
                  </a:lnTo>
                  <a:lnTo>
                    <a:pt x="307" y="1098"/>
                  </a:lnTo>
                  <a:lnTo>
                    <a:pt x="313" y="1136"/>
                  </a:lnTo>
                  <a:lnTo>
                    <a:pt x="322" y="1174"/>
                  </a:lnTo>
                  <a:lnTo>
                    <a:pt x="333" y="1214"/>
                  </a:lnTo>
                  <a:lnTo>
                    <a:pt x="346" y="1253"/>
                  </a:lnTo>
                  <a:lnTo>
                    <a:pt x="363" y="1293"/>
                  </a:lnTo>
                  <a:lnTo>
                    <a:pt x="383" y="1331"/>
                  </a:lnTo>
                  <a:lnTo>
                    <a:pt x="406" y="1368"/>
                  </a:lnTo>
                  <a:lnTo>
                    <a:pt x="433" y="1405"/>
                  </a:lnTo>
                  <a:lnTo>
                    <a:pt x="464" y="1440"/>
                  </a:lnTo>
                  <a:lnTo>
                    <a:pt x="499" y="1474"/>
                  </a:lnTo>
                  <a:lnTo>
                    <a:pt x="538" y="1506"/>
                  </a:lnTo>
                  <a:lnTo>
                    <a:pt x="582" y="1536"/>
                  </a:lnTo>
                  <a:lnTo>
                    <a:pt x="631" y="1564"/>
                  </a:lnTo>
                  <a:lnTo>
                    <a:pt x="685" y="1591"/>
                  </a:lnTo>
                  <a:lnTo>
                    <a:pt x="685" y="1851"/>
                  </a:lnTo>
                  <a:lnTo>
                    <a:pt x="689" y="1872"/>
                  </a:lnTo>
                  <a:lnTo>
                    <a:pt x="695" y="1892"/>
                  </a:lnTo>
                  <a:lnTo>
                    <a:pt x="707" y="1909"/>
                  </a:lnTo>
                  <a:lnTo>
                    <a:pt x="722" y="1924"/>
                  </a:lnTo>
                  <a:lnTo>
                    <a:pt x="739" y="1935"/>
                  </a:lnTo>
                  <a:lnTo>
                    <a:pt x="760" y="1942"/>
                  </a:lnTo>
                  <a:lnTo>
                    <a:pt x="874" y="1967"/>
                  </a:lnTo>
                  <a:lnTo>
                    <a:pt x="904" y="1972"/>
                  </a:lnTo>
                  <a:lnTo>
                    <a:pt x="934" y="1975"/>
                  </a:lnTo>
                  <a:lnTo>
                    <a:pt x="962" y="1976"/>
                  </a:lnTo>
                  <a:lnTo>
                    <a:pt x="990" y="1975"/>
                  </a:lnTo>
                  <a:lnTo>
                    <a:pt x="1016" y="1973"/>
                  </a:lnTo>
                  <a:lnTo>
                    <a:pt x="1036" y="1971"/>
                  </a:lnTo>
                  <a:lnTo>
                    <a:pt x="1053" y="1969"/>
                  </a:lnTo>
                  <a:lnTo>
                    <a:pt x="1064" y="1967"/>
                  </a:lnTo>
                  <a:lnTo>
                    <a:pt x="1178" y="1942"/>
                  </a:lnTo>
                  <a:lnTo>
                    <a:pt x="1198" y="1935"/>
                  </a:lnTo>
                  <a:lnTo>
                    <a:pt x="1216" y="1924"/>
                  </a:lnTo>
                  <a:lnTo>
                    <a:pt x="1231" y="1909"/>
                  </a:lnTo>
                  <a:lnTo>
                    <a:pt x="1243" y="1892"/>
                  </a:lnTo>
                  <a:lnTo>
                    <a:pt x="1249" y="1872"/>
                  </a:lnTo>
                  <a:lnTo>
                    <a:pt x="1252" y="1851"/>
                  </a:lnTo>
                  <a:lnTo>
                    <a:pt x="1252" y="1592"/>
                  </a:lnTo>
                  <a:lnTo>
                    <a:pt x="1307" y="1564"/>
                  </a:lnTo>
                  <a:lnTo>
                    <a:pt x="1356" y="1536"/>
                  </a:lnTo>
                  <a:lnTo>
                    <a:pt x="1399" y="1506"/>
                  </a:lnTo>
                  <a:lnTo>
                    <a:pt x="1439" y="1474"/>
                  </a:lnTo>
                  <a:lnTo>
                    <a:pt x="1474" y="1440"/>
                  </a:lnTo>
                  <a:lnTo>
                    <a:pt x="1504" y="1405"/>
                  </a:lnTo>
                  <a:lnTo>
                    <a:pt x="1532" y="1369"/>
                  </a:lnTo>
                  <a:lnTo>
                    <a:pt x="1555" y="1331"/>
                  </a:lnTo>
                  <a:lnTo>
                    <a:pt x="1574" y="1293"/>
                  </a:lnTo>
                  <a:lnTo>
                    <a:pt x="1591" y="1253"/>
                  </a:lnTo>
                  <a:lnTo>
                    <a:pt x="1605" y="1214"/>
                  </a:lnTo>
                  <a:lnTo>
                    <a:pt x="1616" y="1176"/>
                  </a:lnTo>
                  <a:lnTo>
                    <a:pt x="1624" y="1136"/>
                  </a:lnTo>
                  <a:lnTo>
                    <a:pt x="1631" y="1098"/>
                  </a:lnTo>
                  <a:lnTo>
                    <a:pt x="1634" y="1060"/>
                  </a:lnTo>
                  <a:lnTo>
                    <a:pt x="1637" y="1023"/>
                  </a:lnTo>
                  <a:lnTo>
                    <a:pt x="1637" y="987"/>
                  </a:lnTo>
                  <a:lnTo>
                    <a:pt x="1634" y="922"/>
                  </a:lnTo>
                  <a:lnTo>
                    <a:pt x="1625" y="860"/>
                  </a:lnTo>
                  <a:lnTo>
                    <a:pt x="1610" y="799"/>
                  </a:lnTo>
                  <a:lnTo>
                    <a:pt x="1590" y="739"/>
                  </a:lnTo>
                  <a:lnTo>
                    <a:pt x="1566" y="683"/>
                  </a:lnTo>
                  <a:lnTo>
                    <a:pt x="1536" y="630"/>
                  </a:lnTo>
                  <a:lnTo>
                    <a:pt x="1501" y="580"/>
                  </a:lnTo>
                  <a:lnTo>
                    <a:pt x="1462" y="533"/>
                  </a:lnTo>
                  <a:lnTo>
                    <a:pt x="1420" y="491"/>
                  </a:lnTo>
                  <a:lnTo>
                    <a:pt x="1373" y="451"/>
                  </a:lnTo>
                  <a:lnTo>
                    <a:pt x="1324" y="416"/>
                  </a:lnTo>
                  <a:lnTo>
                    <a:pt x="1270" y="386"/>
                  </a:lnTo>
                  <a:lnTo>
                    <a:pt x="1215" y="361"/>
                  </a:lnTo>
                  <a:lnTo>
                    <a:pt x="1156" y="341"/>
                  </a:lnTo>
                  <a:lnTo>
                    <a:pt x="1096" y="326"/>
                  </a:lnTo>
                  <a:lnTo>
                    <a:pt x="1033" y="316"/>
                  </a:lnTo>
                  <a:lnTo>
                    <a:pt x="969" y="313"/>
                  </a:lnTo>
                  <a:close/>
                  <a:moveTo>
                    <a:pt x="909" y="0"/>
                  </a:moveTo>
                  <a:lnTo>
                    <a:pt x="1029" y="0"/>
                  </a:lnTo>
                  <a:lnTo>
                    <a:pt x="1107" y="9"/>
                  </a:lnTo>
                  <a:lnTo>
                    <a:pt x="1184" y="23"/>
                  </a:lnTo>
                  <a:lnTo>
                    <a:pt x="1259" y="44"/>
                  </a:lnTo>
                  <a:lnTo>
                    <a:pt x="1331" y="69"/>
                  </a:lnTo>
                  <a:lnTo>
                    <a:pt x="1401" y="101"/>
                  </a:lnTo>
                  <a:lnTo>
                    <a:pt x="1468" y="137"/>
                  </a:lnTo>
                  <a:lnTo>
                    <a:pt x="1531" y="180"/>
                  </a:lnTo>
                  <a:lnTo>
                    <a:pt x="1590" y="226"/>
                  </a:lnTo>
                  <a:lnTo>
                    <a:pt x="1646" y="277"/>
                  </a:lnTo>
                  <a:lnTo>
                    <a:pt x="1698" y="332"/>
                  </a:lnTo>
                  <a:lnTo>
                    <a:pt x="1745" y="391"/>
                  </a:lnTo>
                  <a:lnTo>
                    <a:pt x="1787" y="453"/>
                  </a:lnTo>
                  <a:lnTo>
                    <a:pt x="1826" y="518"/>
                  </a:lnTo>
                  <a:lnTo>
                    <a:pt x="1859" y="587"/>
                  </a:lnTo>
                  <a:lnTo>
                    <a:pt x="1887" y="660"/>
                  </a:lnTo>
                  <a:lnTo>
                    <a:pt x="1908" y="734"/>
                  </a:lnTo>
                  <a:lnTo>
                    <a:pt x="1924" y="811"/>
                  </a:lnTo>
                  <a:lnTo>
                    <a:pt x="1933" y="889"/>
                  </a:lnTo>
                  <a:lnTo>
                    <a:pt x="1937" y="969"/>
                  </a:lnTo>
                  <a:lnTo>
                    <a:pt x="1934" y="1050"/>
                  </a:lnTo>
                  <a:lnTo>
                    <a:pt x="1926" y="1128"/>
                  </a:lnTo>
                  <a:lnTo>
                    <a:pt x="1912" y="1203"/>
                  </a:lnTo>
                  <a:lnTo>
                    <a:pt x="1894" y="1276"/>
                  </a:lnTo>
                  <a:lnTo>
                    <a:pt x="1869" y="1345"/>
                  </a:lnTo>
                  <a:lnTo>
                    <a:pt x="1841" y="1411"/>
                  </a:lnTo>
                  <a:lnTo>
                    <a:pt x="1808" y="1473"/>
                  </a:lnTo>
                  <a:lnTo>
                    <a:pt x="1769" y="1533"/>
                  </a:lnTo>
                  <a:lnTo>
                    <a:pt x="1726" y="1589"/>
                  </a:lnTo>
                  <a:lnTo>
                    <a:pt x="1679" y="1641"/>
                  </a:lnTo>
                  <a:lnTo>
                    <a:pt x="1626" y="1689"/>
                  </a:lnTo>
                  <a:lnTo>
                    <a:pt x="1570" y="1734"/>
                  </a:lnTo>
                  <a:lnTo>
                    <a:pt x="1509" y="1775"/>
                  </a:lnTo>
                  <a:lnTo>
                    <a:pt x="1509" y="2054"/>
                  </a:lnTo>
                  <a:lnTo>
                    <a:pt x="1508" y="2082"/>
                  </a:lnTo>
                  <a:lnTo>
                    <a:pt x="1504" y="2106"/>
                  </a:lnTo>
                  <a:lnTo>
                    <a:pt x="1497" y="2126"/>
                  </a:lnTo>
                  <a:lnTo>
                    <a:pt x="1488" y="2145"/>
                  </a:lnTo>
                  <a:lnTo>
                    <a:pt x="1477" y="2160"/>
                  </a:lnTo>
                  <a:lnTo>
                    <a:pt x="1463" y="2173"/>
                  </a:lnTo>
                  <a:lnTo>
                    <a:pt x="1448" y="2186"/>
                  </a:lnTo>
                  <a:lnTo>
                    <a:pt x="1431" y="2198"/>
                  </a:lnTo>
                  <a:lnTo>
                    <a:pt x="1422" y="2207"/>
                  </a:lnTo>
                  <a:lnTo>
                    <a:pt x="1414" y="2219"/>
                  </a:lnTo>
                  <a:lnTo>
                    <a:pt x="1412" y="2233"/>
                  </a:lnTo>
                  <a:lnTo>
                    <a:pt x="1411" y="2241"/>
                  </a:lnTo>
                  <a:lnTo>
                    <a:pt x="1411" y="2251"/>
                  </a:lnTo>
                  <a:lnTo>
                    <a:pt x="1414" y="2259"/>
                  </a:lnTo>
                  <a:lnTo>
                    <a:pt x="1419" y="2266"/>
                  </a:lnTo>
                  <a:lnTo>
                    <a:pt x="1427" y="2270"/>
                  </a:lnTo>
                  <a:lnTo>
                    <a:pt x="1446" y="2271"/>
                  </a:lnTo>
                  <a:lnTo>
                    <a:pt x="1461" y="2276"/>
                  </a:lnTo>
                  <a:lnTo>
                    <a:pt x="1473" y="2284"/>
                  </a:lnTo>
                  <a:lnTo>
                    <a:pt x="1482" y="2293"/>
                  </a:lnTo>
                  <a:lnTo>
                    <a:pt x="1489" y="2304"/>
                  </a:lnTo>
                  <a:lnTo>
                    <a:pt x="1494" y="2316"/>
                  </a:lnTo>
                  <a:lnTo>
                    <a:pt x="1497" y="2325"/>
                  </a:lnTo>
                  <a:lnTo>
                    <a:pt x="1499" y="2335"/>
                  </a:lnTo>
                  <a:lnTo>
                    <a:pt x="1500" y="2343"/>
                  </a:lnTo>
                  <a:lnTo>
                    <a:pt x="1501" y="2348"/>
                  </a:lnTo>
                  <a:lnTo>
                    <a:pt x="1501" y="2350"/>
                  </a:lnTo>
                  <a:lnTo>
                    <a:pt x="1501" y="2530"/>
                  </a:lnTo>
                  <a:lnTo>
                    <a:pt x="1497" y="2549"/>
                  </a:lnTo>
                  <a:lnTo>
                    <a:pt x="1490" y="2567"/>
                  </a:lnTo>
                  <a:lnTo>
                    <a:pt x="1479" y="2582"/>
                  </a:lnTo>
                  <a:lnTo>
                    <a:pt x="1464" y="2592"/>
                  </a:lnTo>
                  <a:lnTo>
                    <a:pt x="1447" y="2600"/>
                  </a:lnTo>
                  <a:lnTo>
                    <a:pt x="1427" y="2603"/>
                  </a:lnTo>
                  <a:lnTo>
                    <a:pt x="1379" y="2603"/>
                  </a:lnTo>
                  <a:lnTo>
                    <a:pt x="1363" y="2604"/>
                  </a:lnTo>
                  <a:lnTo>
                    <a:pt x="1348" y="2609"/>
                  </a:lnTo>
                  <a:lnTo>
                    <a:pt x="1335" y="2616"/>
                  </a:lnTo>
                  <a:lnTo>
                    <a:pt x="1326" y="2622"/>
                  </a:lnTo>
                  <a:lnTo>
                    <a:pt x="1317" y="2628"/>
                  </a:lnTo>
                  <a:lnTo>
                    <a:pt x="1313" y="2633"/>
                  </a:lnTo>
                  <a:lnTo>
                    <a:pt x="1311" y="2635"/>
                  </a:lnTo>
                  <a:lnTo>
                    <a:pt x="1309" y="2637"/>
                  </a:lnTo>
                  <a:lnTo>
                    <a:pt x="1302" y="2641"/>
                  </a:lnTo>
                  <a:lnTo>
                    <a:pt x="1292" y="2650"/>
                  </a:lnTo>
                  <a:lnTo>
                    <a:pt x="1278" y="2659"/>
                  </a:lnTo>
                  <a:lnTo>
                    <a:pt x="1261" y="2671"/>
                  </a:lnTo>
                  <a:lnTo>
                    <a:pt x="1241" y="2684"/>
                  </a:lnTo>
                  <a:lnTo>
                    <a:pt x="1217" y="2698"/>
                  </a:lnTo>
                  <a:lnTo>
                    <a:pt x="1192" y="2711"/>
                  </a:lnTo>
                  <a:lnTo>
                    <a:pt x="1164" y="2725"/>
                  </a:lnTo>
                  <a:lnTo>
                    <a:pt x="1134" y="2739"/>
                  </a:lnTo>
                  <a:lnTo>
                    <a:pt x="1103" y="2751"/>
                  </a:lnTo>
                  <a:lnTo>
                    <a:pt x="1071" y="2760"/>
                  </a:lnTo>
                  <a:lnTo>
                    <a:pt x="1037" y="2768"/>
                  </a:lnTo>
                  <a:lnTo>
                    <a:pt x="1003" y="2773"/>
                  </a:lnTo>
                  <a:lnTo>
                    <a:pt x="969" y="2775"/>
                  </a:lnTo>
                  <a:lnTo>
                    <a:pt x="935" y="2773"/>
                  </a:lnTo>
                  <a:lnTo>
                    <a:pt x="901" y="2768"/>
                  </a:lnTo>
                  <a:lnTo>
                    <a:pt x="868" y="2760"/>
                  </a:lnTo>
                  <a:lnTo>
                    <a:pt x="836" y="2751"/>
                  </a:lnTo>
                  <a:lnTo>
                    <a:pt x="804" y="2739"/>
                  </a:lnTo>
                  <a:lnTo>
                    <a:pt x="775" y="2725"/>
                  </a:lnTo>
                  <a:lnTo>
                    <a:pt x="747" y="2711"/>
                  </a:lnTo>
                  <a:lnTo>
                    <a:pt x="721" y="2698"/>
                  </a:lnTo>
                  <a:lnTo>
                    <a:pt x="698" y="2684"/>
                  </a:lnTo>
                  <a:lnTo>
                    <a:pt x="677" y="2671"/>
                  </a:lnTo>
                  <a:lnTo>
                    <a:pt x="660" y="2659"/>
                  </a:lnTo>
                  <a:lnTo>
                    <a:pt x="646" y="2650"/>
                  </a:lnTo>
                  <a:lnTo>
                    <a:pt x="635" y="2641"/>
                  </a:lnTo>
                  <a:lnTo>
                    <a:pt x="629" y="2637"/>
                  </a:lnTo>
                  <a:lnTo>
                    <a:pt x="627" y="2635"/>
                  </a:lnTo>
                  <a:lnTo>
                    <a:pt x="625" y="2633"/>
                  </a:lnTo>
                  <a:lnTo>
                    <a:pt x="619" y="2628"/>
                  </a:lnTo>
                  <a:lnTo>
                    <a:pt x="612" y="2622"/>
                  </a:lnTo>
                  <a:lnTo>
                    <a:pt x="601" y="2616"/>
                  </a:lnTo>
                  <a:lnTo>
                    <a:pt x="589" y="2609"/>
                  </a:lnTo>
                  <a:lnTo>
                    <a:pt x="575" y="2604"/>
                  </a:lnTo>
                  <a:lnTo>
                    <a:pt x="559" y="2603"/>
                  </a:lnTo>
                  <a:lnTo>
                    <a:pt x="509" y="2603"/>
                  </a:lnTo>
                  <a:lnTo>
                    <a:pt x="490" y="2600"/>
                  </a:lnTo>
                  <a:lnTo>
                    <a:pt x="473" y="2592"/>
                  </a:lnTo>
                  <a:lnTo>
                    <a:pt x="458" y="2582"/>
                  </a:lnTo>
                  <a:lnTo>
                    <a:pt x="447" y="2567"/>
                  </a:lnTo>
                  <a:lnTo>
                    <a:pt x="439" y="2549"/>
                  </a:lnTo>
                  <a:lnTo>
                    <a:pt x="437" y="2530"/>
                  </a:lnTo>
                  <a:lnTo>
                    <a:pt x="437" y="2350"/>
                  </a:lnTo>
                  <a:lnTo>
                    <a:pt x="437" y="2348"/>
                  </a:lnTo>
                  <a:lnTo>
                    <a:pt x="437" y="2343"/>
                  </a:lnTo>
                  <a:lnTo>
                    <a:pt x="438" y="2335"/>
                  </a:lnTo>
                  <a:lnTo>
                    <a:pt x="440" y="2325"/>
                  </a:lnTo>
                  <a:lnTo>
                    <a:pt x="443" y="2316"/>
                  </a:lnTo>
                  <a:lnTo>
                    <a:pt x="449" y="2304"/>
                  </a:lnTo>
                  <a:lnTo>
                    <a:pt x="455" y="2293"/>
                  </a:lnTo>
                  <a:lnTo>
                    <a:pt x="465" y="2284"/>
                  </a:lnTo>
                  <a:lnTo>
                    <a:pt x="476" y="2276"/>
                  </a:lnTo>
                  <a:lnTo>
                    <a:pt x="491" y="2271"/>
                  </a:lnTo>
                  <a:lnTo>
                    <a:pt x="509" y="2270"/>
                  </a:lnTo>
                  <a:lnTo>
                    <a:pt x="518" y="2266"/>
                  </a:lnTo>
                  <a:lnTo>
                    <a:pt x="523" y="2259"/>
                  </a:lnTo>
                  <a:lnTo>
                    <a:pt x="525" y="2251"/>
                  </a:lnTo>
                  <a:lnTo>
                    <a:pt x="525" y="2242"/>
                  </a:lnTo>
                  <a:lnTo>
                    <a:pt x="525" y="2233"/>
                  </a:lnTo>
                  <a:lnTo>
                    <a:pt x="522" y="2219"/>
                  </a:lnTo>
                  <a:lnTo>
                    <a:pt x="516" y="2207"/>
                  </a:lnTo>
                  <a:lnTo>
                    <a:pt x="505" y="2198"/>
                  </a:lnTo>
                  <a:lnTo>
                    <a:pt x="488" y="2186"/>
                  </a:lnTo>
                  <a:lnTo>
                    <a:pt x="473" y="2173"/>
                  </a:lnTo>
                  <a:lnTo>
                    <a:pt x="460" y="2160"/>
                  </a:lnTo>
                  <a:lnTo>
                    <a:pt x="449" y="2145"/>
                  </a:lnTo>
                  <a:lnTo>
                    <a:pt x="440" y="2126"/>
                  </a:lnTo>
                  <a:lnTo>
                    <a:pt x="433" y="2106"/>
                  </a:lnTo>
                  <a:lnTo>
                    <a:pt x="430" y="2082"/>
                  </a:lnTo>
                  <a:lnTo>
                    <a:pt x="427" y="2054"/>
                  </a:lnTo>
                  <a:lnTo>
                    <a:pt x="427" y="1775"/>
                  </a:lnTo>
                  <a:lnTo>
                    <a:pt x="368" y="1734"/>
                  </a:lnTo>
                  <a:lnTo>
                    <a:pt x="311" y="1689"/>
                  </a:lnTo>
                  <a:lnTo>
                    <a:pt x="259" y="1641"/>
                  </a:lnTo>
                  <a:lnTo>
                    <a:pt x="211" y="1589"/>
                  </a:lnTo>
                  <a:lnTo>
                    <a:pt x="168" y="1533"/>
                  </a:lnTo>
                  <a:lnTo>
                    <a:pt x="130" y="1473"/>
                  </a:lnTo>
                  <a:lnTo>
                    <a:pt x="96" y="1411"/>
                  </a:lnTo>
                  <a:lnTo>
                    <a:pt x="67" y="1345"/>
                  </a:lnTo>
                  <a:lnTo>
                    <a:pt x="44" y="1276"/>
                  </a:lnTo>
                  <a:lnTo>
                    <a:pt x="25" y="1203"/>
                  </a:lnTo>
                  <a:lnTo>
                    <a:pt x="12" y="1128"/>
                  </a:lnTo>
                  <a:lnTo>
                    <a:pt x="3" y="1050"/>
                  </a:lnTo>
                  <a:lnTo>
                    <a:pt x="0" y="969"/>
                  </a:lnTo>
                  <a:lnTo>
                    <a:pt x="3" y="889"/>
                  </a:lnTo>
                  <a:lnTo>
                    <a:pt x="13" y="811"/>
                  </a:lnTo>
                  <a:lnTo>
                    <a:pt x="29" y="734"/>
                  </a:lnTo>
                  <a:lnTo>
                    <a:pt x="51" y="660"/>
                  </a:lnTo>
                  <a:lnTo>
                    <a:pt x="79" y="587"/>
                  </a:lnTo>
                  <a:lnTo>
                    <a:pt x="112" y="518"/>
                  </a:lnTo>
                  <a:lnTo>
                    <a:pt x="149" y="453"/>
                  </a:lnTo>
                  <a:lnTo>
                    <a:pt x="192" y="391"/>
                  </a:lnTo>
                  <a:lnTo>
                    <a:pt x="240" y="332"/>
                  </a:lnTo>
                  <a:lnTo>
                    <a:pt x="291" y="277"/>
                  </a:lnTo>
                  <a:lnTo>
                    <a:pt x="347" y="226"/>
                  </a:lnTo>
                  <a:lnTo>
                    <a:pt x="407" y="180"/>
                  </a:lnTo>
                  <a:lnTo>
                    <a:pt x="470" y="137"/>
                  </a:lnTo>
                  <a:lnTo>
                    <a:pt x="536" y="101"/>
                  </a:lnTo>
                  <a:lnTo>
                    <a:pt x="606" y="69"/>
                  </a:lnTo>
                  <a:lnTo>
                    <a:pt x="679" y="44"/>
                  </a:lnTo>
                  <a:lnTo>
                    <a:pt x="754" y="23"/>
                  </a:lnTo>
                  <a:lnTo>
                    <a:pt x="830" y="9"/>
                  </a:lnTo>
                  <a:lnTo>
                    <a:pt x="9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8"/>
            <p:cNvSpPr>
              <a:spLocks/>
            </p:cNvSpPr>
            <p:nvPr/>
          </p:nvSpPr>
          <p:spPr bwMode="auto">
            <a:xfrm>
              <a:off x="-44" y="1428"/>
              <a:ext cx="60" cy="54"/>
            </a:xfrm>
            <a:custGeom>
              <a:avLst/>
              <a:gdLst>
                <a:gd name="T0" fmla="*/ 248 w 358"/>
                <a:gd name="T1" fmla="*/ 0 h 330"/>
                <a:gd name="T2" fmla="*/ 266 w 358"/>
                <a:gd name="T3" fmla="*/ 2 h 330"/>
                <a:gd name="T4" fmla="*/ 283 w 358"/>
                <a:gd name="T5" fmla="*/ 9 h 330"/>
                <a:gd name="T6" fmla="*/ 298 w 358"/>
                <a:gd name="T7" fmla="*/ 18 h 330"/>
                <a:gd name="T8" fmla="*/ 311 w 358"/>
                <a:gd name="T9" fmla="*/ 31 h 330"/>
                <a:gd name="T10" fmla="*/ 338 w 358"/>
                <a:gd name="T11" fmla="*/ 64 h 330"/>
                <a:gd name="T12" fmla="*/ 348 w 358"/>
                <a:gd name="T13" fmla="*/ 79 h 330"/>
                <a:gd name="T14" fmla="*/ 354 w 358"/>
                <a:gd name="T15" fmla="*/ 96 h 330"/>
                <a:gd name="T16" fmla="*/ 358 w 358"/>
                <a:gd name="T17" fmla="*/ 113 h 330"/>
                <a:gd name="T18" fmla="*/ 357 w 358"/>
                <a:gd name="T19" fmla="*/ 131 h 330"/>
                <a:gd name="T20" fmla="*/ 352 w 358"/>
                <a:gd name="T21" fmla="*/ 148 h 330"/>
                <a:gd name="T22" fmla="*/ 344 w 358"/>
                <a:gd name="T23" fmla="*/ 164 h 330"/>
                <a:gd name="T24" fmla="*/ 333 w 358"/>
                <a:gd name="T25" fmla="*/ 178 h 330"/>
                <a:gd name="T26" fmla="*/ 319 w 358"/>
                <a:gd name="T27" fmla="*/ 189 h 330"/>
                <a:gd name="T28" fmla="*/ 142 w 358"/>
                <a:gd name="T29" fmla="*/ 314 h 330"/>
                <a:gd name="T30" fmla="*/ 126 w 358"/>
                <a:gd name="T31" fmla="*/ 323 h 330"/>
                <a:gd name="T32" fmla="*/ 108 w 358"/>
                <a:gd name="T33" fmla="*/ 329 h 330"/>
                <a:gd name="T34" fmla="*/ 89 w 358"/>
                <a:gd name="T35" fmla="*/ 330 h 330"/>
                <a:gd name="T36" fmla="*/ 71 w 358"/>
                <a:gd name="T37" fmla="*/ 327 h 330"/>
                <a:gd name="T38" fmla="*/ 54 w 358"/>
                <a:gd name="T39" fmla="*/ 320 h 330"/>
                <a:gd name="T40" fmla="*/ 38 w 358"/>
                <a:gd name="T41" fmla="*/ 311 h 330"/>
                <a:gd name="T42" fmla="*/ 25 w 358"/>
                <a:gd name="T43" fmla="*/ 297 h 330"/>
                <a:gd name="T44" fmla="*/ 22 w 358"/>
                <a:gd name="T45" fmla="*/ 294 h 330"/>
                <a:gd name="T46" fmla="*/ 19 w 358"/>
                <a:gd name="T47" fmla="*/ 291 h 330"/>
                <a:gd name="T48" fmla="*/ 7 w 358"/>
                <a:gd name="T49" fmla="*/ 272 h 330"/>
                <a:gd name="T50" fmla="*/ 1 w 358"/>
                <a:gd name="T51" fmla="*/ 251 h 330"/>
                <a:gd name="T52" fmla="*/ 0 w 358"/>
                <a:gd name="T53" fmla="*/ 230 h 330"/>
                <a:gd name="T54" fmla="*/ 4 w 358"/>
                <a:gd name="T55" fmla="*/ 210 h 330"/>
                <a:gd name="T56" fmla="*/ 12 w 358"/>
                <a:gd name="T57" fmla="*/ 189 h 330"/>
                <a:gd name="T58" fmla="*/ 26 w 358"/>
                <a:gd name="T59" fmla="*/ 172 h 330"/>
                <a:gd name="T60" fmla="*/ 183 w 358"/>
                <a:gd name="T61" fmla="*/ 23 h 330"/>
                <a:gd name="T62" fmla="*/ 198 w 358"/>
                <a:gd name="T63" fmla="*/ 13 h 330"/>
                <a:gd name="T64" fmla="*/ 214 w 358"/>
                <a:gd name="T65" fmla="*/ 4 h 330"/>
                <a:gd name="T66" fmla="*/ 231 w 358"/>
                <a:gd name="T67" fmla="*/ 0 h 330"/>
                <a:gd name="T68" fmla="*/ 248 w 358"/>
                <a:gd name="T69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8" h="330">
                  <a:moveTo>
                    <a:pt x="248" y="0"/>
                  </a:moveTo>
                  <a:lnTo>
                    <a:pt x="266" y="2"/>
                  </a:lnTo>
                  <a:lnTo>
                    <a:pt x="283" y="9"/>
                  </a:lnTo>
                  <a:lnTo>
                    <a:pt x="298" y="18"/>
                  </a:lnTo>
                  <a:lnTo>
                    <a:pt x="311" y="31"/>
                  </a:lnTo>
                  <a:lnTo>
                    <a:pt x="338" y="64"/>
                  </a:lnTo>
                  <a:lnTo>
                    <a:pt x="348" y="79"/>
                  </a:lnTo>
                  <a:lnTo>
                    <a:pt x="354" y="96"/>
                  </a:lnTo>
                  <a:lnTo>
                    <a:pt x="358" y="113"/>
                  </a:lnTo>
                  <a:lnTo>
                    <a:pt x="357" y="131"/>
                  </a:lnTo>
                  <a:lnTo>
                    <a:pt x="352" y="148"/>
                  </a:lnTo>
                  <a:lnTo>
                    <a:pt x="344" y="164"/>
                  </a:lnTo>
                  <a:lnTo>
                    <a:pt x="333" y="178"/>
                  </a:lnTo>
                  <a:lnTo>
                    <a:pt x="319" y="189"/>
                  </a:lnTo>
                  <a:lnTo>
                    <a:pt x="142" y="314"/>
                  </a:lnTo>
                  <a:lnTo>
                    <a:pt x="126" y="323"/>
                  </a:lnTo>
                  <a:lnTo>
                    <a:pt x="108" y="329"/>
                  </a:lnTo>
                  <a:lnTo>
                    <a:pt x="89" y="330"/>
                  </a:lnTo>
                  <a:lnTo>
                    <a:pt x="71" y="327"/>
                  </a:lnTo>
                  <a:lnTo>
                    <a:pt x="54" y="320"/>
                  </a:lnTo>
                  <a:lnTo>
                    <a:pt x="38" y="311"/>
                  </a:lnTo>
                  <a:lnTo>
                    <a:pt x="25" y="297"/>
                  </a:lnTo>
                  <a:lnTo>
                    <a:pt x="22" y="294"/>
                  </a:lnTo>
                  <a:lnTo>
                    <a:pt x="19" y="291"/>
                  </a:lnTo>
                  <a:lnTo>
                    <a:pt x="7" y="272"/>
                  </a:lnTo>
                  <a:lnTo>
                    <a:pt x="1" y="251"/>
                  </a:lnTo>
                  <a:lnTo>
                    <a:pt x="0" y="230"/>
                  </a:lnTo>
                  <a:lnTo>
                    <a:pt x="4" y="210"/>
                  </a:lnTo>
                  <a:lnTo>
                    <a:pt x="12" y="189"/>
                  </a:lnTo>
                  <a:lnTo>
                    <a:pt x="26" y="172"/>
                  </a:lnTo>
                  <a:lnTo>
                    <a:pt x="183" y="23"/>
                  </a:lnTo>
                  <a:lnTo>
                    <a:pt x="198" y="13"/>
                  </a:lnTo>
                  <a:lnTo>
                    <a:pt x="214" y="4"/>
                  </a:lnTo>
                  <a:lnTo>
                    <a:pt x="231" y="0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9"/>
            <p:cNvSpPr>
              <a:spLocks/>
            </p:cNvSpPr>
            <p:nvPr/>
          </p:nvSpPr>
          <p:spPr bwMode="auto">
            <a:xfrm>
              <a:off x="-208" y="1342"/>
              <a:ext cx="35" cy="65"/>
            </a:xfrm>
            <a:custGeom>
              <a:avLst/>
              <a:gdLst>
                <a:gd name="T0" fmla="*/ 128 w 215"/>
                <a:gd name="T1" fmla="*/ 0 h 391"/>
                <a:gd name="T2" fmla="*/ 128 w 215"/>
                <a:gd name="T3" fmla="*/ 0 h 391"/>
                <a:gd name="T4" fmla="*/ 146 w 215"/>
                <a:gd name="T5" fmla="*/ 2 h 391"/>
                <a:gd name="T6" fmla="*/ 163 w 215"/>
                <a:gd name="T7" fmla="*/ 8 h 391"/>
                <a:gd name="T8" fmla="*/ 178 w 215"/>
                <a:gd name="T9" fmla="*/ 16 h 391"/>
                <a:gd name="T10" fmla="*/ 192 w 215"/>
                <a:gd name="T11" fmla="*/ 28 h 391"/>
                <a:gd name="T12" fmla="*/ 202 w 215"/>
                <a:gd name="T13" fmla="*/ 42 h 391"/>
                <a:gd name="T14" fmla="*/ 211 w 215"/>
                <a:gd name="T15" fmla="*/ 58 h 391"/>
                <a:gd name="T16" fmla="*/ 215 w 215"/>
                <a:gd name="T17" fmla="*/ 75 h 391"/>
                <a:gd name="T18" fmla="*/ 215 w 215"/>
                <a:gd name="T19" fmla="*/ 93 h 391"/>
                <a:gd name="T20" fmla="*/ 201 w 215"/>
                <a:gd name="T21" fmla="*/ 309 h 391"/>
                <a:gd name="T22" fmla="*/ 197 w 215"/>
                <a:gd name="T23" fmla="*/ 330 h 391"/>
                <a:gd name="T24" fmla="*/ 187 w 215"/>
                <a:gd name="T25" fmla="*/ 350 h 391"/>
                <a:gd name="T26" fmla="*/ 174 w 215"/>
                <a:gd name="T27" fmla="*/ 366 h 391"/>
                <a:gd name="T28" fmla="*/ 156 w 215"/>
                <a:gd name="T29" fmla="*/ 379 h 391"/>
                <a:gd name="T30" fmla="*/ 137 w 215"/>
                <a:gd name="T31" fmla="*/ 387 h 391"/>
                <a:gd name="T32" fmla="*/ 115 w 215"/>
                <a:gd name="T33" fmla="*/ 390 h 391"/>
                <a:gd name="T34" fmla="*/ 111 w 215"/>
                <a:gd name="T35" fmla="*/ 390 h 391"/>
                <a:gd name="T36" fmla="*/ 106 w 215"/>
                <a:gd name="T37" fmla="*/ 391 h 391"/>
                <a:gd name="T38" fmla="*/ 84 w 215"/>
                <a:gd name="T39" fmla="*/ 387 h 391"/>
                <a:gd name="T40" fmla="*/ 64 w 215"/>
                <a:gd name="T41" fmla="*/ 380 h 391"/>
                <a:gd name="T42" fmla="*/ 47 w 215"/>
                <a:gd name="T43" fmla="*/ 368 h 391"/>
                <a:gd name="T44" fmla="*/ 33 w 215"/>
                <a:gd name="T45" fmla="*/ 351 h 391"/>
                <a:gd name="T46" fmla="*/ 23 w 215"/>
                <a:gd name="T47" fmla="*/ 332 h 391"/>
                <a:gd name="T48" fmla="*/ 19 w 215"/>
                <a:gd name="T49" fmla="*/ 311 h 391"/>
                <a:gd name="T50" fmla="*/ 0 w 215"/>
                <a:gd name="T51" fmla="*/ 96 h 391"/>
                <a:gd name="T52" fmla="*/ 0 w 215"/>
                <a:gd name="T53" fmla="*/ 78 h 391"/>
                <a:gd name="T54" fmla="*/ 4 w 215"/>
                <a:gd name="T55" fmla="*/ 61 h 391"/>
                <a:gd name="T56" fmla="*/ 11 w 215"/>
                <a:gd name="T57" fmla="*/ 44 h 391"/>
                <a:gd name="T58" fmla="*/ 21 w 215"/>
                <a:gd name="T59" fmla="*/ 29 h 391"/>
                <a:gd name="T60" fmla="*/ 35 w 215"/>
                <a:gd name="T61" fmla="*/ 17 h 391"/>
                <a:gd name="T62" fmla="*/ 50 w 215"/>
                <a:gd name="T63" fmla="*/ 9 h 391"/>
                <a:gd name="T64" fmla="*/ 67 w 215"/>
                <a:gd name="T65" fmla="*/ 2 h 391"/>
                <a:gd name="T66" fmla="*/ 85 w 215"/>
                <a:gd name="T67" fmla="*/ 0 h 391"/>
                <a:gd name="T68" fmla="*/ 128 w 215"/>
                <a:gd name="T69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5" h="391">
                  <a:moveTo>
                    <a:pt x="128" y="0"/>
                  </a:moveTo>
                  <a:lnTo>
                    <a:pt x="128" y="0"/>
                  </a:lnTo>
                  <a:lnTo>
                    <a:pt x="146" y="2"/>
                  </a:lnTo>
                  <a:lnTo>
                    <a:pt x="163" y="8"/>
                  </a:lnTo>
                  <a:lnTo>
                    <a:pt x="178" y="16"/>
                  </a:lnTo>
                  <a:lnTo>
                    <a:pt x="192" y="28"/>
                  </a:lnTo>
                  <a:lnTo>
                    <a:pt x="202" y="42"/>
                  </a:lnTo>
                  <a:lnTo>
                    <a:pt x="211" y="58"/>
                  </a:lnTo>
                  <a:lnTo>
                    <a:pt x="215" y="75"/>
                  </a:lnTo>
                  <a:lnTo>
                    <a:pt x="215" y="93"/>
                  </a:lnTo>
                  <a:lnTo>
                    <a:pt x="201" y="309"/>
                  </a:lnTo>
                  <a:lnTo>
                    <a:pt x="197" y="330"/>
                  </a:lnTo>
                  <a:lnTo>
                    <a:pt x="187" y="350"/>
                  </a:lnTo>
                  <a:lnTo>
                    <a:pt x="174" y="366"/>
                  </a:lnTo>
                  <a:lnTo>
                    <a:pt x="156" y="379"/>
                  </a:lnTo>
                  <a:lnTo>
                    <a:pt x="137" y="387"/>
                  </a:lnTo>
                  <a:lnTo>
                    <a:pt x="115" y="390"/>
                  </a:lnTo>
                  <a:lnTo>
                    <a:pt x="111" y="390"/>
                  </a:lnTo>
                  <a:lnTo>
                    <a:pt x="106" y="391"/>
                  </a:lnTo>
                  <a:lnTo>
                    <a:pt x="84" y="387"/>
                  </a:lnTo>
                  <a:lnTo>
                    <a:pt x="64" y="380"/>
                  </a:lnTo>
                  <a:lnTo>
                    <a:pt x="47" y="368"/>
                  </a:lnTo>
                  <a:lnTo>
                    <a:pt x="33" y="351"/>
                  </a:lnTo>
                  <a:lnTo>
                    <a:pt x="23" y="332"/>
                  </a:lnTo>
                  <a:lnTo>
                    <a:pt x="19" y="311"/>
                  </a:lnTo>
                  <a:lnTo>
                    <a:pt x="0" y="96"/>
                  </a:lnTo>
                  <a:lnTo>
                    <a:pt x="0" y="78"/>
                  </a:lnTo>
                  <a:lnTo>
                    <a:pt x="4" y="61"/>
                  </a:lnTo>
                  <a:lnTo>
                    <a:pt x="11" y="44"/>
                  </a:lnTo>
                  <a:lnTo>
                    <a:pt x="21" y="29"/>
                  </a:lnTo>
                  <a:lnTo>
                    <a:pt x="35" y="17"/>
                  </a:lnTo>
                  <a:lnTo>
                    <a:pt x="50" y="9"/>
                  </a:lnTo>
                  <a:lnTo>
                    <a:pt x="67" y="2"/>
                  </a:lnTo>
                  <a:lnTo>
                    <a:pt x="85" y="0"/>
                  </a:lnTo>
                  <a:lnTo>
                    <a:pt x="1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0"/>
            <p:cNvSpPr>
              <a:spLocks/>
            </p:cNvSpPr>
            <p:nvPr/>
          </p:nvSpPr>
          <p:spPr bwMode="auto">
            <a:xfrm>
              <a:off x="-437" y="1629"/>
              <a:ext cx="65" cy="42"/>
            </a:xfrm>
            <a:custGeom>
              <a:avLst/>
              <a:gdLst>
                <a:gd name="T0" fmla="*/ 310 w 391"/>
                <a:gd name="T1" fmla="*/ 0 h 249"/>
                <a:gd name="T2" fmla="*/ 331 w 391"/>
                <a:gd name="T3" fmla="*/ 6 h 249"/>
                <a:gd name="T4" fmla="*/ 351 w 391"/>
                <a:gd name="T5" fmla="*/ 15 h 249"/>
                <a:gd name="T6" fmla="*/ 367 w 391"/>
                <a:gd name="T7" fmla="*/ 29 h 249"/>
                <a:gd name="T8" fmla="*/ 379 w 391"/>
                <a:gd name="T9" fmla="*/ 47 h 249"/>
                <a:gd name="T10" fmla="*/ 387 w 391"/>
                <a:gd name="T11" fmla="*/ 67 h 249"/>
                <a:gd name="T12" fmla="*/ 388 w 391"/>
                <a:gd name="T13" fmla="*/ 72 h 249"/>
                <a:gd name="T14" fmla="*/ 389 w 391"/>
                <a:gd name="T15" fmla="*/ 75 h 249"/>
                <a:gd name="T16" fmla="*/ 391 w 391"/>
                <a:gd name="T17" fmla="*/ 97 h 249"/>
                <a:gd name="T18" fmla="*/ 388 w 391"/>
                <a:gd name="T19" fmla="*/ 118 h 249"/>
                <a:gd name="T20" fmla="*/ 380 w 391"/>
                <a:gd name="T21" fmla="*/ 139 h 249"/>
                <a:gd name="T22" fmla="*/ 368 w 391"/>
                <a:gd name="T23" fmla="*/ 156 h 249"/>
                <a:gd name="T24" fmla="*/ 351 w 391"/>
                <a:gd name="T25" fmla="*/ 169 h 249"/>
                <a:gd name="T26" fmla="*/ 330 w 391"/>
                <a:gd name="T27" fmla="*/ 179 h 249"/>
                <a:gd name="T28" fmla="*/ 124 w 391"/>
                <a:gd name="T29" fmla="*/ 245 h 249"/>
                <a:gd name="T30" fmla="*/ 107 w 391"/>
                <a:gd name="T31" fmla="*/ 249 h 249"/>
                <a:gd name="T32" fmla="*/ 88 w 391"/>
                <a:gd name="T33" fmla="*/ 249 h 249"/>
                <a:gd name="T34" fmla="*/ 71 w 391"/>
                <a:gd name="T35" fmla="*/ 245 h 249"/>
                <a:gd name="T36" fmla="*/ 54 w 391"/>
                <a:gd name="T37" fmla="*/ 239 h 249"/>
                <a:gd name="T38" fmla="*/ 40 w 391"/>
                <a:gd name="T39" fmla="*/ 228 h 249"/>
                <a:gd name="T40" fmla="*/ 28 w 391"/>
                <a:gd name="T41" fmla="*/ 215 h 249"/>
                <a:gd name="T42" fmla="*/ 19 w 391"/>
                <a:gd name="T43" fmla="*/ 200 h 249"/>
                <a:gd name="T44" fmla="*/ 13 w 391"/>
                <a:gd name="T45" fmla="*/ 183 h 249"/>
                <a:gd name="T46" fmla="*/ 2 w 391"/>
                <a:gd name="T47" fmla="*/ 142 h 249"/>
                <a:gd name="T48" fmla="*/ 0 w 391"/>
                <a:gd name="T49" fmla="*/ 125 h 249"/>
                <a:gd name="T50" fmla="*/ 2 w 391"/>
                <a:gd name="T51" fmla="*/ 107 h 249"/>
                <a:gd name="T52" fmla="*/ 7 w 391"/>
                <a:gd name="T53" fmla="*/ 90 h 249"/>
                <a:gd name="T54" fmla="*/ 16 w 391"/>
                <a:gd name="T55" fmla="*/ 74 h 249"/>
                <a:gd name="T56" fmla="*/ 27 w 391"/>
                <a:gd name="T57" fmla="*/ 60 h 249"/>
                <a:gd name="T58" fmla="*/ 40 w 391"/>
                <a:gd name="T59" fmla="*/ 49 h 249"/>
                <a:gd name="T60" fmla="*/ 56 w 391"/>
                <a:gd name="T61" fmla="*/ 42 h 249"/>
                <a:gd name="T62" fmla="*/ 75 w 391"/>
                <a:gd name="T63" fmla="*/ 37 h 249"/>
                <a:gd name="T64" fmla="*/ 288 w 391"/>
                <a:gd name="T65" fmla="*/ 1 h 249"/>
                <a:gd name="T66" fmla="*/ 310 w 391"/>
                <a:gd name="T6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91" h="249">
                  <a:moveTo>
                    <a:pt x="310" y="0"/>
                  </a:moveTo>
                  <a:lnTo>
                    <a:pt x="331" y="6"/>
                  </a:lnTo>
                  <a:lnTo>
                    <a:pt x="351" y="15"/>
                  </a:lnTo>
                  <a:lnTo>
                    <a:pt x="367" y="29"/>
                  </a:lnTo>
                  <a:lnTo>
                    <a:pt x="379" y="47"/>
                  </a:lnTo>
                  <a:lnTo>
                    <a:pt x="387" y="67"/>
                  </a:lnTo>
                  <a:lnTo>
                    <a:pt x="388" y="72"/>
                  </a:lnTo>
                  <a:lnTo>
                    <a:pt x="389" y="75"/>
                  </a:lnTo>
                  <a:lnTo>
                    <a:pt x="391" y="97"/>
                  </a:lnTo>
                  <a:lnTo>
                    <a:pt x="388" y="118"/>
                  </a:lnTo>
                  <a:lnTo>
                    <a:pt x="380" y="139"/>
                  </a:lnTo>
                  <a:lnTo>
                    <a:pt x="368" y="156"/>
                  </a:lnTo>
                  <a:lnTo>
                    <a:pt x="351" y="169"/>
                  </a:lnTo>
                  <a:lnTo>
                    <a:pt x="330" y="179"/>
                  </a:lnTo>
                  <a:lnTo>
                    <a:pt x="124" y="245"/>
                  </a:lnTo>
                  <a:lnTo>
                    <a:pt x="107" y="249"/>
                  </a:lnTo>
                  <a:lnTo>
                    <a:pt x="88" y="249"/>
                  </a:lnTo>
                  <a:lnTo>
                    <a:pt x="71" y="245"/>
                  </a:lnTo>
                  <a:lnTo>
                    <a:pt x="54" y="239"/>
                  </a:lnTo>
                  <a:lnTo>
                    <a:pt x="40" y="228"/>
                  </a:lnTo>
                  <a:lnTo>
                    <a:pt x="28" y="215"/>
                  </a:lnTo>
                  <a:lnTo>
                    <a:pt x="19" y="200"/>
                  </a:lnTo>
                  <a:lnTo>
                    <a:pt x="13" y="183"/>
                  </a:lnTo>
                  <a:lnTo>
                    <a:pt x="2" y="142"/>
                  </a:lnTo>
                  <a:lnTo>
                    <a:pt x="0" y="125"/>
                  </a:lnTo>
                  <a:lnTo>
                    <a:pt x="2" y="107"/>
                  </a:lnTo>
                  <a:lnTo>
                    <a:pt x="7" y="90"/>
                  </a:lnTo>
                  <a:lnTo>
                    <a:pt x="16" y="74"/>
                  </a:lnTo>
                  <a:lnTo>
                    <a:pt x="27" y="60"/>
                  </a:lnTo>
                  <a:lnTo>
                    <a:pt x="40" y="49"/>
                  </a:lnTo>
                  <a:lnTo>
                    <a:pt x="56" y="42"/>
                  </a:lnTo>
                  <a:lnTo>
                    <a:pt x="75" y="37"/>
                  </a:lnTo>
                  <a:lnTo>
                    <a:pt x="288" y="1"/>
                  </a:lnTo>
                  <a:lnTo>
                    <a:pt x="3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1"/>
            <p:cNvSpPr>
              <a:spLocks/>
            </p:cNvSpPr>
            <p:nvPr/>
          </p:nvSpPr>
          <p:spPr bwMode="auto">
            <a:xfrm>
              <a:off x="-394" y="1432"/>
              <a:ext cx="60" cy="54"/>
            </a:xfrm>
            <a:custGeom>
              <a:avLst/>
              <a:gdLst>
                <a:gd name="T0" fmla="*/ 105 w 360"/>
                <a:gd name="T1" fmla="*/ 0 h 325"/>
                <a:gd name="T2" fmla="*/ 123 w 360"/>
                <a:gd name="T3" fmla="*/ 0 h 325"/>
                <a:gd name="T4" fmla="*/ 141 w 360"/>
                <a:gd name="T5" fmla="*/ 4 h 325"/>
                <a:gd name="T6" fmla="*/ 157 w 360"/>
                <a:gd name="T7" fmla="*/ 11 h 325"/>
                <a:gd name="T8" fmla="*/ 171 w 360"/>
                <a:gd name="T9" fmla="*/ 22 h 325"/>
                <a:gd name="T10" fmla="*/ 331 w 360"/>
                <a:gd name="T11" fmla="*/ 167 h 325"/>
                <a:gd name="T12" fmla="*/ 346 w 360"/>
                <a:gd name="T13" fmla="*/ 184 h 325"/>
                <a:gd name="T14" fmla="*/ 355 w 360"/>
                <a:gd name="T15" fmla="*/ 203 h 325"/>
                <a:gd name="T16" fmla="*/ 360 w 360"/>
                <a:gd name="T17" fmla="*/ 224 h 325"/>
                <a:gd name="T18" fmla="*/ 359 w 360"/>
                <a:gd name="T19" fmla="*/ 245 h 325"/>
                <a:gd name="T20" fmla="*/ 353 w 360"/>
                <a:gd name="T21" fmla="*/ 267 h 325"/>
                <a:gd name="T22" fmla="*/ 342 w 360"/>
                <a:gd name="T23" fmla="*/ 286 h 325"/>
                <a:gd name="T24" fmla="*/ 339 w 360"/>
                <a:gd name="T25" fmla="*/ 289 h 325"/>
                <a:gd name="T26" fmla="*/ 337 w 360"/>
                <a:gd name="T27" fmla="*/ 292 h 325"/>
                <a:gd name="T28" fmla="*/ 321 w 360"/>
                <a:gd name="T29" fmla="*/ 308 h 325"/>
                <a:gd name="T30" fmla="*/ 301 w 360"/>
                <a:gd name="T31" fmla="*/ 319 h 325"/>
                <a:gd name="T32" fmla="*/ 281 w 360"/>
                <a:gd name="T33" fmla="*/ 324 h 325"/>
                <a:gd name="T34" fmla="*/ 260 w 360"/>
                <a:gd name="T35" fmla="*/ 325 h 325"/>
                <a:gd name="T36" fmla="*/ 239 w 360"/>
                <a:gd name="T37" fmla="*/ 321 h 325"/>
                <a:gd name="T38" fmla="*/ 218 w 360"/>
                <a:gd name="T39" fmla="*/ 311 h 325"/>
                <a:gd name="T40" fmla="*/ 38 w 360"/>
                <a:gd name="T41" fmla="*/ 191 h 325"/>
                <a:gd name="T42" fmla="*/ 24 w 360"/>
                <a:gd name="T43" fmla="*/ 179 h 325"/>
                <a:gd name="T44" fmla="*/ 14 w 360"/>
                <a:gd name="T45" fmla="*/ 166 h 325"/>
                <a:gd name="T46" fmla="*/ 5 w 360"/>
                <a:gd name="T47" fmla="*/ 151 h 325"/>
                <a:gd name="T48" fmla="*/ 1 w 360"/>
                <a:gd name="T49" fmla="*/ 134 h 325"/>
                <a:gd name="T50" fmla="*/ 0 w 360"/>
                <a:gd name="T51" fmla="*/ 116 h 325"/>
                <a:gd name="T52" fmla="*/ 2 w 360"/>
                <a:gd name="T53" fmla="*/ 97 h 325"/>
                <a:gd name="T54" fmla="*/ 8 w 360"/>
                <a:gd name="T55" fmla="*/ 81 h 325"/>
                <a:gd name="T56" fmla="*/ 17 w 360"/>
                <a:gd name="T57" fmla="*/ 66 h 325"/>
                <a:gd name="T58" fmla="*/ 44 w 360"/>
                <a:gd name="T59" fmla="*/ 32 h 325"/>
                <a:gd name="T60" fmla="*/ 56 w 360"/>
                <a:gd name="T61" fmla="*/ 19 h 325"/>
                <a:gd name="T62" fmla="*/ 71 w 360"/>
                <a:gd name="T63" fmla="*/ 9 h 325"/>
                <a:gd name="T64" fmla="*/ 88 w 360"/>
                <a:gd name="T65" fmla="*/ 3 h 325"/>
                <a:gd name="T66" fmla="*/ 105 w 360"/>
                <a:gd name="T67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60" h="325">
                  <a:moveTo>
                    <a:pt x="105" y="0"/>
                  </a:moveTo>
                  <a:lnTo>
                    <a:pt x="123" y="0"/>
                  </a:lnTo>
                  <a:lnTo>
                    <a:pt x="141" y="4"/>
                  </a:lnTo>
                  <a:lnTo>
                    <a:pt x="157" y="11"/>
                  </a:lnTo>
                  <a:lnTo>
                    <a:pt x="171" y="22"/>
                  </a:lnTo>
                  <a:lnTo>
                    <a:pt x="331" y="167"/>
                  </a:lnTo>
                  <a:lnTo>
                    <a:pt x="346" y="184"/>
                  </a:lnTo>
                  <a:lnTo>
                    <a:pt x="355" y="203"/>
                  </a:lnTo>
                  <a:lnTo>
                    <a:pt x="360" y="224"/>
                  </a:lnTo>
                  <a:lnTo>
                    <a:pt x="359" y="245"/>
                  </a:lnTo>
                  <a:lnTo>
                    <a:pt x="353" y="267"/>
                  </a:lnTo>
                  <a:lnTo>
                    <a:pt x="342" y="286"/>
                  </a:lnTo>
                  <a:lnTo>
                    <a:pt x="339" y="289"/>
                  </a:lnTo>
                  <a:lnTo>
                    <a:pt x="337" y="292"/>
                  </a:lnTo>
                  <a:lnTo>
                    <a:pt x="321" y="308"/>
                  </a:lnTo>
                  <a:lnTo>
                    <a:pt x="301" y="319"/>
                  </a:lnTo>
                  <a:lnTo>
                    <a:pt x="281" y="324"/>
                  </a:lnTo>
                  <a:lnTo>
                    <a:pt x="260" y="325"/>
                  </a:lnTo>
                  <a:lnTo>
                    <a:pt x="239" y="321"/>
                  </a:lnTo>
                  <a:lnTo>
                    <a:pt x="218" y="311"/>
                  </a:lnTo>
                  <a:lnTo>
                    <a:pt x="38" y="191"/>
                  </a:lnTo>
                  <a:lnTo>
                    <a:pt x="24" y="179"/>
                  </a:lnTo>
                  <a:lnTo>
                    <a:pt x="14" y="166"/>
                  </a:lnTo>
                  <a:lnTo>
                    <a:pt x="5" y="151"/>
                  </a:lnTo>
                  <a:lnTo>
                    <a:pt x="1" y="134"/>
                  </a:lnTo>
                  <a:lnTo>
                    <a:pt x="0" y="116"/>
                  </a:lnTo>
                  <a:lnTo>
                    <a:pt x="2" y="97"/>
                  </a:lnTo>
                  <a:lnTo>
                    <a:pt x="8" y="81"/>
                  </a:lnTo>
                  <a:lnTo>
                    <a:pt x="17" y="66"/>
                  </a:lnTo>
                  <a:lnTo>
                    <a:pt x="44" y="32"/>
                  </a:lnTo>
                  <a:lnTo>
                    <a:pt x="56" y="19"/>
                  </a:lnTo>
                  <a:lnTo>
                    <a:pt x="71" y="9"/>
                  </a:lnTo>
                  <a:lnTo>
                    <a:pt x="88" y="3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2"/>
            <p:cNvSpPr>
              <a:spLocks/>
            </p:cNvSpPr>
            <p:nvPr/>
          </p:nvSpPr>
          <p:spPr bwMode="auto">
            <a:xfrm>
              <a:off x="-2" y="1625"/>
              <a:ext cx="65" cy="41"/>
            </a:xfrm>
            <a:custGeom>
              <a:avLst/>
              <a:gdLst>
                <a:gd name="T0" fmla="*/ 80 w 391"/>
                <a:gd name="T1" fmla="*/ 0 h 244"/>
                <a:gd name="T2" fmla="*/ 102 w 391"/>
                <a:gd name="T3" fmla="*/ 0 h 244"/>
                <a:gd name="T4" fmla="*/ 317 w 391"/>
                <a:gd name="T5" fmla="*/ 31 h 244"/>
                <a:gd name="T6" fmla="*/ 334 w 391"/>
                <a:gd name="T7" fmla="*/ 35 h 244"/>
                <a:gd name="T8" fmla="*/ 350 w 391"/>
                <a:gd name="T9" fmla="*/ 43 h 244"/>
                <a:gd name="T10" fmla="*/ 363 w 391"/>
                <a:gd name="T11" fmla="*/ 53 h 244"/>
                <a:gd name="T12" fmla="*/ 375 w 391"/>
                <a:gd name="T13" fmla="*/ 67 h 244"/>
                <a:gd name="T14" fmla="*/ 385 w 391"/>
                <a:gd name="T15" fmla="*/ 82 h 244"/>
                <a:gd name="T16" fmla="*/ 390 w 391"/>
                <a:gd name="T17" fmla="*/ 99 h 244"/>
                <a:gd name="T18" fmla="*/ 391 w 391"/>
                <a:gd name="T19" fmla="*/ 117 h 244"/>
                <a:gd name="T20" fmla="*/ 389 w 391"/>
                <a:gd name="T21" fmla="*/ 134 h 244"/>
                <a:gd name="T22" fmla="*/ 379 w 391"/>
                <a:gd name="T23" fmla="*/ 177 h 244"/>
                <a:gd name="T24" fmla="*/ 374 w 391"/>
                <a:gd name="T25" fmla="*/ 194 h 244"/>
                <a:gd name="T26" fmla="*/ 365 w 391"/>
                <a:gd name="T27" fmla="*/ 208 h 244"/>
                <a:gd name="T28" fmla="*/ 353 w 391"/>
                <a:gd name="T29" fmla="*/ 221 h 244"/>
                <a:gd name="T30" fmla="*/ 339 w 391"/>
                <a:gd name="T31" fmla="*/ 232 h 244"/>
                <a:gd name="T32" fmla="*/ 323 w 391"/>
                <a:gd name="T33" fmla="*/ 239 h 244"/>
                <a:gd name="T34" fmla="*/ 305 w 391"/>
                <a:gd name="T35" fmla="*/ 244 h 244"/>
                <a:gd name="T36" fmla="*/ 288 w 391"/>
                <a:gd name="T37" fmla="*/ 244 h 244"/>
                <a:gd name="T38" fmla="*/ 270 w 391"/>
                <a:gd name="T39" fmla="*/ 240 h 244"/>
                <a:gd name="T40" fmla="*/ 63 w 391"/>
                <a:gd name="T41" fmla="*/ 179 h 244"/>
                <a:gd name="T42" fmla="*/ 43 w 391"/>
                <a:gd name="T43" fmla="*/ 170 h 244"/>
                <a:gd name="T44" fmla="*/ 25 w 391"/>
                <a:gd name="T45" fmla="*/ 156 h 244"/>
                <a:gd name="T46" fmla="*/ 12 w 391"/>
                <a:gd name="T47" fmla="*/ 139 h 244"/>
                <a:gd name="T48" fmla="*/ 3 w 391"/>
                <a:gd name="T49" fmla="*/ 120 h 244"/>
                <a:gd name="T50" fmla="*/ 0 w 391"/>
                <a:gd name="T51" fmla="*/ 99 h 244"/>
                <a:gd name="T52" fmla="*/ 2 w 391"/>
                <a:gd name="T53" fmla="*/ 77 h 244"/>
                <a:gd name="T54" fmla="*/ 3 w 391"/>
                <a:gd name="T55" fmla="*/ 72 h 244"/>
                <a:gd name="T56" fmla="*/ 4 w 391"/>
                <a:gd name="T57" fmla="*/ 68 h 244"/>
                <a:gd name="T58" fmla="*/ 12 w 391"/>
                <a:gd name="T59" fmla="*/ 47 h 244"/>
                <a:gd name="T60" fmla="*/ 23 w 391"/>
                <a:gd name="T61" fmla="*/ 30 h 244"/>
                <a:gd name="T62" fmla="*/ 39 w 391"/>
                <a:gd name="T63" fmla="*/ 15 h 244"/>
                <a:gd name="T64" fmla="*/ 59 w 391"/>
                <a:gd name="T65" fmla="*/ 5 h 244"/>
                <a:gd name="T66" fmla="*/ 80 w 391"/>
                <a:gd name="T6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91" h="244">
                  <a:moveTo>
                    <a:pt x="80" y="0"/>
                  </a:moveTo>
                  <a:lnTo>
                    <a:pt x="102" y="0"/>
                  </a:lnTo>
                  <a:lnTo>
                    <a:pt x="317" y="31"/>
                  </a:lnTo>
                  <a:lnTo>
                    <a:pt x="334" y="35"/>
                  </a:lnTo>
                  <a:lnTo>
                    <a:pt x="350" y="43"/>
                  </a:lnTo>
                  <a:lnTo>
                    <a:pt x="363" y="53"/>
                  </a:lnTo>
                  <a:lnTo>
                    <a:pt x="375" y="67"/>
                  </a:lnTo>
                  <a:lnTo>
                    <a:pt x="385" y="82"/>
                  </a:lnTo>
                  <a:lnTo>
                    <a:pt x="390" y="99"/>
                  </a:lnTo>
                  <a:lnTo>
                    <a:pt x="391" y="117"/>
                  </a:lnTo>
                  <a:lnTo>
                    <a:pt x="389" y="134"/>
                  </a:lnTo>
                  <a:lnTo>
                    <a:pt x="379" y="177"/>
                  </a:lnTo>
                  <a:lnTo>
                    <a:pt x="374" y="194"/>
                  </a:lnTo>
                  <a:lnTo>
                    <a:pt x="365" y="208"/>
                  </a:lnTo>
                  <a:lnTo>
                    <a:pt x="353" y="221"/>
                  </a:lnTo>
                  <a:lnTo>
                    <a:pt x="339" y="232"/>
                  </a:lnTo>
                  <a:lnTo>
                    <a:pt x="323" y="239"/>
                  </a:lnTo>
                  <a:lnTo>
                    <a:pt x="305" y="244"/>
                  </a:lnTo>
                  <a:lnTo>
                    <a:pt x="288" y="244"/>
                  </a:lnTo>
                  <a:lnTo>
                    <a:pt x="270" y="240"/>
                  </a:lnTo>
                  <a:lnTo>
                    <a:pt x="63" y="179"/>
                  </a:lnTo>
                  <a:lnTo>
                    <a:pt x="43" y="170"/>
                  </a:lnTo>
                  <a:lnTo>
                    <a:pt x="25" y="156"/>
                  </a:lnTo>
                  <a:lnTo>
                    <a:pt x="12" y="139"/>
                  </a:lnTo>
                  <a:lnTo>
                    <a:pt x="3" y="120"/>
                  </a:lnTo>
                  <a:lnTo>
                    <a:pt x="0" y="99"/>
                  </a:lnTo>
                  <a:lnTo>
                    <a:pt x="2" y="77"/>
                  </a:lnTo>
                  <a:lnTo>
                    <a:pt x="3" y="72"/>
                  </a:lnTo>
                  <a:lnTo>
                    <a:pt x="4" y="68"/>
                  </a:lnTo>
                  <a:lnTo>
                    <a:pt x="12" y="47"/>
                  </a:lnTo>
                  <a:lnTo>
                    <a:pt x="23" y="30"/>
                  </a:lnTo>
                  <a:lnTo>
                    <a:pt x="39" y="15"/>
                  </a:lnTo>
                  <a:lnTo>
                    <a:pt x="59" y="5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6" name="Freeform 29"/>
          <p:cNvSpPr>
            <a:spLocks/>
          </p:cNvSpPr>
          <p:nvPr/>
        </p:nvSpPr>
        <p:spPr bwMode="auto">
          <a:xfrm>
            <a:off x="9948078" y="2873983"/>
            <a:ext cx="577668" cy="505561"/>
          </a:xfrm>
          <a:custGeom>
            <a:avLst/>
            <a:gdLst>
              <a:gd name="T0" fmla="*/ 4191 w 4277"/>
              <a:gd name="T1" fmla="*/ 0 h 3743"/>
              <a:gd name="T2" fmla="*/ 4212 w 4277"/>
              <a:gd name="T3" fmla="*/ 4 h 3743"/>
              <a:gd name="T4" fmla="*/ 4232 w 4277"/>
              <a:gd name="T5" fmla="*/ 13 h 3743"/>
              <a:gd name="T6" fmla="*/ 4249 w 4277"/>
              <a:gd name="T7" fmla="*/ 26 h 3743"/>
              <a:gd name="T8" fmla="*/ 4262 w 4277"/>
              <a:gd name="T9" fmla="*/ 42 h 3743"/>
              <a:gd name="T10" fmla="*/ 4273 w 4277"/>
              <a:gd name="T11" fmla="*/ 62 h 3743"/>
              <a:gd name="T12" fmla="*/ 4277 w 4277"/>
              <a:gd name="T13" fmla="*/ 83 h 3743"/>
              <a:gd name="T14" fmla="*/ 4277 w 4277"/>
              <a:gd name="T15" fmla="*/ 105 h 3743"/>
              <a:gd name="T16" fmla="*/ 4272 w 4277"/>
              <a:gd name="T17" fmla="*/ 126 h 3743"/>
              <a:gd name="T18" fmla="*/ 2995 w 4277"/>
              <a:gd name="T19" fmla="*/ 3551 h 3743"/>
              <a:gd name="T20" fmla="*/ 2976 w 4277"/>
              <a:gd name="T21" fmla="*/ 3592 h 3743"/>
              <a:gd name="T22" fmla="*/ 2950 w 4277"/>
              <a:gd name="T23" fmla="*/ 3629 h 3743"/>
              <a:gd name="T24" fmla="*/ 2919 w 4277"/>
              <a:gd name="T25" fmla="*/ 3663 h 3743"/>
              <a:gd name="T26" fmla="*/ 2884 w 4277"/>
              <a:gd name="T27" fmla="*/ 3692 h 3743"/>
              <a:gd name="T28" fmla="*/ 2844 w 4277"/>
              <a:gd name="T29" fmla="*/ 3714 h 3743"/>
              <a:gd name="T30" fmla="*/ 2801 w 4277"/>
              <a:gd name="T31" fmla="*/ 3730 h 3743"/>
              <a:gd name="T32" fmla="*/ 2755 w 4277"/>
              <a:gd name="T33" fmla="*/ 3741 h 3743"/>
              <a:gd name="T34" fmla="*/ 2709 w 4277"/>
              <a:gd name="T35" fmla="*/ 3743 h 3743"/>
              <a:gd name="T36" fmla="*/ 2664 w 4277"/>
              <a:gd name="T37" fmla="*/ 3740 h 3743"/>
              <a:gd name="T38" fmla="*/ 2619 w 4277"/>
              <a:gd name="T39" fmla="*/ 3728 h 3743"/>
              <a:gd name="T40" fmla="*/ 2576 w 4277"/>
              <a:gd name="T41" fmla="*/ 3711 h 3743"/>
              <a:gd name="T42" fmla="*/ 2537 w 4277"/>
              <a:gd name="T43" fmla="*/ 3688 h 3743"/>
              <a:gd name="T44" fmla="*/ 1343 w 4277"/>
              <a:gd name="T45" fmla="*/ 2836 h 3743"/>
              <a:gd name="T46" fmla="*/ 4085 w 4277"/>
              <a:gd name="T47" fmla="*/ 189 h 3743"/>
              <a:gd name="T48" fmla="*/ 984 w 4277"/>
              <a:gd name="T49" fmla="*/ 2579 h 3743"/>
              <a:gd name="T50" fmla="*/ 111 w 4277"/>
              <a:gd name="T51" fmla="*/ 1957 h 3743"/>
              <a:gd name="T52" fmla="*/ 79 w 4277"/>
              <a:gd name="T53" fmla="*/ 1931 h 3743"/>
              <a:gd name="T54" fmla="*/ 52 w 4277"/>
              <a:gd name="T55" fmla="*/ 1900 h 3743"/>
              <a:gd name="T56" fmla="*/ 30 w 4277"/>
              <a:gd name="T57" fmla="*/ 1866 h 3743"/>
              <a:gd name="T58" fmla="*/ 15 w 4277"/>
              <a:gd name="T59" fmla="*/ 1829 h 3743"/>
              <a:gd name="T60" fmla="*/ 4 w 4277"/>
              <a:gd name="T61" fmla="*/ 1791 h 3743"/>
              <a:gd name="T62" fmla="*/ 0 w 4277"/>
              <a:gd name="T63" fmla="*/ 1751 h 3743"/>
              <a:gd name="T64" fmla="*/ 3 w 4277"/>
              <a:gd name="T65" fmla="*/ 1709 h 3743"/>
              <a:gd name="T66" fmla="*/ 11 w 4277"/>
              <a:gd name="T67" fmla="*/ 1669 h 3743"/>
              <a:gd name="T68" fmla="*/ 25 w 4277"/>
              <a:gd name="T69" fmla="*/ 1631 h 3743"/>
              <a:gd name="T70" fmla="*/ 46 w 4277"/>
              <a:gd name="T71" fmla="*/ 1596 h 3743"/>
              <a:gd name="T72" fmla="*/ 72 w 4277"/>
              <a:gd name="T73" fmla="*/ 1565 h 3743"/>
              <a:gd name="T74" fmla="*/ 101 w 4277"/>
              <a:gd name="T75" fmla="*/ 1538 h 3743"/>
              <a:gd name="T76" fmla="*/ 135 w 4277"/>
              <a:gd name="T77" fmla="*/ 1516 h 3743"/>
              <a:gd name="T78" fmla="*/ 172 w 4277"/>
              <a:gd name="T79" fmla="*/ 1498 h 3743"/>
              <a:gd name="T80" fmla="*/ 4147 w 4277"/>
              <a:gd name="T81" fmla="*/ 5 h 3743"/>
              <a:gd name="T82" fmla="*/ 4168 w 4277"/>
              <a:gd name="T83" fmla="*/ 0 h 3743"/>
              <a:gd name="T84" fmla="*/ 4191 w 4277"/>
              <a:gd name="T85" fmla="*/ 0 h 3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277" h="3743">
                <a:moveTo>
                  <a:pt x="4191" y="0"/>
                </a:moveTo>
                <a:lnTo>
                  <a:pt x="4212" y="4"/>
                </a:lnTo>
                <a:lnTo>
                  <a:pt x="4232" y="13"/>
                </a:lnTo>
                <a:lnTo>
                  <a:pt x="4249" y="26"/>
                </a:lnTo>
                <a:lnTo>
                  <a:pt x="4262" y="42"/>
                </a:lnTo>
                <a:lnTo>
                  <a:pt x="4273" y="62"/>
                </a:lnTo>
                <a:lnTo>
                  <a:pt x="4277" y="83"/>
                </a:lnTo>
                <a:lnTo>
                  <a:pt x="4277" y="105"/>
                </a:lnTo>
                <a:lnTo>
                  <a:pt x="4272" y="126"/>
                </a:lnTo>
                <a:lnTo>
                  <a:pt x="2995" y="3551"/>
                </a:lnTo>
                <a:lnTo>
                  <a:pt x="2976" y="3592"/>
                </a:lnTo>
                <a:lnTo>
                  <a:pt x="2950" y="3629"/>
                </a:lnTo>
                <a:lnTo>
                  <a:pt x="2919" y="3663"/>
                </a:lnTo>
                <a:lnTo>
                  <a:pt x="2884" y="3692"/>
                </a:lnTo>
                <a:lnTo>
                  <a:pt x="2844" y="3714"/>
                </a:lnTo>
                <a:lnTo>
                  <a:pt x="2801" y="3730"/>
                </a:lnTo>
                <a:lnTo>
                  <a:pt x="2755" y="3741"/>
                </a:lnTo>
                <a:lnTo>
                  <a:pt x="2709" y="3743"/>
                </a:lnTo>
                <a:lnTo>
                  <a:pt x="2664" y="3740"/>
                </a:lnTo>
                <a:lnTo>
                  <a:pt x="2619" y="3728"/>
                </a:lnTo>
                <a:lnTo>
                  <a:pt x="2576" y="3711"/>
                </a:lnTo>
                <a:lnTo>
                  <a:pt x="2537" y="3688"/>
                </a:lnTo>
                <a:lnTo>
                  <a:pt x="1343" y="2836"/>
                </a:lnTo>
                <a:lnTo>
                  <a:pt x="4085" y="189"/>
                </a:lnTo>
                <a:lnTo>
                  <a:pt x="984" y="2579"/>
                </a:lnTo>
                <a:lnTo>
                  <a:pt x="111" y="1957"/>
                </a:lnTo>
                <a:lnTo>
                  <a:pt x="79" y="1931"/>
                </a:lnTo>
                <a:lnTo>
                  <a:pt x="52" y="1900"/>
                </a:lnTo>
                <a:lnTo>
                  <a:pt x="30" y="1866"/>
                </a:lnTo>
                <a:lnTo>
                  <a:pt x="15" y="1829"/>
                </a:lnTo>
                <a:lnTo>
                  <a:pt x="4" y="1791"/>
                </a:lnTo>
                <a:lnTo>
                  <a:pt x="0" y="1751"/>
                </a:lnTo>
                <a:lnTo>
                  <a:pt x="3" y="1709"/>
                </a:lnTo>
                <a:lnTo>
                  <a:pt x="11" y="1669"/>
                </a:lnTo>
                <a:lnTo>
                  <a:pt x="25" y="1631"/>
                </a:lnTo>
                <a:lnTo>
                  <a:pt x="46" y="1596"/>
                </a:lnTo>
                <a:lnTo>
                  <a:pt x="72" y="1565"/>
                </a:lnTo>
                <a:lnTo>
                  <a:pt x="101" y="1538"/>
                </a:lnTo>
                <a:lnTo>
                  <a:pt x="135" y="1516"/>
                </a:lnTo>
                <a:lnTo>
                  <a:pt x="172" y="1498"/>
                </a:lnTo>
                <a:lnTo>
                  <a:pt x="4147" y="5"/>
                </a:lnTo>
                <a:lnTo>
                  <a:pt x="4168" y="0"/>
                </a:lnTo>
                <a:lnTo>
                  <a:pt x="4191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0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1978925"/>
            <a:ext cx="12192000" cy="4879076"/>
            <a:chOff x="0" y="1978925"/>
            <a:chExt cx="12192000" cy="4879076"/>
          </a:xfrm>
          <a:solidFill>
            <a:schemeClr val="accent2">
              <a:lumMod val="50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0" y="4702629"/>
              <a:ext cx="7847463" cy="215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847463" y="2811439"/>
              <a:ext cx="3113460" cy="40465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960923" y="1978925"/>
              <a:ext cx="1231077" cy="48790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 flipV="1">
            <a:off x="10485912" y="1306285"/>
            <a:ext cx="1706088" cy="11162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flipV="1">
            <a:off x="8122722" y="2446308"/>
            <a:ext cx="2161309" cy="11162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32960" y="3562591"/>
            <a:ext cx="2576946" cy="1151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2989415" y="4714505"/>
            <a:ext cx="2576946" cy="10925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" y="3562590"/>
            <a:ext cx="3755767" cy="2244441"/>
            <a:chOff x="1" y="3562590"/>
            <a:chExt cx="3755767" cy="2244441"/>
          </a:xfrm>
          <a:solidFill>
            <a:schemeClr val="accent2"/>
          </a:solidFill>
        </p:grpSpPr>
        <p:sp>
          <p:nvSpPr>
            <p:cNvPr id="2" name="Rectangle 1"/>
            <p:cNvSpPr/>
            <p:nvPr/>
          </p:nvSpPr>
          <p:spPr>
            <a:xfrm>
              <a:off x="1" y="3562598"/>
              <a:ext cx="2850078" cy="1140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 Diagonal Corner Rectangle 2"/>
            <p:cNvSpPr/>
            <p:nvPr/>
          </p:nvSpPr>
          <p:spPr>
            <a:xfrm flipV="1">
              <a:off x="2556361" y="3562590"/>
              <a:ext cx="1199407" cy="2244441"/>
            </a:xfrm>
            <a:prstGeom prst="round2DiagRect">
              <a:avLst>
                <a:gd name="adj1" fmla="val 44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ound Diagonal Corner Rectangle 7"/>
          <p:cNvSpPr/>
          <p:nvPr/>
        </p:nvSpPr>
        <p:spPr>
          <a:xfrm>
            <a:off x="4892635" y="3562599"/>
            <a:ext cx="1223154" cy="2244435"/>
          </a:xfrm>
          <a:prstGeom prst="round2DiagRect">
            <a:avLst>
              <a:gd name="adj1" fmla="val 38059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Rectangle 8"/>
          <p:cNvSpPr/>
          <p:nvPr/>
        </p:nvSpPr>
        <p:spPr>
          <a:xfrm>
            <a:off x="7327076" y="2446316"/>
            <a:ext cx="1258784" cy="2268185"/>
          </a:xfrm>
          <a:prstGeom prst="round2DiagRect">
            <a:avLst>
              <a:gd name="adj1" fmla="val 43204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Diagonal Corner Rectangle 9"/>
          <p:cNvSpPr/>
          <p:nvPr/>
        </p:nvSpPr>
        <p:spPr>
          <a:xfrm>
            <a:off x="9761517" y="1306286"/>
            <a:ext cx="1199408" cy="2256311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929640" y="1275804"/>
            <a:ext cx="0" cy="2468880"/>
          </a:xfrm>
          <a:prstGeom prst="line">
            <a:avLst/>
          </a:prstGeom>
          <a:ln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93654" y="1275804"/>
            <a:ext cx="2509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266962" y="2657906"/>
            <a:ext cx="0" cy="2194560"/>
          </a:xfrm>
          <a:prstGeom prst="line">
            <a:avLst/>
          </a:prstGeom>
          <a:ln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17567" y="2657907"/>
            <a:ext cx="2509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465772" y="1679703"/>
            <a:ext cx="0" cy="2194560"/>
          </a:xfrm>
          <a:prstGeom prst="line">
            <a:avLst/>
          </a:prstGeom>
          <a:ln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16377" y="1679704"/>
            <a:ext cx="2509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9139499" y="1068634"/>
            <a:ext cx="0" cy="2194560"/>
          </a:xfrm>
          <a:prstGeom prst="line">
            <a:avLst/>
          </a:prstGeom>
          <a:ln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590104" y="1068635"/>
            <a:ext cx="2509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17804" y="5158318"/>
            <a:ext cx="17591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354188" y="4979888"/>
            <a:ext cx="17591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687196" y="3833164"/>
            <a:ext cx="17591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-110141" y="5158318"/>
            <a:ext cx="13228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5400" b="1" dirty="0">
              <a:solidFill>
                <a:schemeClr val="bg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42182" y="4979887"/>
            <a:ext cx="13228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5400" b="1" dirty="0">
              <a:solidFill>
                <a:schemeClr val="bg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55730" y="3833164"/>
            <a:ext cx="13228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5400" b="1" dirty="0">
              <a:solidFill>
                <a:schemeClr val="bg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7" name="Freeform 6"/>
          <p:cNvSpPr>
            <a:spLocks noEditPoints="1"/>
          </p:cNvSpPr>
          <p:nvPr/>
        </p:nvSpPr>
        <p:spPr bwMode="auto">
          <a:xfrm>
            <a:off x="616369" y="3863152"/>
            <a:ext cx="640080" cy="640080"/>
          </a:xfrm>
          <a:custGeom>
            <a:avLst/>
            <a:gdLst>
              <a:gd name="T0" fmla="*/ 1760 w 3748"/>
              <a:gd name="T1" fmla="*/ 1672 h 3745"/>
              <a:gd name="T2" fmla="*/ 1912 w 3748"/>
              <a:gd name="T3" fmla="*/ 1642 h 3745"/>
              <a:gd name="T4" fmla="*/ 2656 w 3748"/>
              <a:gd name="T5" fmla="*/ 1354 h 3745"/>
              <a:gd name="T6" fmla="*/ 2736 w 3748"/>
              <a:gd name="T7" fmla="*/ 1376 h 3745"/>
              <a:gd name="T8" fmla="*/ 2727 w 3748"/>
              <a:gd name="T9" fmla="*/ 1446 h 3745"/>
              <a:gd name="T10" fmla="*/ 2108 w 3748"/>
              <a:gd name="T11" fmla="*/ 1873 h 3745"/>
              <a:gd name="T12" fmla="*/ 2040 w 3748"/>
              <a:gd name="T13" fmla="*/ 2038 h 3745"/>
              <a:gd name="T14" fmla="*/ 1873 w 3748"/>
              <a:gd name="T15" fmla="*/ 2107 h 3745"/>
              <a:gd name="T16" fmla="*/ 1708 w 3748"/>
              <a:gd name="T17" fmla="*/ 2038 h 3745"/>
              <a:gd name="T18" fmla="*/ 1640 w 3748"/>
              <a:gd name="T19" fmla="*/ 1873 h 3745"/>
              <a:gd name="T20" fmla="*/ 949 w 3748"/>
              <a:gd name="T21" fmla="*/ 1435 h 3745"/>
              <a:gd name="T22" fmla="*/ 975 w 3748"/>
              <a:gd name="T23" fmla="*/ 1327 h 3745"/>
              <a:gd name="T24" fmla="*/ 1757 w 3748"/>
              <a:gd name="T25" fmla="*/ 241 h 3745"/>
              <a:gd name="T26" fmla="*/ 1256 w 3748"/>
              <a:gd name="T27" fmla="*/ 358 h 3745"/>
              <a:gd name="T28" fmla="*/ 827 w 3748"/>
              <a:gd name="T29" fmla="*/ 615 h 3745"/>
              <a:gd name="T30" fmla="*/ 497 w 3748"/>
              <a:gd name="T31" fmla="*/ 988 h 3745"/>
              <a:gd name="T32" fmla="*/ 292 w 3748"/>
              <a:gd name="T33" fmla="*/ 1449 h 3745"/>
              <a:gd name="T34" fmla="*/ 468 w 3748"/>
              <a:gd name="T35" fmla="*/ 1989 h 3745"/>
              <a:gd name="T36" fmla="*/ 321 w 3748"/>
              <a:gd name="T37" fmla="*/ 2396 h 3745"/>
              <a:gd name="T38" fmla="*/ 554 w 3748"/>
              <a:gd name="T39" fmla="*/ 2840 h 3745"/>
              <a:gd name="T40" fmla="*/ 906 w 3748"/>
              <a:gd name="T41" fmla="*/ 3192 h 3745"/>
              <a:gd name="T42" fmla="*/ 1350 w 3748"/>
              <a:gd name="T43" fmla="*/ 3424 h 3745"/>
              <a:gd name="T44" fmla="*/ 1757 w 3748"/>
              <a:gd name="T45" fmla="*/ 3277 h 3745"/>
              <a:gd name="T46" fmla="*/ 2298 w 3748"/>
              <a:gd name="T47" fmla="*/ 3454 h 3745"/>
              <a:gd name="T48" fmla="*/ 2760 w 3748"/>
              <a:gd name="T49" fmla="*/ 3249 h 3745"/>
              <a:gd name="T50" fmla="*/ 3132 w 3748"/>
              <a:gd name="T51" fmla="*/ 2918 h 3745"/>
              <a:gd name="T52" fmla="*/ 3390 w 3748"/>
              <a:gd name="T53" fmla="*/ 2490 h 3745"/>
              <a:gd name="T54" fmla="*/ 3507 w 3748"/>
              <a:gd name="T55" fmla="*/ 1989 h 3745"/>
              <a:gd name="T56" fmla="*/ 3479 w 3748"/>
              <a:gd name="T57" fmla="*/ 1549 h 3745"/>
              <a:gd name="T58" fmla="*/ 3302 w 3748"/>
              <a:gd name="T59" fmla="*/ 1074 h 3745"/>
              <a:gd name="T60" fmla="*/ 2996 w 3748"/>
              <a:gd name="T61" fmla="*/ 681 h 3745"/>
              <a:gd name="T62" fmla="*/ 2584 w 3748"/>
              <a:gd name="T63" fmla="*/ 399 h 3745"/>
              <a:gd name="T64" fmla="*/ 2095 w 3748"/>
              <a:gd name="T65" fmla="*/ 251 h 3745"/>
              <a:gd name="T66" fmla="*/ 1873 w 3748"/>
              <a:gd name="T67" fmla="*/ 0 h 3745"/>
              <a:gd name="T68" fmla="*/ 2425 w 3748"/>
              <a:gd name="T69" fmla="*/ 82 h 3745"/>
              <a:gd name="T70" fmla="*/ 2910 w 3748"/>
              <a:gd name="T71" fmla="*/ 314 h 3745"/>
              <a:gd name="T72" fmla="*/ 3307 w 3748"/>
              <a:gd name="T73" fmla="*/ 666 h 3745"/>
              <a:gd name="T74" fmla="*/ 3589 w 3748"/>
              <a:gd name="T75" fmla="*/ 1120 h 3745"/>
              <a:gd name="T76" fmla="*/ 3734 w 3748"/>
              <a:gd name="T77" fmla="*/ 1647 h 3745"/>
              <a:gd name="T78" fmla="*/ 3717 w 3748"/>
              <a:gd name="T79" fmla="*/ 2209 h 3745"/>
              <a:gd name="T80" fmla="*/ 3544 w 3748"/>
              <a:gd name="T81" fmla="*/ 2724 h 3745"/>
              <a:gd name="T82" fmla="*/ 3236 w 3748"/>
              <a:gd name="T83" fmla="*/ 3159 h 3745"/>
              <a:gd name="T84" fmla="*/ 2819 w 3748"/>
              <a:gd name="T85" fmla="*/ 3489 h 3745"/>
              <a:gd name="T86" fmla="*/ 2319 w 3748"/>
              <a:gd name="T87" fmla="*/ 3692 h 3745"/>
              <a:gd name="T88" fmla="*/ 1759 w 3748"/>
              <a:gd name="T89" fmla="*/ 3742 h 3745"/>
              <a:gd name="T90" fmla="*/ 1220 w 3748"/>
              <a:gd name="T91" fmla="*/ 3628 h 3745"/>
              <a:gd name="T92" fmla="*/ 750 w 3748"/>
              <a:gd name="T93" fmla="*/ 3372 h 3745"/>
              <a:gd name="T94" fmla="*/ 374 w 3748"/>
              <a:gd name="T95" fmla="*/ 2996 h 3745"/>
              <a:gd name="T96" fmla="*/ 117 w 3748"/>
              <a:gd name="T97" fmla="*/ 2526 h 3745"/>
              <a:gd name="T98" fmla="*/ 3 w 3748"/>
              <a:gd name="T99" fmla="*/ 1987 h 3745"/>
              <a:gd name="T100" fmla="*/ 53 w 3748"/>
              <a:gd name="T101" fmla="*/ 1428 h 3745"/>
              <a:gd name="T102" fmla="*/ 256 w 3748"/>
              <a:gd name="T103" fmla="*/ 928 h 3745"/>
              <a:gd name="T104" fmla="*/ 587 w 3748"/>
              <a:gd name="T105" fmla="*/ 512 h 3745"/>
              <a:gd name="T106" fmla="*/ 1022 w 3748"/>
              <a:gd name="T107" fmla="*/ 204 h 3745"/>
              <a:gd name="T108" fmla="*/ 1537 w 3748"/>
              <a:gd name="T109" fmla="*/ 31 h 3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748" h="3745">
                <a:moveTo>
                  <a:pt x="1054" y="1288"/>
                </a:moveTo>
                <a:lnTo>
                  <a:pt x="1077" y="1288"/>
                </a:lnTo>
                <a:lnTo>
                  <a:pt x="1099" y="1294"/>
                </a:lnTo>
                <a:lnTo>
                  <a:pt x="1121" y="1303"/>
                </a:lnTo>
                <a:lnTo>
                  <a:pt x="1760" y="1672"/>
                </a:lnTo>
                <a:lnTo>
                  <a:pt x="1787" y="1659"/>
                </a:lnTo>
                <a:lnTo>
                  <a:pt x="1814" y="1648"/>
                </a:lnTo>
                <a:lnTo>
                  <a:pt x="1842" y="1641"/>
                </a:lnTo>
                <a:lnTo>
                  <a:pt x="1873" y="1639"/>
                </a:lnTo>
                <a:lnTo>
                  <a:pt x="1912" y="1642"/>
                </a:lnTo>
                <a:lnTo>
                  <a:pt x="1948" y="1651"/>
                </a:lnTo>
                <a:lnTo>
                  <a:pt x="1983" y="1666"/>
                </a:lnTo>
                <a:lnTo>
                  <a:pt x="2013" y="1685"/>
                </a:lnTo>
                <a:lnTo>
                  <a:pt x="2041" y="1709"/>
                </a:lnTo>
                <a:lnTo>
                  <a:pt x="2656" y="1354"/>
                </a:lnTo>
                <a:lnTo>
                  <a:pt x="2673" y="1347"/>
                </a:lnTo>
                <a:lnTo>
                  <a:pt x="2691" y="1346"/>
                </a:lnTo>
                <a:lnTo>
                  <a:pt x="2708" y="1351"/>
                </a:lnTo>
                <a:lnTo>
                  <a:pt x="2723" y="1361"/>
                </a:lnTo>
                <a:lnTo>
                  <a:pt x="2736" y="1376"/>
                </a:lnTo>
                <a:lnTo>
                  <a:pt x="2741" y="1391"/>
                </a:lnTo>
                <a:lnTo>
                  <a:pt x="2744" y="1405"/>
                </a:lnTo>
                <a:lnTo>
                  <a:pt x="2741" y="1420"/>
                </a:lnTo>
                <a:lnTo>
                  <a:pt x="2736" y="1434"/>
                </a:lnTo>
                <a:lnTo>
                  <a:pt x="2727" y="1446"/>
                </a:lnTo>
                <a:lnTo>
                  <a:pt x="2714" y="1455"/>
                </a:lnTo>
                <a:lnTo>
                  <a:pt x="2095" y="1812"/>
                </a:lnTo>
                <a:lnTo>
                  <a:pt x="2101" y="1832"/>
                </a:lnTo>
                <a:lnTo>
                  <a:pt x="2106" y="1852"/>
                </a:lnTo>
                <a:lnTo>
                  <a:pt x="2108" y="1873"/>
                </a:lnTo>
                <a:lnTo>
                  <a:pt x="2104" y="1911"/>
                </a:lnTo>
                <a:lnTo>
                  <a:pt x="2095" y="1947"/>
                </a:lnTo>
                <a:lnTo>
                  <a:pt x="2082" y="1980"/>
                </a:lnTo>
                <a:lnTo>
                  <a:pt x="2062" y="2011"/>
                </a:lnTo>
                <a:lnTo>
                  <a:pt x="2040" y="2038"/>
                </a:lnTo>
                <a:lnTo>
                  <a:pt x="2012" y="2061"/>
                </a:lnTo>
                <a:lnTo>
                  <a:pt x="1981" y="2081"/>
                </a:lnTo>
                <a:lnTo>
                  <a:pt x="1947" y="2095"/>
                </a:lnTo>
                <a:lnTo>
                  <a:pt x="1912" y="2103"/>
                </a:lnTo>
                <a:lnTo>
                  <a:pt x="1873" y="2107"/>
                </a:lnTo>
                <a:lnTo>
                  <a:pt x="1836" y="2103"/>
                </a:lnTo>
                <a:lnTo>
                  <a:pt x="1799" y="2095"/>
                </a:lnTo>
                <a:lnTo>
                  <a:pt x="1766" y="2081"/>
                </a:lnTo>
                <a:lnTo>
                  <a:pt x="1735" y="2061"/>
                </a:lnTo>
                <a:lnTo>
                  <a:pt x="1708" y="2038"/>
                </a:lnTo>
                <a:lnTo>
                  <a:pt x="1684" y="2011"/>
                </a:lnTo>
                <a:lnTo>
                  <a:pt x="1666" y="1980"/>
                </a:lnTo>
                <a:lnTo>
                  <a:pt x="1651" y="1947"/>
                </a:lnTo>
                <a:lnTo>
                  <a:pt x="1643" y="1911"/>
                </a:lnTo>
                <a:lnTo>
                  <a:pt x="1640" y="1873"/>
                </a:lnTo>
                <a:lnTo>
                  <a:pt x="1004" y="1507"/>
                </a:lnTo>
                <a:lnTo>
                  <a:pt x="984" y="1492"/>
                </a:lnTo>
                <a:lnTo>
                  <a:pt x="968" y="1476"/>
                </a:lnTo>
                <a:lnTo>
                  <a:pt x="957" y="1457"/>
                </a:lnTo>
                <a:lnTo>
                  <a:pt x="949" y="1435"/>
                </a:lnTo>
                <a:lnTo>
                  <a:pt x="946" y="1413"/>
                </a:lnTo>
                <a:lnTo>
                  <a:pt x="946" y="1391"/>
                </a:lnTo>
                <a:lnTo>
                  <a:pt x="951" y="1368"/>
                </a:lnTo>
                <a:lnTo>
                  <a:pt x="960" y="1346"/>
                </a:lnTo>
                <a:lnTo>
                  <a:pt x="975" y="1327"/>
                </a:lnTo>
                <a:lnTo>
                  <a:pt x="991" y="1311"/>
                </a:lnTo>
                <a:lnTo>
                  <a:pt x="1011" y="1299"/>
                </a:lnTo>
                <a:lnTo>
                  <a:pt x="1032" y="1292"/>
                </a:lnTo>
                <a:lnTo>
                  <a:pt x="1054" y="1288"/>
                </a:lnTo>
                <a:close/>
                <a:moveTo>
                  <a:pt x="1757" y="241"/>
                </a:moveTo>
                <a:lnTo>
                  <a:pt x="1652" y="251"/>
                </a:lnTo>
                <a:lnTo>
                  <a:pt x="1550" y="269"/>
                </a:lnTo>
                <a:lnTo>
                  <a:pt x="1448" y="292"/>
                </a:lnTo>
                <a:lnTo>
                  <a:pt x="1350" y="321"/>
                </a:lnTo>
                <a:lnTo>
                  <a:pt x="1256" y="358"/>
                </a:lnTo>
                <a:lnTo>
                  <a:pt x="1163" y="399"/>
                </a:lnTo>
                <a:lnTo>
                  <a:pt x="1073" y="446"/>
                </a:lnTo>
                <a:lnTo>
                  <a:pt x="988" y="497"/>
                </a:lnTo>
                <a:lnTo>
                  <a:pt x="906" y="554"/>
                </a:lnTo>
                <a:lnTo>
                  <a:pt x="827" y="615"/>
                </a:lnTo>
                <a:lnTo>
                  <a:pt x="752" y="681"/>
                </a:lnTo>
                <a:lnTo>
                  <a:pt x="681" y="752"/>
                </a:lnTo>
                <a:lnTo>
                  <a:pt x="615" y="827"/>
                </a:lnTo>
                <a:lnTo>
                  <a:pt x="554" y="906"/>
                </a:lnTo>
                <a:lnTo>
                  <a:pt x="497" y="988"/>
                </a:lnTo>
                <a:lnTo>
                  <a:pt x="444" y="1074"/>
                </a:lnTo>
                <a:lnTo>
                  <a:pt x="399" y="1163"/>
                </a:lnTo>
                <a:lnTo>
                  <a:pt x="357" y="1255"/>
                </a:lnTo>
                <a:lnTo>
                  <a:pt x="321" y="1351"/>
                </a:lnTo>
                <a:lnTo>
                  <a:pt x="292" y="1449"/>
                </a:lnTo>
                <a:lnTo>
                  <a:pt x="268" y="1549"/>
                </a:lnTo>
                <a:lnTo>
                  <a:pt x="251" y="1651"/>
                </a:lnTo>
                <a:lnTo>
                  <a:pt x="240" y="1756"/>
                </a:lnTo>
                <a:lnTo>
                  <a:pt x="468" y="1756"/>
                </a:lnTo>
                <a:lnTo>
                  <a:pt x="468" y="1989"/>
                </a:lnTo>
                <a:lnTo>
                  <a:pt x="240" y="1989"/>
                </a:lnTo>
                <a:lnTo>
                  <a:pt x="251" y="2094"/>
                </a:lnTo>
                <a:lnTo>
                  <a:pt x="268" y="2197"/>
                </a:lnTo>
                <a:lnTo>
                  <a:pt x="292" y="2298"/>
                </a:lnTo>
                <a:lnTo>
                  <a:pt x="321" y="2396"/>
                </a:lnTo>
                <a:lnTo>
                  <a:pt x="357" y="2490"/>
                </a:lnTo>
                <a:lnTo>
                  <a:pt x="399" y="2583"/>
                </a:lnTo>
                <a:lnTo>
                  <a:pt x="444" y="2673"/>
                </a:lnTo>
                <a:lnTo>
                  <a:pt x="497" y="2758"/>
                </a:lnTo>
                <a:lnTo>
                  <a:pt x="554" y="2840"/>
                </a:lnTo>
                <a:lnTo>
                  <a:pt x="615" y="2918"/>
                </a:lnTo>
                <a:lnTo>
                  <a:pt x="681" y="2994"/>
                </a:lnTo>
                <a:lnTo>
                  <a:pt x="752" y="3064"/>
                </a:lnTo>
                <a:lnTo>
                  <a:pt x="827" y="3130"/>
                </a:lnTo>
                <a:lnTo>
                  <a:pt x="906" y="3192"/>
                </a:lnTo>
                <a:lnTo>
                  <a:pt x="988" y="3249"/>
                </a:lnTo>
                <a:lnTo>
                  <a:pt x="1073" y="3301"/>
                </a:lnTo>
                <a:lnTo>
                  <a:pt x="1163" y="3347"/>
                </a:lnTo>
                <a:lnTo>
                  <a:pt x="1256" y="3389"/>
                </a:lnTo>
                <a:lnTo>
                  <a:pt x="1350" y="3424"/>
                </a:lnTo>
                <a:lnTo>
                  <a:pt x="1448" y="3454"/>
                </a:lnTo>
                <a:lnTo>
                  <a:pt x="1550" y="3477"/>
                </a:lnTo>
                <a:lnTo>
                  <a:pt x="1652" y="3495"/>
                </a:lnTo>
                <a:lnTo>
                  <a:pt x="1757" y="3505"/>
                </a:lnTo>
                <a:lnTo>
                  <a:pt x="1757" y="3277"/>
                </a:lnTo>
                <a:lnTo>
                  <a:pt x="1991" y="3277"/>
                </a:lnTo>
                <a:lnTo>
                  <a:pt x="1991" y="3505"/>
                </a:lnTo>
                <a:lnTo>
                  <a:pt x="2095" y="3495"/>
                </a:lnTo>
                <a:lnTo>
                  <a:pt x="2198" y="3477"/>
                </a:lnTo>
                <a:lnTo>
                  <a:pt x="2298" y="3454"/>
                </a:lnTo>
                <a:lnTo>
                  <a:pt x="2396" y="3424"/>
                </a:lnTo>
                <a:lnTo>
                  <a:pt x="2492" y="3389"/>
                </a:lnTo>
                <a:lnTo>
                  <a:pt x="2584" y="3347"/>
                </a:lnTo>
                <a:lnTo>
                  <a:pt x="2673" y="3301"/>
                </a:lnTo>
                <a:lnTo>
                  <a:pt x="2760" y="3249"/>
                </a:lnTo>
                <a:lnTo>
                  <a:pt x="2842" y="3192"/>
                </a:lnTo>
                <a:lnTo>
                  <a:pt x="2920" y="3130"/>
                </a:lnTo>
                <a:lnTo>
                  <a:pt x="2996" y="3064"/>
                </a:lnTo>
                <a:lnTo>
                  <a:pt x="3066" y="2994"/>
                </a:lnTo>
                <a:lnTo>
                  <a:pt x="3132" y="2918"/>
                </a:lnTo>
                <a:lnTo>
                  <a:pt x="3194" y="2840"/>
                </a:lnTo>
                <a:lnTo>
                  <a:pt x="3251" y="2758"/>
                </a:lnTo>
                <a:lnTo>
                  <a:pt x="3302" y="2673"/>
                </a:lnTo>
                <a:lnTo>
                  <a:pt x="3349" y="2583"/>
                </a:lnTo>
                <a:lnTo>
                  <a:pt x="3390" y="2490"/>
                </a:lnTo>
                <a:lnTo>
                  <a:pt x="3426" y="2396"/>
                </a:lnTo>
                <a:lnTo>
                  <a:pt x="3456" y="2298"/>
                </a:lnTo>
                <a:lnTo>
                  <a:pt x="3479" y="2197"/>
                </a:lnTo>
                <a:lnTo>
                  <a:pt x="3497" y="2094"/>
                </a:lnTo>
                <a:lnTo>
                  <a:pt x="3507" y="1989"/>
                </a:lnTo>
                <a:lnTo>
                  <a:pt x="3279" y="1989"/>
                </a:lnTo>
                <a:lnTo>
                  <a:pt x="3279" y="1756"/>
                </a:lnTo>
                <a:lnTo>
                  <a:pt x="3507" y="1756"/>
                </a:lnTo>
                <a:lnTo>
                  <a:pt x="3497" y="1651"/>
                </a:lnTo>
                <a:lnTo>
                  <a:pt x="3479" y="1549"/>
                </a:lnTo>
                <a:lnTo>
                  <a:pt x="3456" y="1449"/>
                </a:lnTo>
                <a:lnTo>
                  <a:pt x="3426" y="1351"/>
                </a:lnTo>
                <a:lnTo>
                  <a:pt x="3390" y="1255"/>
                </a:lnTo>
                <a:lnTo>
                  <a:pt x="3349" y="1163"/>
                </a:lnTo>
                <a:lnTo>
                  <a:pt x="3302" y="1074"/>
                </a:lnTo>
                <a:lnTo>
                  <a:pt x="3251" y="988"/>
                </a:lnTo>
                <a:lnTo>
                  <a:pt x="3194" y="906"/>
                </a:lnTo>
                <a:lnTo>
                  <a:pt x="3132" y="827"/>
                </a:lnTo>
                <a:lnTo>
                  <a:pt x="3066" y="752"/>
                </a:lnTo>
                <a:lnTo>
                  <a:pt x="2996" y="681"/>
                </a:lnTo>
                <a:lnTo>
                  <a:pt x="2920" y="615"/>
                </a:lnTo>
                <a:lnTo>
                  <a:pt x="2842" y="554"/>
                </a:lnTo>
                <a:lnTo>
                  <a:pt x="2760" y="497"/>
                </a:lnTo>
                <a:lnTo>
                  <a:pt x="2673" y="446"/>
                </a:lnTo>
                <a:lnTo>
                  <a:pt x="2584" y="399"/>
                </a:lnTo>
                <a:lnTo>
                  <a:pt x="2492" y="358"/>
                </a:lnTo>
                <a:lnTo>
                  <a:pt x="2396" y="321"/>
                </a:lnTo>
                <a:lnTo>
                  <a:pt x="2298" y="292"/>
                </a:lnTo>
                <a:lnTo>
                  <a:pt x="2198" y="269"/>
                </a:lnTo>
                <a:lnTo>
                  <a:pt x="2095" y="251"/>
                </a:lnTo>
                <a:lnTo>
                  <a:pt x="1991" y="241"/>
                </a:lnTo>
                <a:lnTo>
                  <a:pt x="1991" y="468"/>
                </a:lnTo>
                <a:lnTo>
                  <a:pt x="1757" y="468"/>
                </a:lnTo>
                <a:lnTo>
                  <a:pt x="1757" y="241"/>
                </a:lnTo>
                <a:close/>
                <a:moveTo>
                  <a:pt x="1873" y="0"/>
                </a:moveTo>
                <a:lnTo>
                  <a:pt x="1988" y="4"/>
                </a:lnTo>
                <a:lnTo>
                  <a:pt x="2100" y="14"/>
                </a:lnTo>
                <a:lnTo>
                  <a:pt x="2210" y="31"/>
                </a:lnTo>
                <a:lnTo>
                  <a:pt x="2319" y="54"/>
                </a:lnTo>
                <a:lnTo>
                  <a:pt x="2425" y="82"/>
                </a:lnTo>
                <a:lnTo>
                  <a:pt x="2527" y="118"/>
                </a:lnTo>
                <a:lnTo>
                  <a:pt x="2627" y="159"/>
                </a:lnTo>
                <a:lnTo>
                  <a:pt x="2725" y="204"/>
                </a:lnTo>
                <a:lnTo>
                  <a:pt x="2819" y="257"/>
                </a:lnTo>
                <a:lnTo>
                  <a:pt x="2910" y="314"/>
                </a:lnTo>
                <a:lnTo>
                  <a:pt x="2998" y="375"/>
                </a:lnTo>
                <a:lnTo>
                  <a:pt x="3081" y="441"/>
                </a:lnTo>
                <a:lnTo>
                  <a:pt x="3161" y="512"/>
                </a:lnTo>
                <a:lnTo>
                  <a:pt x="3236" y="587"/>
                </a:lnTo>
                <a:lnTo>
                  <a:pt x="3307" y="666"/>
                </a:lnTo>
                <a:lnTo>
                  <a:pt x="3373" y="750"/>
                </a:lnTo>
                <a:lnTo>
                  <a:pt x="3434" y="837"/>
                </a:lnTo>
                <a:lnTo>
                  <a:pt x="3491" y="928"/>
                </a:lnTo>
                <a:lnTo>
                  <a:pt x="3544" y="1022"/>
                </a:lnTo>
                <a:lnTo>
                  <a:pt x="3589" y="1120"/>
                </a:lnTo>
                <a:lnTo>
                  <a:pt x="3630" y="1220"/>
                </a:lnTo>
                <a:lnTo>
                  <a:pt x="3666" y="1322"/>
                </a:lnTo>
                <a:lnTo>
                  <a:pt x="3694" y="1428"/>
                </a:lnTo>
                <a:lnTo>
                  <a:pt x="3717" y="1536"/>
                </a:lnTo>
                <a:lnTo>
                  <a:pt x="3734" y="1647"/>
                </a:lnTo>
                <a:lnTo>
                  <a:pt x="3744" y="1758"/>
                </a:lnTo>
                <a:lnTo>
                  <a:pt x="3748" y="1873"/>
                </a:lnTo>
                <a:lnTo>
                  <a:pt x="3744" y="1987"/>
                </a:lnTo>
                <a:lnTo>
                  <a:pt x="3734" y="2099"/>
                </a:lnTo>
                <a:lnTo>
                  <a:pt x="3717" y="2209"/>
                </a:lnTo>
                <a:lnTo>
                  <a:pt x="3694" y="2317"/>
                </a:lnTo>
                <a:lnTo>
                  <a:pt x="3666" y="2423"/>
                </a:lnTo>
                <a:lnTo>
                  <a:pt x="3630" y="2526"/>
                </a:lnTo>
                <a:lnTo>
                  <a:pt x="3589" y="2626"/>
                </a:lnTo>
                <a:lnTo>
                  <a:pt x="3544" y="2724"/>
                </a:lnTo>
                <a:lnTo>
                  <a:pt x="3491" y="2818"/>
                </a:lnTo>
                <a:lnTo>
                  <a:pt x="3434" y="2908"/>
                </a:lnTo>
                <a:lnTo>
                  <a:pt x="3373" y="2996"/>
                </a:lnTo>
                <a:lnTo>
                  <a:pt x="3307" y="3079"/>
                </a:lnTo>
                <a:lnTo>
                  <a:pt x="3236" y="3159"/>
                </a:lnTo>
                <a:lnTo>
                  <a:pt x="3161" y="3234"/>
                </a:lnTo>
                <a:lnTo>
                  <a:pt x="3081" y="3304"/>
                </a:lnTo>
                <a:lnTo>
                  <a:pt x="2998" y="3372"/>
                </a:lnTo>
                <a:lnTo>
                  <a:pt x="2910" y="3433"/>
                </a:lnTo>
                <a:lnTo>
                  <a:pt x="2819" y="3489"/>
                </a:lnTo>
                <a:lnTo>
                  <a:pt x="2725" y="3541"/>
                </a:lnTo>
                <a:lnTo>
                  <a:pt x="2627" y="3587"/>
                </a:lnTo>
                <a:lnTo>
                  <a:pt x="2527" y="3628"/>
                </a:lnTo>
                <a:lnTo>
                  <a:pt x="2425" y="3663"/>
                </a:lnTo>
                <a:lnTo>
                  <a:pt x="2319" y="3692"/>
                </a:lnTo>
                <a:lnTo>
                  <a:pt x="2210" y="3714"/>
                </a:lnTo>
                <a:lnTo>
                  <a:pt x="2100" y="3731"/>
                </a:lnTo>
                <a:lnTo>
                  <a:pt x="1988" y="3742"/>
                </a:lnTo>
                <a:lnTo>
                  <a:pt x="1873" y="3745"/>
                </a:lnTo>
                <a:lnTo>
                  <a:pt x="1759" y="3742"/>
                </a:lnTo>
                <a:lnTo>
                  <a:pt x="1648" y="3731"/>
                </a:lnTo>
                <a:lnTo>
                  <a:pt x="1537" y="3714"/>
                </a:lnTo>
                <a:lnTo>
                  <a:pt x="1429" y="3692"/>
                </a:lnTo>
                <a:lnTo>
                  <a:pt x="1323" y="3663"/>
                </a:lnTo>
                <a:lnTo>
                  <a:pt x="1220" y="3628"/>
                </a:lnTo>
                <a:lnTo>
                  <a:pt x="1120" y="3587"/>
                </a:lnTo>
                <a:lnTo>
                  <a:pt x="1022" y="3541"/>
                </a:lnTo>
                <a:lnTo>
                  <a:pt x="927" y="3489"/>
                </a:lnTo>
                <a:lnTo>
                  <a:pt x="837" y="3433"/>
                </a:lnTo>
                <a:lnTo>
                  <a:pt x="750" y="3372"/>
                </a:lnTo>
                <a:lnTo>
                  <a:pt x="666" y="3304"/>
                </a:lnTo>
                <a:lnTo>
                  <a:pt x="587" y="3234"/>
                </a:lnTo>
                <a:lnTo>
                  <a:pt x="511" y="3159"/>
                </a:lnTo>
                <a:lnTo>
                  <a:pt x="441" y="3079"/>
                </a:lnTo>
                <a:lnTo>
                  <a:pt x="374" y="2996"/>
                </a:lnTo>
                <a:lnTo>
                  <a:pt x="312" y="2908"/>
                </a:lnTo>
                <a:lnTo>
                  <a:pt x="256" y="2818"/>
                </a:lnTo>
                <a:lnTo>
                  <a:pt x="204" y="2724"/>
                </a:lnTo>
                <a:lnTo>
                  <a:pt x="158" y="2626"/>
                </a:lnTo>
                <a:lnTo>
                  <a:pt x="117" y="2526"/>
                </a:lnTo>
                <a:lnTo>
                  <a:pt x="82" y="2423"/>
                </a:lnTo>
                <a:lnTo>
                  <a:pt x="53" y="2317"/>
                </a:lnTo>
                <a:lnTo>
                  <a:pt x="31" y="2209"/>
                </a:lnTo>
                <a:lnTo>
                  <a:pt x="14" y="2099"/>
                </a:lnTo>
                <a:lnTo>
                  <a:pt x="3" y="1987"/>
                </a:lnTo>
                <a:lnTo>
                  <a:pt x="0" y="1873"/>
                </a:lnTo>
                <a:lnTo>
                  <a:pt x="3" y="1758"/>
                </a:lnTo>
                <a:lnTo>
                  <a:pt x="14" y="1647"/>
                </a:lnTo>
                <a:lnTo>
                  <a:pt x="31" y="1536"/>
                </a:lnTo>
                <a:lnTo>
                  <a:pt x="53" y="1428"/>
                </a:lnTo>
                <a:lnTo>
                  <a:pt x="82" y="1322"/>
                </a:lnTo>
                <a:lnTo>
                  <a:pt x="117" y="1220"/>
                </a:lnTo>
                <a:lnTo>
                  <a:pt x="158" y="1120"/>
                </a:lnTo>
                <a:lnTo>
                  <a:pt x="204" y="1022"/>
                </a:lnTo>
                <a:lnTo>
                  <a:pt x="256" y="928"/>
                </a:lnTo>
                <a:lnTo>
                  <a:pt x="312" y="837"/>
                </a:lnTo>
                <a:lnTo>
                  <a:pt x="374" y="750"/>
                </a:lnTo>
                <a:lnTo>
                  <a:pt x="441" y="666"/>
                </a:lnTo>
                <a:lnTo>
                  <a:pt x="511" y="587"/>
                </a:lnTo>
                <a:lnTo>
                  <a:pt x="587" y="512"/>
                </a:lnTo>
                <a:lnTo>
                  <a:pt x="666" y="441"/>
                </a:lnTo>
                <a:lnTo>
                  <a:pt x="750" y="375"/>
                </a:lnTo>
                <a:lnTo>
                  <a:pt x="837" y="314"/>
                </a:lnTo>
                <a:lnTo>
                  <a:pt x="927" y="257"/>
                </a:lnTo>
                <a:lnTo>
                  <a:pt x="1022" y="204"/>
                </a:lnTo>
                <a:lnTo>
                  <a:pt x="1120" y="159"/>
                </a:lnTo>
                <a:lnTo>
                  <a:pt x="1220" y="118"/>
                </a:lnTo>
                <a:lnTo>
                  <a:pt x="1323" y="82"/>
                </a:lnTo>
                <a:lnTo>
                  <a:pt x="1429" y="54"/>
                </a:lnTo>
                <a:lnTo>
                  <a:pt x="1537" y="31"/>
                </a:lnTo>
                <a:lnTo>
                  <a:pt x="1648" y="14"/>
                </a:lnTo>
                <a:lnTo>
                  <a:pt x="1759" y="4"/>
                </a:lnTo>
                <a:lnTo>
                  <a:pt x="187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11"/>
          <p:cNvSpPr>
            <a:spLocks noEditPoints="1"/>
          </p:cNvSpPr>
          <p:nvPr/>
        </p:nvSpPr>
        <p:spPr bwMode="auto">
          <a:xfrm>
            <a:off x="3982717" y="4941573"/>
            <a:ext cx="595415" cy="640080"/>
          </a:xfrm>
          <a:custGeom>
            <a:avLst/>
            <a:gdLst>
              <a:gd name="T0" fmla="*/ 1545 w 2900"/>
              <a:gd name="T1" fmla="*/ 416 h 3308"/>
              <a:gd name="T2" fmla="*/ 1731 w 2900"/>
              <a:gd name="T3" fmla="*/ 441 h 3308"/>
              <a:gd name="T4" fmla="*/ 1908 w 2900"/>
              <a:gd name="T5" fmla="*/ 488 h 3308"/>
              <a:gd name="T6" fmla="*/ 2076 w 2900"/>
              <a:gd name="T7" fmla="*/ 555 h 3308"/>
              <a:gd name="T8" fmla="*/ 2233 w 2900"/>
              <a:gd name="T9" fmla="*/ 643 h 3308"/>
              <a:gd name="T10" fmla="*/ 2377 w 2900"/>
              <a:gd name="T11" fmla="*/ 747 h 3308"/>
              <a:gd name="T12" fmla="*/ 2507 w 2900"/>
              <a:gd name="T13" fmla="*/ 870 h 3308"/>
              <a:gd name="T14" fmla="*/ 2621 w 2900"/>
              <a:gd name="T15" fmla="*/ 1006 h 3308"/>
              <a:gd name="T16" fmla="*/ 2718 w 2900"/>
              <a:gd name="T17" fmla="*/ 1157 h 3308"/>
              <a:gd name="T18" fmla="*/ 2795 w 2900"/>
              <a:gd name="T19" fmla="*/ 1319 h 3308"/>
              <a:gd name="T20" fmla="*/ 2853 w 2900"/>
              <a:gd name="T21" fmla="*/ 1491 h 3308"/>
              <a:gd name="T22" fmla="*/ 2888 w 2900"/>
              <a:gd name="T23" fmla="*/ 1673 h 3308"/>
              <a:gd name="T24" fmla="*/ 2900 w 2900"/>
              <a:gd name="T25" fmla="*/ 1861 h 3308"/>
              <a:gd name="T26" fmla="*/ 2888 w 2900"/>
              <a:gd name="T27" fmla="*/ 2050 h 3308"/>
              <a:gd name="T28" fmla="*/ 2853 w 2900"/>
              <a:gd name="T29" fmla="*/ 2231 h 3308"/>
              <a:gd name="T30" fmla="*/ 2795 w 2900"/>
              <a:gd name="T31" fmla="*/ 2403 h 3308"/>
              <a:gd name="T32" fmla="*/ 2718 w 2900"/>
              <a:gd name="T33" fmla="*/ 2566 h 3308"/>
              <a:gd name="T34" fmla="*/ 2621 w 2900"/>
              <a:gd name="T35" fmla="*/ 2716 h 3308"/>
              <a:gd name="T36" fmla="*/ 2507 w 2900"/>
              <a:gd name="T37" fmla="*/ 2852 h 3308"/>
              <a:gd name="T38" fmla="*/ 2377 w 2900"/>
              <a:gd name="T39" fmla="*/ 2974 h 3308"/>
              <a:gd name="T40" fmla="*/ 2233 w 2900"/>
              <a:gd name="T41" fmla="*/ 3080 h 3308"/>
              <a:gd name="T42" fmla="*/ 2076 w 2900"/>
              <a:gd name="T43" fmla="*/ 3166 h 3308"/>
              <a:gd name="T44" fmla="*/ 1908 w 2900"/>
              <a:gd name="T45" fmla="*/ 3235 h 3308"/>
              <a:gd name="T46" fmla="*/ 1731 w 2900"/>
              <a:gd name="T47" fmla="*/ 3281 h 3308"/>
              <a:gd name="T48" fmla="*/ 1545 w 2900"/>
              <a:gd name="T49" fmla="*/ 3305 h 3308"/>
              <a:gd name="T50" fmla="*/ 1355 w 2900"/>
              <a:gd name="T51" fmla="*/ 3305 h 3308"/>
              <a:gd name="T52" fmla="*/ 1169 w 2900"/>
              <a:gd name="T53" fmla="*/ 3281 h 3308"/>
              <a:gd name="T54" fmla="*/ 992 w 2900"/>
              <a:gd name="T55" fmla="*/ 3235 h 3308"/>
              <a:gd name="T56" fmla="*/ 824 w 2900"/>
              <a:gd name="T57" fmla="*/ 3166 h 3308"/>
              <a:gd name="T58" fmla="*/ 667 w 2900"/>
              <a:gd name="T59" fmla="*/ 3080 h 3308"/>
              <a:gd name="T60" fmla="*/ 523 w 2900"/>
              <a:gd name="T61" fmla="*/ 2974 h 3308"/>
              <a:gd name="T62" fmla="*/ 393 w 2900"/>
              <a:gd name="T63" fmla="*/ 2852 h 3308"/>
              <a:gd name="T64" fmla="*/ 279 w 2900"/>
              <a:gd name="T65" fmla="*/ 2716 h 3308"/>
              <a:gd name="T66" fmla="*/ 183 w 2900"/>
              <a:gd name="T67" fmla="*/ 2566 h 3308"/>
              <a:gd name="T68" fmla="*/ 105 w 2900"/>
              <a:gd name="T69" fmla="*/ 2403 h 3308"/>
              <a:gd name="T70" fmla="*/ 47 w 2900"/>
              <a:gd name="T71" fmla="*/ 2231 h 3308"/>
              <a:gd name="T72" fmla="*/ 12 w 2900"/>
              <a:gd name="T73" fmla="*/ 2050 h 3308"/>
              <a:gd name="T74" fmla="*/ 0 w 2900"/>
              <a:gd name="T75" fmla="*/ 1861 h 3308"/>
              <a:gd name="T76" fmla="*/ 11 w 2900"/>
              <a:gd name="T77" fmla="*/ 1680 h 3308"/>
              <a:gd name="T78" fmla="*/ 44 w 2900"/>
              <a:gd name="T79" fmla="*/ 1505 h 3308"/>
              <a:gd name="T80" fmla="*/ 98 w 2900"/>
              <a:gd name="T81" fmla="*/ 1338 h 3308"/>
              <a:gd name="T82" fmla="*/ 169 w 2900"/>
              <a:gd name="T83" fmla="*/ 1181 h 3308"/>
              <a:gd name="T84" fmla="*/ 260 w 2900"/>
              <a:gd name="T85" fmla="*/ 1034 h 3308"/>
              <a:gd name="T86" fmla="*/ 366 w 2900"/>
              <a:gd name="T87" fmla="*/ 900 h 3308"/>
              <a:gd name="T88" fmla="*/ 1450 w 2900"/>
              <a:gd name="T89" fmla="*/ 1861 h 3308"/>
              <a:gd name="T90" fmla="*/ 1284 w 2900"/>
              <a:gd name="T91" fmla="*/ 0 h 3308"/>
              <a:gd name="T92" fmla="*/ 259 w 2900"/>
              <a:gd name="T93" fmla="*/ 424 h 3308"/>
              <a:gd name="T94" fmla="*/ 387 w 2900"/>
              <a:gd name="T95" fmla="*/ 311 h 3308"/>
              <a:gd name="T96" fmla="*/ 528 w 2900"/>
              <a:gd name="T97" fmla="*/ 212 h 3308"/>
              <a:gd name="T98" fmla="*/ 680 w 2900"/>
              <a:gd name="T99" fmla="*/ 132 h 3308"/>
              <a:gd name="T100" fmla="*/ 843 w 2900"/>
              <a:gd name="T101" fmla="*/ 68 h 3308"/>
              <a:gd name="T102" fmla="*/ 1014 w 2900"/>
              <a:gd name="T103" fmla="*/ 25 h 3308"/>
              <a:gd name="T104" fmla="*/ 1192 w 2900"/>
              <a:gd name="T105" fmla="*/ 3 h 3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900" h="3308">
                <a:moveTo>
                  <a:pt x="1450" y="413"/>
                </a:moveTo>
                <a:lnTo>
                  <a:pt x="1545" y="416"/>
                </a:lnTo>
                <a:lnTo>
                  <a:pt x="1639" y="425"/>
                </a:lnTo>
                <a:lnTo>
                  <a:pt x="1731" y="441"/>
                </a:lnTo>
                <a:lnTo>
                  <a:pt x="1820" y="462"/>
                </a:lnTo>
                <a:lnTo>
                  <a:pt x="1908" y="488"/>
                </a:lnTo>
                <a:lnTo>
                  <a:pt x="1994" y="519"/>
                </a:lnTo>
                <a:lnTo>
                  <a:pt x="2076" y="555"/>
                </a:lnTo>
                <a:lnTo>
                  <a:pt x="2156" y="596"/>
                </a:lnTo>
                <a:lnTo>
                  <a:pt x="2233" y="643"/>
                </a:lnTo>
                <a:lnTo>
                  <a:pt x="2306" y="693"/>
                </a:lnTo>
                <a:lnTo>
                  <a:pt x="2377" y="747"/>
                </a:lnTo>
                <a:lnTo>
                  <a:pt x="2443" y="807"/>
                </a:lnTo>
                <a:lnTo>
                  <a:pt x="2507" y="870"/>
                </a:lnTo>
                <a:lnTo>
                  <a:pt x="2565" y="936"/>
                </a:lnTo>
                <a:lnTo>
                  <a:pt x="2621" y="1006"/>
                </a:lnTo>
                <a:lnTo>
                  <a:pt x="2671" y="1080"/>
                </a:lnTo>
                <a:lnTo>
                  <a:pt x="2718" y="1157"/>
                </a:lnTo>
                <a:lnTo>
                  <a:pt x="2759" y="1236"/>
                </a:lnTo>
                <a:lnTo>
                  <a:pt x="2795" y="1319"/>
                </a:lnTo>
                <a:lnTo>
                  <a:pt x="2826" y="1403"/>
                </a:lnTo>
                <a:lnTo>
                  <a:pt x="2853" y="1491"/>
                </a:lnTo>
                <a:lnTo>
                  <a:pt x="2873" y="1580"/>
                </a:lnTo>
                <a:lnTo>
                  <a:pt x="2888" y="1673"/>
                </a:lnTo>
                <a:lnTo>
                  <a:pt x="2897" y="1766"/>
                </a:lnTo>
                <a:lnTo>
                  <a:pt x="2900" y="1861"/>
                </a:lnTo>
                <a:lnTo>
                  <a:pt x="2897" y="1956"/>
                </a:lnTo>
                <a:lnTo>
                  <a:pt x="2888" y="2050"/>
                </a:lnTo>
                <a:lnTo>
                  <a:pt x="2873" y="2141"/>
                </a:lnTo>
                <a:lnTo>
                  <a:pt x="2853" y="2231"/>
                </a:lnTo>
                <a:lnTo>
                  <a:pt x="2826" y="2318"/>
                </a:lnTo>
                <a:lnTo>
                  <a:pt x="2795" y="2403"/>
                </a:lnTo>
                <a:lnTo>
                  <a:pt x="2759" y="2485"/>
                </a:lnTo>
                <a:lnTo>
                  <a:pt x="2718" y="2566"/>
                </a:lnTo>
                <a:lnTo>
                  <a:pt x="2671" y="2642"/>
                </a:lnTo>
                <a:lnTo>
                  <a:pt x="2621" y="2716"/>
                </a:lnTo>
                <a:lnTo>
                  <a:pt x="2565" y="2786"/>
                </a:lnTo>
                <a:lnTo>
                  <a:pt x="2507" y="2852"/>
                </a:lnTo>
                <a:lnTo>
                  <a:pt x="2443" y="2915"/>
                </a:lnTo>
                <a:lnTo>
                  <a:pt x="2377" y="2974"/>
                </a:lnTo>
                <a:lnTo>
                  <a:pt x="2306" y="3028"/>
                </a:lnTo>
                <a:lnTo>
                  <a:pt x="2233" y="3080"/>
                </a:lnTo>
                <a:lnTo>
                  <a:pt x="2156" y="3125"/>
                </a:lnTo>
                <a:lnTo>
                  <a:pt x="2076" y="3166"/>
                </a:lnTo>
                <a:lnTo>
                  <a:pt x="1994" y="3202"/>
                </a:lnTo>
                <a:lnTo>
                  <a:pt x="1908" y="3235"/>
                </a:lnTo>
                <a:lnTo>
                  <a:pt x="1820" y="3261"/>
                </a:lnTo>
                <a:lnTo>
                  <a:pt x="1731" y="3281"/>
                </a:lnTo>
                <a:lnTo>
                  <a:pt x="1639" y="3296"/>
                </a:lnTo>
                <a:lnTo>
                  <a:pt x="1545" y="3305"/>
                </a:lnTo>
                <a:lnTo>
                  <a:pt x="1450" y="3308"/>
                </a:lnTo>
                <a:lnTo>
                  <a:pt x="1355" y="3305"/>
                </a:lnTo>
                <a:lnTo>
                  <a:pt x="1261" y="3296"/>
                </a:lnTo>
                <a:lnTo>
                  <a:pt x="1169" y="3281"/>
                </a:lnTo>
                <a:lnTo>
                  <a:pt x="1080" y="3261"/>
                </a:lnTo>
                <a:lnTo>
                  <a:pt x="992" y="3235"/>
                </a:lnTo>
                <a:lnTo>
                  <a:pt x="906" y="3202"/>
                </a:lnTo>
                <a:lnTo>
                  <a:pt x="824" y="3166"/>
                </a:lnTo>
                <a:lnTo>
                  <a:pt x="744" y="3125"/>
                </a:lnTo>
                <a:lnTo>
                  <a:pt x="667" y="3080"/>
                </a:lnTo>
                <a:lnTo>
                  <a:pt x="594" y="3028"/>
                </a:lnTo>
                <a:lnTo>
                  <a:pt x="523" y="2974"/>
                </a:lnTo>
                <a:lnTo>
                  <a:pt x="457" y="2915"/>
                </a:lnTo>
                <a:lnTo>
                  <a:pt x="393" y="2852"/>
                </a:lnTo>
                <a:lnTo>
                  <a:pt x="335" y="2786"/>
                </a:lnTo>
                <a:lnTo>
                  <a:pt x="279" y="2716"/>
                </a:lnTo>
                <a:lnTo>
                  <a:pt x="229" y="2642"/>
                </a:lnTo>
                <a:lnTo>
                  <a:pt x="183" y="2566"/>
                </a:lnTo>
                <a:lnTo>
                  <a:pt x="141" y="2485"/>
                </a:lnTo>
                <a:lnTo>
                  <a:pt x="105" y="2403"/>
                </a:lnTo>
                <a:lnTo>
                  <a:pt x="74" y="2318"/>
                </a:lnTo>
                <a:lnTo>
                  <a:pt x="47" y="2231"/>
                </a:lnTo>
                <a:lnTo>
                  <a:pt x="27" y="2141"/>
                </a:lnTo>
                <a:lnTo>
                  <a:pt x="12" y="2050"/>
                </a:lnTo>
                <a:lnTo>
                  <a:pt x="3" y="1956"/>
                </a:lnTo>
                <a:lnTo>
                  <a:pt x="0" y="1861"/>
                </a:lnTo>
                <a:lnTo>
                  <a:pt x="3" y="1769"/>
                </a:lnTo>
                <a:lnTo>
                  <a:pt x="11" y="1680"/>
                </a:lnTo>
                <a:lnTo>
                  <a:pt x="25" y="1591"/>
                </a:lnTo>
                <a:lnTo>
                  <a:pt x="44" y="1505"/>
                </a:lnTo>
                <a:lnTo>
                  <a:pt x="69" y="1420"/>
                </a:lnTo>
                <a:lnTo>
                  <a:pt x="98" y="1338"/>
                </a:lnTo>
                <a:lnTo>
                  <a:pt x="131" y="1258"/>
                </a:lnTo>
                <a:lnTo>
                  <a:pt x="169" y="1181"/>
                </a:lnTo>
                <a:lnTo>
                  <a:pt x="213" y="1106"/>
                </a:lnTo>
                <a:lnTo>
                  <a:pt x="260" y="1034"/>
                </a:lnTo>
                <a:lnTo>
                  <a:pt x="310" y="966"/>
                </a:lnTo>
                <a:lnTo>
                  <a:pt x="366" y="900"/>
                </a:lnTo>
                <a:lnTo>
                  <a:pt x="424" y="838"/>
                </a:lnTo>
                <a:lnTo>
                  <a:pt x="1450" y="1861"/>
                </a:lnTo>
                <a:lnTo>
                  <a:pt x="1450" y="413"/>
                </a:lnTo>
                <a:close/>
                <a:moveTo>
                  <a:pt x="1284" y="0"/>
                </a:moveTo>
                <a:lnTo>
                  <a:pt x="1284" y="1447"/>
                </a:lnTo>
                <a:lnTo>
                  <a:pt x="259" y="424"/>
                </a:lnTo>
                <a:lnTo>
                  <a:pt x="322" y="365"/>
                </a:lnTo>
                <a:lnTo>
                  <a:pt x="387" y="311"/>
                </a:lnTo>
                <a:lnTo>
                  <a:pt x="456" y="260"/>
                </a:lnTo>
                <a:lnTo>
                  <a:pt x="528" y="212"/>
                </a:lnTo>
                <a:lnTo>
                  <a:pt x="603" y="170"/>
                </a:lnTo>
                <a:lnTo>
                  <a:pt x="680" y="132"/>
                </a:lnTo>
                <a:lnTo>
                  <a:pt x="760" y="98"/>
                </a:lnTo>
                <a:lnTo>
                  <a:pt x="843" y="68"/>
                </a:lnTo>
                <a:lnTo>
                  <a:pt x="927" y="44"/>
                </a:lnTo>
                <a:lnTo>
                  <a:pt x="1014" y="25"/>
                </a:lnTo>
                <a:lnTo>
                  <a:pt x="1103" y="11"/>
                </a:lnTo>
                <a:lnTo>
                  <a:pt x="1192" y="3"/>
                </a:lnTo>
                <a:lnTo>
                  <a:pt x="128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16"/>
          <p:cNvSpPr>
            <a:spLocks noEditPoints="1"/>
          </p:cNvSpPr>
          <p:nvPr/>
        </p:nvSpPr>
        <p:spPr bwMode="auto">
          <a:xfrm>
            <a:off x="6195701" y="3833658"/>
            <a:ext cx="515280" cy="609776"/>
          </a:xfrm>
          <a:custGeom>
            <a:avLst/>
            <a:gdLst>
              <a:gd name="T0" fmla="*/ 492 w 2666"/>
              <a:gd name="T1" fmla="*/ 681 h 3557"/>
              <a:gd name="T2" fmla="*/ 503 w 2666"/>
              <a:gd name="T3" fmla="*/ 1004 h 3557"/>
              <a:gd name="T4" fmla="*/ 631 w 2666"/>
              <a:gd name="T5" fmla="*/ 1299 h 3557"/>
              <a:gd name="T6" fmla="*/ 869 w 2666"/>
              <a:gd name="T7" fmla="*/ 1531 h 3557"/>
              <a:gd name="T8" fmla="*/ 1110 w 2666"/>
              <a:gd name="T9" fmla="*/ 1922 h 3557"/>
              <a:gd name="T10" fmla="*/ 814 w 2666"/>
              <a:gd name="T11" fmla="*/ 2067 h 3557"/>
              <a:gd name="T12" fmla="*/ 597 w 2666"/>
              <a:gd name="T13" fmla="*/ 2314 h 3557"/>
              <a:gd name="T14" fmla="*/ 491 w 2666"/>
              <a:gd name="T15" fmla="*/ 2618 h 3557"/>
              <a:gd name="T16" fmla="*/ 505 w 2666"/>
              <a:gd name="T17" fmla="*/ 2942 h 3557"/>
              <a:gd name="T18" fmla="*/ 783 w 2666"/>
              <a:gd name="T19" fmla="*/ 3062 h 3557"/>
              <a:gd name="T20" fmla="*/ 813 w 2666"/>
              <a:gd name="T21" fmla="*/ 2808 h 3557"/>
              <a:gd name="T22" fmla="*/ 959 w 2666"/>
              <a:gd name="T23" fmla="*/ 2591 h 3557"/>
              <a:gd name="T24" fmla="*/ 1174 w 2666"/>
              <a:gd name="T25" fmla="*/ 2469 h 3557"/>
              <a:gd name="T26" fmla="*/ 1056 w 2666"/>
              <a:gd name="T27" fmla="*/ 1504 h 3557"/>
              <a:gd name="T28" fmla="*/ 810 w 2666"/>
              <a:gd name="T29" fmla="*/ 1346 h 3557"/>
              <a:gd name="T30" fmla="*/ 646 w 2666"/>
              <a:gd name="T31" fmla="*/ 1112 h 3557"/>
              <a:gd name="T32" fmla="*/ 1896 w 2666"/>
              <a:gd name="T33" fmla="*/ 1304 h 3557"/>
              <a:gd name="T34" fmla="*/ 1662 w 2666"/>
              <a:gd name="T35" fmla="*/ 1481 h 3557"/>
              <a:gd name="T36" fmla="*/ 1444 w 2666"/>
              <a:gd name="T37" fmla="*/ 2458 h 3557"/>
              <a:gd name="T38" fmla="*/ 1667 w 2666"/>
              <a:gd name="T39" fmla="*/ 2558 h 3557"/>
              <a:gd name="T40" fmla="*/ 1832 w 2666"/>
              <a:gd name="T41" fmla="*/ 2760 h 3557"/>
              <a:gd name="T42" fmla="*/ 1886 w 2666"/>
              <a:gd name="T43" fmla="*/ 3010 h 3557"/>
              <a:gd name="T44" fmla="*/ 2142 w 2666"/>
              <a:gd name="T45" fmla="*/ 3007 h 3557"/>
              <a:gd name="T46" fmla="*/ 2182 w 2666"/>
              <a:gd name="T47" fmla="*/ 2682 h 3557"/>
              <a:gd name="T48" fmla="*/ 2099 w 2666"/>
              <a:gd name="T49" fmla="*/ 2371 h 3557"/>
              <a:gd name="T50" fmla="*/ 1903 w 2666"/>
              <a:gd name="T51" fmla="*/ 2110 h 3557"/>
              <a:gd name="T52" fmla="*/ 1617 w 2666"/>
              <a:gd name="T53" fmla="*/ 1942 h 3557"/>
              <a:gd name="T54" fmla="*/ 1738 w 2666"/>
              <a:gd name="T55" fmla="*/ 1564 h 3557"/>
              <a:gd name="T56" fmla="*/ 1994 w 2666"/>
              <a:gd name="T57" fmla="*/ 1351 h 3557"/>
              <a:gd name="T58" fmla="*/ 2147 w 2666"/>
              <a:gd name="T59" fmla="*/ 1066 h 3557"/>
              <a:gd name="T60" fmla="*/ 2181 w 2666"/>
              <a:gd name="T61" fmla="*/ 745 h 3557"/>
              <a:gd name="T62" fmla="*/ 2101 w 2666"/>
              <a:gd name="T63" fmla="*/ 445 h 3557"/>
              <a:gd name="T64" fmla="*/ 2444 w 2666"/>
              <a:gd name="T65" fmla="*/ 223 h 3557"/>
              <a:gd name="T66" fmla="*/ 2393 w 2666"/>
              <a:gd name="T67" fmla="*/ 669 h 3557"/>
              <a:gd name="T68" fmla="*/ 2380 w 2666"/>
              <a:gd name="T69" fmla="*/ 1041 h 3557"/>
              <a:gd name="T70" fmla="*/ 2242 w 2666"/>
              <a:gd name="T71" fmla="*/ 1386 h 3557"/>
              <a:gd name="T72" fmla="*/ 1987 w 2666"/>
              <a:gd name="T73" fmla="*/ 1668 h 3557"/>
              <a:gd name="T74" fmla="*/ 1851 w 2666"/>
              <a:gd name="T75" fmla="*/ 1803 h 3557"/>
              <a:gd name="T76" fmla="*/ 2102 w 2666"/>
              <a:gd name="T77" fmla="*/ 1994 h 3557"/>
              <a:gd name="T78" fmla="*/ 2312 w 2666"/>
              <a:gd name="T79" fmla="*/ 2304 h 3557"/>
              <a:gd name="T80" fmla="*/ 2402 w 2666"/>
              <a:gd name="T81" fmla="*/ 2664 h 3557"/>
              <a:gd name="T82" fmla="*/ 2362 w 2666"/>
              <a:gd name="T83" fmla="*/ 3039 h 3557"/>
              <a:gd name="T84" fmla="*/ 2666 w 2666"/>
              <a:gd name="T85" fmla="*/ 3557 h 3557"/>
              <a:gd name="T86" fmla="*/ 328 w 2666"/>
              <a:gd name="T87" fmla="*/ 3113 h 3557"/>
              <a:gd name="T88" fmla="*/ 262 w 2666"/>
              <a:gd name="T89" fmla="*/ 2740 h 3557"/>
              <a:gd name="T90" fmla="*/ 325 w 2666"/>
              <a:gd name="T91" fmla="*/ 2373 h 3557"/>
              <a:gd name="T92" fmla="*/ 511 w 2666"/>
              <a:gd name="T93" fmla="*/ 2050 h 3557"/>
              <a:gd name="T94" fmla="*/ 769 w 2666"/>
              <a:gd name="T95" fmla="*/ 1829 h 3557"/>
              <a:gd name="T96" fmla="*/ 722 w 2666"/>
              <a:gd name="T97" fmla="*/ 1699 h 3557"/>
              <a:gd name="T98" fmla="*/ 465 w 2666"/>
              <a:gd name="T99" fmla="*/ 1448 h 3557"/>
              <a:gd name="T100" fmla="*/ 303 w 2666"/>
              <a:gd name="T101" fmla="*/ 1113 h 3557"/>
              <a:gd name="T102" fmla="*/ 264 w 2666"/>
              <a:gd name="T103" fmla="*/ 743 h 3557"/>
              <a:gd name="T104" fmla="*/ 222 w 2666"/>
              <a:gd name="T105" fmla="*/ 445 h 3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6" h="3557">
                <a:moveTo>
                  <a:pt x="564" y="445"/>
                </a:moveTo>
                <a:lnTo>
                  <a:pt x="547" y="488"/>
                </a:lnTo>
                <a:lnTo>
                  <a:pt x="523" y="551"/>
                </a:lnTo>
                <a:lnTo>
                  <a:pt x="505" y="616"/>
                </a:lnTo>
                <a:lnTo>
                  <a:pt x="492" y="681"/>
                </a:lnTo>
                <a:lnTo>
                  <a:pt x="484" y="745"/>
                </a:lnTo>
                <a:lnTo>
                  <a:pt x="481" y="810"/>
                </a:lnTo>
                <a:lnTo>
                  <a:pt x="483" y="875"/>
                </a:lnTo>
                <a:lnTo>
                  <a:pt x="491" y="940"/>
                </a:lnTo>
                <a:lnTo>
                  <a:pt x="503" y="1004"/>
                </a:lnTo>
                <a:lnTo>
                  <a:pt x="519" y="1066"/>
                </a:lnTo>
                <a:lnTo>
                  <a:pt x="540" y="1127"/>
                </a:lnTo>
                <a:lnTo>
                  <a:pt x="566" y="1187"/>
                </a:lnTo>
                <a:lnTo>
                  <a:pt x="597" y="1244"/>
                </a:lnTo>
                <a:lnTo>
                  <a:pt x="631" y="1299"/>
                </a:lnTo>
                <a:lnTo>
                  <a:pt x="670" y="1351"/>
                </a:lnTo>
                <a:lnTo>
                  <a:pt x="714" y="1402"/>
                </a:lnTo>
                <a:lnTo>
                  <a:pt x="762" y="1448"/>
                </a:lnTo>
                <a:lnTo>
                  <a:pt x="814" y="1492"/>
                </a:lnTo>
                <a:lnTo>
                  <a:pt x="869" y="1531"/>
                </a:lnTo>
                <a:lnTo>
                  <a:pt x="927" y="1564"/>
                </a:lnTo>
                <a:lnTo>
                  <a:pt x="987" y="1592"/>
                </a:lnTo>
                <a:lnTo>
                  <a:pt x="1047" y="1616"/>
                </a:lnTo>
                <a:lnTo>
                  <a:pt x="1110" y="1636"/>
                </a:lnTo>
                <a:lnTo>
                  <a:pt x="1110" y="1922"/>
                </a:lnTo>
                <a:lnTo>
                  <a:pt x="1047" y="1942"/>
                </a:lnTo>
                <a:lnTo>
                  <a:pt x="987" y="1965"/>
                </a:lnTo>
                <a:lnTo>
                  <a:pt x="926" y="1994"/>
                </a:lnTo>
                <a:lnTo>
                  <a:pt x="869" y="2028"/>
                </a:lnTo>
                <a:lnTo>
                  <a:pt x="814" y="2067"/>
                </a:lnTo>
                <a:lnTo>
                  <a:pt x="762" y="2110"/>
                </a:lnTo>
                <a:lnTo>
                  <a:pt x="714" y="2157"/>
                </a:lnTo>
                <a:lnTo>
                  <a:pt x="670" y="2207"/>
                </a:lnTo>
                <a:lnTo>
                  <a:pt x="631" y="2258"/>
                </a:lnTo>
                <a:lnTo>
                  <a:pt x="597" y="2314"/>
                </a:lnTo>
                <a:lnTo>
                  <a:pt x="566" y="2371"/>
                </a:lnTo>
                <a:lnTo>
                  <a:pt x="540" y="2430"/>
                </a:lnTo>
                <a:lnTo>
                  <a:pt x="519" y="2492"/>
                </a:lnTo>
                <a:lnTo>
                  <a:pt x="503" y="2555"/>
                </a:lnTo>
                <a:lnTo>
                  <a:pt x="491" y="2618"/>
                </a:lnTo>
                <a:lnTo>
                  <a:pt x="483" y="2682"/>
                </a:lnTo>
                <a:lnTo>
                  <a:pt x="481" y="2747"/>
                </a:lnTo>
                <a:lnTo>
                  <a:pt x="484" y="2812"/>
                </a:lnTo>
                <a:lnTo>
                  <a:pt x="492" y="2877"/>
                </a:lnTo>
                <a:lnTo>
                  <a:pt x="505" y="2942"/>
                </a:lnTo>
                <a:lnTo>
                  <a:pt x="523" y="3007"/>
                </a:lnTo>
                <a:lnTo>
                  <a:pt x="547" y="3070"/>
                </a:lnTo>
                <a:lnTo>
                  <a:pt x="564" y="3113"/>
                </a:lnTo>
                <a:lnTo>
                  <a:pt x="790" y="3113"/>
                </a:lnTo>
                <a:lnTo>
                  <a:pt x="783" y="3062"/>
                </a:lnTo>
                <a:lnTo>
                  <a:pt x="779" y="3010"/>
                </a:lnTo>
                <a:lnTo>
                  <a:pt x="780" y="2958"/>
                </a:lnTo>
                <a:lnTo>
                  <a:pt x="787" y="2907"/>
                </a:lnTo>
                <a:lnTo>
                  <a:pt x="798" y="2858"/>
                </a:lnTo>
                <a:lnTo>
                  <a:pt x="813" y="2808"/>
                </a:lnTo>
                <a:lnTo>
                  <a:pt x="832" y="2760"/>
                </a:lnTo>
                <a:lnTo>
                  <a:pt x="857" y="2714"/>
                </a:lnTo>
                <a:lnTo>
                  <a:pt x="886" y="2671"/>
                </a:lnTo>
                <a:lnTo>
                  <a:pt x="921" y="2629"/>
                </a:lnTo>
                <a:lnTo>
                  <a:pt x="959" y="2591"/>
                </a:lnTo>
                <a:lnTo>
                  <a:pt x="999" y="2558"/>
                </a:lnTo>
                <a:lnTo>
                  <a:pt x="1040" y="2530"/>
                </a:lnTo>
                <a:lnTo>
                  <a:pt x="1083" y="2505"/>
                </a:lnTo>
                <a:lnTo>
                  <a:pt x="1128" y="2486"/>
                </a:lnTo>
                <a:lnTo>
                  <a:pt x="1174" y="2469"/>
                </a:lnTo>
                <a:lnTo>
                  <a:pt x="1221" y="2458"/>
                </a:lnTo>
                <a:lnTo>
                  <a:pt x="1221" y="1547"/>
                </a:lnTo>
                <a:lnTo>
                  <a:pt x="1165" y="1537"/>
                </a:lnTo>
                <a:lnTo>
                  <a:pt x="1110" y="1522"/>
                </a:lnTo>
                <a:lnTo>
                  <a:pt x="1056" y="1504"/>
                </a:lnTo>
                <a:lnTo>
                  <a:pt x="1003" y="1481"/>
                </a:lnTo>
                <a:lnTo>
                  <a:pt x="951" y="1453"/>
                </a:lnTo>
                <a:lnTo>
                  <a:pt x="901" y="1421"/>
                </a:lnTo>
                <a:lnTo>
                  <a:pt x="854" y="1385"/>
                </a:lnTo>
                <a:lnTo>
                  <a:pt x="810" y="1346"/>
                </a:lnTo>
                <a:lnTo>
                  <a:pt x="770" y="1304"/>
                </a:lnTo>
                <a:lnTo>
                  <a:pt x="733" y="1259"/>
                </a:lnTo>
                <a:lnTo>
                  <a:pt x="700" y="1212"/>
                </a:lnTo>
                <a:lnTo>
                  <a:pt x="672" y="1163"/>
                </a:lnTo>
                <a:lnTo>
                  <a:pt x="646" y="1112"/>
                </a:lnTo>
                <a:lnTo>
                  <a:pt x="2019" y="1112"/>
                </a:lnTo>
                <a:lnTo>
                  <a:pt x="1993" y="1163"/>
                </a:lnTo>
                <a:lnTo>
                  <a:pt x="1965" y="1212"/>
                </a:lnTo>
                <a:lnTo>
                  <a:pt x="1933" y="1259"/>
                </a:lnTo>
                <a:lnTo>
                  <a:pt x="1896" y="1304"/>
                </a:lnTo>
                <a:lnTo>
                  <a:pt x="1856" y="1346"/>
                </a:lnTo>
                <a:lnTo>
                  <a:pt x="1812" y="1385"/>
                </a:lnTo>
                <a:lnTo>
                  <a:pt x="1764" y="1421"/>
                </a:lnTo>
                <a:lnTo>
                  <a:pt x="1714" y="1453"/>
                </a:lnTo>
                <a:lnTo>
                  <a:pt x="1662" y="1481"/>
                </a:lnTo>
                <a:lnTo>
                  <a:pt x="1609" y="1504"/>
                </a:lnTo>
                <a:lnTo>
                  <a:pt x="1555" y="1522"/>
                </a:lnTo>
                <a:lnTo>
                  <a:pt x="1499" y="1537"/>
                </a:lnTo>
                <a:lnTo>
                  <a:pt x="1444" y="1547"/>
                </a:lnTo>
                <a:lnTo>
                  <a:pt x="1444" y="2458"/>
                </a:lnTo>
                <a:lnTo>
                  <a:pt x="1491" y="2469"/>
                </a:lnTo>
                <a:lnTo>
                  <a:pt x="1537" y="2486"/>
                </a:lnTo>
                <a:lnTo>
                  <a:pt x="1582" y="2505"/>
                </a:lnTo>
                <a:lnTo>
                  <a:pt x="1626" y="2530"/>
                </a:lnTo>
                <a:lnTo>
                  <a:pt x="1667" y="2558"/>
                </a:lnTo>
                <a:lnTo>
                  <a:pt x="1707" y="2591"/>
                </a:lnTo>
                <a:lnTo>
                  <a:pt x="1745" y="2629"/>
                </a:lnTo>
                <a:lnTo>
                  <a:pt x="1779" y="2671"/>
                </a:lnTo>
                <a:lnTo>
                  <a:pt x="1808" y="2714"/>
                </a:lnTo>
                <a:lnTo>
                  <a:pt x="1832" y="2760"/>
                </a:lnTo>
                <a:lnTo>
                  <a:pt x="1853" y="2808"/>
                </a:lnTo>
                <a:lnTo>
                  <a:pt x="1868" y="2858"/>
                </a:lnTo>
                <a:lnTo>
                  <a:pt x="1879" y="2907"/>
                </a:lnTo>
                <a:lnTo>
                  <a:pt x="1885" y="2958"/>
                </a:lnTo>
                <a:lnTo>
                  <a:pt x="1886" y="3010"/>
                </a:lnTo>
                <a:lnTo>
                  <a:pt x="1883" y="3062"/>
                </a:lnTo>
                <a:lnTo>
                  <a:pt x="1875" y="3113"/>
                </a:lnTo>
                <a:lnTo>
                  <a:pt x="2101" y="3113"/>
                </a:lnTo>
                <a:lnTo>
                  <a:pt x="2119" y="3070"/>
                </a:lnTo>
                <a:lnTo>
                  <a:pt x="2142" y="3007"/>
                </a:lnTo>
                <a:lnTo>
                  <a:pt x="2161" y="2942"/>
                </a:lnTo>
                <a:lnTo>
                  <a:pt x="2174" y="2877"/>
                </a:lnTo>
                <a:lnTo>
                  <a:pt x="2181" y="2812"/>
                </a:lnTo>
                <a:lnTo>
                  <a:pt x="2185" y="2747"/>
                </a:lnTo>
                <a:lnTo>
                  <a:pt x="2182" y="2682"/>
                </a:lnTo>
                <a:lnTo>
                  <a:pt x="2175" y="2618"/>
                </a:lnTo>
                <a:lnTo>
                  <a:pt x="2163" y="2555"/>
                </a:lnTo>
                <a:lnTo>
                  <a:pt x="2147" y="2492"/>
                </a:lnTo>
                <a:lnTo>
                  <a:pt x="2125" y="2430"/>
                </a:lnTo>
                <a:lnTo>
                  <a:pt x="2099" y="2371"/>
                </a:lnTo>
                <a:lnTo>
                  <a:pt x="2069" y="2314"/>
                </a:lnTo>
                <a:lnTo>
                  <a:pt x="2034" y="2258"/>
                </a:lnTo>
                <a:lnTo>
                  <a:pt x="1994" y="2207"/>
                </a:lnTo>
                <a:lnTo>
                  <a:pt x="1951" y="2157"/>
                </a:lnTo>
                <a:lnTo>
                  <a:pt x="1903" y="2110"/>
                </a:lnTo>
                <a:lnTo>
                  <a:pt x="1852" y="2067"/>
                </a:lnTo>
                <a:lnTo>
                  <a:pt x="1796" y="2028"/>
                </a:lnTo>
                <a:lnTo>
                  <a:pt x="1738" y="1994"/>
                </a:lnTo>
                <a:lnTo>
                  <a:pt x="1679" y="1965"/>
                </a:lnTo>
                <a:lnTo>
                  <a:pt x="1617" y="1942"/>
                </a:lnTo>
                <a:lnTo>
                  <a:pt x="1554" y="1922"/>
                </a:lnTo>
                <a:lnTo>
                  <a:pt x="1554" y="1636"/>
                </a:lnTo>
                <a:lnTo>
                  <a:pt x="1617" y="1616"/>
                </a:lnTo>
                <a:lnTo>
                  <a:pt x="1679" y="1592"/>
                </a:lnTo>
                <a:lnTo>
                  <a:pt x="1738" y="1564"/>
                </a:lnTo>
                <a:lnTo>
                  <a:pt x="1796" y="1531"/>
                </a:lnTo>
                <a:lnTo>
                  <a:pt x="1852" y="1492"/>
                </a:lnTo>
                <a:lnTo>
                  <a:pt x="1903" y="1448"/>
                </a:lnTo>
                <a:lnTo>
                  <a:pt x="1951" y="1402"/>
                </a:lnTo>
                <a:lnTo>
                  <a:pt x="1994" y="1351"/>
                </a:lnTo>
                <a:lnTo>
                  <a:pt x="2034" y="1299"/>
                </a:lnTo>
                <a:lnTo>
                  <a:pt x="2069" y="1244"/>
                </a:lnTo>
                <a:lnTo>
                  <a:pt x="2099" y="1187"/>
                </a:lnTo>
                <a:lnTo>
                  <a:pt x="2125" y="1127"/>
                </a:lnTo>
                <a:lnTo>
                  <a:pt x="2147" y="1066"/>
                </a:lnTo>
                <a:lnTo>
                  <a:pt x="2163" y="1004"/>
                </a:lnTo>
                <a:lnTo>
                  <a:pt x="2175" y="940"/>
                </a:lnTo>
                <a:lnTo>
                  <a:pt x="2182" y="875"/>
                </a:lnTo>
                <a:lnTo>
                  <a:pt x="2185" y="810"/>
                </a:lnTo>
                <a:lnTo>
                  <a:pt x="2181" y="745"/>
                </a:lnTo>
                <a:lnTo>
                  <a:pt x="2174" y="681"/>
                </a:lnTo>
                <a:lnTo>
                  <a:pt x="2161" y="616"/>
                </a:lnTo>
                <a:lnTo>
                  <a:pt x="2142" y="551"/>
                </a:lnTo>
                <a:lnTo>
                  <a:pt x="2119" y="488"/>
                </a:lnTo>
                <a:lnTo>
                  <a:pt x="2101" y="445"/>
                </a:lnTo>
                <a:lnTo>
                  <a:pt x="564" y="445"/>
                </a:lnTo>
                <a:close/>
                <a:moveTo>
                  <a:pt x="0" y="0"/>
                </a:moveTo>
                <a:lnTo>
                  <a:pt x="2666" y="0"/>
                </a:lnTo>
                <a:lnTo>
                  <a:pt x="2666" y="223"/>
                </a:lnTo>
                <a:lnTo>
                  <a:pt x="2444" y="223"/>
                </a:lnTo>
                <a:lnTo>
                  <a:pt x="2444" y="445"/>
                </a:lnTo>
                <a:lnTo>
                  <a:pt x="2338" y="445"/>
                </a:lnTo>
                <a:lnTo>
                  <a:pt x="2362" y="518"/>
                </a:lnTo>
                <a:lnTo>
                  <a:pt x="2380" y="593"/>
                </a:lnTo>
                <a:lnTo>
                  <a:pt x="2393" y="669"/>
                </a:lnTo>
                <a:lnTo>
                  <a:pt x="2402" y="743"/>
                </a:lnTo>
                <a:lnTo>
                  <a:pt x="2404" y="819"/>
                </a:lnTo>
                <a:lnTo>
                  <a:pt x="2402" y="894"/>
                </a:lnTo>
                <a:lnTo>
                  <a:pt x="2393" y="967"/>
                </a:lnTo>
                <a:lnTo>
                  <a:pt x="2380" y="1041"/>
                </a:lnTo>
                <a:lnTo>
                  <a:pt x="2363" y="1113"/>
                </a:lnTo>
                <a:lnTo>
                  <a:pt x="2340" y="1185"/>
                </a:lnTo>
                <a:lnTo>
                  <a:pt x="2312" y="1254"/>
                </a:lnTo>
                <a:lnTo>
                  <a:pt x="2280" y="1321"/>
                </a:lnTo>
                <a:lnTo>
                  <a:pt x="2242" y="1386"/>
                </a:lnTo>
                <a:lnTo>
                  <a:pt x="2201" y="1448"/>
                </a:lnTo>
                <a:lnTo>
                  <a:pt x="2153" y="1508"/>
                </a:lnTo>
                <a:lnTo>
                  <a:pt x="2102" y="1564"/>
                </a:lnTo>
                <a:lnTo>
                  <a:pt x="2047" y="1618"/>
                </a:lnTo>
                <a:lnTo>
                  <a:pt x="1987" y="1668"/>
                </a:lnTo>
                <a:lnTo>
                  <a:pt x="1942" y="1699"/>
                </a:lnTo>
                <a:lnTo>
                  <a:pt x="1897" y="1729"/>
                </a:lnTo>
                <a:lnTo>
                  <a:pt x="1851" y="1755"/>
                </a:lnTo>
                <a:lnTo>
                  <a:pt x="1803" y="1779"/>
                </a:lnTo>
                <a:lnTo>
                  <a:pt x="1851" y="1803"/>
                </a:lnTo>
                <a:lnTo>
                  <a:pt x="1897" y="1829"/>
                </a:lnTo>
                <a:lnTo>
                  <a:pt x="1942" y="1858"/>
                </a:lnTo>
                <a:lnTo>
                  <a:pt x="1987" y="1891"/>
                </a:lnTo>
                <a:lnTo>
                  <a:pt x="2047" y="1941"/>
                </a:lnTo>
                <a:lnTo>
                  <a:pt x="2102" y="1994"/>
                </a:lnTo>
                <a:lnTo>
                  <a:pt x="2153" y="2050"/>
                </a:lnTo>
                <a:lnTo>
                  <a:pt x="2201" y="2109"/>
                </a:lnTo>
                <a:lnTo>
                  <a:pt x="2242" y="2172"/>
                </a:lnTo>
                <a:lnTo>
                  <a:pt x="2280" y="2237"/>
                </a:lnTo>
                <a:lnTo>
                  <a:pt x="2312" y="2304"/>
                </a:lnTo>
                <a:lnTo>
                  <a:pt x="2340" y="2373"/>
                </a:lnTo>
                <a:lnTo>
                  <a:pt x="2363" y="2445"/>
                </a:lnTo>
                <a:lnTo>
                  <a:pt x="2380" y="2517"/>
                </a:lnTo>
                <a:lnTo>
                  <a:pt x="2393" y="2591"/>
                </a:lnTo>
                <a:lnTo>
                  <a:pt x="2402" y="2664"/>
                </a:lnTo>
                <a:lnTo>
                  <a:pt x="2404" y="2740"/>
                </a:lnTo>
                <a:lnTo>
                  <a:pt x="2402" y="2814"/>
                </a:lnTo>
                <a:lnTo>
                  <a:pt x="2393" y="2890"/>
                </a:lnTo>
                <a:lnTo>
                  <a:pt x="2380" y="2965"/>
                </a:lnTo>
                <a:lnTo>
                  <a:pt x="2362" y="3039"/>
                </a:lnTo>
                <a:lnTo>
                  <a:pt x="2338" y="3113"/>
                </a:lnTo>
                <a:lnTo>
                  <a:pt x="2444" y="3113"/>
                </a:lnTo>
                <a:lnTo>
                  <a:pt x="2444" y="3335"/>
                </a:lnTo>
                <a:lnTo>
                  <a:pt x="2666" y="3335"/>
                </a:lnTo>
                <a:lnTo>
                  <a:pt x="2666" y="3557"/>
                </a:lnTo>
                <a:lnTo>
                  <a:pt x="0" y="3557"/>
                </a:lnTo>
                <a:lnTo>
                  <a:pt x="0" y="3335"/>
                </a:lnTo>
                <a:lnTo>
                  <a:pt x="222" y="3335"/>
                </a:lnTo>
                <a:lnTo>
                  <a:pt x="222" y="3113"/>
                </a:lnTo>
                <a:lnTo>
                  <a:pt x="328" y="3113"/>
                </a:lnTo>
                <a:lnTo>
                  <a:pt x="304" y="3039"/>
                </a:lnTo>
                <a:lnTo>
                  <a:pt x="284" y="2965"/>
                </a:lnTo>
                <a:lnTo>
                  <a:pt x="271" y="2890"/>
                </a:lnTo>
                <a:lnTo>
                  <a:pt x="264" y="2814"/>
                </a:lnTo>
                <a:lnTo>
                  <a:pt x="262" y="2740"/>
                </a:lnTo>
                <a:lnTo>
                  <a:pt x="264" y="2664"/>
                </a:lnTo>
                <a:lnTo>
                  <a:pt x="271" y="2591"/>
                </a:lnTo>
                <a:lnTo>
                  <a:pt x="284" y="2517"/>
                </a:lnTo>
                <a:lnTo>
                  <a:pt x="303" y="2445"/>
                </a:lnTo>
                <a:lnTo>
                  <a:pt x="325" y="2373"/>
                </a:lnTo>
                <a:lnTo>
                  <a:pt x="353" y="2304"/>
                </a:lnTo>
                <a:lnTo>
                  <a:pt x="386" y="2237"/>
                </a:lnTo>
                <a:lnTo>
                  <a:pt x="423" y="2172"/>
                </a:lnTo>
                <a:lnTo>
                  <a:pt x="465" y="2109"/>
                </a:lnTo>
                <a:lnTo>
                  <a:pt x="511" y="2050"/>
                </a:lnTo>
                <a:lnTo>
                  <a:pt x="563" y="1994"/>
                </a:lnTo>
                <a:lnTo>
                  <a:pt x="618" y="1941"/>
                </a:lnTo>
                <a:lnTo>
                  <a:pt x="679" y="1891"/>
                </a:lnTo>
                <a:lnTo>
                  <a:pt x="722" y="1858"/>
                </a:lnTo>
                <a:lnTo>
                  <a:pt x="769" y="1829"/>
                </a:lnTo>
                <a:lnTo>
                  <a:pt x="815" y="1803"/>
                </a:lnTo>
                <a:lnTo>
                  <a:pt x="863" y="1779"/>
                </a:lnTo>
                <a:lnTo>
                  <a:pt x="815" y="1755"/>
                </a:lnTo>
                <a:lnTo>
                  <a:pt x="769" y="1729"/>
                </a:lnTo>
                <a:lnTo>
                  <a:pt x="722" y="1699"/>
                </a:lnTo>
                <a:lnTo>
                  <a:pt x="679" y="1668"/>
                </a:lnTo>
                <a:lnTo>
                  <a:pt x="618" y="1618"/>
                </a:lnTo>
                <a:lnTo>
                  <a:pt x="563" y="1564"/>
                </a:lnTo>
                <a:lnTo>
                  <a:pt x="511" y="1508"/>
                </a:lnTo>
                <a:lnTo>
                  <a:pt x="465" y="1448"/>
                </a:lnTo>
                <a:lnTo>
                  <a:pt x="423" y="1386"/>
                </a:lnTo>
                <a:lnTo>
                  <a:pt x="386" y="1321"/>
                </a:lnTo>
                <a:lnTo>
                  <a:pt x="353" y="1254"/>
                </a:lnTo>
                <a:lnTo>
                  <a:pt x="325" y="1185"/>
                </a:lnTo>
                <a:lnTo>
                  <a:pt x="303" y="1113"/>
                </a:lnTo>
                <a:lnTo>
                  <a:pt x="284" y="1041"/>
                </a:lnTo>
                <a:lnTo>
                  <a:pt x="271" y="967"/>
                </a:lnTo>
                <a:lnTo>
                  <a:pt x="264" y="894"/>
                </a:lnTo>
                <a:lnTo>
                  <a:pt x="262" y="818"/>
                </a:lnTo>
                <a:lnTo>
                  <a:pt x="264" y="743"/>
                </a:lnTo>
                <a:lnTo>
                  <a:pt x="271" y="668"/>
                </a:lnTo>
                <a:lnTo>
                  <a:pt x="284" y="593"/>
                </a:lnTo>
                <a:lnTo>
                  <a:pt x="304" y="518"/>
                </a:lnTo>
                <a:lnTo>
                  <a:pt x="328" y="445"/>
                </a:lnTo>
                <a:lnTo>
                  <a:pt x="222" y="445"/>
                </a:lnTo>
                <a:lnTo>
                  <a:pt x="222" y="223"/>
                </a:lnTo>
                <a:lnTo>
                  <a:pt x="0" y="22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21"/>
          <p:cNvSpPr>
            <a:spLocks noEditPoints="1"/>
          </p:cNvSpPr>
          <p:nvPr/>
        </p:nvSpPr>
        <p:spPr bwMode="auto">
          <a:xfrm>
            <a:off x="8840313" y="2639173"/>
            <a:ext cx="594360" cy="705803"/>
          </a:xfrm>
          <a:custGeom>
            <a:avLst/>
            <a:gdLst>
              <a:gd name="T0" fmla="*/ 1592 w 2801"/>
              <a:gd name="T1" fmla="*/ 2145 h 3446"/>
              <a:gd name="T2" fmla="*/ 1469 w 2801"/>
              <a:gd name="T3" fmla="*/ 2250 h 3446"/>
              <a:gd name="T4" fmla="*/ 1302 w 2801"/>
              <a:gd name="T5" fmla="*/ 2238 h 3446"/>
              <a:gd name="T6" fmla="*/ 1196 w 2801"/>
              <a:gd name="T7" fmla="*/ 2114 h 3446"/>
              <a:gd name="T8" fmla="*/ 1312 w 2801"/>
              <a:gd name="T9" fmla="*/ 864 h 3446"/>
              <a:gd name="T10" fmla="*/ 901 w 2801"/>
              <a:gd name="T11" fmla="*/ 972 h 3446"/>
              <a:gd name="T12" fmla="*/ 563 w 2801"/>
              <a:gd name="T13" fmla="*/ 1209 h 3446"/>
              <a:gd name="T14" fmla="*/ 326 w 2801"/>
              <a:gd name="T15" fmla="*/ 1547 h 3446"/>
              <a:gd name="T16" fmla="*/ 219 w 2801"/>
              <a:gd name="T17" fmla="*/ 1958 h 3446"/>
              <a:gd name="T18" fmla="*/ 266 w 2801"/>
              <a:gd name="T19" fmla="*/ 2388 h 3446"/>
              <a:gd name="T20" fmla="*/ 455 w 2801"/>
              <a:gd name="T21" fmla="*/ 2758 h 3446"/>
              <a:gd name="T22" fmla="*/ 756 w 2801"/>
              <a:gd name="T23" fmla="*/ 3039 h 3446"/>
              <a:gd name="T24" fmla="*/ 1142 w 2801"/>
              <a:gd name="T25" fmla="*/ 3202 h 3446"/>
              <a:gd name="T26" fmla="*/ 1575 w 2801"/>
              <a:gd name="T27" fmla="*/ 3217 h 3446"/>
              <a:gd name="T28" fmla="*/ 1974 w 2801"/>
              <a:gd name="T29" fmla="*/ 3082 h 3446"/>
              <a:gd name="T30" fmla="*/ 2295 w 2801"/>
              <a:gd name="T31" fmla="*/ 2822 h 3446"/>
              <a:gd name="T32" fmla="*/ 2508 w 2801"/>
              <a:gd name="T33" fmla="*/ 2467 h 3446"/>
              <a:gd name="T34" fmla="*/ 2586 w 2801"/>
              <a:gd name="T35" fmla="*/ 2046 h 3446"/>
              <a:gd name="T36" fmla="*/ 2508 w 2801"/>
              <a:gd name="T37" fmla="*/ 1624 h 3446"/>
              <a:gd name="T38" fmla="*/ 2295 w 2801"/>
              <a:gd name="T39" fmla="*/ 1270 h 3446"/>
              <a:gd name="T40" fmla="*/ 1974 w 2801"/>
              <a:gd name="T41" fmla="*/ 1010 h 3446"/>
              <a:gd name="T42" fmla="*/ 1575 w 2801"/>
              <a:gd name="T43" fmla="*/ 875 h 3446"/>
              <a:gd name="T44" fmla="*/ 1590 w 2801"/>
              <a:gd name="T45" fmla="*/ 659 h 3446"/>
              <a:gd name="T46" fmla="*/ 2028 w 2801"/>
              <a:gd name="T47" fmla="*/ 794 h 3446"/>
              <a:gd name="T48" fmla="*/ 2391 w 2801"/>
              <a:gd name="T49" fmla="*/ 1056 h 3446"/>
              <a:gd name="T50" fmla="*/ 2653 w 2801"/>
              <a:gd name="T51" fmla="*/ 1419 h 3446"/>
              <a:gd name="T52" fmla="*/ 2788 w 2801"/>
              <a:gd name="T53" fmla="*/ 1856 h 3446"/>
              <a:gd name="T54" fmla="*/ 2773 w 2801"/>
              <a:gd name="T55" fmla="*/ 2328 h 3446"/>
              <a:gd name="T56" fmla="*/ 2610 w 2801"/>
              <a:gd name="T57" fmla="*/ 2752 h 3446"/>
              <a:gd name="T58" fmla="*/ 2326 w 2801"/>
              <a:gd name="T59" fmla="*/ 3097 h 3446"/>
              <a:gd name="T60" fmla="*/ 1946 w 2801"/>
              <a:gd name="T61" fmla="*/ 3336 h 3446"/>
              <a:gd name="T62" fmla="*/ 1497 w 2801"/>
              <a:gd name="T63" fmla="*/ 3443 h 3446"/>
              <a:gd name="T64" fmla="*/ 1028 w 2801"/>
              <a:gd name="T65" fmla="*/ 3395 h 3446"/>
              <a:gd name="T66" fmla="*/ 617 w 2801"/>
              <a:gd name="T67" fmla="*/ 3207 h 3446"/>
              <a:gd name="T68" fmla="*/ 292 w 2801"/>
              <a:gd name="T69" fmla="*/ 2901 h 3446"/>
              <a:gd name="T70" fmla="*/ 78 w 2801"/>
              <a:gd name="T71" fmla="*/ 2506 h 3446"/>
              <a:gd name="T72" fmla="*/ 0 w 2801"/>
              <a:gd name="T73" fmla="*/ 2046 h 3446"/>
              <a:gd name="T74" fmla="*/ 78 w 2801"/>
              <a:gd name="T75" fmla="*/ 1586 h 3446"/>
              <a:gd name="T76" fmla="*/ 292 w 2801"/>
              <a:gd name="T77" fmla="*/ 1190 h 3446"/>
              <a:gd name="T78" fmla="*/ 617 w 2801"/>
              <a:gd name="T79" fmla="*/ 885 h 3446"/>
              <a:gd name="T80" fmla="*/ 1028 w 2801"/>
              <a:gd name="T81" fmla="*/ 697 h 3446"/>
              <a:gd name="T82" fmla="*/ 639 w 2801"/>
              <a:gd name="T83" fmla="*/ 393 h 3446"/>
              <a:gd name="T84" fmla="*/ 725 w 2801"/>
              <a:gd name="T85" fmla="*/ 446 h 3446"/>
              <a:gd name="T86" fmla="*/ 538 w 2801"/>
              <a:gd name="T87" fmla="*/ 812 h 3446"/>
              <a:gd name="T88" fmla="*/ 337 w 2801"/>
              <a:gd name="T89" fmla="*/ 600 h 3446"/>
              <a:gd name="T90" fmla="*/ 391 w 2801"/>
              <a:gd name="T91" fmla="*/ 515 h 3446"/>
              <a:gd name="T92" fmla="*/ 2161 w 2801"/>
              <a:gd name="T93" fmla="*/ 393 h 3446"/>
              <a:gd name="T94" fmla="*/ 2428 w 2801"/>
              <a:gd name="T95" fmla="*/ 527 h 3446"/>
              <a:gd name="T96" fmla="*/ 2462 w 2801"/>
              <a:gd name="T97" fmla="*/ 621 h 3446"/>
              <a:gd name="T98" fmla="*/ 2192 w 2801"/>
              <a:gd name="T99" fmla="*/ 765 h 3446"/>
              <a:gd name="T100" fmla="*/ 2088 w 2801"/>
              <a:gd name="T101" fmla="*/ 429 h 3446"/>
              <a:gd name="T102" fmla="*/ 1186 w 2801"/>
              <a:gd name="T103" fmla="*/ 0 h 3446"/>
              <a:gd name="T104" fmla="*/ 1700 w 2801"/>
              <a:gd name="T105" fmla="*/ 41 h 3446"/>
              <a:gd name="T106" fmla="*/ 1721 w 2801"/>
              <a:gd name="T107" fmla="*/ 348 h 3446"/>
              <a:gd name="T108" fmla="*/ 1640 w 2801"/>
              <a:gd name="T109" fmla="*/ 429 h 3446"/>
              <a:gd name="T110" fmla="*/ 1400 w 2801"/>
              <a:gd name="T111" fmla="*/ 539 h 3446"/>
              <a:gd name="T112" fmla="*/ 1160 w 2801"/>
              <a:gd name="T113" fmla="*/ 429 h 3446"/>
              <a:gd name="T114" fmla="*/ 1081 w 2801"/>
              <a:gd name="T115" fmla="*/ 348 h 3446"/>
              <a:gd name="T116" fmla="*/ 1101 w 2801"/>
              <a:gd name="T117" fmla="*/ 41 h 3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01" h="3446">
                <a:moveTo>
                  <a:pt x="1400" y="1077"/>
                </a:moveTo>
                <a:lnTo>
                  <a:pt x="1616" y="2046"/>
                </a:lnTo>
                <a:lnTo>
                  <a:pt x="1613" y="2081"/>
                </a:lnTo>
                <a:lnTo>
                  <a:pt x="1605" y="2114"/>
                </a:lnTo>
                <a:lnTo>
                  <a:pt x="1592" y="2145"/>
                </a:lnTo>
                <a:lnTo>
                  <a:pt x="1574" y="2173"/>
                </a:lnTo>
                <a:lnTo>
                  <a:pt x="1553" y="2198"/>
                </a:lnTo>
                <a:lnTo>
                  <a:pt x="1528" y="2220"/>
                </a:lnTo>
                <a:lnTo>
                  <a:pt x="1500" y="2238"/>
                </a:lnTo>
                <a:lnTo>
                  <a:pt x="1469" y="2250"/>
                </a:lnTo>
                <a:lnTo>
                  <a:pt x="1436" y="2259"/>
                </a:lnTo>
                <a:lnTo>
                  <a:pt x="1400" y="2261"/>
                </a:lnTo>
                <a:lnTo>
                  <a:pt x="1366" y="2259"/>
                </a:lnTo>
                <a:lnTo>
                  <a:pt x="1332" y="2250"/>
                </a:lnTo>
                <a:lnTo>
                  <a:pt x="1302" y="2238"/>
                </a:lnTo>
                <a:lnTo>
                  <a:pt x="1274" y="2220"/>
                </a:lnTo>
                <a:lnTo>
                  <a:pt x="1248" y="2198"/>
                </a:lnTo>
                <a:lnTo>
                  <a:pt x="1226" y="2173"/>
                </a:lnTo>
                <a:lnTo>
                  <a:pt x="1210" y="2145"/>
                </a:lnTo>
                <a:lnTo>
                  <a:pt x="1196" y="2114"/>
                </a:lnTo>
                <a:lnTo>
                  <a:pt x="1188" y="2081"/>
                </a:lnTo>
                <a:lnTo>
                  <a:pt x="1186" y="2046"/>
                </a:lnTo>
                <a:lnTo>
                  <a:pt x="1400" y="1077"/>
                </a:lnTo>
                <a:close/>
                <a:moveTo>
                  <a:pt x="1400" y="861"/>
                </a:moveTo>
                <a:lnTo>
                  <a:pt x="1312" y="864"/>
                </a:lnTo>
                <a:lnTo>
                  <a:pt x="1225" y="875"/>
                </a:lnTo>
                <a:lnTo>
                  <a:pt x="1142" y="891"/>
                </a:lnTo>
                <a:lnTo>
                  <a:pt x="1059" y="912"/>
                </a:lnTo>
                <a:lnTo>
                  <a:pt x="979" y="939"/>
                </a:lnTo>
                <a:lnTo>
                  <a:pt x="901" y="972"/>
                </a:lnTo>
                <a:lnTo>
                  <a:pt x="827" y="1010"/>
                </a:lnTo>
                <a:lnTo>
                  <a:pt x="756" y="1053"/>
                </a:lnTo>
                <a:lnTo>
                  <a:pt x="688" y="1100"/>
                </a:lnTo>
                <a:lnTo>
                  <a:pt x="624" y="1152"/>
                </a:lnTo>
                <a:lnTo>
                  <a:pt x="563" y="1209"/>
                </a:lnTo>
                <a:lnTo>
                  <a:pt x="506" y="1270"/>
                </a:lnTo>
                <a:lnTo>
                  <a:pt x="455" y="1334"/>
                </a:lnTo>
                <a:lnTo>
                  <a:pt x="407" y="1402"/>
                </a:lnTo>
                <a:lnTo>
                  <a:pt x="364" y="1473"/>
                </a:lnTo>
                <a:lnTo>
                  <a:pt x="326" y="1547"/>
                </a:lnTo>
                <a:lnTo>
                  <a:pt x="293" y="1624"/>
                </a:lnTo>
                <a:lnTo>
                  <a:pt x="266" y="1705"/>
                </a:lnTo>
                <a:lnTo>
                  <a:pt x="244" y="1786"/>
                </a:lnTo>
                <a:lnTo>
                  <a:pt x="228" y="1871"/>
                </a:lnTo>
                <a:lnTo>
                  <a:pt x="219" y="1958"/>
                </a:lnTo>
                <a:lnTo>
                  <a:pt x="216" y="2046"/>
                </a:lnTo>
                <a:lnTo>
                  <a:pt x="219" y="2134"/>
                </a:lnTo>
                <a:lnTo>
                  <a:pt x="228" y="2221"/>
                </a:lnTo>
                <a:lnTo>
                  <a:pt x="244" y="2305"/>
                </a:lnTo>
                <a:lnTo>
                  <a:pt x="266" y="2388"/>
                </a:lnTo>
                <a:lnTo>
                  <a:pt x="293" y="2467"/>
                </a:lnTo>
                <a:lnTo>
                  <a:pt x="326" y="2545"/>
                </a:lnTo>
                <a:lnTo>
                  <a:pt x="364" y="2619"/>
                </a:lnTo>
                <a:lnTo>
                  <a:pt x="407" y="2690"/>
                </a:lnTo>
                <a:lnTo>
                  <a:pt x="455" y="2758"/>
                </a:lnTo>
                <a:lnTo>
                  <a:pt x="506" y="2822"/>
                </a:lnTo>
                <a:lnTo>
                  <a:pt x="563" y="2883"/>
                </a:lnTo>
                <a:lnTo>
                  <a:pt x="624" y="2940"/>
                </a:lnTo>
                <a:lnTo>
                  <a:pt x="688" y="2992"/>
                </a:lnTo>
                <a:lnTo>
                  <a:pt x="756" y="3039"/>
                </a:lnTo>
                <a:lnTo>
                  <a:pt x="827" y="3082"/>
                </a:lnTo>
                <a:lnTo>
                  <a:pt x="901" y="3120"/>
                </a:lnTo>
                <a:lnTo>
                  <a:pt x="979" y="3152"/>
                </a:lnTo>
                <a:lnTo>
                  <a:pt x="1059" y="3180"/>
                </a:lnTo>
                <a:lnTo>
                  <a:pt x="1142" y="3202"/>
                </a:lnTo>
                <a:lnTo>
                  <a:pt x="1225" y="3217"/>
                </a:lnTo>
                <a:lnTo>
                  <a:pt x="1312" y="3227"/>
                </a:lnTo>
                <a:lnTo>
                  <a:pt x="1400" y="3230"/>
                </a:lnTo>
                <a:lnTo>
                  <a:pt x="1488" y="3227"/>
                </a:lnTo>
                <a:lnTo>
                  <a:pt x="1575" y="3217"/>
                </a:lnTo>
                <a:lnTo>
                  <a:pt x="1660" y="3202"/>
                </a:lnTo>
                <a:lnTo>
                  <a:pt x="1742" y="3180"/>
                </a:lnTo>
                <a:lnTo>
                  <a:pt x="1823" y="3152"/>
                </a:lnTo>
                <a:lnTo>
                  <a:pt x="1899" y="3120"/>
                </a:lnTo>
                <a:lnTo>
                  <a:pt x="1974" y="3082"/>
                </a:lnTo>
                <a:lnTo>
                  <a:pt x="2045" y="3039"/>
                </a:lnTo>
                <a:lnTo>
                  <a:pt x="2113" y="2992"/>
                </a:lnTo>
                <a:lnTo>
                  <a:pt x="2177" y="2940"/>
                </a:lnTo>
                <a:lnTo>
                  <a:pt x="2238" y="2883"/>
                </a:lnTo>
                <a:lnTo>
                  <a:pt x="2295" y="2822"/>
                </a:lnTo>
                <a:lnTo>
                  <a:pt x="2347" y="2758"/>
                </a:lnTo>
                <a:lnTo>
                  <a:pt x="2394" y="2690"/>
                </a:lnTo>
                <a:lnTo>
                  <a:pt x="2437" y="2619"/>
                </a:lnTo>
                <a:lnTo>
                  <a:pt x="2475" y="2545"/>
                </a:lnTo>
                <a:lnTo>
                  <a:pt x="2508" y="2467"/>
                </a:lnTo>
                <a:lnTo>
                  <a:pt x="2536" y="2388"/>
                </a:lnTo>
                <a:lnTo>
                  <a:pt x="2557" y="2305"/>
                </a:lnTo>
                <a:lnTo>
                  <a:pt x="2572" y="2221"/>
                </a:lnTo>
                <a:lnTo>
                  <a:pt x="2583" y="2134"/>
                </a:lnTo>
                <a:lnTo>
                  <a:pt x="2586" y="2046"/>
                </a:lnTo>
                <a:lnTo>
                  <a:pt x="2583" y="1958"/>
                </a:lnTo>
                <a:lnTo>
                  <a:pt x="2572" y="1871"/>
                </a:lnTo>
                <a:lnTo>
                  <a:pt x="2557" y="1786"/>
                </a:lnTo>
                <a:lnTo>
                  <a:pt x="2536" y="1705"/>
                </a:lnTo>
                <a:lnTo>
                  <a:pt x="2508" y="1624"/>
                </a:lnTo>
                <a:lnTo>
                  <a:pt x="2475" y="1547"/>
                </a:lnTo>
                <a:lnTo>
                  <a:pt x="2437" y="1473"/>
                </a:lnTo>
                <a:lnTo>
                  <a:pt x="2394" y="1402"/>
                </a:lnTo>
                <a:lnTo>
                  <a:pt x="2347" y="1334"/>
                </a:lnTo>
                <a:lnTo>
                  <a:pt x="2295" y="1270"/>
                </a:lnTo>
                <a:lnTo>
                  <a:pt x="2238" y="1209"/>
                </a:lnTo>
                <a:lnTo>
                  <a:pt x="2177" y="1152"/>
                </a:lnTo>
                <a:lnTo>
                  <a:pt x="2113" y="1100"/>
                </a:lnTo>
                <a:lnTo>
                  <a:pt x="2045" y="1053"/>
                </a:lnTo>
                <a:lnTo>
                  <a:pt x="1974" y="1010"/>
                </a:lnTo>
                <a:lnTo>
                  <a:pt x="1899" y="972"/>
                </a:lnTo>
                <a:lnTo>
                  <a:pt x="1823" y="939"/>
                </a:lnTo>
                <a:lnTo>
                  <a:pt x="1742" y="912"/>
                </a:lnTo>
                <a:lnTo>
                  <a:pt x="1660" y="891"/>
                </a:lnTo>
                <a:lnTo>
                  <a:pt x="1575" y="875"/>
                </a:lnTo>
                <a:lnTo>
                  <a:pt x="1488" y="864"/>
                </a:lnTo>
                <a:lnTo>
                  <a:pt x="1400" y="861"/>
                </a:lnTo>
                <a:close/>
                <a:moveTo>
                  <a:pt x="1400" y="647"/>
                </a:moveTo>
                <a:lnTo>
                  <a:pt x="1497" y="650"/>
                </a:lnTo>
                <a:lnTo>
                  <a:pt x="1590" y="659"/>
                </a:lnTo>
                <a:lnTo>
                  <a:pt x="1682" y="675"/>
                </a:lnTo>
                <a:lnTo>
                  <a:pt x="1773" y="697"/>
                </a:lnTo>
                <a:lnTo>
                  <a:pt x="1861" y="724"/>
                </a:lnTo>
                <a:lnTo>
                  <a:pt x="1946" y="757"/>
                </a:lnTo>
                <a:lnTo>
                  <a:pt x="2028" y="794"/>
                </a:lnTo>
                <a:lnTo>
                  <a:pt x="2108" y="837"/>
                </a:lnTo>
                <a:lnTo>
                  <a:pt x="2183" y="885"/>
                </a:lnTo>
                <a:lnTo>
                  <a:pt x="2257" y="938"/>
                </a:lnTo>
                <a:lnTo>
                  <a:pt x="2326" y="995"/>
                </a:lnTo>
                <a:lnTo>
                  <a:pt x="2391" y="1056"/>
                </a:lnTo>
                <a:lnTo>
                  <a:pt x="2452" y="1122"/>
                </a:lnTo>
                <a:lnTo>
                  <a:pt x="2509" y="1190"/>
                </a:lnTo>
                <a:lnTo>
                  <a:pt x="2562" y="1264"/>
                </a:lnTo>
                <a:lnTo>
                  <a:pt x="2610" y="1340"/>
                </a:lnTo>
                <a:lnTo>
                  <a:pt x="2653" y="1419"/>
                </a:lnTo>
                <a:lnTo>
                  <a:pt x="2691" y="1501"/>
                </a:lnTo>
                <a:lnTo>
                  <a:pt x="2724" y="1586"/>
                </a:lnTo>
                <a:lnTo>
                  <a:pt x="2752" y="1674"/>
                </a:lnTo>
                <a:lnTo>
                  <a:pt x="2773" y="1764"/>
                </a:lnTo>
                <a:lnTo>
                  <a:pt x="2788" y="1856"/>
                </a:lnTo>
                <a:lnTo>
                  <a:pt x="2798" y="1950"/>
                </a:lnTo>
                <a:lnTo>
                  <a:pt x="2801" y="2046"/>
                </a:lnTo>
                <a:lnTo>
                  <a:pt x="2798" y="2141"/>
                </a:lnTo>
                <a:lnTo>
                  <a:pt x="2788" y="2236"/>
                </a:lnTo>
                <a:lnTo>
                  <a:pt x="2773" y="2328"/>
                </a:lnTo>
                <a:lnTo>
                  <a:pt x="2752" y="2418"/>
                </a:lnTo>
                <a:lnTo>
                  <a:pt x="2724" y="2506"/>
                </a:lnTo>
                <a:lnTo>
                  <a:pt x="2691" y="2591"/>
                </a:lnTo>
                <a:lnTo>
                  <a:pt x="2653" y="2674"/>
                </a:lnTo>
                <a:lnTo>
                  <a:pt x="2610" y="2752"/>
                </a:lnTo>
                <a:lnTo>
                  <a:pt x="2562" y="2829"/>
                </a:lnTo>
                <a:lnTo>
                  <a:pt x="2509" y="2901"/>
                </a:lnTo>
                <a:lnTo>
                  <a:pt x="2452" y="2970"/>
                </a:lnTo>
                <a:lnTo>
                  <a:pt x="2391" y="3036"/>
                </a:lnTo>
                <a:lnTo>
                  <a:pt x="2326" y="3097"/>
                </a:lnTo>
                <a:lnTo>
                  <a:pt x="2257" y="3154"/>
                </a:lnTo>
                <a:lnTo>
                  <a:pt x="2183" y="3207"/>
                </a:lnTo>
                <a:lnTo>
                  <a:pt x="2108" y="3255"/>
                </a:lnTo>
                <a:lnTo>
                  <a:pt x="2028" y="3298"/>
                </a:lnTo>
                <a:lnTo>
                  <a:pt x="1946" y="3336"/>
                </a:lnTo>
                <a:lnTo>
                  <a:pt x="1861" y="3368"/>
                </a:lnTo>
                <a:lnTo>
                  <a:pt x="1773" y="3395"/>
                </a:lnTo>
                <a:lnTo>
                  <a:pt x="1682" y="3417"/>
                </a:lnTo>
                <a:lnTo>
                  <a:pt x="1590" y="3433"/>
                </a:lnTo>
                <a:lnTo>
                  <a:pt x="1497" y="3443"/>
                </a:lnTo>
                <a:lnTo>
                  <a:pt x="1400" y="3446"/>
                </a:lnTo>
                <a:lnTo>
                  <a:pt x="1305" y="3443"/>
                </a:lnTo>
                <a:lnTo>
                  <a:pt x="1211" y="3433"/>
                </a:lnTo>
                <a:lnTo>
                  <a:pt x="1118" y="3417"/>
                </a:lnTo>
                <a:lnTo>
                  <a:pt x="1028" y="3395"/>
                </a:lnTo>
                <a:lnTo>
                  <a:pt x="940" y="3368"/>
                </a:lnTo>
                <a:lnTo>
                  <a:pt x="855" y="3336"/>
                </a:lnTo>
                <a:lnTo>
                  <a:pt x="774" y="3298"/>
                </a:lnTo>
                <a:lnTo>
                  <a:pt x="694" y="3255"/>
                </a:lnTo>
                <a:lnTo>
                  <a:pt x="617" y="3207"/>
                </a:lnTo>
                <a:lnTo>
                  <a:pt x="545" y="3154"/>
                </a:lnTo>
                <a:lnTo>
                  <a:pt x="476" y="3097"/>
                </a:lnTo>
                <a:lnTo>
                  <a:pt x="410" y="3036"/>
                </a:lnTo>
                <a:lnTo>
                  <a:pt x="349" y="2970"/>
                </a:lnTo>
                <a:lnTo>
                  <a:pt x="292" y="2901"/>
                </a:lnTo>
                <a:lnTo>
                  <a:pt x="239" y="2829"/>
                </a:lnTo>
                <a:lnTo>
                  <a:pt x="192" y="2752"/>
                </a:lnTo>
                <a:lnTo>
                  <a:pt x="148" y="2674"/>
                </a:lnTo>
                <a:lnTo>
                  <a:pt x="110" y="2591"/>
                </a:lnTo>
                <a:lnTo>
                  <a:pt x="78" y="2506"/>
                </a:lnTo>
                <a:lnTo>
                  <a:pt x="50" y="2418"/>
                </a:lnTo>
                <a:lnTo>
                  <a:pt x="28" y="2328"/>
                </a:lnTo>
                <a:lnTo>
                  <a:pt x="13" y="2236"/>
                </a:lnTo>
                <a:lnTo>
                  <a:pt x="3" y="2141"/>
                </a:lnTo>
                <a:lnTo>
                  <a:pt x="0" y="2046"/>
                </a:lnTo>
                <a:lnTo>
                  <a:pt x="3" y="1950"/>
                </a:lnTo>
                <a:lnTo>
                  <a:pt x="13" y="1856"/>
                </a:lnTo>
                <a:lnTo>
                  <a:pt x="28" y="1764"/>
                </a:lnTo>
                <a:lnTo>
                  <a:pt x="50" y="1674"/>
                </a:lnTo>
                <a:lnTo>
                  <a:pt x="78" y="1586"/>
                </a:lnTo>
                <a:lnTo>
                  <a:pt x="110" y="1501"/>
                </a:lnTo>
                <a:lnTo>
                  <a:pt x="148" y="1419"/>
                </a:lnTo>
                <a:lnTo>
                  <a:pt x="192" y="1340"/>
                </a:lnTo>
                <a:lnTo>
                  <a:pt x="239" y="1264"/>
                </a:lnTo>
                <a:lnTo>
                  <a:pt x="292" y="1190"/>
                </a:lnTo>
                <a:lnTo>
                  <a:pt x="349" y="1122"/>
                </a:lnTo>
                <a:lnTo>
                  <a:pt x="410" y="1056"/>
                </a:lnTo>
                <a:lnTo>
                  <a:pt x="476" y="995"/>
                </a:lnTo>
                <a:lnTo>
                  <a:pt x="545" y="938"/>
                </a:lnTo>
                <a:lnTo>
                  <a:pt x="617" y="885"/>
                </a:lnTo>
                <a:lnTo>
                  <a:pt x="694" y="837"/>
                </a:lnTo>
                <a:lnTo>
                  <a:pt x="774" y="794"/>
                </a:lnTo>
                <a:lnTo>
                  <a:pt x="855" y="757"/>
                </a:lnTo>
                <a:lnTo>
                  <a:pt x="940" y="724"/>
                </a:lnTo>
                <a:lnTo>
                  <a:pt x="1028" y="697"/>
                </a:lnTo>
                <a:lnTo>
                  <a:pt x="1118" y="675"/>
                </a:lnTo>
                <a:lnTo>
                  <a:pt x="1211" y="659"/>
                </a:lnTo>
                <a:lnTo>
                  <a:pt x="1305" y="650"/>
                </a:lnTo>
                <a:lnTo>
                  <a:pt x="1400" y="647"/>
                </a:lnTo>
                <a:close/>
                <a:moveTo>
                  <a:pt x="639" y="393"/>
                </a:moveTo>
                <a:lnTo>
                  <a:pt x="660" y="396"/>
                </a:lnTo>
                <a:lnTo>
                  <a:pt x="679" y="403"/>
                </a:lnTo>
                <a:lnTo>
                  <a:pt x="697" y="414"/>
                </a:lnTo>
                <a:lnTo>
                  <a:pt x="713" y="429"/>
                </a:lnTo>
                <a:lnTo>
                  <a:pt x="725" y="446"/>
                </a:lnTo>
                <a:lnTo>
                  <a:pt x="842" y="648"/>
                </a:lnTo>
                <a:lnTo>
                  <a:pt x="761" y="682"/>
                </a:lnTo>
                <a:lnTo>
                  <a:pt x="684" y="721"/>
                </a:lnTo>
                <a:lnTo>
                  <a:pt x="610" y="765"/>
                </a:lnTo>
                <a:lnTo>
                  <a:pt x="538" y="812"/>
                </a:lnTo>
                <a:lnTo>
                  <a:pt x="469" y="863"/>
                </a:lnTo>
                <a:lnTo>
                  <a:pt x="352" y="662"/>
                </a:lnTo>
                <a:lnTo>
                  <a:pt x="343" y="642"/>
                </a:lnTo>
                <a:lnTo>
                  <a:pt x="339" y="621"/>
                </a:lnTo>
                <a:lnTo>
                  <a:pt x="337" y="600"/>
                </a:lnTo>
                <a:lnTo>
                  <a:pt x="342" y="581"/>
                </a:lnTo>
                <a:lnTo>
                  <a:pt x="349" y="561"/>
                </a:lnTo>
                <a:lnTo>
                  <a:pt x="360" y="543"/>
                </a:lnTo>
                <a:lnTo>
                  <a:pt x="374" y="527"/>
                </a:lnTo>
                <a:lnTo>
                  <a:pt x="391" y="515"/>
                </a:lnTo>
                <a:lnTo>
                  <a:pt x="579" y="407"/>
                </a:lnTo>
                <a:lnTo>
                  <a:pt x="599" y="398"/>
                </a:lnTo>
                <a:lnTo>
                  <a:pt x="618" y="393"/>
                </a:lnTo>
                <a:lnTo>
                  <a:pt x="639" y="393"/>
                </a:lnTo>
                <a:close/>
                <a:moveTo>
                  <a:pt x="2161" y="393"/>
                </a:moveTo>
                <a:lnTo>
                  <a:pt x="2182" y="393"/>
                </a:lnTo>
                <a:lnTo>
                  <a:pt x="2203" y="398"/>
                </a:lnTo>
                <a:lnTo>
                  <a:pt x="2223" y="407"/>
                </a:lnTo>
                <a:lnTo>
                  <a:pt x="2410" y="515"/>
                </a:lnTo>
                <a:lnTo>
                  <a:pt x="2428" y="527"/>
                </a:lnTo>
                <a:lnTo>
                  <a:pt x="2441" y="543"/>
                </a:lnTo>
                <a:lnTo>
                  <a:pt x="2453" y="561"/>
                </a:lnTo>
                <a:lnTo>
                  <a:pt x="2460" y="581"/>
                </a:lnTo>
                <a:lnTo>
                  <a:pt x="2463" y="600"/>
                </a:lnTo>
                <a:lnTo>
                  <a:pt x="2462" y="621"/>
                </a:lnTo>
                <a:lnTo>
                  <a:pt x="2458" y="642"/>
                </a:lnTo>
                <a:lnTo>
                  <a:pt x="2449" y="662"/>
                </a:lnTo>
                <a:lnTo>
                  <a:pt x="2332" y="863"/>
                </a:lnTo>
                <a:lnTo>
                  <a:pt x="2264" y="812"/>
                </a:lnTo>
                <a:lnTo>
                  <a:pt x="2192" y="765"/>
                </a:lnTo>
                <a:lnTo>
                  <a:pt x="2117" y="721"/>
                </a:lnTo>
                <a:lnTo>
                  <a:pt x="2040" y="682"/>
                </a:lnTo>
                <a:lnTo>
                  <a:pt x="1960" y="648"/>
                </a:lnTo>
                <a:lnTo>
                  <a:pt x="2076" y="446"/>
                </a:lnTo>
                <a:lnTo>
                  <a:pt x="2088" y="429"/>
                </a:lnTo>
                <a:lnTo>
                  <a:pt x="2104" y="414"/>
                </a:lnTo>
                <a:lnTo>
                  <a:pt x="2122" y="403"/>
                </a:lnTo>
                <a:lnTo>
                  <a:pt x="2142" y="396"/>
                </a:lnTo>
                <a:lnTo>
                  <a:pt x="2161" y="393"/>
                </a:lnTo>
                <a:close/>
                <a:moveTo>
                  <a:pt x="1186" y="0"/>
                </a:moveTo>
                <a:lnTo>
                  <a:pt x="1616" y="0"/>
                </a:lnTo>
                <a:lnTo>
                  <a:pt x="1640" y="3"/>
                </a:lnTo>
                <a:lnTo>
                  <a:pt x="1664" y="12"/>
                </a:lnTo>
                <a:lnTo>
                  <a:pt x="1683" y="24"/>
                </a:lnTo>
                <a:lnTo>
                  <a:pt x="1700" y="41"/>
                </a:lnTo>
                <a:lnTo>
                  <a:pt x="1713" y="61"/>
                </a:lnTo>
                <a:lnTo>
                  <a:pt x="1721" y="83"/>
                </a:lnTo>
                <a:lnTo>
                  <a:pt x="1724" y="108"/>
                </a:lnTo>
                <a:lnTo>
                  <a:pt x="1724" y="324"/>
                </a:lnTo>
                <a:lnTo>
                  <a:pt x="1721" y="348"/>
                </a:lnTo>
                <a:lnTo>
                  <a:pt x="1713" y="371"/>
                </a:lnTo>
                <a:lnTo>
                  <a:pt x="1700" y="391"/>
                </a:lnTo>
                <a:lnTo>
                  <a:pt x="1683" y="408"/>
                </a:lnTo>
                <a:lnTo>
                  <a:pt x="1664" y="420"/>
                </a:lnTo>
                <a:lnTo>
                  <a:pt x="1640" y="429"/>
                </a:lnTo>
                <a:lnTo>
                  <a:pt x="1616" y="431"/>
                </a:lnTo>
                <a:lnTo>
                  <a:pt x="1616" y="556"/>
                </a:lnTo>
                <a:lnTo>
                  <a:pt x="1545" y="547"/>
                </a:lnTo>
                <a:lnTo>
                  <a:pt x="1474" y="541"/>
                </a:lnTo>
                <a:lnTo>
                  <a:pt x="1400" y="539"/>
                </a:lnTo>
                <a:lnTo>
                  <a:pt x="1328" y="541"/>
                </a:lnTo>
                <a:lnTo>
                  <a:pt x="1256" y="547"/>
                </a:lnTo>
                <a:lnTo>
                  <a:pt x="1186" y="556"/>
                </a:lnTo>
                <a:lnTo>
                  <a:pt x="1186" y="431"/>
                </a:lnTo>
                <a:lnTo>
                  <a:pt x="1160" y="429"/>
                </a:lnTo>
                <a:lnTo>
                  <a:pt x="1137" y="420"/>
                </a:lnTo>
                <a:lnTo>
                  <a:pt x="1117" y="408"/>
                </a:lnTo>
                <a:lnTo>
                  <a:pt x="1101" y="391"/>
                </a:lnTo>
                <a:lnTo>
                  <a:pt x="1088" y="371"/>
                </a:lnTo>
                <a:lnTo>
                  <a:pt x="1081" y="348"/>
                </a:lnTo>
                <a:lnTo>
                  <a:pt x="1078" y="324"/>
                </a:lnTo>
                <a:lnTo>
                  <a:pt x="1078" y="108"/>
                </a:lnTo>
                <a:lnTo>
                  <a:pt x="1081" y="83"/>
                </a:lnTo>
                <a:lnTo>
                  <a:pt x="1088" y="61"/>
                </a:lnTo>
                <a:lnTo>
                  <a:pt x="1101" y="41"/>
                </a:lnTo>
                <a:lnTo>
                  <a:pt x="1117" y="24"/>
                </a:lnTo>
                <a:lnTo>
                  <a:pt x="1137" y="12"/>
                </a:lnTo>
                <a:lnTo>
                  <a:pt x="1160" y="3"/>
                </a:lnTo>
                <a:lnTo>
                  <a:pt x="11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7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927604" y="2770117"/>
            <a:ext cx="1343649" cy="2921333"/>
            <a:chOff x="1910191" y="2770117"/>
            <a:chExt cx="1343649" cy="2921333"/>
          </a:xfrm>
        </p:grpSpPr>
        <p:grpSp>
          <p:nvGrpSpPr>
            <p:cNvPr id="4" name="Group 3"/>
            <p:cNvGrpSpPr/>
            <p:nvPr/>
          </p:nvGrpSpPr>
          <p:grpSpPr>
            <a:xfrm>
              <a:off x="1971303" y="2770117"/>
              <a:ext cx="1282537" cy="2921333"/>
              <a:chOff x="1971303" y="1733797"/>
              <a:chExt cx="1282537" cy="2921333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971304" y="1733797"/>
                <a:ext cx="1282536" cy="11400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Pentagon 2"/>
              <p:cNvSpPr/>
              <p:nvPr/>
            </p:nvSpPr>
            <p:spPr>
              <a:xfrm rot="5400000">
                <a:off x="1721921" y="3123212"/>
                <a:ext cx="1781300" cy="1282536"/>
              </a:xfrm>
              <a:prstGeom prst="homePlate">
                <a:avLst>
                  <a:gd name="adj" fmla="val 55556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Enter text here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300"/>
            <a:stretch/>
          </p:blipFill>
          <p:spPr>
            <a:xfrm flipH="1">
              <a:off x="1910191" y="3910149"/>
              <a:ext cx="1343645" cy="261447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3326237" y="2770117"/>
            <a:ext cx="1343645" cy="2921333"/>
            <a:chOff x="3342036" y="2793867"/>
            <a:chExt cx="1343645" cy="2921333"/>
          </a:xfrm>
        </p:grpSpPr>
        <p:grpSp>
          <p:nvGrpSpPr>
            <p:cNvPr id="5" name="Group 4"/>
            <p:cNvGrpSpPr/>
            <p:nvPr/>
          </p:nvGrpSpPr>
          <p:grpSpPr>
            <a:xfrm>
              <a:off x="3372591" y="2793867"/>
              <a:ext cx="1282537" cy="2921333"/>
              <a:chOff x="1971303" y="1733797"/>
              <a:chExt cx="1282537" cy="2921333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971304" y="1733797"/>
                <a:ext cx="1282536" cy="11400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Pentagon 6"/>
              <p:cNvSpPr/>
              <p:nvPr/>
            </p:nvSpPr>
            <p:spPr>
              <a:xfrm rot="5400000">
                <a:off x="1721921" y="3123212"/>
                <a:ext cx="1781300" cy="1282536"/>
              </a:xfrm>
              <a:prstGeom prst="homePlate">
                <a:avLst>
                  <a:gd name="adj" fmla="val 55556"/>
                </a:avLst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Enter text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here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300"/>
            <a:stretch/>
          </p:blipFill>
          <p:spPr>
            <a:xfrm flipH="1">
              <a:off x="3342036" y="3910149"/>
              <a:ext cx="1343645" cy="261447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4724866" y="2770117"/>
            <a:ext cx="1343645" cy="2921333"/>
            <a:chOff x="4747438" y="2770117"/>
            <a:chExt cx="1343645" cy="2921333"/>
          </a:xfrm>
        </p:grpSpPr>
        <p:grpSp>
          <p:nvGrpSpPr>
            <p:cNvPr id="8" name="Group 7"/>
            <p:cNvGrpSpPr/>
            <p:nvPr/>
          </p:nvGrpSpPr>
          <p:grpSpPr>
            <a:xfrm>
              <a:off x="4762004" y="2770117"/>
              <a:ext cx="1282537" cy="2921333"/>
              <a:chOff x="1971303" y="1733797"/>
              <a:chExt cx="1282537" cy="2921333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971304" y="1733797"/>
                <a:ext cx="1282536" cy="114003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Pentagon 9"/>
              <p:cNvSpPr/>
              <p:nvPr/>
            </p:nvSpPr>
            <p:spPr>
              <a:xfrm rot="5400000">
                <a:off x="1721921" y="3123212"/>
                <a:ext cx="1781300" cy="1282536"/>
              </a:xfrm>
              <a:prstGeom prst="homePlate">
                <a:avLst>
                  <a:gd name="adj" fmla="val 55556"/>
                </a:avLst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Enter text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here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300"/>
            <a:stretch/>
          </p:blipFill>
          <p:spPr>
            <a:xfrm flipH="1">
              <a:off x="4747438" y="3910149"/>
              <a:ext cx="1343645" cy="261447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123495" y="2770117"/>
            <a:ext cx="1343645" cy="2921333"/>
            <a:chOff x="6132738" y="2781992"/>
            <a:chExt cx="1343645" cy="2921333"/>
          </a:xfrm>
        </p:grpSpPr>
        <p:grpSp>
          <p:nvGrpSpPr>
            <p:cNvPr id="11" name="Group 10"/>
            <p:cNvGrpSpPr/>
            <p:nvPr/>
          </p:nvGrpSpPr>
          <p:grpSpPr>
            <a:xfrm>
              <a:off x="6163293" y="2781992"/>
              <a:ext cx="1282537" cy="2921333"/>
              <a:chOff x="1971303" y="1733797"/>
              <a:chExt cx="1282537" cy="2921333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971304" y="1733797"/>
                <a:ext cx="1282536" cy="114003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Pentagon 12"/>
              <p:cNvSpPr/>
              <p:nvPr/>
            </p:nvSpPr>
            <p:spPr>
              <a:xfrm rot="5400000">
                <a:off x="1721921" y="3123212"/>
                <a:ext cx="1781300" cy="1282536"/>
              </a:xfrm>
              <a:prstGeom prst="homePlate">
                <a:avLst>
                  <a:gd name="adj" fmla="val 55556"/>
                </a:avLst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Enter text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here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300"/>
            <a:stretch/>
          </p:blipFill>
          <p:spPr>
            <a:xfrm flipH="1">
              <a:off x="6132738" y="3910149"/>
              <a:ext cx="1343645" cy="261447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7522124" y="2770117"/>
            <a:ext cx="1343645" cy="2921333"/>
            <a:chOff x="7518038" y="2770117"/>
            <a:chExt cx="1343645" cy="2921333"/>
          </a:xfrm>
        </p:grpSpPr>
        <p:grpSp>
          <p:nvGrpSpPr>
            <p:cNvPr id="14" name="Group 13"/>
            <p:cNvGrpSpPr/>
            <p:nvPr/>
          </p:nvGrpSpPr>
          <p:grpSpPr>
            <a:xfrm>
              <a:off x="7552705" y="2770117"/>
              <a:ext cx="1282537" cy="2921333"/>
              <a:chOff x="1971303" y="1733797"/>
              <a:chExt cx="1282537" cy="2921333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971304" y="1733797"/>
                <a:ext cx="1282536" cy="114003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Pentagon 15"/>
              <p:cNvSpPr/>
              <p:nvPr/>
            </p:nvSpPr>
            <p:spPr>
              <a:xfrm rot="5400000">
                <a:off x="1721921" y="3123212"/>
                <a:ext cx="1781300" cy="1282536"/>
              </a:xfrm>
              <a:prstGeom prst="homePlate">
                <a:avLst>
                  <a:gd name="adj" fmla="val 55556"/>
                </a:avLst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Enter text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here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300"/>
            <a:stretch/>
          </p:blipFill>
          <p:spPr>
            <a:xfrm flipH="1">
              <a:off x="7518038" y="3910149"/>
              <a:ext cx="1343645" cy="261447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8920751" y="2770117"/>
            <a:ext cx="1343645" cy="2921333"/>
            <a:chOff x="8903338" y="2770117"/>
            <a:chExt cx="1343645" cy="2921333"/>
          </a:xfrm>
        </p:grpSpPr>
        <p:grpSp>
          <p:nvGrpSpPr>
            <p:cNvPr id="17" name="Group 16"/>
            <p:cNvGrpSpPr/>
            <p:nvPr/>
          </p:nvGrpSpPr>
          <p:grpSpPr>
            <a:xfrm>
              <a:off x="8953994" y="2770117"/>
              <a:ext cx="1282537" cy="2921333"/>
              <a:chOff x="1971303" y="1733797"/>
              <a:chExt cx="1282537" cy="292133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971304" y="1733797"/>
                <a:ext cx="1282536" cy="114003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Pentagon 18"/>
              <p:cNvSpPr/>
              <p:nvPr/>
            </p:nvSpPr>
            <p:spPr>
              <a:xfrm rot="5400000">
                <a:off x="1721921" y="3123212"/>
                <a:ext cx="1781300" cy="1282536"/>
              </a:xfrm>
              <a:prstGeom prst="homePlate">
                <a:avLst>
                  <a:gd name="adj" fmla="val 55556"/>
                </a:avLst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Enter text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here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300"/>
            <a:stretch/>
          </p:blipFill>
          <p:spPr>
            <a:xfrm flipH="1">
              <a:off x="8903338" y="3910149"/>
              <a:ext cx="1343645" cy="261447"/>
            </a:xfrm>
            <a:prstGeom prst="rect">
              <a:avLst/>
            </a:prstGeom>
          </p:spPr>
        </p:pic>
      </p:grpSp>
      <p:sp>
        <p:nvSpPr>
          <p:cNvPr id="32" name="Rectangle 31"/>
          <p:cNvSpPr/>
          <p:nvPr/>
        </p:nvSpPr>
        <p:spPr>
          <a:xfrm>
            <a:off x="2230372" y="1920004"/>
            <a:ext cx="77312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text here. </a:t>
            </a: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1019890" y="1043405"/>
            <a:ext cx="102072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</a:p>
        </p:txBody>
      </p:sp>
      <p:sp>
        <p:nvSpPr>
          <p:cNvPr id="39" name="Freeform 6"/>
          <p:cNvSpPr>
            <a:spLocks noEditPoints="1"/>
          </p:cNvSpPr>
          <p:nvPr/>
        </p:nvSpPr>
        <p:spPr bwMode="auto">
          <a:xfrm>
            <a:off x="2325108" y="3078640"/>
            <a:ext cx="548640" cy="548640"/>
          </a:xfrm>
          <a:custGeom>
            <a:avLst/>
            <a:gdLst>
              <a:gd name="T0" fmla="*/ 1402 w 3354"/>
              <a:gd name="T1" fmla="*/ 1088 h 3328"/>
              <a:gd name="T2" fmla="*/ 2334 w 3354"/>
              <a:gd name="T3" fmla="*/ 1649 h 3328"/>
              <a:gd name="T4" fmla="*/ 2323 w 3354"/>
              <a:gd name="T5" fmla="*/ 1728 h 3328"/>
              <a:gd name="T6" fmla="*/ 1386 w 3354"/>
              <a:gd name="T7" fmla="*/ 2273 h 3328"/>
              <a:gd name="T8" fmla="*/ 1306 w 3354"/>
              <a:gd name="T9" fmla="*/ 2272 h 3328"/>
              <a:gd name="T10" fmla="*/ 1265 w 3354"/>
              <a:gd name="T11" fmla="*/ 2205 h 3328"/>
              <a:gd name="T12" fmla="*/ 1266 w 3354"/>
              <a:gd name="T13" fmla="*/ 1122 h 3328"/>
              <a:gd name="T14" fmla="*/ 1317 w 3354"/>
              <a:gd name="T15" fmla="*/ 1070 h 3328"/>
              <a:gd name="T16" fmla="*/ 1490 w 3354"/>
              <a:gd name="T17" fmla="*/ 345 h 3328"/>
              <a:gd name="T18" fmla="*/ 1163 w 3354"/>
              <a:gd name="T19" fmla="*/ 434 h 3328"/>
              <a:gd name="T20" fmla="*/ 861 w 3354"/>
              <a:gd name="T21" fmla="*/ 607 h 3328"/>
              <a:gd name="T22" fmla="*/ 619 w 3354"/>
              <a:gd name="T23" fmla="*/ 844 h 3328"/>
              <a:gd name="T24" fmla="*/ 450 w 3354"/>
              <a:gd name="T25" fmla="*/ 1126 h 3328"/>
              <a:gd name="T26" fmla="*/ 355 w 3354"/>
              <a:gd name="T27" fmla="*/ 1439 h 3328"/>
              <a:gd name="T28" fmla="*/ 340 w 3354"/>
              <a:gd name="T29" fmla="*/ 1767 h 3328"/>
              <a:gd name="T30" fmla="*/ 408 w 3354"/>
              <a:gd name="T31" fmla="*/ 2094 h 3328"/>
              <a:gd name="T32" fmla="*/ 562 w 3354"/>
              <a:gd name="T33" fmla="*/ 2403 h 3328"/>
              <a:gd name="T34" fmla="*/ 787 w 3354"/>
              <a:gd name="T35" fmla="*/ 2659 h 3328"/>
              <a:gd name="T36" fmla="*/ 1061 w 3354"/>
              <a:gd name="T37" fmla="*/ 2846 h 3328"/>
              <a:gd name="T38" fmla="*/ 1370 w 3354"/>
              <a:gd name="T39" fmla="*/ 2960 h 3328"/>
              <a:gd name="T40" fmla="*/ 1698 w 3354"/>
              <a:gd name="T41" fmla="*/ 2995 h 3328"/>
              <a:gd name="T42" fmla="*/ 2029 w 3354"/>
              <a:gd name="T43" fmla="*/ 2948 h 3328"/>
              <a:gd name="T44" fmla="*/ 2348 w 3354"/>
              <a:gd name="T45" fmla="*/ 2816 h 3328"/>
              <a:gd name="T46" fmla="*/ 2622 w 3354"/>
              <a:gd name="T47" fmla="*/ 2608 h 3328"/>
              <a:gd name="T48" fmla="*/ 2829 w 3354"/>
              <a:gd name="T49" fmla="*/ 2347 h 3328"/>
              <a:gd name="T50" fmla="*/ 2962 w 3354"/>
              <a:gd name="T51" fmla="*/ 2048 h 3328"/>
              <a:gd name="T52" fmla="*/ 3018 w 3354"/>
              <a:gd name="T53" fmla="*/ 1725 h 3328"/>
              <a:gd name="T54" fmla="*/ 2991 w 3354"/>
              <a:gd name="T55" fmla="*/ 1397 h 3328"/>
              <a:gd name="T56" fmla="*/ 2880 w 3354"/>
              <a:gd name="T57" fmla="*/ 1075 h 3328"/>
              <a:gd name="T58" fmla="*/ 2687 w 3354"/>
              <a:gd name="T59" fmla="*/ 787 h 3328"/>
              <a:gd name="T60" fmla="*/ 2436 w 3354"/>
              <a:gd name="T61" fmla="*/ 566 h 3328"/>
              <a:gd name="T62" fmla="*/ 2142 w 3354"/>
              <a:gd name="T63" fmla="*/ 415 h 3328"/>
              <a:gd name="T64" fmla="*/ 1822 w 3354"/>
              <a:gd name="T65" fmla="*/ 340 h 3328"/>
              <a:gd name="T66" fmla="*/ 1748 w 3354"/>
              <a:gd name="T67" fmla="*/ 1 h 3328"/>
              <a:gd name="T68" fmla="*/ 2111 w 3354"/>
              <a:gd name="T69" fmla="*/ 56 h 3328"/>
              <a:gd name="T70" fmla="*/ 2454 w 3354"/>
              <a:gd name="T71" fmla="*/ 189 h 3328"/>
              <a:gd name="T72" fmla="*/ 2762 w 3354"/>
              <a:gd name="T73" fmla="*/ 394 h 3328"/>
              <a:gd name="T74" fmla="*/ 3022 w 3354"/>
              <a:gd name="T75" fmla="*/ 670 h 3328"/>
              <a:gd name="T76" fmla="*/ 3218 w 3354"/>
              <a:gd name="T77" fmla="*/ 1006 h 3328"/>
              <a:gd name="T78" fmla="*/ 3328 w 3354"/>
              <a:gd name="T79" fmla="*/ 1367 h 3328"/>
              <a:gd name="T80" fmla="*/ 3354 w 3354"/>
              <a:gd name="T81" fmla="*/ 1670 h 3328"/>
              <a:gd name="T82" fmla="*/ 3318 w 3354"/>
              <a:gd name="T83" fmla="*/ 2006 h 3328"/>
              <a:gd name="T84" fmla="*/ 3204 w 3354"/>
              <a:gd name="T85" fmla="*/ 2352 h 3328"/>
              <a:gd name="T86" fmla="*/ 3015 w 3354"/>
              <a:gd name="T87" fmla="*/ 2668 h 3328"/>
              <a:gd name="T88" fmla="*/ 2756 w 3354"/>
              <a:gd name="T89" fmla="*/ 2939 h 3328"/>
              <a:gd name="T90" fmla="*/ 2430 w 3354"/>
              <a:gd name="T91" fmla="*/ 3151 h 3328"/>
              <a:gd name="T92" fmla="*/ 2069 w 3354"/>
              <a:gd name="T93" fmla="*/ 3282 h 3328"/>
              <a:gd name="T94" fmla="*/ 1699 w 3354"/>
              <a:gd name="T95" fmla="*/ 3328 h 3328"/>
              <a:gd name="T96" fmla="*/ 1333 w 3354"/>
              <a:gd name="T97" fmla="*/ 3293 h 3328"/>
              <a:gd name="T98" fmla="*/ 983 w 3354"/>
              <a:gd name="T99" fmla="*/ 3179 h 3328"/>
              <a:gd name="T100" fmla="*/ 666 w 3354"/>
              <a:gd name="T101" fmla="*/ 2991 h 3328"/>
              <a:gd name="T102" fmla="*/ 392 w 3354"/>
              <a:gd name="T103" fmla="*/ 2733 h 3328"/>
              <a:gd name="T104" fmla="*/ 178 w 3354"/>
              <a:gd name="T105" fmla="*/ 2410 h 3328"/>
              <a:gd name="T106" fmla="*/ 46 w 3354"/>
              <a:gd name="T107" fmla="*/ 2053 h 3328"/>
              <a:gd name="T108" fmla="*/ 0 w 3354"/>
              <a:gd name="T109" fmla="*/ 1686 h 3328"/>
              <a:gd name="T110" fmla="*/ 36 w 3354"/>
              <a:gd name="T111" fmla="*/ 1322 h 3328"/>
              <a:gd name="T112" fmla="*/ 151 w 3354"/>
              <a:gd name="T113" fmla="*/ 976 h 3328"/>
              <a:gd name="T114" fmla="*/ 340 w 3354"/>
              <a:gd name="T115" fmla="*/ 659 h 3328"/>
              <a:gd name="T116" fmla="*/ 600 w 3354"/>
              <a:gd name="T117" fmla="*/ 389 h 3328"/>
              <a:gd name="T118" fmla="*/ 925 w 3354"/>
              <a:gd name="T119" fmla="*/ 177 h 3328"/>
              <a:gd name="T120" fmla="*/ 1285 w 3354"/>
              <a:gd name="T121" fmla="*/ 46 h 3328"/>
              <a:gd name="T122" fmla="*/ 1655 w 3354"/>
              <a:gd name="T123" fmla="*/ 0 h 3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54" h="3328">
                <a:moveTo>
                  <a:pt x="1336" y="1068"/>
                </a:moveTo>
                <a:lnTo>
                  <a:pt x="1357" y="1070"/>
                </a:lnTo>
                <a:lnTo>
                  <a:pt x="1379" y="1076"/>
                </a:lnTo>
                <a:lnTo>
                  <a:pt x="1402" y="1088"/>
                </a:lnTo>
                <a:lnTo>
                  <a:pt x="2281" y="1596"/>
                </a:lnTo>
                <a:lnTo>
                  <a:pt x="2305" y="1612"/>
                </a:lnTo>
                <a:lnTo>
                  <a:pt x="2323" y="1631"/>
                </a:lnTo>
                <a:lnTo>
                  <a:pt x="2334" y="1649"/>
                </a:lnTo>
                <a:lnTo>
                  <a:pt x="2340" y="1669"/>
                </a:lnTo>
                <a:lnTo>
                  <a:pt x="2340" y="1690"/>
                </a:lnTo>
                <a:lnTo>
                  <a:pt x="2334" y="1710"/>
                </a:lnTo>
                <a:lnTo>
                  <a:pt x="2323" y="1728"/>
                </a:lnTo>
                <a:lnTo>
                  <a:pt x="2304" y="1747"/>
                </a:lnTo>
                <a:lnTo>
                  <a:pt x="2281" y="1763"/>
                </a:lnTo>
                <a:lnTo>
                  <a:pt x="1410" y="2262"/>
                </a:lnTo>
                <a:lnTo>
                  <a:pt x="1386" y="2273"/>
                </a:lnTo>
                <a:lnTo>
                  <a:pt x="1364" y="2281"/>
                </a:lnTo>
                <a:lnTo>
                  <a:pt x="1343" y="2282"/>
                </a:lnTo>
                <a:lnTo>
                  <a:pt x="1323" y="2280"/>
                </a:lnTo>
                <a:lnTo>
                  <a:pt x="1306" y="2272"/>
                </a:lnTo>
                <a:lnTo>
                  <a:pt x="1291" y="2262"/>
                </a:lnTo>
                <a:lnTo>
                  <a:pt x="1280" y="2246"/>
                </a:lnTo>
                <a:lnTo>
                  <a:pt x="1270" y="2228"/>
                </a:lnTo>
                <a:lnTo>
                  <a:pt x="1265" y="2205"/>
                </a:lnTo>
                <a:lnTo>
                  <a:pt x="1263" y="2179"/>
                </a:lnTo>
                <a:lnTo>
                  <a:pt x="1259" y="1170"/>
                </a:lnTo>
                <a:lnTo>
                  <a:pt x="1260" y="1144"/>
                </a:lnTo>
                <a:lnTo>
                  <a:pt x="1266" y="1122"/>
                </a:lnTo>
                <a:lnTo>
                  <a:pt x="1275" y="1103"/>
                </a:lnTo>
                <a:lnTo>
                  <a:pt x="1286" y="1088"/>
                </a:lnTo>
                <a:lnTo>
                  <a:pt x="1301" y="1077"/>
                </a:lnTo>
                <a:lnTo>
                  <a:pt x="1317" y="1070"/>
                </a:lnTo>
                <a:lnTo>
                  <a:pt x="1336" y="1068"/>
                </a:lnTo>
                <a:close/>
                <a:moveTo>
                  <a:pt x="1657" y="333"/>
                </a:moveTo>
                <a:lnTo>
                  <a:pt x="1573" y="336"/>
                </a:lnTo>
                <a:lnTo>
                  <a:pt x="1490" y="345"/>
                </a:lnTo>
                <a:lnTo>
                  <a:pt x="1408" y="359"/>
                </a:lnTo>
                <a:lnTo>
                  <a:pt x="1326" y="379"/>
                </a:lnTo>
                <a:lnTo>
                  <a:pt x="1244" y="404"/>
                </a:lnTo>
                <a:lnTo>
                  <a:pt x="1163" y="434"/>
                </a:lnTo>
                <a:lnTo>
                  <a:pt x="1084" y="470"/>
                </a:lnTo>
                <a:lnTo>
                  <a:pt x="1006" y="511"/>
                </a:lnTo>
                <a:lnTo>
                  <a:pt x="932" y="557"/>
                </a:lnTo>
                <a:lnTo>
                  <a:pt x="861" y="607"/>
                </a:lnTo>
                <a:lnTo>
                  <a:pt x="793" y="661"/>
                </a:lnTo>
                <a:lnTo>
                  <a:pt x="732" y="719"/>
                </a:lnTo>
                <a:lnTo>
                  <a:pt x="673" y="780"/>
                </a:lnTo>
                <a:lnTo>
                  <a:pt x="619" y="844"/>
                </a:lnTo>
                <a:lnTo>
                  <a:pt x="570" y="911"/>
                </a:lnTo>
                <a:lnTo>
                  <a:pt x="525" y="981"/>
                </a:lnTo>
                <a:lnTo>
                  <a:pt x="485" y="1052"/>
                </a:lnTo>
                <a:lnTo>
                  <a:pt x="450" y="1126"/>
                </a:lnTo>
                <a:lnTo>
                  <a:pt x="419" y="1202"/>
                </a:lnTo>
                <a:lnTo>
                  <a:pt x="393" y="1280"/>
                </a:lnTo>
                <a:lnTo>
                  <a:pt x="371" y="1359"/>
                </a:lnTo>
                <a:lnTo>
                  <a:pt x="355" y="1439"/>
                </a:lnTo>
                <a:lnTo>
                  <a:pt x="344" y="1520"/>
                </a:lnTo>
                <a:lnTo>
                  <a:pt x="336" y="1602"/>
                </a:lnTo>
                <a:lnTo>
                  <a:pt x="335" y="1684"/>
                </a:lnTo>
                <a:lnTo>
                  <a:pt x="340" y="1767"/>
                </a:lnTo>
                <a:lnTo>
                  <a:pt x="348" y="1849"/>
                </a:lnTo>
                <a:lnTo>
                  <a:pt x="363" y="1931"/>
                </a:lnTo>
                <a:lnTo>
                  <a:pt x="383" y="2012"/>
                </a:lnTo>
                <a:lnTo>
                  <a:pt x="408" y="2094"/>
                </a:lnTo>
                <a:lnTo>
                  <a:pt x="438" y="2174"/>
                </a:lnTo>
                <a:lnTo>
                  <a:pt x="474" y="2252"/>
                </a:lnTo>
                <a:lnTo>
                  <a:pt x="516" y="2330"/>
                </a:lnTo>
                <a:lnTo>
                  <a:pt x="562" y="2403"/>
                </a:lnTo>
                <a:lnTo>
                  <a:pt x="613" y="2474"/>
                </a:lnTo>
                <a:lnTo>
                  <a:pt x="668" y="2540"/>
                </a:lnTo>
                <a:lnTo>
                  <a:pt x="725" y="2602"/>
                </a:lnTo>
                <a:lnTo>
                  <a:pt x="787" y="2659"/>
                </a:lnTo>
                <a:lnTo>
                  <a:pt x="851" y="2713"/>
                </a:lnTo>
                <a:lnTo>
                  <a:pt x="919" y="2762"/>
                </a:lnTo>
                <a:lnTo>
                  <a:pt x="988" y="2806"/>
                </a:lnTo>
                <a:lnTo>
                  <a:pt x="1061" y="2846"/>
                </a:lnTo>
                <a:lnTo>
                  <a:pt x="1136" y="2882"/>
                </a:lnTo>
                <a:lnTo>
                  <a:pt x="1213" y="2912"/>
                </a:lnTo>
                <a:lnTo>
                  <a:pt x="1290" y="2938"/>
                </a:lnTo>
                <a:lnTo>
                  <a:pt x="1370" y="2960"/>
                </a:lnTo>
                <a:lnTo>
                  <a:pt x="1451" y="2975"/>
                </a:lnTo>
                <a:lnTo>
                  <a:pt x="1532" y="2987"/>
                </a:lnTo>
                <a:lnTo>
                  <a:pt x="1615" y="2993"/>
                </a:lnTo>
                <a:lnTo>
                  <a:pt x="1698" y="2995"/>
                </a:lnTo>
                <a:lnTo>
                  <a:pt x="1781" y="2991"/>
                </a:lnTo>
                <a:lnTo>
                  <a:pt x="1864" y="2983"/>
                </a:lnTo>
                <a:lnTo>
                  <a:pt x="1946" y="2968"/>
                </a:lnTo>
                <a:lnTo>
                  <a:pt x="2029" y="2948"/>
                </a:lnTo>
                <a:lnTo>
                  <a:pt x="2111" y="2923"/>
                </a:lnTo>
                <a:lnTo>
                  <a:pt x="2191" y="2893"/>
                </a:lnTo>
                <a:lnTo>
                  <a:pt x="2270" y="2858"/>
                </a:lnTo>
                <a:lnTo>
                  <a:pt x="2348" y="2816"/>
                </a:lnTo>
                <a:lnTo>
                  <a:pt x="2423" y="2771"/>
                </a:lnTo>
                <a:lnTo>
                  <a:pt x="2493" y="2720"/>
                </a:lnTo>
                <a:lnTo>
                  <a:pt x="2561" y="2666"/>
                </a:lnTo>
                <a:lnTo>
                  <a:pt x="2622" y="2608"/>
                </a:lnTo>
                <a:lnTo>
                  <a:pt x="2681" y="2547"/>
                </a:lnTo>
                <a:lnTo>
                  <a:pt x="2735" y="2484"/>
                </a:lnTo>
                <a:lnTo>
                  <a:pt x="2784" y="2416"/>
                </a:lnTo>
                <a:lnTo>
                  <a:pt x="2829" y="2347"/>
                </a:lnTo>
                <a:lnTo>
                  <a:pt x="2869" y="2274"/>
                </a:lnTo>
                <a:lnTo>
                  <a:pt x="2904" y="2201"/>
                </a:lnTo>
                <a:lnTo>
                  <a:pt x="2936" y="2125"/>
                </a:lnTo>
                <a:lnTo>
                  <a:pt x="2962" y="2048"/>
                </a:lnTo>
                <a:lnTo>
                  <a:pt x="2983" y="1969"/>
                </a:lnTo>
                <a:lnTo>
                  <a:pt x="3000" y="1889"/>
                </a:lnTo>
                <a:lnTo>
                  <a:pt x="3011" y="1808"/>
                </a:lnTo>
                <a:lnTo>
                  <a:pt x="3018" y="1725"/>
                </a:lnTo>
                <a:lnTo>
                  <a:pt x="3019" y="1643"/>
                </a:lnTo>
                <a:lnTo>
                  <a:pt x="3015" y="1561"/>
                </a:lnTo>
                <a:lnTo>
                  <a:pt x="3006" y="1479"/>
                </a:lnTo>
                <a:lnTo>
                  <a:pt x="2991" y="1397"/>
                </a:lnTo>
                <a:lnTo>
                  <a:pt x="2972" y="1315"/>
                </a:lnTo>
                <a:lnTo>
                  <a:pt x="2947" y="1233"/>
                </a:lnTo>
                <a:lnTo>
                  <a:pt x="2917" y="1153"/>
                </a:lnTo>
                <a:lnTo>
                  <a:pt x="2880" y="1075"/>
                </a:lnTo>
                <a:lnTo>
                  <a:pt x="2839" y="998"/>
                </a:lnTo>
                <a:lnTo>
                  <a:pt x="2792" y="924"/>
                </a:lnTo>
                <a:lnTo>
                  <a:pt x="2742" y="854"/>
                </a:lnTo>
                <a:lnTo>
                  <a:pt x="2687" y="787"/>
                </a:lnTo>
                <a:lnTo>
                  <a:pt x="2630" y="725"/>
                </a:lnTo>
                <a:lnTo>
                  <a:pt x="2568" y="668"/>
                </a:lnTo>
                <a:lnTo>
                  <a:pt x="2503" y="615"/>
                </a:lnTo>
                <a:lnTo>
                  <a:pt x="2436" y="566"/>
                </a:lnTo>
                <a:lnTo>
                  <a:pt x="2366" y="521"/>
                </a:lnTo>
                <a:lnTo>
                  <a:pt x="2293" y="480"/>
                </a:lnTo>
                <a:lnTo>
                  <a:pt x="2219" y="446"/>
                </a:lnTo>
                <a:lnTo>
                  <a:pt x="2142" y="415"/>
                </a:lnTo>
                <a:lnTo>
                  <a:pt x="2064" y="389"/>
                </a:lnTo>
                <a:lnTo>
                  <a:pt x="1984" y="368"/>
                </a:lnTo>
                <a:lnTo>
                  <a:pt x="1903" y="352"/>
                </a:lnTo>
                <a:lnTo>
                  <a:pt x="1822" y="340"/>
                </a:lnTo>
                <a:lnTo>
                  <a:pt x="1740" y="334"/>
                </a:lnTo>
                <a:lnTo>
                  <a:pt x="1657" y="333"/>
                </a:lnTo>
                <a:close/>
                <a:moveTo>
                  <a:pt x="1655" y="0"/>
                </a:moveTo>
                <a:lnTo>
                  <a:pt x="1748" y="1"/>
                </a:lnTo>
                <a:lnTo>
                  <a:pt x="1841" y="7"/>
                </a:lnTo>
                <a:lnTo>
                  <a:pt x="1932" y="19"/>
                </a:lnTo>
                <a:lnTo>
                  <a:pt x="2022" y="35"/>
                </a:lnTo>
                <a:lnTo>
                  <a:pt x="2111" y="56"/>
                </a:lnTo>
                <a:lnTo>
                  <a:pt x="2200" y="82"/>
                </a:lnTo>
                <a:lnTo>
                  <a:pt x="2286" y="113"/>
                </a:lnTo>
                <a:lnTo>
                  <a:pt x="2371" y="149"/>
                </a:lnTo>
                <a:lnTo>
                  <a:pt x="2454" y="189"/>
                </a:lnTo>
                <a:lnTo>
                  <a:pt x="2534" y="233"/>
                </a:lnTo>
                <a:lnTo>
                  <a:pt x="2613" y="283"/>
                </a:lnTo>
                <a:lnTo>
                  <a:pt x="2689" y="336"/>
                </a:lnTo>
                <a:lnTo>
                  <a:pt x="2762" y="394"/>
                </a:lnTo>
                <a:lnTo>
                  <a:pt x="2832" y="457"/>
                </a:lnTo>
                <a:lnTo>
                  <a:pt x="2899" y="523"/>
                </a:lnTo>
                <a:lnTo>
                  <a:pt x="2962" y="594"/>
                </a:lnTo>
                <a:lnTo>
                  <a:pt x="3022" y="670"/>
                </a:lnTo>
                <a:lnTo>
                  <a:pt x="3078" y="749"/>
                </a:lnTo>
                <a:lnTo>
                  <a:pt x="3130" y="832"/>
                </a:lnTo>
                <a:lnTo>
                  <a:pt x="3177" y="918"/>
                </a:lnTo>
                <a:lnTo>
                  <a:pt x="3218" y="1006"/>
                </a:lnTo>
                <a:lnTo>
                  <a:pt x="3253" y="1094"/>
                </a:lnTo>
                <a:lnTo>
                  <a:pt x="3284" y="1185"/>
                </a:lnTo>
                <a:lnTo>
                  <a:pt x="3308" y="1275"/>
                </a:lnTo>
                <a:lnTo>
                  <a:pt x="3328" y="1367"/>
                </a:lnTo>
                <a:lnTo>
                  <a:pt x="3341" y="1458"/>
                </a:lnTo>
                <a:lnTo>
                  <a:pt x="3351" y="1551"/>
                </a:lnTo>
                <a:lnTo>
                  <a:pt x="3354" y="1632"/>
                </a:lnTo>
                <a:lnTo>
                  <a:pt x="3354" y="1670"/>
                </a:lnTo>
                <a:lnTo>
                  <a:pt x="3353" y="1734"/>
                </a:lnTo>
                <a:lnTo>
                  <a:pt x="3347" y="1825"/>
                </a:lnTo>
                <a:lnTo>
                  <a:pt x="3335" y="1916"/>
                </a:lnTo>
                <a:lnTo>
                  <a:pt x="3318" y="2006"/>
                </a:lnTo>
                <a:lnTo>
                  <a:pt x="3297" y="2095"/>
                </a:lnTo>
                <a:lnTo>
                  <a:pt x="3271" y="2182"/>
                </a:lnTo>
                <a:lnTo>
                  <a:pt x="3240" y="2268"/>
                </a:lnTo>
                <a:lnTo>
                  <a:pt x="3204" y="2352"/>
                </a:lnTo>
                <a:lnTo>
                  <a:pt x="3164" y="2435"/>
                </a:lnTo>
                <a:lnTo>
                  <a:pt x="3119" y="2515"/>
                </a:lnTo>
                <a:lnTo>
                  <a:pt x="3069" y="2593"/>
                </a:lnTo>
                <a:lnTo>
                  <a:pt x="3015" y="2668"/>
                </a:lnTo>
                <a:lnTo>
                  <a:pt x="2957" y="2740"/>
                </a:lnTo>
                <a:lnTo>
                  <a:pt x="2894" y="2810"/>
                </a:lnTo>
                <a:lnTo>
                  <a:pt x="2827" y="2876"/>
                </a:lnTo>
                <a:lnTo>
                  <a:pt x="2756" y="2939"/>
                </a:lnTo>
                <a:lnTo>
                  <a:pt x="2680" y="2998"/>
                </a:lnTo>
                <a:lnTo>
                  <a:pt x="2599" y="3053"/>
                </a:lnTo>
                <a:lnTo>
                  <a:pt x="2516" y="3104"/>
                </a:lnTo>
                <a:lnTo>
                  <a:pt x="2430" y="3151"/>
                </a:lnTo>
                <a:lnTo>
                  <a:pt x="2340" y="3192"/>
                </a:lnTo>
                <a:lnTo>
                  <a:pt x="2251" y="3227"/>
                </a:lnTo>
                <a:lnTo>
                  <a:pt x="2161" y="3257"/>
                </a:lnTo>
                <a:lnTo>
                  <a:pt x="2069" y="3282"/>
                </a:lnTo>
                <a:lnTo>
                  <a:pt x="1977" y="3301"/>
                </a:lnTo>
                <a:lnTo>
                  <a:pt x="1885" y="3316"/>
                </a:lnTo>
                <a:lnTo>
                  <a:pt x="1792" y="3324"/>
                </a:lnTo>
                <a:lnTo>
                  <a:pt x="1699" y="3328"/>
                </a:lnTo>
                <a:lnTo>
                  <a:pt x="1607" y="3327"/>
                </a:lnTo>
                <a:lnTo>
                  <a:pt x="1515" y="3320"/>
                </a:lnTo>
                <a:lnTo>
                  <a:pt x="1423" y="3308"/>
                </a:lnTo>
                <a:lnTo>
                  <a:pt x="1333" y="3293"/>
                </a:lnTo>
                <a:lnTo>
                  <a:pt x="1243" y="3271"/>
                </a:lnTo>
                <a:lnTo>
                  <a:pt x="1155" y="3245"/>
                </a:lnTo>
                <a:lnTo>
                  <a:pt x="1068" y="3215"/>
                </a:lnTo>
                <a:lnTo>
                  <a:pt x="983" y="3179"/>
                </a:lnTo>
                <a:lnTo>
                  <a:pt x="900" y="3139"/>
                </a:lnTo>
                <a:lnTo>
                  <a:pt x="820" y="3094"/>
                </a:lnTo>
                <a:lnTo>
                  <a:pt x="741" y="3045"/>
                </a:lnTo>
                <a:lnTo>
                  <a:pt x="666" y="2991"/>
                </a:lnTo>
                <a:lnTo>
                  <a:pt x="592" y="2934"/>
                </a:lnTo>
                <a:lnTo>
                  <a:pt x="522" y="2871"/>
                </a:lnTo>
                <a:lnTo>
                  <a:pt x="456" y="2804"/>
                </a:lnTo>
                <a:lnTo>
                  <a:pt x="392" y="2733"/>
                </a:lnTo>
                <a:lnTo>
                  <a:pt x="332" y="2658"/>
                </a:lnTo>
                <a:lnTo>
                  <a:pt x="277" y="2579"/>
                </a:lnTo>
                <a:lnTo>
                  <a:pt x="225" y="2496"/>
                </a:lnTo>
                <a:lnTo>
                  <a:pt x="178" y="2410"/>
                </a:lnTo>
                <a:lnTo>
                  <a:pt x="137" y="2322"/>
                </a:lnTo>
                <a:lnTo>
                  <a:pt x="102" y="2233"/>
                </a:lnTo>
                <a:lnTo>
                  <a:pt x="71" y="2143"/>
                </a:lnTo>
                <a:lnTo>
                  <a:pt x="46" y="2053"/>
                </a:lnTo>
                <a:lnTo>
                  <a:pt x="27" y="1961"/>
                </a:lnTo>
                <a:lnTo>
                  <a:pt x="13" y="1870"/>
                </a:lnTo>
                <a:lnTo>
                  <a:pt x="4" y="1777"/>
                </a:lnTo>
                <a:lnTo>
                  <a:pt x="0" y="1686"/>
                </a:lnTo>
                <a:lnTo>
                  <a:pt x="2" y="1593"/>
                </a:lnTo>
                <a:lnTo>
                  <a:pt x="8" y="1503"/>
                </a:lnTo>
                <a:lnTo>
                  <a:pt x="20" y="1411"/>
                </a:lnTo>
                <a:lnTo>
                  <a:pt x="36" y="1322"/>
                </a:lnTo>
                <a:lnTo>
                  <a:pt x="58" y="1233"/>
                </a:lnTo>
                <a:lnTo>
                  <a:pt x="84" y="1146"/>
                </a:lnTo>
                <a:lnTo>
                  <a:pt x="114" y="1060"/>
                </a:lnTo>
                <a:lnTo>
                  <a:pt x="151" y="976"/>
                </a:lnTo>
                <a:lnTo>
                  <a:pt x="191" y="893"/>
                </a:lnTo>
                <a:lnTo>
                  <a:pt x="236" y="813"/>
                </a:lnTo>
                <a:lnTo>
                  <a:pt x="285" y="735"/>
                </a:lnTo>
                <a:lnTo>
                  <a:pt x="340" y="659"/>
                </a:lnTo>
                <a:lnTo>
                  <a:pt x="398" y="588"/>
                </a:lnTo>
                <a:lnTo>
                  <a:pt x="461" y="518"/>
                </a:lnTo>
                <a:lnTo>
                  <a:pt x="528" y="451"/>
                </a:lnTo>
                <a:lnTo>
                  <a:pt x="600" y="389"/>
                </a:lnTo>
                <a:lnTo>
                  <a:pt x="675" y="330"/>
                </a:lnTo>
                <a:lnTo>
                  <a:pt x="755" y="275"/>
                </a:lnTo>
                <a:lnTo>
                  <a:pt x="839" y="223"/>
                </a:lnTo>
                <a:lnTo>
                  <a:pt x="925" y="177"/>
                </a:lnTo>
                <a:lnTo>
                  <a:pt x="1014" y="135"/>
                </a:lnTo>
                <a:lnTo>
                  <a:pt x="1104" y="100"/>
                </a:lnTo>
                <a:lnTo>
                  <a:pt x="1194" y="70"/>
                </a:lnTo>
                <a:lnTo>
                  <a:pt x="1285" y="46"/>
                </a:lnTo>
                <a:lnTo>
                  <a:pt x="1377" y="26"/>
                </a:lnTo>
                <a:lnTo>
                  <a:pt x="1471" y="12"/>
                </a:lnTo>
                <a:lnTo>
                  <a:pt x="1563" y="3"/>
                </a:lnTo>
                <a:lnTo>
                  <a:pt x="165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11"/>
          <p:cNvSpPr>
            <a:spLocks noEditPoints="1"/>
          </p:cNvSpPr>
          <p:nvPr/>
        </p:nvSpPr>
        <p:spPr bwMode="auto">
          <a:xfrm>
            <a:off x="3721041" y="3095467"/>
            <a:ext cx="554037" cy="531813"/>
          </a:xfrm>
          <a:custGeom>
            <a:avLst/>
            <a:gdLst>
              <a:gd name="T0" fmla="*/ 127 w 3490"/>
              <a:gd name="T1" fmla="*/ 2117 h 3355"/>
              <a:gd name="T2" fmla="*/ 250 w 3490"/>
              <a:gd name="T3" fmla="*/ 2188 h 3355"/>
              <a:gd name="T4" fmla="*/ 374 w 3490"/>
              <a:gd name="T5" fmla="*/ 2223 h 3355"/>
              <a:gd name="T6" fmla="*/ 495 w 3490"/>
              <a:gd name="T7" fmla="*/ 2232 h 3355"/>
              <a:gd name="T8" fmla="*/ 1470 w 3490"/>
              <a:gd name="T9" fmla="*/ 3058 h 3355"/>
              <a:gd name="T10" fmla="*/ 884 w 3490"/>
              <a:gd name="T11" fmla="*/ 3057 h 3355"/>
              <a:gd name="T12" fmla="*/ 754 w 3490"/>
              <a:gd name="T13" fmla="*/ 3043 h 3355"/>
              <a:gd name="T14" fmla="*/ 639 w 3490"/>
              <a:gd name="T15" fmla="*/ 3006 h 3355"/>
              <a:gd name="T16" fmla="*/ 545 w 3490"/>
              <a:gd name="T17" fmla="*/ 2942 h 3355"/>
              <a:gd name="T18" fmla="*/ 2166 w 3490"/>
              <a:gd name="T19" fmla="*/ 2010 h 3355"/>
              <a:gd name="T20" fmla="*/ 2765 w 3490"/>
              <a:gd name="T21" fmla="*/ 2298 h 3355"/>
              <a:gd name="T22" fmla="*/ 2844 w 3490"/>
              <a:gd name="T23" fmla="*/ 2439 h 3355"/>
              <a:gd name="T24" fmla="*/ 2899 w 3490"/>
              <a:gd name="T25" fmla="*/ 2576 h 3355"/>
              <a:gd name="T26" fmla="*/ 2916 w 3490"/>
              <a:gd name="T27" fmla="*/ 2687 h 3355"/>
              <a:gd name="T28" fmla="*/ 2908 w 3490"/>
              <a:gd name="T29" fmla="*/ 2769 h 3355"/>
              <a:gd name="T30" fmla="*/ 2885 w 3490"/>
              <a:gd name="T31" fmla="*/ 2856 h 3355"/>
              <a:gd name="T32" fmla="*/ 2844 w 3490"/>
              <a:gd name="T33" fmla="*/ 2939 h 3355"/>
              <a:gd name="T34" fmla="*/ 2780 w 3490"/>
              <a:gd name="T35" fmla="*/ 3003 h 3355"/>
              <a:gd name="T36" fmla="*/ 2693 w 3490"/>
              <a:gd name="T37" fmla="*/ 3041 h 3355"/>
              <a:gd name="T38" fmla="*/ 2185 w 3490"/>
              <a:gd name="T39" fmla="*/ 3355 h 3355"/>
              <a:gd name="T40" fmla="*/ 2166 w 3490"/>
              <a:gd name="T41" fmla="*/ 2010 h 3355"/>
              <a:gd name="T42" fmla="*/ 3380 w 3490"/>
              <a:gd name="T43" fmla="*/ 1537 h 3355"/>
              <a:gd name="T44" fmla="*/ 3447 w 3490"/>
              <a:gd name="T45" fmla="*/ 1666 h 3355"/>
              <a:gd name="T46" fmla="*/ 3485 w 3490"/>
              <a:gd name="T47" fmla="*/ 1795 h 3355"/>
              <a:gd name="T48" fmla="*/ 3484 w 3490"/>
              <a:gd name="T49" fmla="*/ 1919 h 3355"/>
              <a:gd name="T50" fmla="*/ 2999 w 3490"/>
              <a:gd name="T51" fmla="*/ 2760 h 3355"/>
              <a:gd name="T52" fmla="*/ 3004 w 3490"/>
              <a:gd name="T53" fmla="*/ 2601 h 3355"/>
              <a:gd name="T54" fmla="*/ 2969 w 3490"/>
              <a:gd name="T55" fmla="*/ 2462 h 3355"/>
              <a:gd name="T56" fmla="*/ 2909 w 3490"/>
              <a:gd name="T57" fmla="*/ 2344 h 3355"/>
              <a:gd name="T58" fmla="*/ 3091 w 3490"/>
              <a:gd name="T59" fmla="*/ 1076 h 3355"/>
              <a:gd name="T60" fmla="*/ 950 w 3490"/>
              <a:gd name="T61" fmla="*/ 1660 h 3355"/>
              <a:gd name="T62" fmla="*/ 564 w 3490"/>
              <a:gd name="T63" fmla="*/ 2133 h 3355"/>
              <a:gd name="T64" fmla="*/ 420 w 3490"/>
              <a:gd name="T65" fmla="*/ 2123 h 3355"/>
              <a:gd name="T66" fmla="*/ 291 w 3490"/>
              <a:gd name="T67" fmla="*/ 2098 h 3355"/>
              <a:gd name="T68" fmla="*/ 194 w 3490"/>
              <a:gd name="T69" fmla="*/ 2053 h 3355"/>
              <a:gd name="T70" fmla="*/ 121 w 3490"/>
              <a:gd name="T71" fmla="*/ 1995 h 3355"/>
              <a:gd name="T72" fmla="*/ 53 w 3490"/>
              <a:gd name="T73" fmla="*/ 1917 h 3355"/>
              <a:gd name="T74" fmla="*/ 8 w 3490"/>
              <a:gd name="T75" fmla="*/ 1823 h 3355"/>
              <a:gd name="T76" fmla="*/ 4 w 3490"/>
              <a:gd name="T77" fmla="*/ 1719 h 3355"/>
              <a:gd name="T78" fmla="*/ 237 w 3490"/>
              <a:gd name="T79" fmla="*/ 1253 h 3355"/>
              <a:gd name="T80" fmla="*/ 2288 w 3490"/>
              <a:gd name="T81" fmla="*/ 74 h 3355"/>
              <a:gd name="T82" fmla="*/ 2377 w 3490"/>
              <a:gd name="T83" fmla="*/ 88 h 3355"/>
              <a:gd name="T84" fmla="*/ 2458 w 3490"/>
              <a:gd name="T85" fmla="*/ 133 h 3355"/>
              <a:gd name="T86" fmla="*/ 2747 w 3490"/>
              <a:gd name="T87" fmla="*/ 558 h 3355"/>
              <a:gd name="T88" fmla="*/ 1835 w 3490"/>
              <a:gd name="T89" fmla="*/ 1118 h 3355"/>
              <a:gd name="T90" fmla="*/ 1797 w 3490"/>
              <a:gd name="T91" fmla="*/ 455 h 3355"/>
              <a:gd name="T92" fmla="*/ 1880 w 3490"/>
              <a:gd name="T93" fmla="*/ 317 h 3355"/>
              <a:gd name="T94" fmla="*/ 1974 w 3490"/>
              <a:gd name="T95" fmla="*/ 202 h 3355"/>
              <a:gd name="T96" fmla="*/ 2064 w 3490"/>
              <a:gd name="T97" fmla="*/ 134 h 3355"/>
              <a:gd name="T98" fmla="*/ 2138 w 3490"/>
              <a:gd name="T99" fmla="*/ 101 h 3355"/>
              <a:gd name="T100" fmla="*/ 2226 w 3490"/>
              <a:gd name="T101" fmla="*/ 78 h 3355"/>
              <a:gd name="T102" fmla="*/ 1157 w 3490"/>
              <a:gd name="T103" fmla="*/ 0 h 3355"/>
              <a:gd name="T104" fmla="*/ 2044 w 3490"/>
              <a:gd name="T105" fmla="*/ 42 h 3355"/>
              <a:gd name="T106" fmla="*/ 1923 w 3490"/>
              <a:gd name="T107" fmla="*/ 115 h 3355"/>
              <a:gd name="T108" fmla="*/ 1831 w 3490"/>
              <a:gd name="T109" fmla="*/ 208 h 3355"/>
              <a:gd name="T110" fmla="*/ 1765 w 3490"/>
              <a:gd name="T111" fmla="*/ 309 h 3355"/>
              <a:gd name="T112" fmla="*/ 570 w 3490"/>
              <a:gd name="T113" fmla="*/ 762 h 3355"/>
              <a:gd name="T114" fmla="*/ 859 w 3490"/>
              <a:gd name="T115" fmla="*/ 242 h 3355"/>
              <a:gd name="T116" fmla="*/ 943 w 3490"/>
              <a:gd name="T117" fmla="*/ 129 h 3355"/>
              <a:gd name="T118" fmla="*/ 1042 w 3490"/>
              <a:gd name="T119" fmla="*/ 43 h 3355"/>
              <a:gd name="T120" fmla="*/ 1157 w 3490"/>
              <a:gd name="T121" fmla="*/ 0 h 3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0" h="3355">
                <a:moveTo>
                  <a:pt x="51" y="2047"/>
                </a:moveTo>
                <a:lnTo>
                  <a:pt x="88" y="2084"/>
                </a:lnTo>
                <a:lnTo>
                  <a:pt x="127" y="2117"/>
                </a:lnTo>
                <a:lnTo>
                  <a:pt x="166" y="2145"/>
                </a:lnTo>
                <a:lnTo>
                  <a:pt x="207" y="2169"/>
                </a:lnTo>
                <a:lnTo>
                  <a:pt x="250" y="2188"/>
                </a:lnTo>
                <a:lnTo>
                  <a:pt x="291" y="2203"/>
                </a:lnTo>
                <a:lnTo>
                  <a:pt x="333" y="2214"/>
                </a:lnTo>
                <a:lnTo>
                  <a:pt x="374" y="2223"/>
                </a:lnTo>
                <a:lnTo>
                  <a:pt x="416" y="2228"/>
                </a:lnTo>
                <a:lnTo>
                  <a:pt x="456" y="2231"/>
                </a:lnTo>
                <a:lnTo>
                  <a:pt x="495" y="2232"/>
                </a:lnTo>
                <a:lnTo>
                  <a:pt x="532" y="2231"/>
                </a:lnTo>
                <a:lnTo>
                  <a:pt x="1470" y="2238"/>
                </a:lnTo>
                <a:lnTo>
                  <a:pt x="1470" y="3058"/>
                </a:lnTo>
                <a:lnTo>
                  <a:pt x="975" y="3058"/>
                </a:lnTo>
                <a:lnTo>
                  <a:pt x="930" y="3058"/>
                </a:lnTo>
                <a:lnTo>
                  <a:pt x="884" y="3057"/>
                </a:lnTo>
                <a:lnTo>
                  <a:pt x="840" y="3054"/>
                </a:lnTo>
                <a:lnTo>
                  <a:pt x="796" y="3049"/>
                </a:lnTo>
                <a:lnTo>
                  <a:pt x="754" y="3043"/>
                </a:lnTo>
                <a:lnTo>
                  <a:pt x="714" y="3033"/>
                </a:lnTo>
                <a:lnTo>
                  <a:pt x="675" y="3020"/>
                </a:lnTo>
                <a:lnTo>
                  <a:pt x="639" y="3006"/>
                </a:lnTo>
                <a:lnTo>
                  <a:pt x="605" y="2988"/>
                </a:lnTo>
                <a:lnTo>
                  <a:pt x="573" y="2966"/>
                </a:lnTo>
                <a:lnTo>
                  <a:pt x="545" y="2942"/>
                </a:lnTo>
                <a:lnTo>
                  <a:pt x="519" y="2914"/>
                </a:lnTo>
                <a:lnTo>
                  <a:pt x="51" y="2047"/>
                </a:lnTo>
                <a:close/>
                <a:moveTo>
                  <a:pt x="2166" y="2010"/>
                </a:moveTo>
                <a:lnTo>
                  <a:pt x="2182" y="2258"/>
                </a:lnTo>
                <a:lnTo>
                  <a:pt x="2736" y="2252"/>
                </a:lnTo>
                <a:lnTo>
                  <a:pt x="2765" y="2298"/>
                </a:lnTo>
                <a:lnTo>
                  <a:pt x="2792" y="2344"/>
                </a:lnTo>
                <a:lnTo>
                  <a:pt x="2819" y="2391"/>
                </a:lnTo>
                <a:lnTo>
                  <a:pt x="2844" y="2439"/>
                </a:lnTo>
                <a:lnTo>
                  <a:pt x="2866" y="2485"/>
                </a:lnTo>
                <a:lnTo>
                  <a:pt x="2884" y="2532"/>
                </a:lnTo>
                <a:lnTo>
                  <a:pt x="2899" y="2576"/>
                </a:lnTo>
                <a:lnTo>
                  <a:pt x="2909" y="2621"/>
                </a:lnTo>
                <a:lnTo>
                  <a:pt x="2915" y="2664"/>
                </a:lnTo>
                <a:lnTo>
                  <a:pt x="2916" y="2687"/>
                </a:lnTo>
                <a:lnTo>
                  <a:pt x="2915" y="2714"/>
                </a:lnTo>
                <a:lnTo>
                  <a:pt x="2913" y="2740"/>
                </a:lnTo>
                <a:lnTo>
                  <a:pt x="2908" y="2769"/>
                </a:lnTo>
                <a:lnTo>
                  <a:pt x="2903" y="2798"/>
                </a:lnTo>
                <a:lnTo>
                  <a:pt x="2895" y="2827"/>
                </a:lnTo>
                <a:lnTo>
                  <a:pt x="2885" y="2856"/>
                </a:lnTo>
                <a:lnTo>
                  <a:pt x="2873" y="2885"/>
                </a:lnTo>
                <a:lnTo>
                  <a:pt x="2860" y="2912"/>
                </a:lnTo>
                <a:lnTo>
                  <a:pt x="2844" y="2939"/>
                </a:lnTo>
                <a:lnTo>
                  <a:pt x="2825" y="2962"/>
                </a:lnTo>
                <a:lnTo>
                  <a:pt x="2804" y="2984"/>
                </a:lnTo>
                <a:lnTo>
                  <a:pt x="2780" y="3003"/>
                </a:lnTo>
                <a:lnTo>
                  <a:pt x="2754" y="3019"/>
                </a:lnTo>
                <a:lnTo>
                  <a:pt x="2724" y="3032"/>
                </a:lnTo>
                <a:lnTo>
                  <a:pt x="2693" y="3041"/>
                </a:lnTo>
                <a:lnTo>
                  <a:pt x="2658" y="3045"/>
                </a:lnTo>
                <a:lnTo>
                  <a:pt x="2215" y="3079"/>
                </a:lnTo>
                <a:lnTo>
                  <a:pt x="2185" y="3355"/>
                </a:lnTo>
                <a:lnTo>
                  <a:pt x="2185" y="3355"/>
                </a:lnTo>
                <a:lnTo>
                  <a:pt x="1771" y="2704"/>
                </a:lnTo>
                <a:lnTo>
                  <a:pt x="2166" y="2010"/>
                </a:lnTo>
                <a:close/>
                <a:moveTo>
                  <a:pt x="3091" y="1076"/>
                </a:moveTo>
                <a:lnTo>
                  <a:pt x="3354" y="1496"/>
                </a:lnTo>
                <a:lnTo>
                  <a:pt x="3380" y="1537"/>
                </a:lnTo>
                <a:lnTo>
                  <a:pt x="3404" y="1581"/>
                </a:lnTo>
                <a:lnTo>
                  <a:pt x="3428" y="1623"/>
                </a:lnTo>
                <a:lnTo>
                  <a:pt x="3447" y="1666"/>
                </a:lnTo>
                <a:lnTo>
                  <a:pt x="3464" y="1710"/>
                </a:lnTo>
                <a:lnTo>
                  <a:pt x="3476" y="1752"/>
                </a:lnTo>
                <a:lnTo>
                  <a:pt x="3485" y="1795"/>
                </a:lnTo>
                <a:lnTo>
                  <a:pt x="3490" y="1838"/>
                </a:lnTo>
                <a:lnTo>
                  <a:pt x="3489" y="1879"/>
                </a:lnTo>
                <a:lnTo>
                  <a:pt x="3484" y="1919"/>
                </a:lnTo>
                <a:lnTo>
                  <a:pt x="3472" y="1959"/>
                </a:lnTo>
                <a:lnTo>
                  <a:pt x="2986" y="2816"/>
                </a:lnTo>
                <a:lnTo>
                  <a:pt x="2999" y="2760"/>
                </a:lnTo>
                <a:lnTo>
                  <a:pt x="3006" y="2705"/>
                </a:lnTo>
                <a:lnTo>
                  <a:pt x="3008" y="2652"/>
                </a:lnTo>
                <a:lnTo>
                  <a:pt x="3004" y="2601"/>
                </a:lnTo>
                <a:lnTo>
                  <a:pt x="2996" y="2553"/>
                </a:lnTo>
                <a:lnTo>
                  <a:pt x="2984" y="2506"/>
                </a:lnTo>
                <a:lnTo>
                  <a:pt x="2969" y="2462"/>
                </a:lnTo>
                <a:lnTo>
                  <a:pt x="2951" y="2419"/>
                </a:lnTo>
                <a:lnTo>
                  <a:pt x="2931" y="2380"/>
                </a:lnTo>
                <a:lnTo>
                  <a:pt x="2909" y="2344"/>
                </a:lnTo>
                <a:lnTo>
                  <a:pt x="2886" y="2311"/>
                </a:lnTo>
                <a:lnTo>
                  <a:pt x="2395" y="1511"/>
                </a:lnTo>
                <a:lnTo>
                  <a:pt x="3091" y="1076"/>
                </a:lnTo>
                <a:close/>
                <a:moveTo>
                  <a:pt x="789" y="1076"/>
                </a:moveTo>
                <a:lnTo>
                  <a:pt x="1169" y="1778"/>
                </a:lnTo>
                <a:lnTo>
                  <a:pt x="950" y="1660"/>
                </a:lnTo>
                <a:lnTo>
                  <a:pt x="661" y="2133"/>
                </a:lnTo>
                <a:lnTo>
                  <a:pt x="612" y="2134"/>
                </a:lnTo>
                <a:lnTo>
                  <a:pt x="564" y="2133"/>
                </a:lnTo>
                <a:lnTo>
                  <a:pt x="515" y="2132"/>
                </a:lnTo>
                <a:lnTo>
                  <a:pt x="467" y="2129"/>
                </a:lnTo>
                <a:lnTo>
                  <a:pt x="420" y="2123"/>
                </a:lnTo>
                <a:lnTo>
                  <a:pt x="375" y="2117"/>
                </a:lnTo>
                <a:lnTo>
                  <a:pt x="332" y="2108"/>
                </a:lnTo>
                <a:lnTo>
                  <a:pt x="291" y="2098"/>
                </a:lnTo>
                <a:lnTo>
                  <a:pt x="253" y="2084"/>
                </a:lnTo>
                <a:lnTo>
                  <a:pt x="217" y="2067"/>
                </a:lnTo>
                <a:lnTo>
                  <a:pt x="194" y="2053"/>
                </a:lnTo>
                <a:lnTo>
                  <a:pt x="169" y="2037"/>
                </a:lnTo>
                <a:lnTo>
                  <a:pt x="145" y="2017"/>
                </a:lnTo>
                <a:lnTo>
                  <a:pt x="121" y="1995"/>
                </a:lnTo>
                <a:lnTo>
                  <a:pt x="96" y="1971"/>
                </a:lnTo>
                <a:lnTo>
                  <a:pt x="74" y="1946"/>
                </a:lnTo>
                <a:lnTo>
                  <a:pt x="53" y="1917"/>
                </a:lnTo>
                <a:lnTo>
                  <a:pt x="35" y="1887"/>
                </a:lnTo>
                <a:lnTo>
                  <a:pt x="20" y="1856"/>
                </a:lnTo>
                <a:lnTo>
                  <a:pt x="8" y="1823"/>
                </a:lnTo>
                <a:lnTo>
                  <a:pt x="2" y="1789"/>
                </a:lnTo>
                <a:lnTo>
                  <a:pt x="0" y="1755"/>
                </a:lnTo>
                <a:lnTo>
                  <a:pt x="4" y="1719"/>
                </a:lnTo>
                <a:lnTo>
                  <a:pt x="14" y="1683"/>
                </a:lnTo>
                <a:lnTo>
                  <a:pt x="31" y="1647"/>
                </a:lnTo>
                <a:lnTo>
                  <a:pt x="237" y="1253"/>
                </a:lnTo>
                <a:lnTo>
                  <a:pt x="18" y="1082"/>
                </a:lnTo>
                <a:lnTo>
                  <a:pt x="789" y="1076"/>
                </a:lnTo>
                <a:close/>
                <a:moveTo>
                  <a:pt x="2288" y="74"/>
                </a:moveTo>
                <a:lnTo>
                  <a:pt x="2318" y="75"/>
                </a:lnTo>
                <a:lnTo>
                  <a:pt x="2349" y="79"/>
                </a:lnTo>
                <a:lnTo>
                  <a:pt x="2377" y="88"/>
                </a:lnTo>
                <a:lnTo>
                  <a:pt x="2406" y="98"/>
                </a:lnTo>
                <a:lnTo>
                  <a:pt x="2432" y="114"/>
                </a:lnTo>
                <a:lnTo>
                  <a:pt x="2458" y="133"/>
                </a:lnTo>
                <a:lnTo>
                  <a:pt x="2481" y="158"/>
                </a:lnTo>
                <a:lnTo>
                  <a:pt x="2501" y="186"/>
                </a:lnTo>
                <a:lnTo>
                  <a:pt x="2747" y="558"/>
                </a:lnTo>
                <a:lnTo>
                  <a:pt x="3001" y="450"/>
                </a:lnTo>
                <a:lnTo>
                  <a:pt x="2633" y="1127"/>
                </a:lnTo>
                <a:lnTo>
                  <a:pt x="1835" y="1118"/>
                </a:lnTo>
                <a:lnTo>
                  <a:pt x="2044" y="984"/>
                </a:lnTo>
                <a:lnTo>
                  <a:pt x="1771" y="503"/>
                </a:lnTo>
                <a:lnTo>
                  <a:pt x="1797" y="455"/>
                </a:lnTo>
                <a:lnTo>
                  <a:pt x="1824" y="407"/>
                </a:lnTo>
                <a:lnTo>
                  <a:pt x="1852" y="362"/>
                </a:lnTo>
                <a:lnTo>
                  <a:pt x="1880" y="317"/>
                </a:lnTo>
                <a:lnTo>
                  <a:pt x="1911" y="276"/>
                </a:lnTo>
                <a:lnTo>
                  <a:pt x="1943" y="237"/>
                </a:lnTo>
                <a:lnTo>
                  <a:pt x="1974" y="202"/>
                </a:lnTo>
                <a:lnTo>
                  <a:pt x="2008" y="171"/>
                </a:lnTo>
                <a:lnTo>
                  <a:pt x="2043" y="146"/>
                </a:lnTo>
                <a:lnTo>
                  <a:pt x="2064" y="134"/>
                </a:lnTo>
                <a:lnTo>
                  <a:pt x="2087" y="122"/>
                </a:lnTo>
                <a:lnTo>
                  <a:pt x="2112" y="111"/>
                </a:lnTo>
                <a:lnTo>
                  <a:pt x="2138" y="101"/>
                </a:lnTo>
                <a:lnTo>
                  <a:pt x="2167" y="92"/>
                </a:lnTo>
                <a:lnTo>
                  <a:pt x="2196" y="85"/>
                </a:lnTo>
                <a:lnTo>
                  <a:pt x="2226" y="78"/>
                </a:lnTo>
                <a:lnTo>
                  <a:pt x="2257" y="75"/>
                </a:lnTo>
                <a:lnTo>
                  <a:pt x="2288" y="74"/>
                </a:lnTo>
                <a:close/>
                <a:moveTo>
                  <a:pt x="1157" y="0"/>
                </a:moveTo>
                <a:lnTo>
                  <a:pt x="2143" y="10"/>
                </a:lnTo>
                <a:lnTo>
                  <a:pt x="2091" y="24"/>
                </a:lnTo>
                <a:lnTo>
                  <a:pt x="2044" y="42"/>
                </a:lnTo>
                <a:lnTo>
                  <a:pt x="2000" y="63"/>
                </a:lnTo>
                <a:lnTo>
                  <a:pt x="1960" y="89"/>
                </a:lnTo>
                <a:lnTo>
                  <a:pt x="1923" y="115"/>
                </a:lnTo>
                <a:lnTo>
                  <a:pt x="1889" y="145"/>
                </a:lnTo>
                <a:lnTo>
                  <a:pt x="1858" y="176"/>
                </a:lnTo>
                <a:lnTo>
                  <a:pt x="1831" y="208"/>
                </a:lnTo>
                <a:lnTo>
                  <a:pt x="1806" y="241"/>
                </a:lnTo>
                <a:lnTo>
                  <a:pt x="1784" y="275"/>
                </a:lnTo>
                <a:lnTo>
                  <a:pt x="1765" y="309"/>
                </a:lnTo>
                <a:lnTo>
                  <a:pt x="1748" y="342"/>
                </a:lnTo>
                <a:lnTo>
                  <a:pt x="1287" y="1159"/>
                </a:lnTo>
                <a:lnTo>
                  <a:pt x="570" y="762"/>
                </a:lnTo>
                <a:lnTo>
                  <a:pt x="810" y="329"/>
                </a:lnTo>
                <a:lnTo>
                  <a:pt x="833" y="285"/>
                </a:lnTo>
                <a:lnTo>
                  <a:pt x="859" y="242"/>
                </a:lnTo>
                <a:lnTo>
                  <a:pt x="885" y="202"/>
                </a:lnTo>
                <a:lnTo>
                  <a:pt x="914" y="164"/>
                </a:lnTo>
                <a:lnTo>
                  <a:pt x="943" y="129"/>
                </a:lnTo>
                <a:lnTo>
                  <a:pt x="975" y="96"/>
                </a:lnTo>
                <a:lnTo>
                  <a:pt x="1008" y="68"/>
                </a:lnTo>
                <a:lnTo>
                  <a:pt x="1042" y="43"/>
                </a:lnTo>
                <a:lnTo>
                  <a:pt x="1079" y="24"/>
                </a:lnTo>
                <a:lnTo>
                  <a:pt x="1117" y="10"/>
                </a:lnTo>
                <a:lnTo>
                  <a:pt x="115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5" name="Group 15"/>
          <p:cNvGrpSpPr>
            <a:grpSpLocks noChangeAspect="1"/>
          </p:cNvGrpSpPr>
          <p:nvPr/>
        </p:nvGrpSpPr>
        <p:grpSpPr bwMode="auto">
          <a:xfrm>
            <a:off x="5100569" y="3047672"/>
            <a:ext cx="592238" cy="564367"/>
            <a:chOff x="3735" y="3085"/>
            <a:chExt cx="765" cy="729"/>
          </a:xfrm>
          <a:solidFill>
            <a:schemeClr val="bg1"/>
          </a:solidFill>
        </p:grpSpPr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3735" y="3085"/>
              <a:ext cx="571" cy="668"/>
            </a:xfrm>
            <a:custGeom>
              <a:avLst/>
              <a:gdLst>
                <a:gd name="T0" fmla="*/ 2534 w 2853"/>
                <a:gd name="T1" fmla="*/ 0 h 3339"/>
                <a:gd name="T2" fmla="*/ 2626 w 2853"/>
                <a:gd name="T3" fmla="*/ 14 h 3339"/>
                <a:gd name="T4" fmla="*/ 2708 w 2853"/>
                <a:gd name="T5" fmla="*/ 52 h 3339"/>
                <a:gd name="T6" fmla="*/ 2776 w 2853"/>
                <a:gd name="T7" fmla="*/ 112 h 3339"/>
                <a:gd name="T8" fmla="*/ 2824 w 2853"/>
                <a:gd name="T9" fmla="*/ 188 h 3339"/>
                <a:gd name="T10" fmla="*/ 2850 w 2853"/>
                <a:gd name="T11" fmla="*/ 277 h 3339"/>
                <a:gd name="T12" fmla="*/ 2853 w 2853"/>
                <a:gd name="T13" fmla="*/ 2033 h 3339"/>
                <a:gd name="T14" fmla="*/ 2535 w 2853"/>
                <a:gd name="T15" fmla="*/ 561 h 3339"/>
                <a:gd name="T16" fmla="*/ 2523 w 2853"/>
                <a:gd name="T17" fmla="*/ 484 h 3339"/>
                <a:gd name="T18" fmla="*/ 2487 w 2853"/>
                <a:gd name="T19" fmla="*/ 418 h 3339"/>
                <a:gd name="T20" fmla="*/ 2434 w 2853"/>
                <a:gd name="T21" fmla="*/ 365 h 3339"/>
                <a:gd name="T22" fmla="*/ 2366 w 2853"/>
                <a:gd name="T23" fmla="*/ 331 h 3339"/>
                <a:gd name="T24" fmla="*/ 2289 w 2853"/>
                <a:gd name="T25" fmla="*/ 319 h 3339"/>
                <a:gd name="T26" fmla="*/ 526 w 2853"/>
                <a:gd name="T27" fmla="*/ 322 h 3339"/>
                <a:gd name="T28" fmla="*/ 453 w 2853"/>
                <a:gd name="T29" fmla="*/ 346 h 3339"/>
                <a:gd name="T30" fmla="*/ 391 w 2853"/>
                <a:gd name="T31" fmla="*/ 389 h 3339"/>
                <a:gd name="T32" fmla="*/ 346 w 2853"/>
                <a:gd name="T33" fmla="*/ 448 h 3339"/>
                <a:gd name="T34" fmla="*/ 321 w 2853"/>
                <a:gd name="T35" fmla="*/ 521 h 3339"/>
                <a:gd name="T36" fmla="*/ 318 w 2853"/>
                <a:gd name="T37" fmla="*/ 2770 h 3339"/>
                <a:gd name="T38" fmla="*/ 330 w 2853"/>
                <a:gd name="T39" fmla="*/ 2847 h 3339"/>
                <a:gd name="T40" fmla="*/ 366 w 2853"/>
                <a:gd name="T41" fmla="*/ 2914 h 3339"/>
                <a:gd name="T42" fmla="*/ 421 w 2853"/>
                <a:gd name="T43" fmla="*/ 2966 h 3339"/>
                <a:gd name="T44" fmla="*/ 488 w 2853"/>
                <a:gd name="T45" fmla="*/ 3001 h 3339"/>
                <a:gd name="T46" fmla="*/ 567 w 2853"/>
                <a:gd name="T47" fmla="*/ 3013 h 3339"/>
                <a:gd name="T48" fmla="*/ 1300 w 2853"/>
                <a:gd name="T49" fmla="*/ 3056 h 3339"/>
                <a:gd name="T50" fmla="*/ 1354 w 2853"/>
                <a:gd name="T51" fmla="*/ 3138 h 3339"/>
                <a:gd name="T52" fmla="*/ 1423 w 2853"/>
                <a:gd name="T53" fmla="*/ 3211 h 3339"/>
                <a:gd name="T54" fmla="*/ 322 w 2853"/>
                <a:gd name="T55" fmla="*/ 3339 h 3339"/>
                <a:gd name="T56" fmla="*/ 229 w 2853"/>
                <a:gd name="T57" fmla="*/ 3326 h 3339"/>
                <a:gd name="T58" fmla="*/ 146 w 2853"/>
                <a:gd name="T59" fmla="*/ 3286 h 3339"/>
                <a:gd name="T60" fmla="*/ 78 w 2853"/>
                <a:gd name="T61" fmla="*/ 3227 h 3339"/>
                <a:gd name="T62" fmla="*/ 30 w 2853"/>
                <a:gd name="T63" fmla="*/ 3152 h 3339"/>
                <a:gd name="T64" fmla="*/ 4 w 2853"/>
                <a:gd name="T65" fmla="*/ 3063 h 3339"/>
                <a:gd name="T66" fmla="*/ 0 w 2853"/>
                <a:gd name="T67" fmla="*/ 312 h 3339"/>
                <a:gd name="T68" fmla="*/ 13 w 2853"/>
                <a:gd name="T69" fmla="*/ 221 h 3339"/>
                <a:gd name="T70" fmla="*/ 50 w 2853"/>
                <a:gd name="T71" fmla="*/ 142 h 3339"/>
                <a:gd name="T72" fmla="*/ 106 w 2853"/>
                <a:gd name="T73" fmla="*/ 77 h 3339"/>
                <a:gd name="T74" fmla="*/ 178 w 2853"/>
                <a:gd name="T75" fmla="*/ 30 h 3339"/>
                <a:gd name="T76" fmla="*/ 263 w 2853"/>
                <a:gd name="T77" fmla="*/ 4 h 3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853" h="3339">
                  <a:moveTo>
                    <a:pt x="309" y="0"/>
                  </a:moveTo>
                  <a:lnTo>
                    <a:pt x="2534" y="0"/>
                  </a:lnTo>
                  <a:lnTo>
                    <a:pt x="2581" y="4"/>
                  </a:lnTo>
                  <a:lnTo>
                    <a:pt x="2626" y="14"/>
                  </a:lnTo>
                  <a:lnTo>
                    <a:pt x="2669" y="31"/>
                  </a:lnTo>
                  <a:lnTo>
                    <a:pt x="2708" y="52"/>
                  </a:lnTo>
                  <a:lnTo>
                    <a:pt x="2744" y="80"/>
                  </a:lnTo>
                  <a:lnTo>
                    <a:pt x="2776" y="112"/>
                  </a:lnTo>
                  <a:lnTo>
                    <a:pt x="2802" y="149"/>
                  </a:lnTo>
                  <a:lnTo>
                    <a:pt x="2824" y="188"/>
                  </a:lnTo>
                  <a:lnTo>
                    <a:pt x="2840" y="231"/>
                  </a:lnTo>
                  <a:lnTo>
                    <a:pt x="2850" y="277"/>
                  </a:lnTo>
                  <a:lnTo>
                    <a:pt x="2853" y="325"/>
                  </a:lnTo>
                  <a:lnTo>
                    <a:pt x="2853" y="2033"/>
                  </a:lnTo>
                  <a:lnTo>
                    <a:pt x="2535" y="2412"/>
                  </a:lnTo>
                  <a:lnTo>
                    <a:pt x="2535" y="561"/>
                  </a:lnTo>
                  <a:lnTo>
                    <a:pt x="2533" y="521"/>
                  </a:lnTo>
                  <a:lnTo>
                    <a:pt x="2523" y="484"/>
                  </a:lnTo>
                  <a:lnTo>
                    <a:pt x="2508" y="448"/>
                  </a:lnTo>
                  <a:lnTo>
                    <a:pt x="2487" y="418"/>
                  </a:lnTo>
                  <a:lnTo>
                    <a:pt x="2462" y="389"/>
                  </a:lnTo>
                  <a:lnTo>
                    <a:pt x="2434" y="365"/>
                  </a:lnTo>
                  <a:lnTo>
                    <a:pt x="2402" y="346"/>
                  </a:lnTo>
                  <a:lnTo>
                    <a:pt x="2366" y="331"/>
                  </a:lnTo>
                  <a:lnTo>
                    <a:pt x="2328" y="322"/>
                  </a:lnTo>
                  <a:lnTo>
                    <a:pt x="2289" y="319"/>
                  </a:lnTo>
                  <a:lnTo>
                    <a:pt x="567" y="319"/>
                  </a:lnTo>
                  <a:lnTo>
                    <a:pt x="526" y="322"/>
                  </a:lnTo>
                  <a:lnTo>
                    <a:pt x="488" y="331"/>
                  </a:lnTo>
                  <a:lnTo>
                    <a:pt x="453" y="346"/>
                  </a:lnTo>
                  <a:lnTo>
                    <a:pt x="421" y="365"/>
                  </a:lnTo>
                  <a:lnTo>
                    <a:pt x="391" y="389"/>
                  </a:lnTo>
                  <a:lnTo>
                    <a:pt x="366" y="418"/>
                  </a:lnTo>
                  <a:lnTo>
                    <a:pt x="346" y="448"/>
                  </a:lnTo>
                  <a:lnTo>
                    <a:pt x="330" y="484"/>
                  </a:lnTo>
                  <a:lnTo>
                    <a:pt x="321" y="521"/>
                  </a:lnTo>
                  <a:lnTo>
                    <a:pt x="318" y="561"/>
                  </a:lnTo>
                  <a:lnTo>
                    <a:pt x="318" y="2770"/>
                  </a:lnTo>
                  <a:lnTo>
                    <a:pt x="321" y="2809"/>
                  </a:lnTo>
                  <a:lnTo>
                    <a:pt x="330" y="2847"/>
                  </a:lnTo>
                  <a:lnTo>
                    <a:pt x="346" y="2882"/>
                  </a:lnTo>
                  <a:lnTo>
                    <a:pt x="366" y="2914"/>
                  </a:lnTo>
                  <a:lnTo>
                    <a:pt x="391" y="2943"/>
                  </a:lnTo>
                  <a:lnTo>
                    <a:pt x="421" y="2966"/>
                  </a:lnTo>
                  <a:lnTo>
                    <a:pt x="453" y="2985"/>
                  </a:lnTo>
                  <a:lnTo>
                    <a:pt x="488" y="3001"/>
                  </a:lnTo>
                  <a:lnTo>
                    <a:pt x="526" y="3009"/>
                  </a:lnTo>
                  <a:lnTo>
                    <a:pt x="567" y="3013"/>
                  </a:lnTo>
                  <a:lnTo>
                    <a:pt x="1278" y="3013"/>
                  </a:lnTo>
                  <a:lnTo>
                    <a:pt x="1300" y="3056"/>
                  </a:lnTo>
                  <a:lnTo>
                    <a:pt x="1324" y="3098"/>
                  </a:lnTo>
                  <a:lnTo>
                    <a:pt x="1354" y="3138"/>
                  </a:lnTo>
                  <a:lnTo>
                    <a:pt x="1386" y="3176"/>
                  </a:lnTo>
                  <a:lnTo>
                    <a:pt x="1423" y="3211"/>
                  </a:lnTo>
                  <a:lnTo>
                    <a:pt x="1572" y="3339"/>
                  </a:lnTo>
                  <a:lnTo>
                    <a:pt x="322" y="3339"/>
                  </a:lnTo>
                  <a:lnTo>
                    <a:pt x="274" y="3335"/>
                  </a:lnTo>
                  <a:lnTo>
                    <a:pt x="229" y="3326"/>
                  </a:lnTo>
                  <a:lnTo>
                    <a:pt x="185" y="3309"/>
                  </a:lnTo>
                  <a:lnTo>
                    <a:pt x="146" y="3286"/>
                  </a:lnTo>
                  <a:lnTo>
                    <a:pt x="110" y="3259"/>
                  </a:lnTo>
                  <a:lnTo>
                    <a:pt x="78" y="3227"/>
                  </a:lnTo>
                  <a:lnTo>
                    <a:pt x="51" y="3191"/>
                  </a:lnTo>
                  <a:lnTo>
                    <a:pt x="30" y="3152"/>
                  </a:lnTo>
                  <a:lnTo>
                    <a:pt x="13" y="3108"/>
                  </a:lnTo>
                  <a:lnTo>
                    <a:pt x="4" y="3063"/>
                  </a:lnTo>
                  <a:lnTo>
                    <a:pt x="0" y="3014"/>
                  </a:lnTo>
                  <a:lnTo>
                    <a:pt x="0" y="312"/>
                  </a:lnTo>
                  <a:lnTo>
                    <a:pt x="4" y="265"/>
                  </a:lnTo>
                  <a:lnTo>
                    <a:pt x="13" y="221"/>
                  </a:lnTo>
                  <a:lnTo>
                    <a:pt x="29" y="181"/>
                  </a:lnTo>
                  <a:lnTo>
                    <a:pt x="50" y="142"/>
                  </a:lnTo>
                  <a:lnTo>
                    <a:pt x="75" y="107"/>
                  </a:lnTo>
                  <a:lnTo>
                    <a:pt x="106" y="77"/>
                  </a:lnTo>
                  <a:lnTo>
                    <a:pt x="140" y="51"/>
                  </a:lnTo>
                  <a:lnTo>
                    <a:pt x="178" y="30"/>
                  </a:lnTo>
                  <a:lnTo>
                    <a:pt x="219" y="14"/>
                  </a:lnTo>
                  <a:lnTo>
                    <a:pt x="263" y="4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3849" y="3231"/>
              <a:ext cx="349" cy="64"/>
            </a:xfrm>
            <a:custGeom>
              <a:avLst/>
              <a:gdLst>
                <a:gd name="T0" fmla="*/ 159 w 1745"/>
                <a:gd name="T1" fmla="*/ 0 h 319"/>
                <a:gd name="T2" fmla="*/ 1587 w 1745"/>
                <a:gd name="T3" fmla="*/ 0 h 319"/>
                <a:gd name="T4" fmla="*/ 1619 w 1745"/>
                <a:gd name="T5" fmla="*/ 3 h 319"/>
                <a:gd name="T6" fmla="*/ 1649 w 1745"/>
                <a:gd name="T7" fmla="*/ 13 h 319"/>
                <a:gd name="T8" fmla="*/ 1676 w 1745"/>
                <a:gd name="T9" fmla="*/ 27 h 319"/>
                <a:gd name="T10" fmla="*/ 1699 w 1745"/>
                <a:gd name="T11" fmla="*/ 47 h 319"/>
                <a:gd name="T12" fmla="*/ 1719 w 1745"/>
                <a:gd name="T13" fmla="*/ 70 h 319"/>
                <a:gd name="T14" fmla="*/ 1733 w 1745"/>
                <a:gd name="T15" fmla="*/ 97 h 319"/>
                <a:gd name="T16" fmla="*/ 1741 w 1745"/>
                <a:gd name="T17" fmla="*/ 127 h 319"/>
                <a:gd name="T18" fmla="*/ 1745 w 1745"/>
                <a:gd name="T19" fmla="*/ 159 h 319"/>
                <a:gd name="T20" fmla="*/ 1741 w 1745"/>
                <a:gd name="T21" fmla="*/ 191 h 319"/>
                <a:gd name="T22" fmla="*/ 1733 w 1745"/>
                <a:gd name="T23" fmla="*/ 221 h 319"/>
                <a:gd name="T24" fmla="*/ 1718 w 1745"/>
                <a:gd name="T25" fmla="*/ 248 h 319"/>
                <a:gd name="T26" fmla="*/ 1699 w 1745"/>
                <a:gd name="T27" fmla="*/ 272 h 319"/>
                <a:gd name="T28" fmla="*/ 1676 w 1745"/>
                <a:gd name="T29" fmla="*/ 291 h 319"/>
                <a:gd name="T30" fmla="*/ 1649 w 1745"/>
                <a:gd name="T31" fmla="*/ 305 h 319"/>
                <a:gd name="T32" fmla="*/ 1619 w 1745"/>
                <a:gd name="T33" fmla="*/ 315 h 319"/>
                <a:gd name="T34" fmla="*/ 1587 w 1745"/>
                <a:gd name="T35" fmla="*/ 319 h 319"/>
                <a:gd name="T36" fmla="*/ 159 w 1745"/>
                <a:gd name="T37" fmla="*/ 319 h 319"/>
                <a:gd name="T38" fmla="*/ 127 w 1745"/>
                <a:gd name="T39" fmla="*/ 315 h 319"/>
                <a:gd name="T40" fmla="*/ 97 w 1745"/>
                <a:gd name="T41" fmla="*/ 305 h 319"/>
                <a:gd name="T42" fmla="*/ 70 w 1745"/>
                <a:gd name="T43" fmla="*/ 291 h 319"/>
                <a:gd name="T44" fmla="*/ 46 w 1745"/>
                <a:gd name="T45" fmla="*/ 272 h 319"/>
                <a:gd name="T46" fmla="*/ 27 w 1745"/>
                <a:gd name="T47" fmla="*/ 248 h 319"/>
                <a:gd name="T48" fmla="*/ 13 w 1745"/>
                <a:gd name="T49" fmla="*/ 221 h 319"/>
                <a:gd name="T50" fmla="*/ 4 w 1745"/>
                <a:gd name="T51" fmla="*/ 191 h 319"/>
                <a:gd name="T52" fmla="*/ 0 w 1745"/>
                <a:gd name="T53" fmla="*/ 159 h 319"/>
                <a:gd name="T54" fmla="*/ 4 w 1745"/>
                <a:gd name="T55" fmla="*/ 127 h 319"/>
                <a:gd name="T56" fmla="*/ 13 w 1745"/>
                <a:gd name="T57" fmla="*/ 97 h 319"/>
                <a:gd name="T58" fmla="*/ 27 w 1745"/>
                <a:gd name="T59" fmla="*/ 70 h 319"/>
                <a:gd name="T60" fmla="*/ 46 w 1745"/>
                <a:gd name="T61" fmla="*/ 47 h 319"/>
                <a:gd name="T62" fmla="*/ 70 w 1745"/>
                <a:gd name="T63" fmla="*/ 27 h 319"/>
                <a:gd name="T64" fmla="*/ 97 w 1745"/>
                <a:gd name="T65" fmla="*/ 13 h 319"/>
                <a:gd name="T66" fmla="*/ 127 w 1745"/>
                <a:gd name="T67" fmla="*/ 3 h 319"/>
                <a:gd name="T68" fmla="*/ 159 w 1745"/>
                <a:gd name="T69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45" h="319">
                  <a:moveTo>
                    <a:pt x="159" y="0"/>
                  </a:moveTo>
                  <a:lnTo>
                    <a:pt x="1587" y="0"/>
                  </a:lnTo>
                  <a:lnTo>
                    <a:pt x="1619" y="3"/>
                  </a:lnTo>
                  <a:lnTo>
                    <a:pt x="1649" y="13"/>
                  </a:lnTo>
                  <a:lnTo>
                    <a:pt x="1676" y="27"/>
                  </a:lnTo>
                  <a:lnTo>
                    <a:pt x="1699" y="47"/>
                  </a:lnTo>
                  <a:lnTo>
                    <a:pt x="1719" y="70"/>
                  </a:lnTo>
                  <a:lnTo>
                    <a:pt x="1733" y="97"/>
                  </a:lnTo>
                  <a:lnTo>
                    <a:pt x="1741" y="127"/>
                  </a:lnTo>
                  <a:lnTo>
                    <a:pt x="1745" y="159"/>
                  </a:lnTo>
                  <a:lnTo>
                    <a:pt x="1741" y="191"/>
                  </a:lnTo>
                  <a:lnTo>
                    <a:pt x="1733" y="221"/>
                  </a:lnTo>
                  <a:lnTo>
                    <a:pt x="1718" y="248"/>
                  </a:lnTo>
                  <a:lnTo>
                    <a:pt x="1699" y="272"/>
                  </a:lnTo>
                  <a:lnTo>
                    <a:pt x="1676" y="291"/>
                  </a:lnTo>
                  <a:lnTo>
                    <a:pt x="1649" y="305"/>
                  </a:lnTo>
                  <a:lnTo>
                    <a:pt x="1619" y="315"/>
                  </a:lnTo>
                  <a:lnTo>
                    <a:pt x="1587" y="319"/>
                  </a:lnTo>
                  <a:lnTo>
                    <a:pt x="159" y="319"/>
                  </a:lnTo>
                  <a:lnTo>
                    <a:pt x="127" y="315"/>
                  </a:lnTo>
                  <a:lnTo>
                    <a:pt x="97" y="305"/>
                  </a:lnTo>
                  <a:lnTo>
                    <a:pt x="70" y="291"/>
                  </a:lnTo>
                  <a:lnTo>
                    <a:pt x="46" y="272"/>
                  </a:lnTo>
                  <a:lnTo>
                    <a:pt x="27" y="248"/>
                  </a:lnTo>
                  <a:lnTo>
                    <a:pt x="13" y="221"/>
                  </a:lnTo>
                  <a:lnTo>
                    <a:pt x="4" y="191"/>
                  </a:lnTo>
                  <a:lnTo>
                    <a:pt x="0" y="159"/>
                  </a:lnTo>
                  <a:lnTo>
                    <a:pt x="4" y="127"/>
                  </a:lnTo>
                  <a:lnTo>
                    <a:pt x="13" y="97"/>
                  </a:lnTo>
                  <a:lnTo>
                    <a:pt x="27" y="70"/>
                  </a:lnTo>
                  <a:lnTo>
                    <a:pt x="46" y="47"/>
                  </a:lnTo>
                  <a:lnTo>
                    <a:pt x="70" y="27"/>
                  </a:lnTo>
                  <a:lnTo>
                    <a:pt x="97" y="13"/>
                  </a:lnTo>
                  <a:lnTo>
                    <a:pt x="127" y="3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3849" y="3337"/>
              <a:ext cx="349" cy="64"/>
            </a:xfrm>
            <a:custGeom>
              <a:avLst/>
              <a:gdLst>
                <a:gd name="T0" fmla="*/ 159 w 1745"/>
                <a:gd name="T1" fmla="*/ 0 h 318"/>
                <a:gd name="T2" fmla="*/ 1587 w 1745"/>
                <a:gd name="T3" fmla="*/ 0 h 318"/>
                <a:gd name="T4" fmla="*/ 1619 w 1745"/>
                <a:gd name="T5" fmla="*/ 3 h 318"/>
                <a:gd name="T6" fmla="*/ 1649 w 1745"/>
                <a:gd name="T7" fmla="*/ 12 h 318"/>
                <a:gd name="T8" fmla="*/ 1676 w 1745"/>
                <a:gd name="T9" fmla="*/ 27 h 318"/>
                <a:gd name="T10" fmla="*/ 1699 w 1745"/>
                <a:gd name="T11" fmla="*/ 47 h 318"/>
                <a:gd name="T12" fmla="*/ 1719 w 1745"/>
                <a:gd name="T13" fmla="*/ 69 h 318"/>
                <a:gd name="T14" fmla="*/ 1733 w 1745"/>
                <a:gd name="T15" fmla="*/ 97 h 318"/>
                <a:gd name="T16" fmla="*/ 1741 w 1745"/>
                <a:gd name="T17" fmla="*/ 126 h 318"/>
                <a:gd name="T18" fmla="*/ 1745 w 1745"/>
                <a:gd name="T19" fmla="*/ 159 h 318"/>
                <a:gd name="T20" fmla="*/ 1741 w 1745"/>
                <a:gd name="T21" fmla="*/ 191 h 318"/>
                <a:gd name="T22" fmla="*/ 1733 w 1745"/>
                <a:gd name="T23" fmla="*/ 220 h 318"/>
                <a:gd name="T24" fmla="*/ 1718 w 1745"/>
                <a:gd name="T25" fmla="*/ 248 h 318"/>
                <a:gd name="T26" fmla="*/ 1699 w 1745"/>
                <a:gd name="T27" fmla="*/ 272 h 318"/>
                <a:gd name="T28" fmla="*/ 1676 w 1745"/>
                <a:gd name="T29" fmla="*/ 291 h 318"/>
                <a:gd name="T30" fmla="*/ 1649 w 1745"/>
                <a:gd name="T31" fmla="*/ 305 h 318"/>
                <a:gd name="T32" fmla="*/ 1619 w 1745"/>
                <a:gd name="T33" fmla="*/ 314 h 318"/>
                <a:gd name="T34" fmla="*/ 1587 w 1745"/>
                <a:gd name="T35" fmla="*/ 318 h 318"/>
                <a:gd name="T36" fmla="*/ 159 w 1745"/>
                <a:gd name="T37" fmla="*/ 318 h 318"/>
                <a:gd name="T38" fmla="*/ 127 w 1745"/>
                <a:gd name="T39" fmla="*/ 314 h 318"/>
                <a:gd name="T40" fmla="*/ 97 w 1745"/>
                <a:gd name="T41" fmla="*/ 305 h 318"/>
                <a:gd name="T42" fmla="*/ 70 w 1745"/>
                <a:gd name="T43" fmla="*/ 291 h 318"/>
                <a:gd name="T44" fmla="*/ 46 w 1745"/>
                <a:gd name="T45" fmla="*/ 272 h 318"/>
                <a:gd name="T46" fmla="*/ 27 w 1745"/>
                <a:gd name="T47" fmla="*/ 248 h 318"/>
                <a:gd name="T48" fmla="*/ 13 w 1745"/>
                <a:gd name="T49" fmla="*/ 220 h 318"/>
                <a:gd name="T50" fmla="*/ 4 w 1745"/>
                <a:gd name="T51" fmla="*/ 191 h 318"/>
                <a:gd name="T52" fmla="*/ 0 w 1745"/>
                <a:gd name="T53" fmla="*/ 159 h 318"/>
                <a:gd name="T54" fmla="*/ 4 w 1745"/>
                <a:gd name="T55" fmla="*/ 126 h 318"/>
                <a:gd name="T56" fmla="*/ 13 w 1745"/>
                <a:gd name="T57" fmla="*/ 97 h 318"/>
                <a:gd name="T58" fmla="*/ 27 w 1745"/>
                <a:gd name="T59" fmla="*/ 69 h 318"/>
                <a:gd name="T60" fmla="*/ 46 w 1745"/>
                <a:gd name="T61" fmla="*/ 47 h 318"/>
                <a:gd name="T62" fmla="*/ 70 w 1745"/>
                <a:gd name="T63" fmla="*/ 27 h 318"/>
                <a:gd name="T64" fmla="*/ 97 w 1745"/>
                <a:gd name="T65" fmla="*/ 12 h 318"/>
                <a:gd name="T66" fmla="*/ 127 w 1745"/>
                <a:gd name="T67" fmla="*/ 3 h 318"/>
                <a:gd name="T68" fmla="*/ 159 w 1745"/>
                <a:gd name="T69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45" h="318">
                  <a:moveTo>
                    <a:pt x="159" y="0"/>
                  </a:moveTo>
                  <a:lnTo>
                    <a:pt x="1587" y="0"/>
                  </a:lnTo>
                  <a:lnTo>
                    <a:pt x="1619" y="3"/>
                  </a:lnTo>
                  <a:lnTo>
                    <a:pt x="1649" y="12"/>
                  </a:lnTo>
                  <a:lnTo>
                    <a:pt x="1676" y="27"/>
                  </a:lnTo>
                  <a:lnTo>
                    <a:pt x="1699" y="47"/>
                  </a:lnTo>
                  <a:lnTo>
                    <a:pt x="1719" y="69"/>
                  </a:lnTo>
                  <a:lnTo>
                    <a:pt x="1733" y="97"/>
                  </a:lnTo>
                  <a:lnTo>
                    <a:pt x="1741" y="126"/>
                  </a:lnTo>
                  <a:lnTo>
                    <a:pt x="1745" y="159"/>
                  </a:lnTo>
                  <a:lnTo>
                    <a:pt x="1741" y="191"/>
                  </a:lnTo>
                  <a:lnTo>
                    <a:pt x="1733" y="220"/>
                  </a:lnTo>
                  <a:lnTo>
                    <a:pt x="1718" y="248"/>
                  </a:lnTo>
                  <a:lnTo>
                    <a:pt x="1699" y="272"/>
                  </a:lnTo>
                  <a:lnTo>
                    <a:pt x="1676" y="291"/>
                  </a:lnTo>
                  <a:lnTo>
                    <a:pt x="1649" y="305"/>
                  </a:lnTo>
                  <a:lnTo>
                    <a:pt x="1619" y="314"/>
                  </a:lnTo>
                  <a:lnTo>
                    <a:pt x="1587" y="318"/>
                  </a:lnTo>
                  <a:lnTo>
                    <a:pt x="159" y="318"/>
                  </a:lnTo>
                  <a:lnTo>
                    <a:pt x="127" y="314"/>
                  </a:lnTo>
                  <a:lnTo>
                    <a:pt x="97" y="305"/>
                  </a:lnTo>
                  <a:lnTo>
                    <a:pt x="70" y="291"/>
                  </a:lnTo>
                  <a:lnTo>
                    <a:pt x="46" y="272"/>
                  </a:lnTo>
                  <a:lnTo>
                    <a:pt x="27" y="248"/>
                  </a:lnTo>
                  <a:lnTo>
                    <a:pt x="13" y="220"/>
                  </a:lnTo>
                  <a:lnTo>
                    <a:pt x="4" y="191"/>
                  </a:lnTo>
                  <a:lnTo>
                    <a:pt x="0" y="159"/>
                  </a:lnTo>
                  <a:lnTo>
                    <a:pt x="4" y="126"/>
                  </a:lnTo>
                  <a:lnTo>
                    <a:pt x="13" y="97"/>
                  </a:lnTo>
                  <a:lnTo>
                    <a:pt x="27" y="69"/>
                  </a:lnTo>
                  <a:lnTo>
                    <a:pt x="46" y="47"/>
                  </a:lnTo>
                  <a:lnTo>
                    <a:pt x="70" y="27"/>
                  </a:lnTo>
                  <a:lnTo>
                    <a:pt x="97" y="12"/>
                  </a:lnTo>
                  <a:lnTo>
                    <a:pt x="127" y="3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0"/>
            <p:cNvSpPr>
              <a:spLocks/>
            </p:cNvSpPr>
            <p:nvPr/>
          </p:nvSpPr>
          <p:spPr bwMode="auto">
            <a:xfrm>
              <a:off x="3849" y="3443"/>
              <a:ext cx="349" cy="62"/>
            </a:xfrm>
            <a:custGeom>
              <a:avLst/>
              <a:gdLst>
                <a:gd name="T0" fmla="*/ 159 w 1745"/>
                <a:gd name="T1" fmla="*/ 0 h 310"/>
                <a:gd name="T2" fmla="*/ 1587 w 1745"/>
                <a:gd name="T3" fmla="*/ 0 h 310"/>
                <a:gd name="T4" fmla="*/ 1619 w 1745"/>
                <a:gd name="T5" fmla="*/ 3 h 310"/>
                <a:gd name="T6" fmla="*/ 1649 w 1745"/>
                <a:gd name="T7" fmla="*/ 12 h 310"/>
                <a:gd name="T8" fmla="*/ 1676 w 1745"/>
                <a:gd name="T9" fmla="*/ 26 h 310"/>
                <a:gd name="T10" fmla="*/ 1699 w 1745"/>
                <a:gd name="T11" fmla="*/ 45 h 310"/>
                <a:gd name="T12" fmla="*/ 1719 w 1745"/>
                <a:gd name="T13" fmla="*/ 67 h 310"/>
                <a:gd name="T14" fmla="*/ 1733 w 1745"/>
                <a:gd name="T15" fmla="*/ 94 h 310"/>
                <a:gd name="T16" fmla="*/ 1741 w 1745"/>
                <a:gd name="T17" fmla="*/ 123 h 310"/>
                <a:gd name="T18" fmla="*/ 1745 w 1745"/>
                <a:gd name="T19" fmla="*/ 155 h 310"/>
                <a:gd name="T20" fmla="*/ 1741 w 1745"/>
                <a:gd name="T21" fmla="*/ 188 h 310"/>
                <a:gd name="T22" fmla="*/ 1733 w 1745"/>
                <a:gd name="T23" fmla="*/ 216 h 310"/>
                <a:gd name="T24" fmla="*/ 1718 w 1745"/>
                <a:gd name="T25" fmla="*/ 242 h 310"/>
                <a:gd name="T26" fmla="*/ 1699 w 1745"/>
                <a:gd name="T27" fmla="*/ 266 h 310"/>
                <a:gd name="T28" fmla="*/ 1676 w 1745"/>
                <a:gd name="T29" fmla="*/ 284 h 310"/>
                <a:gd name="T30" fmla="*/ 1649 w 1745"/>
                <a:gd name="T31" fmla="*/ 298 h 310"/>
                <a:gd name="T32" fmla="*/ 1619 w 1745"/>
                <a:gd name="T33" fmla="*/ 307 h 310"/>
                <a:gd name="T34" fmla="*/ 1587 w 1745"/>
                <a:gd name="T35" fmla="*/ 310 h 310"/>
                <a:gd name="T36" fmla="*/ 159 w 1745"/>
                <a:gd name="T37" fmla="*/ 310 h 310"/>
                <a:gd name="T38" fmla="*/ 127 w 1745"/>
                <a:gd name="T39" fmla="*/ 307 h 310"/>
                <a:gd name="T40" fmla="*/ 97 w 1745"/>
                <a:gd name="T41" fmla="*/ 298 h 310"/>
                <a:gd name="T42" fmla="*/ 70 w 1745"/>
                <a:gd name="T43" fmla="*/ 284 h 310"/>
                <a:gd name="T44" fmla="*/ 46 w 1745"/>
                <a:gd name="T45" fmla="*/ 266 h 310"/>
                <a:gd name="T46" fmla="*/ 27 w 1745"/>
                <a:gd name="T47" fmla="*/ 242 h 310"/>
                <a:gd name="T48" fmla="*/ 13 w 1745"/>
                <a:gd name="T49" fmla="*/ 216 h 310"/>
                <a:gd name="T50" fmla="*/ 4 w 1745"/>
                <a:gd name="T51" fmla="*/ 188 h 310"/>
                <a:gd name="T52" fmla="*/ 0 w 1745"/>
                <a:gd name="T53" fmla="*/ 155 h 310"/>
                <a:gd name="T54" fmla="*/ 4 w 1745"/>
                <a:gd name="T55" fmla="*/ 123 h 310"/>
                <a:gd name="T56" fmla="*/ 13 w 1745"/>
                <a:gd name="T57" fmla="*/ 94 h 310"/>
                <a:gd name="T58" fmla="*/ 27 w 1745"/>
                <a:gd name="T59" fmla="*/ 67 h 310"/>
                <a:gd name="T60" fmla="*/ 46 w 1745"/>
                <a:gd name="T61" fmla="*/ 45 h 310"/>
                <a:gd name="T62" fmla="*/ 70 w 1745"/>
                <a:gd name="T63" fmla="*/ 26 h 310"/>
                <a:gd name="T64" fmla="*/ 97 w 1745"/>
                <a:gd name="T65" fmla="*/ 12 h 310"/>
                <a:gd name="T66" fmla="*/ 127 w 1745"/>
                <a:gd name="T67" fmla="*/ 3 h 310"/>
                <a:gd name="T68" fmla="*/ 159 w 1745"/>
                <a:gd name="T6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45" h="310">
                  <a:moveTo>
                    <a:pt x="159" y="0"/>
                  </a:moveTo>
                  <a:lnTo>
                    <a:pt x="1587" y="0"/>
                  </a:lnTo>
                  <a:lnTo>
                    <a:pt x="1619" y="3"/>
                  </a:lnTo>
                  <a:lnTo>
                    <a:pt x="1649" y="12"/>
                  </a:lnTo>
                  <a:lnTo>
                    <a:pt x="1676" y="26"/>
                  </a:lnTo>
                  <a:lnTo>
                    <a:pt x="1699" y="45"/>
                  </a:lnTo>
                  <a:lnTo>
                    <a:pt x="1719" y="67"/>
                  </a:lnTo>
                  <a:lnTo>
                    <a:pt x="1733" y="94"/>
                  </a:lnTo>
                  <a:lnTo>
                    <a:pt x="1741" y="123"/>
                  </a:lnTo>
                  <a:lnTo>
                    <a:pt x="1745" y="155"/>
                  </a:lnTo>
                  <a:lnTo>
                    <a:pt x="1741" y="188"/>
                  </a:lnTo>
                  <a:lnTo>
                    <a:pt x="1733" y="216"/>
                  </a:lnTo>
                  <a:lnTo>
                    <a:pt x="1718" y="242"/>
                  </a:lnTo>
                  <a:lnTo>
                    <a:pt x="1699" y="266"/>
                  </a:lnTo>
                  <a:lnTo>
                    <a:pt x="1676" y="284"/>
                  </a:lnTo>
                  <a:lnTo>
                    <a:pt x="1649" y="298"/>
                  </a:lnTo>
                  <a:lnTo>
                    <a:pt x="1619" y="307"/>
                  </a:lnTo>
                  <a:lnTo>
                    <a:pt x="1587" y="310"/>
                  </a:lnTo>
                  <a:lnTo>
                    <a:pt x="159" y="310"/>
                  </a:lnTo>
                  <a:lnTo>
                    <a:pt x="127" y="307"/>
                  </a:lnTo>
                  <a:lnTo>
                    <a:pt x="97" y="298"/>
                  </a:lnTo>
                  <a:lnTo>
                    <a:pt x="70" y="284"/>
                  </a:lnTo>
                  <a:lnTo>
                    <a:pt x="46" y="266"/>
                  </a:lnTo>
                  <a:lnTo>
                    <a:pt x="27" y="242"/>
                  </a:lnTo>
                  <a:lnTo>
                    <a:pt x="13" y="216"/>
                  </a:lnTo>
                  <a:lnTo>
                    <a:pt x="4" y="188"/>
                  </a:lnTo>
                  <a:lnTo>
                    <a:pt x="0" y="155"/>
                  </a:lnTo>
                  <a:lnTo>
                    <a:pt x="4" y="123"/>
                  </a:lnTo>
                  <a:lnTo>
                    <a:pt x="13" y="94"/>
                  </a:lnTo>
                  <a:lnTo>
                    <a:pt x="27" y="67"/>
                  </a:lnTo>
                  <a:lnTo>
                    <a:pt x="46" y="45"/>
                  </a:lnTo>
                  <a:lnTo>
                    <a:pt x="70" y="26"/>
                  </a:lnTo>
                  <a:lnTo>
                    <a:pt x="97" y="12"/>
                  </a:lnTo>
                  <a:lnTo>
                    <a:pt x="127" y="3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1"/>
            <p:cNvSpPr>
              <a:spLocks/>
            </p:cNvSpPr>
            <p:nvPr/>
          </p:nvSpPr>
          <p:spPr bwMode="auto">
            <a:xfrm>
              <a:off x="3849" y="3544"/>
              <a:ext cx="193" cy="62"/>
            </a:xfrm>
            <a:custGeom>
              <a:avLst/>
              <a:gdLst>
                <a:gd name="T0" fmla="*/ 159 w 966"/>
                <a:gd name="T1" fmla="*/ 0 h 311"/>
                <a:gd name="T2" fmla="*/ 966 w 966"/>
                <a:gd name="T3" fmla="*/ 0 h 311"/>
                <a:gd name="T4" fmla="*/ 919 w 966"/>
                <a:gd name="T5" fmla="*/ 27 h 311"/>
                <a:gd name="T6" fmla="*/ 874 w 966"/>
                <a:gd name="T7" fmla="*/ 57 h 311"/>
                <a:gd name="T8" fmla="*/ 834 w 966"/>
                <a:gd name="T9" fmla="*/ 92 h 311"/>
                <a:gd name="T10" fmla="*/ 795 w 966"/>
                <a:gd name="T11" fmla="*/ 132 h 311"/>
                <a:gd name="T12" fmla="*/ 763 w 966"/>
                <a:gd name="T13" fmla="*/ 175 h 311"/>
                <a:gd name="T14" fmla="*/ 734 w 966"/>
                <a:gd name="T15" fmla="*/ 220 h 311"/>
                <a:gd name="T16" fmla="*/ 710 w 966"/>
                <a:gd name="T17" fmla="*/ 267 h 311"/>
                <a:gd name="T18" fmla="*/ 691 w 966"/>
                <a:gd name="T19" fmla="*/ 311 h 311"/>
                <a:gd name="T20" fmla="*/ 159 w 966"/>
                <a:gd name="T21" fmla="*/ 311 h 311"/>
                <a:gd name="T22" fmla="*/ 127 w 966"/>
                <a:gd name="T23" fmla="*/ 307 h 311"/>
                <a:gd name="T24" fmla="*/ 97 w 966"/>
                <a:gd name="T25" fmla="*/ 299 h 311"/>
                <a:gd name="T26" fmla="*/ 70 w 966"/>
                <a:gd name="T27" fmla="*/ 285 h 311"/>
                <a:gd name="T28" fmla="*/ 46 w 966"/>
                <a:gd name="T29" fmla="*/ 266 h 311"/>
                <a:gd name="T30" fmla="*/ 27 w 966"/>
                <a:gd name="T31" fmla="*/ 243 h 311"/>
                <a:gd name="T32" fmla="*/ 12 w 966"/>
                <a:gd name="T33" fmla="*/ 217 h 311"/>
                <a:gd name="T34" fmla="*/ 4 w 966"/>
                <a:gd name="T35" fmla="*/ 187 h 311"/>
                <a:gd name="T36" fmla="*/ 0 w 966"/>
                <a:gd name="T37" fmla="*/ 156 h 311"/>
                <a:gd name="T38" fmla="*/ 4 w 966"/>
                <a:gd name="T39" fmla="*/ 124 h 311"/>
                <a:gd name="T40" fmla="*/ 12 w 966"/>
                <a:gd name="T41" fmla="*/ 94 h 311"/>
                <a:gd name="T42" fmla="*/ 27 w 966"/>
                <a:gd name="T43" fmla="*/ 68 h 311"/>
                <a:gd name="T44" fmla="*/ 46 w 966"/>
                <a:gd name="T45" fmla="*/ 46 h 311"/>
                <a:gd name="T46" fmla="*/ 70 w 966"/>
                <a:gd name="T47" fmla="*/ 27 h 311"/>
                <a:gd name="T48" fmla="*/ 97 w 966"/>
                <a:gd name="T49" fmla="*/ 12 h 311"/>
                <a:gd name="T50" fmla="*/ 127 w 966"/>
                <a:gd name="T51" fmla="*/ 3 h 311"/>
                <a:gd name="T52" fmla="*/ 159 w 966"/>
                <a:gd name="T5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66" h="311">
                  <a:moveTo>
                    <a:pt x="159" y="0"/>
                  </a:moveTo>
                  <a:lnTo>
                    <a:pt x="966" y="0"/>
                  </a:lnTo>
                  <a:lnTo>
                    <a:pt x="919" y="27"/>
                  </a:lnTo>
                  <a:lnTo>
                    <a:pt x="874" y="57"/>
                  </a:lnTo>
                  <a:lnTo>
                    <a:pt x="834" y="92"/>
                  </a:lnTo>
                  <a:lnTo>
                    <a:pt x="795" y="132"/>
                  </a:lnTo>
                  <a:lnTo>
                    <a:pt x="763" y="175"/>
                  </a:lnTo>
                  <a:lnTo>
                    <a:pt x="734" y="220"/>
                  </a:lnTo>
                  <a:lnTo>
                    <a:pt x="710" y="267"/>
                  </a:lnTo>
                  <a:lnTo>
                    <a:pt x="691" y="311"/>
                  </a:lnTo>
                  <a:lnTo>
                    <a:pt x="159" y="311"/>
                  </a:lnTo>
                  <a:lnTo>
                    <a:pt x="127" y="307"/>
                  </a:lnTo>
                  <a:lnTo>
                    <a:pt x="97" y="299"/>
                  </a:lnTo>
                  <a:lnTo>
                    <a:pt x="70" y="285"/>
                  </a:lnTo>
                  <a:lnTo>
                    <a:pt x="46" y="266"/>
                  </a:lnTo>
                  <a:lnTo>
                    <a:pt x="27" y="243"/>
                  </a:lnTo>
                  <a:lnTo>
                    <a:pt x="12" y="217"/>
                  </a:lnTo>
                  <a:lnTo>
                    <a:pt x="4" y="187"/>
                  </a:lnTo>
                  <a:lnTo>
                    <a:pt x="0" y="156"/>
                  </a:lnTo>
                  <a:lnTo>
                    <a:pt x="4" y="124"/>
                  </a:lnTo>
                  <a:lnTo>
                    <a:pt x="12" y="94"/>
                  </a:lnTo>
                  <a:lnTo>
                    <a:pt x="27" y="68"/>
                  </a:lnTo>
                  <a:lnTo>
                    <a:pt x="46" y="46"/>
                  </a:lnTo>
                  <a:lnTo>
                    <a:pt x="70" y="27"/>
                  </a:lnTo>
                  <a:lnTo>
                    <a:pt x="97" y="12"/>
                  </a:lnTo>
                  <a:lnTo>
                    <a:pt x="127" y="3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2"/>
            <p:cNvSpPr>
              <a:spLocks/>
            </p:cNvSpPr>
            <p:nvPr/>
          </p:nvSpPr>
          <p:spPr bwMode="auto">
            <a:xfrm>
              <a:off x="4142" y="3544"/>
              <a:ext cx="56" cy="42"/>
            </a:xfrm>
            <a:custGeom>
              <a:avLst/>
              <a:gdLst>
                <a:gd name="T0" fmla="*/ 0 w 279"/>
                <a:gd name="T1" fmla="*/ 0 h 210"/>
                <a:gd name="T2" fmla="*/ 120 w 279"/>
                <a:gd name="T3" fmla="*/ 0 h 210"/>
                <a:gd name="T4" fmla="*/ 152 w 279"/>
                <a:gd name="T5" fmla="*/ 4 h 210"/>
                <a:gd name="T6" fmla="*/ 182 w 279"/>
                <a:gd name="T7" fmla="*/ 12 h 210"/>
                <a:gd name="T8" fmla="*/ 209 w 279"/>
                <a:gd name="T9" fmla="*/ 27 h 210"/>
                <a:gd name="T10" fmla="*/ 232 w 279"/>
                <a:gd name="T11" fmla="*/ 46 h 210"/>
                <a:gd name="T12" fmla="*/ 252 w 279"/>
                <a:gd name="T13" fmla="*/ 69 h 210"/>
                <a:gd name="T14" fmla="*/ 266 w 279"/>
                <a:gd name="T15" fmla="*/ 96 h 210"/>
                <a:gd name="T16" fmla="*/ 276 w 279"/>
                <a:gd name="T17" fmla="*/ 125 h 210"/>
                <a:gd name="T18" fmla="*/ 279 w 279"/>
                <a:gd name="T19" fmla="*/ 157 h 210"/>
                <a:gd name="T20" fmla="*/ 277 w 279"/>
                <a:gd name="T21" fmla="*/ 185 h 210"/>
                <a:gd name="T22" fmla="*/ 270 w 279"/>
                <a:gd name="T23" fmla="*/ 210 h 210"/>
                <a:gd name="T24" fmla="*/ 112 w 279"/>
                <a:gd name="T25" fmla="*/ 74 h 210"/>
                <a:gd name="T26" fmla="*/ 86 w 279"/>
                <a:gd name="T27" fmla="*/ 53 h 210"/>
                <a:gd name="T28" fmla="*/ 58 w 279"/>
                <a:gd name="T29" fmla="*/ 32 h 210"/>
                <a:gd name="T30" fmla="*/ 30 w 279"/>
                <a:gd name="T31" fmla="*/ 15 h 210"/>
                <a:gd name="T32" fmla="*/ 0 w 279"/>
                <a:gd name="T33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9" h="210">
                  <a:moveTo>
                    <a:pt x="0" y="0"/>
                  </a:moveTo>
                  <a:lnTo>
                    <a:pt x="120" y="0"/>
                  </a:lnTo>
                  <a:lnTo>
                    <a:pt x="152" y="4"/>
                  </a:lnTo>
                  <a:lnTo>
                    <a:pt x="182" y="12"/>
                  </a:lnTo>
                  <a:lnTo>
                    <a:pt x="209" y="27"/>
                  </a:lnTo>
                  <a:lnTo>
                    <a:pt x="232" y="46"/>
                  </a:lnTo>
                  <a:lnTo>
                    <a:pt x="252" y="69"/>
                  </a:lnTo>
                  <a:lnTo>
                    <a:pt x="266" y="96"/>
                  </a:lnTo>
                  <a:lnTo>
                    <a:pt x="276" y="125"/>
                  </a:lnTo>
                  <a:lnTo>
                    <a:pt x="279" y="157"/>
                  </a:lnTo>
                  <a:lnTo>
                    <a:pt x="277" y="185"/>
                  </a:lnTo>
                  <a:lnTo>
                    <a:pt x="270" y="210"/>
                  </a:lnTo>
                  <a:lnTo>
                    <a:pt x="112" y="74"/>
                  </a:lnTo>
                  <a:lnTo>
                    <a:pt x="86" y="53"/>
                  </a:lnTo>
                  <a:lnTo>
                    <a:pt x="58" y="32"/>
                  </a:lnTo>
                  <a:lnTo>
                    <a:pt x="30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3"/>
            <p:cNvSpPr>
              <a:spLocks/>
            </p:cNvSpPr>
            <p:nvPr/>
          </p:nvSpPr>
          <p:spPr bwMode="auto">
            <a:xfrm>
              <a:off x="4037" y="3446"/>
              <a:ext cx="463" cy="368"/>
            </a:xfrm>
            <a:custGeom>
              <a:avLst/>
              <a:gdLst>
                <a:gd name="T0" fmla="*/ 2034 w 2316"/>
                <a:gd name="T1" fmla="*/ 0 h 1840"/>
                <a:gd name="T2" fmla="*/ 2074 w 2316"/>
                <a:gd name="T3" fmla="*/ 2 h 1840"/>
                <a:gd name="T4" fmla="*/ 2112 w 2316"/>
                <a:gd name="T5" fmla="*/ 11 h 1840"/>
                <a:gd name="T6" fmla="*/ 2150 w 2316"/>
                <a:gd name="T7" fmla="*/ 24 h 1840"/>
                <a:gd name="T8" fmla="*/ 2184 w 2316"/>
                <a:gd name="T9" fmla="*/ 43 h 1840"/>
                <a:gd name="T10" fmla="*/ 2217 w 2316"/>
                <a:gd name="T11" fmla="*/ 67 h 1840"/>
                <a:gd name="T12" fmla="*/ 2247 w 2316"/>
                <a:gd name="T13" fmla="*/ 96 h 1840"/>
                <a:gd name="T14" fmla="*/ 2272 w 2316"/>
                <a:gd name="T15" fmla="*/ 128 h 1840"/>
                <a:gd name="T16" fmla="*/ 2290 w 2316"/>
                <a:gd name="T17" fmla="*/ 163 h 1840"/>
                <a:gd name="T18" fmla="*/ 2304 w 2316"/>
                <a:gd name="T19" fmla="*/ 200 h 1840"/>
                <a:gd name="T20" fmla="*/ 2312 w 2316"/>
                <a:gd name="T21" fmla="*/ 238 h 1840"/>
                <a:gd name="T22" fmla="*/ 2316 w 2316"/>
                <a:gd name="T23" fmla="*/ 276 h 1840"/>
                <a:gd name="T24" fmla="*/ 2314 w 2316"/>
                <a:gd name="T25" fmla="*/ 315 h 1840"/>
                <a:gd name="T26" fmla="*/ 2305 w 2316"/>
                <a:gd name="T27" fmla="*/ 353 h 1840"/>
                <a:gd name="T28" fmla="*/ 2292 w 2316"/>
                <a:gd name="T29" fmla="*/ 390 h 1840"/>
                <a:gd name="T30" fmla="*/ 2274 w 2316"/>
                <a:gd name="T31" fmla="*/ 426 h 1840"/>
                <a:gd name="T32" fmla="*/ 2249 w 2316"/>
                <a:gd name="T33" fmla="*/ 459 h 1840"/>
                <a:gd name="T34" fmla="*/ 1155 w 2316"/>
                <a:gd name="T35" fmla="*/ 1742 h 1840"/>
                <a:gd name="T36" fmla="*/ 1130 w 2316"/>
                <a:gd name="T37" fmla="*/ 1769 h 1840"/>
                <a:gd name="T38" fmla="*/ 1102 w 2316"/>
                <a:gd name="T39" fmla="*/ 1791 h 1840"/>
                <a:gd name="T40" fmla="*/ 1071 w 2316"/>
                <a:gd name="T41" fmla="*/ 1810 h 1840"/>
                <a:gd name="T42" fmla="*/ 1038 w 2316"/>
                <a:gd name="T43" fmla="*/ 1824 h 1840"/>
                <a:gd name="T44" fmla="*/ 1002 w 2316"/>
                <a:gd name="T45" fmla="*/ 1834 h 1840"/>
                <a:gd name="T46" fmla="*/ 967 w 2316"/>
                <a:gd name="T47" fmla="*/ 1840 h 1840"/>
                <a:gd name="T48" fmla="*/ 944 w 2316"/>
                <a:gd name="T49" fmla="*/ 1840 h 1840"/>
                <a:gd name="T50" fmla="*/ 905 w 2316"/>
                <a:gd name="T51" fmla="*/ 1838 h 1840"/>
                <a:gd name="T52" fmla="*/ 867 w 2316"/>
                <a:gd name="T53" fmla="*/ 1829 h 1840"/>
                <a:gd name="T54" fmla="*/ 830 w 2316"/>
                <a:gd name="T55" fmla="*/ 1815 h 1840"/>
                <a:gd name="T56" fmla="*/ 795 w 2316"/>
                <a:gd name="T57" fmla="*/ 1796 h 1840"/>
                <a:gd name="T58" fmla="*/ 763 w 2316"/>
                <a:gd name="T59" fmla="*/ 1772 h 1840"/>
                <a:gd name="T60" fmla="*/ 96 w 2316"/>
                <a:gd name="T61" fmla="*/ 1199 h 1840"/>
                <a:gd name="T62" fmla="*/ 67 w 2316"/>
                <a:gd name="T63" fmla="*/ 1170 h 1840"/>
                <a:gd name="T64" fmla="*/ 42 w 2316"/>
                <a:gd name="T65" fmla="*/ 1137 h 1840"/>
                <a:gd name="T66" fmla="*/ 25 w 2316"/>
                <a:gd name="T67" fmla="*/ 1103 h 1840"/>
                <a:gd name="T68" fmla="*/ 10 w 2316"/>
                <a:gd name="T69" fmla="*/ 1067 h 1840"/>
                <a:gd name="T70" fmla="*/ 2 w 2316"/>
                <a:gd name="T71" fmla="*/ 1029 h 1840"/>
                <a:gd name="T72" fmla="*/ 0 w 2316"/>
                <a:gd name="T73" fmla="*/ 990 h 1840"/>
                <a:gd name="T74" fmla="*/ 2 w 2316"/>
                <a:gd name="T75" fmla="*/ 951 h 1840"/>
                <a:gd name="T76" fmla="*/ 9 w 2316"/>
                <a:gd name="T77" fmla="*/ 912 h 1840"/>
                <a:gd name="T78" fmla="*/ 22 w 2316"/>
                <a:gd name="T79" fmla="*/ 875 h 1840"/>
                <a:gd name="T80" fmla="*/ 41 w 2316"/>
                <a:gd name="T81" fmla="*/ 840 h 1840"/>
                <a:gd name="T82" fmla="*/ 66 w 2316"/>
                <a:gd name="T83" fmla="*/ 806 h 1840"/>
                <a:gd name="T84" fmla="*/ 95 w 2316"/>
                <a:gd name="T85" fmla="*/ 778 h 1840"/>
                <a:gd name="T86" fmla="*/ 127 w 2316"/>
                <a:gd name="T87" fmla="*/ 754 h 1840"/>
                <a:gd name="T88" fmla="*/ 161 w 2316"/>
                <a:gd name="T89" fmla="*/ 735 h 1840"/>
                <a:gd name="T90" fmla="*/ 198 w 2316"/>
                <a:gd name="T91" fmla="*/ 721 h 1840"/>
                <a:gd name="T92" fmla="*/ 236 w 2316"/>
                <a:gd name="T93" fmla="*/ 712 h 1840"/>
                <a:gd name="T94" fmla="*/ 275 w 2316"/>
                <a:gd name="T95" fmla="*/ 710 h 1840"/>
                <a:gd name="T96" fmla="*/ 313 w 2316"/>
                <a:gd name="T97" fmla="*/ 712 h 1840"/>
                <a:gd name="T98" fmla="*/ 351 w 2316"/>
                <a:gd name="T99" fmla="*/ 721 h 1840"/>
                <a:gd name="T100" fmla="*/ 389 w 2316"/>
                <a:gd name="T101" fmla="*/ 734 h 1840"/>
                <a:gd name="T102" fmla="*/ 425 w 2316"/>
                <a:gd name="T103" fmla="*/ 753 h 1840"/>
                <a:gd name="T104" fmla="*/ 457 w 2316"/>
                <a:gd name="T105" fmla="*/ 777 h 1840"/>
                <a:gd name="T106" fmla="*/ 914 w 2316"/>
                <a:gd name="T107" fmla="*/ 1169 h 1840"/>
                <a:gd name="T108" fmla="*/ 1827 w 2316"/>
                <a:gd name="T109" fmla="*/ 99 h 1840"/>
                <a:gd name="T110" fmla="*/ 1855 w 2316"/>
                <a:gd name="T111" fmla="*/ 69 h 1840"/>
                <a:gd name="T112" fmla="*/ 1887 w 2316"/>
                <a:gd name="T113" fmla="*/ 45 h 1840"/>
                <a:gd name="T114" fmla="*/ 1922 w 2316"/>
                <a:gd name="T115" fmla="*/ 26 h 1840"/>
                <a:gd name="T116" fmla="*/ 1958 w 2316"/>
                <a:gd name="T117" fmla="*/ 12 h 1840"/>
                <a:gd name="T118" fmla="*/ 1996 w 2316"/>
                <a:gd name="T119" fmla="*/ 4 h 1840"/>
                <a:gd name="T120" fmla="*/ 2034 w 2316"/>
                <a:gd name="T121" fmla="*/ 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16" h="1840">
                  <a:moveTo>
                    <a:pt x="2034" y="0"/>
                  </a:moveTo>
                  <a:lnTo>
                    <a:pt x="2074" y="2"/>
                  </a:lnTo>
                  <a:lnTo>
                    <a:pt x="2112" y="11"/>
                  </a:lnTo>
                  <a:lnTo>
                    <a:pt x="2150" y="24"/>
                  </a:lnTo>
                  <a:lnTo>
                    <a:pt x="2184" y="43"/>
                  </a:lnTo>
                  <a:lnTo>
                    <a:pt x="2217" y="67"/>
                  </a:lnTo>
                  <a:lnTo>
                    <a:pt x="2247" y="96"/>
                  </a:lnTo>
                  <a:lnTo>
                    <a:pt x="2272" y="128"/>
                  </a:lnTo>
                  <a:lnTo>
                    <a:pt x="2290" y="163"/>
                  </a:lnTo>
                  <a:lnTo>
                    <a:pt x="2304" y="200"/>
                  </a:lnTo>
                  <a:lnTo>
                    <a:pt x="2312" y="238"/>
                  </a:lnTo>
                  <a:lnTo>
                    <a:pt x="2316" y="276"/>
                  </a:lnTo>
                  <a:lnTo>
                    <a:pt x="2314" y="315"/>
                  </a:lnTo>
                  <a:lnTo>
                    <a:pt x="2305" y="353"/>
                  </a:lnTo>
                  <a:lnTo>
                    <a:pt x="2292" y="390"/>
                  </a:lnTo>
                  <a:lnTo>
                    <a:pt x="2274" y="426"/>
                  </a:lnTo>
                  <a:lnTo>
                    <a:pt x="2249" y="459"/>
                  </a:lnTo>
                  <a:lnTo>
                    <a:pt x="1155" y="1742"/>
                  </a:lnTo>
                  <a:lnTo>
                    <a:pt x="1130" y="1769"/>
                  </a:lnTo>
                  <a:lnTo>
                    <a:pt x="1102" y="1791"/>
                  </a:lnTo>
                  <a:lnTo>
                    <a:pt x="1071" y="1810"/>
                  </a:lnTo>
                  <a:lnTo>
                    <a:pt x="1038" y="1824"/>
                  </a:lnTo>
                  <a:lnTo>
                    <a:pt x="1002" y="1834"/>
                  </a:lnTo>
                  <a:lnTo>
                    <a:pt x="967" y="1840"/>
                  </a:lnTo>
                  <a:lnTo>
                    <a:pt x="944" y="1840"/>
                  </a:lnTo>
                  <a:lnTo>
                    <a:pt x="905" y="1838"/>
                  </a:lnTo>
                  <a:lnTo>
                    <a:pt x="867" y="1829"/>
                  </a:lnTo>
                  <a:lnTo>
                    <a:pt x="830" y="1815"/>
                  </a:lnTo>
                  <a:lnTo>
                    <a:pt x="795" y="1796"/>
                  </a:lnTo>
                  <a:lnTo>
                    <a:pt x="763" y="1772"/>
                  </a:lnTo>
                  <a:lnTo>
                    <a:pt x="96" y="1199"/>
                  </a:lnTo>
                  <a:lnTo>
                    <a:pt x="67" y="1170"/>
                  </a:lnTo>
                  <a:lnTo>
                    <a:pt x="42" y="1137"/>
                  </a:lnTo>
                  <a:lnTo>
                    <a:pt x="25" y="1103"/>
                  </a:lnTo>
                  <a:lnTo>
                    <a:pt x="10" y="1067"/>
                  </a:lnTo>
                  <a:lnTo>
                    <a:pt x="2" y="1029"/>
                  </a:lnTo>
                  <a:lnTo>
                    <a:pt x="0" y="990"/>
                  </a:lnTo>
                  <a:lnTo>
                    <a:pt x="2" y="951"/>
                  </a:lnTo>
                  <a:lnTo>
                    <a:pt x="9" y="912"/>
                  </a:lnTo>
                  <a:lnTo>
                    <a:pt x="22" y="875"/>
                  </a:lnTo>
                  <a:lnTo>
                    <a:pt x="41" y="840"/>
                  </a:lnTo>
                  <a:lnTo>
                    <a:pt x="66" y="806"/>
                  </a:lnTo>
                  <a:lnTo>
                    <a:pt x="95" y="778"/>
                  </a:lnTo>
                  <a:lnTo>
                    <a:pt x="127" y="754"/>
                  </a:lnTo>
                  <a:lnTo>
                    <a:pt x="161" y="735"/>
                  </a:lnTo>
                  <a:lnTo>
                    <a:pt x="198" y="721"/>
                  </a:lnTo>
                  <a:lnTo>
                    <a:pt x="236" y="712"/>
                  </a:lnTo>
                  <a:lnTo>
                    <a:pt x="275" y="710"/>
                  </a:lnTo>
                  <a:lnTo>
                    <a:pt x="313" y="712"/>
                  </a:lnTo>
                  <a:lnTo>
                    <a:pt x="351" y="721"/>
                  </a:lnTo>
                  <a:lnTo>
                    <a:pt x="389" y="734"/>
                  </a:lnTo>
                  <a:lnTo>
                    <a:pt x="425" y="753"/>
                  </a:lnTo>
                  <a:lnTo>
                    <a:pt x="457" y="777"/>
                  </a:lnTo>
                  <a:lnTo>
                    <a:pt x="914" y="1169"/>
                  </a:lnTo>
                  <a:lnTo>
                    <a:pt x="1827" y="99"/>
                  </a:lnTo>
                  <a:lnTo>
                    <a:pt x="1855" y="69"/>
                  </a:lnTo>
                  <a:lnTo>
                    <a:pt x="1887" y="45"/>
                  </a:lnTo>
                  <a:lnTo>
                    <a:pt x="1922" y="26"/>
                  </a:lnTo>
                  <a:lnTo>
                    <a:pt x="1958" y="12"/>
                  </a:lnTo>
                  <a:lnTo>
                    <a:pt x="1996" y="4"/>
                  </a:lnTo>
                  <a:lnTo>
                    <a:pt x="20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" name="Group 4"/>
          <p:cNvGrpSpPr>
            <a:grpSpLocks noChangeAspect="1"/>
          </p:cNvGrpSpPr>
          <p:nvPr/>
        </p:nvGrpSpPr>
        <p:grpSpPr bwMode="auto">
          <a:xfrm>
            <a:off x="6559144" y="3028896"/>
            <a:ext cx="472346" cy="613623"/>
            <a:chOff x="3596" y="2705"/>
            <a:chExt cx="1217" cy="1581"/>
          </a:xfrm>
          <a:solidFill>
            <a:schemeClr val="bg1"/>
          </a:solidFill>
        </p:grpSpPr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918" y="2972"/>
              <a:ext cx="573" cy="577"/>
            </a:xfrm>
            <a:custGeom>
              <a:avLst/>
              <a:gdLst>
                <a:gd name="T0" fmla="*/ 949 w 1721"/>
                <a:gd name="T1" fmla="*/ 4 h 1733"/>
                <a:gd name="T2" fmla="*/ 1116 w 1721"/>
                <a:gd name="T3" fmla="*/ 39 h 1733"/>
                <a:gd name="T4" fmla="*/ 1270 w 1721"/>
                <a:gd name="T5" fmla="*/ 104 h 1733"/>
                <a:gd name="T6" fmla="*/ 1409 w 1721"/>
                <a:gd name="T7" fmla="*/ 198 h 1733"/>
                <a:gd name="T8" fmla="*/ 1525 w 1721"/>
                <a:gd name="T9" fmla="*/ 315 h 1733"/>
                <a:gd name="T10" fmla="*/ 1618 w 1721"/>
                <a:gd name="T11" fmla="*/ 454 h 1733"/>
                <a:gd name="T12" fmla="*/ 1682 w 1721"/>
                <a:gd name="T13" fmla="*/ 609 h 1733"/>
                <a:gd name="T14" fmla="*/ 1717 w 1721"/>
                <a:gd name="T15" fmla="*/ 777 h 1733"/>
                <a:gd name="T16" fmla="*/ 1717 w 1721"/>
                <a:gd name="T17" fmla="*/ 954 h 1733"/>
                <a:gd name="T18" fmla="*/ 1682 w 1721"/>
                <a:gd name="T19" fmla="*/ 1124 h 1733"/>
                <a:gd name="T20" fmla="*/ 1618 w 1721"/>
                <a:gd name="T21" fmla="*/ 1279 h 1733"/>
                <a:gd name="T22" fmla="*/ 1525 w 1721"/>
                <a:gd name="T23" fmla="*/ 1417 h 1733"/>
                <a:gd name="T24" fmla="*/ 1409 w 1721"/>
                <a:gd name="T25" fmla="*/ 1534 h 1733"/>
                <a:gd name="T26" fmla="*/ 1270 w 1721"/>
                <a:gd name="T27" fmla="*/ 1628 h 1733"/>
                <a:gd name="T28" fmla="*/ 1116 w 1721"/>
                <a:gd name="T29" fmla="*/ 1693 h 1733"/>
                <a:gd name="T30" fmla="*/ 949 w 1721"/>
                <a:gd name="T31" fmla="*/ 1727 h 1733"/>
                <a:gd name="T32" fmla="*/ 773 w 1721"/>
                <a:gd name="T33" fmla="*/ 1727 h 1733"/>
                <a:gd name="T34" fmla="*/ 605 w 1721"/>
                <a:gd name="T35" fmla="*/ 1693 h 1733"/>
                <a:gd name="T36" fmla="*/ 451 w 1721"/>
                <a:gd name="T37" fmla="*/ 1628 h 1733"/>
                <a:gd name="T38" fmla="*/ 314 w 1721"/>
                <a:gd name="T39" fmla="*/ 1534 h 1733"/>
                <a:gd name="T40" fmla="*/ 196 w 1721"/>
                <a:gd name="T41" fmla="*/ 1417 h 1733"/>
                <a:gd name="T42" fmla="*/ 105 w 1721"/>
                <a:gd name="T43" fmla="*/ 1279 h 1733"/>
                <a:gd name="T44" fmla="*/ 39 w 1721"/>
                <a:gd name="T45" fmla="*/ 1124 h 1733"/>
                <a:gd name="T46" fmla="*/ 4 w 1721"/>
                <a:gd name="T47" fmla="*/ 954 h 1733"/>
                <a:gd name="T48" fmla="*/ 4 w 1721"/>
                <a:gd name="T49" fmla="*/ 777 h 1733"/>
                <a:gd name="T50" fmla="*/ 39 w 1721"/>
                <a:gd name="T51" fmla="*/ 609 h 1733"/>
                <a:gd name="T52" fmla="*/ 105 w 1721"/>
                <a:gd name="T53" fmla="*/ 454 h 1733"/>
                <a:gd name="T54" fmla="*/ 196 w 1721"/>
                <a:gd name="T55" fmla="*/ 315 h 1733"/>
                <a:gd name="T56" fmla="*/ 314 w 1721"/>
                <a:gd name="T57" fmla="*/ 198 h 1733"/>
                <a:gd name="T58" fmla="*/ 451 w 1721"/>
                <a:gd name="T59" fmla="*/ 104 h 1733"/>
                <a:gd name="T60" fmla="*/ 605 w 1721"/>
                <a:gd name="T61" fmla="*/ 39 h 1733"/>
                <a:gd name="T62" fmla="*/ 773 w 1721"/>
                <a:gd name="T63" fmla="*/ 4 h 1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21" h="1733">
                  <a:moveTo>
                    <a:pt x="861" y="0"/>
                  </a:moveTo>
                  <a:lnTo>
                    <a:pt x="949" y="4"/>
                  </a:lnTo>
                  <a:lnTo>
                    <a:pt x="1034" y="18"/>
                  </a:lnTo>
                  <a:lnTo>
                    <a:pt x="1116" y="39"/>
                  </a:lnTo>
                  <a:lnTo>
                    <a:pt x="1196" y="67"/>
                  </a:lnTo>
                  <a:lnTo>
                    <a:pt x="1270" y="104"/>
                  </a:lnTo>
                  <a:lnTo>
                    <a:pt x="1342" y="148"/>
                  </a:lnTo>
                  <a:lnTo>
                    <a:pt x="1409" y="198"/>
                  </a:lnTo>
                  <a:lnTo>
                    <a:pt x="1470" y="253"/>
                  </a:lnTo>
                  <a:lnTo>
                    <a:pt x="1525" y="315"/>
                  </a:lnTo>
                  <a:lnTo>
                    <a:pt x="1574" y="382"/>
                  </a:lnTo>
                  <a:lnTo>
                    <a:pt x="1618" y="454"/>
                  </a:lnTo>
                  <a:lnTo>
                    <a:pt x="1653" y="528"/>
                  </a:lnTo>
                  <a:lnTo>
                    <a:pt x="1682" y="609"/>
                  </a:lnTo>
                  <a:lnTo>
                    <a:pt x="1704" y="691"/>
                  </a:lnTo>
                  <a:lnTo>
                    <a:pt x="1717" y="777"/>
                  </a:lnTo>
                  <a:lnTo>
                    <a:pt x="1721" y="866"/>
                  </a:lnTo>
                  <a:lnTo>
                    <a:pt x="1717" y="954"/>
                  </a:lnTo>
                  <a:lnTo>
                    <a:pt x="1704" y="1041"/>
                  </a:lnTo>
                  <a:lnTo>
                    <a:pt x="1682" y="1124"/>
                  </a:lnTo>
                  <a:lnTo>
                    <a:pt x="1653" y="1203"/>
                  </a:lnTo>
                  <a:lnTo>
                    <a:pt x="1618" y="1279"/>
                  </a:lnTo>
                  <a:lnTo>
                    <a:pt x="1574" y="1351"/>
                  </a:lnTo>
                  <a:lnTo>
                    <a:pt x="1525" y="1417"/>
                  </a:lnTo>
                  <a:lnTo>
                    <a:pt x="1470" y="1478"/>
                  </a:lnTo>
                  <a:lnTo>
                    <a:pt x="1409" y="1534"/>
                  </a:lnTo>
                  <a:lnTo>
                    <a:pt x="1342" y="1584"/>
                  </a:lnTo>
                  <a:lnTo>
                    <a:pt x="1270" y="1628"/>
                  </a:lnTo>
                  <a:lnTo>
                    <a:pt x="1196" y="1664"/>
                  </a:lnTo>
                  <a:lnTo>
                    <a:pt x="1116" y="1693"/>
                  </a:lnTo>
                  <a:lnTo>
                    <a:pt x="1034" y="1714"/>
                  </a:lnTo>
                  <a:lnTo>
                    <a:pt x="949" y="1727"/>
                  </a:lnTo>
                  <a:lnTo>
                    <a:pt x="861" y="1733"/>
                  </a:lnTo>
                  <a:lnTo>
                    <a:pt x="773" y="1727"/>
                  </a:lnTo>
                  <a:lnTo>
                    <a:pt x="688" y="1714"/>
                  </a:lnTo>
                  <a:lnTo>
                    <a:pt x="605" y="1693"/>
                  </a:lnTo>
                  <a:lnTo>
                    <a:pt x="526" y="1664"/>
                  </a:lnTo>
                  <a:lnTo>
                    <a:pt x="451" y="1628"/>
                  </a:lnTo>
                  <a:lnTo>
                    <a:pt x="379" y="1584"/>
                  </a:lnTo>
                  <a:lnTo>
                    <a:pt x="314" y="1534"/>
                  </a:lnTo>
                  <a:lnTo>
                    <a:pt x="253" y="1478"/>
                  </a:lnTo>
                  <a:lnTo>
                    <a:pt x="196" y="1417"/>
                  </a:lnTo>
                  <a:lnTo>
                    <a:pt x="147" y="1351"/>
                  </a:lnTo>
                  <a:lnTo>
                    <a:pt x="105" y="1279"/>
                  </a:lnTo>
                  <a:lnTo>
                    <a:pt x="68" y="1203"/>
                  </a:lnTo>
                  <a:lnTo>
                    <a:pt x="39" y="1124"/>
                  </a:lnTo>
                  <a:lnTo>
                    <a:pt x="18" y="1041"/>
                  </a:lnTo>
                  <a:lnTo>
                    <a:pt x="4" y="954"/>
                  </a:lnTo>
                  <a:lnTo>
                    <a:pt x="0" y="866"/>
                  </a:lnTo>
                  <a:lnTo>
                    <a:pt x="4" y="777"/>
                  </a:lnTo>
                  <a:lnTo>
                    <a:pt x="18" y="691"/>
                  </a:lnTo>
                  <a:lnTo>
                    <a:pt x="39" y="609"/>
                  </a:lnTo>
                  <a:lnTo>
                    <a:pt x="68" y="528"/>
                  </a:lnTo>
                  <a:lnTo>
                    <a:pt x="105" y="454"/>
                  </a:lnTo>
                  <a:lnTo>
                    <a:pt x="147" y="382"/>
                  </a:lnTo>
                  <a:lnTo>
                    <a:pt x="196" y="315"/>
                  </a:lnTo>
                  <a:lnTo>
                    <a:pt x="253" y="253"/>
                  </a:lnTo>
                  <a:lnTo>
                    <a:pt x="314" y="198"/>
                  </a:lnTo>
                  <a:lnTo>
                    <a:pt x="379" y="148"/>
                  </a:lnTo>
                  <a:lnTo>
                    <a:pt x="451" y="104"/>
                  </a:lnTo>
                  <a:lnTo>
                    <a:pt x="526" y="67"/>
                  </a:lnTo>
                  <a:lnTo>
                    <a:pt x="605" y="39"/>
                  </a:lnTo>
                  <a:lnTo>
                    <a:pt x="688" y="18"/>
                  </a:lnTo>
                  <a:lnTo>
                    <a:pt x="773" y="4"/>
                  </a:lnTo>
                  <a:lnTo>
                    <a:pt x="8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 noEditPoints="1"/>
            </p:cNvSpPr>
            <p:nvPr/>
          </p:nvSpPr>
          <p:spPr bwMode="auto">
            <a:xfrm>
              <a:off x="3596" y="2705"/>
              <a:ext cx="1217" cy="1581"/>
            </a:xfrm>
            <a:custGeom>
              <a:avLst/>
              <a:gdLst>
                <a:gd name="T0" fmla="*/ 1512 w 3651"/>
                <a:gd name="T1" fmla="*/ 451 h 4742"/>
                <a:gd name="T2" fmla="*/ 1140 w 3651"/>
                <a:gd name="T3" fmla="*/ 617 h 4742"/>
                <a:gd name="T4" fmla="*/ 844 w 3651"/>
                <a:gd name="T5" fmla="*/ 891 h 4742"/>
                <a:gd name="T6" fmla="*/ 650 w 3651"/>
                <a:gd name="T7" fmla="*/ 1248 h 4742"/>
                <a:gd name="T8" fmla="*/ 578 w 3651"/>
                <a:gd name="T9" fmla="*/ 1665 h 4742"/>
                <a:gd name="T10" fmla="*/ 650 w 3651"/>
                <a:gd name="T11" fmla="*/ 2081 h 4742"/>
                <a:gd name="T12" fmla="*/ 844 w 3651"/>
                <a:gd name="T13" fmla="*/ 2440 h 4742"/>
                <a:gd name="T14" fmla="*/ 1140 w 3651"/>
                <a:gd name="T15" fmla="*/ 2713 h 4742"/>
                <a:gd name="T16" fmla="*/ 1512 w 3651"/>
                <a:gd name="T17" fmla="*/ 2880 h 4742"/>
                <a:gd name="T18" fmla="*/ 1933 w 3651"/>
                <a:gd name="T19" fmla="*/ 2915 h 4742"/>
                <a:gd name="T20" fmla="*/ 2334 w 3651"/>
                <a:gd name="T21" fmla="*/ 2811 h 4742"/>
                <a:gd name="T22" fmla="*/ 2672 w 3651"/>
                <a:gd name="T23" fmla="*/ 2588 h 4742"/>
                <a:gd name="T24" fmla="*/ 2919 w 3651"/>
                <a:gd name="T25" fmla="*/ 2268 h 4742"/>
                <a:gd name="T26" fmla="*/ 3055 w 3651"/>
                <a:gd name="T27" fmla="*/ 1879 h 4742"/>
                <a:gd name="T28" fmla="*/ 3055 w 3651"/>
                <a:gd name="T29" fmla="*/ 1450 h 4742"/>
                <a:gd name="T30" fmla="*/ 2919 w 3651"/>
                <a:gd name="T31" fmla="*/ 1061 h 4742"/>
                <a:gd name="T32" fmla="*/ 2672 w 3651"/>
                <a:gd name="T33" fmla="*/ 742 h 4742"/>
                <a:gd name="T34" fmla="*/ 2334 w 3651"/>
                <a:gd name="T35" fmla="*/ 518 h 4742"/>
                <a:gd name="T36" fmla="*/ 1933 w 3651"/>
                <a:gd name="T37" fmla="*/ 414 h 4742"/>
                <a:gd name="T38" fmla="*/ 1299 w 3651"/>
                <a:gd name="T39" fmla="*/ 10 h 4742"/>
                <a:gd name="T40" fmla="*/ 2429 w 3651"/>
                <a:gd name="T41" fmla="*/ 0 h 4742"/>
                <a:gd name="T42" fmla="*/ 2568 w 3651"/>
                <a:gd name="T43" fmla="*/ 58 h 4742"/>
                <a:gd name="T44" fmla="*/ 3360 w 3651"/>
                <a:gd name="T45" fmla="*/ 869 h 4742"/>
                <a:gd name="T46" fmla="*/ 3462 w 3651"/>
                <a:gd name="T47" fmla="*/ 982 h 4742"/>
                <a:gd name="T48" fmla="*/ 3469 w 3651"/>
                <a:gd name="T49" fmla="*/ 1136 h 4742"/>
                <a:gd name="T50" fmla="*/ 3480 w 3651"/>
                <a:gd name="T51" fmla="*/ 2273 h 4742"/>
                <a:gd name="T52" fmla="*/ 3422 w 3651"/>
                <a:gd name="T53" fmla="*/ 2412 h 4742"/>
                <a:gd name="T54" fmla="*/ 3647 w 3651"/>
                <a:gd name="T55" fmla="*/ 4224 h 4742"/>
                <a:gd name="T56" fmla="*/ 3638 w 3651"/>
                <a:gd name="T57" fmla="*/ 4284 h 4742"/>
                <a:gd name="T58" fmla="*/ 3581 w 3651"/>
                <a:gd name="T59" fmla="*/ 4299 h 4742"/>
                <a:gd name="T60" fmla="*/ 2749 w 3651"/>
                <a:gd name="T61" fmla="*/ 4729 h 4742"/>
                <a:gd name="T62" fmla="*/ 2701 w 3651"/>
                <a:gd name="T63" fmla="*/ 4741 h 4742"/>
                <a:gd name="T64" fmla="*/ 1917 w 3651"/>
                <a:gd name="T65" fmla="*/ 3186 h 4742"/>
                <a:gd name="T66" fmla="*/ 1903 w 3651"/>
                <a:gd name="T67" fmla="*/ 3172 h 4742"/>
                <a:gd name="T68" fmla="*/ 1826 w 3651"/>
                <a:gd name="T69" fmla="*/ 3158 h 4742"/>
                <a:gd name="T70" fmla="*/ 1750 w 3651"/>
                <a:gd name="T71" fmla="*/ 3172 h 4742"/>
                <a:gd name="T72" fmla="*/ 1734 w 3651"/>
                <a:gd name="T73" fmla="*/ 3186 h 4742"/>
                <a:gd name="T74" fmla="*/ 951 w 3651"/>
                <a:gd name="T75" fmla="*/ 4741 h 4742"/>
                <a:gd name="T76" fmla="*/ 904 w 3651"/>
                <a:gd name="T77" fmla="*/ 4729 h 4742"/>
                <a:gd name="T78" fmla="*/ 70 w 3651"/>
                <a:gd name="T79" fmla="*/ 4299 h 4742"/>
                <a:gd name="T80" fmla="*/ 13 w 3651"/>
                <a:gd name="T81" fmla="*/ 4284 h 4742"/>
                <a:gd name="T82" fmla="*/ 6 w 3651"/>
                <a:gd name="T83" fmla="*/ 4224 h 4742"/>
                <a:gd name="T84" fmla="*/ 230 w 3651"/>
                <a:gd name="T85" fmla="*/ 2412 h 4742"/>
                <a:gd name="T86" fmla="*/ 173 w 3651"/>
                <a:gd name="T87" fmla="*/ 2273 h 4742"/>
                <a:gd name="T88" fmla="*/ 182 w 3651"/>
                <a:gd name="T89" fmla="*/ 1136 h 4742"/>
                <a:gd name="T90" fmla="*/ 189 w 3651"/>
                <a:gd name="T91" fmla="*/ 982 h 4742"/>
                <a:gd name="T92" fmla="*/ 291 w 3651"/>
                <a:gd name="T93" fmla="*/ 869 h 4742"/>
                <a:gd name="T94" fmla="*/ 1083 w 3651"/>
                <a:gd name="T95" fmla="*/ 58 h 4742"/>
                <a:gd name="T96" fmla="*/ 1222 w 3651"/>
                <a:gd name="T97" fmla="*/ 0 h 4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51" h="4742">
                  <a:moveTo>
                    <a:pt x="1826" y="410"/>
                  </a:moveTo>
                  <a:lnTo>
                    <a:pt x="1718" y="414"/>
                  </a:lnTo>
                  <a:lnTo>
                    <a:pt x="1613" y="427"/>
                  </a:lnTo>
                  <a:lnTo>
                    <a:pt x="1512" y="451"/>
                  </a:lnTo>
                  <a:lnTo>
                    <a:pt x="1413" y="480"/>
                  </a:lnTo>
                  <a:lnTo>
                    <a:pt x="1317" y="518"/>
                  </a:lnTo>
                  <a:lnTo>
                    <a:pt x="1225" y="565"/>
                  </a:lnTo>
                  <a:lnTo>
                    <a:pt x="1140" y="617"/>
                  </a:lnTo>
                  <a:lnTo>
                    <a:pt x="1057" y="676"/>
                  </a:lnTo>
                  <a:lnTo>
                    <a:pt x="981" y="742"/>
                  </a:lnTo>
                  <a:lnTo>
                    <a:pt x="910" y="814"/>
                  </a:lnTo>
                  <a:lnTo>
                    <a:pt x="844" y="891"/>
                  </a:lnTo>
                  <a:lnTo>
                    <a:pt x="785" y="973"/>
                  </a:lnTo>
                  <a:lnTo>
                    <a:pt x="733" y="1061"/>
                  </a:lnTo>
                  <a:lnTo>
                    <a:pt x="688" y="1153"/>
                  </a:lnTo>
                  <a:lnTo>
                    <a:pt x="650" y="1248"/>
                  </a:lnTo>
                  <a:lnTo>
                    <a:pt x="619" y="1348"/>
                  </a:lnTo>
                  <a:lnTo>
                    <a:pt x="597" y="1450"/>
                  </a:lnTo>
                  <a:lnTo>
                    <a:pt x="583" y="1557"/>
                  </a:lnTo>
                  <a:lnTo>
                    <a:pt x="578" y="1665"/>
                  </a:lnTo>
                  <a:lnTo>
                    <a:pt x="583" y="1774"/>
                  </a:lnTo>
                  <a:lnTo>
                    <a:pt x="597" y="1879"/>
                  </a:lnTo>
                  <a:lnTo>
                    <a:pt x="619" y="1982"/>
                  </a:lnTo>
                  <a:lnTo>
                    <a:pt x="650" y="2081"/>
                  </a:lnTo>
                  <a:lnTo>
                    <a:pt x="688" y="2178"/>
                  </a:lnTo>
                  <a:lnTo>
                    <a:pt x="733" y="2268"/>
                  </a:lnTo>
                  <a:lnTo>
                    <a:pt x="785" y="2356"/>
                  </a:lnTo>
                  <a:lnTo>
                    <a:pt x="844" y="2440"/>
                  </a:lnTo>
                  <a:lnTo>
                    <a:pt x="910" y="2516"/>
                  </a:lnTo>
                  <a:lnTo>
                    <a:pt x="981" y="2588"/>
                  </a:lnTo>
                  <a:lnTo>
                    <a:pt x="1057" y="2653"/>
                  </a:lnTo>
                  <a:lnTo>
                    <a:pt x="1140" y="2713"/>
                  </a:lnTo>
                  <a:lnTo>
                    <a:pt x="1225" y="2766"/>
                  </a:lnTo>
                  <a:lnTo>
                    <a:pt x="1317" y="2811"/>
                  </a:lnTo>
                  <a:lnTo>
                    <a:pt x="1413" y="2850"/>
                  </a:lnTo>
                  <a:lnTo>
                    <a:pt x="1512" y="2880"/>
                  </a:lnTo>
                  <a:lnTo>
                    <a:pt x="1613" y="2902"/>
                  </a:lnTo>
                  <a:lnTo>
                    <a:pt x="1718" y="2915"/>
                  </a:lnTo>
                  <a:lnTo>
                    <a:pt x="1826" y="2921"/>
                  </a:lnTo>
                  <a:lnTo>
                    <a:pt x="1933" y="2915"/>
                  </a:lnTo>
                  <a:lnTo>
                    <a:pt x="2039" y="2902"/>
                  </a:lnTo>
                  <a:lnTo>
                    <a:pt x="2141" y="2880"/>
                  </a:lnTo>
                  <a:lnTo>
                    <a:pt x="2240" y="2850"/>
                  </a:lnTo>
                  <a:lnTo>
                    <a:pt x="2334" y="2811"/>
                  </a:lnTo>
                  <a:lnTo>
                    <a:pt x="2426" y="2766"/>
                  </a:lnTo>
                  <a:lnTo>
                    <a:pt x="2513" y="2713"/>
                  </a:lnTo>
                  <a:lnTo>
                    <a:pt x="2594" y="2653"/>
                  </a:lnTo>
                  <a:lnTo>
                    <a:pt x="2672" y="2588"/>
                  </a:lnTo>
                  <a:lnTo>
                    <a:pt x="2743" y="2516"/>
                  </a:lnTo>
                  <a:lnTo>
                    <a:pt x="2808" y="2440"/>
                  </a:lnTo>
                  <a:lnTo>
                    <a:pt x="2866" y="2356"/>
                  </a:lnTo>
                  <a:lnTo>
                    <a:pt x="2919" y="2268"/>
                  </a:lnTo>
                  <a:lnTo>
                    <a:pt x="2965" y="2178"/>
                  </a:lnTo>
                  <a:lnTo>
                    <a:pt x="3003" y="2081"/>
                  </a:lnTo>
                  <a:lnTo>
                    <a:pt x="3033" y="1982"/>
                  </a:lnTo>
                  <a:lnTo>
                    <a:pt x="3055" y="1879"/>
                  </a:lnTo>
                  <a:lnTo>
                    <a:pt x="3068" y="1774"/>
                  </a:lnTo>
                  <a:lnTo>
                    <a:pt x="3073" y="1665"/>
                  </a:lnTo>
                  <a:lnTo>
                    <a:pt x="3068" y="1557"/>
                  </a:lnTo>
                  <a:lnTo>
                    <a:pt x="3055" y="1450"/>
                  </a:lnTo>
                  <a:lnTo>
                    <a:pt x="3033" y="1348"/>
                  </a:lnTo>
                  <a:lnTo>
                    <a:pt x="3003" y="1248"/>
                  </a:lnTo>
                  <a:lnTo>
                    <a:pt x="2965" y="1153"/>
                  </a:lnTo>
                  <a:lnTo>
                    <a:pt x="2919" y="1061"/>
                  </a:lnTo>
                  <a:lnTo>
                    <a:pt x="2866" y="973"/>
                  </a:lnTo>
                  <a:lnTo>
                    <a:pt x="2808" y="891"/>
                  </a:lnTo>
                  <a:lnTo>
                    <a:pt x="2743" y="814"/>
                  </a:lnTo>
                  <a:lnTo>
                    <a:pt x="2672" y="742"/>
                  </a:lnTo>
                  <a:lnTo>
                    <a:pt x="2594" y="676"/>
                  </a:lnTo>
                  <a:lnTo>
                    <a:pt x="2513" y="617"/>
                  </a:lnTo>
                  <a:lnTo>
                    <a:pt x="2426" y="565"/>
                  </a:lnTo>
                  <a:lnTo>
                    <a:pt x="2334" y="518"/>
                  </a:lnTo>
                  <a:lnTo>
                    <a:pt x="2240" y="480"/>
                  </a:lnTo>
                  <a:lnTo>
                    <a:pt x="2141" y="451"/>
                  </a:lnTo>
                  <a:lnTo>
                    <a:pt x="2039" y="427"/>
                  </a:lnTo>
                  <a:lnTo>
                    <a:pt x="1933" y="414"/>
                  </a:lnTo>
                  <a:lnTo>
                    <a:pt x="1826" y="410"/>
                  </a:lnTo>
                  <a:close/>
                  <a:moveTo>
                    <a:pt x="1222" y="0"/>
                  </a:moveTo>
                  <a:lnTo>
                    <a:pt x="1260" y="1"/>
                  </a:lnTo>
                  <a:lnTo>
                    <a:pt x="1299" y="10"/>
                  </a:lnTo>
                  <a:lnTo>
                    <a:pt x="1826" y="173"/>
                  </a:lnTo>
                  <a:lnTo>
                    <a:pt x="2352" y="10"/>
                  </a:lnTo>
                  <a:lnTo>
                    <a:pt x="2391" y="1"/>
                  </a:lnTo>
                  <a:lnTo>
                    <a:pt x="2429" y="0"/>
                  </a:lnTo>
                  <a:lnTo>
                    <a:pt x="2468" y="6"/>
                  </a:lnTo>
                  <a:lnTo>
                    <a:pt x="2504" y="17"/>
                  </a:lnTo>
                  <a:lnTo>
                    <a:pt x="2538" y="35"/>
                  </a:lnTo>
                  <a:lnTo>
                    <a:pt x="2568" y="58"/>
                  </a:lnTo>
                  <a:lnTo>
                    <a:pt x="2594" y="86"/>
                  </a:lnTo>
                  <a:lnTo>
                    <a:pt x="2616" y="120"/>
                  </a:lnTo>
                  <a:lnTo>
                    <a:pt x="2874" y="610"/>
                  </a:lnTo>
                  <a:lnTo>
                    <a:pt x="3360" y="869"/>
                  </a:lnTo>
                  <a:lnTo>
                    <a:pt x="3394" y="891"/>
                  </a:lnTo>
                  <a:lnTo>
                    <a:pt x="3422" y="918"/>
                  </a:lnTo>
                  <a:lnTo>
                    <a:pt x="3445" y="948"/>
                  </a:lnTo>
                  <a:lnTo>
                    <a:pt x="3462" y="982"/>
                  </a:lnTo>
                  <a:lnTo>
                    <a:pt x="3474" y="1019"/>
                  </a:lnTo>
                  <a:lnTo>
                    <a:pt x="3480" y="1057"/>
                  </a:lnTo>
                  <a:lnTo>
                    <a:pt x="3478" y="1096"/>
                  </a:lnTo>
                  <a:lnTo>
                    <a:pt x="3469" y="1136"/>
                  </a:lnTo>
                  <a:lnTo>
                    <a:pt x="3308" y="1665"/>
                  </a:lnTo>
                  <a:lnTo>
                    <a:pt x="3469" y="2195"/>
                  </a:lnTo>
                  <a:lnTo>
                    <a:pt x="3478" y="2233"/>
                  </a:lnTo>
                  <a:lnTo>
                    <a:pt x="3480" y="2273"/>
                  </a:lnTo>
                  <a:lnTo>
                    <a:pt x="3474" y="2311"/>
                  </a:lnTo>
                  <a:lnTo>
                    <a:pt x="3462" y="2347"/>
                  </a:lnTo>
                  <a:lnTo>
                    <a:pt x="3445" y="2381"/>
                  </a:lnTo>
                  <a:lnTo>
                    <a:pt x="3422" y="2412"/>
                  </a:lnTo>
                  <a:lnTo>
                    <a:pt x="3394" y="2440"/>
                  </a:lnTo>
                  <a:lnTo>
                    <a:pt x="3360" y="2460"/>
                  </a:lnTo>
                  <a:lnTo>
                    <a:pt x="2903" y="2706"/>
                  </a:lnTo>
                  <a:lnTo>
                    <a:pt x="3647" y="4224"/>
                  </a:lnTo>
                  <a:lnTo>
                    <a:pt x="3651" y="4240"/>
                  </a:lnTo>
                  <a:lnTo>
                    <a:pt x="3651" y="4255"/>
                  </a:lnTo>
                  <a:lnTo>
                    <a:pt x="3647" y="4269"/>
                  </a:lnTo>
                  <a:lnTo>
                    <a:pt x="3638" y="4284"/>
                  </a:lnTo>
                  <a:lnTo>
                    <a:pt x="3626" y="4294"/>
                  </a:lnTo>
                  <a:lnTo>
                    <a:pt x="3612" y="4300"/>
                  </a:lnTo>
                  <a:lnTo>
                    <a:pt x="3597" y="4301"/>
                  </a:lnTo>
                  <a:lnTo>
                    <a:pt x="3581" y="4299"/>
                  </a:lnTo>
                  <a:lnTo>
                    <a:pt x="2972" y="4094"/>
                  </a:lnTo>
                  <a:lnTo>
                    <a:pt x="2763" y="4705"/>
                  </a:lnTo>
                  <a:lnTo>
                    <a:pt x="2757" y="4719"/>
                  </a:lnTo>
                  <a:lnTo>
                    <a:pt x="2749" y="4729"/>
                  </a:lnTo>
                  <a:lnTo>
                    <a:pt x="2737" y="4736"/>
                  </a:lnTo>
                  <a:lnTo>
                    <a:pt x="2727" y="4739"/>
                  </a:lnTo>
                  <a:lnTo>
                    <a:pt x="2717" y="4742"/>
                  </a:lnTo>
                  <a:lnTo>
                    <a:pt x="2701" y="4741"/>
                  </a:lnTo>
                  <a:lnTo>
                    <a:pt x="2686" y="4735"/>
                  </a:lnTo>
                  <a:lnTo>
                    <a:pt x="2674" y="4724"/>
                  </a:lnTo>
                  <a:lnTo>
                    <a:pt x="2666" y="4711"/>
                  </a:lnTo>
                  <a:lnTo>
                    <a:pt x="1917" y="3186"/>
                  </a:lnTo>
                  <a:lnTo>
                    <a:pt x="1917" y="3185"/>
                  </a:lnTo>
                  <a:lnTo>
                    <a:pt x="1914" y="3182"/>
                  </a:lnTo>
                  <a:lnTo>
                    <a:pt x="1910" y="3177"/>
                  </a:lnTo>
                  <a:lnTo>
                    <a:pt x="1903" y="3172"/>
                  </a:lnTo>
                  <a:lnTo>
                    <a:pt x="1891" y="3167"/>
                  </a:lnTo>
                  <a:lnTo>
                    <a:pt x="1875" y="3163"/>
                  </a:lnTo>
                  <a:lnTo>
                    <a:pt x="1853" y="3158"/>
                  </a:lnTo>
                  <a:lnTo>
                    <a:pt x="1826" y="3158"/>
                  </a:lnTo>
                  <a:lnTo>
                    <a:pt x="1799" y="3158"/>
                  </a:lnTo>
                  <a:lnTo>
                    <a:pt x="1778" y="3163"/>
                  </a:lnTo>
                  <a:lnTo>
                    <a:pt x="1762" y="3167"/>
                  </a:lnTo>
                  <a:lnTo>
                    <a:pt x="1750" y="3172"/>
                  </a:lnTo>
                  <a:lnTo>
                    <a:pt x="1741" y="3177"/>
                  </a:lnTo>
                  <a:lnTo>
                    <a:pt x="1737" y="3182"/>
                  </a:lnTo>
                  <a:lnTo>
                    <a:pt x="1734" y="3185"/>
                  </a:lnTo>
                  <a:lnTo>
                    <a:pt x="1734" y="3186"/>
                  </a:lnTo>
                  <a:lnTo>
                    <a:pt x="987" y="4711"/>
                  </a:lnTo>
                  <a:lnTo>
                    <a:pt x="977" y="4724"/>
                  </a:lnTo>
                  <a:lnTo>
                    <a:pt x="965" y="4735"/>
                  </a:lnTo>
                  <a:lnTo>
                    <a:pt x="951" y="4741"/>
                  </a:lnTo>
                  <a:lnTo>
                    <a:pt x="935" y="4742"/>
                  </a:lnTo>
                  <a:lnTo>
                    <a:pt x="924" y="4739"/>
                  </a:lnTo>
                  <a:lnTo>
                    <a:pt x="914" y="4736"/>
                  </a:lnTo>
                  <a:lnTo>
                    <a:pt x="904" y="4729"/>
                  </a:lnTo>
                  <a:lnTo>
                    <a:pt x="894" y="4719"/>
                  </a:lnTo>
                  <a:lnTo>
                    <a:pt x="888" y="4705"/>
                  </a:lnTo>
                  <a:lnTo>
                    <a:pt x="679" y="4094"/>
                  </a:lnTo>
                  <a:lnTo>
                    <a:pt x="70" y="4299"/>
                  </a:lnTo>
                  <a:lnTo>
                    <a:pt x="55" y="4301"/>
                  </a:lnTo>
                  <a:lnTo>
                    <a:pt x="39" y="4300"/>
                  </a:lnTo>
                  <a:lnTo>
                    <a:pt x="25" y="4294"/>
                  </a:lnTo>
                  <a:lnTo>
                    <a:pt x="13" y="4284"/>
                  </a:lnTo>
                  <a:lnTo>
                    <a:pt x="4" y="4269"/>
                  </a:lnTo>
                  <a:lnTo>
                    <a:pt x="0" y="4255"/>
                  </a:lnTo>
                  <a:lnTo>
                    <a:pt x="0" y="4240"/>
                  </a:lnTo>
                  <a:lnTo>
                    <a:pt x="6" y="4224"/>
                  </a:lnTo>
                  <a:lnTo>
                    <a:pt x="750" y="2706"/>
                  </a:lnTo>
                  <a:lnTo>
                    <a:pt x="291" y="2460"/>
                  </a:lnTo>
                  <a:lnTo>
                    <a:pt x="259" y="2440"/>
                  </a:lnTo>
                  <a:lnTo>
                    <a:pt x="230" y="2412"/>
                  </a:lnTo>
                  <a:lnTo>
                    <a:pt x="206" y="2381"/>
                  </a:lnTo>
                  <a:lnTo>
                    <a:pt x="189" y="2347"/>
                  </a:lnTo>
                  <a:lnTo>
                    <a:pt x="177" y="2311"/>
                  </a:lnTo>
                  <a:lnTo>
                    <a:pt x="173" y="2273"/>
                  </a:lnTo>
                  <a:lnTo>
                    <a:pt x="174" y="2233"/>
                  </a:lnTo>
                  <a:lnTo>
                    <a:pt x="182" y="2195"/>
                  </a:lnTo>
                  <a:lnTo>
                    <a:pt x="343" y="1665"/>
                  </a:lnTo>
                  <a:lnTo>
                    <a:pt x="182" y="1136"/>
                  </a:lnTo>
                  <a:lnTo>
                    <a:pt x="174" y="1096"/>
                  </a:lnTo>
                  <a:lnTo>
                    <a:pt x="173" y="1057"/>
                  </a:lnTo>
                  <a:lnTo>
                    <a:pt x="177" y="1019"/>
                  </a:lnTo>
                  <a:lnTo>
                    <a:pt x="189" y="982"/>
                  </a:lnTo>
                  <a:lnTo>
                    <a:pt x="206" y="948"/>
                  </a:lnTo>
                  <a:lnTo>
                    <a:pt x="230" y="918"/>
                  </a:lnTo>
                  <a:lnTo>
                    <a:pt x="259" y="891"/>
                  </a:lnTo>
                  <a:lnTo>
                    <a:pt x="291" y="869"/>
                  </a:lnTo>
                  <a:lnTo>
                    <a:pt x="778" y="610"/>
                  </a:lnTo>
                  <a:lnTo>
                    <a:pt x="1035" y="120"/>
                  </a:lnTo>
                  <a:lnTo>
                    <a:pt x="1057" y="86"/>
                  </a:lnTo>
                  <a:lnTo>
                    <a:pt x="1083" y="58"/>
                  </a:lnTo>
                  <a:lnTo>
                    <a:pt x="1113" y="35"/>
                  </a:lnTo>
                  <a:lnTo>
                    <a:pt x="1148" y="17"/>
                  </a:lnTo>
                  <a:lnTo>
                    <a:pt x="1185" y="6"/>
                  </a:lnTo>
                  <a:lnTo>
                    <a:pt x="12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Freeform 28"/>
          <p:cNvSpPr>
            <a:spLocks noEditPoints="1"/>
          </p:cNvSpPr>
          <p:nvPr/>
        </p:nvSpPr>
        <p:spPr bwMode="auto">
          <a:xfrm>
            <a:off x="7892078" y="3124342"/>
            <a:ext cx="603735" cy="450355"/>
          </a:xfrm>
          <a:custGeom>
            <a:avLst/>
            <a:gdLst>
              <a:gd name="T0" fmla="*/ 2160 w 3831"/>
              <a:gd name="T1" fmla="*/ 809 h 3514"/>
              <a:gd name="T2" fmla="*/ 2217 w 3831"/>
              <a:gd name="T3" fmla="*/ 881 h 3514"/>
              <a:gd name="T4" fmla="*/ 2198 w 3831"/>
              <a:gd name="T5" fmla="*/ 972 h 3514"/>
              <a:gd name="T6" fmla="*/ 2114 w 3831"/>
              <a:gd name="T7" fmla="*/ 1011 h 3514"/>
              <a:gd name="T8" fmla="*/ 778 w 3831"/>
              <a:gd name="T9" fmla="*/ 988 h 3514"/>
              <a:gd name="T10" fmla="*/ 738 w 3831"/>
              <a:gd name="T11" fmla="*/ 906 h 3514"/>
              <a:gd name="T12" fmla="*/ 778 w 3831"/>
              <a:gd name="T13" fmla="*/ 822 h 3514"/>
              <a:gd name="T14" fmla="*/ 2661 w 3831"/>
              <a:gd name="T15" fmla="*/ 745 h 3514"/>
              <a:gd name="T16" fmla="*/ 2661 w 3831"/>
              <a:gd name="T17" fmla="*/ 745 h 3514"/>
              <a:gd name="T18" fmla="*/ 319 w 3831"/>
              <a:gd name="T19" fmla="*/ 745 h 3514"/>
              <a:gd name="T20" fmla="*/ 2138 w 3831"/>
              <a:gd name="T21" fmla="*/ 369 h 3514"/>
              <a:gd name="T22" fmla="*/ 2209 w 3831"/>
              <a:gd name="T23" fmla="*/ 426 h 3514"/>
              <a:gd name="T24" fmla="*/ 2209 w 3831"/>
              <a:gd name="T25" fmla="*/ 519 h 3514"/>
              <a:gd name="T26" fmla="*/ 2138 w 3831"/>
              <a:gd name="T27" fmla="*/ 576 h 3514"/>
              <a:gd name="T28" fmla="*/ 798 w 3831"/>
              <a:gd name="T29" fmla="*/ 568 h 3514"/>
              <a:gd name="T30" fmla="*/ 741 w 3831"/>
              <a:gd name="T31" fmla="*/ 497 h 3514"/>
              <a:gd name="T32" fmla="*/ 762 w 3831"/>
              <a:gd name="T33" fmla="*/ 406 h 3514"/>
              <a:gd name="T34" fmla="*/ 844 w 3831"/>
              <a:gd name="T35" fmla="*/ 366 h 3514"/>
              <a:gd name="T36" fmla="*/ 428 w 3831"/>
              <a:gd name="T37" fmla="*/ 3284 h 3514"/>
              <a:gd name="T38" fmla="*/ 452 w 3831"/>
              <a:gd name="T39" fmla="*/ 3176 h 3514"/>
              <a:gd name="T40" fmla="*/ 493 w 3831"/>
              <a:gd name="T41" fmla="*/ 2988 h 3514"/>
              <a:gd name="T42" fmla="*/ 547 w 3831"/>
              <a:gd name="T43" fmla="*/ 2741 h 3514"/>
              <a:gd name="T44" fmla="*/ 608 w 3831"/>
              <a:gd name="T45" fmla="*/ 2460 h 3514"/>
              <a:gd name="T46" fmla="*/ 673 w 3831"/>
              <a:gd name="T47" fmla="*/ 2168 h 3514"/>
              <a:gd name="T48" fmla="*/ 735 w 3831"/>
              <a:gd name="T49" fmla="*/ 1887 h 3514"/>
              <a:gd name="T50" fmla="*/ 789 w 3831"/>
              <a:gd name="T51" fmla="*/ 1643 h 3514"/>
              <a:gd name="T52" fmla="*/ 830 w 3831"/>
              <a:gd name="T53" fmla="*/ 1456 h 3514"/>
              <a:gd name="T54" fmla="*/ 853 w 3831"/>
              <a:gd name="T55" fmla="*/ 1353 h 3514"/>
              <a:gd name="T56" fmla="*/ 883 w 3831"/>
              <a:gd name="T57" fmla="*/ 1271 h 3514"/>
              <a:gd name="T58" fmla="*/ 993 w 3831"/>
              <a:gd name="T59" fmla="*/ 1183 h 3514"/>
              <a:gd name="T60" fmla="*/ 2345 w 3831"/>
              <a:gd name="T61" fmla="*/ 1133 h 3514"/>
              <a:gd name="T62" fmla="*/ 2417 w 3831"/>
              <a:gd name="T63" fmla="*/ 1009 h 3514"/>
              <a:gd name="T64" fmla="*/ 2554 w 3831"/>
              <a:gd name="T65" fmla="*/ 958 h 3514"/>
              <a:gd name="T66" fmla="*/ 2554 w 3831"/>
              <a:gd name="T67" fmla="*/ 0 h 3514"/>
              <a:gd name="T68" fmla="*/ 2636 w 3831"/>
              <a:gd name="T69" fmla="*/ 40 h 3514"/>
              <a:gd name="T70" fmla="*/ 2661 w 3831"/>
              <a:gd name="T71" fmla="*/ 533 h 3514"/>
              <a:gd name="T72" fmla="*/ 2874 w 3831"/>
              <a:gd name="T73" fmla="*/ 562 h 3514"/>
              <a:gd name="T74" fmla="*/ 2966 w 3831"/>
              <a:gd name="T75" fmla="*/ 671 h 3514"/>
              <a:gd name="T76" fmla="*/ 3193 w 3831"/>
              <a:gd name="T77" fmla="*/ 958 h 3514"/>
              <a:gd name="T78" fmla="*/ 3329 w 3831"/>
              <a:gd name="T79" fmla="*/ 1009 h 3514"/>
              <a:gd name="T80" fmla="*/ 3401 w 3831"/>
              <a:gd name="T81" fmla="*/ 1133 h 3514"/>
              <a:gd name="T82" fmla="*/ 3681 w 3831"/>
              <a:gd name="T83" fmla="*/ 1181 h 3514"/>
              <a:gd name="T84" fmla="*/ 3785 w 3831"/>
              <a:gd name="T85" fmla="*/ 1252 h 3514"/>
              <a:gd name="T86" fmla="*/ 3830 w 3831"/>
              <a:gd name="T87" fmla="*/ 1367 h 3514"/>
              <a:gd name="T88" fmla="*/ 3390 w 3831"/>
              <a:gd name="T89" fmla="*/ 3382 h 3514"/>
              <a:gd name="T90" fmla="*/ 3297 w 3831"/>
              <a:gd name="T91" fmla="*/ 3486 h 3514"/>
              <a:gd name="T92" fmla="*/ 212 w 3831"/>
              <a:gd name="T93" fmla="*/ 3514 h 3514"/>
              <a:gd name="T94" fmla="*/ 75 w 3831"/>
              <a:gd name="T95" fmla="*/ 3463 h 3514"/>
              <a:gd name="T96" fmla="*/ 3 w 3831"/>
              <a:gd name="T97" fmla="*/ 3339 h 3514"/>
              <a:gd name="T98" fmla="*/ 13 w 3831"/>
              <a:gd name="T99" fmla="*/ 671 h 3514"/>
              <a:gd name="T100" fmla="*/ 106 w 3831"/>
              <a:gd name="T101" fmla="*/ 562 h 3514"/>
              <a:gd name="T102" fmla="*/ 319 w 3831"/>
              <a:gd name="T103" fmla="*/ 533 h 3514"/>
              <a:gd name="T104" fmla="*/ 342 w 3831"/>
              <a:gd name="T105" fmla="*/ 40 h 3514"/>
              <a:gd name="T106" fmla="*/ 426 w 3831"/>
              <a:gd name="T107" fmla="*/ 0 h 3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31" h="3514">
                <a:moveTo>
                  <a:pt x="844" y="799"/>
                </a:moveTo>
                <a:lnTo>
                  <a:pt x="2114" y="799"/>
                </a:lnTo>
                <a:lnTo>
                  <a:pt x="2138" y="801"/>
                </a:lnTo>
                <a:lnTo>
                  <a:pt x="2160" y="809"/>
                </a:lnTo>
                <a:lnTo>
                  <a:pt x="2180" y="822"/>
                </a:lnTo>
                <a:lnTo>
                  <a:pt x="2198" y="838"/>
                </a:lnTo>
                <a:lnTo>
                  <a:pt x="2209" y="858"/>
                </a:lnTo>
                <a:lnTo>
                  <a:pt x="2217" y="881"/>
                </a:lnTo>
                <a:lnTo>
                  <a:pt x="2221" y="906"/>
                </a:lnTo>
                <a:lnTo>
                  <a:pt x="2217" y="930"/>
                </a:lnTo>
                <a:lnTo>
                  <a:pt x="2209" y="952"/>
                </a:lnTo>
                <a:lnTo>
                  <a:pt x="2198" y="972"/>
                </a:lnTo>
                <a:lnTo>
                  <a:pt x="2180" y="988"/>
                </a:lnTo>
                <a:lnTo>
                  <a:pt x="2160" y="1001"/>
                </a:lnTo>
                <a:lnTo>
                  <a:pt x="2138" y="1009"/>
                </a:lnTo>
                <a:lnTo>
                  <a:pt x="2114" y="1011"/>
                </a:lnTo>
                <a:lnTo>
                  <a:pt x="844" y="1011"/>
                </a:lnTo>
                <a:lnTo>
                  <a:pt x="820" y="1009"/>
                </a:lnTo>
                <a:lnTo>
                  <a:pt x="798" y="1001"/>
                </a:lnTo>
                <a:lnTo>
                  <a:pt x="778" y="988"/>
                </a:lnTo>
                <a:lnTo>
                  <a:pt x="762" y="972"/>
                </a:lnTo>
                <a:lnTo>
                  <a:pt x="749" y="952"/>
                </a:lnTo>
                <a:lnTo>
                  <a:pt x="741" y="930"/>
                </a:lnTo>
                <a:lnTo>
                  <a:pt x="738" y="906"/>
                </a:lnTo>
                <a:lnTo>
                  <a:pt x="741" y="881"/>
                </a:lnTo>
                <a:lnTo>
                  <a:pt x="749" y="858"/>
                </a:lnTo>
                <a:lnTo>
                  <a:pt x="762" y="838"/>
                </a:lnTo>
                <a:lnTo>
                  <a:pt x="778" y="822"/>
                </a:lnTo>
                <a:lnTo>
                  <a:pt x="798" y="809"/>
                </a:lnTo>
                <a:lnTo>
                  <a:pt x="820" y="801"/>
                </a:lnTo>
                <a:lnTo>
                  <a:pt x="844" y="799"/>
                </a:lnTo>
                <a:close/>
                <a:moveTo>
                  <a:pt x="2661" y="745"/>
                </a:moveTo>
                <a:lnTo>
                  <a:pt x="2661" y="958"/>
                </a:lnTo>
                <a:lnTo>
                  <a:pt x="2766" y="958"/>
                </a:lnTo>
                <a:lnTo>
                  <a:pt x="2766" y="745"/>
                </a:lnTo>
                <a:lnTo>
                  <a:pt x="2661" y="745"/>
                </a:lnTo>
                <a:close/>
                <a:moveTo>
                  <a:pt x="212" y="745"/>
                </a:moveTo>
                <a:lnTo>
                  <a:pt x="212" y="3300"/>
                </a:lnTo>
                <a:lnTo>
                  <a:pt x="319" y="3300"/>
                </a:lnTo>
                <a:lnTo>
                  <a:pt x="319" y="745"/>
                </a:lnTo>
                <a:lnTo>
                  <a:pt x="212" y="745"/>
                </a:lnTo>
                <a:close/>
                <a:moveTo>
                  <a:pt x="844" y="366"/>
                </a:moveTo>
                <a:lnTo>
                  <a:pt x="2114" y="366"/>
                </a:lnTo>
                <a:lnTo>
                  <a:pt x="2138" y="369"/>
                </a:lnTo>
                <a:lnTo>
                  <a:pt x="2160" y="377"/>
                </a:lnTo>
                <a:lnTo>
                  <a:pt x="2180" y="389"/>
                </a:lnTo>
                <a:lnTo>
                  <a:pt x="2198" y="406"/>
                </a:lnTo>
                <a:lnTo>
                  <a:pt x="2209" y="426"/>
                </a:lnTo>
                <a:lnTo>
                  <a:pt x="2217" y="448"/>
                </a:lnTo>
                <a:lnTo>
                  <a:pt x="2221" y="472"/>
                </a:lnTo>
                <a:lnTo>
                  <a:pt x="2217" y="497"/>
                </a:lnTo>
                <a:lnTo>
                  <a:pt x="2209" y="519"/>
                </a:lnTo>
                <a:lnTo>
                  <a:pt x="2198" y="539"/>
                </a:lnTo>
                <a:lnTo>
                  <a:pt x="2180" y="555"/>
                </a:lnTo>
                <a:lnTo>
                  <a:pt x="2160" y="568"/>
                </a:lnTo>
                <a:lnTo>
                  <a:pt x="2138" y="576"/>
                </a:lnTo>
                <a:lnTo>
                  <a:pt x="2114" y="579"/>
                </a:lnTo>
                <a:lnTo>
                  <a:pt x="844" y="579"/>
                </a:lnTo>
                <a:lnTo>
                  <a:pt x="820" y="576"/>
                </a:lnTo>
                <a:lnTo>
                  <a:pt x="798" y="568"/>
                </a:lnTo>
                <a:lnTo>
                  <a:pt x="778" y="555"/>
                </a:lnTo>
                <a:lnTo>
                  <a:pt x="762" y="539"/>
                </a:lnTo>
                <a:lnTo>
                  <a:pt x="749" y="519"/>
                </a:lnTo>
                <a:lnTo>
                  <a:pt x="741" y="497"/>
                </a:lnTo>
                <a:lnTo>
                  <a:pt x="738" y="472"/>
                </a:lnTo>
                <a:lnTo>
                  <a:pt x="741" y="448"/>
                </a:lnTo>
                <a:lnTo>
                  <a:pt x="749" y="426"/>
                </a:lnTo>
                <a:lnTo>
                  <a:pt x="762" y="406"/>
                </a:lnTo>
                <a:lnTo>
                  <a:pt x="778" y="389"/>
                </a:lnTo>
                <a:lnTo>
                  <a:pt x="798" y="377"/>
                </a:lnTo>
                <a:lnTo>
                  <a:pt x="820" y="369"/>
                </a:lnTo>
                <a:lnTo>
                  <a:pt x="844" y="366"/>
                </a:lnTo>
                <a:close/>
                <a:moveTo>
                  <a:pt x="426" y="107"/>
                </a:moveTo>
                <a:lnTo>
                  <a:pt x="426" y="3300"/>
                </a:lnTo>
                <a:lnTo>
                  <a:pt x="426" y="3296"/>
                </a:lnTo>
                <a:lnTo>
                  <a:pt x="428" y="3284"/>
                </a:lnTo>
                <a:lnTo>
                  <a:pt x="433" y="3267"/>
                </a:lnTo>
                <a:lnTo>
                  <a:pt x="438" y="3242"/>
                </a:lnTo>
                <a:lnTo>
                  <a:pt x="445" y="3212"/>
                </a:lnTo>
                <a:lnTo>
                  <a:pt x="452" y="3176"/>
                </a:lnTo>
                <a:lnTo>
                  <a:pt x="461" y="3135"/>
                </a:lnTo>
                <a:lnTo>
                  <a:pt x="470" y="3090"/>
                </a:lnTo>
                <a:lnTo>
                  <a:pt x="482" y="3041"/>
                </a:lnTo>
                <a:lnTo>
                  <a:pt x="493" y="2988"/>
                </a:lnTo>
                <a:lnTo>
                  <a:pt x="505" y="2930"/>
                </a:lnTo>
                <a:lnTo>
                  <a:pt x="519" y="2869"/>
                </a:lnTo>
                <a:lnTo>
                  <a:pt x="533" y="2807"/>
                </a:lnTo>
                <a:lnTo>
                  <a:pt x="547" y="2741"/>
                </a:lnTo>
                <a:lnTo>
                  <a:pt x="562" y="2673"/>
                </a:lnTo>
                <a:lnTo>
                  <a:pt x="577" y="2604"/>
                </a:lnTo>
                <a:lnTo>
                  <a:pt x="593" y="2532"/>
                </a:lnTo>
                <a:lnTo>
                  <a:pt x="608" y="2460"/>
                </a:lnTo>
                <a:lnTo>
                  <a:pt x="625" y="2386"/>
                </a:lnTo>
                <a:lnTo>
                  <a:pt x="641" y="2313"/>
                </a:lnTo>
                <a:lnTo>
                  <a:pt x="657" y="2240"/>
                </a:lnTo>
                <a:lnTo>
                  <a:pt x="673" y="2168"/>
                </a:lnTo>
                <a:lnTo>
                  <a:pt x="690" y="2095"/>
                </a:lnTo>
                <a:lnTo>
                  <a:pt x="705" y="2024"/>
                </a:lnTo>
                <a:lnTo>
                  <a:pt x="720" y="1956"/>
                </a:lnTo>
                <a:lnTo>
                  <a:pt x="735" y="1887"/>
                </a:lnTo>
                <a:lnTo>
                  <a:pt x="750" y="1822"/>
                </a:lnTo>
                <a:lnTo>
                  <a:pt x="764" y="1759"/>
                </a:lnTo>
                <a:lnTo>
                  <a:pt x="777" y="1699"/>
                </a:lnTo>
                <a:lnTo>
                  <a:pt x="789" y="1643"/>
                </a:lnTo>
                <a:lnTo>
                  <a:pt x="801" y="1590"/>
                </a:lnTo>
                <a:lnTo>
                  <a:pt x="811" y="1541"/>
                </a:lnTo>
                <a:lnTo>
                  <a:pt x="822" y="1497"/>
                </a:lnTo>
                <a:lnTo>
                  <a:pt x="830" y="1456"/>
                </a:lnTo>
                <a:lnTo>
                  <a:pt x="838" y="1421"/>
                </a:lnTo>
                <a:lnTo>
                  <a:pt x="844" y="1392"/>
                </a:lnTo>
                <a:lnTo>
                  <a:pt x="850" y="1369"/>
                </a:lnTo>
                <a:lnTo>
                  <a:pt x="853" y="1353"/>
                </a:lnTo>
                <a:lnTo>
                  <a:pt x="856" y="1341"/>
                </a:lnTo>
                <a:lnTo>
                  <a:pt x="857" y="1338"/>
                </a:lnTo>
                <a:lnTo>
                  <a:pt x="867" y="1303"/>
                </a:lnTo>
                <a:lnTo>
                  <a:pt x="883" y="1271"/>
                </a:lnTo>
                <a:lnTo>
                  <a:pt x="906" y="1242"/>
                </a:lnTo>
                <a:lnTo>
                  <a:pt x="931" y="1218"/>
                </a:lnTo>
                <a:lnTo>
                  <a:pt x="960" y="1198"/>
                </a:lnTo>
                <a:lnTo>
                  <a:pt x="993" y="1183"/>
                </a:lnTo>
                <a:lnTo>
                  <a:pt x="1027" y="1175"/>
                </a:lnTo>
                <a:lnTo>
                  <a:pt x="1065" y="1172"/>
                </a:lnTo>
                <a:lnTo>
                  <a:pt x="2342" y="1172"/>
                </a:lnTo>
                <a:lnTo>
                  <a:pt x="2345" y="1133"/>
                </a:lnTo>
                <a:lnTo>
                  <a:pt x="2354" y="1097"/>
                </a:lnTo>
                <a:lnTo>
                  <a:pt x="2371" y="1064"/>
                </a:lnTo>
                <a:lnTo>
                  <a:pt x="2391" y="1035"/>
                </a:lnTo>
                <a:lnTo>
                  <a:pt x="2417" y="1009"/>
                </a:lnTo>
                <a:lnTo>
                  <a:pt x="2446" y="988"/>
                </a:lnTo>
                <a:lnTo>
                  <a:pt x="2480" y="972"/>
                </a:lnTo>
                <a:lnTo>
                  <a:pt x="2516" y="961"/>
                </a:lnTo>
                <a:lnTo>
                  <a:pt x="2554" y="958"/>
                </a:lnTo>
                <a:lnTo>
                  <a:pt x="2554" y="107"/>
                </a:lnTo>
                <a:lnTo>
                  <a:pt x="426" y="107"/>
                </a:lnTo>
                <a:close/>
                <a:moveTo>
                  <a:pt x="426" y="0"/>
                </a:moveTo>
                <a:lnTo>
                  <a:pt x="2554" y="0"/>
                </a:lnTo>
                <a:lnTo>
                  <a:pt x="2578" y="3"/>
                </a:lnTo>
                <a:lnTo>
                  <a:pt x="2600" y="11"/>
                </a:lnTo>
                <a:lnTo>
                  <a:pt x="2620" y="24"/>
                </a:lnTo>
                <a:lnTo>
                  <a:pt x="2636" y="40"/>
                </a:lnTo>
                <a:lnTo>
                  <a:pt x="2649" y="60"/>
                </a:lnTo>
                <a:lnTo>
                  <a:pt x="2657" y="82"/>
                </a:lnTo>
                <a:lnTo>
                  <a:pt x="2661" y="107"/>
                </a:lnTo>
                <a:lnTo>
                  <a:pt x="2661" y="533"/>
                </a:lnTo>
                <a:lnTo>
                  <a:pt x="2766" y="533"/>
                </a:lnTo>
                <a:lnTo>
                  <a:pt x="2805" y="536"/>
                </a:lnTo>
                <a:lnTo>
                  <a:pt x="2841" y="546"/>
                </a:lnTo>
                <a:lnTo>
                  <a:pt x="2874" y="562"/>
                </a:lnTo>
                <a:lnTo>
                  <a:pt x="2903" y="583"/>
                </a:lnTo>
                <a:lnTo>
                  <a:pt x="2930" y="608"/>
                </a:lnTo>
                <a:lnTo>
                  <a:pt x="2951" y="639"/>
                </a:lnTo>
                <a:lnTo>
                  <a:pt x="2966" y="671"/>
                </a:lnTo>
                <a:lnTo>
                  <a:pt x="2977" y="707"/>
                </a:lnTo>
                <a:lnTo>
                  <a:pt x="2980" y="745"/>
                </a:lnTo>
                <a:lnTo>
                  <a:pt x="2980" y="958"/>
                </a:lnTo>
                <a:lnTo>
                  <a:pt x="3193" y="958"/>
                </a:lnTo>
                <a:lnTo>
                  <a:pt x="3231" y="961"/>
                </a:lnTo>
                <a:lnTo>
                  <a:pt x="3267" y="972"/>
                </a:lnTo>
                <a:lnTo>
                  <a:pt x="3300" y="988"/>
                </a:lnTo>
                <a:lnTo>
                  <a:pt x="3329" y="1009"/>
                </a:lnTo>
                <a:lnTo>
                  <a:pt x="3355" y="1035"/>
                </a:lnTo>
                <a:lnTo>
                  <a:pt x="3376" y="1064"/>
                </a:lnTo>
                <a:lnTo>
                  <a:pt x="3392" y="1097"/>
                </a:lnTo>
                <a:lnTo>
                  <a:pt x="3401" y="1133"/>
                </a:lnTo>
                <a:lnTo>
                  <a:pt x="3405" y="1172"/>
                </a:lnTo>
                <a:lnTo>
                  <a:pt x="3619" y="1172"/>
                </a:lnTo>
                <a:lnTo>
                  <a:pt x="3650" y="1174"/>
                </a:lnTo>
                <a:lnTo>
                  <a:pt x="3681" y="1181"/>
                </a:lnTo>
                <a:lnTo>
                  <a:pt x="3710" y="1193"/>
                </a:lnTo>
                <a:lnTo>
                  <a:pt x="3737" y="1208"/>
                </a:lnTo>
                <a:lnTo>
                  <a:pt x="3763" y="1227"/>
                </a:lnTo>
                <a:lnTo>
                  <a:pt x="3785" y="1252"/>
                </a:lnTo>
                <a:lnTo>
                  <a:pt x="3802" y="1277"/>
                </a:lnTo>
                <a:lnTo>
                  <a:pt x="3816" y="1306"/>
                </a:lnTo>
                <a:lnTo>
                  <a:pt x="3825" y="1337"/>
                </a:lnTo>
                <a:lnTo>
                  <a:pt x="3830" y="1367"/>
                </a:lnTo>
                <a:lnTo>
                  <a:pt x="3831" y="1399"/>
                </a:lnTo>
                <a:lnTo>
                  <a:pt x="3826" y="1431"/>
                </a:lnTo>
                <a:lnTo>
                  <a:pt x="3400" y="3347"/>
                </a:lnTo>
                <a:lnTo>
                  <a:pt x="3390" y="3382"/>
                </a:lnTo>
                <a:lnTo>
                  <a:pt x="3372" y="3414"/>
                </a:lnTo>
                <a:lnTo>
                  <a:pt x="3352" y="3442"/>
                </a:lnTo>
                <a:lnTo>
                  <a:pt x="3326" y="3466"/>
                </a:lnTo>
                <a:lnTo>
                  <a:pt x="3297" y="3486"/>
                </a:lnTo>
                <a:lnTo>
                  <a:pt x="3264" y="3501"/>
                </a:lnTo>
                <a:lnTo>
                  <a:pt x="3230" y="3511"/>
                </a:lnTo>
                <a:lnTo>
                  <a:pt x="3193" y="3514"/>
                </a:lnTo>
                <a:lnTo>
                  <a:pt x="212" y="3514"/>
                </a:lnTo>
                <a:lnTo>
                  <a:pt x="174" y="3511"/>
                </a:lnTo>
                <a:lnTo>
                  <a:pt x="138" y="3500"/>
                </a:lnTo>
                <a:lnTo>
                  <a:pt x="106" y="3484"/>
                </a:lnTo>
                <a:lnTo>
                  <a:pt x="75" y="3463"/>
                </a:lnTo>
                <a:lnTo>
                  <a:pt x="50" y="3437"/>
                </a:lnTo>
                <a:lnTo>
                  <a:pt x="29" y="3408"/>
                </a:lnTo>
                <a:lnTo>
                  <a:pt x="13" y="3375"/>
                </a:lnTo>
                <a:lnTo>
                  <a:pt x="3" y="3339"/>
                </a:lnTo>
                <a:lnTo>
                  <a:pt x="0" y="3300"/>
                </a:lnTo>
                <a:lnTo>
                  <a:pt x="0" y="745"/>
                </a:lnTo>
                <a:lnTo>
                  <a:pt x="3" y="707"/>
                </a:lnTo>
                <a:lnTo>
                  <a:pt x="13" y="671"/>
                </a:lnTo>
                <a:lnTo>
                  <a:pt x="29" y="639"/>
                </a:lnTo>
                <a:lnTo>
                  <a:pt x="50" y="608"/>
                </a:lnTo>
                <a:lnTo>
                  <a:pt x="75" y="583"/>
                </a:lnTo>
                <a:lnTo>
                  <a:pt x="106" y="562"/>
                </a:lnTo>
                <a:lnTo>
                  <a:pt x="138" y="546"/>
                </a:lnTo>
                <a:lnTo>
                  <a:pt x="174" y="536"/>
                </a:lnTo>
                <a:lnTo>
                  <a:pt x="212" y="533"/>
                </a:lnTo>
                <a:lnTo>
                  <a:pt x="319" y="533"/>
                </a:lnTo>
                <a:lnTo>
                  <a:pt x="319" y="107"/>
                </a:lnTo>
                <a:lnTo>
                  <a:pt x="322" y="82"/>
                </a:lnTo>
                <a:lnTo>
                  <a:pt x="330" y="60"/>
                </a:lnTo>
                <a:lnTo>
                  <a:pt x="342" y="40"/>
                </a:lnTo>
                <a:lnTo>
                  <a:pt x="359" y="24"/>
                </a:lnTo>
                <a:lnTo>
                  <a:pt x="378" y="11"/>
                </a:lnTo>
                <a:lnTo>
                  <a:pt x="402" y="3"/>
                </a:lnTo>
                <a:lnTo>
                  <a:pt x="42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33"/>
          <p:cNvSpPr>
            <a:spLocks/>
          </p:cNvSpPr>
          <p:nvPr/>
        </p:nvSpPr>
        <p:spPr bwMode="auto">
          <a:xfrm>
            <a:off x="9293634" y="3061797"/>
            <a:ext cx="597878" cy="568016"/>
          </a:xfrm>
          <a:custGeom>
            <a:avLst/>
            <a:gdLst>
              <a:gd name="T0" fmla="*/ 3724 w 4256"/>
              <a:gd name="T1" fmla="*/ 59 h 2974"/>
              <a:gd name="T2" fmla="*/ 4098 w 4256"/>
              <a:gd name="T3" fmla="*/ 306 h 2974"/>
              <a:gd name="T4" fmla="*/ 4252 w 4256"/>
              <a:gd name="T5" fmla="*/ 587 h 2974"/>
              <a:gd name="T6" fmla="*/ 4218 w 4256"/>
              <a:gd name="T7" fmla="*/ 819 h 2974"/>
              <a:gd name="T8" fmla="*/ 4117 w 4256"/>
              <a:gd name="T9" fmla="*/ 970 h 2974"/>
              <a:gd name="T10" fmla="*/ 1750 w 4256"/>
              <a:gd name="T11" fmla="*/ 2775 h 2974"/>
              <a:gd name="T12" fmla="*/ 1661 w 4256"/>
              <a:gd name="T13" fmla="*/ 2827 h 2974"/>
              <a:gd name="T14" fmla="*/ 1419 w 4256"/>
              <a:gd name="T15" fmla="*/ 2923 h 2974"/>
              <a:gd name="T16" fmla="*/ 1064 w 4256"/>
              <a:gd name="T17" fmla="*/ 2974 h 2974"/>
              <a:gd name="T18" fmla="*/ 640 w 4256"/>
              <a:gd name="T19" fmla="*/ 2892 h 2974"/>
              <a:gd name="T20" fmla="*/ 205 w 4256"/>
              <a:gd name="T21" fmla="*/ 2603 h 2974"/>
              <a:gd name="T22" fmla="*/ 11 w 4256"/>
              <a:gd name="T23" fmla="*/ 2270 h 2974"/>
              <a:gd name="T24" fmla="*/ 19 w 4256"/>
              <a:gd name="T25" fmla="*/ 2025 h 2974"/>
              <a:gd name="T26" fmla="*/ 132 w 4256"/>
              <a:gd name="T27" fmla="*/ 1795 h 2974"/>
              <a:gd name="T28" fmla="*/ 243 w 4256"/>
              <a:gd name="T29" fmla="*/ 1666 h 2974"/>
              <a:gd name="T30" fmla="*/ 1962 w 4256"/>
              <a:gd name="T31" fmla="*/ 361 h 2974"/>
              <a:gd name="T32" fmla="*/ 2060 w 4256"/>
              <a:gd name="T33" fmla="*/ 309 h 2974"/>
              <a:gd name="T34" fmla="*/ 2216 w 4256"/>
              <a:gd name="T35" fmla="*/ 336 h 2974"/>
              <a:gd name="T36" fmla="*/ 2250 w 4256"/>
              <a:gd name="T37" fmla="*/ 454 h 2974"/>
              <a:gd name="T38" fmla="*/ 2183 w 4256"/>
              <a:gd name="T39" fmla="*/ 528 h 2974"/>
              <a:gd name="T40" fmla="*/ 678 w 4256"/>
              <a:gd name="T41" fmla="*/ 1667 h 2974"/>
              <a:gd name="T42" fmla="*/ 543 w 4256"/>
              <a:gd name="T43" fmla="*/ 1778 h 2974"/>
              <a:gd name="T44" fmla="*/ 388 w 4256"/>
              <a:gd name="T45" fmla="*/ 1976 h 2974"/>
              <a:gd name="T46" fmla="*/ 332 w 4256"/>
              <a:gd name="T47" fmla="*/ 2227 h 2974"/>
              <a:gd name="T48" fmla="*/ 494 w 4256"/>
              <a:gd name="T49" fmla="*/ 2505 h 2974"/>
              <a:gd name="T50" fmla="*/ 860 w 4256"/>
              <a:gd name="T51" fmla="*/ 2700 h 2974"/>
              <a:gd name="T52" fmla="*/ 1209 w 4256"/>
              <a:gd name="T53" fmla="*/ 2704 h 2974"/>
              <a:gd name="T54" fmla="*/ 1500 w 4256"/>
              <a:gd name="T55" fmla="*/ 2603 h 2974"/>
              <a:gd name="T56" fmla="*/ 1691 w 4256"/>
              <a:gd name="T57" fmla="*/ 2487 h 2974"/>
              <a:gd name="T58" fmla="*/ 3688 w 4256"/>
              <a:gd name="T59" fmla="*/ 973 h 2974"/>
              <a:gd name="T60" fmla="*/ 3761 w 4256"/>
              <a:gd name="T61" fmla="*/ 912 h 2974"/>
              <a:gd name="T62" fmla="*/ 3879 w 4256"/>
              <a:gd name="T63" fmla="*/ 752 h 2974"/>
              <a:gd name="T64" fmla="*/ 3886 w 4256"/>
              <a:gd name="T65" fmla="*/ 537 h 2974"/>
              <a:gd name="T66" fmla="*/ 3651 w 4256"/>
              <a:gd name="T67" fmla="*/ 317 h 2974"/>
              <a:gd name="T68" fmla="*/ 3352 w 4256"/>
              <a:gd name="T69" fmla="*/ 268 h 2974"/>
              <a:gd name="T70" fmla="*/ 3111 w 4256"/>
              <a:gd name="T71" fmla="*/ 343 h 2974"/>
              <a:gd name="T72" fmla="*/ 2982 w 4256"/>
              <a:gd name="T73" fmla="*/ 422 h 2974"/>
              <a:gd name="T74" fmla="*/ 1222 w 4256"/>
              <a:gd name="T75" fmla="*/ 1753 h 2974"/>
              <a:gd name="T76" fmla="*/ 1100 w 4256"/>
              <a:gd name="T77" fmla="*/ 1853 h 2974"/>
              <a:gd name="T78" fmla="*/ 1014 w 4256"/>
              <a:gd name="T79" fmla="*/ 2009 h 2974"/>
              <a:gd name="T80" fmla="*/ 1121 w 4256"/>
              <a:gd name="T81" fmla="*/ 2173 h 2974"/>
              <a:gd name="T82" fmla="*/ 1332 w 4256"/>
              <a:gd name="T83" fmla="*/ 2200 h 2974"/>
              <a:gd name="T84" fmla="*/ 1517 w 4256"/>
              <a:gd name="T85" fmla="*/ 2118 h 2974"/>
              <a:gd name="T86" fmla="*/ 1623 w 4256"/>
              <a:gd name="T87" fmla="*/ 2038 h 2974"/>
              <a:gd name="T88" fmla="*/ 2964 w 4256"/>
              <a:gd name="T89" fmla="*/ 1018 h 2974"/>
              <a:gd name="T90" fmla="*/ 3073 w 4256"/>
              <a:gd name="T91" fmla="*/ 968 h 2974"/>
              <a:gd name="T92" fmla="*/ 3230 w 4256"/>
              <a:gd name="T93" fmla="*/ 1025 h 2974"/>
              <a:gd name="T94" fmla="*/ 3235 w 4256"/>
              <a:gd name="T95" fmla="*/ 1140 h 2974"/>
              <a:gd name="T96" fmla="*/ 3168 w 4256"/>
              <a:gd name="T97" fmla="*/ 1200 h 2974"/>
              <a:gd name="T98" fmla="*/ 1714 w 4256"/>
              <a:gd name="T99" fmla="*/ 2304 h 2974"/>
              <a:gd name="T100" fmla="*/ 1570 w 4256"/>
              <a:gd name="T101" fmla="*/ 2394 h 2974"/>
              <a:gd name="T102" fmla="*/ 1334 w 4256"/>
              <a:gd name="T103" fmla="*/ 2464 h 2974"/>
              <a:gd name="T104" fmla="*/ 1035 w 4256"/>
              <a:gd name="T105" fmla="*/ 2416 h 2974"/>
              <a:gd name="T106" fmla="*/ 743 w 4256"/>
              <a:gd name="T107" fmla="*/ 2195 h 2974"/>
              <a:gd name="T108" fmla="*/ 679 w 4256"/>
              <a:gd name="T109" fmla="*/ 1967 h 2974"/>
              <a:gd name="T110" fmla="*/ 768 w 4256"/>
              <a:gd name="T111" fmla="*/ 1786 h 2974"/>
              <a:gd name="T112" fmla="*/ 885 w 4256"/>
              <a:gd name="T113" fmla="*/ 1676 h 2974"/>
              <a:gd name="T114" fmla="*/ 2920 w 4256"/>
              <a:gd name="T115" fmla="*/ 135 h 2974"/>
              <a:gd name="T116" fmla="*/ 3028 w 4256"/>
              <a:gd name="T117" fmla="*/ 79 h 2974"/>
              <a:gd name="T118" fmla="*/ 3267 w 4256"/>
              <a:gd name="T119" fmla="*/ 10 h 2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256" h="2974">
                <a:moveTo>
                  <a:pt x="3424" y="0"/>
                </a:moveTo>
                <a:lnTo>
                  <a:pt x="3481" y="3"/>
                </a:lnTo>
                <a:lnTo>
                  <a:pt x="3539" y="10"/>
                </a:lnTo>
                <a:lnTo>
                  <a:pt x="3599" y="21"/>
                </a:lnTo>
                <a:lnTo>
                  <a:pt x="3661" y="37"/>
                </a:lnTo>
                <a:lnTo>
                  <a:pt x="3724" y="59"/>
                </a:lnTo>
                <a:lnTo>
                  <a:pt x="3788" y="86"/>
                </a:lnTo>
                <a:lnTo>
                  <a:pt x="3853" y="119"/>
                </a:lnTo>
                <a:lnTo>
                  <a:pt x="3919" y="159"/>
                </a:lnTo>
                <a:lnTo>
                  <a:pt x="3984" y="206"/>
                </a:lnTo>
                <a:lnTo>
                  <a:pt x="4047" y="255"/>
                </a:lnTo>
                <a:lnTo>
                  <a:pt x="4098" y="306"/>
                </a:lnTo>
                <a:lnTo>
                  <a:pt x="4142" y="355"/>
                </a:lnTo>
                <a:lnTo>
                  <a:pt x="4178" y="403"/>
                </a:lnTo>
                <a:lnTo>
                  <a:pt x="4207" y="451"/>
                </a:lnTo>
                <a:lnTo>
                  <a:pt x="4229" y="498"/>
                </a:lnTo>
                <a:lnTo>
                  <a:pt x="4243" y="543"/>
                </a:lnTo>
                <a:lnTo>
                  <a:pt x="4252" y="587"/>
                </a:lnTo>
                <a:lnTo>
                  <a:pt x="4256" y="631"/>
                </a:lnTo>
                <a:lnTo>
                  <a:pt x="4255" y="672"/>
                </a:lnTo>
                <a:lnTo>
                  <a:pt x="4251" y="711"/>
                </a:lnTo>
                <a:lnTo>
                  <a:pt x="4242" y="749"/>
                </a:lnTo>
                <a:lnTo>
                  <a:pt x="4231" y="785"/>
                </a:lnTo>
                <a:lnTo>
                  <a:pt x="4218" y="819"/>
                </a:lnTo>
                <a:lnTo>
                  <a:pt x="4202" y="850"/>
                </a:lnTo>
                <a:lnTo>
                  <a:pt x="4185" y="879"/>
                </a:lnTo>
                <a:lnTo>
                  <a:pt x="4167" y="907"/>
                </a:lnTo>
                <a:lnTo>
                  <a:pt x="4150" y="931"/>
                </a:lnTo>
                <a:lnTo>
                  <a:pt x="4133" y="952"/>
                </a:lnTo>
                <a:lnTo>
                  <a:pt x="4117" y="970"/>
                </a:lnTo>
                <a:lnTo>
                  <a:pt x="4104" y="986"/>
                </a:lnTo>
                <a:lnTo>
                  <a:pt x="4092" y="998"/>
                </a:lnTo>
                <a:lnTo>
                  <a:pt x="4082" y="1007"/>
                </a:lnTo>
                <a:lnTo>
                  <a:pt x="4076" y="1012"/>
                </a:lnTo>
                <a:lnTo>
                  <a:pt x="4073" y="1014"/>
                </a:lnTo>
                <a:lnTo>
                  <a:pt x="1750" y="2775"/>
                </a:lnTo>
                <a:lnTo>
                  <a:pt x="1747" y="2777"/>
                </a:lnTo>
                <a:lnTo>
                  <a:pt x="1739" y="2782"/>
                </a:lnTo>
                <a:lnTo>
                  <a:pt x="1727" y="2790"/>
                </a:lnTo>
                <a:lnTo>
                  <a:pt x="1710" y="2800"/>
                </a:lnTo>
                <a:lnTo>
                  <a:pt x="1687" y="2813"/>
                </a:lnTo>
                <a:lnTo>
                  <a:pt x="1661" y="2827"/>
                </a:lnTo>
                <a:lnTo>
                  <a:pt x="1630" y="2842"/>
                </a:lnTo>
                <a:lnTo>
                  <a:pt x="1594" y="2858"/>
                </a:lnTo>
                <a:lnTo>
                  <a:pt x="1556" y="2874"/>
                </a:lnTo>
                <a:lnTo>
                  <a:pt x="1513" y="2892"/>
                </a:lnTo>
                <a:lnTo>
                  <a:pt x="1468" y="2908"/>
                </a:lnTo>
                <a:lnTo>
                  <a:pt x="1419" y="2923"/>
                </a:lnTo>
                <a:lnTo>
                  <a:pt x="1366" y="2937"/>
                </a:lnTo>
                <a:lnTo>
                  <a:pt x="1311" y="2949"/>
                </a:lnTo>
                <a:lnTo>
                  <a:pt x="1253" y="2960"/>
                </a:lnTo>
                <a:lnTo>
                  <a:pt x="1193" y="2967"/>
                </a:lnTo>
                <a:lnTo>
                  <a:pt x="1129" y="2972"/>
                </a:lnTo>
                <a:lnTo>
                  <a:pt x="1064" y="2974"/>
                </a:lnTo>
                <a:lnTo>
                  <a:pt x="998" y="2972"/>
                </a:lnTo>
                <a:lnTo>
                  <a:pt x="929" y="2966"/>
                </a:lnTo>
                <a:lnTo>
                  <a:pt x="858" y="2955"/>
                </a:lnTo>
                <a:lnTo>
                  <a:pt x="786" y="2940"/>
                </a:lnTo>
                <a:lnTo>
                  <a:pt x="713" y="2919"/>
                </a:lnTo>
                <a:lnTo>
                  <a:pt x="640" y="2892"/>
                </a:lnTo>
                <a:lnTo>
                  <a:pt x="565" y="2858"/>
                </a:lnTo>
                <a:lnTo>
                  <a:pt x="489" y="2819"/>
                </a:lnTo>
                <a:lnTo>
                  <a:pt x="413" y="2773"/>
                </a:lnTo>
                <a:lnTo>
                  <a:pt x="337" y="2718"/>
                </a:lnTo>
                <a:lnTo>
                  <a:pt x="266" y="2661"/>
                </a:lnTo>
                <a:lnTo>
                  <a:pt x="205" y="2603"/>
                </a:lnTo>
                <a:lnTo>
                  <a:pt x="151" y="2546"/>
                </a:lnTo>
                <a:lnTo>
                  <a:pt x="109" y="2489"/>
                </a:lnTo>
                <a:lnTo>
                  <a:pt x="73" y="2434"/>
                </a:lnTo>
                <a:lnTo>
                  <a:pt x="45" y="2378"/>
                </a:lnTo>
                <a:lnTo>
                  <a:pt x="25" y="2324"/>
                </a:lnTo>
                <a:lnTo>
                  <a:pt x="11" y="2270"/>
                </a:lnTo>
                <a:lnTo>
                  <a:pt x="3" y="2218"/>
                </a:lnTo>
                <a:lnTo>
                  <a:pt x="0" y="2168"/>
                </a:lnTo>
                <a:lnTo>
                  <a:pt x="0" y="2167"/>
                </a:lnTo>
                <a:lnTo>
                  <a:pt x="3" y="2118"/>
                </a:lnTo>
                <a:lnTo>
                  <a:pt x="9" y="2070"/>
                </a:lnTo>
                <a:lnTo>
                  <a:pt x="19" y="2025"/>
                </a:lnTo>
                <a:lnTo>
                  <a:pt x="33" y="1981"/>
                </a:lnTo>
                <a:lnTo>
                  <a:pt x="49" y="1939"/>
                </a:lnTo>
                <a:lnTo>
                  <a:pt x="68" y="1899"/>
                </a:lnTo>
                <a:lnTo>
                  <a:pt x="88" y="1862"/>
                </a:lnTo>
                <a:lnTo>
                  <a:pt x="109" y="1828"/>
                </a:lnTo>
                <a:lnTo>
                  <a:pt x="132" y="1795"/>
                </a:lnTo>
                <a:lnTo>
                  <a:pt x="153" y="1766"/>
                </a:lnTo>
                <a:lnTo>
                  <a:pt x="174" y="1740"/>
                </a:lnTo>
                <a:lnTo>
                  <a:pt x="195" y="1716"/>
                </a:lnTo>
                <a:lnTo>
                  <a:pt x="214" y="1696"/>
                </a:lnTo>
                <a:lnTo>
                  <a:pt x="230" y="1680"/>
                </a:lnTo>
                <a:lnTo>
                  <a:pt x="243" y="1666"/>
                </a:lnTo>
                <a:lnTo>
                  <a:pt x="254" y="1656"/>
                </a:lnTo>
                <a:lnTo>
                  <a:pt x="260" y="1650"/>
                </a:lnTo>
                <a:lnTo>
                  <a:pt x="263" y="1648"/>
                </a:lnTo>
                <a:lnTo>
                  <a:pt x="1954" y="367"/>
                </a:lnTo>
                <a:lnTo>
                  <a:pt x="1956" y="366"/>
                </a:lnTo>
                <a:lnTo>
                  <a:pt x="1962" y="361"/>
                </a:lnTo>
                <a:lnTo>
                  <a:pt x="1971" y="354"/>
                </a:lnTo>
                <a:lnTo>
                  <a:pt x="1983" y="345"/>
                </a:lnTo>
                <a:lnTo>
                  <a:pt x="1999" y="335"/>
                </a:lnTo>
                <a:lnTo>
                  <a:pt x="2018" y="326"/>
                </a:lnTo>
                <a:lnTo>
                  <a:pt x="2038" y="317"/>
                </a:lnTo>
                <a:lnTo>
                  <a:pt x="2060" y="309"/>
                </a:lnTo>
                <a:lnTo>
                  <a:pt x="2084" y="304"/>
                </a:lnTo>
                <a:lnTo>
                  <a:pt x="2108" y="301"/>
                </a:lnTo>
                <a:lnTo>
                  <a:pt x="2135" y="303"/>
                </a:lnTo>
                <a:lnTo>
                  <a:pt x="2161" y="308"/>
                </a:lnTo>
                <a:lnTo>
                  <a:pt x="2188" y="319"/>
                </a:lnTo>
                <a:lnTo>
                  <a:pt x="2216" y="336"/>
                </a:lnTo>
                <a:lnTo>
                  <a:pt x="2237" y="356"/>
                </a:lnTo>
                <a:lnTo>
                  <a:pt x="2252" y="376"/>
                </a:lnTo>
                <a:lnTo>
                  <a:pt x="2260" y="396"/>
                </a:lnTo>
                <a:lnTo>
                  <a:pt x="2261" y="416"/>
                </a:lnTo>
                <a:lnTo>
                  <a:pt x="2257" y="435"/>
                </a:lnTo>
                <a:lnTo>
                  <a:pt x="2250" y="454"/>
                </a:lnTo>
                <a:lnTo>
                  <a:pt x="2241" y="470"/>
                </a:lnTo>
                <a:lnTo>
                  <a:pt x="2229" y="486"/>
                </a:lnTo>
                <a:lnTo>
                  <a:pt x="2216" y="499"/>
                </a:lnTo>
                <a:lnTo>
                  <a:pt x="2204" y="511"/>
                </a:lnTo>
                <a:lnTo>
                  <a:pt x="2191" y="521"/>
                </a:lnTo>
                <a:lnTo>
                  <a:pt x="2183" y="528"/>
                </a:lnTo>
                <a:lnTo>
                  <a:pt x="2176" y="532"/>
                </a:lnTo>
                <a:lnTo>
                  <a:pt x="2173" y="534"/>
                </a:lnTo>
                <a:lnTo>
                  <a:pt x="700" y="1651"/>
                </a:lnTo>
                <a:lnTo>
                  <a:pt x="697" y="1652"/>
                </a:lnTo>
                <a:lnTo>
                  <a:pt x="689" y="1657"/>
                </a:lnTo>
                <a:lnTo>
                  <a:pt x="678" y="1667"/>
                </a:lnTo>
                <a:lnTo>
                  <a:pt x="662" y="1678"/>
                </a:lnTo>
                <a:lnTo>
                  <a:pt x="642" y="1693"/>
                </a:lnTo>
                <a:lnTo>
                  <a:pt x="620" y="1710"/>
                </a:lnTo>
                <a:lnTo>
                  <a:pt x="596" y="1730"/>
                </a:lnTo>
                <a:lnTo>
                  <a:pt x="570" y="1753"/>
                </a:lnTo>
                <a:lnTo>
                  <a:pt x="543" y="1778"/>
                </a:lnTo>
                <a:lnTo>
                  <a:pt x="515" y="1806"/>
                </a:lnTo>
                <a:lnTo>
                  <a:pt x="488" y="1837"/>
                </a:lnTo>
                <a:lnTo>
                  <a:pt x="460" y="1868"/>
                </a:lnTo>
                <a:lnTo>
                  <a:pt x="434" y="1902"/>
                </a:lnTo>
                <a:lnTo>
                  <a:pt x="411" y="1938"/>
                </a:lnTo>
                <a:lnTo>
                  <a:pt x="388" y="1976"/>
                </a:lnTo>
                <a:lnTo>
                  <a:pt x="368" y="2014"/>
                </a:lnTo>
                <a:lnTo>
                  <a:pt x="352" y="2054"/>
                </a:lnTo>
                <a:lnTo>
                  <a:pt x="340" y="2096"/>
                </a:lnTo>
                <a:lnTo>
                  <a:pt x="332" y="2139"/>
                </a:lnTo>
                <a:lnTo>
                  <a:pt x="329" y="2183"/>
                </a:lnTo>
                <a:lnTo>
                  <a:pt x="332" y="2227"/>
                </a:lnTo>
                <a:lnTo>
                  <a:pt x="340" y="2273"/>
                </a:lnTo>
                <a:lnTo>
                  <a:pt x="356" y="2318"/>
                </a:lnTo>
                <a:lnTo>
                  <a:pt x="379" y="2364"/>
                </a:lnTo>
                <a:lnTo>
                  <a:pt x="408" y="2411"/>
                </a:lnTo>
                <a:lnTo>
                  <a:pt x="446" y="2458"/>
                </a:lnTo>
                <a:lnTo>
                  <a:pt x="494" y="2505"/>
                </a:lnTo>
                <a:lnTo>
                  <a:pt x="551" y="2551"/>
                </a:lnTo>
                <a:lnTo>
                  <a:pt x="612" y="2595"/>
                </a:lnTo>
                <a:lnTo>
                  <a:pt x="675" y="2631"/>
                </a:lnTo>
                <a:lnTo>
                  <a:pt x="736" y="2660"/>
                </a:lnTo>
                <a:lnTo>
                  <a:pt x="798" y="2683"/>
                </a:lnTo>
                <a:lnTo>
                  <a:pt x="860" y="2700"/>
                </a:lnTo>
                <a:lnTo>
                  <a:pt x="921" y="2711"/>
                </a:lnTo>
                <a:lnTo>
                  <a:pt x="980" y="2718"/>
                </a:lnTo>
                <a:lnTo>
                  <a:pt x="1039" y="2720"/>
                </a:lnTo>
                <a:lnTo>
                  <a:pt x="1097" y="2718"/>
                </a:lnTo>
                <a:lnTo>
                  <a:pt x="1154" y="2713"/>
                </a:lnTo>
                <a:lnTo>
                  <a:pt x="1209" y="2704"/>
                </a:lnTo>
                <a:lnTo>
                  <a:pt x="1263" y="2692"/>
                </a:lnTo>
                <a:lnTo>
                  <a:pt x="1314" y="2677"/>
                </a:lnTo>
                <a:lnTo>
                  <a:pt x="1364" y="2661"/>
                </a:lnTo>
                <a:lnTo>
                  <a:pt x="1412" y="2643"/>
                </a:lnTo>
                <a:lnTo>
                  <a:pt x="1457" y="2623"/>
                </a:lnTo>
                <a:lnTo>
                  <a:pt x="1500" y="2603"/>
                </a:lnTo>
                <a:lnTo>
                  <a:pt x="1540" y="2583"/>
                </a:lnTo>
                <a:lnTo>
                  <a:pt x="1577" y="2561"/>
                </a:lnTo>
                <a:lnTo>
                  <a:pt x="1610" y="2541"/>
                </a:lnTo>
                <a:lnTo>
                  <a:pt x="1641" y="2522"/>
                </a:lnTo>
                <a:lnTo>
                  <a:pt x="1667" y="2503"/>
                </a:lnTo>
                <a:lnTo>
                  <a:pt x="1691" y="2487"/>
                </a:lnTo>
                <a:lnTo>
                  <a:pt x="1711" y="2473"/>
                </a:lnTo>
                <a:lnTo>
                  <a:pt x="1726" y="2461"/>
                </a:lnTo>
                <a:lnTo>
                  <a:pt x="1738" y="2452"/>
                </a:lnTo>
                <a:lnTo>
                  <a:pt x="1744" y="2446"/>
                </a:lnTo>
                <a:lnTo>
                  <a:pt x="1747" y="2444"/>
                </a:lnTo>
                <a:lnTo>
                  <a:pt x="3688" y="973"/>
                </a:lnTo>
                <a:lnTo>
                  <a:pt x="3691" y="971"/>
                </a:lnTo>
                <a:lnTo>
                  <a:pt x="3697" y="966"/>
                </a:lnTo>
                <a:lnTo>
                  <a:pt x="3709" y="957"/>
                </a:lnTo>
                <a:lnTo>
                  <a:pt x="3724" y="945"/>
                </a:lnTo>
                <a:lnTo>
                  <a:pt x="3741" y="930"/>
                </a:lnTo>
                <a:lnTo>
                  <a:pt x="3761" y="912"/>
                </a:lnTo>
                <a:lnTo>
                  <a:pt x="3782" y="890"/>
                </a:lnTo>
                <a:lnTo>
                  <a:pt x="3803" y="867"/>
                </a:lnTo>
                <a:lnTo>
                  <a:pt x="3823" y="842"/>
                </a:lnTo>
                <a:lnTo>
                  <a:pt x="3845" y="814"/>
                </a:lnTo>
                <a:lnTo>
                  <a:pt x="3862" y="785"/>
                </a:lnTo>
                <a:lnTo>
                  <a:pt x="3879" y="752"/>
                </a:lnTo>
                <a:lnTo>
                  <a:pt x="3892" y="719"/>
                </a:lnTo>
                <a:lnTo>
                  <a:pt x="3902" y="685"/>
                </a:lnTo>
                <a:lnTo>
                  <a:pt x="3906" y="650"/>
                </a:lnTo>
                <a:lnTo>
                  <a:pt x="3906" y="613"/>
                </a:lnTo>
                <a:lnTo>
                  <a:pt x="3899" y="575"/>
                </a:lnTo>
                <a:lnTo>
                  <a:pt x="3886" y="537"/>
                </a:lnTo>
                <a:lnTo>
                  <a:pt x="3866" y="498"/>
                </a:lnTo>
                <a:lnTo>
                  <a:pt x="3838" y="459"/>
                </a:lnTo>
                <a:lnTo>
                  <a:pt x="3801" y="419"/>
                </a:lnTo>
                <a:lnTo>
                  <a:pt x="3754" y="380"/>
                </a:lnTo>
                <a:lnTo>
                  <a:pt x="3702" y="345"/>
                </a:lnTo>
                <a:lnTo>
                  <a:pt x="3651" y="317"/>
                </a:lnTo>
                <a:lnTo>
                  <a:pt x="3599" y="295"/>
                </a:lnTo>
                <a:lnTo>
                  <a:pt x="3547" y="279"/>
                </a:lnTo>
                <a:lnTo>
                  <a:pt x="3497" y="270"/>
                </a:lnTo>
                <a:lnTo>
                  <a:pt x="3447" y="265"/>
                </a:lnTo>
                <a:lnTo>
                  <a:pt x="3398" y="264"/>
                </a:lnTo>
                <a:lnTo>
                  <a:pt x="3352" y="268"/>
                </a:lnTo>
                <a:lnTo>
                  <a:pt x="3307" y="275"/>
                </a:lnTo>
                <a:lnTo>
                  <a:pt x="3263" y="285"/>
                </a:lnTo>
                <a:lnTo>
                  <a:pt x="3222" y="297"/>
                </a:lnTo>
                <a:lnTo>
                  <a:pt x="3182" y="312"/>
                </a:lnTo>
                <a:lnTo>
                  <a:pt x="3145" y="327"/>
                </a:lnTo>
                <a:lnTo>
                  <a:pt x="3111" y="343"/>
                </a:lnTo>
                <a:lnTo>
                  <a:pt x="3081" y="358"/>
                </a:lnTo>
                <a:lnTo>
                  <a:pt x="3053" y="374"/>
                </a:lnTo>
                <a:lnTo>
                  <a:pt x="3029" y="389"/>
                </a:lnTo>
                <a:lnTo>
                  <a:pt x="3009" y="402"/>
                </a:lnTo>
                <a:lnTo>
                  <a:pt x="2993" y="413"/>
                </a:lnTo>
                <a:lnTo>
                  <a:pt x="2982" y="422"/>
                </a:lnTo>
                <a:lnTo>
                  <a:pt x="2974" y="427"/>
                </a:lnTo>
                <a:lnTo>
                  <a:pt x="2972" y="429"/>
                </a:lnTo>
                <a:lnTo>
                  <a:pt x="1245" y="1738"/>
                </a:lnTo>
                <a:lnTo>
                  <a:pt x="1242" y="1740"/>
                </a:lnTo>
                <a:lnTo>
                  <a:pt x="1234" y="1745"/>
                </a:lnTo>
                <a:lnTo>
                  <a:pt x="1222" y="1753"/>
                </a:lnTo>
                <a:lnTo>
                  <a:pt x="1206" y="1763"/>
                </a:lnTo>
                <a:lnTo>
                  <a:pt x="1188" y="1777"/>
                </a:lnTo>
                <a:lnTo>
                  <a:pt x="1166" y="1792"/>
                </a:lnTo>
                <a:lnTo>
                  <a:pt x="1145" y="1810"/>
                </a:lnTo>
                <a:lnTo>
                  <a:pt x="1123" y="1831"/>
                </a:lnTo>
                <a:lnTo>
                  <a:pt x="1100" y="1853"/>
                </a:lnTo>
                <a:lnTo>
                  <a:pt x="1079" y="1876"/>
                </a:lnTo>
                <a:lnTo>
                  <a:pt x="1059" y="1900"/>
                </a:lnTo>
                <a:lnTo>
                  <a:pt x="1042" y="1926"/>
                </a:lnTo>
                <a:lnTo>
                  <a:pt x="1028" y="1953"/>
                </a:lnTo>
                <a:lnTo>
                  <a:pt x="1019" y="1981"/>
                </a:lnTo>
                <a:lnTo>
                  <a:pt x="1014" y="2009"/>
                </a:lnTo>
                <a:lnTo>
                  <a:pt x="1014" y="2037"/>
                </a:lnTo>
                <a:lnTo>
                  <a:pt x="1022" y="2065"/>
                </a:lnTo>
                <a:lnTo>
                  <a:pt x="1035" y="2094"/>
                </a:lnTo>
                <a:lnTo>
                  <a:pt x="1057" y="2123"/>
                </a:lnTo>
                <a:lnTo>
                  <a:pt x="1088" y="2150"/>
                </a:lnTo>
                <a:lnTo>
                  <a:pt x="1121" y="2173"/>
                </a:lnTo>
                <a:lnTo>
                  <a:pt x="1156" y="2190"/>
                </a:lnTo>
                <a:lnTo>
                  <a:pt x="1192" y="2201"/>
                </a:lnTo>
                <a:lnTo>
                  <a:pt x="1228" y="2207"/>
                </a:lnTo>
                <a:lnTo>
                  <a:pt x="1262" y="2208"/>
                </a:lnTo>
                <a:lnTo>
                  <a:pt x="1298" y="2206"/>
                </a:lnTo>
                <a:lnTo>
                  <a:pt x="1332" y="2200"/>
                </a:lnTo>
                <a:lnTo>
                  <a:pt x="1367" y="2191"/>
                </a:lnTo>
                <a:lnTo>
                  <a:pt x="1400" y="2180"/>
                </a:lnTo>
                <a:lnTo>
                  <a:pt x="1432" y="2166"/>
                </a:lnTo>
                <a:lnTo>
                  <a:pt x="1463" y="2151"/>
                </a:lnTo>
                <a:lnTo>
                  <a:pt x="1491" y="2136"/>
                </a:lnTo>
                <a:lnTo>
                  <a:pt x="1517" y="2118"/>
                </a:lnTo>
                <a:lnTo>
                  <a:pt x="1542" y="2102"/>
                </a:lnTo>
                <a:lnTo>
                  <a:pt x="1565" y="2086"/>
                </a:lnTo>
                <a:lnTo>
                  <a:pt x="1584" y="2071"/>
                </a:lnTo>
                <a:lnTo>
                  <a:pt x="1599" y="2058"/>
                </a:lnTo>
                <a:lnTo>
                  <a:pt x="1613" y="2047"/>
                </a:lnTo>
                <a:lnTo>
                  <a:pt x="1623" y="2038"/>
                </a:lnTo>
                <a:lnTo>
                  <a:pt x="1629" y="2033"/>
                </a:lnTo>
                <a:lnTo>
                  <a:pt x="1631" y="2031"/>
                </a:lnTo>
                <a:lnTo>
                  <a:pt x="2948" y="1032"/>
                </a:lnTo>
                <a:lnTo>
                  <a:pt x="2949" y="1030"/>
                </a:lnTo>
                <a:lnTo>
                  <a:pt x="2955" y="1025"/>
                </a:lnTo>
                <a:lnTo>
                  <a:pt x="2964" y="1018"/>
                </a:lnTo>
                <a:lnTo>
                  <a:pt x="2976" y="1009"/>
                </a:lnTo>
                <a:lnTo>
                  <a:pt x="2990" y="999"/>
                </a:lnTo>
                <a:lnTo>
                  <a:pt x="3008" y="990"/>
                </a:lnTo>
                <a:lnTo>
                  <a:pt x="3028" y="981"/>
                </a:lnTo>
                <a:lnTo>
                  <a:pt x="3049" y="973"/>
                </a:lnTo>
                <a:lnTo>
                  <a:pt x="3073" y="968"/>
                </a:lnTo>
                <a:lnTo>
                  <a:pt x="3098" y="966"/>
                </a:lnTo>
                <a:lnTo>
                  <a:pt x="3123" y="968"/>
                </a:lnTo>
                <a:lnTo>
                  <a:pt x="3151" y="974"/>
                </a:lnTo>
                <a:lnTo>
                  <a:pt x="3178" y="986"/>
                </a:lnTo>
                <a:lnTo>
                  <a:pt x="3207" y="1004"/>
                </a:lnTo>
                <a:lnTo>
                  <a:pt x="3230" y="1025"/>
                </a:lnTo>
                <a:lnTo>
                  <a:pt x="3245" y="1045"/>
                </a:lnTo>
                <a:lnTo>
                  <a:pt x="3253" y="1067"/>
                </a:lnTo>
                <a:lnTo>
                  <a:pt x="3256" y="1087"/>
                </a:lnTo>
                <a:lnTo>
                  <a:pt x="3252" y="1106"/>
                </a:lnTo>
                <a:lnTo>
                  <a:pt x="3245" y="1123"/>
                </a:lnTo>
                <a:lnTo>
                  <a:pt x="3235" y="1140"/>
                </a:lnTo>
                <a:lnTo>
                  <a:pt x="3223" y="1155"/>
                </a:lnTo>
                <a:lnTo>
                  <a:pt x="3210" y="1168"/>
                </a:lnTo>
                <a:lnTo>
                  <a:pt x="3196" y="1180"/>
                </a:lnTo>
                <a:lnTo>
                  <a:pt x="3184" y="1189"/>
                </a:lnTo>
                <a:lnTo>
                  <a:pt x="3175" y="1196"/>
                </a:lnTo>
                <a:lnTo>
                  <a:pt x="3168" y="1200"/>
                </a:lnTo>
                <a:lnTo>
                  <a:pt x="3166" y="1202"/>
                </a:lnTo>
                <a:lnTo>
                  <a:pt x="1744" y="2279"/>
                </a:lnTo>
                <a:lnTo>
                  <a:pt x="1742" y="2281"/>
                </a:lnTo>
                <a:lnTo>
                  <a:pt x="1736" y="2286"/>
                </a:lnTo>
                <a:lnTo>
                  <a:pt x="1727" y="2294"/>
                </a:lnTo>
                <a:lnTo>
                  <a:pt x="1714" y="2304"/>
                </a:lnTo>
                <a:lnTo>
                  <a:pt x="1698" y="2317"/>
                </a:lnTo>
                <a:lnTo>
                  <a:pt x="1678" y="2331"/>
                </a:lnTo>
                <a:lnTo>
                  <a:pt x="1655" y="2346"/>
                </a:lnTo>
                <a:lnTo>
                  <a:pt x="1630" y="2362"/>
                </a:lnTo>
                <a:lnTo>
                  <a:pt x="1601" y="2378"/>
                </a:lnTo>
                <a:lnTo>
                  <a:pt x="1570" y="2394"/>
                </a:lnTo>
                <a:lnTo>
                  <a:pt x="1537" y="2409"/>
                </a:lnTo>
                <a:lnTo>
                  <a:pt x="1500" y="2425"/>
                </a:lnTo>
                <a:lnTo>
                  <a:pt x="1461" y="2438"/>
                </a:lnTo>
                <a:lnTo>
                  <a:pt x="1421" y="2449"/>
                </a:lnTo>
                <a:lnTo>
                  <a:pt x="1379" y="2458"/>
                </a:lnTo>
                <a:lnTo>
                  <a:pt x="1334" y="2464"/>
                </a:lnTo>
                <a:lnTo>
                  <a:pt x="1287" y="2466"/>
                </a:lnTo>
                <a:lnTo>
                  <a:pt x="1239" y="2465"/>
                </a:lnTo>
                <a:lnTo>
                  <a:pt x="1190" y="2461"/>
                </a:lnTo>
                <a:lnTo>
                  <a:pt x="1140" y="2451"/>
                </a:lnTo>
                <a:lnTo>
                  <a:pt x="1088" y="2437"/>
                </a:lnTo>
                <a:lnTo>
                  <a:pt x="1035" y="2416"/>
                </a:lnTo>
                <a:lnTo>
                  <a:pt x="980" y="2390"/>
                </a:lnTo>
                <a:lnTo>
                  <a:pt x="926" y="2359"/>
                </a:lnTo>
                <a:lnTo>
                  <a:pt x="870" y="2320"/>
                </a:lnTo>
                <a:lnTo>
                  <a:pt x="820" y="2278"/>
                </a:lnTo>
                <a:lnTo>
                  <a:pt x="777" y="2236"/>
                </a:lnTo>
                <a:lnTo>
                  <a:pt x="743" y="2195"/>
                </a:lnTo>
                <a:lnTo>
                  <a:pt x="716" y="2155"/>
                </a:lnTo>
                <a:lnTo>
                  <a:pt x="697" y="2115"/>
                </a:lnTo>
                <a:lnTo>
                  <a:pt x="684" y="2076"/>
                </a:lnTo>
                <a:lnTo>
                  <a:pt x="678" y="2039"/>
                </a:lnTo>
                <a:lnTo>
                  <a:pt x="676" y="2003"/>
                </a:lnTo>
                <a:lnTo>
                  <a:pt x="679" y="1967"/>
                </a:lnTo>
                <a:lnTo>
                  <a:pt x="687" y="1933"/>
                </a:lnTo>
                <a:lnTo>
                  <a:pt x="697" y="1900"/>
                </a:lnTo>
                <a:lnTo>
                  <a:pt x="712" y="1869"/>
                </a:lnTo>
                <a:lnTo>
                  <a:pt x="729" y="1840"/>
                </a:lnTo>
                <a:lnTo>
                  <a:pt x="748" y="1811"/>
                </a:lnTo>
                <a:lnTo>
                  <a:pt x="768" y="1786"/>
                </a:lnTo>
                <a:lnTo>
                  <a:pt x="788" y="1762"/>
                </a:lnTo>
                <a:lnTo>
                  <a:pt x="809" y="1740"/>
                </a:lnTo>
                <a:lnTo>
                  <a:pt x="830" y="1721"/>
                </a:lnTo>
                <a:lnTo>
                  <a:pt x="850" y="1703"/>
                </a:lnTo>
                <a:lnTo>
                  <a:pt x="869" y="1688"/>
                </a:lnTo>
                <a:lnTo>
                  <a:pt x="885" y="1676"/>
                </a:lnTo>
                <a:lnTo>
                  <a:pt x="898" y="1666"/>
                </a:lnTo>
                <a:lnTo>
                  <a:pt x="909" y="1658"/>
                </a:lnTo>
                <a:lnTo>
                  <a:pt x="915" y="1653"/>
                </a:lnTo>
                <a:lnTo>
                  <a:pt x="918" y="1652"/>
                </a:lnTo>
                <a:lnTo>
                  <a:pt x="2917" y="137"/>
                </a:lnTo>
                <a:lnTo>
                  <a:pt x="2920" y="135"/>
                </a:lnTo>
                <a:lnTo>
                  <a:pt x="2927" y="131"/>
                </a:lnTo>
                <a:lnTo>
                  <a:pt x="2939" y="124"/>
                </a:lnTo>
                <a:lnTo>
                  <a:pt x="2955" y="115"/>
                </a:lnTo>
                <a:lnTo>
                  <a:pt x="2976" y="104"/>
                </a:lnTo>
                <a:lnTo>
                  <a:pt x="3000" y="92"/>
                </a:lnTo>
                <a:lnTo>
                  <a:pt x="3028" y="79"/>
                </a:lnTo>
                <a:lnTo>
                  <a:pt x="3060" y="66"/>
                </a:lnTo>
                <a:lnTo>
                  <a:pt x="3095" y="53"/>
                </a:lnTo>
                <a:lnTo>
                  <a:pt x="3134" y="41"/>
                </a:lnTo>
                <a:lnTo>
                  <a:pt x="3175" y="29"/>
                </a:lnTo>
                <a:lnTo>
                  <a:pt x="3220" y="19"/>
                </a:lnTo>
                <a:lnTo>
                  <a:pt x="3267" y="10"/>
                </a:lnTo>
                <a:lnTo>
                  <a:pt x="3317" y="4"/>
                </a:lnTo>
                <a:lnTo>
                  <a:pt x="3369" y="1"/>
                </a:lnTo>
                <a:lnTo>
                  <a:pt x="34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9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right Vibrent">
      <a:dk1>
        <a:sysClr val="windowText" lastClr="000000"/>
      </a:dk1>
      <a:lt1>
        <a:sysClr val="window" lastClr="FFFFFF"/>
      </a:lt1>
      <a:dk2>
        <a:srgbClr val="34495E"/>
      </a:dk2>
      <a:lt2>
        <a:srgbClr val="E8F3F5"/>
      </a:lt2>
      <a:accent1>
        <a:srgbClr val="160A47"/>
      </a:accent1>
      <a:accent2>
        <a:srgbClr val="60047A"/>
      </a:accent2>
      <a:accent3>
        <a:srgbClr val="9C0F5F"/>
      </a:accent3>
      <a:accent4>
        <a:srgbClr val="C91B26"/>
      </a:accent4>
      <a:accent5>
        <a:srgbClr val="F2671F"/>
      </a:accent5>
      <a:accent6>
        <a:srgbClr val="FAEA2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1118</Words>
  <Application>Microsoft Office PowerPoint</Application>
  <PresentationFormat>Widescreen</PresentationFormat>
  <Paragraphs>165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Julian</cp:lastModifiedBy>
  <cp:revision>94</cp:revision>
  <dcterms:created xsi:type="dcterms:W3CDTF">2015-02-15T17:00:08Z</dcterms:created>
  <dcterms:modified xsi:type="dcterms:W3CDTF">2015-02-24T14:01:07Z</dcterms:modified>
</cp:coreProperties>
</file>