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512" autoAdjust="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55D86-FCFD-41BB-AABA-D62DB5EE8CF9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0958F-BA8B-4F6C-AB95-1671A48F3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32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http://pixabay.com/en/chess-chess-board-chess-pieces-584401/</a:t>
            </a:r>
          </a:p>
          <a:p>
            <a:r>
              <a:rPr lang="en-US" dirty="0" smtClean="0"/>
              <a:t>http://pixabay.com/en/man-gym-muscle-fitness-workout-641691/</a:t>
            </a:r>
          </a:p>
          <a:p>
            <a:r>
              <a:rPr lang="en-US" dirty="0" smtClean="0"/>
              <a:t>http://pixabay.com/en/catcher-baseball-youth-sport-ball-632974/</a:t>
            </a:r>
          </a:p>
          <a:p>
            <a:r>
              <a:rPr lang="en-US" dirty="0" smtClean="0"/>
              <a:t>http://pixabay.com/en/ipad-map-tablet-internet-screen-632394/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DE0CD-AFF9-4364-B7D6-F7B2C29217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0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You can safely remove this slide. This slide</a:t>
            </a:r>
            <a:r>
              <a:rPr lang="en-US" baseline="0" smtClean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25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 smtClean="0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5404F2-BE9A-4460-8815-8F645183555F}" type="datetimeFigureOut">
              <a:rPr lang="en-US" smtClean="0"/>
              <a:pPr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6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4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9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71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7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2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2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4C651-4225-41B5-ABA8-BC7105F35A58}" type="datetimeFigureOut">
              <a:rPr lang="en-US" smtClean="0"/>
              <a:t>2/27/2015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E0186-2D7B-4835-BF62-15BEFE761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94344"/>
            <a:ext cx="4750676" cy="422515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750676" y="1994344"/>
            <a:ext cx="2480441" cy="211257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20000"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31116" y="4106923"/>
            <a:ext cx="2480441" cy="211257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000"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11559" y="1994344"/>
            <a:ext cx="2480441" cy="2112579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20000"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0676" y="4106923"/>
            <a:ext cx="2480441" cy="2112579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  <a:endParaRPr lang="en-US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Enter your text here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31116" y="1994344"/>
            <a:ext cx="2480441" cy="211257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Enter your text here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1559" y="4106923"/>
            <a:ext cx="2480441" cy="211257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text. Enter your text here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52097" y="1281673"/>
            <a:ext cx="788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-58738"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7648" y="531570"/>
            <a:ext cx="41167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561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953638" y="2472689"/>
            <a:ext cx="1651379" cy="1651379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020438" y="2472688"/>
            <a:ext cx="1651379" cy="1651379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4736911" y="2472689"/>
            <a:ext cx="1651379" cy="1651379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03711" y="2472688"/>
            <a:ext cx="1651379" cy="1651379"/>
          </a:xfrm>
          <a:prstGeom prst="ellipse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520184" y="2472689"/>
            <a:ext cx="1651379" cy="1651379"/>
          </a:xfrm>
          <a:prstGeom prst="ellipse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586984" y="2472688"/>
            <a:ext cx="1651379" cy="1651379"/>
          </a:xfrm>
          <a:prstGeom prst="ellipse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3" idx="6"/>
            <a:endCxn id="4" idx="2"/>
          </p:cNvCxnSpPr>
          <p:nvPr/>
        </p:nvCxnSpPr>
        <p:spPr>
          <a:xfrm>
            <a:off x="3671817" y="3298378"/>
            <a:ext cx="1065094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6" idx="2"/>
          </p:cNvCxnSpPr>
          <p:nvPr/>
        </p:nvCxnSpPr>
        <p:spPr>
          <a:xfrm>
            <a:off x="7455090" y="3298378"/>
            <a:ext cx="1065094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74510" y="3298378"/>
            <a:ext cx="0" cy="11887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970863" y="3298378"/>
            <a:ext cx="0" cy="118872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76639" y="1563060"/>
            <a:ext cx="279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59744" y="1563060"/>
            <a:ext cx="279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42849" y="1564028"/>
            <a:ext cx="279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76921" y="4647642"/>
            <a:ext cx="279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60026" y="4648610"/>
            <a:ext cx="279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Enter your text here.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6"/>
          <p:cNvSpPr>
            <a:spLocks noEditPoints="1"/>
          </p:cNvSpPr>
          <p:nvPr/>
        </p:nvSpPr>
        <p:spPr bwMode="auto">
          <a:xfrm>
            <a:off x="1263582" y="2982464"/>
            <a:ext cx="552681" cy="631825"/>
          </a:xfrm>
          <a:custGeom>
            <a:avLst/>
            <a:gdLst>
              <a:gd name="T0" fmla="*/ 3035 w 3298"/>
              <a:gd name="T1" fmla="*/ 3632 h 3979"/>
              <a:gd name="T2" fmla="*/ 2966 w 3298"/>
              <a:gd name="T3" fmla="*/ 3864 h 3979"/>
              <a:gd name="T4" fmla="*/ 2727 w 3298"/>
              <a:gd name="T5" fmla="*/ 3840 h 3979"/>
              <a:gd name="T6" fmla="*/ 2697 w 3298"/>
              <a:gd name="T7" fmla="*/ 3610 h 3979"/>
              <a:gd name="T8" fmla="*/ 2039 w 3298"/>
              <a:gd name="T9" fmla="*/ 3514 h 3979"/>
              <a:gd name="T10" fmla="*/ 2225 w 3298"/>
              <a:gd name="T11" fmla="*/ 3667 h 3979"/>
              <a:gd name="T12" fmla="*/ 2112 w 3298"/>
              <a:gd name="T13" fmla="*/ 3881 h 3979"/>
              <a:gd name="T14" fmla="*/ 1882 w 3298"/>
              <a:gd name="T15" fmla="*/ 3813 h 3979"/>
              <a:gd name="T16" fmla="*/ 1905 w 3298"/>
              <a:gd name="T17" fmla="*/ 3571 h 3979"/>
              <a:gd name="T18" fmla="*/ 3040 w 3298"/>
              <a:gd name="T19" fmla="*/ 3106 h 3979"/>
              <a:gd name="T20" fmla="*/ 947 w 3298"/>
              <a:gd name="T21" fmla="*/ 2511 h 3979"/>
              <a:gd name="T22" fmla="*/ 1369 w 3298"/>
              <a:gd name="T23" fmla="*/ 3136 h 3979"/>
              <a:gd name="T24" fmla="*/ 1530 w 3298"/>
              <a:gd name="T25" fmla="*/ 3803 h 3979"/>
              <a:gd name="T26" fmla="*/ 1415 w 3298"/>
              <a:gd name="T27" fmla="*/ 3940 h 3979"/>
              <a:gd name="T28" fmla="*/ 1230 w 3298"/>
              <a:gd name="T29" fmla="*/ 3903 h 3979"/>
              <a:gd name="T30" fmla="*/ 1138 w 3298"/>
              <a:gd name="T31" fmla="*/ 3604 h 3979"/>
              <a:gd name="T32" fmla="*/ 916 w 3298"/>
              <a:gd name="T33" fmla="*/ 3035 h 3979"/>
              <a:gd name="T34" fmla="*/ 708 w 3298"/>
              <a:gd name="T35" fmla="*/ 3061 h 3979"/>
              <a:gd name="T36" fmla="*/ 420 w 3298"/>
              <a:gd name="T37" fmla="*/ 3673 h 3979"/>
              <a:gd name="T38" fmla="*/ 272 w 3298"/>
              <a:gd name="T39" fmla="*/ 3961 h 3979"/>
              <a:gd name="T40" fmla="*/ 87 w 3298"/>
              <a:gd name="T41" fmla="*/ 3949 h 3979"/>
              <a:gd name="T42" fmla="*/ 0 w 3298"/>
              <a:gd name="T43" fmla="*/ 3782 h 3979"/>
              <a:gd name="T44" fmla="*/ 232 w 3298"/>
              <a:gd name="T45" fmla="*/ 3178 h 3979"/>
              <a:gd name="T46" fmla="*/ 328 w 3298"/>
              <a:gd name="T47" fmla="*/ 2685 h 3979"/>
              <a:gd name="T48" fmla="*/ 232 w 3298"/>
              <a:gd name="T49" fmla="*/ 2480 h 3979"/>
              <a:gd name="T50" fmla="*/ 211 w 3298"/>
              <a:gd name="T51" fmla="*/ 2228 h 3979"/>
              <a:gd name="T52" fmla="*/ 2827 w 3298"/>
              <a:gd name="T53" fmla="*/ 2010 h 3979"/>
              <a:gd name="T54" fmla="*/ 2597 w 3298"/>
              <a:gd name="T55" fmla="*/ 2010 h 3979"/>
              <a:gd name="T56" fmla="*/ 1888 w 3298"/>
              <a:gd name="T57" fmla="*/ 1603 h 3979"/>
              <a:gd name="T58" fmla="*/ 2295 w 3298"/>
              <a:gd name="T59" fmla="*/ 848 h 3979"/>
              <a:gd name="T60" fmla="*/ 1913 w 3298"/>
              <a:gd name="T61" fmla="*/ 1099 h 3979"/>
              <a:gd name="T62" fmla="*/ 1789 w 3298"/>
              <a:gd name="T63" fmla="*/ 3227 h 3979"/>
              <a:gd name="T64" fmla="*/ 3066 w 3298"/>
              <a:gd name="T65" fmla="*/ 1155 h 3979"/>
              <a:gd name="T66" fmla="*/ 2713 w 3298"/>
              <a:gd name="T67" fmla="*/ 867 h 3979"/>
              <a:gd name="T68" fmla="*/ 572 w 3298"/>
              <a:gd name="T69" fmla="*/ 760 h 3979"/>
              <a:gd name="T70" fmla="*/ 739 w 3298"/>
              <a:gd name="T71" fmla="*/ 936 h 3979"/>
              <a:gd name="T72" fmla="*/ 1018 w 3298"/>
              <a:gd name="T73" fmla="*/ 1211 h 3979"/>
              <a:gd name="T74" fmla="*/ 971 w 3298"/>
              <a:gd name="T75" fmla="*/ 1578 h 3979"/>
              <a:gd name="T76" fmla="*/ 213 w 3298"/>
              <a:gd name="T77" fmla="*/ 1583 h 3979"/>
              <a:gd name="T78" fmla="*/ 261 w 3298"/>
              <a:gd name="T79" fmla="*/ 844 h 3979"/>
              <a:gd name="T80" fmla="*/ 494 w 3298"/>
              <a:gd name="T81" fmla="*/ 745 h 3979"/>
              <a:gd name="T82" fmla="*/ 2514 w 3298"/>
              <a:gd name="T83" fmla="*/ 518 h 3979"/>
              <a:gd name="T84" fmla="*/ 2642 w 3298"/>
              <a:gd name="T85" fmla="*/ 648 h 3979"/>
              <a:gd name="T86" fmla="*/ 2971 w 3298"/>
              <a:gd name="T87" fmla="*/ 841 h 3979"/>
              <a:gd name="T88" fmla="*/ 3265 w 3298"/>
              <a:gd name="T89" fmla="*/ 1254 h 3979"/>
              <a:gd name="T90" fmla="*/ 1630 w 3298"/>
              <a:gd name="T91" fmla="*/ 1568 h 3979"/>
              <a:gd name="T92" fmla="*/ 1417 w 3298"/>
              <a:gd name="T93" fmla="*/ 1629 h 3979"/>
              <a:gd name="T94" fmla="*/ 1396 w 3298"/>
              <a:gd name="T95" fmla="*/ 1263 h 3979"/>
              <a:gd name="T96" fmla="*/ 1550 w 3298"/>
              <a:gd name="T97" fmla="*/ 1270 h 3979"/>
              <a:gd name="T98" fmla="*/ 1685 w 3298"/>
              <a:gd name="T99" fmla="*/ 1234 h 3979"/>
              <a:gd name="T100" fmla="*/ 1978 w 3298"/>
              <a:gd name="T101" fmla="*/ 836 h 3979"/>
              <a:gd name="T102" fmla="*/ 2301 w 3298"/>
              <a:gd name="T103" fmla="*/ 648 h 3979"/>
              <a:gd name="T104" fmla="*/ 2429 w 3298"/>
              <a:gd name="T105" fmla="*/ 518 h 3979"/>
              <a:gd name="T106" fmla="*/ 224 w 3298"/>
              <a:gd name="T107" fmla="*/ 234 h 3979"/>
              <a:gd name="T108" fmla="*/ 730 w 3298"/>
              <a:gd name="T109" fmla="*/ 501 h 3979"/>
              <a:gd name="T110" fmla="*/ 494 w 3298"/>
              <a:gd name="T111" fmla="*/ 685 h 3979"/>
              <a:gd name="T112" fmla="*/ 221 w 3298"/>
              <a:gd name="T113" fmla="*/ 556 h 3979"/>
              <a:gd name="T114" fmla="*/ 204 w 3298"/>
              <a:gd name="T115" fmla="*/ 266 h 3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298" h="3979">
                <a:moveTo>
                  <a:pt x="2861" y="3514"/>
                </a:moveTo>
                <a:lnTo>
                  <a:pt x="2899" y="3519"/>
                </a:lnTo>
                <a:lnTo>
                  <a:pt x="2934" y="3529"/>
                </a:lnTo>
                <a:lnTo>
                  <a:pt x="2966" y="3548"/>
                </a:lnTo>
                <a:lnTo>
                  <a:pt x="2994" y="3571"/>
                </a:lnTo>
                <a:lnTo>
                  <a:pt x="3018" y="3599"/>
                </a:lnTo>
                <a:lnTo>
                  <a:pt x="3035" y="3632"/>
                </a:lnTo>
                <a:lnTo>
                  <a:pt x="3046" y="3667"/>
                </a:lnTo>
                <a:lnTo>
                  <a:pt x="3050" y="3706"/>
                </a:lnTo>
                <a:lnTo>
                  <a:pt x="3046" y="3745"/>
                </a:lnTo>
                <a:lnTo>
                  <a:pt x="3035" y="3779"/>
                </a:lnTo>
                <a:lnTo>
                  <a:pt x="3018" y="3813"/>
                </a:lnTo>
                <a:lnTo>
                  <a:pt x="2994" y="3840"/>
                </a:lnTo>
                <a:lnTo>
                  <a:pt x="2966" y="3864"/>
                </a:lnTo>
                <a:lnTo>
                  <a:pt x="2934" y="3881"/>
                </a:lnTo>
                <a:lnTo>
                  <a:pt x="2899" y="3892"/>
                </a:lnTo>
                <a:lnTo>
                  <a:pt x="2861" y="3897"/>
                </a:lnTo>
                <a:lnTo>
                  <a:pt x="2822" y="3892"/>
                </a:lnTo>
                <a:lnTo>
                  <a:pt x="2787" y="3881"/>
                </a:lnTo>
                <a:lnTo>
                  <a:pt x="2755" y="3864"/>
                </a:lnTo>
                <a:lnTo>
                  <a:pt x="2727" y="3840"/>
                </a:lnTo>
                <a:lnTo>
                  <a:pt x="2703" y="3813"/>
                </a:lnTo>
                <a:lnTo>
                  <a:pt x="2686" y="3779"/>
                </a:lnTo>
                <a:lnTo>
                  <a:pt x="2675" y="3745"/>
                </a:lnTo>
                <a:lnTo>
                  <a:pt x="2671" y="3706"/>
                </a:lnTo>
                <a:lnTo>
                  <a:pt x="2674" y="3672"/>
                </a:lnTo>
                <a:lnTo>
                  <a:pt x="2683" y="3639"/>
                </a:lnTo>
                <a:lnTo>
                  <a:pt x="2697" y="3610"/>
                </a:lnTo>
                <a:lnTo>
                  <a:pt x="2715" y="3583"/>
                </a:lnTo>
                <a:lnTo>
                  <a:pt x="2739" y="3560"/>
                </a:lnTo>
                <a:lnTo>
                  <a:pt x="2765" y="3540"/>
                </a:lnTo>
                <a:lnTo>
                  <a:pt x="2794" y="3527"/>
                </a:lnTo>
                <a:lnTo>
                  <a:pt x="2826" y="3518"/>
                </a:lnTo>
                <a:lnTo>
                  <a:pt x="2861" y="3514"/>
                </a:lnTo>
                <a:close/>
                <a:moveTo>
                  <a:pt x="2039" y="3514"/>
                </a:moveTo>
                <a:lnTo>
                  <a:pt x="2077" y="3519"/>
                </a:lnTo>
                <a:lnTo>
                  <a:pt x="2112" y="3529"/>
                </a:lnTo>
                <a:lnTo>
                  <a:pt x="2145" y="3548"/>
                </a:lnTo>
                <a:lnTo>
                  <a:pt x="2172" y="3571"/>
                </a:lnTo>
                <a:lnTo>
                  <a:pt x="2195" y="3599"/>
                </a:lnTo>
                <a:lnTo>
                  <a:pt x="2214" y="3632"/>
                </a:lnTo>
                <a:lnTo>
                  <a:pt x="2225" y="3667"/>
                </a:lnTo>
                <a:lnTo>
                  <a:pt x="2229" y="3706"/>
                </a:lnTo>
                <a:lnTo>
                  <a:pt x="2225" y="3745"/>
                </a:lnTo>
                <a:lnTo>
                  <a:pt x="2214" y="3779"/>
                </a:lnTo>
                <a:lnTo>
                  <a:pt x="2195" y="3813"/>
                </a:lnTo>
                <a:lnTo>
                  <a:pt x="2172" y="3840"/>
                </a:lnTo>
                <a:lnTo>
                  <a:pt x="2145" y="3864"/>
                </a:lnTo>
                <a:lnTo>
                  <a:pt x="2112" y="3881"/>
                </a:lnTo>
                <a:lnTo>
                  <a:pt x="2077" y="3892"/>
                </a:lnTo>
                <a:lnTo>
                  <a:pt x="2039" y="3897"/>
                </a:lnTo>
                <a:lnTo>
                  <a:pt x="2000" y="3892"/>
                </a:lnTo>
                <a:lnTo>
                  <a:pt x="1966" y="3881"/>
                </a:lnTo>
                <a:lnTo>
                  <a:pt x="1932" y="3864"/>
                </a:lnTo>
                <a:lnTo>
                  <a:pt x="1905" y="3840"/>
                </a:lnTo>
                <a:lnTo>
                  <a:pt x="1882" y="3813"/>
                </a:lnTo>
                <a:lnTo>
                  <a:pt x="1864" y="3779"/>
                </a:lnTo>
                <a:lnTo>
                  <a:pt x="1853" y="3745"/>
                </a:lnTo>
                <a:lnTo>
                  <a:pt x="1849" y="3706"/>
                </a:lnTo>
                <a:lnTo>
                  <a:pt x="1853" y="3667"/>
                </a:lnTo>
                <a:lnTo>
                  <a:pt x="1864" y="3632"/>
                </a:lnTo>
                <a:lnTo>
                  <a:pt x="1882" y="3599"/>
                </a:lnTo>
                <a:lnTo>
                  <a:pt x="1905" y="3571"/>
                </a:lnTo>
                <a:lnTo>
                  <a:pt x="1932" y="3548"/>
                </a:lnTo>
                <a:lnTo>
                  <a:pt x="1966" y="3529"/>
                </a:lnTo>
                <a:lnTo>
                  <a:pt x="2000" y="3519"/>
                </a:lnTo>
                <a:lnTo>
                  <a:pt x="2039" y="3514"/>
                </a:lnTo>
                <a:close/>
                <a:moveTo>
                  <a:pt x="1919" y="2806"/>
                </a:moveTo>
                <a:lnTo>
                  <a:pt x="3040" y="2806"/>
                </a:lnTo>
                <a:lnTo>
                  <a:pt x="3040" y="3106"/>
                </a:lnTo>
                <a:lnTo>
                  <a:pt x="1919" y="3106"/>
                </a:lnTo>
                <a:lnTo>
                  <a:pt x="1919" y="2806"/>
                </a:lnTo>
                <a:close/>
                <a:moveTo>
                  <a:pt x="211" y="2228"/>
                </a:moveTo>
                <a:lnTo>
                  <a:pt x="779" y="2258"/>
                </a:lnTo>
                <a:lnTo>
                  <a:pt x="786" y="2369"/>
                </a:lnTo>
                <a:lnTo>
                  <a:pt x="868" y="2437"/>
                </a:lnTo>
                <a:lnTo>
                  <a:pt x="947" y="2511"/>
                </a:lnTo>
                <a:lnTo>
                  <a:pt x="1020" y="2588"/>
                </a:lnTo>
                <a:lnTo>
                  <a:pt x="1090" y="2670"/>
                </a:lnTo>
                <a:lnTo>
                  <a:pt x="1156" y="2757"/>
                </a:lnTo>
                <a:lnTo>
                  <a:pt x="1217" y="2847"/>
                </a:lnTo>
                <a:lnTo>
                  <a:pt x="1272" y="2940"/>
                </a:lnTo>
                <a:lnTo>
                  <a:pt x="1324" y="3037"/>
                </a:lnTo>
                <a:lnTo>
                  <a:pt x="1369" y="3136"/>
                </a:lnTo>
                <a:lnTo>
                  <a:pt x="1410" y="3237"/>
                </a:lnTo>
                <a:lnTo>
                  <a:pt x="1446" y="3341"/>
                </a:lnTo>
                <a:lnTo>
                  <a:pt x="1475" y="3446"/>
                </a:lnTo>
                <a:lnTo>
                  <a:pt x="1500" y="3553"/>
                </a:lnTo>
                <a:lnTo>
                  <a:pt x="1518" y="3661"/>
                </a:lnTo>
                <a:lnTo>
                  <a:pt x="1530" y="3769"/>
                </a:lnTo>
                <a:lnTo>
                  <a:pt x="1530" y="3803"/>
                </a:lnTo>
                <a:lnTo>
                  <a:pt x="1526" y="3834"/>
                </a:lnTo>
                <a:lnTo>
                  <a:pt x="1516" y="3861"/>
                </a:lnTo>
                <a:lnTo>
                  <a:pt x="1501" y="3883"/>
                </a:lnTo>
                <a:lnTo>
                  <a:pt x="1484" y="3903"/>
                </a:lnTo>
                <a:lnTo>
                  <a:pt x="1463" y="3919"/>
                </a:lnTo>
                <a:lnTo>
                  <a:pt x="1441" y="3932"/>
                </a:lnTo>
                <a:lnTo>
                  <a:pt x="1415" y="3940"/>
                </a:lnTo>
                <a:lnTo>
                  <a:pt x="1389" y="3945"/>
                </a:lnTo>
                <a:lnTo>
                  <a:pt x="1361" y="3948"/>
                </a:lnTo>
                <a:lnTo>
                  <a:pt x="1334" y="3945"/>
                </a:lnTo>
                <a:lnTo>
                  <a:pt x="1307" y="3940"/>
                </a:lnTo>
                <a:lnTo>
                  <a:pt x="1280" y="3932"/>
                </a:lnTo>
                <a:lnTo>
                  <a:pt x="1254" y="3919"/>
                </a:lnTo>
                <a:lnTo>
                  <a:pt x="1230" y="3903"/>
                </a:lnTo>
                <a:lnTo>
                  <a:pt x="1210" y="3883"/>
                </a:lnTo>
                <a:lnTo>
                  <a:pt x="1192" y="3860"/>
                </a:lnTo>
                <a:lnTo>
                  <a:pt x="1178" y="3834"/>
                </a:lnTo>
                <a:lnTo>
                  <a:pt x="1168" y="3803"/>
                </a:lnTo>
                <a:lnTo>
                  <a:pt x="1162" y="3769"/>
                </a:lnTo>
                <a:lnTo>
                  <a:pt x="1153" y="3686"/>
                </a:lnTo>
                <a:lnTo>
                  <a:pt x="1138" y="3604"/>
                </a:lnTo>
                <a:lnTo>
                  <a:pt x="1120" y="3518"/>
                </a:lnTo>
                <a:lnTo>
                  <a:pt x="1097" y="3434"/>
                </a:lnTo>
                <a:lnTo>
                  <a:pt x="1068" y="3351"/>
                </a:lnTo>
                <a:lnTo>
                  <a:pt x="1036" y="3268"/>
                </a:lnTo>
                <a:lnTo>
                  <a:pt x="999" y="3188"/>
                </a:lnTo>
                <a:lnTo>
                  <a:pt x="960" y="3110"/>
                </a:lnTo>
                <a:lnTo>
                  <a:pt x="916" y="3035"/>
                </a:lnTo>
                <a:lnTo>
                  <a:pt x="869" y="2965"/>
                </a:lnTo>
                <a:lnTo>
                  <a:pt x="819" y="2899"/>
                </a:lnTo>
                <a:lnTo>
                  <a:pt x="765" y="2840"/>
                </a:lnTo>
                <a:lnTo>
                  <a:pt x="765" y="2862"/>
                </a:lnTo>
                <a:lnTo>
                  <a:pt x="761" y="2887"/>
                </a:lnTo>
                <a:lnTo>
                  <a:pt x="738" y="2975"/>
                </a:lnTo>
                <a:lnTo>
                  <a:pt x="708" y="3061"/>
                </a:lnTo>
                <a:lnTo>
                  <a:pt x="672" y="3149"/>
                </a:lnTo>
                <a:lnTo>
                  <a:pt x="632" y="3237"/>
                </a:lnTo>
                <a:lnTo>
                  <a:pt x="589" y="3324"/>
                </a:lnTo>
                <a:lnTo>
                  <a:pt x="545" y="3412"/>
                </a:lnTo>
                <a:lnTo>
                  <a:pt x="500" y="3498"/>
                </a:lnTo>
                <a:lnTo>
                  <a:pt x="459" y="3585"/>
                </a:lnTo>
                <a:lnTo>
                  <a:pt x="420" y="3673"/>
                </a:lnTo>
                <a:lnTo>
                  <a:pt x="387" y="3760"/>
                </a:lnTo>
                <a:lnTo>
                  <a:pt x="361" y="3846"/>
                </a:lnTo>
                <a:lnTo>
                  <a:pt x="350" y="3878"/>
                </a:lnTo>
                <a:lnTo>
                  <a:pt x="334" y="3906"/>
                </a:lnTo>
                <a:lnTo>
                  <a:pt x="316" y="3929"/>
                </a:lnTo>
                <a:lnTo>
                  <a:pt x="295" y="3946"/>
                </a:lnTo>
                <a:lnTo>
                  <a:pt x="272" y="3961"/>
                </a:lnTo>
                <a:lnTo>
                  <a:pt x="247" y="3971"/>
                </a:lnTo>
                <a:lnTo>
                  <a:pt x="220" y="3976"/>
                </a:lnTo>
                <a:lnTo>
                  <a:pt x="193" y="3979"/>
                </a:lnTo>
                <a:lnTo>
                  <a:pt x="166" y="3976"/>
                </a:lnTo>
                <a:lnTo>
                  <a:pt x="139" y="3971"/>
                </a:lnTo>
                <a:lnTo>
                  <a:pt x="113" y="3961"/>
                </a:lnTo>
                <a:lnTo>
                  <a:pt x="87" y="3949"/>
                </a:lnTo>
                <a:lnTo>
                  <a:pt x="65" y="3934"/>
                </a:lnTo>
                <a:lnTo>
                  <a:pt x="45" y="3916"/>
                </a:lnTo>
                <a:lnTo>
                  <a:pt x="28" y="3893"/>
                </a:lnTo>
                <a:lnTo>
                  <a:pt x="15" y="3870"/>
                </a:lnTo>
                <a:lnTo>
                  <a:pt x="5" y="3842"/>
                </a:lnTo>
                <a:lnTo>
                  <a:pt x="0" y="3813"/>
                </a:lnTo>
                <a:lnTo>
                  <a:pt x="0" y="3782"/>
                </a:lnTo>
                <a:lnTo>
                  <a:pt x="6" y="3748"/>
                </a:lnTo>
                <a:lnTo>
                  <a:pt x="34" y="3653"/>
                </a:lnTo>
                <a:lnTo>
                  <a:pt x="68" y="3559"/>
                </a:lnTo>
                <a:lnTo>
                  <a:pt x="107" y="3464"/>
                </a:lnTo>
                <a:lnTo>
                  <a:pt x="148" y="3368"/>
                </a:lnTo>
                <a:lnTo>
                  <a:pt x="191" y="3273"/>
                </a:lnTo>
                <a:lnTo>
                  <a:pt x="232" y="3178"/>
                </a:lnTo>
                <a:lnTo>
                  <a:pt x="273" y="3082"/>
                </a:lnTo>
                <a:lnTo>
                  <a:pt x="309" y="2987"/>
                </a:lnTo>
                <a:lnTo>
                  <a:pt x="339" y="2892"/>
                </a:lnTo>
                <a:lnTo>
                  <a:pt x="364" y="2795"/>
                </a:lnTo>
                <a:lnTo>
                  <a:pt x="348" y="2758"/>
                </a:lnTo>
                <a:lnTo>
                  <a:pt x="338" y="2721"/>
                </a:lnTo>
                <a:lnTo>
                  <a:pt x="328" y="2685"/>
                </a:lnTo>
                <a:lnTo>
                  <a:pt x="318" y="2648"/>
                </a:lnTo>
                <a:lnTo>
                  <a:pt x="305" y="2612"/>
                </a:lnTo>
                <a:lnTo>
                  <a:pt x="286" y="2577"/>
                </a:lnTo>
                <a:lnTo>
                  <a:pt x="285" y="2575"/>
                </a:lnTo>
                <a:lnTo>
                  <a:pt x="264" y="2546"/>
                </a:lnTo>
                <a:lnTo>
                  <a:pt x="246" y="2515"/>
                </a:lnTo>
                <a:lnTo>
                  <a:pt x="232" y="2480"/>
                </a:lnTo>
                <a:lnTo>
                  <a:pt x="222" y="2441"/>
                </a:lnTo>
                <a:lnTo>
                  <a:pt x="218" y="2399"/>
                </a:lnTo>
                <a:lnTo>
                  <a:pt x="216" y="2368"/>
                </a:lnTo>
                <a:lnTo>
                  <a:pt x="215" y="2332"/>
                </a:lnTo>
                <a:lnTo>
                  <a:pt x="214" y="2295"/>
                </a:lnTo>
                <a:lnTo>
                  <a:pt x="213" y="2259"/>
                </a:lnTo>
                <a:lnTo>
                  <a:pt x="211" y="2228"/>
                </a:lnTo>
                <a:close/>
                <a:moveTo>
                  <a:pt x="2638" y="2051"/>
                </a:moveTo>
                <a:lnTo>
                  <a:pt x="2638" y="2137"/>
                </a:lnTo>
                <a:lnTo>
                  <a:pt x="2787" y="2137"/>
                </a:lnTo>
                <a:lnTo>
                  <a:pt x="2787" y="2051"/>
                </a:lnTo>
                <a:lnTo>
                  <a:pt x="2638" y="2051"/>
                </a:lnTo>
                <a:close/>
                <a:moveTo>
                  <a:pt x="2597" y="2010"/>
                </a:moveTo>
                <a:lnTo>
                  <a:pt x="2827" y="2010"/>
                </a:lnTo>
                <a:lnTo>
                  <a:pt x="2827" y="2137"/>
                </a:lnTo>
                <a:lnTo>
                  <a:pt x="3040" y="2137"/>
                </a:lnTo>
                <a:lnTo>
                  <a:pt x="3040" y="2670"/>
                </a:lnTo>
                <a:lnTo>
                  <a:pt x="2357" y="2670"/>
                </a:lnTo>
                <a:lnTo>
                  <a:pt x="2357" y="2137"/>
                </a:lnTo>
                <a:lnTo>
                  <a:pt x="2597" y="2137"/>
                </a:lnTo>
                <a:lnTo>
                  <a:pt x="2597" y="2010"/>
                </a:lnTo>
                <a:close/>
                <a:moveTo>
                  <a:pt x="1266" y="1627"/>
                </a:moveTo>
                <a:lnTo>
                  <a:pt x="1323" y="1629"/>
                </a:lnTo>
                <a:lnTo>
                  <a:pt x="1378" y="1630"/>
                </a:lnTo>
                <a:lnTo>
                  <a:pt x="1376" y="1690"/>
                </a:lnTo>
                <a:lnTo>
                  <a:pt x="1264" y="1685"/>
                </a:lnTo>
                <a:lnTo>
                  <a:pt x="1266" y="1627"/>
                </a:lnTo>
                <a:close/>
                <a:moveTo>
                  <a:pt x="1888" y="1603"/>
                </a:moveTo>
                <a:lnTo>
                  <a:pt x="2299" y="1603"/>
                </a:lnTo>
                <a:lnTo>
                  <a:pt x="2299" y="2670"/>
                </a:lnTo>
                <a:lnTo>
                  <a:pt x="1888" y="2670"/>
                </a:lnTo>
                <a:lnTo>
                  <a:pt x="1888" y="1603"/>
                </a:lnTo>
                <a:close/>
                <a:moveTo>
                  <a:pt x="2433" y="833"/>
                </a:moveTo>
                <a:lnTo>
                  <a:pt x="2363" y="837"/>
                </a:lnTo>
                <a:lnTo>
                  <a:pt x="2295" y="848"/>
                </a:lnTo>
                <a:lnTo>
                  <a:pt x="2230" y="867"/>
                </a:lnTo>
                <a:lnTo>
                  <a:pt x="2167" y="891"/>
                </a:lnTo>
                <a:lnTo>
                  <a:pt x="2108" y="922"/>
                </a:lnTo>
                <a:lnTo>
                  <a:pt x="2053" y="958"/>
                </a:lnTo>
                <a:lnTo>
                  <a:pt x="2001" y="1000"/>
                </a:lnTo>
                <a:lnTo>
                  <a:pt x="1955" y="1047"/>
                </a:lnTo>
                <a:lnTo>
                  <a:pt x="1913" y="1099"/>
                </a:lnTo>
                <a:lnTo>
                  <a:pt x="1877" y="1155"/>
                </a:lnTo>
                <a:lnTo>
                  <a:pt x="1846" y="1214"/>
                </a:lnTo>
                <a:lnTo>
                  <a:pt x="1822" y="1278"/>
                </a:lnTo>
                <a:lnTo>
                  <a:pt x="1803" y="1343"/>
                </a:lnTo>
                <a:lnTo>
                  <a:pt x="1792" y="1411"/>
                </a:lnTo>
                <a:lnTo>
                  <a:pt x="1789" y="1482"/>
                </a:lnTo>
                <a:lnTo>
                  <a:pt x="1789" y="3227"/>
                </a:lnTo>
                <a:lnTo>
                  <a:pt x="3154" y="3227"/>
                </a:lnTo>
                <a:lnTo>
                  <a:pt x="3154" y="1482"/>
                </a:lnTo>
                <a:lnTo>
                  <a:pt x="3151" y="1411"/>
                </a:lnTo>
                <a:lnTo>
                  <a:pt x="3140" y="1343"/>
                </a:lnTo>
                <a:lnTo>
                  <a:pt x="3121" y="1278"/>
                </a:lnTo>
                <a:lnTo>
                  <a:pt x="3097" y="1214"/>
                </a:lnTo>
                <a:lnTo>
                  <a:pt x="3066" y="1155"/>
                </a:lnTo>
                <a:lnTo>
                  <a:pt x="3030" y="1099"/>
                </a:lnTo>
                <a:lnTo>
                  <a:pt x="2988" y="1047"/>
                </a:lnTo>
                <a:lnTo>
                  <a:pt x="2942" y="1000"/>
                </a:lnTo>
                <a:lnTo>
                  <a:pt x="2890" y="958"/>
                </a:lnTo>
                <a:lnTo>
                  <a:pt x="2835" y="922"/>
                </a:lnTo>
                <a:lnTo>
                  <a:pt x="2776" y="891"/>
                </a:lnTo>
                <a:lnTo>
                  <a:pt x="2713" y="867"/>
                </a:lnTo>
                <a:lnTo>
                  <a:pt x="2648" y="848"/>
                </a:lnTo>
                <a:lnTo>
                  <a:pt x="2580" y="837"/>
                </a:lnTo>
                <a:lnTo>
                  <a:pt x="2510" y="833"/>
                </a:lnTo>
                <a:lnTo>
                  <a:pt x="2433" y="833"/>
                </a:lnTo>
                <a:close/>
                <a:moveTo>
                  <a:pt x="494" y="745"/>
                </a:moveTo>
                <a:lnTo>
                  <a:pt x="535" y="750"/>
                </a:lnTo>
                <a:lnTo>
                  <a:pt x="572" y="760"/>
                </a:lnTo>
                <a:lnTo>
                  <a:pt x="605" y="774"/>
                </a:lnTo>
                <a:lnTo>
                  <a:pt x="636" y="794"/>
                </a:lnTo>
                <a:lnTo>
                  <a:pt x="664" y="816"/>
                </a:lnTo>
                <a:lnTo>
                  <a:pt x="687" y="842"/>
                </a:lnTo>
                <a:lnTo>
                  <a:pt x="708" y="870"/>
                </a:lnTo>
                <a:lnTo>
                  <a:pt x="725" y="901"/>
                </a:lnTo>
                <a:lnTo>
                  <a:pt x="739" y="936"/>
                </a:lnTo>
                <a:lnTo>
                  <a:pt x="750" y="972"/>
                </a:lnTo>
                <a:lnTo>
                  <a:pt x="757" y="1009"/>
                </a:lnTo>
                <a:lnTo>
                  <a:pt x="762" y="1047"/>
                </a:lnTo>
                <a:lnTo>
                  <a:pt x="765" y="1103"/>
                </a:lnTo>
                <a:lnTo>
                  <a:pt x="847" y="1145"/>
                </a:lnTo>
                <a:lnTo>
                  <a:pt x="932" y="1181"/>
                </a:lnTo>
                <a:lnTo>
                  <a:pt x="1018" y="1211"/>
                </a:lnTo>
                <a:lnTo>
                  <a:pt x="1106" y="1234"/>
                </a:lnTo>
                <a:lnTo>
                  <a:pt x="1195" y="1252"/>
                </a:lnTo>
                <a:lnTo>
                  <a:pt x="1285" y="1261"/>
                </a:lnTo>
                <a:lnTo>
                  <a:pt x="1266" y="1627"/>
                </a:lnTo>
                <a:lnTo>
                  <a:pt x="1168" y="1617"/>
                </a:lnTo>
                <a:lnTo>
                  <a:pt x="1068" y="1601"/>
                </a:lnTo>
                <a:lnTo>
                  <a:pt x="971" y="1578"/>
                </a:lnTo>
                <a:lnTo>
                  <a:pt x="874" y="1550"/>
                </a:lnTo>
                <a:lnTo>
                  <a:pt x="779" y="1516"/>
                </a:lnTo>
                <a:lnTo>
                  <a:pt x="783" y="1849"/>
                </a:lnTo>
                <a:lnTo>
                  <a:pt x="782" y="2181"/>
                </a:lnTo>
                <a:lnTo>
                  <a:pt x="215" y="2153"/>
                </a:lnTo>
                <a:lnTo>
                  <a:pt x="215" y="1868"/>
                </a:lnTo>
                <a:lnTo>
                  <a:pt x="213" y="1583"/>
                </a:lnTo>
                <a:lnTo>
                  <a:pt x="207" y="1299"/>
                </a:lnTo>
                <a:lnTo>
                  <a:pt x="194" y="1014"/>
                </a:lnTo>
                <a:lnTo>
                  <a:pt x="195" y="976"/>
                </a:lnTo>
                <a:lnTo>
                  <a:pt x="203" y="940"/>
                </a:lnTo>
                <a:lnTo>
                  <a:pt x="218" y="905"/>
                </a:lnTo>
                <a:lnTo>
                  <a:pt x="236" y="873"/>
                </a:lnTo>
                <a:lnTo>
                  <a:pt x="261" y="844"/>
                </a:lnTo>
                <a:lnTo>
                  <a:pt x="288" y="818"/>
                </a:lnTo>
                <a:lnTo>
                  <a:pt x="318" y="796"/>
                </a:lnTo>
                <a:lnTo>
                  <a:pt x="352" y="776"/>
                </a:lnTo>
                <a:lnTo>
                  <a:pt x="386" y="761"/>
                </a:lnTo>
                <a:lnTo>
                  <a:pt x="423" y="751"/>
                </a:lnTo>
                <a:lnTo>
                  <a:pt x="459" y="745"/>
                </a:lnTo>
                <a:lnTo>
                  <a:pt x="494" y="745"/>
                </a:lnTo>
                <a:close/>
                <a:moveTo>
                  <a:pt x="2468" y="395"/>
                </a:moveTo>
                <a:lnTo>
                  <a:pt x="2481" y="397"/>
                </a:lnTo>
                <a:lnTo>
                  <a:pt x="2490" y="405"/>
                </a:lnTo>
                <a:lnTo>
                  <a:pt x="2498" y="415"/>
                </a:lnTo>
                <a:lnTo>
                  <a:pt x="2500" y="427"/>
                </a:lnTo>
                <a:lnTo>
                  <a:pt x="2500" y="518"/>
                </a:lnTo>
                <a:lnTo>
                  <a:pt x="2514" y="518"/>
                </a:lnTo>
                <a:lnTo>
                  <a:pt x="2543" y="521"/>
                </a:lnTo>
                <a:lnTo>
                  <a:pt x="2570" y="531"/>
                </a:lnTo>
                <a:lnTo>
                  <a:pt x="2594" y="546"/>
                </a:lnTo>
                <a:lnTo>
                  <a:pt x="2613" y="567"/>
                </a:lnTo>
                <a:lnTo>
                  <a:pt x="2629" y="591"/>
                </a:lnTo>
                <a:lnTo>
                  <a:pt x="2639" y="618"/>
                </a:lnTo>
                <a:lnTo>
                  <a:pt x="2642" y="648"/>
                </a:lnTo>
                <a:lnTo>
                  <a:pt x="2639" y="675"/>
                </a:lnTo>
                <a:lnTo>
                  <a:pt x="2632" y="699"/>
                </a:lnTo>
                <a:lnTo>
                  <a:pt x="2706" y="714"/>
                </a:lnTo>
                <a:lnTo>
                  <a:pt x="2777" y="737"/>
                </a:lnTo>
                <a:lnTo>
                  <a:pt x="2846" y="765"/>
                </a:lnTo>
                <a:lnTo>
                  <a:pt x="2911" y="800"/>
                </a:lnTo>
                <a:lnTo>
                  <a:pt x="2971" y="841"/>
                </a:lnTo>
                <a:lnTo>
                  <a:pt x="3029" y="886"/>
                </a:lnTo>
                <a:lnTo>
                  <a:pt x="3082" y="937"/>
                </a:lnTo>
                <a:lnTo>
                  <a:pt x="3128" y="993"/>
                </a:lnTo>
                <a:lnTo>
                  <a:pt x="3172" y="1052"/>
                </a:lnTo>
                <a:lnTo>
                  <a:pt x="3208" y="1117"/>
                </a:lnTo>
                <a:lnTo>
                  <a:pt x="3239" y="1184"/>
                </a:lnTo>
                <a:lnTo>
                  <a:pt x="3265" y="1254"/>
                </a:lnTo>
                <a:lnTo>
                  <a:pt x="3282" y="1328"/>
                </a:lnTo>
                <a:lnTo>
                  <a:pt x="3294" y="1404"/>
                </a:lnTo>
                <a:lnTo>
                  <a:pt x="3298" y="1482"/>
                </a:lnTo>
                <a:lnTo>
                  <a:pt x="3298" y="3372"/>
                </a:lnTo>
                <a:lnTo>
                  <a:pt x="1646" y="3372"/>
                </a:lnTo>
                <a:lnTo>
                  <a:pt x="1646" y="1547"/>
                </a:lnTo>
                <a:lnTo>
                  <a:pt x="1630" y="1568"/>
                </a:lnTo>
                <a:lnTo>
                  <a:pt x="1612" y="1586"/>
                </a:lnTo>
                <a:lnTo>
                  <a:pt x="1588" y="1601"/>
                </a:lnTo>
                <a:lnTo>
                  <a:pt x="1560" y="1612"/>
                </a:lnTo>
                <a:lnTo>
                  <a:pt x="1528" y="1618"/>
                </a:lnTo>
                <a:lnTo>
                  <a:pt x="1489" y="1623"/>
                </a:lnTo>
                <a:lnTo>
                  <a:pt x="1453" y="1627"/>
                </a:lnTo>
                <a:lnTo>
                  <a:pt x="1417" y="1629"/>
                </a:lnTo>
                <a:lnTo>
                  <a:pt x="1378" y="1630"/>
                </a:lnTo>
                <a:lnTo>
                  <a:pt x="1396" y="1263"/>
                </a:lnTo>
                <a:lnTo>
                  <a:pt x="1341" y="1264"/>
                </a:lnTo>
                <a:lnTo>
                  <a:pt x="1285" y="1263"/>
                </a:lnTo>
                <a:lnTo>
                  <a:pt x="1287" y="1214"/>
                </a:lnTo>
                <a:lnTo>
                  <a:pt x="1399" y="1221"/>
                </a:lnTo>
                <a:lnTo>
                  <a:pt x="1396" y="1263"/>
                </a:lnTo>
                <a:lnTo>
                  <a:pt x="1411" y="1261"/>
                </a:lnTo>
                <a:lnTo>
                  <a:pt x="1422" y="1260"/>
                </a:lnTo>
                <a:lnTo>
                  <a:pt x="1433" y="1259"/>
                </a:lnTo>
                <a:lnTo>
                  <a:pt x="1448" y="1257"/>
                </a:lnTo>
                <a:lnTo>
                  <a:pt x="1485" y="1255"/>
                </a:lnTo>
                <a:lnTo>
                  <a:pt x="1519" y="1259"/>
                </a:lnTo>
                <a:lnTo>
                  <a:pt x="1550" y="1270"/>
                </a:lnTo>
                <a:lnTo>
                  <a:pt x="1577" y="1285"/>
                </a:lnTo>
                <a:lnTo>
                  <a:pt x="1602" y="1304"/>
                </a:lnTo>
                <a:lnTo>
                  <a:pt x="1623" y="1326"/>
                </a:lnTo>
                <a:lnTo>
                  <a:pt x="1640" y="1352"/>
                </a:lnTo>
                <a:lnTo>
                  <a:pt x="1653" y="1379"/>
                </a:lnTo>
                <a:lnTo>
                  <a:pt x="1666" y="1306"/>
                </a:lnTo>
                <a:lnTo>
                  <a:pt x="1685" y="1234"/>
                </a:lnTo>
                <a:lnTo>
                  <a:pt x="1711" y="1166"/>
                </a:lnTo>
                <a:lnTo>
                  <a:pt x="1743" y="1102"/>
                </a:lnTo>
                <a:lnTo>
                  <a:pt x="1780" y="1040"/>
                </a:lnTo>
                <a:lnTo>
                  <a:pt x="1823" y="983"/>
                </a:lnTo>
                <a:lnTo>
                  <a:pt x="1870" y="929"/>
                </a:lnTo>
                <a:lnTo>
                  <a:pt x="1923" y="880"/>
                </a:lnTo>
                <a:lnTo>
                  <a:pt x="1978" y="836"/>
                </a:lnTo>
                <a:lnTo>
                  <a:pt x="2038" y="797"/>
                </a:lnTo>
                <a:lnTo>
                  <a:pt x="2102" y="763"/>
                </a:lnTo>
                <a:lnTo>
                  <a:pt x="2170" y="735"/>
                </a:lnTo>
                <a:lnTo>
                  <a:pt x="2240" y="714"/>
                </a:lnTo>
                <a:lnTo>
                  <a:pt x="2311" y="699"/>
                </a:lnTo>
                <a:lnTo>
                  <a:pt x="2304" y="675"/>
                </a:lnTo>
                <a:lnTo>
                  <a:pt x="2301" y="648"/>
                </a:lnTo>
                <a:lnTo>
                  <a:pt x="2304" y="618"/>
                </a:lnTo>
                <a:lnTo>
                  <a:pt x="2313" y="591"/>
                </a:lnTo>
                <a:lnTo>
                  <a:pt x="2329" y="567"/>
                </a:lnTo>
                <a:lnTo>
                  <a:pt x="2349" y="546"/>
                </a:lnTo>
                <a:lnTo>
                  <a:pt x="2372" y="531"/>
                </a:lnTo>
                <a:lnTo>
                  <a:pt x="2400" y="521"/>
                </a:lnTo>
                <a:lnTo>
                  <a:pt x="2429" y="518"/>
                </a:lnTo>
                <a:lnTo>
                  <a:pt x="2438" y="518"/>
                </a:lnTo>
                <a:lnTo>
                  <a:pt x="2438" y="427"/>
                </a:lnTo>
                <a:lnTo>
                  <a:pt x="2440" y="415"/>
                </a:lnTo>
                <a:lnTo>
                  <a:pt x="2447" y="405"/>
                </a:lnTo>
                <a:lnTo>
                  <a:pt x="2457" y="397"/>
                </a:lnTo>
                <a:lnTo>
                  <a:pt x="2468" y="395"/>
                </a:lnTo>
                <a:close/>
                <a:moveTo>
                  <a:pt x="224" y="234"/>
                </a:moveTo>
                <a:lnTo>
                  <a:pt x="715" y="259"/>
                </a:lnTo>
                <a:lnTo>
                  <a:pt x="731" y="293"/>
                </a:lnTo>
                <a:lnTo>
                  <a:pt x="742" y="331"/>
                </a:lnTo>
                <a:lnTo>
                  <a:pt x="749" y="370"/>
                </a:lnTo>
                <a:lnTo>
                  <a:pt x="750" y="411"/>
                </a:lnTo>
                <a:lnTo>
                  <a:pt x="744" y="458"/>
                </a:lnTo>
                <a:lnTo>
                  <a:pt x="730" y="501"/>
                </a:lnTo>
                <a:lnTo>
                  <a:pt x="711" y="542"/>
                </a:lnTo>
                <a:lnTo>
                  <a:pt x="686" y="579"/>
                </a:lnTo>
                <a:lnTo>
                  <a:pt x="655" y="612"/>
                </a:lnTo>
                <a:lnTo>
                  <a:pt x="620" y="639"/>
                </a:lnTo>
                <a:lnTo>
                  <a:pt x="581" y="660"/>
                </a:lnTo>
                <a:lnTo>
                  <a:pt x="540" y="676"/>
                </a:lnTo>
                <a:lnTo>
                  <a:pt x="494" y="685"/>
                </a:lnTo>
                <a:lnTo>
                  <a:pt x="447" y="686"/>
                </a:lnTo>
                <a:lnTo>
                  <a:pt x="401" y="680"/>
                </a:lnTo>
                <a:lnTo>
                  <a:pt x="358" y="666"/>
                </a:lnTo>
                <a:lnTo>
                  <a:pt x="317" y="646"/>
                </a:lnTo>
                <a:lnTo>
                  <a:pt x="280" y="622"/>
                </a:lnTo>
                <a:lnTo>
                  <a:pt x="248" y="591"/>
                </a:lnTo>
                <a:lnTo>
                  <a:pt x="221" y="556"/>
                </a:lnTo>
                <a:lnTo>
                  <a:pt x="199" y="516"/>
                </a:lnTo>
                <a:lnTo>
                  <a:pt x="184" y="474"/>
                </a:lnTo>
                <a:lnTo>
                  <a:pt x="176" y="428"/>
                </a:lnTo>
                <a:lnTo>
                  <a:pt x="175" y="381"/>
                </a:lnTo>
                <a:lnTo>
                  <a:pt x="179" y="341"/>
                </a:lnTo>
                <a:lnTo>
                  <a:pt x="189" y="302"/>
                </a:lnTo>
                <a:lnTo>
                  <a:pt x="204" y="266"/>
                </a:lnTo>
                <a:lnTo>
                  <a:pt x="224" y="234"/>
                </a:lnTo>
                <a:close/>
                <a:moveTo>
                  <a:pt x="229" y="0"/>
                </a:moveTo>
                <a:lnTo>
                  <a:pt x="734" y="26"/>
                </a:lnTo>
                <a:lnTo>
                  <a:pt x="724" y="215"/>
                </a:lnTo>
                <a:lnTo>
                  <a:pt x="219" y="191"/>
                </a:lnTo>
                <a:lnTo>
                  <a:pt x="22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0" name="Group 9"/>
          <p:cNvGrpSpPr>
            <a:grpSpLocks noChangeAspect="1"/>
          </p:cNvGrpSpPr>
          <p:nvPr/>
        </p:nvGrpSpPr>
        <p:grpSpPr bwMode="auto">
          <a:xfrm>
            <a:off x="2756347" y="2982463"/>
            <a:ext cx="533260" cy="631825"/>
            <a:chOff x="61" y="-81"/>
            <a:chExt cx="633" cy="750"/>
          </a:xfrm>
          <a:solidFill>
            <a:schemeClr val="bg1"/>
          </a:solidFill>
        </p:grpSpPr>
        <p:sp>
          <p:nvSpPr>
            <p:cNvPr id="31" name="Freeform 11"/>
            <p:cNvSpPr>
              <a:spLocks noEditPoints="1"/>
            </p:cNvSpPr>
            <p:nvPr/>
          </p:nvSpPr>
          <p:spPr bwMode="auto">
            <a:xfrm>
              <a:off x="117" y="-81"/>
              <a:ext cx="565" cy="623"/>
            </a:xfrm>
            <a:custGeom>
              <a:avLst/>
              <a:gdLst>
                <a:gd name="T0" fmla="*/ 1169 w 2822"/>
                <a:gd name="T1" fmla="*/ 1680 h 3116"/>
                <a:gd name="T2" fmla="*/ 1086 w 2822"/>
                <a:gd name="T3" fmla="*/ 1742 h 3116"/>
                <a:gd name="T4" fmla="*/ 970 w 2822"/>
                <a:gd name="T5" fmla="*/ 1850 h 3116"/>
                <a:gd name="T6" fmla="*/ 855 w 2822"/>
                <a:gd name="T7" fmla="*/ 2003 h 3116"/>
                <a:gd name="T8" fmla="*/ 773 w 2822"/>
                <a:gd name="T9" fmla="*/ 2198 h 3116"/>
                <a:gd name="T10" fmla="*/ 753 w 2822"/>
                <a:gd name="T11" fmla="*/ 2427 h 3116"/>
                <a:gd name="T12" fmla="*/ 793 w 2822"/>
                <a:gd name="T13" fmla="*/ 2606 h 3116"/>
                <a:gd name="T14" fmla="*/ 868 w 2822"/>
                <a:gd name="T15" fmla="*/ 2722 h 3116"/>
                <a:gd name="T16" fmla="*/ 958 w 2822"/>
                <a:gd name="T17" fmla="*/ 2789 h 3116"/>
                <a:gd name="T18" fmla="*/ 1044 w 2822"/>
                <a:gd name="T19" fmla="*/ 2820 h 3116"/>
                <a:gd name="T20" fmla="*/ 1106 w 2822"/>
                <a:gd name="T21" fmla="*/ 2828 h 3116"/>
                <a:gd name="T22" fmla="*/ 1133 w 2822"/>
                <a:gd name="T23" fmla="*/ 2828 h 3116"/>
                <a:gd name="T24" fmla="*/ 1066 w 2822"/>
                <a:gd name="T25" fmla="*/ 2625 h 3116"/>
                <a:gd name="T26" fmla="*/ 1033 w 2822"/>
                <a:gd name="T27" fmla="*/ 2434 h 3116"/>
                <a:gd name="T28" fmla="*/ 1021 w 2822"/>
                <a:gd name="T29" fmla="*/ 2301 h 3116"/>
                <a:gd name="T30" fmla="*/ 1027 w 2822"/>
                <a:gd name="T31" fmla="*/ 2308 h 3116"/>
                <a:gd name="T32" fmla="*/ 1096 w 2822"/>
                <a:gd name="T33" fmla="*/ 2492 h 3116"/>
                <a:gd name="T34" fmla="*/ 1201 w 2822"/>
                <a:gd name="T35" fmla="*/ 2672 h 3116"/>
                <a:gd name="T36" fmla="*/ 1302 w 2822"/>
                <a:gd name="T37" fmla="*/ 2768 h 3116"/>
                <a:gd name="T38" fmla="*/ 1396 w 2822"/>
                <a:gd name="T39" fmla="*/ 2692 h 3116"/>
                <a:gd name="T40" fmla="*/ 1464 w 2822"/>
                <a:gd name="T41" fmla="*/ 2574 h 3116"/>
                <a:gd name="T42" fmla="*/ 1480 w 2822"/>
                <a:gd name="T43" fmla="*/ 2416 h 3116"/>
                <a:gd name="T44" fmla="*/ 1439 w 2822"/>
                <a:gd name="T45" fmla="*/ 2290 h 3116"/>
                <a:gd name="T46" fmla="*/ 1365 w 2822"/>
                <a:gd name="T47" fmla="*/ 2187 h 3116"/>
                <a:gd name="T48" fmla="*/ 1282 w 2822"/>
                <a:gd name="T49" fmla="*/ 2088 h 3116"/>
                <a:gd name="T50" fmla="*/ 1211 w 2822"/>
                <a:gd name="T51" fmla="*/ 1971 h 3116"/>
                <a:gd name="T52" fmla="*/ 1178 w 2822"/>
                <a:gd name="T53" fmla="*/ 1818 h 3116"/>
                <a:gd name="T54" fmla="*/ 422 w 2822"/>
                <a:gd name="T55" fmla="*/ 425 h 3116"/>
                <a:gd name="T56" fmla="*/ 422 w 2822"/>
                <a:gd name="T57" fmla="*/ 425 h 3116"/>
                <a:gd name="T58" fmla="*/ 2149 w 2822"/>
                <a:gd name="T59" fmla="*/ 13 h 3116"/>
                <a:gd name="T60" fmla="*/ 2230 w 2822"/>
                <a:gd name="T61" fmla="*/ 96 h 3116"/>
                <a:gd name="T62" fmla="*/ 2251 w 2822"/>
                <a:gd name="T63" fmla="*/ 1629 h 3116"/>
                <a:gd name="T64" fmla="*/ 2462 w 2822"/>
                <a:gd name="T65" fmla="*/ 2823 h 3116"/>
                <a:gd name="T66" fmla="*/ 2484 w 2822"/>
                <a:gd name="T67" fmla="*/ 2917 h 3116"/>
                <a:gd name="T68" fmla="*/ 2529 w 2822"/>
                <a:gd name="T69" fmla="*/ 2957 h 3116"/>
                <a:gd name="T70" fmla="*/ 2604 w 2822"/>
                <a:gd name="T71" fmla="*/ 2957 h 3116"/>
                <a:gd name="T72" fmla="*/ 2644 w 2822"/>
                <a:gd name="T73" fmla="*/ 2920 h 3116"/>
                <a:gd name="T74" fmla="*/ 2666 w 2822"/>
                <a:gd name="T75" fmla="*/ 2828 h 3116"/>
                <a:gd name="T76" fmla="*/ 2665 w 2822"/>
                <a:gd name="T77" fmla="*/ 2775 h 3116"/>
                <a:gd name="T78" fmla="*/ 2807 w 2822"/>
                <a:gd name="T79" fmla="*/ 2781 h 3116"/>
                <a:gd name="T80" fmla="*/ 2802 w 2822"/>
                <a:gd name="T81" fmla="*/ 2879 h 3116"/>
                <a:gd name="T82" fmla="*/ 2757 w 2822"/>
                <a:gd name="T83" fmla="*/ 3005 h 3116"/>
                <a:gd name="T84" fmla="*/ 2645 w 2822"/>
                <a:gd name="T85" fmla="*/ 3093 h 3116"/>
                <a:gd name="T86" fmla="*/ 2501 w 2822"/>
                <a:gd name="T87" fmla="*/ 3096 h 3116"/>
                <a:gd name="T88" fmla="*/ 2393 w 2822"/>
                <a:gd name="T89" fmla="*/ 3031 h 3116"/>
                <a:gd name="T90" fmla="*/ 2331 w 2822"/>
                <a:gd name="T91" fmla="*/ 2907 h 3116"/>
                <a:gd name="T92" fmla="*/ 2320 w 2822"/>
                <a:gd name="T93" fmla="*/ 2802 h 3116"/>
                <a:gd name="T94" fmla="*/ 2251 w 2822"/>
                <a:gd name="T95" fmla="*/ 1771 h 3116"/>
                <a:gd name="T96" fmla="*/ 3 w 2822"/>
                <a:gd name="T97" fmla="*/ 152 h 3116"/>
                <a:gd name="T98" fmla="*/ 55 w 2822"/>
                <a:gd name="T99" fmla="*/ 47 h 3116"/>
                <a:gd name="T100" fmla="*/ 157 w 2822"/>
                <a:gd name="T101" fmla="*/ 0 h 3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822" h="3116">
                  <a:moveTo>
                    <a:pt x="1191" y="1667"/>
                  </a:moveTo>
                  <a:lnTo>
                    <a:pt x="1189" y="1668"/>
                  </a:lnTo>
                  <a:lnTo>
                    <a:pt x="1181" y="1673"/>
                  </a:lnTo>
                  <a:lnTo>
                    <a:pt x="1169" y="1680"/>
                  </a:lnTo>
                  <a:lnTo>
                    <a:pt x="1153" y="1691"/>
                  </a:lnTo>
                  <a:lnTo>
                    <a:pt x="1134" y="1704"/>
                  </a:lnTo>
                  <a:lnTo>
                    <a:pt x="1110" y="1722"/>
                  </a:lnTo>
                  <a:lnTo>
                    <a:pt x="1086" y="1742"/>
                  </a:lnTo>
                  <a:lnTo>
                    <a:pt x="1059" y="1765"/>
                  </a:lnTo>
                  <a:lnTo>
                    <a:pt x="1030" y="1791"/>
                  </a:lnTo>
                  <a:lnTo>
                    <a:pt x="1000" y="1819"/>
                  </a:lnTo>
                  <a:lnTo>
                    <a:pt x="970" y="1850"/>
                  </a:lnTo>
                  <a:lnTo>
                    <a:pt x="940" y="1884"/>
                  </a:lnTo>
                  <a:lnTo>
                    <a:pt x="910" y="1922"/>
                  </a:lnTo>
                  <a:lnTo>
                    <a:pt x="882" y="1961"/>
                  </a:lnTo>
                  <a:lnTo>
                    <a:pt x="855" y="2003"/>
                  </a:lnTo>
                  <a:lnTo>
                    <a:pt x="830" y="2048"/>
                  </a:lnTo>
                  <a:lnTo>
                    <a:pt x="808" y="2095"/>
                  </a:lnTo>
                  <a:lnTo>
                    <a:pt x="788" y="2146"/>
                  </a:lnTo>
                  <a:lnTo>
                    <a:pt x="773" y="2198"/>
                  </a:lnTo>
                  <a:lnTo>
                    <a:pt x="761" y="2253"/>
                  </a:lnTo>
                  <a:lnTo>
                    <a:pt x="753" y="2311"/>
                  </a:lnTo>
                  <a:lnTo>
                    <a:pt x="751" y="2371"/>
                  </a:lnTo>
                  <a:lnTo>
                    <a:pt x="753" y="2427"/>
                  </a:lnTo>
                  <a:lnTo>
                    <a:pt x="759" y="2479"/>
                  </a:lnTo>
                  <a:lnTo>
                    <a:pt x="767" y="2526"/>
                  </a:lnTo>
                  <a:lnTo>
                    <a:pt x="779" y="2568"/>
                  </a:lnTo>
                  <a:lnTo>
                    <a:pt x="793" y="2606"/>
                  </a:lnTo>
                  <a:lnTo>
                    <a:pt x="809" y="2640"/>
                  </a:lnTo>
                  <a:lnTo>
                    <a:pt x="827" y="2671"/>
                  </a:lnTo>
                  <a:lnTo>
                    <a:pt x="847" y="2698"/>
                  </a:lnTo>
                  <a:lnTo>
                    <a:pt x="868" y="2722"/>
                  </a:lnTo>
                  <a:lnTo>
                    <a:pt x="889" y="2743"/>
                  </a:lnTo>
                  <a:lnTo>
                    <a:pt x="912" y="2761"/>
                  </a:lnTo>
                  <a:lnTo>
                    <a:pt x="935" y="2776"/>
                  </a:lnTo>
                  <a:lnTo>
                    <a:pt x="958" y="2789"/>
                  </a:lnTo>
                  <a:lnTo>
                    <a:pt x="980" y="2800"/>
                  </a:lnTo>
                  <a:lnTo>
                    <a:pt x="1003" y="2808"/>
                  </a:lnTo>
                  <a:lnTo>
                    <a:pt x="1024" y="2815"/>
                  </a:lnTo>
                  <a:lnTo>
                    <a:pt x="1044" y="2820"/>
                  </a:lnTo>
                  <a:lnTo>
                    <a:pt x="1062" y="2823"/>
                  </a:lnTo>
                  <a:lnTo>
                    <a:pt x="1079" y="2826"/>
                  </a:lnTo>
                  <a:lnTo>
                    <a:pt x="1094" y="2828"/>
                  </a:lnTo>
                  <a:lnTo>
                    <a:pt x="1106" y="2828"/>
                  </a:lnTo>
                  <a:lnTo>
                    <a:pt x="1116" y="2829"/>
                  </a:lnTo>
                  <a:lnTo>
                    <a:pt x="1122" y="2829"/>
                  </a:lnTo>
                  <a:lnTo>
                    <a:pt x="1127" y="2829"/>
                  </a:lnTo>
                  <a:lnTo>
                    <a:pt x="1133" y="2828"/>
                  </a:lnTo>
                  <a:lnTo>
                    <a:pt x="1113" y="2779"/>
                  </a:lnTo>
                  <a:lnTo>
                    <a:pt x="1094" y="2728"/>
                  </a:lnTo>
                  <a:lnTo>
                    <a:pt x="1079" y="2676"/>
                  </a:lnTo>
                  <a:lnTo>
                    <a:pt x="1066" y="2625"/>
                  </a:lnTo>
                  <a:lnTo>
                    <a:pt x="1055" y="2574"/>
                  </a:lnTo>
                  <a:lnTo>
                    <a:pt x="1046" y="2525"/>
                  </a:lnTo>
                  <a:lnTo>
                    <a:pt x="1039" y="2478"/>
                  </a:lnTo>
                  <a:lnTo>
                    <a:pt x="1033" y="2434"/>
                  </a:lnTo>
                  <a:lnTo>
                    <a:pt x="1028" y="2394"/>
                  </a:lnTo>
                  <a:lnTo>
                    <a:pt x="1025" y="2357"/>
                  </a:lnTo>
                  <a:lnTo>
                    <a:pt x="1023" y="2326"/>
                  </a:lnTo>
                  <a:lnTo>
                    <a:pt x="1021" y="2301"/>
                  </a:lnTo>
                  <a:lnTo>
                    <a:pt x="1020" y="2282"/>
                  </a:lnTo>
                  <a:lnTo>
                    <a:pt x="1020" y="2270"/>
                  </a:lnTo>
                  <a:lnTo>
                    <a:pt x="1020" y="2265"/>
                  </a:lnTo>
                  <a:lnTo>
                    <a:pt x="1027" y="2308"/>
                  </a:lnTo>
                  <a:lnTo>
                    <a:pt x="1038" y="2352"/>
                  </a:lnTo>
                  <a:lnTo>
                    <a:pt x="1054" y="2397"/>
                  </a:lnTo>
                  <a:lnTo>
                    <a:pt x="1073" y="2445"/>
                  </a:lnTo>
                  <a:lnTo>
                    <a:pt x="1096" y="2492"/>
                  </a:lnTo>
                  <a:lnTo>
                    <a:pt x="1121" y="2539"/>
                  </a:lnTo>
                  <a:lnTo>
                    <a:pt x="1147" y="2585"/>
                  </a:lnTo>
                  <a:lnTo>
                    <a:pt x="1174" y="2630"/>
                  </a:lnTo>
                  <a:lnTo>
                    <a:pt x="1201" y="2672"/>
                  </a:lnTo>
                  <a:lnTo>
                    <a:pt x="1228" y="2711"/>
                  </a:lnTo>
                  <a:lnTo>
                    <a:pt x="1253" y="2749"/>
                  </a:lnTo>
                  <a:lnTo>
                    <a:pt x="1277" y="2781"/>
                  </a:lnTo>
                  <a:lnTo>
                    <a:pt x="1302" y="2768"/>
                  </a:lnTo>
                  <a:lnTo>
                    <a:pt x="1326" y="2753"/>
                  </a:lnTo>
                  <a:lnTo>
                    <a:pt x="1351" y="2735"/>
                  </a:lnTo>
                  <a:lnTo>
                    <a:pt x="1374" y="2715"/>
                  </a:lnTo>
                  <a:lnTo>
                    <a:pt x="1396" y="2692"/>
                  </a:lnTo>
                  <a:lnTo>
                    <a:pt x="1416" y="2666"/>
                  </a:lnTo>
                  <a:lnTo>
                    <a:pt x="1435" y="2639"/>
                  </a:lnTo>
                  <a:lnTo>
                    <a:pt x="1452" y="2609"/>
                  </a:lnTo>
                  <a:lnTo>
                    <a:pt x="1464" y="2574"/>
                  </a:lnTo>
                  <a:lnTo>
                    <a:pt x="1474" y="2538"/>
                  </a:lnTo>
                  <a:lnTo>
                    <a:pt x="1480" y="2498"/>
                  </a:lnTo>
                  <a:lnTo>
                    <a:pt x="1482" y="2454"/>
                  </a:lnTo>
                  <a:lnTo>
                    <a:pt x="1480" y="2416"/>
                  </a:lnTo>
                  <a:lnTo>
                    <a:pt x="1474" y="2382"/>
                  </a:lnTo>
                  <a:lnTo>
                    <a:pt x="1466" y="2349"/>
                  </a:lnTo>
                  <a:lnTo>
                    <a:pt x="1454" y="2319"/>
                  </a:lnTo>
                  <a:lnTo>
                    <a:pt x="1439" y="2290"/>
                  </a:lnTo>
                  <a:lnTo>
                    <a:pt x="1423" y="2263"/>
                  </a:lnTo>
                  <a:lnTo>
                    <a:pt x="1405" y="2237"/>
                  </a:lnTo>
                  <a:lnTo>
                    <a:pt x="1386" y="2212"/>
                  </a:lnTo>
                  <a:lnTo>
                    <a:pt x="1365" y="2187"/>
                  </a:lnTo>
                  <a:lnTo>
                    <a:pt x="1345" y="2164"/>
                  </a:lnTo>
                  <a:lnTo>
                    <a:pt x="1323" y="2139"/>
                  </a:lnTo>
                  <a:lnTo>
                    <a:pt x="1302" y="2114"/>
                  </a:lnTo>
                  <a:lnTo>
                    <a:pt x="1282" y="2088"/>
                  </a:lnTo>
                  <a:lnTo>
                    <a:pt x="1262" y="2061"/>
                  </a:lnTo>
                  <a:lnTo>
                    <a:pt x="1243" y="2033"/>
                  </a:lnTo>
                  <a:lnTo>
                    <a:pt x="1226" y="2003"/>
                  </a:lnTo>
                  <a:lnTo>
                    <a:pt x="1211" y="1971"/>
                  </a:lnTo>
                  <a:lnTo>
                    <a:pt x="1198" y="1937"/>
                  </a:lnTo>
                  <a:lnTo>
                    <a:pt x="1189" y="1900"/>
                  </a:lnTo>
                  <a:lnTo>
                    <a:pt x="1182" y="1860"/>
                  </a:lnTo>
                  <a:lnTo>
                    <a:pt x="1178" y="1818"/>
                  </a:lnTo>
                  <a:lnTo>
                    <a:pt x="1178" y="1771"/>
                  </a:lnTo>
                  <a:lnTo>
                    <a:pt x="1183" y="1721"/>
                  </a:lnTo>
                  <a:lnTo>
                    <a:pt x="1191" y="1667"/>
                  </a:lnTo>
                  <a:close/>
                  <a:moveTo>
                    <a:pt x="422" y="425"/>
                  </a:moveTo>
                  <a:lnTo>
                    <a:pt x="422" y="1275"/>
                  </a:lnTo>
                  <a:lnTo>
                    <a:pt x="1899" y="1275"/>
                  </a:lnTo>
                  <a:lnTo>
                    <a:pt x="1899" y="425"/>
                  </a:lnTo>
                  <a:lnTo>
                    <a:pt x="422" y="425"/>
                  </a:lnTo>
                  <a:close/>
                  <a:moveTo>
                    <a:pt x="157" y="0"/>
                  </a:moveTo>
                  <a:lnTo>
                    <a:pt x="2095" y="0"/>
                  </a:lnTo>
                  <a:lnTo>
                    <a:pt x="2123" y="4"/>
                  </a:lnTo>
                  <a:lnTo>
                    <a:pt x="2149" y="13"/>
                  </a:lnTo>
                  <a:lnTo>
                    <a:pt x="2174" y="27"/>
                  </a:lnTo>
                  <a:lnTo>
                    <a:pt x="2196" y="47"/>
                  </a:lnTo>
                  <a:lnTo>
                    <a:pt x="2215" y="70"/>
                  </a:lnTo>
                  <a:lnTo>
                    <a:pt x="2230" y="96"/>
                  </a:lnTo>
                  <a:lnTo>
                    <a:pt x="2242" y="123"/>
                  </a:lnTo>
                  <a:lnTo>
                    <a:pt x="2249" y="152"/>
                  </a:lnTo>
                  <a:lnTo>
                    <a:pt x="2251" y="182"/>
                  </a:lnTo>
                  <a:lnTo>
                    <a:pt x="2251" y="1629"/>
                  </a:lnTo>
                  <a:lnTo>
                    <a:pt x="2462" y="1629"/>
                  </a:lnTo>
                  <a:lnTo>
                    <a:pt x="2462" y="2786"/>
                  </a:lnTo>
                  <a:lnTo>
                    <a:pt x="2461" y="2802"/>
                  </a:lnTo>
                  <a:lnTo>
                    <a:pt x="2462" y="2823"/>
                  </a:lnTo>
                  <a:lnTo>
                    <a:pt x="2463" y="2846"/>
                  </a:lnTo>
                  <a:lnTo>
                    <a:pt x="2468" y="2871"/>
                  </a:lnTo>
                  <a:lnTo>
                    <a:pt x="2474" y="2894"/>
                  </a:lnTo>
                  <a:lnTo>
                    <a:pt x="2484" y="2917"/>
                  </a:lnTo>
                  <a:lnTo>
                    <a:pt x="2497" y="2937"/>
                  </a:lnTo>
                  <a:lnTo>
                    <a:pt x="2504" y="2944"/>
                  </a:lnTo>
                  <a:lnTo>
                    <a:pt x="2515" y="2951"/>
                  </a:lnTo>
                  <a:lnTo>
                    <a:pt x="2529" y="2957"/>
                  </a:lnTo>
                  <a:lnTo>
                    <a:pt x="2546" y="2960"/>
                  </a:lnTo>
                  <a:lnTo>
                    <a:pt x="2569" y="2963"/>
                  </a:lnTo>
                  <a:lnTo>
                    <a:pt x="2589" y="2961"/>
                  </a:lnTo>
                  <a:lnTo>
                    <a:pt x="2604" y="2957"/>
                  </a:lnTo>
                  <a:lnTo>
                    <a:pt x="2616" y="2952"/>
                  </a:lnTo>
                  <a:lnTo>
                    <a:pt x="2624" y="2945"/>
                  </a:lnTo>
                  <a:lnTo>
                    <a:pt x="2631" y="2939"/>
                  </a:lnTo>
                  <a:lnTo>
                    <a:pt x="2644" y="2920"/>
                  </a:lnTo>
                  <a:lnTo>
                    <a:pt x="2653" y="2899"/>
                  </a:lnTo>
                  <a:lnTo>
                    <a:pt x="2659" y="2875"/>
                  </a:lnTo>
                  <a:lnTo>
                    <a:pt x="2664" y="2852"/>
                  </a:lnTo>
                  <a:lnTo>
                    <a:pt x="2666" y="2828"/>
                  </a:lnTo>
                  <a:lnTo>
                    <a:pt x="2666" y="2808"/>
                  </a:lnTo>
                  <a:lnTo>
                    <a:pt x="2666" y="2792"/>
                  </a:lnTo>
                  <a:lnTo>
                    <a:pt x="2665" y="2780"/>
                  </a:lnTo>
                  <a:lnTo>
                    <a:pt x="2665" y="2775"/>
                  </a:lnTo>
                  <a:lnTo>
                    <a:pt x="2681" y="1200"/>
                  </a:lnTo>
                  <a:lnTo>
                    <a:pt x="2822" y="1202"/>
                  </a:lnTo>
                  <a:lnTo>
                    <a:pt x="2805" y="2769"/>
                  </a:lnTo>
                  <a:lnTo>
                    <a:pt x="2807" y="2781"/>
                  </a:lnTo>
                  <a:lnTo>
                    <a:pt x="2807" y="2800"/>
                  </a:lnTo>
                  <a:lnTo>
                    <a:pt x="2807" y="2823"/>
                  </a:lnTo>
                  <a:lnTo>
                    <a:pt x="2805" y="2849"/>
                  </a:lnTo>
                  <a:lnTo>
                    <a:pt x="2802" y="2879"/>
                  </a:lnTo>
                  <a:lnTo>
                    <a:pt x="2796" y="2911"/>
                  </a:lnTo>
                  <a:lnTo>
                    <a:pt x="2787" y="2943"/>
                  </a:lnTo>
                  <a:lnTo>
                    <a:pt x="2774" y="2974"/>
                  </a:lnTo>
                  <a:lnTo>
                    <a:pt x="2757" y="3005"/>
                  </a:lnTo>
                  <a:lnTo>
                    <a:pt x="2735" y="3033"/>
                  </a:lnTo>
                  <a:lnTo>
                    <a:pt x="2708" y="3058"/>
                  </a:lnTo>
                  <a:lnTo>
                    <a:pt x="2679" y="3078"/>
                  </a:lnTo>
                  <a:lnTo>
                    <a:pt x="2645" y="3093"/>
                  </a:lnTo>
                  <a:lnTo>
                    <a:pt x="2607" y="3101"/>
                  </a:lnTo>
                  <a:lnTo>
                    <a:pt x="2569" y="3104"/>
                  </a:lnTo>
                  <a:lnTo>
                    <a:pt x="2534" y="3102"/>
                  </a:lnTo>
                  <a:lnTo>
                    <a:pt x="2501" y="3096"/>
                  </a:lnTo>
                  <a:lnTo>
                    <a:pt x="2470" y="3085"/>
                  </a:lnTo>
                  <a:lnTo>
                    <a:pt x="2442" y="3071"/>
                  </a:lnTo>
                  <a:lnTo>
                    <a:pt x="2416" y="3054"/>
                  </a:lnTo>
                  <a:lnTo>
                    <a:pt x="2393" y="3031"/>
                  </a:lnTo>
                  <a:lnTo>
                    <a:pt x="2371" y="3002"/>
                  </a:lnTo>
                  <a:lnTo>
                    <a:pt x="2353" y="2971"/>
                  </a:lnTo>
                  <a:lnTo>
                    <a:pt x="2340" y="2939"/>
                  </a:lnTo>
                  <a:lnTo>
                    <a:pt x="2331" y="2907"/>
                  </a:lnTo>
                  <a:lnTo>
                    <a:pt x="2325" y="2877"/>
                  </a:lnTo>
                  <a:lnTo>
                    <a:pt x="2321" y="2848"/>
                  </a:lnTo>
                  <a:lnTo>
                    <a:pt x="2320" y="2823"/>
                  </a:lnTo>
                  <a:lnTo>
                    <a:pt x="2320" y="2802"/>
                  </a:lnTo>
                  <a:lnTo>
                    <a:pt x="2321" y="2788"/>
                  </a:lnTo>
                  <a:lnTo>
                    <a:pt x="2321" y="2780"/>
                  </a:lnTo>
                  <a:lnTo>
                    <a:pt x="2321" y="1771"/>
                  </a:lnTo>
                  <a:lnTo>
                    <a:pt x="2251" y="1771"/>
                  </a:lnTo>
                  <a:lnTo>
                    <a:pt x="2251" y="3116"/>
                  </a:lnTo>
                  <a:lnTo>
                    <a:pt x="0" y="3116"/>
                  </a:lnTo>
                  <a:lnTo>
                    <a:pt x="0" y="182"/>
                  </a:lnTo>
                  <a:lnTo>
                    <a:pt x="3" y="152"/>
                  </a:lnTo>
                  <a:lnTo>
                    <a:pt x="10" y="123"/>
                  </a:lnTo>
                  <a:lnTo>
                    <a:pt x="21" y="96"/>
                  </a:lnTo>
                  <a:lnTo>
                    <a:pt x="37" y="70"/>
                  </a:lnTo>
                  <a:lnTo>
                    <a:pt x="55" y="47"/>
                  </a:lnTo>
                  <a:lnTo>
                    <a:pt x="78" y="27"/>
                  </a:lnTo>
                  <a:lnTo>
                    <a:pt x="102" y="13"/>
                  </a:lnTo>
                  <a:lnTo>
                    <a:pt x="128" y="4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61" y="570"/>
              <a:ext cx="549" cy="99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 noEditPoints="1"/>
            </p:cNvSpPr>
            <p:nvPr/>
          </p:nvSpPr>
          <p:spPr bwMode="auto">
            <a:xfrm>
              <a:off x="581" y="-24"/>
              <a:ext cx="113" cy="169"/>
            </a:xfrm>
            <a:custGeom>
              <a:avLst/>
              <a:gdLst>
                <a:gd name="T0" fmla="*/ 136 w 563"/>
                <a:gd name="T1" fmla="*/ 329 h 848"/>
                <a:gd name="T2" fmla="*/ 136 w 563"/>
                <a:gd name="T3" fmla="*/ 357 h 848"/>
                <a:gd name="T4" fmla="*/ 139 w 563"/>
                <a:gd name="T5" fmla="*/ 387 h 848"/>
                <a:gd name="T6" fmla="*/ 143 w 563"/>
                <a:gd name="T7" fmla="*/ 419 h 848"/>
                <a:gd name="T8" fmla="*/ 150 w 563"/>
                <a:gd name="T9" fmla="*/ 449 h 848"/>
                <a:gd name="T10" fmla="*/ 161 w 563"/>
                <a:gd name="T11" fmla="*/ 480 h 848"/>
                <a:gd name="T12" fmla="*/ 175 w 563"/>
                <a:gd name="T13" fmla="*/ 508 h 848"/>
                <a:gd name="T14" fmla="*/ 194 w 563"/>
                <a:gd name="T15" fmla="*/ 534 h 848"/>
                <a:gd name="T16" fmla="*/ 214 w 563"/>
                <a:gd name="T17" fmla="*/ 553 h 848"/>
                <a:gd name="T18" fmla="*/ 234 w 563"/>
                <a:gd name="T19" fmla="*/ 570 h 848"/>
                <a:gd name="T20" fmla="*/ 257 w 563"/>
                <a:gd name="T21" fmla="*/ 581 h 848"/>
                <a:gd name="T22" fmla="*/ 282 w 563"/>
                <a:gd name="T23" fmla="*/ 591 h 848"/>
                <a:gd name="T24" fmla="*/ 282 w 563"/>
                <a:gd name="T25" fmla="*/ 381 h 848"/>
                <a:gd name="T26" fmla="*/ 136 w 563"/>
                <a:gd name="T27" fmla="*/ 329 h 848"/>
                <a:gd name="T28" fmla="*/ 0 w 563"/>
                <a:gd name="T29" fmla="*/ 0 h 848"/>
                <a:gd name="T30" fmla="*/ 563 w 563"/>
                <a:gd name="T31" fmla="*/ 180 h 848"/>
                <a:gd name="T32" fmla="*/ 563 w 563"/>
                <a:gd name="T33" fmla="*/ 848 h 848"/>
                <a:gd name="T34" fmla="*/ 282 w 563"/>
                <a:gd name="T35" fmla="*/ 848 h 848"/>
                <a:gd name="T36" fmla="*/ 282 w 563"/>
                <a:gd name="T37" fmla="*/ 662 h 848"/>
                <a:gd name="T38" fmla="*/ 251 w 563"/>
                <a:gd name="T39" fmla="*/ 652 h 848"/>
                <a:gd name="T40" fmla="*/ 221 w 563"/>
                <a:gd name="T41" fmla="*/ 639 h 848"/>
                <a:gd name="T42" fmla="*/ 191 w 563"/>
                <a:gd name="T43" fmla="*/ 623 h 848"/>
                <a:gd name="T44" fmla="*/ 166 w 563"/>
                <a:gd name="T45" fmla="*/ 604 h 848"/>
                <a:gd name="T46" fmla="*/ 142 w 563"/>
                <a:gd name="T47" fmla="*/ 580 h 848"/>
                <a:gd name="T48" fmla="*/ 119 w 563"/>
                <a:gd name="T49" fmla="*/ 547 h 848"/>
                <a:gd name="T50" fmla="*/ 100 w 563"/>
                <a:gd name="T51" fmla="*/ 513 h 848"/>
                <a:gd name="T52" fmla="*/ 86 w 563"/>
                <a:gd name="T53" fmla="*/ 476 h 848"/>
                <a:gd name="T54" fmla="*/ 77 w 563"/>
                <a:gd name="T55" fmla="*/ 439 h 848"/>
                <a:gd name="T56" fmla="*/ 69 w 563"/>
                <a:gd name="T57" fmla="*/ 402 h 848"/>
                <a:gd name="T58" fmla="*/ 66 w 563"/>
                <a:gd name="T59" fmla="*/ 367 h 848"/>
                <a:gd name="T60" fmla="*/ 65 w 563"/>
                <a:gd name="T61" fmla="*/ 334 h 848"/>
                <a:gd name="T62" fmla="*/ 65 w 563"/>
                <a:gd name="T63" fmla="*/ 303 h 848"/>
                <a:gd name="T64" fmla="*/ 0 w 563"/>
                <a:gd name="T65" fmla="*/ 280 h 848"/>
                <a:gd name="T66" fmla="*/ 0 w 563"/>
                <a:gd name="T67" fmla="*/ 0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63" h="848">
                  <a:moveTo>
                    <a:pt x="136" y="329"/>
                  </a:moveTo>
                  <a:lnTo>
                    <a:pt x="136" y="357"/>
                  </a:lnTo>
                  <a:lnTo>
                    <a:pt x="139" y="387"/>
                  </a:lnTo>
                  <a:lnTo>
                    <a:pt x="143" y="419"/>
                  </a:lnTo>
                  <a:lnTo>
                    <a:pt x="150" y="449"/>
                  </a:lnTo>
                  <a:lnTo>
                    <a:pt x="161" y="480"/>
                  </a:lnTo>
                  <a:lnTo>
                    <a:pt x="175" y="508"/>
                  </a:lnTo>
                  <a:lnTo>
                    <a:pt x="194" y="534"/>
                  </a:lnTo>
                  <a:lnTo>
                    <a:pt x="214" y="553"/>
                  </a:lnTo>
                  <a:lnTo>
                    <a:pt x="234" y="570"/>
                  </a:lnTo>
                  <a:lnTo>
                    <a:pt x="257" y="581"/>
                  </a:lnTo>
                  <a:lnTo>
                    <a:pt x="282" y="591"/>
                  </a:lnTo>
                  <a:lnTo>
                    <a:pt x="282" y="381"/>
                  </a:lnTo>
                  <a:lnTo>
                    <a:pt x="136" y="329"/>
                  </a:lnTo>
                  <a:close/>
                  <a:moveTo>
                    <a:pt x="0" y="0"/>
                  </a:moveTo>
                  <a:lnTo>
                    <a:pt x="563" y="180"/>
                  </a:lnTo>
                  <a:lnTo>
                    <a:pt x="563" y="848"/>
                  </a:lnTo>
                  <a:lnTo>
                    <a:pt x="282" y="848"/>
                  </a:lnTo>
                  <a:lnTo>
                    <a:pt x="282" y="662"/>
                  </a:lnTo>
                  <a:lnTo>
                    <a:pt x="251" y="652"/>
                  </a:lnTo>
                  <a:lnTo>
                    <a:pt x="221" y="639"/>
                  </a:lnTo>
                  <a:lnTo>
                    <a:pt x="191" y="623"/>
                  </a:lnTo>
                  <a:lnTo>
                    <a:pt x="166" y="604"/>
                  </a:lnTo>
                  <a:lnTo>
                    <a:pt x="142" y="580"/>
                  </a:lnTo>
                  <a:lnTo>
                    <a:pt x="119" y="547"/>
                  </a:lnTo>
                  <a:lnTo>
                    <a:pt x="100" y="513"/>
                  </a:lnTo>
                  <a:lnTo>
                    <a:pt x="86" y="476"/>
                  </a:lnTo>
                  <a:lnTo>
                    <a:pt x="77" y="439"/>
                  </a:lnTo>
                  <a:lnTo>
                    <a:pt x="69" y="402"/>
                  </a:lnTo>
                  <a:lnTo>
                    <a:pt x="66" y="367"/>
                  </a:lnTo>
                  <a:lnTo>
                    <a:pt x="65" y="334"/>
                  </a:lnTo>
                  <a:lnTo>
                    <a:pt x="65" y="303"/>
                  </a:lnTo>
                  <a:lnTo>
                    <a:pt x="0" y="2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" name="Group 16"/>
          <p:cNvGrpSpPr>
            <a:grpSpLocks noChangeAspect="1"/>
          </p:cNvGrpSpPr>
          <p:nvPr/>
        </p:nvGrpSpPr>
        <p:grpSpPr bwMode="auto">
          <a:xfrm>
            <a:off x="5019920" y="2961858"/>
            <a:ext cx="782085" cy="566661"/>
            <a:chOff x="485" y="-262"/>
            <a:chExt cx="668" cy="484"/>
          </a:xfrm>
          <a:solidFill>
            <a:schemeClr val="bg1"/>
          </a:solidFill>
        </p:grpSpPr>
        <p:sp>
          <p:nvSpPr>
            <p:cNvPr id="35" name="Freeform 18"/>
            <p:cNvSpPr>
              <a:spLocks noEditPoints="1"/>
            </p:cNvSpPr>
            <p:nvPr/>
          </p:nvSpPr>
          <p:spPr bwMode="auto">
            <a:xfrm>
              <a:off x="485" y="-99"/>
              <a:ext cx="419" cy="321"/>
            </a:xfrm>
            <a:custGeom>
              <a:avLst/>
              <a:gdLst>
                <a:gd name="T0" fmla="*/ 1361 w 2095"/>
                <a:gd name="T1" fmla="*/ 1164 h 1602"/>
                <a:gd name="T2" fmla="*/ 1342 w 2095"/>
                <a:gd name="T3" fmla="*/ 1199 h 1602"/>
                <a:gd name="T4" fmla="*/ 1361 w 2095"/>
                <a:gd name="T5" fmla="*/ 1235 h 1602"/>
                <a:gd name="T6" fmla="*/ 1401 w 2095"/>
                <a:gd name="T7" fmla="*/ 1242 h 1602"/>
                <a:gd name="T8" fmla="*/ 1429 w 2095"/>
                <a:gd name="T9" fmla="*/ 1213 h 1602"/>
                <a:gd name="T10" fmla="*/ 1423 w 2095"/>
                <a:gd name="T11" fmla="*/ 1173 h 1602"/>
                <a:gd name="T12" fmla="*/ 1387 w 2095"/>
                <a:gd name="T13" fmla="*/ 1154 h 1602"/>
                <a:gd name="T14" fmla="*/ 725 w 2095"/>
                <a:gd name="T15" fmla="*/ 1164 h 1602"/>
                <a:gd name="T16" fmla="*/ 707 w 2095"/>
                <a:gd name="T17" fmla="*/ 1199 h 1602"/>
                <a:gd name="T18" fmla="*/ 725 w 2095"/>
                <a:gd name="T19" fmla="*/ 1235 h 1602"/>
                <a:gd name="T20" fmla="*/ 766 w 2095"/>
                <a:gd name="T21" fmla="*/ 1242 h 1602"/>
                <a:gd name="T22" fmla="*/ 794 w 2095"/>
                <a:gd name="T23" fmla="*/ 1213 h 1602"/>
                <a:gd name="T24" fmla="*/ 788 w 2095"/>
                <a:gd name="T25" fmla="*/ 1173 h 1602"/>
                <a:gd name="T26" fmla="*/ 751 w 2095"/>
                <a:gd name="T27" fmla="*/ 1154 h 1602"/>
                <a:gd name="T28" fmla="*/ 1342 w 2095"/>
                <a:gd name="T29" fmla="*/ 1038 h 1602"/>
                <a:gd name="T30" fmla="*/ 1430 w 2095"/>
                <a:gd name="T31" fmla="*/ 833 h 1602"/>
                <a:gd name="T32" fmla="*/ 1754 w 2095"/>
                <a:gd name="T33" fmla="*/ 833 h 1602"/>
                <a:gd name="T34" fmla="*/ 385 w 2095"/>
                <a:gd name="T35" fmla="*/ 1068 h 1602"/>
                <a:gd name="T36" fmla="*/ 385 w 2095"/>
                <a:gd name="T37" fmla="*/ 833 h 1602"/>
                <a:gd name="T38" fmla="*/ 543 w 2095"/>
                <a:gd name="T39" fmla="*/ 117 h 1602"/>
                <a:gd name="T40" fmla="*/ 476 w 2095"/>
                <a:gd name="T41" fmla="*/ 165 h 1602"/>
                <a:gd name="T42" fmla="*/ 441 w 2095"/>
                <a:gd name="T43" fmla="*/ 239 h 1602"/>
                <a:gd name="T44" fmla="*/ 445 w 2095"/>
                <a:gd name="T45" fmla="*/ 572 h 1602"/>
                <a:gd name="T46" fmla="*/ 1649 w 2095"/>
                <a:gd name="T47" fmla="*/ 572 h 1602"/>
                <a:gd name="T48" fmla="*/ 1653 w 2095"/>
                <a:gd name="T49" fmla="*/ 239 h 1602"/>
                <a:gd name="T50" fmla="*/ 1617 w 2095"/>
                <a:gd name="T51" fmla="*/ 165 h 1602"/>
                <a:gd name="T52" fmla="*/ 1551 w 2095"/>
                <a:gd name="T53" fmla="*/ 117 h 1602"/>
                <a:gd name="T54" fmla="*/ 599 w 2095"/>
                <a:gd name="T55" fmla="*/ 108 h 1602"/>
                <a:gd name="T56" fmla="*/ 1535 w 2095"/>
                <a:gd name="T57" fmla="*/ 3 h 1602"/>
                <a:gd name="T58" fmla="*/ 1640 w 2095"/>
                <a:gd name="T59" fmla="*/ 44 h 1602"/>
                <a:gd name="T60" fmla="*/ 1720 w 2095"/>
                <a:gd name="T61" fmla="*/ 122 h 1602"/>
                <a:gd name="T62" fmla="*/ 1760 w 2095"/>
                <a:gd name="T63" fmla="*/ 229 h 1602"/>
                <a:gd name="T64" fmla="*/ 1782 w 2095"/>
                <a:gd name="T65" fmla="*/ 611 h 1602"/>
                <a:gd name="T66" fmla="*/ 2095 w 2095"/>
                <a:gd name="T67" fmla="*/ 604 h 1602"/>
                <a:gd name="T68" fmla="*/ 1845 w 2095"/>
                <a:gd name="T69" fmla="*/ 667 h 1602"/>
                <a:gd name="T70" fmla="*/ 1885 w 2095"/>
                <a:gd name="T71" fmla="*/ 755 h 1602"/>
                <a:gd name="T72" fmla="*/ 1885 w 2095"/>
                <a:gd name="T73" fmla="*/ 1124 h 1602"/>
                <a:gd name="T74" fmla="*/ 1848 w 2095"/>
                <a:gd name="T75" fmla="*/ 1209 h 1602"/>
                <a:gd name="T76" fmla="*/ 1775 w 2095"/>
                <a:gd name="T77" fmla="*/ 1272 h 1602"/>
                <a:gd name="T78" fmla="*/ 1742 w 2095"/>
                <a:gd name="T79" fmla="*/ 1499 h 1602"/>
                <a:gd name="T80" fmla="*/ 1702 w 2095"/>
                <a:gd name="T81" fmla="*/ 1558 h 1602"/>
                <a:gd name="T82" fmla="*/ 1628 w 2095"/>
                <a:gd name="T83" fmla="*/ 1594 h 1602"/>
                <a:gd name="T84" fmla="*/ 1533 w 2095"/>
                <a:gd name="T85" fmla="*/ 1600 h 1602"/>
                <a:gd name="T86" fmla="*/ 1450 w 2095"/>
                <a:gd name="T87" fmla="*/ 1572 h 1602"/>
                <a:gd name="T88" fmla="*/ 1397 w 2095"/>
                <a:gd name="T89" fmla="*/ 1521 h 1602"/>
                <a:gd name="T90" fmla="*/ 1386 w 2095"/>
                <a:gd name="T91" fmla="*/ 1306 h 1602"/>
                <a:gd name="T92" fmla="*/ 675 w 2095"/>
                <a:gd name="T93" fmla="*/ 1499 h 1602"/>
                <a:gd name="T94" fmla="*/ 635 w 2095"/>
                <a:gd name="T95" fmla="*/ 1558 h 1602"/>
                <a:gd name="T96" fmla="*/ 561 w 2095"/>
                <a:gd name="T97" fmla="*/ 1594 h 1602"/>
                <a:gd name="T98" fmla="*/ 466 w 2095"/>
                <a:gd name="T99" fmla="*/ 1600 h 1602"/>
                <a:gd name="T100" fmla="*/ 383 w 2095"/>
                <a:gd name="T101" fmla="*/ 1572 h 1602"/>
                <a:gd name="T102" fmla="*/ 330 w 2095"/>
                <a:gd name="T103" fmla="*/ 1521 h 1602"/>
                <a:gd name="T104" fmla="*/ 319 w 2095"/>
                <a:gd name="T105" fmla="*/ 1272 h 1602"/>
                <a:gd name="T106" fmla="*/ 245 w 2095"/>
                <a:gd name="T107" fmla="*/ 1209 h 1602"/>
                <a:gd name="T108" fmla="*/ 208 w 2095"/>
                <a:gd name="T109" fmla="*/ 1123 h 1602"/>
                <a:gd name="T110" fmla="*/ 209 w 2095"/>
                <a:gd name="T111" fmla="*/ 755 h 1602"/>
                <a:gd name="T112" fmla="*/ 248 w 2095"/>
                <a:gd name="T113" fmla="*/ 667 h 1602"/>
                <a:gd name="T114" fmla="*/ 0 w 2095"/>
                <a:gd name="T115" fmla="*/ 604 h 1602"/>
                <a:gd name="T116" fmla="*/ 313 w 2095"/>
                <a:gd name="T117" fmla="*/ 611 h 1602"/>
                <a:gd name="T118" fmla="*/ 334 w 2095"/>
                <a:gd name="T119" fmla="*/ 229 h 1602"/>
                <a:gd name="T120" fmla="*/ 375 w 2095"/>
                <a:gd name="T121" fmla="*/ 122 h 1602"/>
                <a:gd name="T122" fmla="*/ 453 w 2095"/>
                <a:gd name="T123" fmla="*/ 44 h 1602"/>
                <a:gd name="T124" fmla="*/ 560 w 2095"/>
                <a:gd name="T125" fmla="*/ 3 h 1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95" h="1602">
                  <a:moveTo>
                    <a:pt x="1387" y="1154"/>
                  </a:moveTo>
                  <a:lnTo>
                    <a:pt x="1373" y="1156"/>
                  </a:lnTo>
                  <a:lnTo>
                    <a:pt x="1361" y="1164"/>
                  </a:lnTo>
                  <a:lnTo>
                    <a:pt x="1352" y="1173"/>
                  </a:lnTo>
                  <a:lnTo>
                    <a:pt x="1345" y="1185"/>
                  </a:lnTo>
                  <a:lnTo>
                    <a:pt x="1342" y="1199"/>
                  </a:lnTo>
                  <a:lnTo>
                    <a:pt x="1345" y="1213"/>
                  </a:lnTo>
                  <a:lnTo>
                    <a:pt x="1352" y="1226"/>
                  </a:lnTo>
                  <a:lnTo>
                    <a:pt x="1361" y="1235"/>
                  </a:lnTo>
                  <a:lnTo>
                    <a:pt x="1373" y="1242"/>
                  </a:lnTo>
                  <a:lnTo>
                    <a:pt x="1387" y="1244"/>
                  </a:lnTo>
                  <a:lnTo>
                    <a:pt x="1401" y="1242"/>
                  </a:lnTo>
                  <a:lnTo>
                    <a:pt x="1414" y="1235"/>
                  </a:lnTo>
                  <a:lnTo>
                    <a:pt x="1423" y="1226"/>
                  </a:lnTo>
                  <a:lnTo>
                    <a:pt x="1429" y="1213"/>
                  </a:lnTo>
                  <a:lnTo>
                    <a:pt x="1432" y="1199"/>
                  </a:lnTo>
                  <a:lnTo>
                    <a:pt x="1429" y="1185"/>
                  </a:lnTo>
                  <a:lnTo>
                    <a:pt x="1423" y="1173"/>
                  </a:lnTo>
                  <a:lnTo>
                    <a:pt x="1414" y="1164"/>
                  </a:lnTo>
                  <a:lnTo>
                    <a:pt x="1401" y="1156"/>
                  </a:lnTo>
                  <a:lnTo>
                    <a:pt x="1387" y="1154"/>
                  </a:lnTo>
                  <a:close/>
                  <a:moveTo>
                    <a:pt x="751" y="1154"/>
                  </a:moveTo>
                  <a:lnTo>
                    <a:pt x="738" y="1156"/>
                  </a:lnTo>
                  <a:lnTo>
                    <a:pt x="725" y="1164"/>
                  </a:lnTo>
                  <a:lnTo>
                    <a:pt x="716" y="1173"/>
                  </a:lnTo>
                  <a:lnTo>
                    <a:pt x="709" y="1185"/>
                  </a:lnTo>
                  <a:lnTo>
                    <a:pt x="707" y="1199"/>
                  </a:lnTo>
                  <a:lnTo>
                    <a:pt x="709" y="1213"/>
                  </a:lnTo>
                  <a:lnTo>
                    <a:pt x="715" y="1226"/>
                  </a:lnTo>
                  <a:lnTo>
                    <a:pt x="725" y="1235"/>
                  </a:lnTo>
                  <a:lnTo>
                    <a:pt x="738" y="1242"/>
                  </a:lnTo>
                  <a:lnTo>
                    <a:pt x="751" y="1244"/>
                  </a:lnTo>
                  <a:lnTo>
                    <a:pt x="766" y="1242"/>
                  </a:lnTo>
                  <a:lnTo>
                    <a:pt x="778" y="1235"/>
                  </a:lnTo>
                  <a:lnTo>
                    <a:pt x="788" y="1226"/>
                  </a:lnTo>
                  <a:lnTo>
                    <a:pt x="794" y="1213"/>
                  </a:lnTo>
                  <a:lnTo>
                    <a:pt x="797" y="1199"/>
                  </a:lnTo>
                  <a:lnTo>
                    <a:pt x="794" y="1185"/>
                  </a:lnTo>
                  <a:lnTo>
                    <a:pt x="788" y="1173"/>
                  </a:lnTo>
                  <a:lnTo>
                    <a:pt x="778" y="1164"/>
                  </a:lnTo>
                  <a:lnTo>
                    <a:pt x="766" y="1156"/>
                  </a:lnTo>
                  <a:lnTo>
                    <a:pt x="751" y="1154"/>
                  </a:lnTo>
                  <a:close/>
                  <a:moveTo>
                    <a:pt x="788" y="967"/>
                  </a:moveTo>
                  <a:lnTo>
                    <a:pt x="788" y="1038"/>
                  </a:lnTo>
                  <a:lnTo>
                    <a:pt x="1342" y="1038"/>
                  </a:lnTo>
                  <a:lnTo>
                    <a:pt x="1342" y="967"/>
                  </a:lnTo>
                  <a:lnTo>
                    <a:pt x="788" y="967"/>
                  </a:lnTo>
                  <a:close/>
                  <a:moveTo>
                    <a:pt x="1430" y="833"/>
                  </a:moveTo>
                  <a:lnTo>
                    <a:pt x="1430" y="1068"/>
                  </a:lnTo>
                  <a:lnTo>
                    <a:pt x="1754" y="1068"/>
                  </a:lnTo>
                  <a:lnTo>
                    <a:pt x="1754" y="833"/>
                  </a:lnTo>
                  <a:lnTo>
                    <a:pt x="1430" y="833"/>
                  </a:lnTo>
                  <a:close/>
                  <a:moveTo>
                    <a:pt x="385" y="833"/>
                  </a:moveTo>
                  <a:lnTo>
                    <a:pt x="385" y="1068"/>
                  </a:lnTo>
                  <a:lnTo>
                    <a:pt x="709" y="1068"/>
                  </a:lnTo>
                  <a:lnTo>
                    <a:pt x="709" y="833"/>
                  </a:lnTo>
                  <a:lnTo>
                    <a:pt x="385" y="833"/>
                  </a:lnTo>
                  <a:close/>
                  <a:moveTo>
                    <a:pt x="599" y="108"/>
                  </a:moveTo>
                  <a:lnTo>
                    <a:pt x="570" y="110"/>
                  </a:lnTo>
                  <a:lnTo>
                    <a:pt x="543" y="117"/>
                  </a:lnTo>
                  <a:lnTo>
                    <a:pt x="518" y="129"/>
                  </a:lnTo>
                  <a:lnTo>
                    <a:pt x="496" y="145"/>
                  </a:lnTo>
                  <a:lnTo>
                    <a:pt x="476" y="165"/>
                  </a:lnTo>
                  <a:lnTo>
                    <a:pt x="461" y="187"/>
                  </a:lnTo>
                  <a:lnTo>
                    <a:pt x="448" y="212"/>
                  </a:lnTo>
                  <a:lnTo>
                    <a:pt x="441" y="239"/>
                  </a:lnTo>
                  <a:lnTo>
                    <a:pt x="439" y="268"/>
                  </a:lnTo>
                  <a:lnTo>
                    <a:pt x="439" y="574"/>
                  </a:lnTo>
                  <a:lnTo>
                    <a:pt x="445" y="572"/>
                  </a:lnTo>
                  <a:lnTo>
                    <a:pt x="452" y="572"/>
                  </a:lnTo>
                  <a:lnTo>
                    <a:pt x="1642" y="572"/>
                  </a:lnTo>
                  <a:lnTo>
                    <a:pt x="1649" y="572"/>
                  </a:lnTo>
                  <a:lnTo>
                    <a:pt x="1656" y="574"/>
                  </a:lnTo>
                  <a:lnTo>
                    <a:pt x="1656" y="268"/>
                  </a:lnTo>
                  <a:lnTo>
                    <a:pt x="1653" y="239"/>
                  </a:lnTo>
                  <a:lnTo>
                    <a:pt x="1645" y="212"/>
                  </a:lnTo>
                  <a:lnTo>
                    <a:pt x="1634" y="187"/>
                  </a:lnTo>
                  <a:lnTo>
                    <a:pt x="1617" y="165"/>
                  </a:lnTo>
                  <a:lnTo>
                    <a:pt x="1599" y="145"/>
                  </a:lnTo>
                  <a:lnTo>
                    <a:pt x="1576" y="129"/>
                  </a:lnTo>
                  <a:lnTo>
                    <a:pt x="1551" y="117"/>
                  </a:lnTo>
                  <a:lnTo>
                    <a:pt x="1523" y="110"/>
                  </a:lnTo>
                  <a:lnTo>
                    <a:pt x="1494" y="108"/>
                  </a:lnTo>
                  <a:lnTo>
                    <a:pt x="599" y="108"/>
                  </a:lnTo>
                  <a:close/>
                  <a:moveTo>
                    <a:pt x="599" y="0"/>
                  </a:moveTo>
                  <a:lnTo>
                    <a:pt x="1494" y="0"/>
                  </a:lnTo>
                  <a:lnTo>
                    <a:pt x="1535" y="3"/>
                  </a:lnTo>
                  <a:lnTo>
                    <a:pt x="1572" y="11"/>
                  </a:lnTo>
                  <a:lnTo>
                    <a:pt x="1608" y="25"/>
                  </a:lnTo>
                  <a:lnTo>
                    <a:pt x="1640" y="44"/>
                  </a:lnTo>
                  <a:lnTo>
                    <a:pt x="1670" y="65"/>
                  </a:lnTo>
                  <a:lnTo>
                    <a:pt x="1697" y="92"/>
                  </a:lnTo>
                  <a:lnTo>
                    <a:pt x="1720" y="122"/>
                  </a:lnTo>
                  <a:lnTo>
                    <a:pt x="1738" y="155"/>
                  </a:lnTo>
                  <a:lnTo>
                    <a:pt x="1752" y="191"/>
                  </a:lnTo>
                  <a:lnTo>
                    <a:pt x="1760" y="229"/>
                  </a:lnTo>
                  <a:lnTo>
                    <a:pt x="1763" y="268"/>
                  </a:lnTo>
                  <a:lnTo>
                    <a:pt x="1763" y="600"/>
                  </a:lnTo>
                  <a:lnTo>
                    <a:pt x="1782" y="611"/>
                  </a:lnTo>
                  <a:lnTo>
                    <a:pt x="1799" y="451"/>
                  </a:lnTo>
                  <a:lnTo>
                    <a:pt x="2095" y="451"/>
                  </a:lnTo>
                  <a:lnTo>
                    <a:pt x="2095" y="604"/>
                  </a:lnTo>
                  <a:lnTo>
                    <a:pt x="1798" y="621"/>
                  </a:lnTo>
                  <a:lnTo>
                    <a:pt x="1823" y="642"/>
                  </a:lnTo>
                  <a:lnTo>
                    <a:pt x="1845" y="667"/>
                  </a:lnTo>
                  <a:lnTo>
                    <a:pt x="1864" y="694"/>
                  </a:lnTo>
                  <a:lnTo>
                    <a:pt x="1877" y="724"/>
                  </a:lnTo>
                  <a:lnTo>
                    <a:pt x="1885" y="755"/>
                  </a:lnTo>
                  <a:lnTo>
                    <a:pt x="1889" y="788"/>
                  </a:lnTo>
                  <a:lnTo>
                    <a:pt x="1889" y="1092"/>
                  </a:lnTo>
                  <a:lnTo>
                    <a:pt x="1885" y="1124"/>
                  </a:lnTo>
                  <a:lnTo>
                    <a:pt x="1878" y="1154"/>
                  </a:lnTo>
                  <a:lnTo>
                    <a:pt x="1865" y="1183"/>
                  </a:lnTo>
                  <a:lnTo>
                    <a:pt x="1848" y="1209"/>
                  </a:lnTo>
                  <a:lnTo>
                    <a:pt x="1828" y="1233"/>
                  </a:lnTo>
                  <a:lnTo>
                    <a:pt x="1803" y="1255"/>
                  </a:lnTo>
                  <a:lnTo>
                    <a:pt x="1775" y="1272"/>
                  </a:lnTo>
                  <a:lnTo>
                    <a:pt x="1745" y="1287"/>
                  </a:lnTo>
                  <a:lnTo>
                    <a:pt x="1745" y="1477"/>
                  </a:lnTo>
                  <a:lnTo>
                    <a:pt x="1742" y="1499"/>
                  </a:lnTo>
                  <a:lnTo>
                    <a:pt x="1733" y="1521"/>
                  </a:lnTo>
                  <a:lnTo>
                    <a:pt x="1720" y="1540"/>
                  </a:lnTo>
                  <a:lnTo>
                    <a:pt x="1702" y="1558"/>
                  </a:lnTo>
                  <a:lnTo>
                    <a:pt x="1681" y="1572"/>
                  </a:lnTo>
                  <a:lnTo>
                    <a:pt x="1656" y="1585"/>
                  </a:lnTo>
                  <a:lnTo>
                    <a:pt x="1628" y="1594"/>
                  </a:lnTo>
                  <a:lnTo>
                    <a:pt x="1598" y="1600"/>
                  </a:lnTo>
                  <a:lnTo>
                    <a:pt x="1566" y="1602"/>
                  </a:lnTo>
                  <a:lnTo>
                    <a:pt x="1533" y="1600"/>
                  </a:lnTo>
                  <a:lnTo>
                    <a:pt x="1503" y="1594"/>
                  </a:lnTo>
                  <a:lnTo>
                    <a:pt x="1475" y="1585"/>
                  </a:lnTo>
                  <a:lnTo>
                    <a:pt x="1450" y="1572"/>
                  </a:lnTo>
                  <a:lnTo>
                    <a:pt x="1428" y="1558"/>
                  </a:lnTo>
                  <a:lnTo>
                    <a:pt x="1410" y="1540"/>
                  </a:lnTo>
                  <a:lnTo>
                    <a:pt x="1397" y="1521"/>
                  </a:lnTo>
                  <a:lnTo>
                    <a:pt x="1389" y="1499"/>
                  </a:lnTo>
                  <a:lnTo>
                    <a:pt x="1386" y="1477"/>
                  </a:lnTo>
                  <a:lnTo>
                    <a:pt x="1386" y="1306"/>
                  </a:lnTo>
                  <a:lnTo>
                    <a:pt x="678" y="1306"/>
                  </a:lnTo>
                  <a:lnTo>
                    <a:pt x="678" y="1477"/>
                  </a:lnTo>
                  <a:lnTo>
                    <a:pt x="675" y="1499"/>
                  </a:lnTo>
                  <a:lnTo>
                    <a:pt x="666" y="1521"/>
                  </a:lnTo>
                  <a:lnTo>
                    <a:pt x="653" y="1540"/>
                  </a:lnTo>
                  <a:lnTo>
                    <a:pt x="635" y="1558"/>
                  </a:lnTo>
                  <a:lnTo>
                    <a:pt x="614" y="1572"/>
                  </a:lnTo>
                  <a:lnTo>
                    <a:pt x="589" y="1585"/>
                  </a:lnTo>
                  <a:lnTo>
                    <a:pt x="561" y="1594"/>
                  </a:lnTo>
                  <a:lnTo>
                    <a:pt x="530" y="1600"/>
                  </a:lnTo>
                  <a:lnTo>
                    <a:pt x="498" y="1602"/>
                  </a:lnTo>
                  <a:lnTo>
                    <a:pt x="466" y="1600"/>
                  </a:lnTo>
                  <a:lnTo>
                    <a:pt x="436" y="1594"/>
                  </a:lnTo>
                  <a:lnTo>
                    <a:pt x="408" y="1585"/>
                  </a:lnTo>
                  <a:lnTo>
                    <a:pt x="383" y="1572"/>
                  </a:lnTo>
                  <a:lnTo>
                    <a:pt x="361" y="1558"/>
                  </a:lnTo>
                  <a:lnTo>
                    <a:pt x="344" y="1540"/>
                  </a:lnTo>
                  <a:lnTo>
                    <a:pt x="330" y="1521"/>
                  </a:lnTo>
                  <a:lnTo>
                    <a:pt x="322" y="1499"/>
                  </a:lnTo>
                  <a:lnTo>
                    <a:pt x="319" y="1477"/>
                  </a:lnTo>
                  <a:lnTo>
                    <a:pt x="319" y="1272"/>
                  </a:lnTo>
                  <a:lnTo>
                    <a:pt x="291" y="1255"/>
                  </a:lnTo>
                  <a:lnTo>
                    <a:pt x="267" y="1233"/>
                  </a:lnTo>
                  <a:lnTo>
                    <a:pt x="245" y="1209"/>
                  </a:lnTo>
                  <a:lnTo>
                    <a:pt x="229" y="1182"/>
                  </a:lnTo>
                  <a:lnTo>
                    <a:pt x="216" y="1154"/>
                  </a:lnTo>
                  <a:lnTo>
                    <a:pt x="208" y="1123"/>
                  </a:lnTo>
                  <a:lnTo>
                    <a:pt x="206" y="1092"/>
                  </a:lnTo>
                  <a:lnTo>
                    <a:pt x="206" y="788"/>
                  </a:lnTo>
                  <a:lnTo>
                    <a:pt x="209" y="755"/>
                  </a:lnTo>
                  <a:lnTo>
                    <a:pt x="217" y="724"/>
                  </a:lnTo>
                  <a:lnTo>
                    <a:pt x="231" y="694"/>
                  </a:lnTo>
                  <a:lnTo>
                    <a:pt x="248" y="667"/>
                  </a:lnTo>
                  <a:lnTo>
                    <a:pt x="271" y="642"/>
                  </a:lnTo>
                  <a:lnTo>
                    <a:pt x="297" y="621"/>
                  </a:lnTo>
                  <a:lnTo>
                    <a:pt x="0" y="604"/>
                  </a:lnTo>
                  <a:lnTo>
                    <a:pt x="0" y="451"/>
                  </a:lnTo>
                  <a:lnTo>
                    <a:pt x="295" y="451"/>
                  </a:lnTo>
                  <a:lnTo>
                    <a:pt x="313" y="611"/>
                  </a:lnTo>
                  <a:lnTo>
                    <a:pt x="331" y="600"/>
                  </a:lnTo>
                  <a:lnTo>
                    <a:pt x="331" y="268"/>
                  </a:lnTo>
                  <a:lnTo>
                    <a:pt x="334" y="229"/>
                  </a:lnTo>
                  <a:lnTo>
                    <a:pt x="343" y="191"/>
                  </a:lnTo>
                  <a:lnTo>
                    <a:pt x="356" y="155"/>
                  </a:lnTo>
                  <a:lnTo>
                    <a:pt x="375" y="122"/>
                  </a:lnTo>
                  <a:lnTo>
                    <a:pt x="397" y="92"/>
                  </a:lnTo>
                  <a:lnTo>
                    <a:pt x="423" y="65"/>
                  </a:lnTo>
                  <a:lnTo>
                    <a:pt x="453" y="44"/>
                  </a:lnTo>
                  <a:lnTo>
                    <a:pt x="486" y="25"/>
                  </a:lnTo>
                  <a:lnTo>
                    <a:pt x="523" y="11"/>
                  </a:lnTo>
                  <a:lnTo>
                    <a:pt x="560" y="3"/>
                  </a:lnTo>
                  <a:lnTo>
                    <a:pt x="5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976" y="-201"/>
              <a:ext cx="73" cy="73"/>
            </a:xfrm>
            <a:custGeom>
              <a:avLst/>
              <a:gdLst>
                <a:gd name="T0" fmla="*/ 182 w 363"/>
                <a:gd name="T1" fmla="*/ 0 h 364"/>
                <a:gd name="T2" fmla="*/ 214 w 363"/>
                <a:gd name="T3" fmla="*/ 3 h 364"/>
                <a:gd name="T4" fmla="*/ 245 w 363"/>
                <a:gd name="T5" fmla="*/ 11 h 364"/>
                <a:gd name="T6" fmla="*/ 273 w 363"/>
                <a:gd name="T7" fmla="*/ 25 h 364"/>
                <a:gd name="T8" fmla="*/ 299 w 363"/>
                <a:gd name="T9" fmla="*/ 43 h 364"/>
                <a:gd name="T10" fmla="*/ 320 w 363"/>
                <a:gd name="T11" fmla="*/ 65 h 364"/>
                <a:gd name="T12" fmla="*/ 338 w 363"/>
                <a:gd name="T13" fmla="*/ 90 h 364"/>
                <a:gd name="T14" fmla="*/ 352 w 363"/>
                <a:gd name="T15" fmla="*/ 119 h 364"/>
                <a:gd name="T16" fmla="*/ 361 w 363"/>
                <a:gd name="T17" fmla="*/ 150 h 364"/>
                <a:gd name="T18" fmla="*/ 363 w 363"/>
                <a:gd name="T19" fmla="*/ 182 h 364"/>
                <a:gd name="T20" fmla="*/ 361 w 363"/>
                <a:gd name="T21" fmla="*/ 215 h 364"/>
                <a:gd name="T22" fmla="*/ 352 w 363"/>
                <a:gd name="T23" fmla="*/ 246 h 364"/>
                <a:gd name="T24" fmla="*/ 338 w 363"/>
                <a:gd name="T25" fmla="*/ 274 h 364"/>
                <a:gd name="T26" fmla="*/ 320 w 363"/>
                <a:gd name="T27" fmla="*/ 300 h 364"/>
                <a:gd name="T28" fmla="*/ 299 w 363"/>
                <a:gd name="T29" fmla="*/ 322 h 364"/>
                <a:gd name="T30" fmla="*/ 273 w 363"/>
                <a:gd name="T31" fmla="*/ 339 h 364"/>
                <a:gd name="T32" fmla="*/ 245 w 363"/>
                <a:gd name="T33" fmla="*/ 353 h 364"/>
                <a:gd name="T34" fmla="*/ 214 w 363"/>
                <a:gd name="T35" fmla="*/ 361 h 364"/>
                <a:gd name="T36" fmla="*/ 182 w 363"/>
                <a:gd name="T37" fmla="*/ 364 h 364"/>
                <a:gd name="T38" fmla="*/ 149 w 363"/>
                <a:gd name="T39" fmla="*/ 361 h 364"/>
                <a:gd name="T40" fmla="*/ 118 w 363"/>
                <a:gd name="T41" fmla="*/ 353 h 364"/>
                <a:gd name="T42" fmla="*/ 90 w 363"/>
                <a:gd name="T43" fmla="*/ 339 h 364"/>
                <a:gd name="T44" fmla="*/ 64 w 363"/>
                <a:gd name="T45" fmla="*/ 322 h 364"/>
                <a:gd name="T46" fmla="*/ 42 w 363"/>
                <a:gd name="T47" fmla="*/ 300 h 364"/>
                <a:gd name="T48" fmla="*/ 25 w 363"/>
                <a:gd name="T49" fmla="*/ 274 h 364"/>
                <a:gd name="T50" fmla="*/ 11 w 363"/>
                <a:gd name="T51" fmla="*/ 246 h 364"/>
                <a:gd name="T52" fmla="*/ 3 w 363"/>
                <a:gd name="T53" fmla="*/ 215 h 364"/>
                <a:gd name="T54" fmla="*/ 0 w 363"/>
                <a:gd name="T55" fmla="*/ 182 h 364"/>
                <a:gd name="T56" fmla="*/ 3 w 363"/>
                <a:gd name="T57" fmla="*/ 150 h 364"/>
                <a:gd name="T58" fmla="*/ 11 w 363"/>
                <a:gd name="T59" fmla="*/ 119 h 364"/>
                <a:gd name="T60" fmla="*/ 25 w 363"/>
                <a:gd name="T61" fmla="*/ 90 h 364"/>
                <a:gd name="T62" fmla="*/ 42 w 363"/>
                <a:gd name="T63" fmla="*/ 65 h 364"/>
                <a:gd name="T64" fmla="*/ 64 w 363"/>
                <a:gd name="T65" fmla="*/ 43 h 364"/>
                <a:gd name="T66" fmla="*/ 90 w 363"/>
                <a:gd name="T67" fmla="*/ 25 h 364"/>
                <a:gd name="T68" fmla="*/ 118 w 363"/>
                <a:gd name="T69" fmla="*/ 11 h 364"/>
                <a:gd name="T70" fmla="*/ 149 w 363"/>
                <a:gd name="T71" fmla="*/ 3 h 364"/>
                <a:gd name="T72" fmla="*/ 182 w 363"/>
                <a:gd name="T73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3" h="364">
                  <a:moveTo>
                    <a:pt x="182" y="0"/>
                  </a:moveTo>
                  <a:lnTo>
                    <a:pt x="214" y="3"/>
                  </a:lnTo>
                  <a:lnTo>
                    <a:pt x="245" y="11"/>
                  </a:lnTo>
                  <a:lnTo>
                    <a:pt x="273" y="25"/>
                  </a:lnTo>
                  <a:lnTo>
                    <a:pt x="299" y="43"/>
                  </a:lnTo>
                  <a:lnTo>
                    <a:pt x="320" y="65"/>
                  </a:lnTo>
                  <a:lnTo>
                    <a:pt x="338" y="90"/>
                  </a:lnTo>
                  <a:lnTo>
                    <a:pt x="352" y="119"/>
                  </a:lnTo>
                  <a:lnTo>
                    <a:pt x="361" y="150"/>
                  </a:lnTo>
                  <a:lnTo>
                    <a:pt x="363" y="182"/>
                  </a:lnTo>
                  <a:lnTo>
                    <a:pt x="361" y="215"/>
                  </a:lnTo>
                  <a:lnTo>
                    <a:pt x="352" y="246"/>
                  </a:lnTo>
                  <a:lnTo>
                    <a:pt x="338" y="274"/>
                  </a:lnTo>
                  <a:lnTo>
                    <a:pt x="320" y="300"/>
                  </a:lnTo>
                  <a:lnTo>
                    <a:pt x="299" y="322"/>
                  </a:lnTo>
                  <a:lnTo>
                    <a:pt x="273" y="339"/>
                  </a:lnTo>
                  <a:lnTo>
                    <a:pt x="245" y="353"/>
                  </a:lnTo>
                  <a:lnTo>
                    <a:pt x="214" y="361"/>
                  </a:lnTo>
                  <a:lnTo>
                    <a:pt x="182" y="364"/>
                  </a:lnTo>
                  <a:lnTo>
                    <a:pt x="149" y="361"/>
                  </a:lnTo>
                  <a:lnTo>
                    <a:pt x="118" y="353"/>
                  </a:lnTo>
                  <a:lnTo>
                    <a:pt x="90" y="339"/>
                  </a:lnTo>
                  <a:lnTo>
                    <a:pt x="64" y="322"/>
                  </a:lnTo>
                  <a:lnTo>
                    <a:pt x="42" y="300"/>
                  </a:lnTo>
                  <a:lnTo>
                    <a:pt x="25" y="274"/>
                  </a:lnTo>
                  <a:lnTo>
                    <a:pt x="11" y="246"/>
                  </a:lnTo>
                  <a:lnTo>
                    <a:pt x="3" y="215"/>
                  </a:lnTo>
                  <a:lnTo>
                    <a:pt x="0" y="182"/>
                  </a:lnTo>
                  <a:lnTo>
                    <a:pt x="3" y="150"/>
                  </a:lnTo>
                  <a:lnTo>
                    <a:pt x="11" y="119"/>
                  </a:lnTo>
                  <a:lnTo>
                    <a:pt x="25" y="90"/>
                  </a:lnTo>
                  <a:lnTo>
                    <a:pt x="42" y="65"/>
                  </a:lnTo>
                  <a:lnTo>
                    <a:pt x="64" y="43"/>
                  </a:lnTo>
                  <a:lnTo>
                    <a:pt x="90" y="25"/>
                  </a:lnTo>
                  <a:lnTo>
                    <a:pt x="118" y="11"/>
                  </a:lnTo>
                  <a:lnTo>
                    <a:pt x="149" y="3"/>
                  </a:lnTo>
                  <a:lnTo>
                    <a:pt x="18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0"/>
            <p:cNvSpPr>
              <a:spLocks noEditPoints="1"/>
            </p:cNvSpPr>
            <p:nvPr/>
          </p:nvSpPr>
          <p:spPr bwMode="auto">
            <a:xfrm>
              <a:off x="879" y="-262"/>
              <a:ext cx="274" cy="473"/>
            </a:xfrm>
            <a:custGeom>
              <a:avLst/>
              <a:gdLst>
                <a:gd name="T0" fmla="*/ 534 w 1371"/>
                <a:gd name="T1" fmla="*/ 1969 h 2368"/>
                <a:gd name="T2" fmla="*/ 534 w 1371"/>
                <a:gd name="T3" fmla="*/ 2028 h 2368"/>
                <a:gd name="T4" fmla="*/ 549 w 1371"/>
                <a:gd name="T5" fmla="*/ 2073 h 2368"/>
                <a:gd name="T6" fmla="*/ 1158 w 1371"/>
                <a:gd name="T7" fmla="*/ 2064 h 2368"/>
                <a:gd name="T8" fmla="*/ 1167 w 1371"/>
                <a:gd name="T9" fmla="*/ 2003 h 2368"/>
                <a:gd name="T10" fmla="*/ 1167 w 1371"/>
                <a:gd name="T11" fmla="*/ 1953 h 2368"/>
                <a:gd name="T12" fmla="*/ 1050 w 1371"/>
                <a:gd name="T13" fmla="*/ 1885 h 2368"/>
                <a:gd name="T14" fmla="*/ 832 w 1371"/>
                <a:gd name="T15" fmla="*/ 1883 h 2368"/>
                <a:gd name="T16" fmla="*/ 839 w 1371"/>
                <a:gd name="T17" fmla="*/ 1892 h 2368"/>
                <a:gd name="T18" fmla="*/ 846 w 1371"/>
                <a:gd name="T19" fmla="*/ 1896 h 2368"/>
                <a:gd name="T20" fmla="*/ 869 w 1371"/>
                <a:gd name="T21" fmla="*/ 1895 h 2368"/>
                <a:gd name="T22" fmla="*/ 830 w 1371"/>
                <a:gd name="T23" fmla="*/ 1880 h 2368"/>
                <a:gd name="T24" fmla="*/ 764 w 1371"/>
                <a:gd name="T25" fmla="*/ 1885 h 2368"/>
                <a:gd name="T26" fmla="*/ 780 w 1371"/>
                <a:gd name="T27" fmla="*/ 1885 h 2368"/>
                <a:gd name="T28" fmla="*/ 551 w 1371"/>
                <a:gd name="T29" fmla="*/ 1876 h 2368"/>
                <a:gd name="T30" fmla="*/ 1195 w 1371"/>
                <a:gd name="T31" fmla="*/ 1929 h 2368"/>
                <a:gd name="T32" fmla="*/ 1144 w 1371"/>
                <a:gd name="T33" fmla="*/ 1913 h 2368"/>
                <a:gd name="T34" fmla="*/ 939 w 1371"/>
                <a:gd name="T35" fmla="*/ 1890 h 2368"/>
                <a:gd name="T36" fmla="*/ 910 w 1371"/>
                <a:gd name="T37" fmla="*/ 1900 h 2368"/>
                <a:gd name="T38" fmla="*/ 859 w 1371"/>
                <a:gd name="T39" fmla="*/ 1916 h 2368"/>
                <a:gd name="T40" fmla="*/ 833 w 1371"/>
                <a:gd name="T41" fmla="*/ 1914 h 2368"/>
                <a:gd name="T42" fmla="*/ 823 w 1371"/>
                <a:gd name="T43" fmla="*/ 1905 h 2368"/>
                <a:gd name="T44" fmla="*/ 815 w 1371"/>
                <a:gd name="T45" fmla="*/ 1890 h 2368"/>
                <a:gd name="T46" fmla="*/ 809 w 1371"/>
                <a:gd name="T47" fmla="*/ 1889 h 2368"/>
                <a:gd name="T48" fmla="*/ 791 w 1371"/>
                <a:gd name="T49" fmla="*/ 1901 h 2368"/>
                <a:gd name="T50" fmla="*/ 754 w 1371"/>
                <a:gd name="T51" fmla="*/ 1902 h 2368"/>
                <a:gd name="T52" fmla="*/ 732 w 1371"/>
                <a:gd name="T53" fmla="*/ 1886 h 2368"/>
                <a:gd name="T54" fmla="*/ 680 w 1371"/>
                <a:gd name="T55" fmla="*/ 1894 h 2368"/>
                <a:gd name="T56" fmla="*/ 607 w 1371"/>
                <a:gd name="T57" fmla="*/ 1928 h 2368"/>
                <a:gd name="T58" fmla="*/ 561 w 1371"/>
                <a:gd name="T59" fmla="*/ 1917 h 2368"/>
                <a:gd name="T60" fmla="*/ 543 w 1371"/>
                <a:gd name="T61" fmla="*/ 1880 h 2368"/>
                <a:gd name="T62" fmla="*/ 573 w 1371"/>
                <a:gd name="T63" fmla="*/ 1901 h 2368"/>
                <a:gd name="T64" fmla="*/ 634 w 1371"/>
                <a:gd name="T65" fmla="*/ 1897 h 2368"/>
                <a:gd name="T66" fmla="*/ 553 w 1371"/>
                <a:gd name="T67" fmla="*/ 1880 h 2368"/>
                <a:gd name="T68" fmla="*/ 526 w 1371"/>
                <a:gd name="T69" fmla="*/ 1818 h 2368"/>
                <a:gd name="T70" fmla="*/ 526 w 1371"/>
                <a:gd name="T71" fmla="*/ 1818 h 2368"/>
                <a:gd name="T72" fmla="*/ 715 w 1371"/>
                <a:gd name="T73" fmla="*/ 1612 h 2368"/>
                <a:gd name="T74" fmla="*/ 595 w 1371"/>
                <a:gd name="T75" fmla="*/ 1702 h 2368"/>
                <a:gd name="T76" fmla="*/ 1162 w 1371"/>
                <a:gd name="T77" fmla="*/ 1797 h 2368"/>
                <a:gd name="T78" fmla="*/ 1084 w 1371"/>
                <a:gd name="T79" fmla="*/ 1677 h 2368"/>
                <a:gd name="T80" fmla="*/ 966 w 1371"/>
                <a:gd name="T81" fmla="*/ 1604 h 2368"/>
                <a:gd name="T82" fmla="*/ 875 w 1371"/>
                <a:gd name="T83" fmla="*/ 1589 h 2368"/>
                <a:gd name="T84" fmla="*/ 830 w 1371"/>
                <a:gd name="T85" fmla="*/ 1589 h 2368"/>
                <a:gd name="T86" fmla="*/ 319 w 1371"/>
                <a:gd name="T87" fmla="*/ 2368 h 2368"/>
                <a:gd name="T88" fmla="*/ 571 w 1371"/>
                <a:gd name="T89" fmla="*/ 1230 h 2368"/>
                <a:gd name="T90" fmla="*/ 105 w 1371"/>
                <a:gd name="T91" fmla="*/ 1208 h 2368"/>
                <a:gd name="T92" fmla="*/ 28 w 1371"/>
                <a:gd name="T93" fmla="*/ 1184 h 2368"/>
                <a:gd name="T94" fmla="*/ 1 w 1371"/>
                <a:gd name="T95" fmla="*/ 1110 h 2368"/>
                <a:gd name="T96" fmla="*/ 54 w 1371"/>
                <a:gd name="T97" fmla="*/ 1033 h 2368"/>
                <a:gd name="T98" fmla="*/ 685 w 1371"/>
                <a:gd name="T99" fmla="*/ 777 h 2368"/>
                <a:gd name="T100" fmla="*/ 728 w 1371"/>
                <a:gd name="T101" fmla="*/ 769 h 2368"/>
                <a:gd name="T102" fmla="*/ 792 w 1371"/>
                <a:gd name="T103" fmla="*/ 779 h 2368"/>
                <a:gd name="T104" fmla="*/ 877 w 1371"/>
                <a:gd name="T105" fmla="*/ 850 h 2368"/>
                <a:gd name="T106" fmla="*/ 899 w 1371"/>
                <a:gd name="T107" fmla="*/ 1230 h 2368"/>
                <a:gd name="T108" fmla="*/ 390 w 1371"/>
                <a:gd name="T109" fmla="*/ 467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371" h="2368">
                  <a:moveTo>
                    <a:pt x="536" y="1949"/>
                  </a:moveTo>
                  <a:lnTo>
                    <a:pt x="535" y="1951"/>
                  </a:lnTo>
                  <a:lnTo>
                    <a:pt x="535" y="1959"/>
                  </a:lnTo>
                  <a:lnTo>
                    <a:pt x="534" y="1969"/>
                  </a:lnTo>
                  <a:lnTo>
                    <a:pt x="534" y="1982"/>
                  </a:lnTo>
                  <a:lnTo>
                    <a:pt x="533" y="1997"/>
                  </a:lnTo>
                  <a:lnTo>
                    <a:pt x="534" y="2013"/>
                  </a:lnTo>
                  <a:lnTo>
                    <a:pt x="534" y="2028"/>
                  </a:lnTo>
                  <a:lnTo>
                    <a:pt x="536" y="2043"/>
                  </a:lnTo>
                  <a:lnTo>
                    <a:pt x="539" y="2055"/>
                  </a:lnTo>
                  <a:lnTo>
                    <a:pt x="543" y="2065"/>
                  </a:lnTo>
                  <a:lnTo>
                    <a:pt x="549" y="2073"/>
                  </a:lnTo>
                  <a:lnTo>
                    <a:pt x="556" y="2075"/>
                  </a:lnTo>
                  <a:lnTo>
                    <a:pt x="1147" y="2075"/>
                  </a:lnTo>
                  <a:lnTo>
                    <a:pt x="1153" y="2072"/>
                  </a:lnTo>
                  <a:lnTo>
                    <a:pt x="1158" y="2064"/>
                  </a:lnTo>
                  <a:lnTo>
                    <a:pt x="1161" y="2052"/>
                  </a:lnTo>
                  <a:lnTo>
                    <a:pt x="1165" y="2037"/>
                  </a:lnTo>
                  <a:lnTo>
                    <a:pt x="1166" y="2021"/>
                  </a:lnTo>
                  <a:lnTo>
                    <a:pt x="1167" y="2003"/>
                  </a:lnTo>
                  <a:lnTo>
                    <a:pt x="1167" y="1987"/>
                  </a:lnTo>
                  <a:lnTo>
                    <a:pt x="1167" y="1972"/>
                  </a:lnTo>
                  <a:lnTo>
                    <a:pt x="1167" y="1961"/>
                  </a:lnTo>
                  <a:lnTo>
                    <a:pt x="1167" y="1953"/>
                  </a:lnTo>
                  <a:lnTo>
                    <a:pt x="1167" y="1949"/>
                  </a:lnTo>
                  <a:lnTo>
                    <a:pt x="536" y="1949"/>
                  </a:lnTo>
                  <a:close/>
                  <a:moveTo>
                    <a:pt x="1036" y="1880"/>
                  </a:moveTo>
                  <a:lnTo>
                    <a:pt x="1050" y="1885"/>
                  </a:lnTo>
                  <a:lnTo>
                    <a:pt x="1058" y="1880"/>
                  </a:lnTo>
                  <a:lnTo>
                    <a:pt x="1036" y="1880"/>
                  </a:lnTo>
                  <a:close/>
                  <a:moveTo>
                    <a:pt x="830" y="1880"/>
                  </a:moveTo>
                  <a:lnTo>
                    <a:pt x="832" y="1883"/>
                  </a:lnTo>
                  <a:lnTo>
                    <a:pt x="834" y="1886"/>
                  </a:lnTo>
                  <a:lnTo>
                    <a:pt x="836" y="1889"/>
                  </a:lnTo>
                  <a:lnTo>
                    <a:pt x="838" y="1891"/>
                  </a:lnTo>
                  <a:lnTo>
                    <a:pt x="839" y="1892"/>
                  </a:lnTo>
                  <a:lnTo>
                    <a:pt x="839" y="1894"/>
                  </a:lnTo>
                  <a:lnTo>
                    <a:pt x="840" y="1895"/>
                  </a:lnTo>
                  <a:lnTo>
                    <a:pt x="843" y="1895"/>
                  </a:lnTo>
                  <a:lnTo>
                    <a:pt x="846" y="1896"/>
                  </a:lnTo>
                  <a:lnTo>
                    <a:pt x="848" y="1898"/>
                  </a:lnTo>
                  <a:lnTo>
                    <a:pt x="850" y="1899"/>
                  </a:lnTo>
                  <a:lnTo>
                    <a:pt x="857" y="1898"/>
                  </a:lnTo>
                  <a:lnTo>
                    <a:pt x="869" y="1895"/>
                  </a:lnTo>
                  <a:lnTo>
                    <a:pt x="886" y="1889"/>
                  </a:lnTo>
                  <a:lnTo>
                    <a:pt x="898" y="1885"/>
                  </a:lnTo>
                  <a:lnTo>
                    <a:pt x="906" y="1880"/>
                  </a:lnTo>
                  <a:lnTo>
                    <a:pt x="830" y="1880"/>
                  </a:lnTo>
                  <a:close/>
                  <a:moveTo>
                    <a:pt x="758" y="1880"/>
                  </a:moveTo>
                  <a:lnTo>
                    <a:pt x="760" y="1882"/>
                  </a:lnTo>
                  <a:lnTo>
                    <a:pt x="762" y="1884"/>
                  </a:lnTo>
                  <a:lnTo>
                    <a:pt x="764" y="1885"/>
                  </a:lnTo>
                  <a:lnTo>
                    <a:pt x="767" y="1886"/>
                  </a:lnTo>
                  <a:lnTo>
                    <a:pt x="771" y="1886"/>
                  </a:lnTo>
                  <a:lnTo>
                    <a:pt x="775" y="1886"/>
                  </a:lnTo>
                  <a:lnTo>
                    <a:pt x="780" y="1885"/>
                  </a:lnTo>
                  <a:lnTo>
                    <a:pt x="784" y="1883"/>
                  </a:lnTo>
                  <a:lnTo>
                    <a:pt x="788" y="1880"/>
                  </a:lnTo>
                  <a:lnTo>
                    <a:pt x="758" y="1880"/>
                  </a:lnTo>
                  <a:close/>
                  <a:moveTo>
                    <a:pt x="551" y="1876"/>
                  </a:moveTo>
                  <a:lnTo>
                    <a:pt x="543" y="1880"/>
                  </a:lnTo>
                  <a:lnTo>
                    <a:pt x="506" y="1880"/>
                  </a:lnTo>
                  <a:lnTo>
                    <a:pt x="506" y="1929"/>
                  </a:lnTo>
                  <a:lnTo>
                    <a:pt x="1195" y="1929"/>
                  </a:lnTo>
                  <a:lnTo>
                    <a:pt x="1195" y="1880"/>
                  </a:lnTo>
                  <a:lnTo>
                    <a:pt x="1125" y="1880"/>
                  </a:lnTo>
                  <a:lnTo>
                    <a:pt x="1153" y="1896"/>
                  </a:lnTo>
                  <a:lnTo>
                    <a:pt x="1144" y="1913"/>
                  </a:lnTo>
                  <a:lnTo>
                    <a:pt x="1090" y="1884"/>
                  </a:lnTo>
                  <a:lnTo>
                    <a:pt x="1052" y="1907"/>
                  </a:lnTo>
                  <a:lnTo>
                    <a:pt x="1004" y="1890"/>
                  </a:lnTo>
                  <a:lnTo>
                    <a:pt x="939" y="1890"/>
                  </a:lnTo>
                  <a:lnTo>
                    <a:pt x="930" y="1890"/>
                  </a:lnTo>
                  <a:lnTo>
                    <a:pt x="922" y="1892"/>
                  </a:lnTo>
                  <a:lnTo>
                    <a:pt x="916" y="1897"/>
                  </a:lnTo>
                  <a:lnTo>
                    <a:pt x="910" y="1900"/>
                  </a:lnTo>
                  <a:lnTo>
                    <a:pt x="901" y="1905"/>
                  </a:lnTo>
                  <a:lnTo>
                    <a:pt x="889" y="1909"/>
                  </a:lnTo>
                  <a:lnTo>
                    <a:pt x="873" y="1913"/>
                  </a:lnTo>
                  <a:lnTo>
                    <a:pt x="859" y="1916"/>
                  </a:lnTo>
                  <a:lnTo>
                    <a:pt x="849" y="1918"/>
                  </a:lnTo>
                  <a:lnTo>
                    <a:pt x="842" y="1918"/>
                  </a:lnTo>
                  <a:lnTo>
                    <a:pt x="838" y="1917"/>
                  </a:lnTo>
                  <a:lnTo>
                    <a:pt x="833" y="1914"/>
                  </a:lnTo>
                  <a:lnTo>
                    <a:pt x="832" y="1913"/>
                  </a:lnTo>
                  <a:lnTo>
                    <a:pt x="828" y="1911"/>
                  </a:lnTo>
                  <a:lnTo>
                    <a:pt x="825" y="1908"/>
                  </a:lnTo>
                  <a:lnTo>
                    <a:pt x="823" y="1905"/>
                  </a:lnTo>
                  <a:lnTo>
                    <a:pt x="821" y="1902"/>
                  </a:lnTo>
                  <a:lnTo>
                    <a:pt x="819" y="1899"/>
                  </a:lnTo>
                  <a:lnTo>
                    <a:pt x="817" y="1895"/>
                  </a:lnTo>
                  <a:lnTo>
                    <a:pt x="815" y="1890"/>
                  </a:lnTo>
                  <a:lnTo>
                    <a:pt x="811" y="1886"/>
                  </a:lnTo>
                  <a:lnTo>
                    <a:pt x="811" y="1887"/>
                  </a:lnTo>
                  <a:lnTo>
                    <a:pt x="810" y="1888"/>
                  </a:lnTo>
                  <a:lnTo>
                    <a:pt x="809" y="1889"/>
                  </a:lnTo>
                  <a:lnTo>
                    <a:pt x="806" y="1890"/>
                  </a:lnTo>
                  <a:lnTo>
                    <a:pt x="805" y="1891"/>
                  </a:lnTo>
                  <a:lnTo>
                    <a:pt x="798" y="1897"/>
                  </a:lnTo>
                  <a:lnTo>
                    <a:pt x="791" y="1901"/>
                  </a:lnTo>
                  <a:lnTo>
                    <a:pt x="782" y="1905"/>
                  </a:lnTo>
                  <a:lnTo>
                    <a:pt x="771" y="1906"/>
                  </a:lnTo>
                  <a:lnTo>
                    <a:pt x="761" y="1904"/>
                  </a:lnTo>
                  <a:lnTo>
                    <a:pt x="754" y="1902"/>
                  </a:lnTo>
                  <a:lnTo>
                    <a:pt x="749" y="1899"/>
                  </a:lnTo>
                  <a:lnTo>
                    <a:pt x="744" y="1895"/>
                  </a:lnTo>
                  <a:lnTo>
                    <a:pt x="739" y="1890"/>
                  </a:lnTo>
                  <a:lnTo>
                    <a:pt x="732" y="1886"/>
                  </a:lnTo>
                  <a:lnTo>
                    <a:pt x="721" y="1883"/>
                  </a:lnTo>
                  <a:lnTo>
                    <a:pt x="708" y="1883"/>
                  </a:lnTo>
                  <a:lnTo>
                    <a:pt x="694" y="1886"/>
                  </a:lnTo>
                  <a:lnTo>
                    <a:pt x="680" y="1894"/>
                  </a:lnTo>
                  <a:lnTo>
                    <a:pt x="665" y="1902"/>
                  </a:lnTo>
                  <a:lnTo>
                    <a:pt x="642" y="1914"/>
                  </a:lnTo>
                  <a:lnTo>
                    <a:pt x="615" y="1926"/>
                  </a:lnTo>
                  <a:lnTo>
                    <a:pt x="607" y="1928"/>
                  </a:lnTo>
                  <a:lnTo>
                    <a:pt x="598" y="1928"/>
                  </a:lnTo>
                  <a:lnTo>
                    <a:pt x="593" y="1928"/>
                  </a:lnTo>
                  <a:lnTo>
                    <a:pt x="577" y="1925"/>
                  </a:lnTo>
                  <a:lnTo>
                    <a:pt x="561" y="1917"/>
                  </a:lnTo>
                  <a:lnTo>
                    <a:pt x="549" y="1907"/>
                  </a:lnTo>
                  <a:lnTo>
                    <a:pt x="539" y="1896"/>
                  </a:lnTo>
                  <a:lnTo>
                    <a:pt x="533" y="1884"/>
                  </a:lnTo>
                  <a:lnTo>
                    <a:pt x="543" y="1880"/>
                  </a:lnTo>
                  <a:lnTo>
                    <a:pt x="553" y="1880"/>
                  </a:lnTo>
                  <a:lnTo>
                    <a:pt x="558" y="1886"/>
                  </a:lnTo>
                  <a:lnTo>
                    <a:pt x="564" y="1895"/>
                  </a:lnTo>
                  <a:lnTo>
                    <a:pt x="573" y="1901"/>
                  </a:lnTo>
                  <a:lnTo>
                    <a:pt x="583" y="1907"/>
                  </a:lnTo>
                  <a:lnTo>
                    <a:pt x="595" y="1909"/>
                  </a:lnTo>
                  <a:lnTo>
                    <a:pt x="609" y="1907"/>
                  </a:lnTo>
                  <a:lnTo>
                    <a:pt x="634" y="1897"/>
                  </a:lnTo>
                  <a:lnTo>
                    <a:pt x="655" y="1885"/>
                  </a:lnTo>
                  <a:lnTo>
                    <a:pt x="660" y="1882"/>
                  </a:lnTo>
                  <a:lnTo>
                    <a:pt x="663" y="1880"/>
                  </a:lnTo>
                  <a:lnTo>
                    <a:pt x="553" y="1880"/>
                  </a:lnTo>
                  <a:lnTo>
                    <a:pt x="552" y="1878"/>
                  </a:lnTo>
                  <a:lnTo>
                    <a:pt x="552" y="1877"/>
                  </a:lnTo>
                  <a:lnTo>
                    <a:pt x="551" y="1876"/>
                  </a:lnTo>
                  <a:close/>
                  <a:moveTo>
                    <a:pt x="526" y="1818"/>
                  </a:moveTo>
                  <a:lnTo>
                    <a:pt x="526" y="1866"/>
                  </a:lnTo>
                  <a:lnTo>
                    <a:pt x="1175" y="1866"/>
                  </a:lnTo>
                  <a:lnTo>
                    <a:pt x="1175" y="1818"/>
                  </a:lnTo>
                  <a:lnTo>
                    <a:pt x="526" y="1818"/>
                  </a:lnTo>
                  <a:close/>
                  <a:moveTo>
                    <a:pt x="830" y="1589"/>
                  </a:moveTo>
                  <a:lnTo>
                    <a:pt x="790" y="1592"/>
                  </a:lnTo>
                  <a:lnTo>
                    <a:pt x="752" y="1600"/>
                  </a:lnTo>
                  <a:lnTo>
                    <a:pt x="715" y="1612"/>
                  </a:lnTo>
                  <a:lnTo>
                    <a:pt x="681" y="1630"/>
                  </a:lnTo>
                  <a:lnTo>
                    <a:pt x="650" y="1650"/>
                  </a:lnTo>
                  <a:lnTo>
                    <a:pt x="621" y="1674"/>
                  </a:lnTo>
                  <a:lnTo>
                    <a:pt x="595" y="1702"/>
                  </a:lnTo>
                  <a:lnTo>
                    <a:pt x="572" y="1732"/>
                  </a:lnTo>
                  <a:lnTo>
                    <a:pt x="551" y="1764"/>
                  </a:lnTo>
                  <a:lnTo>
                    <a:pt x="533" y="1799"/>
                  </a:lnTo>
                  <a:lnTo>
                    <a:pt x="1162" y="1797"/>
                  </a:lnTo>
                  <a:lnTo>
                    <a:pt x="1147" y="1764"/>
                  </a:lnTo>
                  <a:lnTo>
                    <a:pt x="1128" y="1732"/>
                  </a:lnTo>
                  <a:lnTo>
                    <a:pt x="1108" y="1703"/>
                  </a:lnTo>
                  <a:lnTo>
                    <a:pt x="1084" y="1677"/>
                  </a:lnTo>
                  <a:lnTo>
                    <a:pt x="1058" y="1654"/>
                  </a:lnTo>
                  <a:lnTo>
                    <a:pt x="1030" y="1634"/>
                  </a:lnTo>
                  <a:lnTo>
                    <a:pt x="999" y="1617"/>
                  </a:lnTo>
                  <a:lnTo>
                    <a:pt x="966" y="1604"/>
                  </a:lnTo>
                  <a:lnTo>
                    <a:pt x="930" y="1595"/>
                  </a:lnTo>
                  <a:lnTo>
                    <a:pt x="892" y="1590"/>
                  </a:lnTo>
                  <a:lnTo>
                    <a:pt x="885" y="1590"/>
                  </a:lnTo>
                  <a:lnTo>
                    <a:pt x="875" y="1589"/>
                  </a:lnTo>
                  <a:lnTo>
                    <a:pt x="861" y="1589"/>
                  </a:lnTo>
                  <a:lnTo>
                    <a:pt x="848" y="1589"/>
                  </a:lnTo>
                  <a:lnTo>
                    <a:pt x="838" y="1589"/>
                  </a:lnTo>
                  <a:lnTo>
                    <a:pt x="830" y="1589"/>
                  </a:lnTo>
                  <a:close/>
                  <a:moveTo>
                    <a:pt x="319" y="0"/>
                  </a:moveTo>
                  <a:lnTo>
                    <a:pt x="1371" y="0"/>
                  </a:lnTo>
                  <a:lnTo>
                    <a:pt x="1371" y="2368"/>
                  </a:lnTo>
                  <a:lnTo>
                    <a:pt x="319" y="2368"/>
                  </a:lnTo>
                  <a:lnTo>
                    <a:pt x="319" y="1185"/>
                  </a:lnTo>
                  <a:lnTo>
                    <a:pt x="390" y="1185"/>
                  </a:lnTo>
                  <a:lnTo>
                    <a:pt x="390" y="1230"/>
                  </a:lnTo>
                  <a:lnTo>
                    <a:pt x="571" y="1230"/>
                  </a:lnTo>
                  <a:lnTo>
                    <a:pt x="571" y="1028"/>
                  </a:lnTo>
                  <a:lnTo>
                    <a:pt x="150" y="1198"/>
                  </a:lnTo>
                  <a:lnTo>
                    <a:pt x="128" y="1205"/>
                  </a:lnTo>
                  <a:lnTo>
                    <a:pt x="105" y="1208"/>
                  </a:lnTo>
                  <a:lnTo>
                    <a:pt x="83" y="1207"/>
                  </a:lnTo>
                  <a:lnTo>
                    <a:pt x="62" y="1203"/>
                  </a:lnTo>
                  <a:lnTo>
                    <a:pt x="44" y="1196"/>
                  </a:lnTo>
                  <a:lnTo>
                    <a:pt x="28" y="1184"/>
                  </a:lnTo>
                  <a:lnTo>
                    <a:pt x="15" y="1170"/>
                  </a:lnTo>
                  <a:lnTo>
                    <a:pt x="5" y="1153"/>
                  </a:lnTo>
                  <a:lnTo>
                    <a:pt x="0" y="1132"/>
                  </a:lnTo>
                  <a:lnTo>
                    <a:pt x="1" y="1110"/>
                  </a:lnTo>
                  <a:lnTo>
                    <a:pt x="8" y="1088"/>
                  </a:lnTo>
                  <a:lnTo>
                    <a:pt x="19" y="1067"/>
                  </a:lnTo>
                  <a:lnTo>
                    <a:pt x="34" y="1049"/>
                  </a:lnTo>
                  <a:lnTo>
                    <a:pt x="54" y="1033"/>
                  </a:lnTo>
                  <a:lnTo>
                    <a:pt x="78" y="1021"/>
                  </a:lnTo>
                  <a:lnTo>
                    <a:pt x="677" y="779"/>
                  </a:lnTo>
                  <a:lnTo>
                    <a:pt x="681" y="778"/>
                  </a:lnTo>
                  <a:lnTo>
                    <a:pt x="685" y="777"/>
                  </a:lnTo>
                  <a:lnTo>
                    <a:pt x="686" y="777"/>
                  </a:lnTo>
                  <a:lnTo>
                    <a:pt x="686" y="777"/>
                  </a:lnTo>
                  <a:lnTo>
                    <a:pt x="707" y="771"/>
                  </a:lnTo>
                  <a:lnTo>
                    <a:pt x="728" y="769"/>
                  </a:lnTo>
                  <a:lnTo>
                    <a:pt x="731" y="769"/>
                  </a:lnTo>
                  <a:lnTo>
                    <a:pt x="735" y="768"/>
                  </a:lnTo>
                  <a:lnTo>
                    <a:pt x="764" y="771"/>
                  </a:lnTo>
                  <a:lnTo>
                    <a:pt x="792" y="779"/>
                  </a:lnTo>
                  <a:lnTo>
                    <a:pt x="818" y="791"/>
                  </a:lnTo>
                  <a:lnTo>
                    <a:pt x="841" y="808"/>
                  </a:lnTo>
                  <a:lnTo>
                    <a:pt x="860" y="827"/>
                  </a:lnTo>
                  <a:lnTo>
                    <a:pt x="877" y="850"/>
                  </a:lnTo>
                  <a:lnTo>
                    <a:pt x="889" y="876"/>
                  </a:lnTo>
                  <a:lnTo>
                    <a:pt x="896" y="904"/>
                  </a:lnTo>
                  <a:lnTo>
                    <a:pt x="899" y="933"/>
                  </a:lnTo>
                  <a:lnTo>
                    <a:pt x="899" y="1230"/>
                  </a:lnTo>
                  <a:lnTo>
                    <a:pt x="1299" y="1230"/>
                  </a:lnTo>
                  <a:lnTo>
                    <a:pt x="1299" y="73"/>
                  </a:lnTo>
                  <a:lnTo>
                    <a:pt x="390" y="73"/>
                  </a:lnTo>
                  <a:lnTo>
                    <a:pt x="390" y="467"/>
                  </a:lnTo>
                  <a:lnTo>
                    <a:pt x="319" y="467"/>
                  </a:lnTo>
                  <a:lnTo>
                    <a:pt x="31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6565645" y="3041452"/>
            <a:ext cx="500111" cy="513851"/>
            <a:chOff x="2296" y="-500"/>
            <a:chExt cx="546" cy="561"/>
          </a:xfrm>
          <a:solidFill>
            <a:schemeClr val="bg1"/>
          </a:solidFill>
        </p:grpSpPr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2296" y="-253"/>
              <a:ext cx="267" cy="314"/>
            </a:xfrm>
            <a:custGeom>
              <a:avLst/>
              <a:gdLst>
                <a:gd name="T0" fmla="*/ 1441 w 1605"/>
                <a:gd name="T1" fmla="*/ 660 h 1881"/>
                <a:gd name="T2" fmla="*/ 883 w 1605"/>
                <a:gd name="T3" fmla="*/ 987 h 1881"/>
                <a:gd name="T4" fmla="*/ 882 w 1605"/>
                <a:gd name="T5" fmla="*/ 1644 h 1881"/>
                <a:gd name="T6" fmla="*/ 1443 w 1605"/>
                <a:gd name="T7" fmla="*/ 1315 h 1881"/>
                <a:gd name="T8" fmla="*/ 1441 w 1605"/>
                <a:gd name="T9" fmla="*/ 660 h 1881"/>
                <a:gd name="T10" fmla="*/ 162 w 1605"/>
                <a:gd name="T11" fmla="*/ 659 h 1881"/>
                <a:gd name="T12" fmla="*/ 164 w 1605"/>
                <a:gd name="T13" fmla="*/ 1320 h 1881"/>
                <a:gd name="T14" fmla="*/ 720 w 1605"/>
                <a:gd name="T15" fmla="*/ 1645 h 1881"/>
                <a:gd name="T16" fmla="*/ 721 w 1605"/>
                <a:gd name="T17" fmla="*/ 987 h 1881"/>
                <a:gd name="T18" fmla="*/ 162 w 1605"/>
                <a:gd name="T19" fmla="*/ 659 h 1881"/>
                <a:gd name="T20" fmla="*/ 800 w 1605"/>
                <a:gd name="T21" fmla="*/ 189 h 1881"/>
                <a:gd name="T22" fmla="*/ 241 w 1605"/>
                <a:gd name="T23" fmla="*/ 516 h 1881"/>
                <a:gd name="T24" fmla="*/ 802 w 1605"/>
                <a:gd name="T25" fmla="*/ 846 h 1881"/>
                <a:gd name="T26" fmla="*/ 1360 w 1605"/>
                <a:gd name="T27" fmla="*/ 518 h 1881"/>
                <a:gd name="T28" fmla="*/ 800 w 1605"/>
                <a:gd name="T29" fmla="*/ 189 h 1881"/>
                <a:gd name="T30" fmla="*/ 800 w 1605"/>
                <a:gd name="T31" fmla="*/ 0 h 1881"/>
                <a:gd name="T32" fmla="*/ 1603 w 1605"/>
                <a:gd name="T33" fmla="*/ 471 h 1881"/>
                <a:gd name="T34" fmla="*/ 1605 w 1605"/>
                <a:gd name="T35" fmla="*/ 1409 h 1881"/>
                <a:gd name="T36" fmla="*/ 800 w 1605"/>
                <a:gd name="T37" fmla="*/ 1881 h 1881"/>
                <a:gd name="T38" fmla="*/ 1 w 1605"/>
                <a:gd name="T39" fmla="*/ 1414 h 1881"/>
                <a:gd name="T40" fmla="*/ 0 w 1605"/>
                <a:gd name="T41" fmla="*/ 469 h 1881"/>
                <a:gd name="T42" fmla="*/ 0 w 1605"/>
                <a:gd name="T43" fmla="*/ 469 h 1881"/>
                <a:gd name="T44" fmla="*/ 800 w 1605"/>
                <a:gd name="T45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05" h="1881">
                  <a:moveTo>
                    <a:pt x="1441" y="660"/>
                  </a:moveTo>
                  <a:lnTo>
                    <a:pt x="883" y="987"/>
                  </a:lnTo>
                  <a:lnTo>
                    <a:pt x="882" y="1644"/>
                  </a:lnTo>
                  <a:lnTo>
                    <a:pt x="1443" y="1315"/>
                  </a:lnTo>
                  <a:lnTo>
                    <a:pt x="1441" y="660"/>
                  </a:lnTo>
                  <a:close/>
                  <a:moveTo>
                    <a:pt x="162" y="659"/>
                  </a:moveTo>
                  <a:lnTo>
                    <a:pt x="164" y="1320"/>
                  </a:lnTo>
                  <a:lnTo>
                    <a:pt x="720" y="1645"/>
                  </a:lnTo>
                  <a:lnTo>
                    <a:pt x="721" y="987"/>
                  </a:lnTo>
                  <a:lnTo>
                    <a:pt x="162" y="659"/>
                  </a:lnTo>
                  <a:close/>
                  <a:moveTo>
                    <a:pt x="800" y="189"/>
                  </a:moveTo>
                  <a:lnTo>
                    <a:pt x="241" y="516"/>
                  </a:lnTo>
                  <a:lnTo>
                    <a:pt x="802" y="846"/>
                  </a:lnTo>
                  <a:lnTo>
                    <a:pt x="1360" y="518"/>
                  </a:lnTo>
                  <a:lnTo>
                    <a:pt x="800" y="189"/>
                  </a:lnTo>
                  <a:close/>
                  <a:moveTo>
                    <a:pt x="800" y="0"/>
                  </a:moveTo>
                  <a:lnTo>
                    <a:pt x="1603" y="471"/>
                  </a:lnTo>
                  <a:lnTo>
                    <a:pt x="1605" y="1409"/>
                  </a:lnTo>
                  <a:lnTo>
                    <a:pt x="800" y="1881"/>
                  </a:lnTo>
                  <a:lnTo>
                    <a:pt x="1" y="1414"/>
                  </a:lnTo>
                  <a:lnTo>
                    <a:pt x="0" y="469"/>
                  </a:lnTo>
                  <a:lnTo>
                    <a:pt x="0" y="469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"/>
            <p:cNvSpPr>
              <a:spLocks noEditPoints="1"/>
            </p:cNvSpPr>
            <p:nvPr/>
          </p:nvSpPr>
          <p:spPr bwMode="auto">
            <a:xfrm>
              <a:off x="2574" y="-253"/>
              <a:ext cx="268" cy="314"/>
            </a:xfrm>
            <a:custGeom>
              <a:avLst/>
              <a:gdLst>
                <a:gd name="T0" fmla="*/ 1440 w 1604"/>
                <a:gd name="T1" fmla="*/ 660 h 1881"/>
                <a:gd name="T2" fmla="*/ 882 w 1604"/>
                <a:gd name="T3" fmla="*/ 987 h 1881"/>
                <a:gd name="T4" fmla="*/ 881 w 1604"/>
                <a:gd name="T5" fmla="*/ 1644 h 1881"/>
                <a:gd name="T6" fmla="*/ 1441 w 1604"/>
                <a:gd name="T7" fmla="*/ 1315 h 1881"/>
                <a:gd name="T8" fmla="*/ 1440 w 1604"/>
                <a:gd name="T9" fmla="*/ 660 h 1881"/>
                <a:gd name="T10" fmla="*/ 162 w 1604"/>
                <a:gd name="T11" fmla="*/ 659 h 1881"/>
                <a:gd name="T12" fmla="*/ 164 w 1604"/>
                <a:gd name="T13" fmla="*/ 1320 h 1881"/>
                <a:gd name="T14" fmla="*/ 719 w 1604"/>
                <a:gd name="T15" fmla="*/ 1645 h 1881"/>
                <a:gd name="T16" fmla="*/ 720 w 1604"/>
                <a:gd name="T17" fmla="*/ 987 h 1881"/>
                <a:gd name="T18" fmla="*/ 162 w 1604"/>
                <a:gd name="T19" fmla="*/ 659 h 1881"/>
                <a:gd name="T20" fmla="*/ 800 w 1604"/>
                <a:gd name="T21" fmla="*/ 189 h 1881"/>
                <a:gd name="T22" fmla="*/ 241 w 1604"/>
                <a:gd name="T23" fmla="*/ 516 h 1881"/>
                <a:gd name="T24" fmla="*/ 802 w 1604"/>
                <a:gd name="T25" fmla="*/ 846 h 1881"/>
                <a:gd name="T26" fmla="*/ 1360 w 1604"/>
                <a:gd name="T27" fmla="*/ 518 h 1881"/>
                <a:gd name="T28" fmla="*/ 800 w 1604"/>
                <a:gd name="T29" fmla="*/ 189 h 1881"/>
                <a:gd name="T30" fmla="*/ 800 w 1604"/>
                <a:gd name="T31" fmla="*/ 0 h 1881"/>
                <a:gd name="T32" fmla="*/ 1602 w 1604"/>
                <a:gd name="T33" fmla="*/ 471 h 1881"/>
                <a:gd name="T34" fmla="*/ 1604 w 1604"/>
                <a:gd name="T35" fmla="*/ 1409 h 1881"/>
                <a:gd name="T36" fmla="*/ 800 w 1604"/>
                <a:gd name="T37" fmla="*/ 1881 h 1881"/>
                <a:gd name="T38" fmla="*/ 2 w 1604"/>
                <a:gd name="T39" fmla="*/ 1414 h 1881"/>
                <a:gd name="T40" fmla="*/ 0 w 1604"/>
                <a:gd name="T41" fmla="*/ 469 h 1881"/>
                <a:gd name="T42" fmla="*/ 800 w 1604"/>
                <a:gd name="T43" fmla="*/ 0 h 18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4" h="1881">
                  <a:moveTo>
                    <a:pt x="1440" y="660"/>
                  </a:moveTo>
                  <a:lnTo>
                    <a:pt x="882" y="987"/>
                  </a:lnTo>
                  <a:lnTo>
                    <a:pt x="881" y="1644"/>
                  </a:lnTo>
                  <a:lnTo>
                    <a:pt x="1441" y="1315"/>
                  </a:lnTo>
                  <a:lnTo>
                    <a:pt x="1440" y="660"/>
                  </a:lnTo>
                  <a:close/>
                  <a:moveTo>
                    <a:pt x="162" y="659"/>
                  </a:moveTo>
                  <a:lnTo>
                    <a:pt x="164" y="1320"/>
                  </a:lnTo>
                  <a:lnTo>
                    <a:pt x="719" y="1645"/>
                  </a:lnTo>
                  <a:lnTo>
                    <a:pt x="720" y="987"/>
                  </a:lnTo>
                  <a:lnTo>
                    <a:pt x="162" y="659"/>
                  </a:lnTo>
                  <a:close/>
                  <a:moveTo>
                    <a:pt x="800" y="189"/>
                  </a:moveTo>
                  <a:lnTo>
                    <a:pt x="241" y="516"/>
                  </a:lnTo>
                  <a:lnTo>
                    <a:pt x="802" y="846"/>
                  </a:lnTo>
                  <a:lnTo>
                    <a:pt x="1360" y="518"/>
                  </a:lnTo>
                  <a:lnTo>
                    <a:pt x="800" y="189"/>
                  </a:lnTo>
                  <a:close/>
                  <a:moveTo>
                    <a:pt x="800" y="0"/>
                  </a:moveTo>
                  <a:lnTo>
                    <a:pt x="1602" y="471"/>
                  </a:lnTo>
                  <a:lnTo>
                    <a:pt x="1604" y="1409"/>
                  </a:lnTo>
                  <a:lnTo>
                    <a:pt x="800" y="1881"/>
                  </a:lnTo>
                  <a:lnTo>
                    <a:pt x="2" y="1414"/>
                  </a:lnTo>
                  <a:lnTo>
                    <a:pt x="0" y="469"/>
                  </a:lnTo>
                  <a:lnTo>
                    <a:pt x="80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"/>
            <p:cNvSpPr>
              <a:spLocks noEditPoints="1"/>
            </p:cNvSpPr>
            <p:nvPr/>
          </p:nvSpPr>
          <p:spPr bwMode="auto">
            <a:xfrm>
              <a:off x="2435" y="-500"/>
              <a:ext cx="268" cy="313"/>
            </a:xfrm>
            <a:custGeom>
              <a:avLst/>
              <a:gdLst>
                <a:gd name="T0" fmla="*/ 1442 w 1606"/>
                <a:gd name="T1" fmla="*/ 659 h 1879"/>
                <a:gd name="T2" fmla="*/ 884 w 1606"/>
                <a:gd name="T3" fmla="*/ 987 h 1879"/>
                <a:gd name="T4" fmla="*/ 883 w 1606"/>
                <a:gd name="T5" fmla="*/ 1643 h 1879"/>
                <a:gd name="T6" fmla="*/ 1443 w 1606"/>
                <a:gd name="T7" fmla="*/ 1314 h 1879"/>
                <a:gd name="T8" fmla="*/ 1442 w 1606"/>
                <a:gd name="T9" fmla="*/ 659 h 1879"/>
                <a:gd name="T10" fmla="*/ 163 w 1606"/>
                <a:gd name="T11" fmla="*/ 658 h 1879"/>
                <a:gd name="T12" fmla="*/ 164 w 1606"/>
                <a:gd name="T13" fmla="*/ 1319 h 1879"/>
                <a:gd name="T14" fmla="*/ 720 w 1606"/>
                <a:gd name="T15" fmla="*/ 1644 h 1879"/>
                <a:gd name="T16" fmla="*/ 722 w 1606"/>
                <a:gd name="T17" fmla="*/ 987 h 1879"/>
                <a:gd name="T18" fmla="*/ 163 w 1606"/>
                <a:gd name="T19" fmla="*/ 658 h 1879"/>
                <a:gd name="T20" fmla="*/ 801 w 1606"/>
                <a:gd name="T21" fmla="*/ 188 h 1879"/>
                <a:gd name="T22" fmla="*/ 242 w 1606"/>
                <a:gd name="T23" fmla="*/ 515 h 1879"/>
                <a:gd name="T24" fmla="*/ 803 w 1606"/>
                <a:gd name="T25" fmla="*/ 845 h 1879"/>
                <a:gd name="T26" fmla="*/ 1361 w 1606"/>
                <a:gd name="T27" fmla="*/ 517 h 1879"/>
                <a:gd name="T28" fmla="*/ 801 w 1606"/>
                <a:gd name="T29" fmla="*/ 188 h 1879"/>
                <a:gd name="T30" fmla="*/ 801 w 1606"/>
                <a:gd name="T31" fmla="*/ 0 h 1879"/>
                <a:gd name="T32" fmla="*/ 1604 w 1606"/>
                <a:gd name="T33" fmla="*/ 470 h 1879"/>
                <a:gd name="T34" fmla="*/ 1606 w 1606"/>
                <a:gd name="T35" fmla="*/ 1407 h 1879"/>
                <a:gd name="T36" fmla="*/ 801 w 1606"/>
                <a:gd name="T37" fmla="*/ 1879 h 1879"/>
                <a:gd name="T38" fmla="*/ 2 w 1606"/>
                <a:gd name="T39" fmla="*/ 1414 h 1879"/>
                <a:gd name="T40" fmla="*/ 0 w 1606"/>
                <a:gd name="T41" fmla="*/ 468 h 1879"/>
                <a:gd name="T42" fmla="*/ 801 w 1606"/>
                <a:gd name="T43" fmla="*/ 0 h 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06" h="1879">
                  <a:moveTo>
                    <a:pt x="1442" y="659"/>
                  </a:moveTo>
                  <a:lnTo>
                    <a:pt x="884" y="987"/>
                  </a:lnTo>
                  <a:lnTo>
                    <a:pt x="883" y="1643"/>
                  </a:lnTo>
                  <a:lnTo>
                    <a:pt x="1443" y="1314"/>
                  </a:lnTo>
                  <a:lnTo>
                    <a:pt x="1442" y="659"/>
                  </a:lnTo>
                  <a:close/>
                  <a:moveTo>
                    <a:pt x="163" y="658"/>
                  </a:moveTo>
                  <a:lnTo>
                    <a:pt x="164" y="1319"/>
                  </a:lnTo>
                  <a:lnTo>
                    <a:pt x="720" y="1644"/>
                  </a:lnTo>
                  <a:lnTo>
                    <a:pt x="722" y="987"/>
                  </a:lnTo>
                  <a:lnTo>
                    <a:pt x="163" y="658"/>
                  </a:lnTo>
                  <a:close/>
                  <a:moveTo>
                    <a:pt x="801" y="188"/>
                  </a:moveTo>
                  <a:lnTo>
                    <a:pt x="242" y="515"/>
                  </a:lnTo>
                  <a:lnTo>
                    <a:pt x="803" y="845"/>
                  </a:lnTo>
                  <a:lnTo>
                    <a:pt x="1361" y="517"/>
                  </a:lnTo>
                  <a:lnTo>
                    <a:pt x="801" y="188"/>
                  </a:lnTo>
                  <a:close/>
                  <a:moveTo>
                    <a:pt x="801" y="0"/>
                  </a:moveTo>
                  <a:lnTo>
                    <a:pt x="1604" y="470"/>
                  </a:lnTo>
                  <a:lnTo>
                    <a:pt x="1606" y="1407"/>
                  </a:lnTo>
                  <a:lnTo>
                    <a:pt x="801" y="1879"/>
                  </a:lnTo>
                  <a:lnTo>
                    <a:pt x="2" y="1414"/>
                  </a:lnTo>
                  <a:lnTo>
                    <a:pt x="0" y="468"/>
                  </a:lnTo>
                  <a:lnTo>
                    <a:pt x="8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13"/>
          <p:cNvSpPr>
            <a:spLocks noEditPoints="1"/>
          </p:cNvSpPr>
          <p:nvPr/>
        </p:nvSpPr>
        <p:spPr bwMode="auto">
          <a:xfrm>
            <a:off x="8872050" y="3043981"/>
            <a:ext cx="473823" cy="508794"/>
          </a:xfrm>
          <a:custGeom>
            <a:avLst/>
            <a:gdLst>
              <a:gd name="T0" fmla="*/ 202 w 2682"/>
              <a:gd name="T1" fmla="*/ 558 h 3205"/>
              <a:gd name="T2" fmla="*/ 295 w 2682"/>
              <a:gd name="T3" fmla="*/ 879 h 3205"/>
              <a:gd name="T4" fmla="*/ 475 w 2682"/>
              <a:gd name="T5" fmla="*/ 1113 h 3205"/>
              <a:gd name="T6" fmla="*/ 688 w 2682"/>
              <a:gd name="T7" fmla="*/ 1238 h 3205"/>
              <a:gd name="T8" fmla="*/ 673 w 2682"/>
              <a:gd name="T9" fmla="*/ 1020 h 3205"/>
              <a:gd name="T10" fmla="*/ 599 w 2682"/>
              <a:gd name="T11" fmla="*/ 630 h 3205"/>
              <a:gd name="T12" fmla="*/ 561 w 2682"/>
              <a:gd name="T13" fmla="*/ 336 h 3205"/>
              <a:gd name="T14" fmla="*/ 363 w 2682"/>
              <a:gd name="T15" fmla="*/ 285 h 3205"/>
              <a:gd name="T16" fmla="*/ 2489 w 2682"/>
              <a:gd name="T17" fmla="*/ 233 h 3205"/>
              <a:gd name="T18" fmla="*/ 2276 w 2682"/>
              <a:gd name="T19" fmla="*/ 286 h 3205"/>
              <a:gd name="T20" fmla="*/ 2122 w 2682"/>
              <a:gd name="T21" fmla="*/ 345 h 3205"/>
              <a:gd name="T22" fmla="*/ 2074 w 2682"/>
              <a:gd name="T23" fmla="*/ 690 h 3205"/>
              <a:gd name="T24" fmla="*/ 1986 w 2682"/>
              <a:gd name="T25" fmla="*/ 1089 h 3205"/>
              <a:gd name="T26" fmla="*/ 2039 w 2682"/>
              <a:gd name="T27" fmla="*/ 1209 h 3205"/>
              <a:gd name="T28" fmla="*/ 2249 w 2682"/>
              <a:gd name="T29" fmla="*/ 1063 h 3205"/>
              <a:gd name="T30" fmla="*/ 2414 w 2682"/>
              <a:gd name="T31" fmla="*/ 810 h 3205"/>
              <a:gd name="T32" fmla="*/ 2488 w 2682"/>
              <a:gd name="T33" fmla="*/ 473 h 3205"/>
              <a:gd name="T34" fmla="*/ 2668 w 2682"/>
              <a:gd name="T35" fmla="*/ 104 h 3205"/>
              <a:gd name="T36" fmla="*/ 2672 w 2682"/>
              <a:gd name="T37" fmla="*/ 547 h 3205"/>
              <a:gd name="T38" fmla="*/ 2577 w 2682"/>
              <a:gd name="T39" fmla="*/ 913 h 3205"/>
              <a:gd name="T40" fmla="*/ 2383 w 2682"/>
              <a:gd name="T41" fmla="*/ 1199 h 3205"/>
              <a:gd name="T42" fmla="*/ 2139 w 2682"/>
              <a:gd name="T43" fmla="*/ 1375 h 3205"/>
              <a:gd name="T44" fmla="*/ 1920 w 2682"/>
              <a:gd name="T45" fmla="*/ 1453 h 3205"/>
              <a:gd name="T46" fmla="*/ 1793 w 2682"/>
              <a:gd name="T47" fmla="*/ 1472 h 3205"/>
              <a:gd name="T48" fmla="*/ 1598 w 2682"/>
              <a:gd name="T49" fmla="*/ 1667 h 3205"/>
              <a:gd name="T50" fmla="*/ 1546 w 2682"/>
              <a:gd name="T51" fmla="*/ 1961 h 3205"/>
              <a:gd name="T52" fmla="*/ 1598 w 2682"/>
              <a:gd name="T53" fmla="*/ 2238 h 3205"/>
              <a:gd name="T54" fmla="*/ 1705 w 2682"/>
              <a:gd name="T55" fmla="*/ 2441 h 3205"/>
              <a:gd name="T56" fmla="*/ 1818 w 2682"/>
              <a:gd name="T57" fmla="*/ 2570 h 3205"/>
              <a:gd name="T58" fmla="*/ 1882 w 2682"/>
              <a:gd name="T59" fmla="*/ 2623 h 3205"/>
              <a:gd name="T60" fmla="*/ 2057 w 2682"/>
              <a:gd name="T61" fmla="*/ 3205 h 3205"/>
              <a:gd name="T62" fmla="*/ 822 w 2682"/>
              <a:gd name="T63" fmla="*/ 2623 h 3205"/>
              <a:gd name="T64" fmla="*/ 886 w 2682"/>
              <a:gd name="T65" fmla="*/ 2571 h 3205"/>
              <a:gd name="T66" fmla="*/ 1000 w 2682"/>
              <a:gd name="T67" fmla="*/ 2443 h 3205"/>
              <a:gd name="T68" fmla="*/ 1109 w 2682"/>
              <a:gd name="T69" fmla="*/ 2240 h 3205"/>
              <a:gd name="T70" fmla="*/ 1161 w 2682"/>
              <a:gd name="T71" fmla="*/ 1961 h 3205"/>
              <a:gd name="T72" fmla="*/ 1084 w 2682"/>
              <a:gd name="T73" fmla="*/ 1667 h 3205"/>
              <a:gd name="T74" fmla="*/ 886 w 2682"/>
              <a:gd name="T75" fmla="*/ 1482 h 3205"/>
              <a:gd name="T76" fmla="*/ 756 w 2682"/>
              <a:gd name="T77" fmla="*/ 1462 h 3205"/>
              <a:gd name="T78" fmla="*/ 539 w 2682"/>
              <a:gd name="T79" fmla="*/ 1383 h 3205"/>
              <a:gd name="T80" fmla="*/ 298 w 2682"/>
              <a:gd name="T81" fmla="*/ 1209 h 3205"/>
              <a:gd name="T82" fmla="*/ 105 w 2682"/>
              <a:gd name="T83" fmla="*/ 923 h 3205"/>
              <a:gd name="T84" fmla="*/ 10 w 2682"/>
              <a:gd name="T85" fmla="*/ 557 h 3205"/>
              <a:gd name="T86" fmla="*/ 14 w 2682"/>
              <a:gd name="T87" fmla="*/ 114 h 3205"/>
              <a:gd name="T88" fmla="*/ 194 w 2682"/>
              <a:gd name="T89" fmla="*/ 45 h 3205"/>
              <a:gd name="T90" fmla="*/ 362 w 2682"/>
              <a:gd name="T91" fmla="*/ 86 h 3205"/>
              <a:gd name="T92" fmla="*/ 541 w 2682"/>
              <a:gd name="T93" fmla="*/ 132 h 3205"/>
              <a:gd name="T94" fmla="*/ 663 w 2682"/>
              <a:gd name="T95" fmla="*/ 164 h 3205"/>
              <a:gd name="T96" fmla="*/ 1931 w 2682"/>
              <a:gd name="T97" fmla="*/ 285 h 3205"/>
              <a:gd name="T98" fmla="*/ 2036 w 2682"/>
              <a:gd name="T99" fmla="*/ 149 h 3205"/>
              <a:gd name="T100" fmla="*/ 2175 w 2682"/>
              <a:gd name="T101" fmla="*/ 113 h 3205"/>
              <a:gd name="T102" fmla="*/ 2357 w 2682"/>
              <a:gd name="T103" fmla="*/ 67 h 3205"/>
              <a:gd name="T104" fmla="*/ 2515 w 2682"/>
              <a:gd name="T105" fmla="*/ 28 h 32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682" h="3205">
                <a:moveTo>
                  <a:pt x="194" y="243"/>
                </a:moveTo>
                <a:lnTo>
                  <a:pt x="191" y="327"/>
                </a:lnTo>
                <a:lnTo>
                  <a:pt x="191" y="407"/>
                </a:lnTo>
                <a:lnTo>
                  <a:pt x="195" y="484"/>
                </a:lnTo>
                <a:lnTo>
                  <a:pt x="202" y="558"/>
                </a:lnTo>
                <a:lnTo>
                  <a:pt x="213" y="629"/>
                </a:lnTo>
                <a:lnTo>
                  <a:pt x="228" y="696"/>
                </a:lnTo>
                <a:lnTo>
                  <a:pt x="246" y="760"/>
                </a:lnTo>
                <a:lnTo>
                  <a:pt x="269" y="821"/>
                </a:lnTo>
                <a:lnTo>
                  <a:pt x="295" y="879"/>
                </a:lnTo>
                <a:lnTo>
                  <a:pt x="324" y="933"/>
                </a:lnTo>
                <a:lnTo>
                  <a:pt x="358" y="983"/>
                </a:lnTo>
                <a:lnTo>
                  <a:pt x="394" y="1032"/>
                </a:lnTo>
                <a:lnTo>
                  <a:pt x="435" y="1075"/>
                </a:lnTo>
                <a:lnTo>
                  <a:pt x="475" y="1113"/>
                </a:lnTo>
                <a:lnTo>
                  <a:pt x="518" y="1146"/>
                </a:lnTo>
                <a:lnTo>
                  <a:pt x="562" y="1175"/>
                </a:lnTo>
                <a:lnTo>
                  <a:pt x="604" y="1201"/>
                </a:lnTo>
                <a:lnTo>
                  <a:pt x="647" y="1221"/>
                </a:lnTo>
                <a:lnTo>
                  <a:pt x="688" y="1238"/>
                </a:lnTo>
                <a:lnTo>
                  <a:pt x="727" y="1253"/>
                </a:lnTo>
                <a:lnTo>
                  <a:pt x="763" y="1265"/>
                </a:lnTo>
                <a:lnTo>
                  <a:pt x="729" y="1184"/>
                </a:lnTo>
                <a:lnTo>
                  <a:pt x="699" y="1102"/>
                </a:lnTo>
                <a:lnTo>
                  <a:pt x="673" y="1020"/>
                </a:lnTo>
                <a:lnTo>
                  <a:pt x="652" y="938"/>
                </a:lnTo>
                <a:lnTo>
                  <a:pt x="634" y="857"/>
                </a:lnTo>
                <a:lnTo>
                  <a:pt x="619" y="779"/>
                </a:lnTo>
                <a:lnTo>
                  <a:pt x="608" y="703"/>
                </a:lnTo>
                <a:lnTo>
                  <a:pt x="599" y="630"/>
                </a:lnTo>
                <a:lnTo>
                  <a:pt x="592" y="562"/>
                </a:lnTo>
                <a:lnTo>
                  <a:pt x="539" y="595"/>
                </a:lnTo>
                <a:lnTo>
                  <a:pt x="440" y="431"/>
                </a:lnTo>
                <a:lnTo>
                  <a:pt x="561" y="356"/>
                </a:lnTo>
                <a:lnTo>
                  <a:pt x="561" y="336"/>
                </a:lnTo>
                <a:lnTo>
                  <a:pt x="528" y="328"/>
                </a:lnTo>
                <a:lnTo>
                  <a:pt x="491" y="318"/>
                </a:lnTo>
                <a:lnTo>
                  <a:pt x="450" y="307"/>
                </a:lnTo>
                <a:lnTo>
                  <a:pt x="407" y="296"/>
                </a:lnTo>
                <a:lnTo>
                  <a:pt x="363" y="285"/>
                </a:lnTo>
                <a:lnTo>
                  <a:pt x="318" y="274"/>
                </a:lnTo>
                <a:lnTo>
                  <a:pt x="275" y="262"/>
                </a:lnTo>
                <a:lnTo>
                  <a:pt x="233" y="252"/>
                </a:lnTo>
                <a:lnTo>
                  <a:pt x="194" y="243"/>
                </a:lnTo>
                <a:close/>
                <a:moveTo>
                  <a:pt x="2489" y="233"/>
                </a:moveTo>
                <a:lnTo>
                  <a:pt x="2449" y="242"/>
                </a:lnTo>
                <a:lnTo>
                  <a:pt x="2408" y="252"/>
                </a:lnTo>
                <a:lnTo>
                  <a:pt x="2364" y="263"/>
                </a:lnTo>
                <a:lnTo>
                  <a:pt x="2319" y="275"/>
                </a:lnTo>
                <a:lnTo>
                  <a:pt x="2276" y="286"/>
                </a:lnTo>
                <a:lnTo>
                  <a:pt x="2232" y="296"/>
                </a:lnTo>
                <a:lnTo>
                  <a:pt x="2192" y="307"/>
                </a:lnTo>
                <a:lnTo>
                  <a:pt x="2154" y="317"/>
                </a:lnTo>
                <a:lnTo>
                  <a:pt x="2122" y="325"/>
                </a:lnTo>
                <a:lnTo>
                  <a:pt x="2122" y="345"/>
                </a:lnTo>
                <a:lnTo>
                  <a:pt x="2242" y="421"/>
                </a:lnTo>
                <a:lnTo>
                  <a:pt x="2143" y="585"/>
                </a:lnTo>
                <a:lnTo>
                  <a:pt x="2089" y="551"/>
                </a:lnTo>
                <a:lnTo>
                  <a:pt x="2083" y="618"/>
                </a:lnTo>
                <a:lnTo>
                  <a:pt x="2074" y="690"/>
                </a:lnTo>
                <a:lnTo>
                  <a:pt x="2064" y="765"/>
                </a:lnTo>
                <a:lnTo>
                  <a:pt x="2050" y="844"/>
                </a:lnTo>
                <a:lnTo>
                  <a:pt x="2033" y="925"/>
                </a:lnTo>
                <a:lnTo>
                  <a:pt x="2011" y="1007"/>
                </a:lnTo>
                <a:lnTo>
                  <a:pt x="1986" y="1089"/>
                </a:lnTo>
                <a:lnTo>
                  <a:pt x="1957" y="1172"/>
                </a:lnTo>
                <a:lnTo>
                  <a:pt x="1922" y="1253"/>
                </a:lnTo>
                <a:lnTo>
                  <a:pt x="1959" y="1241"/>
                </a:lnTo>
                <a:lnTo>
                  <a:pt x="1998" y="1226"/>
                </a:lnTo>
                <a:lnTo>
                  <a:pt x="2039" y="1209"/>
                </a:lnTo>
                <a:lnTo>
                  <a:pt x="2080" y="1188"/>
                </a:lnTo>
                <a:lnTo>
                  <a:pt x="2123" y="1163"/>
                </a:lnTo>
                <a:lnTo>
                  <a:pt x="2165" y="1134"/>
                </a:lnTo>
                <a:lnTo>
                  <a:pt x="2208" y="1101"/>
                </a:lnTo>
                <a:lnTo>
                  <a:pt x="2249" y="1063"/>
                </a:lnTo>
                <a:lnTo>
                  <a:pt x="2288" y="1020"/>
                </a:lnTo>
                <a:lnTo>
                  <a:pt x="2325" y="973"/>
                </a:lnTo>
                <a:lnTo>
                  <a:pt x="2358" y="922"/>
                </a:lnTo>
                <a:lnTo>
                  <a:pt x="2387" y="868"/>
                </a:lnTo>
                <a:lnTo>
                  <a:pt x="2414" y="810"/>
                </a:lnTo>
                <a:lnTo>
                  <a:pt x="2436" y="750"/>
                </a:lnTo>
                <a:lnTo>
                  <a:pt x="2454" y="685"/>
                </a:lnTo>
                <a:lnTo>
                  <a:pt x="2470" y="618"/>
                </a:lnTo>
                <a:lnTo>
                  <a:pt x="2481" y="547"/>
                </a:lnTo>
                <a:lnTo>
                  <a:pt x="2488" y="473"/>
                </a:lnTo>
                <a:lnTo>
                  <a:pt x="2492" y="397"/>
                </a:lnTo>
                <a:lnTo>
                  <a:pt x="2492" y="316"/>
                </a:lnTo>
                <a:lnTo>
                  <a:pt x="2489" y="233"/>
                </a:lnTo>
                <a:close/>
                <a:moveTo>
                  <a:pt x="2656" y="0"/>
                </a:moveTo>
                <a:lnTo>
                  <a:pt x="2668" y="104"/>
                </a:lnTo>
                <a:lnTo>
                  <a:pt x="2677" y="198"/>
                </a:lnTo>
                <a:lnTo>
                  <a:pt x="2682" y="290"/>
                </a:lnTo>
                <a:lnTo>
                  <a:pt x="2682" y="378"/>
                </a:lnTo>
                <a:lnTo>
                  <a:pt x="2679" y="464"/>
                </a:lnTo>
                <a:lnTo>
                  <a:pt x="2672" y="547"/>
                </a:lnTo>
                <a:lnTo>
                  <a:pt x="2661" y="626"/>
                </a:lnTo>
                <a:lnTo>
                  <a:pt x="2646" y="703"/>
                </a:lnTo>
                <a:lnTo>
                  <a:pt x="2628" y="776"/>
                </a:lnTo>
                <a:lnTo>
                  <a:pt x="2604" y="846"/>
                </a:lnTo>
                <a:lnTo>
                  <a:pt x="2577" y="913"/>
                </a:lnTo>
                <a:lnTo>
                  <a:pt x="2547" y="976"/>
                </a:lnTo>
                <a:lnTo>
                  <a:pt x="2512" y="1037"/>
                </a:lnTo>
                <a:lnTo>
                  <a:pt x="2473" y="1094"/>
                </a:lnTo>
                <a:lnTo>
                  <a:pt x="2430" y="1148"/>
                </a:lnTo>
                <a:lnTo>
                  <a:pt x="2383" y="1199"/>
                </a:lnTo>
                <a:lnTo>
                  <a:pt x="2336" y="1244"/>
                </a:lnTo>
                <a:lnTo>
                  <a:pt x="2287" y="1284"/>
                </a:lnTo>
                <a:lnTo>
                  <a:pt x="2237" y="1318"/>
                </a:lnTo>
                <a:lnTo>
                  <a:pt x="2188" y="1348"/>
                </a:lnTo>
                <a:lnTo>
                  <a:pt x="2139" y="1375"/>
                </a:lnTo>
                <a:lnTo>
                  <a:pt x="2090" y="1396"/>
                </a:lnTo>
                <a:lnTo>
                  <a:pt x="2044" y="1416"/>
                </a:lnTo>
                <a:lnTo>
                  <a:pt x="2000" y="1431"/>
                </a:lnTo>
                <a:lnTo>
                  <a:pt x="1959" y="1443"/>
                </a:lnTo>
                <a:lnTo>
                  <a:pt x="1920" y="1453"/>
                </a:lnTo>
                <a:lnTo>
                  <a:pt x="1886" y="1460"/>
                </a:lnTo>
                <a:lnTo>
                  <a:pt x="1854" y="1465"/>
                </a:lnTo>
                <a:lnTo>
                  <a:pt x="1829" y="1469"/>
                </a:lnTo>
                <a:lnTo>
                  <a:pt x="1809" y="1471"/>
                </a:lnTo>
                <a:lnTo>
                  <a:pt x="1793" y="1472"/>
                </a:lnTo>
                <a:lnTo>
                  <a:pt x="1760" y="1516"/>
                </a:lnTo>
                <a:lnTo>
                  <a:pt x="1723" y="1557"/>
                </a:lnTo>
                <a:lnTo>
                  <a:pt x="1684" y="1596"/>
                </a:lnTo>
                <a:lnTo>
                  <a:pt x="1642" y="1633"/>
                </a:lnTo>
                <a:lnTo>
                  <a:pt x="1598" y="1667"/>
                </a:lnTo>
                <a:lnTo>
                  <a:pt x="1689" y="1667"/>
                </a:lnTo>
                <a:lnTo>
                  <a:pt x="1689" y="1863"/>
                </a:lnTo>
                <a:lnTo>
                  <a:pt x="1573" y="1863"/>
                </a:lnTo>
                <a:lnTo>
                  <a:pt x="1573" y="1961"/>
                </a:lnTo>
                <a:lnTo>
                  <a:pt x="1546" y="1961"/>
                </a:lnTo>
                <a:lnTo>
                  <a:pt x="1549" y="2022"/>
                </a:lnTo>
                <a:lnTo>
                  <a:pt x="1556" y="2080"/>
                </a:lnTo>
                <a:lnTo>
                  <a:pt x="1567" y="2136"/>
                </a:lnTo>
                <a:lnTo>
                  <a:pt x="1580" y="2189"/>
                </a:lnTo>
                <a:lnTo>
                  <a:pt x="1598" y="2238"/>
                </a:lnTo>
                <a:lnTo>
                  <a:pt x="1616" y="2285"/>
                </a:lnTo>
                <a:lnTo>
                  <a:pt x="1637" y="2328"/>
                </a:lnTo>
                <a:lnTo>
                  <a:pt x="1659" y="2369"/>
                </a:lnTo>
                <a:lnTo>
                  <a:pt x="1682" y="2407"/>
                </a:lnTo>
                <a:lnTo>
                  <a:pt x="1705" y="2441"/>
                </a:lnTo>
                <a:lnTo>
                  <a:pt x="1729" y="2473"/>
                </a:lnTo>
                <a:lnTo>
                  <a:pt x="1753" y="2501"/>
                </a:lnTo>
                <a:lnTo>
                  <a:pt x="1776" y="2528"/>
                </a:lnTo>
                <a:lnTo>
                  <a:pt x="1797" y="2551"/>
                </a:lnTo>
                <a:lnTo>
                  <a:pt x="1818" y="2570"/>
                </a:lnTo>
                <a:lnTo>
                  <a:pt x="1836" y="2586"/>
                </a:lnTo>
                <a:lnTo>
                  <a:pt x="1852" y="2601"/>
                </a:lnTo>
                <a:lnTo>
                  <a:pt x="1865" y="2611"/>
                </a:lnTo>
                <a:lnTo>
                  <a:pt x="1874" y="2618"/>
                </a:lnTo>
                <a:lnTo>
                  <a:pt x="1882" y="2623"/>
                </a:lnTo>
                <a:lnTo>
                  <a:pt x="1884" y="2624"/>
                </a:lnTo>
                <a:lnTo>
                  <a:pt x="1883" y="2624"/>
                </a:lnTo>
                <a:lnTo>
                  <a:pt x="1883" y="3046"/>
                </a:lnTo>
                <a:lnTo>
                  <a:pt x="2057" y="3046"/>
                </a:lnTo>
                <a:lnTo>
                  <a:pt x="2057" y="3205"/>
                </a:lnTo>
                <a:lnTo>
                  <a:pt x="653" y="3205"/>
                </a:lnTo>
                <a:lnTo>
                  <a:pt x="653" y="3046"/>
                </a:lnTo>
                <a:lnTo>
                  <a:pt x="820" y="3046"/>
                </a:lnTo>
                <a:lnTo>
                  <a:pt x="820" y="2624"/>
                </a:lnTo>
                <a:lnTo>
                  <a:pt x="822" y="2623"/>
                </a:lnTo>
                <a:lnTo>
                  <a:pt x="828" y="2618"/>
                </a:lnTo>
                <a:lnTo>
                  <a:pt x="838" y="2611"/>
                </a:lnTo>
                <a:lnTo>
                  <a:pt x="852" y="2601"/>
                </a:lnTo>
                <a:lnTo>
                  <a:pt x="868" y="2587"/>
                </a:lnTo>
                <a:lnTo>
                  <a:pt x="886" y="2571"/>
                </a:lnTo>
                <a:lnTo>
                  <a:pt x="906" y="2552"/>
                </a:lnTo>
                <a:lnTo>
                  <a:pt x="929" y="2529"/>
                </a:lnTo>
                <a:lnTo>
                  <a:pt x="952" y="2503"/>
                </a:lnTo>
                <a:lnTo>
                  <a:pt x="975" y="2475"/>
                </a:lnTo>
                <a:lnTo>
                  <a:pt x="1000" y="2443"/>
                </a:lnTo>
                <a:lnTo>
                  <a:pt x="1024" y="2408"/>
                </a:lnTo>
                <a:lnTo>
                  <a:pt x="1047" y="2370"/>
                </a:lnTo>
                <a:lnTo>
                  <a:pt x="1070" y="2330"/>
                </a:lnTo>
                <a:lnTo>
                  <a:pt x="1090" y="2286"/>
                </a:lnTo>
                <a:lnTo>
                  <a:pt x="1109" y="2240"/>
                </a:lnTo>
                <a:lnTo>
                  <a:pt x="1125" y="2190"/>
                </a:lnTo>
                <a:lnTo>
                  <a:pt x="1139" y="2138"/>
                </a:lnTo>
                <a:lnTo>
                  <a:pt x="1151" y="2081"/>
                </a:lnTo>
                <a:lnTo>
                  <a:pt x="1158" y="2023"/>
                </a:lnTo>
                <a:lnTo>
                  <a:pt x="1161" y="1961"/>
                </a:lnTo>
                <a:lnTo>
                  <a:pt x="1131" y="1961"/>
                </a:lnTo>
                <a:lnTo>
                  <a:pt x="1131" y="1863"/>
                </a:lnTo>
                <a:lnTo>
                  <a:pt x="999" y="1863"/>
                </a:lnTo>
                <a:lnTo>
                  <a:pt x="999" y="1667"/>
                </a:lnTo>
                <a:lnTo>
                  <a:pt x="1084" y="1667"/>
                </a:lnTo>
                <a:lnTo>
                  <a:pt x="1031" y="1626"/>
                </a:lnTo>
                <a:lnTo>
                  <a:pt x="982" y="1582"/>
                </a:lnTo>
                <a:lnTo>
                  <a:pt x="937" y="1533"/>
                </a:lnTo>
                <a:lnTo>
                  <a:pt x="895" y="1483"/>
                </a:lnTo>
                <a:lnTo>
                  <a:pt x="886" y="1482"/>
                </a:lnTo>
                <a:lnTo>
                  <a:pt x="870" y="1481"/>
                </a:lnTo>
                <a:lnTo>
                  <a:pt x="849" y="1479"/>
                </a:lnTo>
                <a:lnTo>
                  <a:pt x="822" y="1475"/>
                </a:lnTo>
                <a:lnTo>
                  <a:pt x="792" y="1470"/>
                </a:lnTo>
                <a:lnTo>
                  <a:pt x="756" y="1462"/>
                </a:lnTo>
                <a:lnTo>
                  <a:pt x="719" y="1453"/>
                </a:lnTo>
                <a:lnTo>
                  <a:pt x="677" y="1439"/>
                </a:lnTo>
                <a:lnTo>
                  <a:pt x="634" y="1424"/>
                </a:lnTo>
                <a:lnTo>
                  <a:pt x="587" y="1405"/>
                </a:lnTo>
                <a:lnTo>
                  <a:pt x="539" y="1383"/>
                </a:lnTo>
                <a:lnTo>
                  <a:pt x="492" y="1357"/>
                </a:lnTo>
                <a:lnTo>
                  <a:pt x="442" y="1328"/>
                </a:lnTo>
                <a:lnTo>
                  <a:pt x="393" y="1293"/>
                </a:lnTo>
                <a:lnTo>
                  <a:pt x="346" y="1253"/>
                </a:lnTo>
                <a:lnTo>
                  <a:pt x="298" y="1209"/>
                </a:lnTo>
                <a:lnTo>
                  <a:pt x="252" y="1159"/>
                </a:lnTo>
                <a:lnTo>
                  <a:pt x="210" y="1105"/>
                </a:lnTo>
                <a:lnTo>
                  <a:pt x="170" y="1048"/>
                </a:lnTo>
                <a:lnTo>
                  <a:pt x="136" y="988"/>
                </a:lnTo>
                <a:lnTo>
                  <a:pt x="105" y="923"/>
                </a:lnTo>
                <a:lnTo>
                  <a:pt x="78" y="856"/>
                </a:lnTo>
                <a:lnTo>
                  <a:pt x="55" y="787"/>
                </a:lnTo>
                <a:lnTo>
                  <a:pt x="36" y="713"/>
                </a:lnTo>
                <a:lnTo>
                  <a:pt x="21" y="637"/>
                </a:lnTo>
                <a:lnTo>
                  <a:pt x="10" y="557"/>
                </a:lnTo>
                <a:lnTo>
                  <a:pt x="3" y="474"/>
                </a:lnTo>
                <a:lnTo>
                  <a:pt x="0" y="389"/>
                </a:lnTo>
                <a:lnTo>
                  <a:pt x="0" y="300"/>
                </a:lnTo>
                <a:lnTo>
                  <a:pt x="5" y="209"/>
                </a:lnTo>
                <a:lnTo>
                  <a:pt x="14" y="114"/>
                </a:lnTo>
                <a:lnTo>
                  <a:pt x="26" y="10"/>
                </a:lnTo>
                <a:lnTo>
                  <a:pt x="127" y="30"/>
                </a:lnTo>
                <a:lnTo>
                  <a:pt x="145" y="34"/>
                </a:lnTo>
                <a:lnTo>
                  <a:pt x="167" y="39"/>
                </a:lnTo>
                <a:lnTo>
                  <a:pt x="194" y="45"/>
                </a:lnTo>
                <a:lnTo>
                  <a:pt x="223" y="52"/>
                </a:lnTo>
                <a:lnTo>
                  <a:pt x="255" y="60"/>
                </a:lnTo>
                <a:lnTo>
                  <a:pt x="289" y="68"/>
                </a:lnTo>
                <a:lnTo>
                  <a:pt x="325" y="77"/>
                </a:lnTo>
                <a:lnTo>
                  <a:pt x="362" y="86"/>
                </a:lnTo>
                <a:lnTo>
                  <a:pt x="399" y="95"/>
                </a:lnTo>
                <a:lnTo>
                  <a:pt x="436" y="106"/>
                </a:lnTo>
                <a:lnTo>
                  <a:pt x="472" y="115"/>
                </a:lnTo>
                <a:lnTo>
                  <a:pt x="508" y="123"/>
                </a:lnTo>
                <a:lnTo>
                  <a:pt x="541" y="132"/>
                </a:lnTo>
                <a:lnTo>
                  <a:pt x="573" y="141"/>
                </a:lnTo>
                <a:lnTo>
                  <a:pt x="601" y="148"/>
                </a:lnTo>
                <a:lnTo>
                  <a:pt x="625" y="154"/>
                </a:lnTo>
                <a:lnTo>
                  <a:pt x="647" y="160"/>
                </a:lnTo>
                <a:lnTo>
                  <a:pt x="663" y="164"/>
                </a:lnTo>
                <a:lnTo>
                  <a:pt x="675" y="167"/>
                </a:lnTo>
                <a:lnTo>
                  <a:pt x="680" y="168"/>
                </a:lnTo>
                <a:lnTo>
                  <a:pt x="751" y="187"/>
                </a:lnTo>
                <a:lnTo>
                  <a:pt x="751" y="285"/>
                </a:lnTo>
                <a:lnTo>
                  <a:pt x="1931" y="285"/>
                </a:lnTo>
                <a:lnTo>
                  <a:pt x="1931" y="176"/>
                </a:lnTo>
                <a:lnTo>
                  <a:pt x="2002" y="158"/>
                </a:lnTo>
                <a:lnTo>
                  <a:pt x="2007" y="156"/>
                </a:lnTo>
                <a:lnTo>
                  <a:pt x="2019" y="153"/>
                </a:lnTo>
                <a:lnTo>
                  <a:pt x="2036" y="149"/>
                </a:lnTo>
                <a:lnTo>
                  <a:pt x="2057" y="144"/>
                </a:lnTo>
                <a:lnTo>
                  <a:pt x="2081" y="136"/>
                </a:lnTo>
                <a:lnTo>
                  <a:pt x="2110" y="129"/>
                </a:lnTo>
                <a:lnTo>
                  <a:pt x="2141" y="121"/>
                </a:lnTo>
                <a:lnTo>
                  <a:pt x="2175" y="113"/>
                </a:lnTo>
                <a:lnTo>
                  <a:pt x="2210" y="104"/>
                </a:lnTo>
                <a:lnTo>
                  <a:pt x="2247" y="94"/>
                </a:lnTo>
                <a:lnTo>
                  <a:pt x="2283" y="85"/>
                </a:lnTo>
                <a:lnTo>
                  <a:pt x="2321" y="76"/>
                </a:lnTo>
                <a:lnTo>
                  <a:pt x="2357" y="67"/>
                </a:lnTo>
                <a:lnTo>
                  <a:pt x="2393" y="58"/>
                </a:lnTo>
                <a:lnTo>
                  <a:pt x="2427" y="49"/>
                </a:lnTo>
                <a:lnTo>
                  <a:pt x="2459" y="41"/>
                </a:lnTo>
                <a:lnTo>
                  <a:pt x="2489" y="34"/>
                </a:lnTo>
                <a:lnTo>
                  <a:pt x="2515" y="28"/>
                </a:lnTo>
                <a:lnTo>
                  <a:pt x="2537" y="24"/>
                </a:lnTo>
                <a:lnTo>
                  <a:pt x="2556" y="20"/>
                </a:lnTo>
                <a:lnTo>
                  <a:pt x="265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5" name="Group 16"/>
          <p:cNvGrpSpPr>
            <a:grpSpLocks noChangeAspect="1"/>
          </p:cNvGrpSpPr>
          <p:nvPr/>
        </p:nvGrpSpPr>
        <p:grpSpPr bwMode="auto">
          <a:xfrm>
            <a:off x="10350155" y="3088418"/>
            <a:ext cx="523088" cy="419918"/>
            <a:chOff x="2304" y="-303"/>
            <a:chExt cx="867" cy="696"/>
          </a:xfrm>
          <a:solidFill>
            <a:schemeClr val="bg1"/>
          </a:solidFill>
        </p:grpSpPr>
        <p:sp>
          <p:nvSpPr>
            <p:cNvPr id="46" name="Freeform 18"/>
            <p:cNvSpPr>
              <a:spLocks noEditPoints="1"/>
            </p:cNvSpPr>
            <p:nvPr/>
          </p:nvSpPr>
          <p:spPr bwMode="auto">
            <a:xfrm>
              <a:off x="2671" y="-31"/>
              <a:ext cx="500" cy="410"/>
            </a:xfrm>
            <a:custGeom>
              <a:avLst/>
              <a:gdLst>
                <a:gd name="T0" fmla="*/ 846 w 2002"/>
                <a:gd name="T1" fmla="*/ 168 h 1636"/>
                <a:gd name="T2" fmla="*/ 630 w 2002"/>
                <a:gd name="T3" fmla="*/ 221 h 1636"/>
                <a:gd name="T4" fmla="*/ 437 w 2002"/>
                <a:gd name="T5" fmla="*/ 314 h 1636"/>
                <a:gd name="T6" fmla="*/ 291 w 2002"/>
                <a:gd name="T7" fmla="*/ 436 h 1636"/>
                <a:gd name="T8" fmla="*/ 197 w 2002"/>
                <a:gd name="T9" fmla="*/ 573 h 1636"/>
                <a:gd name="T10" fmla="*/ 152 w 2002"/>
                <a:gd name="T11" fmla="*/ 721 h 1636"/>
                <a:gd name="T12" fmla="*/ 161 w 2002"/>
                <a:gd name="T13" fmla="*/ 874 h 1636"/>
                <a:gd name="T14" fmla="*/ 223 w 2002"/>
                <a:gd name="T15" fmla="*/ 1019 h 1636"/>
                <a:gd name="T16" fmla="*/ 333 w 2002"/>
                <a:gd name="T17" fmla="*/ 1150 h 1636"/>
                <a:gd name="T18" fmla="*/ 498 w 2002"/>
                <a:gd name="T19" fmla="*/ 1266 h 1636"/>
                <a:gd name="T20" fmla="*/ 699 w 2002"/>
                <a:gd name="T21" fmla="*/ 1346 h 1636"/>
                <a:gd name="T22" fmla="*/ 923 w 2002"/>
                <a:gd name="T23" fmla="*/ 1384 h 1636"/>
                <a:gd name="T24" fmla="*/ 1156 w 2002"/>
                <a:gd name="T25" fmla="*/ 1375 h 1636"/>
                <a:gd name="T26" fmla="*/ 1373 w 2002"/>
                <a:gd name="T27" fmla="*/ 1324 h 1636"/>
                <a:gd name="T28" fmla="*/ 1565 w 2002"/>
                <a:gd name="T29" fmla="*/ 1230 h 1636"/>
                <a:gd name="T30" fmla="*/ 1711 w 2002"/>
                <a:gd name="T31" fmla="*/ 1108 h 1636"/>
                <a:gd name="T32" fmla="*/ 1805 w 2002"/>
                <a:gd name="T33" fmla="*/ 971 h 1636"/>
                <a:gd name="T34" fmla="*/ 1850 w 2002"/>
                <a:gd name="T35" fmla="*/ 823 h 1636"/>
                <a:gd name="T36" fmla="*/ 1841 w 2002"/>
                <a:gd name="T37" fmla="*/ 671 h 1636"/>
                <a:gd name="T38" fmla="*/ 1779 w 2002"/>
                <a:gd name="T39" fmla="*/ 526 h 1636"/>
                <a:gd name="T40" fmla="*/ 1669 w 2002"/>
                <a:gd name="T41" fmla="*/ 394 h 1636"/>
                <a:gd name="T42" fmla="*/ 1504 w 2002"/>
                <a:gd name="T43" fmla="*/ 278 h 1636"/>
                <a:gd name="T44" fmla="*/ 1303 w 2002"/>
                <a:gd name="T45" fmla="*/ 199 h 1636"/>
                <a:gd name="T46" fmla="*/ 1079 w 2002"/>
                <a:gd name="T47" fmla="*/ 161 h 1636"/>
                <a:gd name="T48" fmla="*/ 1084 w 2002"/>
                <a:gd name="T49" fmla="*/ 2 h 1636"/>
                <a:gd name="T50" fmla="*/ 1318 w 2002"/>
                <a:gd name="T51" fmla="*/ 39 h 1636"/>
                <a:gd name="T52" fmla="*/ 1528 w 2002"/>
                <a:gd name="T53" fmla="*/ 115 h 1636"/>
                <a:gd name="T54" fmla="*/ 1709 w 2002"/>
                <a:gd name="T55" fmla="*/ 226 h 1636"/>
                <a:gd name="T56" fmla="*/ 1852 w 2002"/>
                <a:gd name="T57" fmla="*/ 365 h 1636"/>
                <a:gd name="T58" fmla="*/ 1951 w 2002"/>
                <a:gd name="T59" fmla="*/ 528 h 1636"/>
                <a:gd name="T60" fmla="*/ 1999 w 2002"/>
                <a:gd name="T61" fmla="*/ 709 h 1636"/>
                <a:gd name="T62" fmla="*/ 1989 w 2002"/>
                <a:gd name="T63" fmla="*/ 894 h 1636"/>
                <a:gd name="T64" fmla="*/ 1927 w 2002"/>
                <a:gd name="T65" fmla="*/ 1065 h 1636"/>
                <a:gd name="T66" fmla="*/ 1819 w 2002"/>
                <a:gd name="T67" fmla="*/ 1218 h 1636"/>
                <a:gd name="T68" fmla="*/ 1483 w 2002"/>
                <a:gd name="T69" fmla="*/ 1450 h 1636"/>
                <a:gd name="T70" fmla="*/ 1254 w 2002"/>
                <a:gd name="T71" fmla="*/ 1520 h 1636"/>
                <a:gd name="T72" fmla="*/ 1002 w 2002"/>
                <a:gd name="T73" fmla="*/ 1545 h 1636"/>
                <a:gd name="T74" fmla="*/ 761 w 2002"/>
                <a:gd name="T75" fmla="*/ 1523 h 1636"/>
                <a:gd name="T76" fmla="*/ 541 w 2002"/>
                <a:gd name="T77" fmla="*/ 1458 h 1636"/>
                <a:gd name="T78" fmla="*/ 350 w 2002"/>
                <a:gd name="T79" fmla="*/ 1358 h 1636"/>
                <a:gd name="T80" fmla="*/ 193 w 2002"/>
                <a:gd name="T81" fmla="*/ 1228 h 1636"/>
                <a:gd name="T82" fmla="*/ 79 w 2002"/>
                <a:gd name="T83" fmla="*/ 1072 h 1636"/>
                <a:gd name="T84" fmla="*/ 13 w 2002"/>
                <a:gd name="T85" fmla="*/ 898 h 1636"/>
                <a:gd name="T86" fmla="*/ 3 w 2002"/>
                <a:gd name="T87" fmla="*/ 709 h 1636"/>
                <a:gd name="T88" fmla="*/ 50 w 2002"/>
                <a:gd name="T89" fmla="*/ 528 h 1636"/>
                <a:gd name="T90" fmla="*/ 150 w 2002"/>
                <a:gd name="T91" fmla="*/ 365 h 1636"/>
                <a:gd name="T92" fmla="*/ 293 w 2002"/>
                <a:gd name="T93" fmla="*/ 226 h 1636"/>
                <a:gd name="T94" fmla="*/ 474 w 2002"/>
                <a:gd name="T95" fmla="*/ 115 h 1636"/>
                <a:gd name="T96" fmla="*/ 684 w 2002"/>
                <a:gd name="T97" fmla="*/ 39 h 1636"/>
                <a:gd name="T98" fmla="*/ 920 w 2002"/>
                <a:gd name="T99" fmla="*/ 2 h 1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02" h="1636">
                  <a:moveTo>
                    <a:pt x="1002" y="159"/>
                  </a:moveTo>
                  <a:lnTo>
                    <a:pt x="923" y="161"/>
                  </a:lnTo>
                  <a:lnTo>
                    <a:pt x="846" y="168"/>
                  </a:lnTo>
                  <a:lnTo>
                    <a:pt x="771" y="181"/>
                  </a:lnTo>
                  <a:lnTo>
                    <a:pt x="699" y="199"/>
                  </a:lnTo>
                  <a:lnTo>
                    <a:pt x="630" y="221"/>
                  </a:lnTo>
                  <a:lnTo>
                    <a:pt x="562" y="247"/>
                  </a:lnTo>
                  <a:lnTo>
                    <a:pt x="498" y="278"/>
                  </a:lnTo>
                  <a:lnTo>
                    <a:pt x="437" y="314"/>
                  </a:lnTo>
                  <a:lnTo>
                    <a:pt x="380" y="354"/>
                  </a:lnTo>
                  <a:lnTo>
                    <a:pt x="333" y="394"/>
                  </a:lnTo>
                  <a:lnTo>
                    <a:pt x="291" y="436"/>
                  </a:lnTo>
                  <a:lnTo>
                    <a:pt x="254" y="479"/>
                  </a:lnTo>
                  <a:lnTo>
                    <a:pt x="223" y="526"/>
                  </a:lnTo>
                  <a:lnTo>
                    <a:pt x="197" y="573"/>
                  </a:lnTo>
                  <a:lnTo>
                    <a:pt x="176" y="621"/>
                  </a:lnTo>
                  <a:lnTo>
                    <a:pt x="161" y="671"/>
                  </a:lnTo>
                  <a:lnTo>
                    <a:pt x="152" y="721"/>
                  </a:lnTo>
                  <a:lnTo>
                    <a:pt x="149" y="773"/>
                  </a:lnTo>
                  <a:lnTo>
                    <a:pt x="152" y="823"/>
                  </a:lnTo>
                  <a:lnTo>
                    <a:pt x="161" y="874"/>
                  </a:lnTo>
                  <a:lnTo>
                    <a:pt x="176" y="923"/>
                  </a:lnTo>
                  <a:lnTo>
                    <a:pt x="197" y="971"/>
                  </a:lnTo>
                  <a:lnTo>
                    <a:pt x="223" y="1019"/>
                  </a:lnTo>
                  <a:lnTo>
                    <a:pt x="254" y="1065"/>
                  </a:lnTo>
                  <a:lnTo>
                    <a:pt x="291" y="1108"/>
                  </a:lnTo>
                  <a:lnTo>
                    <a:pt x="333" y="1150"/>
                  </a:lnTo>
                  <a:lnTo>
                    <a:pt x="380" y="1190"/>
                  </a:lnTo>
                  <a:lnTo>
                    <a:pt x="437" y="1230"/>
                  </a:lnTo>
                  <a:lnTo>
                    <a:pt x="498" y="1266"/>
                  </a:lnTo>
                  <a:lnTo>
                    <a:pt x="562" y="1297"/>
                  </a:lnTo>
                  <a:lnTo>
                    <a:pt x="630" y="1324"/>
                  </a:lnTo>
                  <a:lnTo>
                    <a:pt x="699" y="1346"/>
                  </a:lnTo>
                  <a:lnTo>
                    <a:pt x="771" y="1363"/>
                  </a:lnTo>
                  <a:lnTo>
                    <a:pt x="846" y="1375"/>
                  </a:lnTo>
                  <a:lnTo>
                    <a:pt x="923" y="1384"/>
                  </a:lnTo>
                  <a:lnTo>
                    <a:pt x="1002" y="1386"/>
                  </a:lnTo>
                  <a:lnTo>
                    <a:pt x="1079" y="1383"/>
                  </a:lnTo>
                  <a:lnTo>
                    <a:pt x="1156" y="1375"/>
                  </a:lnTo>
                  <a:lnTo>
                    <a:pt x="1231" y="1363"/>
                  </a:lnTo>
                  <a:lnTo>
                    <a:pt x="1303" y="1346"/>
                  </a:lnTo>
                  <a:lnTo>
                    <a:pt x="1373" y="1324"/>
                  </a:lnTo>
                  <a:lnTo>
                    <a:pt x="1440" y="1296"/>
                  </a:lnTo>
                  <a:lnTo>
                    <a:pt x="1504" y="1266"/>
                  </a:lnTo>
                  <a:lnTo>
                    <a:pt x="1565" y="1230"/>
                  </a:lnTo>
                  <a:lnTo>
                    <a:pt x="1622" y="1190"/>
                  </a:lnTo>
                  <a:lnTo>
                    <a:pt x="1669" y="1150"/>
                  </a:lnTo>
                  <a:lnTo>
                    <a:pt x="1711" y="1108"/>
                  </a:lnTo>
                  <a:lnTo>
                    <a:pt x="1748" y="1065"/>
                  </a:lnTo>
                  <a:lnTo>
                    <a:pt x="1779" y="1019"/>
                  </a:lnTo>
                  <a:lnTo>
                    <a:pt x="1805" y="971"/>
                  </a:lnTo>
                  <a:lnTo>
                    <a:pt x="1826" y="923"/>
                  </a:lnTo>
                  <a:lnTo>
                    <a:pt x="1841" y="874"/>
                  </a:lnTo>
                  <a:lnTo>
                    <a:pt x="1850" y="823"/>
                  </a:lnTo>
                  <a:lnTo>
                    <a:pt x="1853" y="773"/>
                  </a:lnTo>
                  <a:lnTo>
                    <a:pt x="1850" y="721"/>
                  </a:lnTo>
                  <a:lnTo>
                    <a:pt x="1841" y="671"/>
                  </a:lnTo>
                  <a:lnTo>
                    <a:pt x="1826" y="621"/>
                  </a:lnTo>
                  <a:lnTo>
                    <a:pt x="1805" y="573"/>
                  </a:lnTo>
                  <a:lnTo>
                    <a:pt x="1779" y="526"/>
                  </a:lnTo>
                  <a:lnTo>
                    <a:pt x="1748" y="479"/>
                  </a:lnTo>
                  <a:lnTo>
                    <a:pt x="1711" y="436"/>
                  </a:lnTo>
                  <a:lnTo>
                    <a:pt x="1669" y="394"/>
                  </a:lnTo>
                  <a:lnTo>
                    <a:pt x="1622" y="354"/>
                  </a:lnTo>
                  <a:lnTo>
                    <a:pt x="1565" y="314"/>
                  </a:lnTo>
                  <a:lnTo>
                    <a:pt x="1504" y="278"/>
                  </a:lnTo>
                  <a:lnTo>
                    <a:pt x="1440" y="248"/>
                  </a:lnTo>
                  <a:lnTo>
                    <a:pt x="1373" y="221"/>
                  </a:lnTo>
                  <a:lnTo>
                    <a:pt x="1303" y="199"/>
                  </a:lnTo>
                  <a:lnTo>
                    <a:pt x="1231" y="181"/>
                  </a:lnTo>
                  <a:lnTo>
                    <a:pt x="1156" y="168"/>
                  </a:lnTo>
                  <a:lnTo>
                    <a:pt x="1079" y="161"/>
                  </a:lnTo>
                  <a:lnTo>
                    <a:pt x="1002" y="159"/>
                  </a:lnTo>
                  <a:close/>
                  <a:moveTo>
                    <a:pt x="1002" y="0"/>
                  </a:moveTo>
                  <a:lnTo>
                    <a:pt x="1084" y="2"/>
                  </a:lnTo>
                  <a:lnTo>
                    <a:pt x="1163" y="9"/>
                  </a:lnTo>
                  <a:lnTo>
                    <a:pt x="1241" y="22"/>
                  </a:lnTo>
                  <a:lnTo>
                    <a:pt x="1318" y="39"/>
                  </a:lnTo>
                  <a:lnTo>
                    <a:pt x="1390" y="60"/>
                  </a:lnTo>
                  <a:lnTo>
                    <a:pt x="1461" y="86"/>
                  </a:lnTo>
                  <a:lnTo>
                    <a:pt x="1528" y="115"/>
                  </a:lnTo>
                  <a:lnTo>
                    <a:pt x="1592" y="148"/>
                  </a:lnTo>
                  <a:lnTo>
                    <a:pt x="1652" y="186"/>
                  </a:lnTo>
                  <a:lnTo>
                    <a:pt x="1709" y="226"/>
                  </a:lnTo>
                  <a:lnTo>
                    <a:pt x="1761" y="269"/>
                  </a:lnTo>
                  <a:lnTo>
                    <a:pt x="1809" y="315"/>
                  </a:lnTo>
                  <a:lnTo>
                    <a:pt x="1852" y="365"/>
                  </a:lnTo>
                  <a:lnTo>
                    <a:pt x="1891" y="417"/>
                  </a:lnTo>
                  <a:lnTo>
                    <a:pt x="1923" y="471"/>
                  </a:lnTo>
                  <a:lnTo>
                    <a:pt x="1951" y="528"/>
                  </a:lnTo>
                  <a:lnTo>
                    <a:pt x="1973" y="587"/>
                  </a:lnTo>
                  <a:lnTo>
                    <a:pt x="1989" y="647"/>
                  </a:lnTo>
                  <a:lnTo>
                    <a:pt x="1999" y="709"/>
                  </a:lnTo>
                  <a:lnTo>
                    <a:pt x="2002" y="773"/>
                  </a:lnTo>
                  <a:lnTo>
                    <a:pt x="1999" y="834"/>
                  </a:lnTo>
                  <a:lnTo>
                    <a:pt x="1989" y="894"/>
                  </a:lnTo>
                  <a:lnTo>
                    <a:pt x="1975" y="953"/>
                  </a:lnTo>
                  <a:lnTo>
                    <a:pt x="1954" y="1009"/>
                  </a:lnTo>
                  <a:lnTo>
                    <a:pt x="1927" y="1065"/>
                  </a:lnTo>
                  <a:lnTo>
                    <a:pt x="1896" y="1119"/>
                  </a:lnTo>
                  <a:lnTo>
                    <a:pt x="1860" y="1169"/>
                  </a:lnTo>
                  <a:lnTo>
                    <a:pt x="1819" y="1218"/>
                  </a:lnTo>
                  <a:lnTo>
                    <a:pt x="1773" y="1264"/>
                  </a:lnTo>
                  <a:lnTo>
                    <a:pt x="1848" y="1636"/>
                  </a:lnTo>
                  <a:lnTo>
                    <a:pt x="1483" y="1450"/>
                  </a:lnTo>
                  <a:lnTo>
                    <a:pt x="1409" y="1477"/>
                  </a:lnTo>
                  <a:lnTo>
                    <a:pt x="1334" y="1501"/>
                  </a:lnTo>
                  <a:lnTo>
                    <a:pt x="1254" y="1520"/>
                  </a:lnTo>
                  <a:lnTo>
                    <a:pt x="1172" y="1534"/>
                  </a:lnTo>
                  <a:lnTo>
                    <a:pt x="1088" y="1542"/>
                  </a:lnTo>
                  <a:lnTo>
                    <a:pt x="1002" y="1545"/>
                  </a:lnTo>
                  <a:lnTo>
                    <a:pt x="920" y="1542"/>
                  </a:lnTo>
                  <a:lnTo>
                    <a:pt x="839" y="1535"/>
                  </a:lnTo>
                  <a:lnTo>
                    <a:pt x="761" y="1523"/>
                  </a:lnTo>
                  <a:lnTo>
                    <a:pt x="684" y="1506"/>
                  </a:lnTo>
                  <a:lnTo>
                    <a:pt x="612" y="1485"/>
                  </a:lnTo>
                  <a:lnTo>
                    <a:pt x="541" y="1458"/>
                  </a:lnTo>
                  <a:lnTo>
                    <a:pt x="474" y="1429"/>
                  </a:lnTo>
                  <a:lnTo>
                    <a:pt x="410" y="1395"/>
                  </a:lnTo>
                  <a:lnTo>
                    <a:pt x="350" y="1358"/>
                  </a:lnTo>
                  <a:lnTo>
                    <a:pt x="293" y="1319"/>
                  </a:lnTo>
                  <a:lnTo>
                    <a:pt x="241" y="1275"/>
                  </a:lnTo>
                  <a:lnTo>
                    <a:pt x="193" y="1228"/>
                  </a:lnTo>
                  <a:lnTo>
                    <a:pt x="150" y="1179"/>
                  </a:lnTo>
                  <a:lnTo>
                    <a:pt x="111" y="1127"/>
                  </a:lnTo>
                  <a:lnTo>
                    <a:pt x="79" y="1072"/>
                  </a:lnTo>
                  <a:lnTo>
                    <a:pt x="50" y="1017"/>
                  </a:lnTo>
                  <a:lnTo>
                    <a:pt x="29" y="958"/>
                  </a:lnTo>
                  <a:lnTo>
                    <a:pt x="13" y="898"/>
                  </a:lnTo>
                  <a:lnTo>
                    <a:pt x="3" y="836"/>
                  </a:lnTo>
                  <a:lnTo>
                    <a:pt x="0" y="773"/>
                  </a:lnTo>
                  <a:lnTo>
                    <a:pt x="3" y="709"/>
                  </a:lnTo>
                  <a:lnTo>
                    <a:pt x="13" y="647"/>
                  </a:lnTo>
                  <a:lnTo>
                    <a:pt x="29" y="587"/>
                  </a:lnTo>
                  <a:lnTo>
                    <a:pt x="50" y="528"/>
                  </a:lnTo>
                  <a:lnTo>
                    <a:pt x="79" y="471"/>
                  </a:lnTo>
                  <a:lnTo>
                    <a:pt x="111" y="417"/>
                  </a:lnTo>
                  <a:lnTo>
                    <a:pt x="150" y="365"/>
                  </a:lnTo>
                  <a:lnTo>
                    <a:pt x="193" y="315"/>
                  </a:lnTo>
                  <a:lnTo>
                    <a:pt x="241" y="269"/>
                  </a:lnTo>
                  <a:lnTo>
                    <a:pt x="293" y="226"/>
                  </a:lnTo>
                  <a:lnTo>
                    <a:pt x="350" y="186"/>
                  </a:lnTo>
                  <a:lnTo>
                    <a:pt x="410" y="148"/>
                  </a:lnTo>
                  <a:lnTo>
                    <a:pt x="474" y="115"/>
                  </a:lnTo>
                  <a:lnTo>
                    <a:pt x="541" y="86"/>
                  </a:lnTo>
                  <a:lnTo>
                    <a:pt x="612" y="60"/>
                  </a:lnTo>
                  <a:lnTo>
                    <a:pt x="684" y="39"/>
                  </a:lnTo>
                  <a:lnTo>
                    <a:pt x="761" y="22"/>
                  </a:lnTo>
                  <a:lnTo>
                    <a:pt x="839" y="9"/>
                  </a:lnTo>
                  <a:lnTo>
                    <a:pt x="9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2804" y="136"/>
              <a:ext cx="55" cy="55"/>
            </a:xfrm>
            <a:custGeom>
              <a:avLst/>
              <a:gdLst>
                <a:gd name="T0" fmla="*/ 109 w 220"/>
                <a:gd name="T1" fmla="*/ 0 h 220"/>
                <a:gd name="T2" fmla="*/ 134 w 220"/>
                <a:gd name="T3" fmla="*/ 4 h 220"/>
                <a:gd name="T4" fmla="*/ 158 w 220"/>
                <a:gd name="T5" fmla="*/ 12 h 220"/>
                <a:gd name="T6" fmla="*/ 179 w 220"/>
                <a:gd name="T7" fmla="*/ 25 h 220"/>
                <a:gd name="T8" fmla="*/ 195 w 220"/>
                <a:gd name="T9" fmla="*/ 42 h 220"/>
                <a:gd name="T10" fmla="*/ 208 w 220"/>
                <a:gd name="T11" fmla="*/ 62 h 220"/>
                <a:gd name="T12" fmla="*/ 216 w 220"/>
                <a:gd name="T13" fmla="*/ 86 h 220"/>
                <a:gd name="T14" fmla="*/ 220 w 220"/>
                <a:gd name="T15" fmla="*/ 111 h 220"/>
                <a:gd name="T16" fmla="*/ 216 w 220"/>
                <a:gd name="T17" fmla="*/ 136 h 220"/>
                <a:gd name="T18" fmla="*/ 208 w 220"/>
                <a:gd name="T19" fmla="*/ 159 h 220"/>
                <a:gd name="T20" fmla="*/ 195 w 220"/>
                <a:gd name="T21" fmla="*/ 179 h 220"/>
                <a:gd name="T22" fmla="*/ 179 w 220"/>
                <a:gd name="T23" fmla="*/ 196 h 220"/>
                <a:gd name="T24" fmla="*/ 158 w 220"/>
                <a:gd name="T25" fmla="*/ 209 h 220"/>
                <a:gd name="T26" fmla="*/ 134 w 220"/>
                <a:gd name="T27" fmla="*/ 217 h 220"/>
                <a:gd name="T28" fmla="*/ 109 w 220"/>
                <a:gd name="T29" fmla="*/ 220 h 220"/>
                <a:gd name="T30" fmla="*/ 84 w 220"/>
                <a:gd name="T31" fmla="*/ 217 h 220"/>
                <a:gd name="T32" fmla="*/ 61 w 220"/>
                <a:gd name="T33" fmla="*/ 209 h 220"/>
                <a:gd name="T34" fmla="*/ 41 w 220"/>
                <a:gd name="T35" fmla="*/ 196 h 220"/>
                <a:gd name="T36" fmla="*/ 24 w 220"/>
                <a:gd name="T37" fmla="*/ 179 h 220"/>
                <a:gd name="T38" fmla="*/ 12 w 220"/>
                <a:gd name="T39" fmla="*/ 159 h 220"/>
                <a:gd name="T40" fmla="*/ 3 w 220"/>
                <a:gd name="T41" fmla="*/ 136 h 220"/>
                <a:gd name="T42" fmla="*/ 0 w 220"/>
                <a:gd name="T43" fmla="*/ 111 h 220"/>
                <a:gd name="T44" fmla="*/ 3 w 220"/>
                <a:gd name="T45" fmla="*/ 86 h 220"/>
                <a:gd name="T46" fmla="*/ 12 w 220"/>
                <a:gd name="T47" fmla="*/ 62 h 220"/>
                <a:gd name="T48" fmla="*/ 24 w 220"/>
                <a:gd name="T49" fmla="*/ 42 h 220"/>
                <a:gd name="T50" fmla="*/ 41 w 220"/>
                <a:gd name="T51" fmla="*/ 25 h 220"/>
                <a:gd name="T52" fmla="*/ 61 w 220"/>
                <a:gd name="T53" fmla="*/ 12 h 220"/>
                <a:gd name="T54" fmla="*/ 84 w 220"/>
                <a:gd name="T55" fmla="*/ 4 h 220"/>
                <a:gd name="T56" fmla="*/ 109 w 220"/>
                <a:gd name="T5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0" h="220">
                  <a:moveTo>
                    <a:pt x="109" y="0"/>
                  </a:moveTo>
                  <a:lnTo>
                    <a:pt x="134" y="4"/>
                  </a:lnTo>
                  <a:lnTo>
                    <a:pt x="158" y="12"/>
                  </a:lnTo>
                  <a:lnTo>
                    <a:pt x="179" y="25"/>
                  </a:lnTo>
                  <a:lnTo>
                    <a:pt x="195" y="42"/>
                  </a:lnTo>
                  <a:lnTo>
                    <a:pt x="208" y="62"/>
                  </a:lnTo>
                  <a:lnTo>
                    <a:pt x="216" y="86"/>
                  </a:lnTo>
                  <a:lnTo>
                    <a:pt x="220" y="111"/>
                  </a:lnTo>
                  <a:lnTo>
                    <a:pt x="216" y="136"/>
                  </a:lnTo>
                  <a:lnTo>
                    <a:pt x="208" y="159"/>
                  </a:lnTo>
                  <a:lnTo>
                    <a:pt x="195" y="179"/>
                  </a:lnTo>
                  <a:lnTo>
                    <a:pt x="179" y="196"/>
                  </a:lnTo>
                  <a:lnTo>
                    <a:pt x="158" y="209"/>
                  </a:lnTo>
                  <a:lnTo>
                    <a:pt x="134" y="217"/>
                  </a:lnTo>
                  <a:lnTo>
                    <a:pt x="109" y="220"/>
                  </a:lnTo>
                  <a:lnTo>
                    <a:pt x="84" y="217"/>
                  </a:lnTo>
                  <a:lnTo>
                    <a:pt x="61" y="209"/>
                  </a:lnTo>
                  <a:lnTo>
                    <a:pt x="41" y="196"/>
                  </a:lnTo>
                  <a:lnTo>
                    <a:pt x="24" y="179"/>
                  </a:lnTo>
                  <a:lnTo>
                    <a:pt x="12" y="159"/>
                  </a:lnTo>
                  <a:lnTo>
                    <a:pt x="3" y="136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4" y="42"/>
                  </a:lnTo>
                  <a:lnTo>
                    <a:pt x="41" y="25"/>
                  </a:lnTo>
                  <a:lnTo>
                    <a:pt x="61" y="12"/>
                  </a:lnTo>
                  <a:lnTo>
                    <a:pt x="84" y="4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0"/>
            <p:cNvSpPr>
              <a:spLocks/>
            </p:cNvSpPr>
            <p:nvPr/>
          </p:nvSpPr>
          <p:spPr bwMode="auto">
            <a:xfrm>
              <a:off x="2893" y="136"/>
              <a:ext cx="55" cy="55"/>
            </a:xfrm>
            <a:custGeom>
              <a:avLst/>
              <a:gdLst>
                <a:gd name="T0" fmla="*/ 109 w 220"/>
                <a:gd name="T1" fmla="*/ 0 h 220"/>
                <a:gd name="T2" fmla="*/ 135 w 220"/>
                <a:gd name="T3" fmla="*/ 4 h 220"/>
                <a:gd name="T4" fmla="*/ 158 w 220"/>
                <a:gd name="T5" fmla="*/ 12 h 220"/>
                <a:gd name="T6" fmla="*/ 179 w 220"/>
                <a:gd name="T7" fmla="*/ 25 h 220"/>
                <a:gd name="T8" fmla="*/ 196 w 220"/>
                <a:gd name="T9" fmla="*/ 42 h 220"/>
                <a:gd name="T10" fmla="*/ 208 w 220"/>
                <a:gd name="T11" fmla="*/ 62 h 220"/>
                <a:gd name="T12" fmla="*/ 217 w 220"/>
                <a:gd name="T13" fmla="*/ 86 h 220"/>
                <a:gd name="T14" fmla="*/ 220 w 220"/>
                <a:gd name="T15" fmla="*/ 111 h 220"/>
                <a:gd name="T16" fmla="*/ 217 w 220"/>
                <a:gd name="T17" fmla="*/ 136 h 220"/>
                <a:gd name="T18" fmla="*/ 208 w 220"/>
                <a:gd name="T19" fmla="*/ 159 h 220"/>
                <a:gd name="T20" fmla="*/ 196 w 220"/>
                <a:gd name="T21" fmla="*/ 179 h 220"/>
                <a:gd name="T22" fmla="*/ 179 w 220"/>
                <a:gd name="T23" fmla="*/ 196 h 220"/>
                <a:gd name="T24" fmla="*/ 158 w 220"/>
                <a:gd name="T25" fmla="*/ 209 h 220"/>
                <a:gd name="T26" fmla="*/ 135 w 220"/>
                <a:gd name="T27" fmla="*/ 217 h 220"/>
                <a:gd name="T28" fmla="*/ 109 w 220"/>
                <a:gd name="T29" fmla="*/ 220 h 220"/>
                <a:gd name="T30" fmla="*/ 84 w 220"/>
                <a:gd name="T31" fmla="*/ 217 h 220"/>
                <a:gd name="T32" fmla="*/ 61 w 220"/>
                <a:gd name="T33" fmla="*/ 209 h 220"/>
                <a:gd name="T34" fmla="*/ 41 w 220"/>
                <a:gd name="T35" fmla="*/ 196 h 220"/>
                <a:gd name="T36" fmla="*/ 24 w 220"/>
                <a:gd name="T37" fmla="*/ 179 h 220"/>
                <a:gd name="T38" fmla="*/ 12 w 220"/>
                <a:gd name="T39" fmla="*/ 159 h 220"/>
                <a:gd name="T40" fmla="*/ 3 w 220"/>
                <a:gd name="T41" fmla="*/ 136 h 220"/>
                <a:gd name="T42" fmla="*/ 0 w 220"/>
                <a:gd name="T43" fmla="*/ 111 h 220"/>
                <a:gd name="T44" fmla="*/ 3 w 220"/>
                <a:gd name="T45" fmla="*/ 86 h 220"/>
                <a:gd name="T46" fmla="*/ 12 w 220"/>
                <a:gd name="T47" fmla="*/ 62 h 220"/>
                <a:gd name="T48" fmla="*/ 24 w 220"/>
                <a:gd name="T49" fmla="*/ 42 h 220"/>
                <a:gd name="T50" fmla="*/ 41 w 220"/>
                <a:gd name="T51" fmla="*/ 25 h 220"/>
                <a:gd name="T52" fmla="*/ 61 w 220"/>
                <a:gd name="T53" fmla="*/ 12 h 220"/>
                <a:gd name="T54" fmla="*/ 84 w 220"/>
                <a:gd name="T55" fmla="*/ 4 h 220"/>
                <a:gd name="T56" fmla="*/ 109 w 220"/>
                <a:gd name="T5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0" h="220">
                  <a:moveTo>
                    <a:pt x="109" y="0"/>
                  </a:moveTo>
                  <a:lnTo>
                    <a:pt x="135" y="4"/>
                  </a:lnTo>
                  <a:lnTo>
                    <a:pt x="158" y="12"/>
                  </a:lnTo>
                  <a:lnTo>
                    <a:pt x="179" y="25"/>
                  </a:lnTo>
                  <a:lnTo>
                    <a:pt x="196" y="42"/>
                  </a:lnTo>
                  <a:lnTo>
                    <a:pt x="208" y="62"/>
                  </a:lnTo>
                  <a:lnTo>
                    <a:pt x="217" y="86"/>
                  </a:lnTo>
                  <a:lnTo>
                    <a:pt x="220" y="111"/>
                  </a:lnTo>
                  <a:lnTo>
                    <a:pt x="217" y="136"/>
                  </a:lnTo>
                  <a:lnTo>
                    <a:pt x="208" y="159"/>
                  </a:lnTo>
                  <a:lnTo>
                    <a:pt x="196" y="179"/>
                  </a:lnTo>
                  <a:lnTo>
                    <a:pt x="179" y="196"/>
                  </a:lnTo>
                  <a:lnTo>
                    <a:pt x="158" y="209"/>
                  </a:lnTo>
                  <a:lnTo>
                    <a:pt x="135" y="217"/>
                  </a:lnTo>
                  <a:lnTo>
                    <a:pt x="109" y="220"/>
                  </a:lnTo>
                  <a:lnTo>
                    <a:pt x="84" y="217"/>
                  </a:lnTo>
                  <a:lnTo>
                    <a:pt x="61" y="209"/>
                  </a:lnTo>
                  <a:lnTo>
                    <a:pt x="41" y="196"/>
                  </a:lnTo>
                  <a:lnTo>
                    <a:pt x="24" y="179"/>
                  </a:lnTo>
                  <a:lnTo>
                    <a:pt x="12" y="159"/>
                  </a:lnTo>
                  <a:lnTo>
                    <a:pt x="3" y="136"/>
                  </a:lnTo>
                  <a:lnTo>
                    <a:pt x="0" y="111"/>
                  </a:lnTo>
                  <a:lnTo>
                    <a:pt x="3" y="86"/>
                  </a:lnTo>
                  <a:lnTo>
                    <a:pt x="12" y="62"/>
                  </a:lnTo>
                  <a:lnTo>
                    <a:pt x="24" y="42"/>
                  </a:lnTo>
                  <a:lnTo>
                    <a:pt x="41" y="25"/>
                  </a:lnTo>
                  <a:lnTo>
                    <a:pt x="61" y="12"/>
                  </a:lnTo>
                  <a:lnTo>
                    <a:pt x="84" y="4"/>
                  </a:lnTo>
                  <a:lnTo>
                    <a:pt x="1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1"/>
            <p:cNvSpPr>
              <a:spLocks/>
            </p:cNvSpPr>
            <p:nvPr/>
          </p:nvSpPr>
          <p:spPr bwMode="auto">
            <a:xfrm>
              <a:off x="2982" y="136"/>
              <a:ext cx="55" cy="55"/>
            </a:xfrm>
            <a:custGeom>
              <a:avLst/>
              <a:gdLst>
                <a:gd name="T0" fmla="*/ 111 w 220"/>
                <a:gd name="T1" fmla="*/ 0 h 220"/>
                <a:gd name="T2" fmla="*/ 135 w 220"/>
                <a:gd name="T3" fmla="*/ 4 h 220"/>
                <a:gd name="T4" fmla="*/ 158 w 220"/>
                <a:gd name="T5" fmla="*/ 12 h 220"/>
                <a:gd name="T6" fmla="*/ 179 w 220"/>
                <a:gd name="T7" fmla="*/ 25 h 220"/>
                <a:gd name="T8" fmla="*/ 196 w 220"/>
                <a:gd name="T9" fmla="*/ 42 h 220"/>
                <a:gd name="T10" fmla="*/ 208 w 220"/>
                <a:gd name="T11" fmla="*/ 62 h 220"/>
                <a:gd name="T12" fmla="*/ 217 w 220"/>
                <a:gd name="T13" fmla="*/ 86 h 220"/>
                <a:gd name="T14" fmla="*/ 220 w 220"/>
                <a:gd name="T15" fmla="*/ 111 h 220"/>
                <a:gd name="T16" fmla="*/ 217 w 220"/>
                <a:gd name="T17" fmla="*/ 136 h 220"/>
                <a:gd name="T18" fmla="*/ 208 w 220"/>
                <a:gd name="T19" fmla="*/ 159 h 220"/>
                <a:gd name="T20" fmla="*/ 196 w 220"/>
                <a:gd name="T21" fmla="*/ 179 h 220"/>
                <a:gd name="T22" fmla="*/ 179 w 220"/>
                <a:gd name="T23" fmla="*/ 196 h 220"/>
                <a:gd name="T24" fmla="*/ 158 w 220"/>
                <a:gd name="T25" fmla="*/ 209 h 220"/>
                <a:gd name="T26" fmla="*/ 135 w 220"/>
                <a:gd name="T27" fmla="*/ 217 h 220"/>
                <a:gd name="T28" fmla="*/ 111 w 220"/>
                <a:gd name="T29" fmla="*/ 220 h 220"/>
                <a:gd name="T30" fmla="*/ 86 w 220"/>
                <a:gd name="T31" fmla="*/ 217 h 220"/>
                <a:gd name="T32" fmla="*/ 62 w 220"/>
                <a:gd name="T33" fmla="*/ 209 h 220"/>
                <a:gd name="T34" fmla="*/ 41 w 220"/>
                <a:gd name="T35" fmla="*/ 196 h 220"/>
                <a:gd name="T36" fmla="*/ 25 w 220"/>
                <a:gd name="T37" fmla="*/ 179 h 220"/>
                <a:gd name="T38" fmla="*/ 12 w 220"/>
                <a:gd name="T39" fmla="*/ 159 h 220"/>
                <a:gd name="T40" fmla="*/ 4 w 220"/>
                <a:gd name="T41" fmla="*/ 136 h 220"/>
                <a:gd name="T42" fmla="*/ 0 w 220"/>
                <a:gd name="T43" fmla="*/ 111 h 220"/>
                <a:gd name="T44" fmla="*/ 4 w 220"/>
                <a:gd name="T45" fmla="*/ 86 h 220"/>
                <a:gd name="T46" fmla="*/ 12 w 220"/>
                <a:gd name="T47" fmla="*/ 62 h 220"/>
                <a:gd name="T48" fmla="*/ 25 w 220"/>
                <a:gd name="T49" fmla="*/ 42 h 220"/>
                <a:gd name="T50" fmla="*/ 41 w 220"/>
                <a:gd name="T51" fmla="*/ 25 h 220"/>
                <a:gd name="T52" fmla="*/ 62 w 220"/>
                <a:gd name="T53" fmla="*/ 12 h 220"/>
                <a:gd name="T54" fmla="*/ 86 w 220"/>
                <a:gd name="T55" fmla="*/ 4 h 220"/>
                <a:gd name="T56" fmla="*/ 111 w 220"/>
                <a:gd name="T57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0" h="220">
                  <a:moveTo>
                    <a:pt x="111" y="0"/>
                  </a:moveTo>
                  <a:lnTo>
                    <a:pt x="135" y="4"/>
                  </a:lnTo>
                  <a:lnTo>
                    <a:pt x="158" y="12"/>
                  </a:lnTo>
                  <a:lnTo>
                    <a:pt x="179" y="25"/>
                  </a:lnTo>
                  <a:lnTo>
                    <a:pt x="196" y="42"/>
                  </a:lnTo>
                  <a:lnTo>
                    <a:pt x="208" y="62"/>
                  </a:lnTo>
                  <a:lnTo>
                    <a:pt x="217" y="86"/>
                  </a:lnTo>
                  <a:lnTo>
                    <a:pt x="220" y="111"/>
                  </a:lnTo>
                  <a:lnTo>
                    <a:pt x="217" y="136"/>
                  </a:lnTo>
                  <a:lnTo>
                    <a:pt x="208" y="159"/>
                  </a:lnTo>
                  <a:lnTo>
                    <a:pt x="196" y="179"/>
                  </a:lnTo>
                  <a:lnTo>
                    <a:pt x="179" y="196"/>
                  </a:lnTo>
                  <a:lnTo>
                    <a:pt x="158" y="209"/>
                  </a:lnTo>
                  <a:lnTo>
                    <a:pt x="135" y="217"/>
                  </a:lnTo>
                  <a:lnTo>
                    <a:pt x="111" y="220"/>
                  </a:lnTo>
                  <a:lnTo>
                    <a:pt x="86" y="217"/>
                  </a:lnTo>
                  <a:lnTo>
                    <a:pt x="62" y="209"/>
                  </a:lnTo>
                  <a:lnTo>
                    <a:pt x="41" y="196"/>
                  </a:lnTo>
                  <a:lnTo>
                    <a:pt x="25" y="179"/>
                  </a:lnTo>
                  <a:lnTo>
                    <a:pt x="12" y="159"/>
                  </a:lnTo>
                  <a:lnTo>
                    <a:pt x="4" y="136"/>
                  </a:lnTo>
                  <a:lnTo>
                    <a:pt x="0" y="111"/>
                  </a:lnTo>
                  <a:lnTo>
                    <a:pt x="4" y="86"/>
                  </a:lnTo>
                  <a:lnTo>
                    <a:pt x="12" y="62"/>
                  </a:lnTo>
                  <a:lnTo>
                    <a:pt x="25" y="42"/>
                  </a:lnTo>
                  <a:lnTo>
                    <a:pt x="41" y="25"/>
                  </a:lnTo>
                  <a:lnTo>
                    <a:pt x="62" y="12"/>
                  </a:lnTo>
                  <a:lnTo>
                    <a:pt x="86" y="4"/>
                  </a:lnTo>
                  <a:lnTo>
                    <a:pt x="1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2304" y="-303"/>
              <a:ext cx="799" cy="696"/>
            </a:xfrm>
            <a:custGeom>
              <a:avLst/>
              <a:gdLst>
                <a:gd name="T0" fmla="*/ 1707 w 3198"/>
                <a:gd name="T1" fmla="*/ 4 h 2782"/>
                <a:gd name="T2" fmla="*/ 2009 w 3198"/>
                <a:gd name="T3" fmla="*/ 41 h 2782"/>
                <a:gd name="T4" fmla="*/ 2291 w 3198"/>
                <a:gd name="T5" fmla="*/ 121 h 2782"/>
                <a:gd name="T6" fmla="*/ 2545 w 3198"/>
                <a:gd name="T7" fmla="*/ 238 h 2782"/>
                <a:gd name="T8" fmla="*/ 2765 w 3198"/>
                <a:gd name="T9" fmla="*/ 388 h 2782"/>
                <a:gd name="T10" fmla="*/ 2947 w 3198"/>
                <a:gd name="T11" fmla="*/ 567 h 2782"/>
                <a:gd name="T12" fmla="*/ 3084 w 3198"/>
                <a:gd name="T13" fmla="*/ 770 h 2782"/>
                <a:gd name="T14" fmla="*/ 3171 w 3198"/>
                <a:gd name="T15" fmla="*/ 993 h 2782"/>
                <a:gd name="T16" fmla="*/ 3137 w 3198"/>
                <a:gd name="T17" fmla="*/ 1123 h 2782"/>
                <a:gd name="T18" fmla="*/ 2940 w 3198"/>
                <a:gd name="T19" fmla="*/ 1059 h 2782"/>
                <a:gd name="T20" fmla="*/ 2870 w 3198"/>
                <a:gd name="T21" fmla="*/ 883 h 2782"/>
                <a:gd name="T22" fmla="*/ 2753 w 3198"/>
                <a:gd name="T23" fmla="*/ 718 h 2782"/>
                <a:gd name="T24" fmla="*/ 2593 w 3198"/>
                <a:gd name="T25" fmla="*/ 568 h 2782"/>
                <a:gd name="T26" fmla="*/ 2380 w 3198"/>
                <a:gd name="T27" fmla="*/ 434 h 2782"/>
                <a:gd name="T28" fmla="*/ 2141 w 3198"/>
                <a:gd name="T29" fmla="*/ 336 h 2782"/>
                <a:gd name="T30" fmla="*/ 1879 w 3198"/>
                <a:gd name="T31" fmla="*/ 276 h 2782"/>
                <a:gd name="T32" fmla="*/ 1602 w 3198"/>
                <a:gd name="T33" fmla="*/ 255 h 2782"/>
                <a:gd name="T34" fmla="*/ 1323 w 3198"/>
                <a:gd name="T35" fmla="*/ 276 h 2782"/>
                <a:gd name="T36" fmla="*/ 1061 w 3198"/>
                <a:gd name="T37" fmla="*/ 336 h 2782"/>
                <a:gd name="T38" fmla="*/ 822 w 3198"/>
                <a:gd name="T39" fmla="*/ 434 h 2782"/>
                <a:gd name="T40" fmla="*/ 610 w 3198"/>
                <a:gd name="T41" fmla="*/ 568 h 2782"/>
                <a:gd name="T42" fmla="*/ 438 w 3198"/>
                <a:gd name="T43" fmla="*/ 730 h 2782"/>
                <a:gd name="T44" fmla="*/ 318 w 3198"/>
                <a:gd name="T45" fmla="*/ 910 h 2782"/>
                <a:gd name="T46" fmla="*/ 251 w 3198"/>
                <a:gd name="T47" fmla="*/ 1104 h 2782"/>
                <a:gd name="T48" fmla="*/ 242 w 3198"/>
                <a:gd name="T49" fmla="*/ 1303 h 2782"/>
                <a:gd name="T50" fmla="*/ 290 w 3198"/>
                <a:gd name="T51" fmla="*/ 1500 h 2782"/>
                <a:gd name="T52" fmla="*/ 392 w 3198"/>
                <a:gd name="T53" fmla="*/ 1684 h 2782"/>
                <a:gd name="T54" fmla="*/ 546 w 3198"/>
                <a:gd name="T55" fmla="*/ 1853 h 2782"/>
                <a:gd name="T56" fmla="*/ 755 w 3198"/>
                <a:gd name="T57" fmla="*/ 2003 h 2782"/>
                <a:gd name="T58" fmla="*/ 1000 w 3198"/>
                <a:gd name="T59" fmla="*/ 2116 h 2782"/>
                <a:gd name="T60" fmla="*/ 1272 w 3198"/>
                <a:gd name="T61" fmla="*/ 2189 h 2782"/>
                <a:gd name="T62" fmla="*/ 1413 w 3198"/>
                <a:gd name="T63" fmla="*/ 2315 h 2782"/>
                <a:gd name="T64" fmla="*/ 1516 w 3198"/>
                <a:gd name="T65" fmla="*/ 2471 h 2782"/>
                <a:gd name="T66" fmla="*/ 1206 w 3198"/>
                <a:gd name="T67" fmla="*/ 2435 h 2782"/>
                <a:gd name="T68" fmla="*/ 921 w 3198"/>
                <a:gd name="T69" fmla="*/ 2355 h 2782"/>
                <a:gd name="T70" fmla="*/ 366 w 3198"/>
                <a:gd name="T71" fmla="*/ 2023 h 2782"/>
                <a:gd name="T72" fmla="*/ 200 w 3198"/>
                <a:gd name="T73" fmla="*/ 1834 h 2782"/>
                <a:gd name="T74" fmla="*/ 81 w 3198"/>
                <a:gd name="T75" fmla="*/ 1625 h 2782"/>
                <a:gd name="T76" fmla="*/ 14 w 3198"/>
                <a:gd name="T77" fmla="*/ 1397 h 2782"/>
                <a:gd name="T78" fmla="*/ 3 w 3198"/>
                <a:gd name="T79" fmla="*/ 1155 h 2782"/>
                <a:gd name="T80" fmla="*/ 53 w 3198"/>
                <a:gd name="T81" fmla="*/ 921 h 2782"/>
                <a:gd name="T82" fmla="*/ 157 w 3198"/>
                <a:gd name="T83" fmla="*/ 703 h 2782"/>
                <a:gd name="T84" fmla="*/ 309 w 3198"/>
                <a:gd name="T85" fmla="*/ 507 h 2782"/>
                <a:gd name="T86" fmla="*/ 504 w 3198"/>
                <a:gd name="T87" fmla="*/ 336 h 2782"/>
                <a:gd name="T88" fmla="*/ 737 w 3198"/>
                <a:gd name="T89" fmla="*/ 196 h 2782"/>
                <a:gd name="T90" fmla="*/ 1002 w 3198"/>
                <a:gd name="T91" fmla="*/ 91 h 2782"/>
                <a:gd name="T92" fmla="*/ 1292 w 3198"/>
                <a:gd name="T93" fmla="*/ 24 h 2782"/>
                <a:gd name="T94" fmla="*/ 1602 w 3198"/>
                <a:gd name="T95" fmla="*/ 0 h 2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198" h="2782">
                  <a:moveTo>
                    <a:pt x="1602" y="0"/>
                  </a:moveTo>
                  <a:lnTo>
                    <a:pt x="1602" y="0"/>
                  </a:lnTo>
                  <a:lnTo>
                    <a:pt x="1707" y="4"/>
                  </a:lnTo>
                  <a:lnTo>
                    <a:pt x="1810" y="11"/>
                  </a:lnTo>
                  <a:lnTo>
                    <a:pt x="1911" y="24"/>
                  </a:lnTo>
                  <a:lnTo>
                    <a:pt x="2009" y="41"/>
                  </a:lnTo>
                  <a:lnTo>
                    <a:pt x="2106" y="63"/>
                  </a:lnTo>
                  <a:lnTo>
                    <a:pt x="2200" y="90"/>
                  </a:lnTo>
                  <a:lnTo>
                    <a:pt x="2291" y="121"/>
                  </a:lnTo>
                  <a:lnTo>
                    <a:pt x="2379" y="156"/>
                  </a:lnTo>
                  <a:lnTo>
                    <a:pt x="2463" y="195"/>
                  </a:lnTo>
                  <a:lnTo>
                    <a:pt x="2545" y="238"/>
                  </a:lnTo>
                  <a:lnTo>
                    <a:pt x="2622" y="284"/>
                  </a:lnTo>
                  <a:lnTo>
                    <a:pt x="2696" y="335"/>
                  </a:lnTo>
                  <a:lnTo>
                    <a:pt x="2765" y="388"/>
                  </a:lnTo>
                  <a:lnTo>
                    <a:pt x="2830" y="445"/>
                  </a:lnTo>
                  <a:lnTo>
                    <a:pt x="2891" y="504"/>
                  </a:lnTo>
                  <a:lnTo>
                    <a:pt x="2947" y="567"/>
                  </a:lnTo>
                  <a:lnTo>
                    <a:pt x="2998" y="632"/>
                  </a:lnTo>
                  <a:lnTo>
                    <a:pt x="3043" y="700"/>
                  </a:lnTo>
                  <a:lnTo>
                    <a:pt x="3084" y="770"/>
                  </a:lnTo>
                  <a:lnTo>
                    <a:pt x="3119" y="843"/>
                  </a:lnTo>
                  <a:lnTo>
                    <a:pt x="3147" y="916"/>
                  </a:lnTo>
                  <a:lnTo>
                    <a:pt x="3171" y="993"/>
                  </a:lnTo>
                  <a:lnTo>
                    <a:pt x="3187" y="1071"/>
                  </a:lnTo>
                  <a:lnTo>
                    <a:pt x="3198" y="1151"/>
                  </a:lnTo>
                  <a:lnTo>
                    <a:pt x="3137" y="1123"/>
                  </a:lnTo>
                  <a:lnTo>
                    <a:pt x="3074" y="1099"/>
                  </a:lnTo>
                  <a:lnTo>
                    <a:pt x="3008" y="1077"/>
                  </a:lnTo>
                  <a:lnTo>
                    <a:pt x="2940" y="1059"/>
                  </a:lnTo>
                  <a:lnTo>
                    <a:pt x="2923" y="999"/>
                  </a:lnTo>
                  <a:lnTo>
                    <a:pt x="2898" y="941"/>
                  </a:lnTo>
                  <a:lnTo>
                    <a:pt x="2870" y="883"/>
                  </a:lnTo>
                  <a:lnTo>
                    <a:pt x="2836" y="826"/>
                  </a:lnTo>
                  <a:lnTo>
                    <a:pt x="2798" y="771"/>
                  </a:lnTo>
                  <a:lnTo>
                    <a:pt x="2753" y="718"/>
                  </a:lnTo>
                  <a:lnTo>
                    <a:pt x="2705" y="666"/>
                  </a:lnTo>
                  <a:lnTo>
                    <a:pt x="2651" y="616"/>
                  </a:lnTo>
                  <a:lnTo>
                    <a:pt x="2593" y="568"/>
                  </a:lnTo>
                  <a:lnTo>
                    <a:pt x="2525" y="520"/>
                  </a:lnTo>
                  <a:lnTo>
                    <a:pt x="2455" y="475"/>
                  </a:lnTo>
                  <a:lnTo>
                    <a:pt x="2380" y="434"/>
                  </a:lnTo>
                  <a:lnTo>
                    <a:pt x="2304" y="397"/>
                  </a:lnTo>
                  <a:lnTo>
                    <a:pt x="2224" y="364"/>
                  </a:lnTo>
                  <a:lnTo>
                    <a:pt x="2141" y="336"/>
                  </a:lnTo>
                  <a:lnTo>
                    <a:pt x="2056" y="312"/>
                  </a:lnTo>
                  <a:lnTo>
                    <a:pt x="1968" y="292"/>
                  </a:lnTo>
                  <a:lnTo>
                    <a:pt x="1879" y="276"/>
                  </a:lnTo>
                  <a:lnTo>
                    <a:pt x="1788" y="264"/>
                  </a:lnTo>
                  <a:lnTo>
                    <a:pt x="1695" y="257"/>
                  </a:lnTo>
                  <a:lnTo>
                    <a:pt x="1602" y="255"/>
                  </a:lnTo>
                  <a:lnTo>
                    <a:pt x="1507" y="257"/>
                  </a:lnTo>
                  <a:lnTo>
                    <a:pt x="1415" y="264"/>
                  </a:lnTo>
                  <a:lnTo>
                    <a:pt x="1323" y="276"/>
                  </a:lnTo>
                  <a:lnTo>
                    <a:pt x="1234" y="292"/>
                  </a:lnTo>
                  <a:lnTo>
                    <a:pt x="1147" y="312"/>
                  </a:lnTo>
                  <a:lnTo>
                    <a:pt x="1061" y="336"/>
                  </a:lnTo>
                  <a:lnTo>
                    <a:pt x="978" y="364"/>
                  </a:lnTo>
                  <a:lnTo>
                    <a:pt x="899" y="397"/>
                  </a:lnTo>
                  <a:lnTo>
                    <a:pt x="822" y="434"/>
                  </a:lnTo>
                  <a:lnTo>
                    <a:pt x="747" y="475"/>
                  </a:lnTo>
                  <a:lnTo>
                    <a:pt x="677" y="520"/>
                  </a:lnTo>
                  <a:lnTo>
                    <a:pt x="610" y="568"/>
                  </a:lnTo>
                  <a:lnTo>
                    <a:pt x="546" y="620"/>
                  </a:lnTo>
                  <a:lnTo>
                    <a:pt x="490" y="673"/>
                  </a:lnTo>
                  <a:lnTo>
                    <a:pt x="438" y="730"/>
                  </a:lnTo>
                  <a:lnTo>
                    <a:pt x="392" y="788"/>
                  </a:lnTo>
                  <a:lnTo>
                    <a:pt x="352" y="848"/>
                  </a:lnTo>
                  <a:lnTo>
                    <a:pt x="318" y="910"/>
                  </a:lnTo>
                  <a:lnTo>
                    <a:pt x="290" y="973"/>
                  </a:lnTo>
                  <a:lnTo>
                    <a:pt x="268" y="1037"/>
                  </a:lnTo>
                  <a:lnTo>
                    <a:pt x="251" y="1104"/>
                  </a:lnTo>
                  <a:lnTo>
                    <a:pt x="242" y="1170"/>
                  </a:lnTo>
                  <a:lnTo>
                    <a:pt x="239" y="1237"/>
                  </a:lnTo>
                  <a:lnTo>
                    <a:pt x="242" y="1303"/>
                  </a:lnTo>
                  <a:lnTo>
                    <a:pt x="251" y="1370"/>
                  </a:lnTo>
                  <a:lnTo>
                    <a:pt x="268" y="1435"/>
                  </a:lnTo>
                  <a:lnTo>
                    <a:pt x="290" y="1500"/>
                  </a:lnTo>
                  <a:lnTo>
                    <a:pt x="318" y="1563"/>
                  </a:lnTo>
                  <a:lnTo>
                    <a:pt x="352" y="1624"/>
                  </a:lnTo>
                  <a:lnTo>
                    <a:pt x="392" y="1684"/>
                  </a:lnTo>
                  <a:lnTo>
                    <a:pt x="438" y="1743"/>
                  </a:lnTo>
                  <a:lnTo>
                    <a:pt x="490" y="1799"/>
                  </a:lnTo>
                  <a:lnTo>
                    <a:pt x="546" y="1853"/>
                  </a:lnTo>
                  <a:lnTo>
                    <a:pt x="610" y="1905"/>
                  </a:lnTo>
                  <a:lnTo>
                    <a:pt x="680" y="1955"/>
                  </a:lnTo>
                  <a:lnTo>
                    <a:pt x="755" y="2003"/>
                  </a:lnTo>
                  <a:lnTo>
                    <a:pt x="833" y="2045"/>
                  </a:lnTo>
                  <a:lnTo>
                    <a:pt x="915" y="2083"/>
                  </a:lnTo>
                  <a:lnTo>
                    <a:pt x="1000" y="2116"/>
                  </a:lnTo>
                  <a:lnTo>
                    <a:pt x="1088" y="2145"/>
                  </a:lnTo>
                  <a:lnTo>
                    <a:pt x="1178" y="2169"/>
                  </a:lnTo>
                  <a:lnTo>
                    <a:pt x="1272" y="2189"/>
                  </a:lnTo>
                  <a:lnTo>
                    <a:pt x="1366" y="2203"/>
                  </a:lnTo>
                  <a:lnTo>
                    <a:pt x="1387" y="2260"/>
                  </a:lnTo>
                  <a:lnTo>
                    <a:pt x="1413" y="2315"/>
                  </a:lnTo>
                  <a:lnTo>
                    <a:pt x="1444" y="2369"/>
                  </a:lnTo>
                  <a:lnTo>
                    <a:pt x="1478" y="2420"/>
                  </a:lnTo>
                  <a:lnTo>
                    <a:pt x="1516" y="2471"/>
                  </a:lnTo>
                  <a:lnTo>
                    <a:pt x="1411" y="2463"/>
                  </a:lnTo>
                  <a:lnTo>
                    <a:pt x="1307" y="2452"/>
                  </a:lnTo>
                  <a:lnTo>
                    <a:pt x="1206" y="2435"/>
                  </a:lnTo>
                  <a:lnTo>
                    <a:pt x="1109" y="2413"/>
                  </a:lnTo>
                  <a:lnTo>
                    <a:pt x="1013" y="2386"/>
                  </a:lnTo>
                  <a:lnTo>
                    <a:pt x="921" y="2355"/>
                  </a:lnTo>
                  <a:lnTo>
                    <a:pt x="831" y="2320"/>
                  </a:lnTo>
                  <a:lnTo>
                    <a:pt x="55" y="2782"/>
                  </a:lnTo>
                  <a:lnTo>
                    <a:pt x="366" y="2023"/>
                  </a:lnTo>
                  <a:lnTo>
                    <a:pt x="306" y="1963"/>
                  </a:lnTo>
                  <a:lnTo>
                    <a:pt x="250" y="1900"/>
                  </a:lnTo>
                  <a:lnTo>
                    <a:pt x="200" y="1834"/>
                  </a:lnTo>
                  <a:lnTo>
                    <a:pt x="154" y="1767"/>
                  </a:lnTo>
                  <a:lnTo>
                    <a:pt x="115" y="1697"/>
                  </a:lnTo>
                  <a:lnTo>
                    <a:pt x="81" y="1625"/>
                  </a:lnTo>
                  <a:lnTo>
                    <a:pt x="53" y="1550"/>
                  </a:lnTo>
                  <a:lnTo>
                    <a:pt x="29" y="1475"/>
                  </a:lnTo>
                  <a:lnTo>
                    <a:pt x="14" y="1397"/>
                  </a:lnTo>
                  <a:lnTo>
                    <a:pt x="3" y="1317"/>
                  </a:lnTo>
                  <a:lnTo>
                    <a:pt x="0" y="1237"/>
                  </a:lnTo>
                  <a:lnTo>
                    <a:pt x="3" y="1155"/>
                  </a:lnTo>
                  <a:lnTo>
                    <a:pt x="14" y="1075"/>
                  </a:lnTo>
                  <a:lnTo>
                    <a:pt x="30" y="997"/>
                  </a:lnTo>
                  <a:lnTo>
                    <a:pt x="53" y="921"/>
                  </a:lnTo>
                  <a:lnTo>
                    <a:pt x="82" y="846"/>
                  </a:lnTo>
                  <a:lnTo>
                    <a:pt x="117" y="773"/>
                  </a:lnTo>
                  <a:lnTo>
                    <a:pt x="157" y="703"/>
                  </a:lnTo>
                  <a:lnTo>
                    <a:pt x="202" y="634"/>
                  </a:lnTo>
                  <a:lnTo>
                    <a:pt x="253" y="569"/>
                  </a:lnTo>
                  <a:lnTo>
                    <a:pt x="309" y="507"/>
                  </a:lnTo>
                  <a:lnTo>
                    <a:pt x="370" y="447"/>
                  </a:lnTo>
                  <a:lnTo>
                    <a:pt x="435" y="389"/>
                  </a:lnTo>
                  <a:lnTo>
                    <a:pt x="504" y="336"/>
                  </a:lnTo>
                  <a:lnTo>
                    <a:pt x="578" y="286"/>
                  </a:lnTo>
                  <a:lnTo>
                    <a:pt x="656" y="239"/>
                  </a:lnTo>
                  <a:lnTo>
                    <a:pt x="737" y="196"/>
                  </a:lnTo>
                  <a:lnTo>
                    <a:pt x="822" y="157"/>
                  </a:lnTo>
                  <a:lnTo>
                    <a:pt x="910" y="121"/>
                  </a:lnTo>
                  <a:lnTo>
                    <a:pt x="1002" y="91"/>
                  </a:lnTo>
                  <a:lnTo>
                    <a:pt x="1095" y="63"/>
                  </a:lnTo>
                  <a:lnTo>
                    <a:pt x="1192" y="41"/>
                  </a:lnTo>
                  <a:lnTo>
                    <a:pt x="1292" y="24"/>
                  </a:lnTo>
                  <a:lnTo>
                    <a:pt x="1392" y="11"/>
                  </a:lnTo>
                  <a:lnTo>
                    <a:pt x="1496" y="4"/>
                  </a:lnTo>
                  <a:lnTo>
                    <a:pt x="160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513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67544" y="4256607"/>
            <a:ext cx="2670037" cy="2601394"/>
            <a:chOff x="567544" y="4256607"/>
            <a:chExt cx="2670037" cy="2601394"/>
          </a:xfrm>
        </p:grpSpPr>
        <p:grpSp>
          <p:nvGrpSpPr>
            <p:cNvPr id="7" name="Group 6"/>
            <p:cNvGrpSpPr/>
            <p:nvPr/>
          </p:nvGrpSpPr>
          <p:grpSpPr>
            <a:xfrm>
              <a:off x="567544" y="4454977"/>
              <a:ext cx="1932292" cy="2403024"/>
              <a:chOff x="2837793" y="4406675"/>
              <a:chExt cx="1819851" cy="2451325"/>
            </a:xfrm>
          </p:grpSpPr>
          <p:sp>
            <p:nvSpPr>
              <p:cNvPr id="4" name="Freeform 3"/>
              <p:cNvSpPr/>
              <p:nvPr/>
            </p:nvSpPr>
            <p:spPr>
              <a:xfrm>
                <a:off x="2837793" y="4406675"/>
                <a:ext cx="1819851" cy="1161535"/>
              </a:xfrm>
              <a:custGeom>
                <a:avLst/>
                <a:gdLst>
                  <a:gd name="connsiteX0" fmla="*/ 574590 w 1668162"/>
                  <a:gd name="connsiteY0" fmla="*/ 0 h 1161535"/>
                  <a:gd name="connsiteX1" fmla="*/ 574590 w 1668162"/>
                  <a:gd name="connsiteY1" fmla="*/ 290384 h 1161535"/>
                  <a:gd name="connsiteX2" fmla="*/ 1149179 w 1668162"/>
                  <a:gd name="connsiteY2" fmla="*/ 290384 h 1161535"/>
                  <a:gd name="connsiteX3" fmla="*/ 1149179 w 1668162"/>
                  <a:gd name="connsiteY3" fmla="*/ 294316 h 1161535"/>
                  <a:gd name="connsiteX4" fmla="*/ 1668162 w 1668162"/>
                  <a:gd name="connsiteY4" fmla="*/ 870268 h 1161535"/>
                  <a:gd name="connsiteX5" fmla="*/ 1149179 w 1668162"/>
                  <a:gd name="connsiteY5" fmla="*/ 870268 h 1161535"/>
                  <a:gd name="connsiteX6" fmla="*/ 1149179 w 1668162"/>
                  <a:gd name="connsiteY6" fmla="*/ 871151 h 1161535"/>
                  <a:gd name="connsiteX7" fmla="*/ 574590 w 1668162"/>
                  <a:gd name="connsiteY7" fmla="*/ 871151 h 1161535"/>
                  <a:gd name="connsiteX8" fmla="*/ 574590 w 1668162"/>
                  <a:gd name="connsiteY8" fmla="*/ 1161535 h 1161535"/>
                  <a:gd name="connsiteX9" fmla="*/ 0 w 1668162"/>
                  <a:gd name="connsiteY9" fmla="*/ 580768 h 116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162" h="1161535">
                    <a:moveTo>
                      <a:pt x="574590" y="0"/>
                    </a:moveTo>
                    <a:lnTo>
                      <a:pt x="574590" y="290384"/>
                    </a:lnTo>
                    <a:lnTo>
                      <a:pt x="1149179" y="290384"/>
                    </a:lnTo>
                    <a:lnTo>
                      <a:pt x="1149179" y="294316"/>
                    </a:lnTo>
                    <a:lnTo>
                      <a:pt x="1668162" y="870268"/>
                    </a:lnTo>
                    <a:lnTo>
                      <a:pt x="1149179" y="870268"/>
                    </a:lnTo>
                    <a:lnTo>
                      <a:pt x="1149179" y="871151"/>
                    </a:lnTo>
                    <a:lnTo>
                      <a:pt x="574590" y="871151"/>
                    </a:lnTo>
                    <a:lnTo>
                      <a:pt x="574590" y="1161535"/>
                    </a:lnTo>
                    <a:lnTo>
                      <a:pt x="0" y="580768"/>
                    </a:lnTo>
                    <a:close/>
                  </a:path>
                </a:pathLst>
              </a:custGeom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988676" y="5265682"/>
                <a:ext cx="668968" cy="159231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 rot="5400000">
              <a:off x="1743626" y="5104231"/>
              <a:ext cx="23415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here. 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046752" y="3470130"/>
            <a:ext cx="2631871" cy="3387869"/>
            <a:chOff x="3607677" y="3470130"/>
            <a:chExt cx="2631871" cy="3387869"/>
          </a:xfrm>
        </p:grpSpPr>
        <p:grpSp>
          <p:nvGrpSpPr>
            <p:cNvPr id="11" name="Group 10"/>
            <p:cNvGrpSpPr/>
            <p:nvPr/>
          </p:nvGrpSpPr>
          <p:grpSpPr>
            <a:xfrm>
              <a:off x="3607677" y="3470130"/>
              <a:ext cx="1932292" cy="3387869"/>
              <a:chOff x="2837793" y="4406675"/>
              <a:chExt cx="1819851" cy="3455966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2837793" y="4406675"/>
                <a:ext cx="1819851" cy="1161535"/>
              </a:xfrm>
              <a:custGeom>
                <a:avLst/>
                <a:gdLst>
                  <a:gd name="connsiteX0" fmla="*/ 574590 w 1668162"/>
                  <a:gd name="connsiteY0" fmla="*/ 0 h 1161535"/>
                  <a:gd name="connsiteX1" fmla="*/ 574590 w 1668162"/>
                  <a:gd name="connsiteY1" fmla="*/ 290384 h 1161535"/>
                  <a:gd name="connsiteX2" fmla="*/ 1149179 w 1668162"/>
                  <a:gd name="connsiteY2" fmla="*/ 290384 h 1161535"/>
                  <a:gd name="connsiteX3" fmla="*/ 1149179 w 1668162"/>
                  <a:gd name="connsiteY3" fmla="*/ 294316 h 1161535"/>
                  <a:gd name="connsiteX4" fmla="*/ 1668162 w 1668162"/>
                  <a:gd name="connsiteY4" fmla="*/ 870268 h 1161535"/>
                  <a:gd name="connsiteX5" fmla="*/ 1149179 w 1668162"/>
                  <a:gd name="connsiteY5" fmla="*/ 870268 h 1161535"/>
                  <a:gd name="connsiteX6" fmla="*/ 1149179 w 1668162"/>
                  <a:gd name="connsiteY6" fmla="*/ 871151 h 1161535"/>
                  <a:gd name="connsiteX7" fmla="*/ 574590 w 1668162"/>
                  <a:gd name="connsiteY7" fmla="*/ 871151 h 1161535"/>
                  <a:gd name="connsiteX8" fmla="*/ 574590 w 1668162"/>
                  <a:gd name="connsiteY8" fmla="*/ 1161535 h 1161535"/>
                  <a:gd name="connsiteX9" fmla="*/ 0 w 1668162"/>
                  <a:gd name="connsiteY9" fmla="*/ 580768 h 116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162" h="1161535">
                    <a:moveTo>
                      <a:pt x="574590" y="0"/>
                    </a:moveTo>
                    <a:lnTo>
                      <a:pt x="574590" y="290384"/>
                    </a:lnTo>
                    <a:lnTo>
                      <a:pt x="1149179" y="290384"/>
                    </a:lnTo>
                    <a:lnTo>
                      <a:pt x="1149179" y="294316"/>
                    </a:lnTo>
                    <a:lnTo>
                      <a:pt x="1668162" y="870268"/>
                    </a:lnTo>
                    <a:lnTo>
                      <a:pt x="1149179" y="870268"/>
                    </a:lnTo>
                    <a:lnTo>
                      <a:pt x="1149179" y="871151"/>
                    </a:lnTo>
                    <a:lnTo>
                      <a:pt x="574590" y="871151"/>
                    </a:lnTo>
                    <a:lnTo>
                      <a:pt x="574590" y="1161535"/>
                    </a:lnTo>
                    <a:lnTo>
                      <a:pt x="0" y="5807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88676" y="5265682"/>
                <a:ext cx="668968" cy="259695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/>
            <p:cNvSpPr/>
            <p:nvPr/>
          </p:nvSpPr>
          <p:spPr>
            <a:xfrm rot="5400000">
              <a:off x="4745593" y="5104231"/>
              <a:ext cx="23415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here. 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87794" y="2564072"/>
            <a:ext cx="2656773" cy="4293928"/>
            <a:chOff x="6111786" y="2564072"/>
            <a:chExt cx="2656773" cy="4293928"/>
          </a:xfrm>
        </p:grpSpPr>
        <p:grpSp>
          <p:nvGrpSpPr>
            <p:cNvPr id="14" name="Group 13"/>
            <p:cNvGrpSpPr/>
            <p:nvPr/>
          </p:nvGrpSpPr>
          <p:grpSpPr>
            <a:xfrm>
              <a:off x="6111786" y="2564072"/>
              <a:ext cx="1932292" cy="4293928"/>
              <a:chOff x="2837793" y="4406675"/>
              <a:chExt cx="1819851" cy="4380236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2837793" y="4406675"/>
                <a:ext cx="1819851" cy="1161535"/>
              </a:xfrm>
              <a:custGeom>
                <a:avLst/>
                <a:gdLst>
                  <a:gd name="connsiteX0" fmla="*/ 574590 w 1668162"/>
                  <a:gd name="connsiteY0" fmla="*/ 0 h 1161535"/>
                  <a:gd name="connsiteX1" fmla="*/ 574590 w 1668162"/>
                  <a:gd name="connsiteY1" fmla="*/ 290384 h 1161535"/>
                  <a:gd name="connsiteX2" fmla="*/ 1149179 w 1668162"/>
                  <a:gd name="connsiteY2" fmla="*/ 290384 h 1161535"/>
                  <a:gd name="connsiteX3" fmla="*/ 1149179 w 1668162"/>
                  <a:gd name="connsiteY3" fmla="*/ 294316 h 1161535"/>
                  <a:gd name="connsiteX4" fmla="*/ 1668162 w 1668162"/>
                  <a:gd name="connsiteY4" fmla="*/ 870268 h 1161535"/>
                  <a:gd name="connsiteX5" fmla="*/ 1149179 w 1668162"/>
                  <a:gd name="connsiteY5" fmla="*/ 870268 h 1161535"/>
                  <a:gd name="connsiteX6" fmla="*/ 1149179 w 1668162"/>
                  <a:gd name="connsiteY6" fmla="*/ 871151 h 1161535"/>
                  <a:gd name="connsiteX7" fmla="*/ 574590 w 1668162"/>
                  <a:gd name="connsiteY7" fmla="*/ 871151 h 1161535"/>
                  <a:gd name="connsiteX8" fmla="*/ 574590 w 1668162"/>
                  <a:gd name="connsiteY8" fmla="*/ 1161535 h 1161535"/>
                  <a:gd name="connsiteX9" fmla="*/ 0 w 1668162"/>
                  <a:gd name="connsiteY9" fmla="*/ 580768 h 116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162" h="1161535">
                    <a:moveTo>
                      <a:pt x="574590" y="0"/>
                    </a:moveTo>
                    <a:lnTo>
                      <a:pt x="574590" y="290384"/>
                    </a:lnTo>
                    <a:lnTo>
                      <a:pt x="1149179" y="290384"/>
                    </a:lnTo>
                    <a:lnTo>
                      <a:pt x="1149179" y="294316"/>
                    </a:lnTo>
                    <a:lnTo>
                      <a:pt x="1668162" y="870268"/>
                    </a:lnTo>
                    <a:lnTo>
                      <a:pt x="1149179" y="870268"/>
                    </a:lnTo>
                    <a:lnTo>
                      <a:pt x="1149179" y="871151"/>
                    </a:lnTo>
                    <a:lnTo>
                      <a:pt x="574590" y="871151"/>
                    </a:lnTo>
                    <a:lnTo>
                      <a:pt x="574590" y="1161535"/>
                    </a:lnTo>
                    <a:lnTo>
                      <a:pt x="0" y="58076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988676" y="5265681"/>
                <a:ext cx="668968" cy="352123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/>
            <p:cNvSpPr/>
            <p:nvPr/>
          </p:nvSpPr>
          <p:spPr>
            <a:xfrm rot="5400000">
              <a:off x="7274604" y="5088465"/>
              <a:ext cx="23415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here. 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953739" y="1671145"/>
            <a:ext cx="2657452" cy="5186854"/>
            <a:chOff x="7953739" y="1671145"/>
            <a:chExt cx="2657452" cy="5186854"/>
          </a:xfrm>
        </p:grpSpPr>
        <p:grpSp>
          <p:nvGrpSpPr>
            <p:cNvPr id="17" name="Group 16"/>
            <p:cNvGrpSpPr/>
            <p:nvPr/>
          </p:nvGrpSpPr>
          <p:grpSpPr>
            <a:xfrm>
              <a:off x="7953739" y="1671145"/>
              <a:ext cx="1932292" cy="5186854"/>
              <a:chOff x="2837793" y="4406675"/>
              <a:chExt cx="1819851" cy="5291110"/>
            </a:xfrm>
          </p:grpSpPr>
          <p:sp>
            <p:nvSpPr>
              <p:cNvPr id="18" name="Freeform 17"/>
              <p:cNvSpPr/>
              <p:nvPr/>
            </p:nvSpPr>
            <p:spPr>
              <a:xfrm>
                <a:off x="2837793" y="4406675"/>
                <a:ext cx="1819851" cy="1161535"/>
              </a:xfrm>
              <a:custGeom>
                <a:avLst/>
                <a:gdLst>
                  <a:gd name="connsiteX0" fmla="*/ 574590 w 1668162"/>
                  <a:gd name="connsiteY0" fmla="*/ 0 h 1161535"/>
                  <a:gd name="connsiteX1" fmla="*/ 574590 w 1668162"/>
                  <a:gd name="connsiteY1" fmla="*/ 290384 h 1161535"/>
                  <a:gd name="connsiteX2" fmla="*/ 1149179 w 1668162"/>
                  <a:gd name="connsiteY2" fmla="*/ 290384 h 1161535"/>
                  <a:gd name="connsiteX3" fmla="*/ 1149179 w 1668162"/>
                  <a:gd name="connsiteY3" fmla="*/ 294316 h 1161535"/>
                  <a:gd name="connsiteX4" fmla="*/ 1668162 w 1668162"/>
                  <a:gd name="connsiteY4" fmla="*/ 870268 h 1161535"/>
                  <a:gd name="connsiteX5" fmla="*/ 1149179 w 1668162"/>
                  <a:gd name="connsiteY5" fmla="*/ 870268 h 1161535"/>
                  <a:gd name="connsiteX6" fmla="*/ 1149179 w 1668162"/>
                  <a:gd name="connsiteY6" fmla="*/ 871151 h 1161535"/>
                  <a:gd name="connsiteX7" fmla="*/ 574590 w 1668162"/>
                  <a:gd name="connsiteY7" fmla="*/ 871151 h 1161535"/>
                  <a:gd name="connsiteX8" fmla="*/ 574590 w 1668162"/>
                  <a:gd name="connsiteY8" fmla="*/ 1161535 h 1161535"/>
                  <a:gd name="connsiteX9" fmla="*/ 0 w 1668162"/>
                  <a:gd name="connsiteY9" fmla="*/ 580768 h 1161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162" h="1161535">
                    <a:moveTo>
                      <a:pt x="574590" y="0"/>
                    </a:moveTo>
                    <a:lnTo>
                      <a:pt x="574590" y="290384"/>
                    </a:lnTo>
                    <a:lnTo>
                      <a:pt x="1149179" y="290384"/>
                    </a:lnTo>
                    <a:lnTo>
                      <a:pt x="1149179" y="294316"/>
                    </a:lnTo>
                    <a:lnTo>
                      <a:pt x="1668162" y="870268"/>
                    </a:lnTo>
                    <a:lnTo>
                      <a:pt x="1149179" y="870268"/>
                    </a:lnTo>
                    <a:lnTo>
                      <a:pt x="1149179" y="871151"/>
                    </a:lnTo>
                    <a:lnTo>
                      <a:pt x="574590" y="871151"/>
                    </a:lnTo>
                    <a:lnTo>
                      <a:pt x="574590" y="1161535"/>
                    </a:lnTo>
                    <a:lnTo>
                      <a:pt x="0" y="58076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88676" y="5265680"/>
                <a:ext cx="668968" cy="443210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 rot="5400000">
              <a:off x="9117236" y="5093789"/>
              <a:ext cx="23415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This is a sample text.</a:t>
              </a:r>
            </a:p>
            <a:p>
              <a:pPr algn="r"/>
              <a:r>
                <a: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Enter text here.  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49788" y="3626910"/>
            <a:ext cx="18519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6600" b="1" dirty="0">
              <a:solidFill>
                <a:schemeClr val="accent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56765" y="2649167"/>
            <a:ext cx="18519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6600" b="1" dirty="0">
              <a:solidFill>
                <a:schemeClr val="accent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63742" y="1750253"/>
            <a:ext cx="18519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6600" b="1" dirty="0">
              <a:solidFill>
                <a:schemeClr val="accent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070719" y="851339"/>
            <a:ext cx="185193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66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38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>
          <a:xfrm>
            <a:off x="1135117" y="2612346"/>
            <a:ext cx="2204020" cy="2621807"/>
          </a:xfrm>
          <a:custGeom>
            <a:avLst/>
            <a:gdLst>
              <a:gd name="connsiteX0" fmla="*/ 969580 w 2204020"/>
              <a:gd name="connsiteY0" fmla="*/ 917557 h 2621807"/>
              <a:gd name="connsiteX1" fmla="*/ 234910 w 2204020"/>
              <a:gd name="connsiteY1" fmla="*/ 1652227 h 2621807"/>
              <a:gd name="connsiteX2" fmla="*/ 969580 w 2204020"/>
              <a:gd name="connsiteY2" fmla="*/ 2386897 h 2621807"/>
              <a:gd name="connsiteX3" fmla="*/ 1704250 w 2204020"/>
              <a:gd name="connsiteY3" fmla="*/ 1652227 h 2621807"/>
              <a:gd name="connsiteX4" fmla="*/ 969580 w 2204020"/>
              <a:gd name="connsiteY4" fmla="*/ 917557 h 2621807"/>
              <a:gd name="connsiteX5" fmla="*/ 1701100 w 2204020"/>
              <a:gd name="connsiteY5" fmla="*/ 121847 h 2621807"/>
              <a:gd name="connsiteX6" fmla="*/ 1320027 w 2204020"/>
              <a:gd name="connsiteY6" fmla="*/ 502920 h 2621807"/>
              <a:gd name="connsiteX7" fmla="*/ 1701100 w 2204020"/>
              <a:gd name="connsiteY7" fmla="*/ 883993 h 2621807"/>
              <a:gd name="connsiteX8" fmla="*/ 2082173 w 2204020"/>
              <a:gd name="connsiteY8" fmla="*/ 502920 h 2621807"/>
              <a:gd name="connsiteX9" fmla="*/ 1701100 w 2204020"/>
              <a:gd name="connsiteY9" fmla="*/ 121847 h 2621807"/>
              <a:gd name="connsiteX10" fmla="*/ 1701100 w 2204020"/>
              <a:gd name="connsiteY10" fmla="*/ 0 h 2621807"/>
              <a:gd name="connsiteX11" fmla="*/ 2204020 w 2204020"/>
              <a:gd name="connsiteY11" fmla="*/ 502920 h 2621807"/>
              <a:gd name="connsiteX12" fmla="*/ 1701100 w 2204020"/>
              <a:gd name="connsiteY12" fmla="*/ 1005840 h 2621807"/>
              <a:gd name="connsiteX13" fmla="*/ 1686296 w 2204020"/>
              <a:gd name="connsiteY13" fmla="*/ 1004348 h 2621807"/>
              <a:gd name="connsiteX14" fmla="*/ 1773571 w 2204020"/>
              <a:gd name="connsiteY14" fmla="*/ 1110126 h 2621807"/>
              <a:gd name="connsiteX15" fmla="*/ 1939160 w 2204020"/>
              <a:gd name="connsiteY15" fmla="*/ 1652227 h 2621807"/>
              <a:gd name="connsiteX16" fmla="*/ 969580 w 2204020"/>
              <a:gd name="connsiteY16" fmla="*/ 2621807 h 2621807"/>
              <a:gd name="connsiteX17" fmla="*/ 0 w 2204020"/>
              <a:gd name="connsiteY17" fmla="*/ 1652227 h 2621807"/>
              <a:gd name="connsiteX18" fmla="*/ 969580 w 2204020"/>
              <a:gd name="connsiteY18" fmla="*/ 682647 h 2621807"/>
              <a:gd name="connsiteX19" fmla="*/ 1164984 w 2204020"/>
              <a:gd name="connsiteY19" fmla="*/ 702346 h 2621807"/>
              <a:gd name="connsiteX20" fmla="*/ 1251810 w 2204020"/>
              <a:gd name="connsiteY20" fmla="*/ 724671 h 2621807"/>
              <a:gd name="connsiteX21" fmla="*/ 1237702 w 2204020"/>
              <a:gd name="connsiteY21" fmla="*/ 698679 h 2621807"/>
              <a:gd name="connsiteX22" fmla="*/ 1198180 w 2204020"/>
              <a:gd name="connsiteY22" fmla="*/ 502920 h 2621807"/>
              <a:gd name="connsiteX23" fmla="*/ 1701100 w 2204020"/>
              <a:gd name="connsiteY23" fmla="*/ 0 h 262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04020" h="2621807">
                <a:moveTo>
                  <a:pt x="969580" y="917557"/>
                </a:moveTo>
                <a:cubicBezTo>
                  <a:pt x="563833" y="917557"/>
                  <a:pt x="234910" y="1246480"/>
                  <a:pt x="234910" y="1652227"/>
                </a:cubicBezTo>
                <a:cubicBezTo>
                  <a:pt x="234910" y="2057974"/>
                  <a:pt x="563833" y="2386897"/>
                  <a:pt x="969580" y="2386897"/>
                </a:cubicBezTo>
                <a:cubicBezTo>
                  <a:pt x="1375327" y="2386897"/>
                  <a:pt x="1704250" y="2057974"/>
                  <a:pt x="1704250" y="1652227"/>
                </a:cubicBezTo>
                <a:cubicBezTo>
                  <a:pt x="1704250" y="1246480"/>
                  <a:pt x="1375327" y="917557"/>
                  <a:pt x="969580" y="917557"/>
                </a:cubicBezTo>
                <a:close/>
                <a:moveTo>
                  <a:pt x="1701100" y="121847"/>
                </a:moveTo>
                <a:cubicBezTo>
                  <a:pt x="1490639" y="121847"/>
                  <a:pt x="1320027" y="292459"/>
                  <a:pt x="1320027" y="502920"/>
                </a:cubicBezTo>
                <a:cubicBezTo>
                  <a:pt x="1320027" y="713381"/>
                  <a:pt x="1490639" y="883993"/>
                  <a:pt x="1701100" y="883993"/>
                </a:cubicBezTo>
                <a:cubicBezTo>
                  <a:pt x="1911561" y="883993"/>
                  <a:pt x="2082173" y="713381"/>
                  <a:pt x="2082173" y="502920"/>
                </a:cubicBezTo>
                <a:cubicBezTo>
                  <a:pt x="2082173" y="292459"/>
                  <a:pt x="1911561" y="121847"/>
                  <a:pt x="1701100" y="121847"/>
                </a:cubicBezTo>
                <a:close/>
                <a:moveTo>
                  <a:pt x="1701100" y="0"/>
                </a:moveTo>
                <a:cubicBezTo>
                  <a:pt x="1978855" y="0"/>
                  <a:pt x="2204020" y="225165"/>
                  <a:pt x="2204020" y="502920"/>
                </a:cubicBezTo>
                <a:cubicBezTo>
                  <a:pt x="2204020" y="780675"/>
                  <a:pt x="1978855" y="1005840"/>
                  <a:pt x="1701100" y="1005840"/>
                </a:cubicBezTo>
                <a:lnTo>
                  <a:pt x="1686296" y="1004348"/>
                </a:lnTo>
                <a:lnTo>
                  <a:pt x="1773571" y="1110126"/>
                </a:lnTo>
                <a:cubicBezTo>
                  <a:pt x="1878115" y="1264872"/>
                  <a:pt x="1939160" y="1451421"/>
                  <a:pt x="1939160" y="1652227"/>
                </a:cubicBezTo>
                <a:cubicBezTo>
                  <a:pt x="1939160" y="2187711"/>
                  <a:pt x="1505064" y="2621807"/>
                  <a:pt x="969580" y="2621807"/>
                </a:cubicBezTo>
                <a:cubicBezTo>
                  <a:pt x="434096" y="2621807"/>
                  <a:pt x="0" y="2187711"/>
                  <a:pt x="0" y="1652227"/>
                </a:cubicBezTo>
                <a:cubicBezTo>
                  <a:pt x="0" y="1116743"/>
                  <a:pt x="434096" y="682647"/>
                  <a:pt x="969580" y="682647"/>
                </a:cubicBezTo>
                <a:cubicBezTo>
                  <a:pt x="1036515" y="682647"/>
                  <a:pt x="1101867" y="689430"/>
                  <a:pt x="1164984" y="702346"/>
                </a:cubicBezTo>
                <a:lnTo>
                  <a:pt x="1251810" y="724671"/>
                </a:lnTo>
                <a:lnTo>
                  <a:pt x="1237702" y="698679"/>
                </a:lnTo>
                <a:cubicBezTo>
                  <a:pt x="1212253" y="638511"/>
                  <a:pt x="1198180" y="572359"/>
                  <a:pt x="1198180" y="502920"/>
                </a:cubicBezTo>
                <a:cubicBezTo>
                  <a:pt x="1198180" y="225165"/>
                  <a:pt x="1423345" y="0"/>
                  <a:pt x="1701100" y="0"/>
                </a:cubicBezTo>
                <a:close/>
              </a:path>
            </a:pathLst>
          </a:cu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626069" y="2612346"/>
            <a:ext cx="2204020" cy="2621807"/>
          </a:xfrm>
          <a:custGeom>
            <a:avLst/>
            <a:gdLst>
              <a:gd name="connsiteX0" fmla="*/ 969580 w 2204020"/>
              <a:gd name="connsiteY0" fmla="*/ 917557 h 2621807"/>
              <a:gd name="connsiteX1" fmla="*/ 234910 w 2204020"/>
              <a:gd name="connsiteY1" fmla="*/ 1652227 h 2621807"/>
              <a:gd name="connsiteX2" fmla="*/ 969580 w 2204020"/>
              <a:gd name="connsiteY2" fmla="*/ 2386897 h 2621807"/>
              <a:gd name="connsiteX3" fmla="*/ 1704250 w 2204020"/>
              <a:gd name="connsiteY3" fmla="*/ 1652227 h 2621807"/>
              <a:gd name="connsiteX4" fmla="*/ 969580 w 2204020"/>
              <a:gd name="connsiteY4" fmla="*/ 917557 h 2621807"/>
              <a:gd name="connsiteX5" fmla="*/ 1701100 w 2204020"/>
              <a:gd name="connsiteY5" fmla="*/ 121847 h 2621807"/>
              <a:gd name="connsiteX6" fmla="*/ 1320027 w 2204020"/>
              <a:gd name="connsiteY6" fmla="*/ 502920 h 2621807"/>
              <a:gd name="connsiteX7" fmla="*/ 1701100 w 2204020"/>
              <a:gd name="connsiteY7" fmla="*/ 883993 h 2621807"/>
              <a:gd name="connsiteX8" fmla="*/ 2082173 w 2204020"/>
              <a:gd name="connsiteY8" fmla="*/ 502920 h 2621807"/>
              <a:gd name="connsiteX9" fmla="*/ 1701100 w 2204020"/>
              <a:gd name="connsiteY9" fmla="*/ 121847 h 2621807"/>
              <a:gd name="connsiteX10" fmla="*/ 1701100 w 2204020"/>
              <a:gd name="connsiteY10" fmla="*/ 0 h 2621807"/>
              <a:gd name="connsiteX11" fmla="*/ 2204020 w 2204020"/>
              <a:gd name="connsiteY11" fmla="*/ 502920 h 2621807"/>
              <a:gd name="connsiteX12" fmla="*/ 1701100 w 2204020"/>
              <a:gd name="connsiteY12" fmla="*/ 1005840 h 2621807"/>
              <a:gd name="connsiteX13" fmla="*/ 1686296 w 2204020"/>
              <a:gd name="connsiteY13" fmla="*/ 1004348 h 2621807"/>
              <a:gd name="connsiteX14" fmla="*/ 1773571 w 2204020"/>
              <a:gd name="connsiteY14" fmla="*/ 1110126 h 2621807"/>
              <a:gd name="connsiteX15" fmla="*/ 1939160 w 2204020"/>
              <a:gd name="connsiteY15" fmla="*/ 1652227 h 2621807"/>
              <a:gd name="connsiteX16" fmla="*/ 969580 w 2204020"/>
              <a:gd name="connsiteY16" fmla="*/ 2621807 h 2621807"/>
              <a:gd name="connsiteX17" fmla="*/ 0 w 2204020"/>
              <a:gd name="connsiteY17" fmla="*/ 1652227 h 2621807"/>
              <a:gd name="connsiteX18" fmla="*/ 969580 w 2204020"/>
              <a:gd name="connsiteY18" fmla="*/ 682647 h 2621807"/>
              <a:gd name="connsiteX19" fmla="*/ 1164984 w 2204020"/>
              <a:gd name="connsiteY19" fmla="*/ 702346 h 2621807"/>
              <a:gd name="connsiteX20" fmla="*/ 1251810 w 2204020"/>
              <a:gd name="connsiteY20" fmla="*/ 724671 h 2621807"/>
              <a:gd name="connsiteX21" fmla="*/ 1237702 w 2204020"/>
              <a:gd name="connsiteY21" fmla="*/ 698679 h 2621807"/>
              <a:gd name="connsiteX22" fmla="*/ 1198180 w 2204020"/>
              <a:gd name="connsiteY22" fmla="*/ 502920 h 2621807"/>
              <a:gd name="connsiteX23" fmla="*/ 1701100 w 2204020"/>
              <a:gd name="connsiteY23" fmla="*/ 0 h 262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04020" h="2621807">
                <a:moveTo>
                  <a:pt x="969580" y="917557"/>
                </a:moveTo>
                <a:cubicBezTo>
                  <a:pt x="563833" y="917557"/>
                  <a:pt x="234910" y="1246480"/>
                  <a:pt x="234910" y="1652227"/>
                </a:cubicBezTo>
                <a:cubicBezTo>
                  <a:pt x="234910" y="2057974"/>
                  <a:pt x="563833" y="2386897"/>
                  <a:pt x="969580" y="2386897"/>
                </a:cubicBezTo>
                <a:cubicBezTo>
                  <a:pt x="1375327" y="2386897"/>
                  <a:pt x="1704250" y="2057974"/>
                  <a:pt x="1704250" y="1652227"/>
                </a:cubicBezTo>
                <a:cubicBezTo>
                  <a:pt x="1704250" y="1246480"/>
                  <a:pt x="1375327" y="917557"/>
                  <a:pt x="969580" y="917557"/>
                </a:cubicBezTo>
                <a:close/>
                <a:moveTo>
                  <a:pt x="1701100" y="121847"/>
                </a:moveTo>
                <a:cubicBezTo>
                  <a:pt x="1490639" y="121847"/>
                  <a:pt x="1320027" y="292459"/>
                  <a:pt x="1320027" y="502920"/>
                </a:cubicBezTo>
                <a:cubicBezTo>
                  <a:pt x="1320027" y="713381"/>
                  <a:pt x="1490639" y="883993"/>
                  <a:pt x="1701100" y="883993"/>
                </a:cubicBezTo>
                <a:cubicBezTo>
                  <a:pt x="1911561" y="883993"/>
                  <a:pt x="2082173" y="713381"/>
                  <a:pt x="2082173" y="502920"/>
                </a:cubicBezTo>
                <a:cubicBezTo>
                  <a:pt x="2082173" y="292459"/>
                  <a:pt x="1911561" y="121847"/>
                  <a:pt x="1701100" y="121847"/>
                </a:cubicBezTo>
                <a:close/>
                <a:moveTo>
                  <a:pt x="1701100" y="0"/>
                </a:moveTo>
                <a:cubicBezTo>
                  <a:pt x="1978855" y="0"/>
                  <a:pt x="2204020" y="225165"/>
                  <a:pt x="2204020" y="502920"/>
                </a:cubicBezTo>
                <a:cubicBezTo>
                  <a:pt x="2204020" y="780675"/>
                  <a:pt x="1978855" y="1005840"/>
                  <a:pt x="1701100" y="1005840"/>
                </a:cubicBezTo>
                <a:lnTo>
                  <a:pt x="1686296" y="1004348"/>
                </a:lnTo>
                <a:lnTo>
                  <a:pt x="1773571" y="1110126"/>
                </a:lnTo>
                <a:cubicBezTo>
                  <a:pt x="1878115" y="1264872"/>
                  <a:pt x="1939160" y="1451421"/>
                  <a:pt x="1939160" y="1652227"/>
                </a:cubicBezTo>
                <a:cubicBezTo>
                  <a:pt x="1939160" y="2187711"/>
                  <a:pt x="1505064" y="2621807"/>
                  <a:pt x="969580" y="2621807"/>
                </a:cubicBezTo>
                <a:cubicBezTo>
                  <a:pt x="434096" y="2621807"/>
                  <a:pt x="0" y="2187711"/>
                  <a:pt x="0" y="1652227"/>
                </a:cubicBezTo>
                <a:cubicBezTo>
                  <a:pt x="0" y="1116743"/>
                  <a:pt x="434096" y="682647"/>
                  <a:pt x="969580" y="682647"/>
                </a:cubicBezTo>
                <a:cubicBezTo>
                  <a:pt x="1036515" y="682647"/>
                  <a:pt x="1101867" y="689430"/>
                  <a:pt x="1164984" y="702346"/>
                </a:cubicBezTo>
                <a:lnTo>
                  <a:pt x="1251810" y="724671"/>
                </a:lnTo>
                <a:lnTo>
                  <a:pt x="1237702" y="698679"/>
                </a:lnTo>
                <a:cubicBezTo>
                  <a:pt x="1212253" y="638511"/>
                  <a:pt x="1198180" y="572359"/>
                  <a:pt x="1198180" y="502920"/>
                </a:cubicBezTo>
                <a:cubicBezTo>
                  <a:pt x="1198180" y="225165"/>
                  <a:pt x="1423345" y="0"/>
                  <a:pt x="17011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6117021" y="2612346"/>
            <a:ext cx="2204020" cy="2621807"/>
          </a:xfrm>
          <a:custGeom>
            <a:avLst/>
            <a:gdLst>
              <a:gd name="connsiteX0" fmla="*/ 969580 w 2204020"/>
              <a:gd name="connsiteY0" fmla="*/ 917557 h 2621807"/>
              <a:gd name="connsiteX1" fmla="*/ 234910 w 2204020"/>
              <a:gd name="connsiteY1" fmla="*/ 1652227 h 2621807"/>
              <a:gd name="connsiteX2" fmla="*/ 969580 w 2204020"/>
              <a:gd name="connsiteY2" fmla="*/ 2386897 h 2621807"/>
              <a:gd name="connsiteX3" fmla="*/ 1704250 w 2204020"/>
              <a:gd name="connsiteY3" fmla="*/ 1652227 h 2621807"/>
              <a:gd name="connsiteX4" fmla="*/ 969580 w 2204020"/>
              <a:gd name="connsiteY4" fmla="*/ 917557 h 2621807"/>
              <a:gd name="connsiteX5" fmla="*/ 1701100 w 2204020"/>
              <a:gd name="connsiteY5" fmla="*/ 121847 h 2621807"/>
              <a:gd name="connsiteX6" fmla="*/ 1320027 w 2204020"/>
              <a:gd name="connsiteY6" fmla="*/ 502920 h 2621807"/>
              <a:gd name="connsiteX7" fmla="*/ 1701100 w 2204020"/>
              <a:gd name="connsiteY7" fmla="*/ 883993 h 2621807"/>
              <a:gd name="connsiteX8" fmla="*/ 2082173 w 2204020"/>
              <a:gd name="connsiteY8" fmla="*/ 502920 h 2621807"/>
              <a:gd name="connsiteX9" fmla="*/ 1701100 w 2204020"/>
              <a:gd name="connsiteY9" fmla="*/ 121847 h 2621807"/>
              <a:gd name="connsiteX10" fmla="*/ 1701100 w 2204020"/>
              <a:gd name="connsiteY10" fmla="*/ 0 h 2621807"/>
              <a:gd name="connsiteX11" fmla="*/ 2204020 w 2204020"/>
              <a:gd name="connsiteY11" fmla="*/ 502920 h 2621807"/>
              <a:gd name="connsiteX12" fmla="*/ 1701100 w 2204020"/>
              <a:gd name="connsiteY12" fmla="*/ 1005840 h 2621807"/>
              <a:gd name="connsiteX13" fmla="*/ 1686296 w 2204020"/>
              <a:gd name="connsiteY13" fmla="*/ 1004348 h 2621807"/>
              <a:gd name="connsiteX14" fmla="*/ 1773571 w 2204020"/>
              <a:gd name="connsiteY14" fmla="*/ 1110126 h 2621807"/>
              <a:gd name="connsiteX15" fmla="*/ 1939160 w 2204020"/>
              <a:gd name="connsiteY15" fmla="*/ 1652227 h 2621807"/>
              <a:gd name="connsiteX16" fmla="*/ 969580 w 2204020"/>
              <a:gd name="connsiteY16" fmla="*/ 2621807 h 2621807"/>
              <a:gd name="connsiteX17" fmla="*/ 0 w 2204020"/>
              <a:gd name="connsiteY17" fmla="*/ 1652227 h 2621807"/>
              <a:gd name="connsiteX18" fmla="*/ 969580 w 2204020"/>
              <a:gd name="connsiteY18" fmla="*/ 682647 h 2621807"/>
              <a:gd name="connsiteX19" fmla="*/ 1164984 w 2204020"/>
              <a:gd name="connsiteY19" fmla="*/ 702346 h 2621807"/>
              <a:gd name="connsiteX20" fmla="*/ 1251810 w 2204020"/>
              <a:gd name="connsiteY20" fmla="*/ 724671 h 2621807"/>
              <a:gd name="connsiteX21" fmla="*/ 1237702 w 2204020"/>
              <a:gd name="connsiteY21" fmla="*/ 698679 h 2621807"/>
              <a:gd name="connsiteX22" fmla="*/ 1198180 w 2204020"/>
              <a:gd name="connsiteY22" fmla="*/ 502920 h 2621807"/>
              <a:gd name="connsiteX23" fmla="*/ 1701100 w 2204020"/>
              <a:gd name="connsiteY23" fmla="*/ 0 h 262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04020" h="2621807">
                <a:moveTo>
                  <a:pt x="969580" y="917557"/>
                </a:moveTo>
                <a:cubicBezTo>
                  <a:pt x="563833" y="917557"/>
                  <a:pt x="234910" y="1246480"/>
                  <a:pt x="234910" y="1652227"/>
                </a:cubicBezTo>
                <a:cubicBezTo>
                  <a:pt x="234910" y="2057974"/>
                  <a:pt x="563833" y="2386897"/>
                  <a:pt x="969580" y="2386897"/>
                </a:cubicBezTo>
                <a:cubicBezTo>
                  <a:pt x="1375327" y="2386897"/>
                  <a:pt x="1704250" y="2057974"/>
                  <a:pt x="1704250" y="1652227"/>
                </a:cubicBezTo>
                <a:cubicBezTo>
                  <a:pt x="1704250" y="1246480"/>
                  <a:pt x="1375327" y="917557"/>
                  <a:pt x="969580" y="917557"/>
                </a:cubicBezTo>
                <a:close/>
                <a:moveTo>
                  <a:pt x="1701100" y="121847"/>
                </a:moveTo>
                <a:cubicBezTo>
                  <a:pt x="1490639" y="121847"/>
                  <a:pt x="1320027" y="292459"/>
                  <a:pt x="1320027" y="502920"/>
                </a:cubicBezTo>
                <a:cubicBezTo>
                  <a:pt x="1320027" y="713381"/>
                  <a:pt x="1490639" y="883993"/>
                  <a:pt x="1701100" y="883993"/>
                </a:cubicBezTo>
                <a:cubicBezTo>
                  <a:pt x="1911561" y="883993"/>
                  <a:pt x="2082173" y="713381"/>
                  <a:pt x="2082173" y="502920"/>
                </a:cubicBezTo>
                <a:cubicBezTo>
                  <a:pt x="2082173" y="292459"/>
                  <a:pt x="1911561" y="121847"/>
                  <a:pt x="1701100" y="121847"/>
                </a:cubicBezTo>
                <a:close/>
                <a:moveTo>
                  <a:pt x="1701100" y="0"/>
                </a:moveTo>
                <a:cubicBezTo>
                  <a:pt x="1978855" y="0"/>
                  <a:pt x="2204020" y="225165"/>
                  <a:pt x="2204020" y="502920"/>
                </a:cubicBezTo>
                <a:cubicBezTo>
                  <a:pt x="2204020" y="780675"/>
                  <a:pt x="1978855" y="1005840"/>
                  <a:pt x="1701100" y="1005840"/>
                </a:cubicBezTo>
                <a:lnTo>
                  <a:pt x="1686296" y="1004348"/>
                </a:lnTo>
                <a:lnTo>
                  <a:pt x="1773571" y="1110126"/>
                </a:lnTo>
                <a:cubicBezTo>
                  <a:pt x="1878115" y="1264872"/>
                  <a:pt x="1939160" y="1451421"/>
                  <a:pt x="1939160" y="1652227"/>
                </a:cubicBezTo>
                <a:cubicBezTo>
                  <a:pt x="1939160" y="2187711"/>
                  <a:pt x="1505064" y="2621807"/>
                  <a:pt x="969580" y="2621807"/>
                </a:cubicBezTo>
                <a:cubicBezTo>
                  <a:pt x="434096" y="2621807"/>
                  <a:pt x="0" y="2187711"/>
                  <a:pt x="0" y="1652227"/>
                </a:cubicBezTo>
                <a:cubicBezTo>
                  <a:pt x="0" y="1116743"/>
                  <a:pt x="434096" y="682647"/>
                  <a:pt x="969580" y="682647"/>
                </a:cubicBezTo>
                <a:cubicBezTo>
                  <a:pt x="1036515" y="682647"/>
                  <a:pt x="1101867" y="689430"/>
                  <a:pt x="1164984" y="702346"/>
                </a:cubicBezTo>
                <a:lnTo>
                  <a:pt x="1251810" y="724671"/>
                </a:lnTo>
                <a:lnTo>
                  <a:pt x="1237702" y="698679"/>
                </a:lnTo>
                <a:cubicBezTo>
                  <a:pt x="1212253" y="638511"/>
                  <a:pt x="1198180" y="572359"/>
                  <a:pt x="1198180" y="502920"/>
                </a:cubicBezTo>
                <a:cubicBezTo>
                  <a:pt x="1198180" y="225165"/>
                  <a:pt x="1423345" y="0"/>
                  <a:pt x="17011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8607973" y="2612346"/>
            <a:ext cx="2204020" cy="2621807"/>
          </a:xfrm>
          <a:custGeom>
            <a:avLst/>
            <a:gdLst>
              <a:gd name="connsiteX0" fmla="*/ 969580 w 2204020"/>
              <a:gd name="connsiteY0" fmla="*/ 917557 h 2621807"/>
              <a:gd name="connsiteX1" fmla="*/ 234910 w 2204020"/>
              <a:gd name="connsiteY1" fmla="*/ 1652227 h 2621807"/>
              <a:gd name="connsiteX2" fmla="*/ 969580 w 2204020"/>
              <a:gd name="connsiteY2" fmla="*/ 2386897 h 2621807"/>
              <a:gd name="connsiteX3" fmla="*/ 1704250 w 2204020"/>
              <a:gd name="connsiteY3" fmla="*/ 1652227 h 2621807"/>
              <a:gd name="connsiteX4" fmla="*/ 969580 w 2204020"/>
              <a:gd name="connsiteY4" fmla="*/ 917557 h 2621807"/>
              <a:gd name="connsiteX5" fmla="*/ 1701100 w 2204020"/>
              <a:gd name="connsiteY5" fmla="*/ 121847 h 2621807"/>
              <a:gd name="connsiteX6" fmla="*/ 1320027 w 2204020"/>
              <a:gd name="connsiteY6" fmla="*/ 502920 h 2621807"/>
              <a:gd name="connsiteX7" fmla="*/ 1701100 w 2204020"/>
              <a:gd name="connsiteY7" fmla="*/ 883993 h 2621807"/>
              <a:gd name="connsiteX8" fmla="*/ 2082173 w 2204020"/>
              <a:gd name="connsiteY8" fmla="*/ 502920 h 2621807"/>
              <a:gd name="connsiteX9" fmla="*/ 1701100 w 2204020"/>
              <a:gd name="connsiteY9" fmla="*/ 121847 h 2621807"/>
              <a:gd name="connsiteX10" fmla="*/ 1701100 w 2204020"/>
              <a:gd name="connsiteY10" fmla="*/ 0 h 2621807"/>
              <a:gd name="connsiteX11" fmla="*/ 2204020 w 2204020"/>
              <a:gd name="connsiteY11" fmla="*/ 502920 h 2621807"/>
              <a:gd name="connsiteX12" fmla="*/ 1701100 w 2204020"/>
              <a:gd name="connsiteY12" fmla="*/ 1005840 h 2621807"/>
              <a:gd name="connsiteX13" fmla="*/ 1686296 w 2204020"/>
              <a:gd name="connsiteY13" fmla="*/ 1004348 h 2621807"/>
              <a:gd name="connsiteX14" fmla="*/ 1773571 w 2204020"/>
              <a:gd name="connsiteY14" fmla="*/ 1110126 h 2621807"/>
              <a:gd name="connsiteX15" fmla="*/ 1939160 w 2204020"/>
              <a:gd name="connsiteY15" fmla="*/ 1652227 h 2621807"/>
              <a:gd name="connsiteX16" fmla="*/ 969580 w 2204020"/>
              <a:gd name="connsiteY16" fmla="*/ 2621807 h 2621807"/>
              <a:gd name="connsiteX17" fmla="*/ 0 w 2204020"/>
              <a:gd name="connsiteY17" fmla="*/ 1652227 h 2621807"/>
              <a:gd name="connsiteX18" fmla="*/ 969580 w 2204020"/>
              <a:gd name="connsiteY18" fmla="*/ 682647 h 2621807"/>
              <a:gd name="connsiteX19" fmla="*/ 1164984 w 2204020"/>
              <a:gd name="connsiteY19" fmla="*/ 702346 h 2621807"/>
              <a:gd name="connsiteX20" fmla="*/ 1251810 w 2204020"/>
              <a:gd name="connsiteY20" fmla="*/ 724671 h 2621807"/>
              <a:gd name="connsiteX21" fmla="*/ 1237702 w 2204020"/>
              <a:gd name="connsiteY21" fmla="*/ 698679 h 2621807"/>
              <a:gd name="connsiteX22" fmla="*/ 1198180 w 2204020"/>
              <a:gd name="connsiteY22" fmla="*/ 502920 h 2621807"/>
              <a:gd name="connsiteX23" fmla="*/ 1701100 w 2204020"/>
              <a:gd name="connsiteY23" fmla="*/ 0 h 2621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04020" h="2621807">
                <a:moveTo>
                  <a:pt x="969580" y="917557"/>
                </a:moveTo>
                <a:cubicBezTo>
                  <a:pt x="563833" y="917557"/>
                  <a:pt x="234910" y="1246480"/>
                  <a:pt x="234910" y="1652227"/>
                </a:cubicBezTo>
                <a:cubicBezTo>
                  <a:pt x="234910" y="2057974"/>
                  <a:pt x="563833" y="2386897"/>
                  <a:pt x="969580" y="2386897"/>
                </a:cubicBezTo>
                <a:cubicBezTo>
                  <a:pt x="1375327" y="2386897"/>
                  <a:pt x="1704250" y="2057974"/>
                  <a:pt x="1704250" y="1652227"/>
                </a:cubicBezTo>
                <a:cubicBezTo>
                  <a:pt x="1704250" y="1246480"/>
                  <a:pt x="1375327" y="917557"/>
                  <a:pt x="969580" y="917557"/>
                </a:cubicBezTo>
                <a:close/>
                <a:moveTo>
                  <a:pt x="1701100" y="121847"/>
                </a:moveTo>
                <a:cubicBezTo>
                  <a:pt x="1490639" y="121847"/>
                  <a:pt x="1320027" y="292459"/>
                  <a:pt x="1320027" y="502920"/>
                </a:cubicBezTo>
                <a:cubicBezTo>
                  <a:pt x="1320027" y="713381"/>
                  <a:pt x="1490639" y="883993"/>
                  <a:pt x="1701100" y="883993"/>
                </a:cubicBezTo>
                <a:cubicBezTo>
                  <a:pt x="1911561" y="883993"/>
                  <a:pt x="2082173" y="713381"/>
                  <a:pt x="2082173" y="502920"/>
                </a:cubicBezTo>
                <a:cubicBezTo>
                  <a:pt x="2082173" y="292459"/>
                  <a:pt x="1911561" y="121847"/>
                  <a:pt x="1701100" y="121847"/>
                </a:cubicBezTo>
                <a:close/>
                <a:moveTo>
                  <a:pt x="1701100" y="0"/>
                </a:moveTo>
                <a:cubicBezTo>
                  <a:pt x="1978855" y="0"/>
                  <a:pt x="2204020" y="225165"/>
                  <a:pt x="2204020" y="502920"/>
                </a:cubicBezTo>
                <a:cubicBezTo>
                  <a:pt x="2204020" y="780675"/>
                  <a:pt x="1978855" y="1005840"/>
                  <a:pt x="1701100" y="1005840"/>
                </a:cubicBezTo>
                <a:lnTo>
                  <a:pt x="1686296" y="1004348"/>
                </a:lnTo>
                <a:lnTo>
                  <a:pt x="1773571" y="1110126"/>
                </a:lnTo>
                <a:cubicBezTo>
                  <a:pt x="1878115" y="1264872"/>
                  <a:pt x="1939160" y="1451421"/>
                  <a:pt x="1939160" y="1652227"/>
                </a:cubicBezTo>
                <a:cubicBezTo>
                  <a:pt x="1939160" y="2187711"/>
                  <a:pt x="1505064" y="2621807"/>
                  <a:pt x="969580" y="2621807"/>
                </a:cubicBezTo>
                <a:cubicBezTo>
                  <a:pt x="434096" y="2621807"/>
                  <a:pt x="0" y="2187711"/>
                  <a:pt x="0" y="1652227"/>
                </a:cubicBezTo>
                <a:cubicBezTo>
                  <a:pt x="0" y="1116743"/>
                  <a:pt x="434096" y="682647"/>
                  <a:pt x="969580" y="682647"/>
                </a:cubicBezTo>
                <a:cubicBezTo>
                  <a:pt x="1036515" y="682647"/>
                  <a:pt x="1101867" y="689430"/>
                  <a:pt x="1164984" y="702346"/>
                </a:cubicBezTo>
                <a:lnTo>
                  <a:pt x="1251810" y="724671"/>
                </a:lnTo>
                <a:lnTo>
                  <a:pt x="1237702" y="698679"/>
                </a:lnTo>
                <a:cubicBezTo>
                  <a:pt x="1212253" y="638511"/>
                  <a:pt x="1198180" y="572359"/>
                  <a:pt x="1198180" y="502920"/>
                </a:cubicBezTo>
                <a:cubicBezTo>
                  <a:pt x="1198180" y="225165"/>
                  <a:pt x="1423345" y="0"/>
                  <a:pt x="17011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280221" y="3923249"/>
            <a:ext cx="637048" cy="736249"/>
          </a:xfrm>
          <a:custGeom>
            <a:avLst/>
            <a:gdLst>
              <a:gd name="T0" fmla="*/ 2325 w 3658"/>
              <a:gd name="T1" fmla="*/ 2926 h 3659"/>
              <a:gd name="T2" fmla="*/ 1241 w 3658"/>
              <a:gd name="T3" fmla="*/ 2907 h 3659"/>
              <a:gd name="T4" fmla="*/ 617 w 3658"/>
              <a:gd name="T5" fmla="*/ 2609 h 3659"/>
              <a:gd name="T6" fmla="*/ 748 w 3658"/>
              <a:gd name="T7" fmla="*/ 3025 h 3659"/>
              <a:gd name="T8" fmla="*/ 1614 w 3658"/>
              <a:gd name="T9" fmla="*/ 3308 h 3659"/>
              <a:gd name="T10" fmla="*/ 2666 w 3658"/>
              <a:gd name="T11" fmla="*/ 3163 h 3659"/>
              <a:gd name="T12" fmla="*/ 3086 w 3658"/>
              <a:gd name="T13" fmla="*/ 2745 h 3659"/>
              <a:gd name="T14" fmla="*/ 575 w 3658"/>
              <a:gd name="T15" fmla="*/ 2100 h 3659"/>
              <a:gd name="T16" fmla="*/ 1066 w 3658"/>
              <a:gd name="T17" fmla="*/ 2507 h 3659"/>
              <a:gd name="T18" fmla="*/ 2123 w 3658"/>
              <a:gd name="T19" fmla="*/ 2614 h 3659"/>
              <a:gd name="T20" fmla="*/ 2285 w 3658"/>
              <a:gd name="T21" fmla="*/ 2516 h 3659"/>
              <a:gd name="T22" fmla="*/ 1317 w 3658"/>
              <a:gd name="T23" fmla="*/ 2315 h 3659"/>
              <a:gd name="T24" fmla="*/ 605 w 3658"/>
              <a:gd name="T25" fmla="*/ 1942 h 3659"/>
              <a:gd name="T26" fmla="*/ 2680 w 3658"/>
              <a:gd name="T27" fmla="*/ 1577 h 3659"/>
              <a:gd name="T28" fmla="*/ 2006 w 3658"/>
              <a:gd name="T29" fmla="*/ 1977 h 3659"/>
              <a:gd name="T30" fmla="*/ 2073 w 3658"/>
              <a:gd name="T31" fmla="*/ 2164 h 3659"/>
              <a:gd name="T32" fmla="*/ 3123 w 3658"/>
              <a:gd name="T33" fmla="*/ 2021 h 3659"/>
              <a:gd name="T34" fmla="*/ 3543 w 3658"/>
              <a:gd name="T35" fmla="*/ 1601 h 3659"/>
              <a:gd name="T36" fmla="*/ 3097 w 3658"/>
              <a:gd name="T37" fmla="*/ 1175 h 3659"/>
              <a:gd name="T38" fmla="*/ 114 w 3658"/>
              <a:gd name="T39" fmla="*/ 1144 h 3659"/>
              <a:gd name="T40" fmla="*/ 534 w 3658"/>
              <a:gd name="T41" fmla="*/ 1562 h 3659"/>
              <a:gd name="T42" fmla="*/ 1571 w 3658"/>
              <a:gd name="T43" fmla="*/ 1708 h 3659"/>
              <a:gd name="T44" fmla="*/ 1726 w 3658"/>
              <a:gd name="T45" fmla="*/ 1599 h 3659"/>
              <a:gd name="T46" fmla="*/ 794 w 3658"/>
              <a:gd name="T47" fmla="*/ 1365 h 3659"/>
              <a:gd name="T48" fmla="*/ 457 w 3658"/>
              <a:gd name="T49" fmla="*/ 761 h 3659"/>
              <a:gd name="T50" fmla="*/ 2184 w 3658"/>
              <a:gd name="T51" fmla="*/ 346 h 3659"/>
              <a:gd name="T52" fmla="*/ 1976 w 3658"/>
              <a:gd name="T53" fmla="*/ 445 h 3659"/>
              <a:gd name="T54" fmla="*/ 1634 w 3658"/>
              <a:gd name="T55" fmla="*/ 505 h 3659"/>
              <a:gd name="T56" fmla="*/ 1991 w 3658"/>
              <a:gd name="T57" fmla="*/ 612 h 3659"/>
              <a:gd name="T58" fmla="*/ 2449 w 3658"/>
              <a:gd name="T59" fmla="*/ 786 h 3659"/>
              <a:gd name="T60" fmla="*/ 2237 w 3658"/>
              <a:gd name="T61" fmla="*/ 1018 h 3659"/>
              <a:gd name="T62" fmla="*/ 1510 w 3658"/>
              <a:gd name="T63" fmla="*/ 1038 h 3659"/>
              <a:gd name="T64" fmla="*/ 1558 w 3658"/>
              <a:gd name="T65" fmla="*/ 868 h 3659"/>
              <a:gd name="T66" fmla="*/ 1989 w 3658"/>
              <a:gd name="T67" fmla="*/ 921 h 3659"/>
              <a:gd name="T68" fmla="*/ 1992 w 3658"/>
              <a:gd name="T69" fmla="*/ 791 h 3659"/>
              <a:gd name="T70" fmla="*/ 1432 w 3658"/>
              <a:gd name="T71" fmla="*/ 687 h 3659"/>
              <a:gd name="T72" fmla="*/ 1282 w 3658"/>
              <a:gd name="T73" fmla="*/ 453 h 3659"/>
              <a:gd name="T74" fmla="*/ 1718 w 3658"/>
              <a:gd name="T75" fmla="*/ 230 h 3659"/>
              <a:gd name="T76" fmla="*/ 922 w 3658"/>
              <a:gd name="T77" fmla="*/ 300 h 3659"/>
              <a:gd name="T78" fmla="*/ 575 w 3658"/>
              <a:gd name="T79" fmla="*/ 727 h 3659"/>
              <a:gd name="T80" fmla="*/ 1066 w 3658"/>
              <a:gd name="T81" fmla="*/ 1135 h 3659"/>
              <a:gd name="T82" fmla="*/ 2146 w 3658"/>
              <a:gd name="T83" fmla="*/ 1239 h 3659"/>
              <a:gd name="T84" fmla="*/ 2955 w 3658"/>
              <a:gd name="T85" fmla="*/ 929 h 3659"/>
              <a:gd name="T86" fmla="*/ 2994 w 3658"/>
              <a:gd name="T87" fmla="*/ 483 h 3659"/>
              <a:gd name="T88" fmla="*/ 2244 w 3658"/>
              <a:gd name="T89" fmla="*/ 148 h 3659"/>
              <a:gd name="T90" fmla="*/ 2407 w 3658"/>
              <a:gd name="T91" fmla="*/ 65 h 3659"/>
              <a:gd name="T92" fmla="*/ 3110 w 3658"/>
              <a:gd name="T93" fmla="*/ 442 h 3659"/>
              <a:gd name="T94" fmla="*/ 3229 w 3658"/>
              <a:gd name="T95" fmla="*/ 1104 h 3659"/>
              <a:gd name="T96" fmla="*/ 3654 w 3658"/>
              <a:gd name="T97" fmla="*/ 1552 h 3659"/>
              <a:gd name="T98" fmla="*/ 3386 w 3658"/>
              <a:gd name="T99" fmla="*/ 2239 h 3659"/>
              <a:gd name="T100" fmla="*/ 3169 w 3658"/>
              <a:gd name="T101" fmla="*/ 2602 h 3659"/>
              <a:gd name="T102" fmla="*/ 3029 w 3658"/>
              <a:gd name="T103" fmla="*/ 3305 h 3659"/>
              <a:gd name="T104" fmla="*/ 2225 w 3658"/>
              <a:gd name="T105" fmla="*/ 3630 h 3659"/>
              <a:gd name="T106" fmla="*/ 1164 w 3658"/>
              <a:gd name="T107" fmla="*/ 3574 h 3659"/>
              <a:gd name="T108" fmla="*/ 515 w 3658"/>
              <a:gd name="T109" fmla="*/ 3171 h 3659"/>
              <a:gd name="T110" fmla="*/ 509 w 3658"/>
              <a:gd name="T111" fmla="*/ 2472 h 3659"/>
              <a:gd name="T112" fmla="*/ 364 w 3658"/>
              <a:gd name="T113" fmla="*/ 1838 h 3659"/>
              <a:gd name="T114" fmla="*/ 0 w 3658"/>
              <a:gd name="T115" fmla="*/ 1373 h 3659"/>
              <a:gd name="T116" fmla="*/ 330 w 3658"/>
              <a:gd name="T117" fmla="*/ 699 h 3659"/>
              <a:gd name="T118" fmla="*/ 794 w 3658"/>
              <a:gd name="T119" fmla="*/ 236 h 3659"/>
              <a:gd name="T120" fmla="*/ 1726 w 3658"/>
              <a:gd name="T121" fmla="*/ 3 h 3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658" h="3659">
                <a:moveTo>
                  <a:pt x="3038" y="2607"/>
                </a:moveTo>
                <a:lnTo>
                  <a:pt x="2989" y="2649"/>
                </a:lnTo>
                <a:lnTo>
                  <a:pt x="2935" y="2689"/>
                </a:lnTo>
                <a:lnTo>
                  <a:pt x="2875" y="2728"/>
                </a:lnTo>
                <a:lnTo>
                  <a:pt x="2810" y="2765"/>
                </a:lnTo>
                <a:lnTo>
                  <a:pt x="2740" y="2798"/>
                </a:lnTo>
                <a:lnTo>
                  <a:pt x="2665" y="2829"/>
                </a:lnTo>
                <a:lnTo>
                  <a:pt x="2586" y="2858"/>
                </a:lnTo>
                <a:lnTo>
                  <a:pt x="2502" y="2884"/>
                </a:lnTo>
                <a:lnTo>
                  <a:pt x="2415" y="2907"/>
                </a:lnTo>
                <a:lnTo>
                  <a:pt x="2325" y="2926"/>
                </a:lnTo>
                <a:lnTo>
                  <a:pt x="2231" y="2943"/>
                </a:lnTo>
                <a:lnTo>
                  <a:pt x="2134" y="2956"/>
                </a:lnTo>
                <a:lnTo>
                  <a:pt x="2035" y="2965"/>
                </a:lnTo>
                <a:lnTo>
                  <a:pt x="1933" y="2972"/>
                </a:lnTo>
                <a:lnTo>
                  <a:pt x="1828" y="2973"/>
                </a:lnTo>
                <a:lnTo>
                  <a:pt x="1725" y="2972"/>
                </a:lnTo>
                <a:lnTo>
                  <a:pt x="1622" y="2965"/>
                </a:lnTo>
                <a:lnTo>
                  <a:pt x="1522" y="2956"/>
                </a:lnTo>
                <a:lnTo>
                  <a:pt x="1426" y="2943"/>
                </a:lnTo>
                <a:lnTo>
                  <a:pt x="1332" y="2927"/>
                </a:lnTo>
                <a:lnTo>
                  <a:pt x="1241" y="2907"/>
                </a:lnTo>
                <a:lnTo>
                  <a:pt x="1154" y="2885"/>
                </a:lnTo>
                <a:lnTo>
                  <a:pt x="1071" y="2859"/>
                </a:lnTo>
                <a:lnTo>
                  <a:pt x="992" y="2830"/>
                </a:lnTo>
                <a:lnTo>
                  <a:pt x="916" y="2799"/>
                </a:lnTo>
                <a:lnTo>
                  <a:pt x="846" y="2766"/>
                </a:lnTo>
                <a:lnTo>
                  <a:pt x="781" y="2729"/>
                </a:lnTo>
                <a:lnTo>
                  <a:pt x="721" y="2691"/>
                </a:lnTo>
                <a:lnTo>
                  <a:pt x="666" y="2650"/>
                </a:lnTo>
                <a:lnTo>
                  <a:pt x="617" y="2608"/>
                </a:lnTo>
                <a:lnTo>
                  <a:pt x="617" y="2609"/>
                </a:lnTo>
                <a:lnTo>
                  <a:pt x="617" y="2609"/>
                </a:lnTo>
                <a:lnTo>
                  <a:pt x="599" y="2642"/>
                </a:lnTo>
                <a:lnTo>
                  <a:pt x="585" y="2677"/>
                </a:lnTo>
                <a:lnTo>
                  <a:pt x="575" y="2710"/>
                </a:lnTo>
                <a:lnTo>
                  <a:pt x="572" y="2745"/>
                </a:lnTo>
                <a:lnTo>
                  <a:pt x="575" y="2785"/>
                </a:lnTo>
                <a:lnTo>
                  <a:pt x="587" y="2826"/>
                </a:lnTo>
                <a:lnTo>
                  <a:pt x="605" y="2867"/>
                </a:lnTo>
                <a:lnTo>
                  <a:pt x="630" y="2907"/>
                </a:lnTo>
                <a:lnTo>
                  <a:pt x="664" y="2948"/>
                </a:lnTo>
                <a:lnTo>
                  <a:pt x="703" y="2987"/>
                </a:lnTo>
                <a:lnTo>
                  <a:pt x="748" y="3025"/>
                </a:lnTo>
                <a:lnTo>
                  <a:pt x="801" y="3063"/>
                </a:lnTo>
                <a:lnTo>
                  <a:pt x="858" y="3097"/>
                </a:lnTo>
                <a:lnTo>
                  <a:pt x="922" y="3132"/>
                </a:lnTo>
                <a:lnTo>
                  <a:pt x="992" y="3163"/>
                </a:lnTo>
                <a:lnTo>
                  <a:pt x="1066" y="3193"/>
                </a:lnTo>
                <a:lnTo>
                  <a:pt x="1145" y="3220"/>
                </a:lnTo>
                <a:lnTo>
                  <a:pt x="1230" y="3244"/>
                </a:lnTo>
                <a:lnTo>
                  <a:pt x="1320" y="3265"/>
                </a:lnTo>
                <a:lnTo>
                  <a:pt x="1413" y="3283"/>
                </a:lnTo>
                <a:lnTo>
                  <a:pt x="1511" y="3297"/>
                </a:lnTo>
                <a:lnTo>
                  <a:pt x="1614" y="3308"/>
                </a:lnTo>
                <a:lnTo>
                  <a:pt x="1719" y="3314"/>
                </a:lnTo>
                <a:lnTo>
                  <a:pt x="1828" y="3317"/>
                </a:lnTo>
                <a:lnTo>
                  <a:pt x="1938" y="3314"/>
                </a:lnTo>
                <a:lnTo>
                  <a:pt x="2044" y="3308"/>
                </a:lnTo>
                <a:lnTo>
                  <a:pt x="2146" y="3297"/>
                </a:lnTo>
                <a:lnTo>
                  <a:pt x="2244" y="3283"/>
                </a:lnTo>
                <a:lnTo>
                  <a:pt x="2338" y="3265"/>
                </a:lnTo>
                <a:lnTo>
                  <a:pt x="2427" y="3244"/>
                </a:lnTo>
                <a:lnTo>
                  <a:pt x="2511" y="3220"/>
                </a:lnTo>
                <a:lnTo>
                  <a:pt x="2591" y="3193"/>
                </a:lnTo>
                <a:lnTo>
                  <a:pt x="2666" y="3163"/>
                </a:lnTo>
                <a:lnTo>
                  <a:pt x="2735" y="3132"/>
                </a:lnTo>
                <a:lnTo>
                  <a:pt x="2799" y="3097"/>
                </a:lnTo>
                <a:lnTo>
                  <a:pt x="2857" y="3063"/>
                </a:lnTo>
                <a:lnTo>
                  <a:pt x="2909" y="3025"/>
                </a:lnTo>
                <a:lnTo>
                  <a:pt x="2955" y="2987"/>
                </a:lnTo>
                <a:lnTo>
                  <a:pt x="2994" y="2948"/>
                </a:lnTo>
                <a:lnTo>
                  <a:pt x="3026" y="2907"/>
                </a:lnTo>
                <a:lnTo>
                  <a:pt x="3052" y="2867"/>
                </a:lnTo>
                <a:lnTo>
                  <a:pt x="3070" y="2826"/>
                </a:lnTo>
                <a:lnTo>
                  <a:pt x="3082" y="2785"/>
                </a:lnTo>
                <a:lnTo>
                  <a:pt x="3086" y="2745"/>
                </a:lnTo>
                <a:lnTo>
                  <a:pt x="3083" y="2710"/>
                </a:lnTo>
                <a:lnTo>
                  <a:pt x="3073" y="2676"/>
                </a:lnTo>
                <a:lnTo>
                  <a:pt x="3057" y="2641"/>
                </a:lnTo>
                <a:lnTo>
                  <a:pt x="3038" y="2607"/>
                </a:lnTo>
                <a:lnTo>
                  <a:pt x="3038" y="2607"/>
                </a:lnTo>
                <a:close/>
                <a:moveTo>
                  <a:pt x="605" y="1942"/>
                </a:moveTo>
                <a:lnTo>
                  <a:pt x="592" y="1971"/>
                </a:lnTo>
                <a:lnTo>
                  <a:pt x="580" y="2001"/>
                </a:lnTo>
                <a:lnTo>
                  <a:pt x="574" y="2029"/>
                </a:lnTo>
                <a:lnTo>
                  <a:pt x="572" y="2058"/>
                </a:lnTo>
                <a:lnTo>
                  <a:pt x="575" y="2100"/>
                </a:lnTo>
                <a:lnTo>
                  <a:pt x="587" y="2141"/>
                </a:lnTo>
                <a:lnTo>
                  <a:pt x="605" y="2181"/>
                </a:lnTo>
                <a:lnTo>
                  <a:pt x="630" y="2222"/>
                </a:lnTo>
                <a:lnTo>
                  <a:pt x="664" y="2262"/>
                </a:lnTo>
                <a:lnTo>
                  <a:pt x="703" y="2301"/>
                </a:lnTo>
                <a:lnTo>
                  <a:pt x="748" y="2340"/>
                </a:lnTo>
                <a:lnTo>
                  <a:pt x="801" y="2377"/>
                </a:lnTo>
                <a:lnTo>
                  <a:pt x="858" y="2412"/>
                </a:lnTo>
                <a:lnTo>
                  <a:pt x="922" y="2446"/>
                </a:lnTo>
                <a:lnTo>
                  <a:pt x="992" y="2478"/>
                </a:lnTo>
                <a:lnTo>
                  <a:pt x="1066" y="2507"/>
                </a:lnTo>
                <a:lnTo>
                  <a:pt x="1145" y="2533"/>
                </a:lnTo>
                <a:lnTo>
                  <a:pt x="1230" y="2558"/>
                </a:lnTo>
                <a:lnTo>
                  <a:pt x="1320" y="2579"/>
                </a:lnTo>
                <a:lnTo>
                  <a:pt x="1413" y="2597"/>
                </a:lnTo>
                <a:lnTo>
                  <a:pt x="1511" y="2611"/>
                </a:lnTo>
                <a:lnTo>
                  <a:pt x="1614" y="2621"/>
                </a:lnTo>
                <a:lnTo>
                  <a:pt x="1719" y="2628"/>
                </a:lnTo>
                <a:lnTo>
                  <a:pt x="1828" y="2630"/>
                </a:lnTo>
                <a:lnTo>
                  <a:pt x="1931" y="2628"/>
                </a:lnTo>
                <a:lnTo>
                  <a:pt x="2028" y="2622"/>
                </a:lnTo>
                <a:lnTo>
                  <a:pt x="2123" y="2614"/>
                </a:lnTo>
                <a:lnTo>
                  <a:pt x="2214" y="2600"/>
                </a:lnTo>
                <a:lnTo>
                  <a:pt x="2302" y="2585"/>
                </a:lnTo>
                <a:lnTo>
                  <a:pt x="2385" y="2566"/>
                </a:lnTo>
                <a:lnTo>
                  <a:pt x="2465" y="2545"/>
                </a:lnTo>
                <a:lnTo>
                  <a:pt x="2542" y="2521"/>
                </a:lnTo>
                <a:lnTo>
                  <a:pt x="2614" y="2496"/>
                </a:lnTo>
                <a:lnTo>
                  <a:pt x="2614" y="2496"/>
                </a:lnTo>
                <a:lnTo>
                  <a:pt x="2614" y="2496"/>
                </a:lnTo>
                <a:lnTo>
                  <a:pt x="2508" y="2507"/>
                </a:lnTo>
                <a:lnTo>
                  <a:pt x="2399" y="2513"/>
                </a:lnTo>
                <a:lnTo>
                  <a:pt x="2285" y="2516"/>
                </a:lnTo>
                <a:lnTo>
                  <a:pt x="2184" y="2514"/>
                </a:lnTo>
                <a:lnTo>
                  <a:pt x="2083" y="2509"/>
                </a:lnTo>
                <a:lnTo>
                  <a:pt x="1985" y="2499"/>
                </a:lnTo>
                <a:lnTo>
                  <a:pt x="1890" y="2487"/>
                </a:lnTo>
                <a:lnTo>
                  <a:pt x="1798" y="2471"/>
                </a:lnTo>
                <a:lnTo>
                  <a:pt x="1708" y="2452"/>
                </a:lnTo>
                <a:lnTo>
                  <a:pt x="1622" y="2430"/>
                </a:lnTo>
                <a:lnTo>
                  <a:pt x="1540" y="2405"/>
                </a:lnTo>
                <a:lnTo>
                  <a:pt x="1461" y="2378"/>
                </a:lnTo>
                <a:lnTo>
                  <a:pt x="1387" y="2348"/>
                </a:lnTo>
                <a:lnTo>
                  <a:pt x="1317" y="2315"/>
                </a:lnTo>
                <a:lnTo>
                  <a:pt x="1252" y="2281"/>
                </a:lnTo>
                <a:lnTo>
                  <a:pt x="1192" y="2243"/>
                </a:lnTo>
                <a:lnTo>
                  <a:pt x="1136" y="2204"/>
                </a:lnTo>
                <a:lnTo>
                  <a:pt x="1086" y="2163"/>
                </a:lnTo>
                <a:lnTo>
                  <a:pt x="1043" y="2120"/>
                </a:lnTo>
                <a:lnTo>
                  <a:pt x="1005" y="2075"/>
                </a:lnTo>
                <a:lnTo>
                  <a:pt x="973" y="2028"/>
                </a:lnTo>
                <a:lnTo>
                  <a:pt x="876" y="2012"/>
                </a:lnTo>
                <a:lnTo>
                  <a:pt x="782" y="1992"/>
                </a:lnTo>
                <a:lnTo>
                  <a:pt x="692" y="1968"/>
                </a:lnTo>
                <a:lnTo>
                  <a:pt x="605" y="1942"/>
                </a:lnTo>
                <a:close/>
                <a:moveTo>
                  <a:pt x="3097" y="1175"/>
                </a:moveTo>
                <a:lnTo>
                  <a:pt x="3060" y="1216"/>
                </a:lnTo>
                <a:lnTo>
                  <a:pt x="3018" y="1256"/>
                </a:lnTo>
                <a:lnTo>
                  <a:pt x="2971" y="1294"/>
                </a:lnTo>
                <a:lnTo>
                  <a:pt x="2919" y="1330"/>
                </a:lnTo>
                <a:lnTo>
                  <a:pt x="2862" y="1364"/>
                </a:lnTo>
                <a:lnTo>
                  <a:pt x="2802" y="1398"/>
                </a:lnTo>
                <a:lnTo>
                  <a:pt x="2738" y="1428"/>
                </a:lnTo>
                <a:lnTo>
                  <a:pt x="2726" y="1479"/>
                </a:lnTo>
                <a:lnTo>
                  <a:pt x="2706" y="1529"/>
                </a:lnTo>
                <a:lnTo>
                  <a:pt x="2680" y="1577"/>
                </a:lnTo>
                <a:lnTo>
                  <a:pt x="2647" y="1623"/>
                </a:lnTo>
                <a:lnTo>
                  <a:pt x="2607" y="1669"/>
                </a:lnTo>
                <a:lnTo>
                  <a:pt x="2561" y="1711"/>
                </a:lnTo>
                <a:lnTo>
                  <a:pt x="2510" y="1754"/>
                </a:lnTo>
                <a:lnTo>
                  <a:pt x="2452" y="1793"/>
                </a:lnTo>
                <a:lnTo>
                  <a:pt x="2390" y="1829"/>
                </a:lnTo>
                <a:lnTo>
                  <a:pt x="2322" y="1865"/>
                </a:lnTo>
                <a:lnTo>
                  <a:pt x="2250" y="1897"/>
                </a:lnTo>
                <a:lnTo>
                  <a:pt x="2173" y="1926"/>
                </a:lnTo>
                <a:lnTo>
                  <a:pt x="2092" y="1954"/>
                </a:lnTo>
                <a:lnTo>
                  <a:pt x="2006" y="1977"/>
                </a:lnTo>
                <a:lnTo>
                  <a:pt x="1918" y="1998"/>
                </a:lnTo>
                <a:lnTo>
                  <a:pt x="1826" y="2017"/>
                </a:lnTo>
                <a:lnTo>
                  <a:pt x="1730" y="2032"/>
                </a:lnTo>
                <a:lnTo>
                  <a:pt x="1632" y="2043"/>
                </a:lnTo>
                <a:lnTo>
                  <a:pt x="1531" y="2051"/>
                </a:lnTo>
                <a:lnTo>
                  <a:pt x="1611" y="2077"/>
                </a:lnTo>
                <a:lnTo>
                  <a:pt x="1695" y="2101"/>
                </a:lnTo>
                <a:lnTo>
                  <a:pt x="1783" y="2122"/>
                </a:lnTo>
                <a:lnTo>
                  <a:pt x="1876" y="2140"/>
                </a:lnTo>
                <a:lnTo>
                  <a:pt x="1973" y="2154"/>
                </a:lnTo>
                <a:lnTo>
                  <a:pt x="2073" y="2164"/>
                </a:lnTo>
                <a:lnTo>
                  <a:pt x="2177" y="2171"/>
                </a:lnTo>
                <a:lnTo>
                  <a:pt x="2285" y="2173"/>
                </a:lnTo>
                <a:lnTo>
                  <a:pt x="2395" y="2171"/>
                </a:lnTo>
                <a:lnTo>
                  <a:pt x="2501" y="2164"/>
                </a:lnTo>
                <a:lnTo>
                  <a:pt x="2603" y="2154"/>
                </a:lnTo>
                <a:lnTo>
                  <a:pt x="2701" y="2140"/>
                </a:lnTo>
                <a:lnTo>
                  <a:pt x="2795" y="2122"/>
                </a:lnTo>
                <a:lnTo>
                  <a:pt x="2884" y="2101"/>
                </a:lnTo>
                <a:lnTo>
                  <a:pt x="2969" y="2076"/>
                </a:lnTo>
                <a:lnTo>
                  <a:pt x="3048" y="2049"/>
                </a:lnTo>
                <a:lnTo>
                  <a:pt x="3123" y="2021"/>
                </a:lnTo>
                <a:lnTo>
                  <a:pt x="3193" y="1988"/>
                </a:lnTo>
                <a:lnTo>
                  <a:pt x="3256" y="1955"/>
                </a:lnTo>
                <a:lnTo>
                  <a:pt x="3314" y="1919"/>
                </a:lnTo>
                <a:lnTo>
                  <a:pt x="3366" y="1883"/>
                </a:lnTo>
                <a:lnTo>
                  <a:pt x="3412" y="1844"/>
                </a:lnTo>
                <a:lnTo>
                  <a:pt x="3451" y="1805"/>
                </a:lnTo>
                <a:lnTo>
                  <a:pt x="3483" y="1765"/>
                </a:lnTo>
                <a:lnTo>
                  <a:pt x="3510" y="1724"/>
                </a:lnTo>
                <a:lnTo>
                  <a:pt x="3528" y="1682"/>
                </a:lnTo>
                <a:lnTo>
                  <a:pt x="3540" y="1642"/>
                </a:lnTo>
                <a:lnTo>
                  <a:pt x="3543" y="1601"/>
                </a:lnTo>
                <a:lnTo>
                  <a:pt x="3539" y="1559"/>
                </a:lnTo>
                <a:lnTo>
                  <a:pt x="3526" y="1518"/>
                </a:lnTo>
                <a:lnTo>
                  <a:pt x="3506" y="1475"/>
                </a:lnTo>
                <a:lnTo>
                  <a:pt x="3479" y="1434"/>
                </a:lnTo>
                <a:lnTo>
                  <a:pt x="3444" y="1393"/>
                </a:lnTo>
                <a:lnTo>
                  <a:pt x="3402" y="1353"/>
                </a:lnTo>
                <a:lnTo>
                  <a:pt x="3354" y="1314"/>
                </a:lnTo>
                <a:lnTo>
                  <a:pt x="3298" y="1276"/>
                </a:lnTo>
                <a:lnTo>
                  <a:pt x="3237" y="1241"/>
                </a:lnTo>
                <a:lnTo>
                  <a:pt x="3171" y="1207"/>
                </a:lnTo>
                <a:lnTo>
                  <a:pt x="3097" y="1175"/>
                </a:lnTo>
                <a:close/>
                <a:moveTo>
                  <a:pt x="457" y="761"/>
                </a:moveTo>
                <a:lnTo>
                  <a:pt x="395" y="795"/>
                </a:lnTo>
                <a:lnTo>
                  <a:pt x="338" y="830"/>
                </a:lnTo>
                <a:lnTo>
                  <a:pt x="288" y="867"/>
                </a:lnTo>
                <a:lnTo>
                  <a:pt x="243" y="905"/>
                </a:lnTo>
                <a:lnTo>
                  <a:pt x="205" y="944"/>
                </a:lnTo>
                <a:lnTo>
                  <a:pt x="172" y="983"/>
                </a:lnTo>
                <a:lnTo>
                  <a:pt x="148" y="1023"/>
                </a:lnTo>
                <a:lnTo>
                  <a:pt x="129" y="1063"/>
                </a:lnTo>
                <a:lnTo>
                  <a:pt x="118" y="1104"/>
                </a:lnTo>
                <a:lnTo>
                  <a:pt x="114" y="1144"/>
                </a:lnTo>
                <a:lnTo>
                  <a:pt x="118" y="1185"/>
                </a:lnTo>
                <a:lnTo>
                  <a:pt x="129" y="1225"/>
                </a:lnTo>
                <a:lnTo>
                  <a:pt x="148" y="1266"/>
                </a:lnTo>
                <a:lnTo>
                  <a:pt x="173" y="1307"/>
                </a:lnTo>
                <a:lnTo>
                  <a:pt x="207" y="1348"/>
                </a:lnTo>
                <a:lnTo>
                  <a:pt x="246" y="1386"/>
                </a:lnTo>
                <a:lnTo>
                  <a:pt x="291" y="1424"/>
                </a:lnTo>
                <a:lnTo>
                  <a:pt x="344" y="1462"/>
                </a:lnTo>
                <a:lnTo>
                  <a:pt x="401" y="1498"/>
                </a:lnTo>
                <a:lnTo>
                  <a:pt x="465" y="1531"/>
                </a:lnTo>
                <a:lnTo>
                  <a:pt x="534" y="1562"/>
                </a:lnTo>
                <a:lnTo>
                  <a:pt x="609" y="1592"/>
                </a:lnTo>
                <a:lnTo>
                  <a:pt x="688" y="1619"/>
                </a:lnTo>
                <a:lnTo>
                  <a:pt x="773" y="1643"/>
                </a:lnTo>
                <a:lnTo>
                  <a:pt x="863" y="1665"/>
                </a:lnTo>
                <a:lnTo>
                  <a:pt x="956" y="1682"/>
                </a:lnTo>
                <a:lnTo>
                  <a:pt x="1054" y="1697"/>
                </a:lnTo>
                <a:lnTo>
                  <a:pt x="1156" y="1707"/>
                </a:lnTo>
                <a:lnTo>
                  <a:pt x="1262" y="1714"/>
                </a:lnTo>
                <a:lnTo>
                  <a:pt x="1371" y="1716"/>
                </a:lnTo>
                <a:lnTo>
                  <a:pt x="1472" y="1714"/>
                </a:lnTo>
                <a:lnTo>
                  <a:pt x="1571" y="1708"/>
                </a:lnTo>
                <a:lnTo>
                  <a:pt x="1666" y="1698"/>
                </a:lnTo>
                <a:lnTo>
                  <a:pt x="1757" y="1686"/>
                </a:lnTo>
                <a:lnTo>
                  <a:pt x="1845" y="1670"/>
                </a:lnTo>
                <a:lnTo>
                  <a:pt x="1928" y="1651"/>
                </a:lnTo>
                <a:lnTo>
                  <a:pt x="2008" y="1630"/>
                </a:lnTo>
                <a:lnTo>
                  <a:pt x="2084" y="1607"/>
                </a:lnTo>
                <a:lnTo>
                  <a:pt x="2156" y="1581"/>
                </a:lnTo>
                <a:lnTo>
                  <a:pt x="2050" y="1592"/>
                </a:lnTo>
                <a:lnTo>
                  <a:pt x="1941" y="1599"/>
                </a:lnTo>
                <a:lnTo>
                  <a:pt x="1828" y="1601"/>
                </a:lnTo>
                <a:lnTo>
                  <a:pt x="1726" y="1599"/>
                </a:lnTo>
                <a:lnTo>
                  <a:pt x="1626" y="1593"/>
                </a:lnTo>
                <a:lnTo>
                  <a:pt x="1528" y="1584"/>
                </a:lnTo>
                <a:lnTo>
                  <a:pt x="1432" y="1572"/>
                </a:lnTo>
                <a:lnTo>
                  <a:pt x="1340" y="1557"/>
                </a:lnTo>
                <a:lnTo>
                  <a:pt x="1251" y="1538"/>
                </a:lnTo>
                <a:lnTo>
                  <a:pt x="1164" y="1516"/>
                </a:lnTo>
                <a:lnTo>
                  <a:pt x="1082" y="1491"/>
                </a:lnTo>
                <a:lnTo>
                  <a:pt x="1003" y="1463"/>
                </a:lnTo>
                <a:lnTo>
                  <a:pt x="929" y="1433"/>
                </a:lnTo>
                <a:lnTo>
                  <a:pt x="858" y="1400"/>
                </a:lnTo>
                <a:lnTo>
                  <a:pt x="794" y="1365"/>
                </a:lnTo>
                <a:lnTo>
                  <a:pt x="733" y="1328"/>
                </a:lnTo>
                <a:lnTo>
                  <a:pt x="678" y="1289"/>
                </a:lnTo>
                <a:lnTo>
                  <a:pt x="628" y="1247"/>
                </a:lnTo>
                <a:lnTo>
                  <a:pt x="585" y="1204"/>
                </a:lnTo>
                <a:lnTo>
                  <a:pt x="547" y="1160"/>
                </a:lnTo>
                <a:lnTo>
                  <a:pt x="515" y="1113"/>
                </a:lnTo>
                <a:lnTo>
                  <a:pt x="490" y="1066"/>
                </a:lnTo>
                <a:lnTo>
                  <a:pt x="471" y="1016"/>
                </a:lnTo>
                <a:lnTo>
                  <a:pt x="460" y="966"/>
                </a:lnTo>
                <a:lnTo>
                  <a:pt x="457" y="915"/>
                </a:lnTo>
                <a:lnTo>
                  <a:pt x="457" y="761"/>
                </a:lnTo>
                <a:close/>
                <a:moveTo>
                  <a:pt x="459" y="653"/>
                </a:moveTo>
                <a:lnTo>
                  <a:pt x="459" y="659"/>
                </a:lnTo>
                <a:lnTo>
                  <a:pt x="457" y="687"/>
                </a:lnTo>
                <a:lnTo>
                  <a:pt x="459" y="653"/>
                </a:lnTo>
                <a:close/>
                <a:moveTo>
                  <a:pt x="1718" y="230"/>
                </a:moveTo>
                <a:lnTo>
                  <a:pt x="1935" y="230"/>
                </a:lnTo>
                <a:lnTo>
                  <a:pt x="1935" y="311"/>
                </a:lnTo>
                <a:lnTo>
                  <a:pt x="2005" y="316"/>
                </a:lnTo>
                <a:lnTo>
                  <a:pt x="2070" y="323"/>
                </a:lnTo>
                <a:lnTo>
                  <a:pt x="2130" y="334"/>
                </a:lnTo>
                <a:lnTo>
                  <a:pt x="2184" y="346"/>
                </a:lnTo>
                <a:lnTo>
                  <a:pt x="2234" y="362"/>
                </a:lnTo>
                <a:lnTo>
                  <a:pt x="2279" y="380"/>
                </a:lnTo>
                <a:lnTo>
                  <a:pt x="2318" y="401"/>
                </a:lnTo>
                <a:lnTo>
                  <a:pt x="2352" y="424"/>
                </a:lnTo>
                <a:lnTo>
                  <a:pt x="2381" y="451"/>
                </a:lnTo>
                <a:lnTo>
                  <a:pt x="2404" y="480"/>
                </a:lnTo>
                <a:lnTo>
                  <a:pt x="2106" y="530"/>
                </a:lnTo>
                <a:lnTo>
                  <a:pt x="2080" y="502"/>
                </a:lnTo>
                <a:lnTo>
                  <a:pt x="2048" y="479"/>
                </a:lnTo>
                <a:lnTo>
                  <a:pt x="2014" y="460"/>
                </a:lnTo>
                <a:lnTo>
                  <a:pt x="1976" y="445"/>
                </a:lnTo>
                <a:lnTo>
                  <a:pt x="1934" y="434"/>
                </a:lnTo>
                <a:lnTo>
                  <a:pt x="1887" y="429"/>
                </a:lnTo>
                <a:lnTo>
                  <a:pt x="1837" y="426"/>
                </a:lnTo>
                <a:lnTo>
                  <a:pt x="1793" y="428"/>
                </a:lnTo>
                <a:lnTo>
                  <a:pt x="1754" y="432"/>
                </a:lnTo>
                <a:lnTo>
                  <a:pt x="1719" y="439"/>
                </a:lnTo>
                <a:lnTo>
                  <a:pt x="1689" y="450"/>
                </a:lnTo>
                <a:lnTo>
                  <a:pt x="1665" y="462"/>
                </a:lnTo>
                <a:lnTo>
                  <a:pt x="1648" y="475"/>
                </a:lnTo>
                <a:lnTo>
                  <a:pt x="1637" y="490"/>
                </a:lnTo>
                <a:lnTo>
                  <a:pt x="1634" y="505"/>
                </a:lnTo>
                <a:lnTo>
                  <a:pt x="1637" y="521"/>
                </a:lnTo>
                <a:lnTo>
                  <a:pt x="1647" y="534"/>
                </a:lnTo>
                <a:lnTo>
                  <a:pt x="1664" y="547"/>
                </a:lnTo>
                <a:lnTo>
                  <a:pt x="1688" y="557"/>
                </a:lnTo>
                <a:lnTo>
                  <a:pt x="1709" y="563"/>
                </a:lnTo>
                <a:lnTo>
                  <a:pt x="1737" y="569"/>
                </a:lnTo>
                <a:lnTo>
                  <a:pt x="1772" y="577"/>
                </a:lnTo>
                <a:lnTo>
                  <a:pt x="1813" y="584"/>
                </a:lnTo>
                <a:lnTo>
                  <a:pt x="1862" y="592"/>
                </a:lnTo>
                <a:lnTo>
                  <a:pt x="1916" y="601"/>
                </a:lnTo>
                <a:lnTo>
                  <a:pt x="1991" y="612"/>
                </a:lnTo>
                <a:lnTo>
                  <a:pt x="2057" y="623"/>
                </a:lnTo>
                <a:lnTo>
                  <a:pt x="2118" y="634"/>
                </a:lnTo>
                <a:lnTo>
                  <a:pt x="2172" y="644"/>
                </a:lnTo>
                <a:lnTo>
                  <a:pt x="2219" y="656"/>
                </a:lnTo>
                <a:lnTo>
                  <a:pt x="2271" y="669"/>
                </a:lnTo>
                <a:lnTo>
                  <a:pt x="2318" y="686"/>
                </a:lnTo>
                <a:lnTo>
                  <a:pt x="2359" y="705"/>
                </a:lnTo>
                <a:lnTo>
                  <a:pt x="2394" y="726"/>
                </a:lnTo>
                <a:lnTo>
                  <a:pt x="2418" y="745"/>
                </a:lnTo>
                <a:lnTo>
                  <a:pt x="2437" y="765"/>
                </a:lnTo>
                <a:lnTo>
                  <a:pt x="2449" y="786"/>
                </a:lnTo>
                <a:lnTo>
                  <a:pt x="2458" y="808"/>
                </a:lnTo>
                <a:lnTo>
                  <a:pt x="2460" y="831"/>
                </a:lnTo>
                <a:lnTo>
                  <a:pt x="2457" y="858"/>
                </a:lnTo>
                <a:lnTo>
                  <a:pt x="2449" y="883"/>
                </a:lnTo>
                <a:lnTo>
                  <a:pt x="2435" y="906"/>
                </a:lnTo>
                <a:lnTo>
                  <a:pt x="2415" y="928"/>
                </a:lnTo>
                <a:lnTo>
                  <a:pt x="2391" y="948"/>
                </a:lnTo>
                <a:lnTo>
                  <a:pt x="2361" y="968"/>
                </a:lnTo>
                <a:lnTo>
                  <a:pt x="2324" y="986"/>
                </a:lnTo>
                <a:lnTo>
                  <a:pt x="2284" y="1003"/>
                </a:lnTo>
                <a:lnTo>
                  <a:pt x="2237" y="1018"/>
                </a:lnTo>
                <a:lnTo>
                  <a:pt x="2187" y="1030"/>
                </a:lnTo>
                <a:lnTo>
                  <a:pt x="2132" y="1040"/>
                </a:lnTo>
                <a:lnTo>
                  <a:pt x="2071" y="1049"/>
                </a:lnTo>
                <a:lnTo>
                  <a:pt x="2005" y="1055"/>
                </a:lnTo>
                <a:lnTo>
                  <a:pt x="1935" y="1059"/>
                </a:lnTo>
                <a:lnTo>
                  <a:pt x="1935" y="1165"/>
                </a:lnTo>
                <a:lnTo>
                  <a:pt x="1718" y="1165"/>
                </a:lnTo>
                <a:lnTo>
                  <a:pt x="1718" y="1059"/>
                </a:lnTo>
                <a:lnTo>
                  <a:pt x="1644" y="1055"/>
                </a:lnTo>
                <a:lnTo>
                  <a:pt x="1575" y="1048"/>
                </a:lnTo>
                <a:lnTo>
                  <a:pt x="1510" y="1038"/>
                </a:lnTo>
                <a:lnTo>
                  <a:pt x="1452" y="1025"/>
                </a:lnTo>
                <a:lnTo>
                  <a:pt x="1399" y="1009"/>
                </a:lnTo>
                <a:lnTo>
                  <a:pt x="1351" y="990"/>
                </a:lnTo>
                <a:lnTo>
                  <a:pt x="1309" y="969"/>
                </a:lnTo>
                <a:lnTo>
                  <a:pt x="1271" y="946"/>
                </a:lnTo>
                <a:lnTo>
                  <a:pt x="1240" y="919"/>
                </a:lnTo>
                <a:lnTo>
                  <a:pt x="1213" y="889"/>
                </a:lnTo>
                <a:lnTo>
                  <a:pt x="1192" y="858"/>
                </a:lnTo>
                <a:lnTo>
                  <a:pt x="1527" y="821"/>
                </a:lnTo>
                <a:lnTo>
                  <a:pt x="1540" y="846"/>
                </a:lnTo>
                <a:lnTo>
                  <a:pt x="1558" y="868"/>
                </a:lnTo>
                <a:lnTo>
                  <a:pt x="1582" y="886"/>
                </a:lnTo>
                <a:lnTo>
                  <a:pt x="1611" y="903"/>
                </a:lnTo>
                <a:lnTo>
                  <a:pt x="1645" y="915"/>
                </a:lnTo>
                <a:lnTo>
                  <a:pt x="1685" y="925"/>
                </a:lnTo>
                <a:lnTo>
                  <a:pt x="1729" y="933"/>
                </a:lnTo>
                <a:lnTo>
                  <a:pt x="1779" y="936"/>
                </a:lnTo>
                <a:lnTo>
                  <a:pt x="1835" y="938"/>
                </a:lnTo>
                <a:lnTo>
                  <a:pt x="1882" y="937"/>
                </a:lnTo>
                <a:lnTo>
                  <a:pt x="1923" y="934"/>
                </a:lnTo>
                <a:lnTo>
                  <a:pt x="1958" y="929"/>
                </a:lnTo>
                <a:lnTo>
                  <a:pt x="1989" y="921"/>
                </a:lnTo>
                <a:lnTo>
                  <a:pt x="2015" y="913"/>
                </a:lnTo>
                <a:lnTo>
                  <a:pt x="2041" y="900"/>
                </a:lnTo>
                <a:lnTo>
                  <a:pt x="2058" y="886"/>
                </a:lnTo>
                <a:lnTo>
                  <a:pt x="2070" y="870"/>
                </a:lnTo>
                <a:lnTo>
                  <a:pt x="2073" y="854"/>
                </a:lnTo>
                <a:lnTo>
                  <a:pt x="2071" y="839"/>
                </a:lnTo>
                <a:lnTo>
                  <a:pt x="2064" y="827"/>
                </a:lnTo>
                <a:lnTo>
                  <a:pt x="2052" y="816"/>
                </a:lnTo>
                <a:lnTo>
                  <a:pt x="2036" y="807"/>
                </a:lnTo>
                <a:lnTo>
                  <a:pt x="2015" y="798"/>
                </a:lnTo>
                <a:lnTo>
                  <a:pt x="1992" y="791"/>
                </a:lnTo>
                <a:lnTo>
                  <a:pt x="1962" y="785"/>
                </a:lnTo>
                <a:lnTo>
                  <a:pt x="1923" y="777"/>
                </a:lnTo>
                <a:lnTo>
                  <a:pt x="1876" y="769"/>
                </a:lnTo>
                <a:lnTo>
                  <a:pt x="1822" y="760"/>
                </a:lnTo>
                <a:lnTo>
                  <a:pt x="1759" y="750"/>
                </a:lnTo>
                <a:lnTo>
                  <a:pt x="1690" y="740"/>
                </a:lnTo>
                <a:lnTo>
                  <a:pt x="1629" y="730"/>
                </a:lnTo>
                <a:lnTo>
                  <a:pt x="1572" y="720"/>
                </a:lnTo>
                <a:lnTo>
                  <a:pt x="1523" y="710"/>
                </a:lnTo>
                <a:lnTo>
                  <a:pt x="1480" y="700"/>
                </a:lnTo>
                <a:lnTo>
                  <a:pt x="1432" y="687"/>
                </a:lnTo>
                <a:lnTo>
                  <a:pt x="1389" y="671"/>
                </a:lnTo>
                <a:lnTo>
                  <a:pt x="1350" y="652"/>
                </a:lnTo>
                <a:lnTo>
                  <a:pt x="1317" y="631"/>
                </a:lnTo>
                <a:lnTo>
                  <a:pt x="1294" y="612"/>
                </a:lnTo>
                <a:lnTo>
                  <a:pt x="1277" y="593"/>
                </a:lnTo>
                <a:lnTo>
                  <a:pt x="1264" y="572"/>
                </a:lnTo>
                <a:lnTo>
                  <a:pt x="1257" y="550"/>
                </a:lnTo>
                <a:lnTo>
                  <a:pt x="1254" y="528"/>
                </a:lnTo>
                <a:lnTo>
                  <a:pt x="1258" y="502"/>
                </a:lnTo>
                <a:lnTo>
                  <a:pt x="1267" y="476"/>
                </a:lnTo>
                <a:lnTo>
                  <a:pt x="1282" y="453"/>
                </a:lnTo>
                <a:lnTo>
                  <a:pt x="1304" y="430"/>
                </a:lnTo>
                <a:lnTo>
                  <a:pt x="1332" y="409"/>
                </a:lnTo>
                <a:lnTo>
                  <a:pt x="1366" y="386"/>
                </a:lnTo>
                <a:lnTo>
                  <a:pt x="1401" y="370"/>
                </a:lnTo>
                <a:lnTo>
                  <a:pt x="1440" y="355"/>
                </a:lnTo>
                <a:lnTo>
                  <a:pt x="1486" y="343"/>
                </a:lnTo>
                <a:lnTo>
                  <a:pt x="1536" y="332"/>
                </a:lnTo>
                <a:lnTo>
                  <a:pt x="1591" y="323"/>
                </a:lnTo>
                <a:lnTo>
                  <a:pt x="1653" y="316"/>
                </a:lnTo>
                <a:lnTo>
                  <a:pt x="1718" y="311"/>
                </a:lnTo>
                <a:lnTo>
                  <a:pt x="1718" y="230"/>
                </a:lnTo>
                <a:close/>
                <a:moveTo>
                  <a:pt x="1828" y="115"/>
                </a:moveTo>
                <a:lnTo>
                  <a:pt x="1719" y="117"/>
                </a:lnTo>
                <a:lnTo>
                  <a:pt x="1614" y="124"/>
                </a:lnTo>
                <a:lnTo>
                  <a:pt x="1511" y="134"/>
                </a:lnTo>
                <a:lnTo>
                  <a:pt x="1413" y="148"/>
                </a:lnTo>
                <a:lnTo>
                  <a:pt x="1320" y="166"/>
                </a:lnTo>
                <a:lnTo>
                  <a:pt x="1230" y="187"/>
                </a:lnTo>
                <a:lnTo>
                  <a:pt x="1145" y="212"/>
                </a:lnTo>
                <a:lnTo>
                  <a:pt x="1066" y="238"/>
                </a:lnTo>
                <a:lnTo>
                  <a:pt x="992" y="267"/>
                </a:lnTo>
                <a:lnTo>
                  <a:pt x="922" y="300"/>
                </a:lnTo>
                <a:lnTo>
                  <a:pt x="858" y="333"/>
                </a:lnTo>
                <a:lnTo>
                  <a:pt x="801" y="369"/>
                </a:lnTo>
                <a:lnTo>
                  <a:pt x="748" y="405"/>
                </a:lnTo>
                <a:lnTo>
                  <a:pt x="703" y="444"/>
                </a:lnTo>
                <a:lnTo>
                  <a:pt x="664" y="483"/>
                </a:lnTo>
                <a:lnTo>
                  <a:pt x="630" y="523"/>
                </a:lnTo>
                <a:lnTo>
                  <a:pt x="605" y="564"/>
                </a:lnTo>
                <a:lnTo>
                  <a:pt x="587" y="604"/>
                </a:lnTo>
                <a:lnTo>
                  <a:pt x="575" y="646"/>
                </a:lnTo>
                <a:lnTo>
                  <a:pt x="572" y="687"/>
                </a:lnTo>
                <a:lnTo>
                  <a:pt x="575" y="727"/>
                </a:lnTo>
                <a:lnTo>
                  <a:pt x="587" y="768"/>
                </a:lnTo>
                <a:lnTo>
                  <a:pt x="605" y="809"/>
                </a:lnTo>
                <a:lnTo>
                  <a:pt x="630" y="850"/>
                </a:lnTo>
                <a:lnTo>
                  <a:pt x="664" y="890"/>
                </a:lnTo>
                <a:lnTo>
                  <a:pt x="703" y="929"/>
                </a:lnTo>
                <a:lnTo>
                  <a:pt x="748" y="967"/>
                </a:lnTo>
                <a:lnTo>
                  <a:pt x="801" y="1005"/>
                </a:lnTo>
                <a:lnTo>
                  <a:pt x="858" y="1040"/>
                </a:lnTo>
                <a:lnTo>
                  <a:pt x="922" y="1074"/>
                </a:lnTo>
                <a:lnTo>
                  <a:pt x="992" y="1105"/>
                </a:lnTo>
                <a:lnTo>
                  <a:pt x="1066" y="1135"/>
                </a:lnTo>
                <a:lnTo>
                  <a:pt x="1145" y="1162"/>
                </a:lnTo>
                <a:lnTo>
                  <a:pt x="1230" y="1186"/>
                </a:lnTo>
                <a:lnTo>
                  <a:pt x="1320" y="1207"/>
                </a:lnTo>
                <a:lnTo>
                  <a:pt x="1413" y="1225"/>
                </a:lnTo>
                <a:lnTo>
                  <a:pt x="1511" y="1239"/>
                </a:lnTo>
                <a:lnTo>
                  <a:pt x="1614" y="1250"/>
                </a:lnTo>
                <a:lnTo>
                  <a:pt x="1719" y="1256"/>
                </a:lnTo>
                <a:lnTo>
                  <a:pt x="1828" y="1259"/>
                </a:lnTo>
                <a:lnTo>
                  <a:pt x="1938" y="1256"/>
                </a:lnTo>
                <a:lnTo>
                  <a:pt x="2044" y="1250"/>
                </a:lnTo>
                <a:lnTo>
                  <a:pt x="2146" y="1239"/>
                </a:lnTo>
                <a:lnTo>
                  <a:pt x="2244" y="1225"/>
                </a:lnTo>
                <a:lnTo>
                  <a:pt x="2338" y="1207"/>
                </a:lnTo>
                <a:lnTo>
                  <a:pt x="2427" y="1186"/>
                </a:lnTo>
                <a:lnTo>
                  <a:pt x="2511" y="1162"/>
                </a:lnTo>
                <a:lnTo>
                  <a:pt x="2591" y="1135"/>
                </a:lnTo>
                <a:lnTo>
                  <a:pt x="2666" y="1105"/>
                </a:lnTo>
                <a:lnTo>
                  <a:pt x="2735" y="1074"/>
                </a:lnTo>
                <a:lnTo>
                  <a:pt x="2799" y="1040"/>
                </a:lnTo>
                <a:lnTo>
                  <a:pt x="2857" y="1005"/>
                </a:lnTo>
                <a:lnTo>
                  <a:pt x="2909" y="967"/>
                </a:lnTo>
                <a:lnTo>
                  <a:pt x="2955" y="929"/>
                </a:lnTo>
                <a:lnTo>
                  <a:pt x="2994" y="890"/>
                </a:lnTo>
                <a:lnTo>
                  <a:pt x="3026" y="850"/>
                </a:lnTo>
                <a:lnTo>
                  <a:pt x="3052" y="809"/>
                </a:lnTo>
                <a:lnTo>
                  <a:pt x="3070" y="768"/>
                </a:lnTo>
                <a:lnTo>
                  <a:pt x="3082" y="727"/>
                </a:lnTo>
                <a:lnTo>
                  <a:pt x="3086" y="687"/>
                </a:lnTo>
                <a:lnTo>
                  <a:pt x="3082" y="646"/>
                </a:lnTo>
                <a:lnTo>
                  <a:pt x="3070" y="604"/>
                </a:lnTo>
                <a:lnTo>
                  <a:pt x="3052" y="564"/>
                </a:lnTo>
                <a:lnTo>
                  <a:pt x="3026" y="523"/>
                </a:lnTo>
                <a:lnTo>
                  <a:pt x="2994" y="483"/>
                </a:lnTo>
                <a:lnTo>
                  <a:pt x="2955" y="444"/>
                </a:lnTo>
                <a:lnTo>
                  <a:pt x="2909" y="405"/>
                </a:lnTo>
                <a:lnTo>
                  <a:pt x="2857" y="369"/>
                </a:lnTo>
                <a:lnTo>
                  <a:pt x="2799" y="333"/>
                </a:lnTo>
                <a:lnTo>
                  <a:pt x="2735" y="300"/>
                </a:lnTo>
                <a:lnTo>
                  <a:pt x="2666" y="267"/>
                </a:lnTo>
                <a:lnTo>
                  <a:pt x="2591" y="238"/>
                </a:lnTo>
                <a:lnTo>
                  <a:pt x="2511" y="212"/>
                </a:lnTo>
                <a:lnTo>
                  <a:pt x="2427" y="187"/>
                </a:lnTo>
                <a:lnTo>
                  <a:pt x="2338" y="166"/>
                </a:lnTo>
                <a:lnTo>
                  <a:pt x="2244" y="148"/>
                </a:lnTo>
                <a:lnTo>
                  <a:pt x="2146" y="134"/>
                </a:lnTo>
                <a:lnTo>
                  <a:pt x="2044" y="124"/>
                </a:lnTo>
                <a:lnTo>
                  <a:pt x="1938" y="117"/>
                </a:lnTo>
                <a:lnTo>
                  <a:pt x="1828" y="115"/>
                </a:lnTo>
                <a:close/>
                <a:moveTo>
                  <a:pt x="1828" y="0"/>
                </a:moveTo>
                <a:lnTo>
                  <a:pt x="1931" y="3"/>
                </a:lnTo>
                <a:lnTo>
                  <a:pt x="2032" y="8"/>
                </a:lnTo>
                <a:lnTo>
                  <a:pt x="2130" y="17"/>
                </a:lnTo>
                <a:lnTo>
                  <a:pt x="2225" y="29"/>
                </a:lnTo>
                <a:lnTo>
                  <a:pt x="2318" y="46"/>
                </a:lnTo>
                <a:lnTo>
                  <a:pt x="2407" y="65"/>
                </a:lnTo>
                <a:lnTo>
                  <a:pt x="2493" y="86"/>
                </a:lnTo>
                <a:lnTo>
                  <a:pt x="2576" y="112"/>
                </a:lnTo>
                <a:lnTo>
                  <a:pt x="2655" y="138"/>
                </a:lnTo>
                <a:lnTo>
                  <a:pt x="2728" y="169"/>
                </a:lnTo>
                <a:lnTo>
                  <a:pt x="2798" y="202"/>
                </a:lnTo>
                <a:lnTo>
                  <a:pt x="2864" y="236"/>
                </a:lnTo>
                <a:lnTo>
                  <a:pt x="2924" y="274"/>
                </a:lnTo>
                <a:lnTo>
                  <a:pt x="2979" y="313"/>
                </a:lnTo>
                <a:lnTo>
                  <a:pt x="3029" y="354"/>
                </a:lnTo>
                <a:lnTo>
                  <a:pt x="3073" y="397"/>
                </a:lnTo>
                <a:lnTo>
                  <a:pt x="3110" y="442"/>
                </a:lnTo>
                <a:lnTo>
                  <a:pt x="3142" y="489"/>
                </a:lnTo>
                <a:lnTo>
                  <a:pt x="3167" y="537"/>
                </a:lnTo>
                <a:lnTo>
                  <a:pt x="3185" y="585"/>
                </a:lnTo>
                <a:lnTo>
                  <a:pt x="3196" y="636"/>
                </a:lnTo>
                <a:lnTo>
                  <a:pt x="3201" y="687"/>
                </a:lnTo>
                <a:lnTo>
                  <a:pt x="3201" y="915"/>
                </a:lnTo>
                <a:lnTo>
                  <a:pt x="3197" y="956"/>
                </a:lnTo>
                <a:lnTo>
                  <a:pt x="3191" y="996"/>
                </a:lnTo>
                <a:lnTo>
                  <a:pt x="3178" y="1035"/>
                </a:lnTo>
                <a:lnTo>
                  <a:pt x="3162" y="1074"/>
                </a:lnTo>
                <a:lnTo>
                  <a:pt x="3229" y="1104"/>
                </a:lnTo>
                <a:lnTo>
                  <a:pt x="3294" y="1136"/>
                </a:lnTo>
                <a:lnTo>
                  <a:pt x="3353" y="1171"/>
                </a:lnTo>
                <a:lnTo>
                  <a:pt x="3407" y="1206"/>
                </a:lnTo>
                <a:lnTo>
                  <a:pt x="3457" y="1245"/>
                </a:lnTo>
                <a:lnTo>
                  <a:pt x="3503" y="1284"/>
                </a:lnTo>
                <a:lnTo>
                  <a:pt x="3542" y="1326"/>
                </a:lnTo>
                <a:lnTo>
                  <a:pt x="3576" y="1369"/>
                </a:lnTo>
                <a:lnTo>
                  <a:pt x="3605" y="1413"/>
                </a:lnTo>
                <a:lnTo>
                  <a:pt x="3628" y="1459"/>
                </a:lnTo>
                <a:lnTo>
                  <a:pt x="3644" y="1505"/>
                </a:lnTo>
                <a:lnTo>
                  <a:pt x="3654" y="1552"/>
                </a:lnTo>
                <a:lnTo>
                  <a:pt x="3658" y="1601"/>
                </a:lnTo>
                <a:lnTo>
                  <a:pt x="3658" y="1830"/>
                </a:lnTo>
                <a:lnTo>
                  <a:pt x="3653" y="1880"/>
                </a:lnTo>
                <a:lnTo>
                  <a:pt x="3643" y="1930"/>
                </a:lnTo>
                <a:lnTo>
                  <a:pt x="3625" y="1978"/>
                </a:lnTo>
                <a:lnTo>
                  <a:pt x="3601" y="2026"/>
                </a:lnTo>
                <a:lnTo>
                  <a:pt x="3570" y="2072"/>
                </a:lnTo>
                <a:lnTo>
                  <a:pt x="3532" y="2115"/>
                </a:lnTo>
                <a:lnTo>
                  <a:pt x="3490" y="2159"/>
                </a:lnTo>
                <a:lnTo>
                  <a:pt x="3441" y="2200"/>
                </a:lnTo>
                <a:lnTo>
                  <a:pt x="3386" y="2239"/>
                </a:lnTo>
                <a:lnTo>
                  <a:pt x="3327" y="2275"/>
                </a:lnTo>
                <a:lnTo>
                  <a:pt x="3263" y="2310"/>
                </a:lnTo>
                <a:lnTo>
                  <a:pt x="3195" y="2342"/>
                </a:lnTo>
                <a:lnTo>
                  <a:pt x="3186" y="2379"/>
                </a:lnTo>
                <a:lnTo>
                  <a:pt x="3174" y="2413"/>
                </a:lnTo>
                <a:lnTo>
                  <a:pt x="3158" y="2448"/>
                </a:lnTo>
                <a:lnTo>
                  <a:pt x="3138" y="2481"/>
                </a:lnTo>
                <a:lnTo>
                  <a:pt x="3116" y="2513"/>
                </a:lnTo>
                <a:lnTo>
                  <a:pt x="3118" y="2512"/>
                </a:lnTo>
                <a:lnTo>
                  <a:pt x="3146" y="2557"/>
                </a:lnTo>
                <a:lnTo>
                  <a:pt x="3169" y="2602"/>
                </a:lnTo>
                <a:lnTo>
                  <a:pt x="3186" y="2648"/>
                </a:lnTo>
                <a:lnTo>
                  <a:pt x="3196" y="2696"/>
                </a:lnTo>
                <a:lnTo>
                  <a:pt x="3201" y="2745"/>
                </a:lnTo>
                <a:lnTo>
                  <a:pt x="3201" y="2973"/>
                </a:lnTo>
                <a:lnTo>
                  <a:pt x="3196" y="3024"/>
                </a:lnTo>
                <a:lnTo>
                  <a:pt x="3185" y="3074"/>
                </a:lnTo>
                <a:lnTo>
                  <a:pt x="3167" y="3123"/>
                </a:lnTo>
                <a:lnTo>
                  <a:pt x="3142" y="3171"/>
                </a:lnTo>
                <a:lnTo>
                  <a:pt x="3110" y="3218"/>
                </a:lnTo>
                <a:lnTo>
                  <a:pt x="3073" y="3262"/>
                </a:lnTo>
                <a:lnTo>
                  <a:pt x="3029" y="3305"/>
                </a:lnTo>
                <a:lnTo>
                  <a:pt x="2979" y="3347"/>
                </a:lnTo>
                <a:lnTo>
                  <a:pt x="2924" y="3386"/>
                </a:lnTo>
                <a:lnTo>
                  <a:pt x="2864" y="3423"/>
                </a:lnTo>
                <a:lnTo>
                  <a:pt x="2798" y="3458"/>
                </a:lnTo>
                <a:lnTo>
                  <a:pt x="2728" y="3491"/>
                </a:lnTo>
                <a:lnTo>
                  <a:pt x="2655" y="3521"/>
                </a:lnTo>
                <a:lnTo>
                  <a:pt x="2576" y="3549"/>
                </a:lnTo>
                <a:lnTo>
                  <a:pt x="2493" y="3574"/>
                </a:lnTo>
                <a:lnTo>
                  <a:pt x="2407" y="3596"/>
                </a:lnTo>
                <a:lnTo>
                  <a:pt x="2318" y="3615"/>
                </a:lnTo>
                <a:lnTo>
                  <a:pt x="2225" y="3630"/>
                </a:lnTo>
                <a:lnTo>
                  <a:pt x="2130" y="3643"/>
                </a:lnTo>
                <a:lnTo>
                  <a:pt x="2032" y="3651"/>
                </a:lnTo>
                <a:lnTo>
                  <a:pt x="1931" y="3657"/>
                </a:lnTo>
                <a:lnTo>
                  <a:pt x="1828" y="3659"/>
                </a:lnTo>
                <a:lnTo>
                  <a:pt x="1726" y="3657"/>
                </a:lnTo>
                <a:lnTo>
                  <a:pt x="1626" y="3651"/>
                </a:lnTo>
                <a:lnTo>
                  <a:pt x="1528" y="3643"/>
                </a:lnTo>
                <a:lnTo>
                  <a:pt x="1432" y="3630"/>
                </a:lnTo>
                <a:lnTo>
                  <a:pt x="1340" y="3615"/>
                </a:lnTo>
                <a:lnTo>
                  <a:pt x="1251" y="3596"/>
                </a:lnTo>
                <a:lnTo>
                  <a:pt x="1164" y="3574"/>
                </a:lnTo>
                <a:lnTo>
                  <a:pt x="1082" y="3549"/>
                </a:lnTo>
                <a:lnTo>
                  <a:pt x="1003" y="3521"/>
                </a:lnTo>
                <a:lnTo>
                  <a:pt x="929" y="3491"/>
                </a:lnTo>
                <a:lnTo>
                  <a:pt x="858" y="3458"/>
                </a:lnTo>
                <a:lnTo>
                  <a:pt x="794" y="3423"/>
                </a:lnTo>
                <a:lnTo>
                  <a:pt x="733" y="3386"/>
                </a:lnTo>
                <a:lnTo>
                  <a:pt x="678" y="3347"/>
                </a:lnTo>
                <a:lnTo>
                  <a:pt x="628" y="3305"/>
                </a:lnTo>
                <a:lnTo>
                  <a:pt x="585" y="3262"/>
                </a:lnTo>
                <a:lnTo>
                  <a:pt x="547" y="3218"/>
                </a:lnTo>
                <a:lnTo>
                  <a:pt x="515" y="3171"/>
                </a:lnTo>
                <a:lnTo>
                  <a:pt x="490" y="3123"/>
                </a:lnTo>
                <a:lnTo>
                  <a:pt x="471" y="3074"/>
                </a:lnTo>
                <a:lnTo>
                  <a:pt x="460" y="3024"/>
                </a:lnTo>
                <a:lnTo>
                  <a:pt x="457" y="2973"/>
                </a:lnTo>
                <a:lnTo>
                  <a:pt x="457" y="2745"/>
                </a:lnTo>
                <a:lnTo>
                  <a:pt x="460" y="2697"/>
                </a:lnTo>
                <a:lnTo>
                  <a:pt x="470" y="2650"/>
                </a:lnTo>
                <a:lnTo>
                  <a:pt x="487" y="2605"/>
                </a:lnTo>
                <a:lnTo>
                  <a:pt x="509" y="2559"/>
                </a:lnTo>
                <a:lnTo>
                  <a:pt x="537" y="2516"/>
                </a:lnTo>
                <a:lnTo>
                  <a:pt x="509" y="2472"/>
                </a:lnTo>
                <a:lnTo>
                  <a:pt x="487" y="2428"/>
                </a:lnTo>
                <a:lnTo>
                  <a:pt x="470" y="2382"/>
                </a:lnTo>
                <a:lnTo>
                  <a:pt x="460" y="2335"/>
                </a:lnTo>
                <a:lnTo>
                  <a:pt x="457" y="2288"/>
                </a:lnTo>
                <a:lnTo>
                  <a:pt x="457" y="2058"/>
                </a:lnTo>
                <a:lnTo>
                  <a:pt x="459" y="2018"/>
                </a:lnTo>
                <a:lnTo>
                  <a:pt x="467" y="1978"/>
                </a:lnTo>
                <a:lnTo>
                  <a:pt x="479" y="1938"/>
                </a:lnTo>
                <a:lnTo>
                  <a:pt x="495" y="1900"/>
                </a:lnTo>
                <a:lnTo>
                  <a:pt x="427" y="1870"/>
                </a:lnTo>
                <a:lnTo>
                  <a:pt x="364" y="1838"/>
                </a:lnTo>
                <a:lnTo>
                  <a:pt x="305" y="1804"/>
                </a:lnTo>
                <a:lnTo>
                  <a:pt x="250" y="1767"/>
                </a:lnTo>
                <a:lnTo>
                  <a:pt x="200" y="1729"/>
                </a:lnTo>
                <a:lnTo>
                  <a:pt x="154" y="1689"/>
                </a:lnTo>
                <a:lnTo>
                  <a:pt x="114" y="1648"/>
                </a:lnTo>
                <a:lnTo>
                  <a:pt x="81" y="1605"/>
                </a:lnTo>
                <a:lnTo>
                  <a:pt x="52" y="1561"/>
                </a:lnTo>
                <a:lnTo>
                  <a:pt x="30" y="1516"/>
                </a:lnTo>
                <a:lnTo>
                  <a:pt x="13" y="1469"/>
                </a:lnTo>
                <a:lnTo>
                  <a:pt x="3" y="1421"/>
                </a:lnTo>
                <a:lnTo>
                  <a:pt x="0" y="1373"/>
                </a:lnTo>
                <a:lnTo>
                  <a:pt x="0" y="1144"/>
                </a:lnTo>
                <a:lnTo>
                  <a:pt x="3" y="1093"/>
                </a:lnTo>
                <a:lnTo>
                  <a:pt x="14" y="1044"/>
                </a:lnTo>
                <a:lnTo>
                  <a:pt x="32" y="995"/>
                </a:lnTo>
                <a:lnTo>
                  <a:pt x="57" y="948"/>
                </a:lnTo>
                <a:lnTo>
                  <a:pt x="88" y="903"/>
                </a:lnTo>
                <a:lnTo>
                  <a:pt x="126" y="858"/>
                </a:lnTo>
                <a:lnTo>
                  <a:pt x="168" y="816"/>
                </a:lnTo>
                <a:lnTo>
                  <a:pt x="217" y="775"/>
                </a:lnTo>
                <a:lnTo>
                  <a:pt x="271" y="736"/>
                </a:lnTo>
                <a:lnTo>
                  <a:pt x="330" y="699"/>
                </a:lnTo>
                <a:lnTo>
                  <a:pt x="394" y="663"/>
                </a:lnTo>
                <a:lnTo>
                  <a:pt x="461" y="632"/>
                </a:lnTo>
                <a:lnTo>
                  <a:pt x="471" y="585"/>
                </a:lnTo>
                <a:lnTo>
                  <a:pt x="490" y="537"/>
                </a:lnTo>
                <a:lnTo>
                  <a:pt x="515" y="489"/>
                </a:lnTo>
                <a:lnTo>
                  <a:pt x="547" y="442"/>
                </a:lnTo>
                <a:lnTo>
                  <a:pt x="585" y="397"/>
                </a:lnTo>
                <a:lnTo>
                  <a:pt x="628" y="354"/>
                </a:lnTo>
                <a:lnTo>
                  <a:pt x="678" y="313"/>
                </a:lnTo>
                <a:lnTo>
                  <a:pt x="733" y="274"/>
                </a:lnTo>
                <a:lnTo>
                  <a:pt x="794" y="236"/>
                </a:lnTo>
                <a:lnTo>
                  <a:pt x="858" y="202"/>
                </a:lnTo>
                <a:lnTo>
                  <a:pt x="929" y="169"/>
                </a:lnTo>
                <a:lnTo>
                  <a:pt x="1003" y="138"/>
                </a:lnTo>
                <a:lnTo>
                  <a:pt x="1082" y="112"/>
                </a:lnTo>
                <a:lnTo>
                  <a:pt x="1164" y="86"/>
                </a:lnTo>
                <a:lnTo>
                  <a:pt x="1251" y="65"/>
                </a:lnTo>
                <a:lnTo>
                  <a:pt x="1340" y="46"/>
                </a:lnTo>
                <a:lnTo>
                  <a:pt x="1432" y="29"/>
                </a:lnTo>
                <a:lnTo>
                  <a:pt x="1528" y="17"/>
                </a:lnTo>
                <a:lnTo>
                  <a:pt x="1626" y="8"/>
                </a:lnTo>
                <a:lnTo>
                  <a:pt x="1726" y="3"/>
                </a:lnTo>
                <a:lnTo>
                  <a:pt x="1828" y="0"/>
                </a:lnTo>
                <a:close/>
              </a:path>
            </a:pathLst>
          </a:custGeom>
          <a:solidFill>
            <a:srgbClr val="1E91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6"/>
          <p:cNvSpPr>
            <a:spLocks noEditPoints="1"/>
          </p:cNvSpPr>
          <p:nvPr/>
        </p:nvSpPr>
        <p:spPr bwMode="auto">
          <a:xfrm>
            <a:off x="1806563" y="3923249"/>
            <a:ext cx="608877" cy="731643"/>
          </a:xfrm>
          <a:custGeom>
            <a:avLst/>
            <a:gdLst>
              <a:gd name="T0" fmla="*/ 3202 w 4920"/>
              <a:gd name="T1" fmla="*/ 5781 h 6556"/>
              <a:gd name="T2" fmla="*/ 3274 w 4920"/>
              <a:gd name="T3" fmla="*/ 5988 h 6556"/>
              <a:gd name="T4" fmla="*/ 3122 w 4920"/>
              <a:gd name="T5" fmla="*/ 6141 h 6556"/>
              <a:gd name="T6" fmla="*/ 2909 w 4920"/>
              <a:gd name="T7" fmla="*/ 6359 h 6556"/>
              <a:gd name="T8" fmla="*/ 2548 w 4920"/>
              <a:gd name="T9" fmla="*/ 6550 h 6556"/>
              <a:gd name="T10" fmla="*/ 2137 w 4920"/>
              <a:gd name="T11" fmla="*/ 6464 h 6556"/>
              <a:gd name="T12" fmla="*/ 1881 w 4920"/>
              <a:gd name="T13" fmla="*/ 6145 h 6556"/>
              <a:gd name="T14" fmla="*/ 1684 w 4920"/>
              <a:gd name="T15" fmla="*/ 6070 h 6556"/>
              <a:gd name="T16" fmla="*/ 1660 w 4920"/>
              <a:gd name="T17" fmla="*/ 5850 h 6556"/>
              <a:gd name="T18" fmla="*/ 1844 w 4920"/>
              <a:gd name="T19" fmla="*/ 5737 h 6556"/>
              <a:gd name="T20" fmla="*/ 3202 w 4920"/>
              <a:gd name="T21" fmla="*/ 5167 h 6556"/>
              <a:gd name="T22" fmla="*/ 3274 w 4920"/>
              <a:gd name="T23" fmla="*/ 5374 h 6556"/>
              <a:gd name="T24" fmla="*/ 3122 w 4920"/>
              <a:gd name="T25" fmla="*/ 5525 h 6556"/>
              <a:gd name="T26" fmla="*/ 1716 w 4920"/>
              <a:gd name="T27" fmla="*/ 5488 h 6556"/>
              <a:gd name="T28" fmla="*/ 1644 w 4920"/>
              <a:gd name="T29" fmla="*/ 5280 h 6556"/>
              <a:gd name="T30" fmla="*/ 1798 w 4920"/>
              <a:gd name="T31" fmla="*/ 5127 h 6556"/>
              <a:gd name="T32" fmla="*/ 431 w 4920"/>
              <a:gd name="T33" fmla="*/ 3865 h 6556"/>
              <a:gd name="T34" fmla="*/ 4489 w 4920"/>
              <a:gd name="T35" fmla="*/ 3865 h 6556"/>
              <a:gd name="T36" fmla="*/ 4920 w 4920"/>
              <a:gd name="T37" fmla="*/ 2254 h 6556"/>
              <a:gd name="T38" fmla="*/ 4511 w 4920"/>
              <a:gd name="T39" fmla="*/ 2460 h 6556"/>
              <a:gd name="T40" fmla="*/ 429 w 4920"/>
              <a:gd name="T41" fmla="*/ 2254 h 6556"/>
              <a:gd name="T42" fmla="*/ 421 w 4920"/>
              <a:gd name="T43" fmla="*/ 2595 h 6556"/>
              <a:gd name="T44" fmla="*/ 2334 w 4920"/>
              <a:gd name="T45" fmla="*/ 1236 h 6556"/>
              <a:gd name="T46" fmla="*/ 1772 w 4920"/>
              <a:gd name="T47" fmla="*/ 1439 h 6556"/>
              <a:gd name="T48" fmla="*/ 1379 w 4920"/>
              <a:gd name="T49" fmla="*/ 1874 h 6556"/>
              <a:gd name="T50" fmla="*/ 1229 w 4920"/>
              <a:gd name="T51" fmla="*/ 2460 h 6556"/>
              <a:gd name="T52" fmla="*/ 1343 w 4920"/>
              <a:gd name="T53" fmla="*/ 2962 h 6556"/>
              <a:gd name="T54" fmla="*/ 1598 w 4920"/>
              <a:gd name="T55" fmla="*/ 3514 h 6556"/>
              <a:gd name="T56" fmla="*/ 1915 w 4920"/>
              <a:gd name="T57" fmla="*/ 4216 h 6556"/>
              <a:gd name="T58" fmla="*/ 3003 w 4920"/>
              <a:gd name="T59" fmla="*/ 4208 h 6556"/>
              <a:gd name="T60" fmla="*/ 3326 w 4920"/>
              <a:gd name="T61" fmla="*/ 3494 h 6556"/>
              <a:gd name="T62" fmla="*/ 3577 w 4920"/>
              <a:gd name="T63" fmla="*/ 2954 h 6556"/>
              <a:gd name="T64" fmla="*/ 3689 w 4920"/>
              <a:gd name="T65" fmla="*/ 2460 h 6556"/>
              <a:gd name="T66" fmla="*/ 3541 w 4920"/>
              <a:gd name="T67" fmla="*/ 1874 h 6556"/>
              <a:gd name="T68" fmla="*/ 3146 w 4920"/>
              <a:gd name="T69" fmla="*/ 1439 h 6556"/>
              <a:gd name="T70" fmla="*/ 2586 w 4920"/>
              <a:gd name="T71" fmla="*/ 1236 h 6556"/>
              <a:gd name="T72" fmla="*/ 4264 w 4920"/>
              <a:gd name="T73" fmla="*/ 1497 h 6556"/>
              <a:gd name="T74" fmla="*/ 800 w 4920"/>
              <a:gd name="T75" fmla="*/ 1266 h 6556"/>
              <a:gd name="T76" fmla="*/ 431 w 4920"/>
              <a:gd name="T77" fmla="*/ 1052 h 6556"/>
              <a:gd name="T78" fmla="*/ 3005 w 4920"/>
              <a:gd name="T79" fmla="*/ 913 h 6556"/>
              <a:gd name="T80" fmla="*/ 3571 w 4920"/>
              <a:gd name="T81" fmla="*/ 1254 h 6556"/>
              <a:gd name="T82" fmla="*/ 3958 w 4920"/>
              <a:gd name="T83" fmla="*/ 1790 h 6556"/>
              <a:gd name="T84" fmla="*/ 4100 w 4920"/>
              <a:gd name="T85" fmla="*/ 2460 h 6556"/>
              <a:gd name="T86" fmla="*/ 3944 w 4920"/>
              <a:gd name="T87" fmla="*/ 3139 h 6556"/>
              <a:gd name="T88" fmla="*/ 3621 w 4920"/>
              <a:gd name="T89" fmla="*/ 3819 h 6556"/>
              <a:gd name="T90" fmla="*/ 3340 w 4920"/>
              <a:gd name="T91" fmla="*/ 4503 h 6556"/>
              <a:gd name="T92" fmla="*/ 1632 w 4920"/>
              <a:gd name="T93" fmla="*/ 4782 h 6556"/>
              <a:gd name="T94" fmla="*/ 1427 w 4920"/>
              <a:gd name="T95" fmla="*/ 4104 h 6556"/>
              <a:gd name="T96" fmla="*/ 1095 w 4920"/>
              <a:gd name="T97" fmla="*/ 3419 h 6556"/>
              <a:gd name="T98" fmla="*/ 848 w 4920"/>
              <a:gd name="T99" fmla="*/ 2733 h 6556"/>
              <a:gd name="T100" fmla="*/ 872 w 4920"/>
              <a:gd name="T101" fmla="*/ 2045 h 6556"/>
              <a:gd name="T102" fmla="*/ 1167 w 4920"/>
              <a:gd name="T103" fmla="*/ 1449 h 6556"/>
              <a:gd name="T104" fmla="*/ 1670 w 4920"/>
              <a:gd name="T105" fmla="*/ 1023 h 6556"/>
              <a:gd name="T106" fmla="*/ 2318 w 4920"/>
              <a:gd name="T107" fmla="*/ 825 h 6556"/>
              <a:gd name="T108" fmla="*/ 3541 w 4920"/>
              <a:gd name="T109" fmla="*/ 724 h 6556"/>
              <a:gd name="T110" fmla="*/ 1620 w 4920"/>
              <a:gd name="T111" fmla="*/ 594 h 6556"/>
              <a:gd name="T112" fmla="*/ 1407 w 4920"/>
              <a:gd name="T113" fmla="*/ 227 h 6556"/>
              <a:gd name="T114" fmla="*/ 2530 w 4920"/>
              <a:gd name="T115" fmla="*/ 415 h 6556"/>
              <a:gd name="T116" fmla="*/ 2255 w 4920"/>
              <a:gd name="T117" fmla="*/ 0 h 6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920" h="6556">
                <a:moveTo>
                  <a:pt x="1844" y="5737"/>
                </a:moveTo>
                <a:lnTo>
                  <a:pt x="3075" y="5737"/>
                </a:lnTo>
                <a:lnTo>
                  <a:pt x="3122" y="5743"/>
                </a:lnTo>
                <a:lnTo>
                  <a:pt x="3164" y="5757"/>
                </a:lnTo>
                <a:lnTo>
                  <a:pt x="3202" y="5781"/>
                </a:lnTo>
                <a:lnTo>
                  <a:pt x="3234" y="5813"/>
                </a:lnTo>
                <a:lnTo>
                  <a:pt x="3258" y="5850"/>
                </a:lnTo>
                <a:lnTo>
                  <a:pt x="3274" y="5894"/>
                </a:lnTo>
                <a:lnTo>
                  <a:pt x="3280" y="5942"/>
                </a:lnTo>
                <a:lnTo>
                  <a:pt x="3274" y="5988"/>
                </a:lnTo>
                <a:lnTo>
                  <a:pt x="3258" y="6032"/>
                </a:lnTo>
                <a:lnTo>
                  <a:pt x="3234" y="6070"/>
                </a:lnTo>
                <a:lnTo>
                  <a:pt x="3202" y="6102"/>
                </a:lnTo>
                <a:lnTo>
                  <a:pt x="3164" y="6125"/>
                </a:lnTo>
                <a:lnTo>
                  <a:pt x="3122" y="6141"/>
                </a:lnTo>
                <a:lnTo>
                  <a:pt x="3075" y="6145"/>
                </a:lnTo>
                <a:lnTo>
                  <a:pt x="3037" y="6145"/>
                </a:lnTo>
                <a:lnTo>
                  <a:pt x="3005" y="6223"/>
                </a:lnTo>
                <a:lnTo>
                  <a:pt x="2961" y="6295"/>
                </a:lnTo>
                <a:lnTo>
                  <a:pt x="2909" y="6359"/>
                </a:lnTo>
                <a:lnTo>
                  <a:pt x="2849" y="6415"/>
                </a:lnTo>
                <a:lnTo>
                  <a:pt x="2783" y="6464"/>
                </a:lnTo>
                <a:lnTo>
                  <a:pt x="2709" y="6502"/>
                </a:lnTo>
                <a:lnTo>
                  <a:pt x="2632" y="6532"/>
                </a:lnTo>
                <a:lnTo>
                  <a:pt x="2548" y="6550"/>
                </a:lnTo>
                <a:lnTo>
                  <a:pt x="2460" y="6556"/>
                </a:lnTo>
                <a:lnTo>
                  <a:pt x="2372" y="6550"/>
                </a:lnTo>
                <a:lnTo>
                  <a:pt x="2288" y="6532"/>
                </a:lnTo>
                <a:lnTo>
                  <a:pt x="2211" y="6502"/>
                </a:lnTo>
                <a:lnTo>
                  <a:pt x="2137" y="6464"/>
                </a:lnTo>
                <a:lnTo>
                  <a:pt x="2069" y="6415"/>
                </a:lnTo>
                <a:lnTo>
                  <a:pt x="2009" y="6359"/>
                </a:lnTo>
                <a:lnTo>
                  <a:pt x="1957" y="6295"/>
                </a:lnTo>
                <a:lnTo>
                  <a:pt x="1915" y="6223"/>
                </a:lnTo>
                <a:lnTo>
                  <a:pt x="1881" y="6145"/>
                </a:lnTo>
                <a:lnTo>
                  <a:pt x="1844" y="6145"/>
                </a:lnTo>
                <a:lnTo>
                  <a:pt x="1798" y="6141"/>
                </a:lnTo>
                <a:lnTo>
                  <a:pt x="1754" y="6125"/>
                </a:lnTo>
                <a:lnTo>
                  <a:pt x="1716" y="6102"/>
                </a:lnTo>
                <a:lnTo>
                  <a:pt x="1684" y="6070"/>
                </a:lnTo>
                <a:lnTo>
                  <a:pt x="1660" y="6032"/>
                </a:lnTo>
                <a:lnTo>
                  <a:pt x="1644" y="5988"/>
                </a:lnTo>
                <a:lnTo>
                  <a:pt x="1640" y="5942"/>
                </a:lnTo>
                <a:lnTo>
                  <a:pt x="1644" y="5894"/>
                </a:lnTo>
                <a:lnTo>
                  <a:pt x="1660" y="5850"/>
                </a:lnTo>
                <a:lnTo>
                  <a:pt x="1684" y="5813"/>
                </a:lnTo>
                <a:lnTo>
                  <a:pt x="1716" y="5781"/>
                </a:lnTo>
                <a:lnTo>
                  <a:pt x="1754" y="5757"/>
                </a:lnTo>
                <a:lnTo>
                  <a:pt x="1798" y="5743"/>
                </a:lnTo>
                <a:lnTo>
                  <a:pt x="1844" y="5737"/>
                </a:lnTo>
                <a:close/>
                <a:moveTo>
                  <a:pt x="1844" y="5123"/>
                </a:moveTo>
                <a:lnTo>
                  <a:pt x="3075" y="5123"/>
                </a:lnTo>
                <a:lnTo>
                  <a:pt x="3122" y="5127"/>
                </a:lnTo>
                <a:lnTo>
                  <a:pt x="3164" y="5143"/>
                </a:lnTo>
                <a:lnTo>
                  <a:pt x="3202" y="5167"/>
                </a:lnTo>
                <a:lnTo>
                  <a:pt x="3234" y="5199"/>
                </a:lnTo>
                <a:lnTo>
                  <a:pt x="3258" y="5236"/>
                </a:lnTo>
                <a:lnTo>
                  <a:pt x="3274" y="5280"/>
                </a:lnTo>
                <a:lnTo>
                  <a:pt x="3280" y="5326"/>
                </a:lnTo>
                <a:lnTo>
                  <a:pt x="3274" y="5374"/>
                </a:lnTo>
                <a:lnTo>
                  <a:pt x="3258" y="5418"/>
                </a:lnTo>
                <a:lnTo>
                  <a:pt x="3234" y="5456"/>
                </a:lnTo>
                <a:lnTo>
                  <a:pt x="3202" y="5488"/>
                </a:lnTo>
                <a:lnTo>
                  <a:pt x="3164" y="5512"/>
                </a:lnTo>
                <a:lnTo>
                  <a:pt x="3122" y="5525"/>
                </a:lnTo>
                <a:lnTo>
                  <a:pt x="3075" y="5531"/>
                </a:lnTo>
                <a:lnTo>
                  <a:pt x="1844" y="5531"/>
                </a:lnTo>
                <a:lnTo>
                  <a:pt x="1798" y="5525"/>
                </a:lnTo>
                <a:lnTo>
                  <a:pt x="1754" y="5512"/>
                </a:lnTo>
                <a:lnTo>
                  <a:pt x="1716" y="5488"/>
                </a:lnTo>
                <a:lnTo>
                  <a:pt x="1684" y="5456"/>
                </a:lnTo>
                <a:lnTo>
                  <a:pt x="1660" y="5418"/>
                </a:lnTo>
                <a:lnTo>
                  <a:pt x="1644" y="5374"/>
                </a:lnTo>
                <a:lnTo>
                  <a:pt x="1640" y="5326"/>
                </a:lnTo>
                <a:lnTo>
                  <a:pt x="1644" y="5280"/>
                </a:lnTo>
                <a:lnTo>
                  <a:pt x="1660" y="5236"/>
                </a:lnTo>
                <a:lnTo>
                  <a:pt x="1684" y="5199"/>
                </a:lnTo>
                <a:lnTo>
                  <a:pt x="1716" y="5167"/>
                </a:lnTo>
                <a:lnTo>
                  <a:pt x="1754" y="5143"/>
                </a:lnTo>
                <a:lnTo>
                  <a:pt x="1798" y="5127"/>
                </a:lnTo>
                <a:lnTo>
                  <a:pt x="1844" y="5123"/>
                </a:lnTo>
                <a:close/>
                <a:moveTo>
                  <a:pt x="597" y="3297"/>
                </a:moveTo>
                <a:lnTo>
                  <a:pt x="676" y="3486"/>
                </a:lnTo>
                <a:lnTo>
                  <a:pt x="764" y="3674"/>
                </a:lnTo>
                <a:lnTo>
                  <a:pt x="431" y="3865"/>
                </a:lnTo>
                <a:lnTo>
                  <a:pt x="225" y="3510"/>
                </a:lnTo>
                <a:lnTo>
                  <a:pt x="597" y="3297"/>
                </a:lnTo>
                <a:close/>
                <a:moveTo>
                  <a:pt x="4321" y="3295"/>
                </a:moveTo>
                <a:lnTo>
                  <a:pt x="4693" y="3510"/>
                </a:lnTo>
                <a:lnTo>
                  <a:pt x="4489" y="3865"/>
                </a:lnTo>
                <a:lnTo>
                  <a:pt x="4152" y="3672"/>
                </a:lnTo>
                <a:lnTo>
                  <a:pt x="4240" y="3484"/>
                </a:lnTo>
                <a:lnTo>
                  <a:pt x="4321" y="3295"/>
                </a:lnTo>
                <a:close/>
                <a:moveTo>
                  <a:pt x="4489" y="2254"/>
                </a:moveTo>
                <a:lnTo>
                  <a:pt x="4920" y="2254"/>
                </a:lnTo>
                <a:lnTo>
                  <a:pt x="4920" y="2663"/>
                </a:lnTo>
                <a:lnTo>
                  <a:pt x="4489" y="2663"/>
                </a:lnTo>
                <a:lnTo>
                  <a:pt x="4497" y="2595"/>
                </a:lnTo>
                <a:lnTo>
                  <a:pt x="4507" y="2528"/>
                </a:lnTo>
                <a:lnTo>
                  <a:pt x="4511" y="2460"/>
                </a:lnTo>
                <a:lnTo>
                  <a:pt x="4507" y="2390"/>
                </a:lnTo>
                <a:lnTo>
                  <a:pt x="4497" y="2322"/>
                </a:lnTo>
                <a:lnTo>
                  <a:pt x="4489" y="2254"/>
                </a:lnTo>
                <a:close/>
                <a:moveTo>
                  <a:pt x="0" y="2254"/>
                </a:moveTo>
                <a:lnTo>
                  <a:pt x="429" y="2254"/>
                </a:lnTo>
                <a:lnTo>
                  <a:pt x="421" y="2322"/>
                </a:lnTo>
                <a:lnTo>
                  <a:pt x="413" y="2390"/>
                </a:lnTo>
                <a:lnTo>
                  <a:pt x="409" y="2460"/>
                </a:lnTo>
                <a:lnTo>
                  <a:pt x="413" y="2528"/>
                </a:lnTo>
                <a:lnTo>
                  <a:pt x="421" y="2595"/>
                </a:lnTo>
                <a:lnTo>
                  <a:pt x="431" y="2663"/>
                </a:lnTo>
                <a:lnTo>
                  <a:pt x="0" y="2663"/>
                </a:lnTo>
                <a:lnTo>
                  <a:pt x="0" y="2254"/>
                </a:lnTo>
                <a:close/>
                <a:moveTo>
                  <a:pt x="2460" y="1230"/>
                </a:moveTo>
                <a:lnTo>
                  <a:pt x="2334" y="1236"/>
                </a:lnTo>
                <a:lnTo>
                  <a:pt x="2213" y="1254"/>
                </a:lnTo>
                <a:lnTo>
                  <a:pt x="2095" y="1286"/>
                </a:lnTo>
                <a:lnTo>
                  <a:pt x="1981" y="1326"/>
                </a:lnTo>
                <a:lnTo>
                  <a:pt x="1873" y="1377"/>
                </a:lnTo>
                <a:lnTo>
                  <a:pt x="1772" y="1439"/>
                </a:lnTo>
                <a:lnTo>
                  <a:pt x="1678" y="1511"/>
                </a:lnTo>
                <a:lnTo>
                  <a:pt x="1590" y="1591"/>
                </a:lnTo>
                <a:lnTo>
                  <a:pt x="1510" y="1676"/>
                </a:lnTo>
                <a:lnTo>
                  <a:pt x="1440" y="1772"/>
                </a:lnTo>
                <a:lnTo>
                  <a:pt x="1379" y="1874"/>
                </a:lnTo>
                <a:lnTo>
                  <a:pt x="1327" y="1981"/>
                </a:lnTo>
                <a:lnTo>
                  <a:pt x="1285" y="2093"/>
                </a:lnTo>
                <a:lnTo>
                  <a:pt x="1255" y="2211"/>
                </a:lnTo>
                <a:lnTo>
                  <a:pt x="1235" y="2334"/>
                </a:lnTo>
                <a:lnTo>
                  <a:pt x="1229" y="2460"/>
                </a:lnTo>
                <a:lnTo>
                  <a:pt x="1235" y="2555"/>
                </a:lnTo>
                <a:lnTo>
                  <a:pt x="1249" y="2653"/>
                </a:lnTo>
                <a:lnTo>
                  <a:pt x="1273" y="2753"/>
                </a:lnTo>
                <a:lnTo>
                  <a:pt x="1305" y="2856"/>
                </a:lnTo>
                <a:lnTo>
                  <a:pt x="1343" y="2962"/>
                </a:lnTo>
                <a:lnTo>
                  <a:pt x="1387" y="3070"/>
                </a:lnTo>
                <a:lnTo>
                  <a:pt x="1435" y="3177"/>
                </a:lnTo>
                <a:lnTo>
                  <a:pt x="1486" y="3289"/>
                </a:lnTo>
                <a:lnTo>
                  <a:pt x="1542" y="3401"/>
                </a:lnTo>
                <a:lnTo>
                  <a:pt x="1598" y="3514"/>
                </a:lnTo>
                <a:lnTo>
                  <a:pt x="1668" y="3654"/>
                </a:lnTo>
                <a:lnTo>
                  <a:pt x="1734" y="3791"/>
                </a:lnTo>
                <a:lnTo>
                  <a:pt x="1800" y="3931"/>
                </a:lnTo>
                <a:lnTo>
                  <a:pt x="1859" y="4072"/>
                </a:lnTo>
                <a:lnTo>
                  <a:pt x="1915" y="4216"/>
                </a:lnTo>
                <a:lnTo>
                  <a:pt x="1961" y="4361"/>
                </a:lnTo>
                <a:lnTo>
                  <a:pt x="2001" y="4507"/>
                </a:lnTo>
                <a:lnTo>
                  <a:pt x="2917" y="4507"/>
                </a:lnTo>
                <a:lnTo>
                  <a:pt x="2955" y="4357"/>
                </a:lnTo>
                <a:lnTo>
                  <a:pt x="3003" y="4208"/>
                </a:lnTo>
                <a:lnTo>
                  <a:pt x="3059" y="4062"/>
                </a:lnTo>
                <a:lnTo>
                  <a:pt x="3120" y="3917"/>
                </a:lnTo>
                <a:lnTo>
                  <a:pt x="3186" y="3775"/>
                </a:lnTo>
                <a:lnTo>
                  <a:pt x="3256" y="3634"/>
                </a:lnTo>
                <a:lnTo>
                  <a:pt x="3326" y="3494"/>
                </a:lnTo>
                <a:lnTo>
                  <a:pt x="3382" y="3383"/>
                </a:lnTo>
                <a:lnTo>
                  <a:pt x="3436" y="3273"/>
                </a:lnTo>
                <a:lnTo>
                  <a:pt x="3488" y="3165"/>
                </a:lnTo>
                <a:lnTo>
                  <a:pt x="3535" y="3060"/>
                </a:lnTo>
                <a:lnTo>
                  <a:pt x="3577" y="2954"/>
                </a:lnTo>
                <a:lnTo>
                  <a:pt x="3615" y="2850"/>
                </a:lnTo>
                <a:lnTo>
                  <a:pt x="3647" y="2749"/>
                </a:lnTo>
                <a:lnTo>
                  <a:pt x="3669" y="2651"/>
                </a:lnTo>
                <a:lnTo>
                  <a:pt x="3685" y="2553"/>
                </a:lnTo>
                <a:lnTo>
                  <a:pt x="3689" y="2460"/>
                </a:lnTo>
                <a:lnTo>
                  <a:pt x="3683" y="2334"/>
                </a:lnTo>
                <a:lnTo>
                  <a:pt x="3665" y="2211"/>
                </a:lnTo>
                <a:lnTo>
                  <a:pt x="3635" y="2093"/>
                </a:lnTo>
                <a:lnTo>
                  <a:pt x="3593" y="1981"/>
                </a:lnTo>
                <a:lnTo>
                  <a:pt x="3541" y="1874"/>
                </a:lnTo>
                <a:lnTo>
                  <a:pt x="3480" y="1772"/>
                </a:lnTo>
                <a:lnTo>
                  <a:pt x="3408" y="1676"/>
                </a:lnTo>
                <a:lnTo>
                  <a:pt x="3330" y="1591"/>
                </a:lnTo>
                <a:lnTo>
                  <a:pt x="3242" y="1511"/>
                </a:lnTo>
                <a:lnTo>
                  <a:pt x="3146" y="1439"/>
                </a:lnTo>
                <a:lnTo>
                  <a:pt x="3045" y="1377"/>
                </a:lnTo>
                <a:lnTo>
                  <a:pt x="2939" y="1326"/>
                </a:lnTo>
                <a:lnTo>
                  <a:pt x="2825" y="1286"/>
                </a:lnTo>
                <a:lnTo>
                  <a:pt x="2707" y="1254"/>
                </a:lnTo>
                <a:lnTo>
                  <a:pt x="2586" y="1236"/>
                </a:lnTo>
                <a:lnTo>
                  <a:pt x="2460" y="1230"/>
                </a:lnTo>
                <a:close/>
                <a:moveTo>
                  <a:pt x="4489" y="1052"/>
                </a:moveTo>
                <a:lnTo>
                  <a:pt x="4693" y="1407"/>
                </a:lnTo>
                <a:lnTo>
                  <a:pt x="4325" y="1619"/>
                </a:lnTo>
                <a:lnTo>
                  <a:pt x="4264" y="1497"/>
                </a:lnTo>
                <a:lnTo>
                  <a:pt x="4196" y="1377"/>
                </a:lnTo>
                <a:lnTo>
                  <a:pt x="4118" y="1266"/>
                </a:lnTo>
                <a:lnTo>
                  <a:pt x="4489" y="1052"/>
                </a:lnTo>
                <a:close/>
                <a:moveTo>
                  <a:pt x="431" y="1052"/>
                </a:moveTo>
                <a:lnTo>
                  <a:pt x="800" y="1266"/>
                </a:lnTo>
                <a:lnTo>
                  <a:pt x="724" y="1377"/>
                </a:lnTo>
                <a:lnTo>
                  <a:pt x="654" y="1497"/>
                </a:lnTo>
                <a:lnTo>
                  <a:pt x="595" y="1619"/>
                </a:lnTo>
                <a:lnTo>
                  <a:pt x="225" y="1407"/>
                </a:lnTo>
                <a:lnTo>
                  <a:pt x="431" y="1052"/>
                </a:lnTo>
                <a:close/>
                <a:moveTo>
                  <a:pt x="2460" y="819"/>
                </a:moveTo>
                <a:lnTo>
                  <a:pt x="2602" y="825"/>
                </a:lnTo>
                <a:lnTo>
                  <a:pt x="2739" y="843"/>
                </a:lnTo>
                <a:lnTo>
                  <a:pt x="2873" y="873"/>
                </a:lnTo>
                <a:lnTo>
                  <a:pt x="3005" y="913"/>
                </a:lnTo>
                <a:lnTo>
                  <a:pt x="3128" y="963"/>
                </a:lnTo>
                <a:lnTo>
                  <a:pt x="3248" y="1023"/>
                </a:lnTo>
                <a:lnTo>
                  <a:pt x="3364" y="1090"/>
                </a:lnTo>
                <a:lnTo>
                  <a:pt x="3472" y="1168"/>
                </a:lnTo>
                <a:lnTo>
                  <a:pt x="3571" y="1254"/>
                </a:lnTo>
                <a:lnTo>
                  <a:pt x="3665" y="1347"/>
                </a:lnTo>
                <a:lnTo>
                  <a:pt x="3751" y="1449"/>
                </a:lnTo>
                <a:lnTo>
                  <a:pt x="3829" y="1557"/>
                </a:lnTo>
                <a:lnTo>
                  <a:pt x="3899" y="1670"/>
                </a:lnTo>
                <a:lnTo>
                  <a:pt x="3958" y="1790"/>
                </a:lnTo>
                <a:lnTo>
                  <a:pt x="4008" y="1916"/>
                </a:lnTo>
                <a:lnTo>
                  <a:pt x="4048" y="2045"/>
                </a:lnTo>
                <a:lnTo>
                  <a:pt x="4076" y="2179"/>
                </a:lnTo>
                <a:lnTo>
                  <a:pt x="4094" y="2318"/>
                </a:lnTo>
                <a:lnTo>
                  <a:pt x="4100" y="2460"/>
                </a:lnTo>
                <a:lnTo>
                  <a:pt x="4092" y="2595"/>
                </a:lnTo>
                <a:lnTo>
                  <a:pt x="4072" y="2731"/>
                </a:lnTo>
                <a:lnTo>
                  <a:pt x="4040" y="2868"/>
                </a:lnTo>
                <a:lnTo>
                  <a:pt x="3996" y="3004"/>
                </a:lnTo>
                <a:lnTo>
                  <a:pt x="3944" y="3139"/>
                </a:lnTo>
                <a:lnTo>
                  <a:pt x="3887" y="3275"/>
                </a:lnTo>
                <a:lnTo>
                  <a:pt x="3825" y="3411"/>
                </a:lnTo>
                <a:lnTo>
                  <a:pt x="3759" y="3548"/>
                </a:lnTo>
                <a:lnTo>
                  <a:pt x="3689" y="3684"/>
                </a:lnTo>
                <a:lnTo>
                  <a:pt x="3621" y="3819"/>
                </a:lnTo>
                <a:lnTo>
                  <a:pt x="3555" y="3955"/>
                </a:lnTo>
                <a:lnTo>
                  <a:pt x="3492" y="4092"/>
                </a:lnTo>
                <a:lnTo>
                  <a:pt x="3434" y="4228"/>
                </a:lnTo>
                <a:lnTo>
                  <a:pt x="3384" y="4365"/>
                </a:lnTo>
                <a:lnTo>
                  <a:pt x="3340" y="4503"/>
                </a:lnTo>
                <a:lnTo>
                  <a:pt x="3308" y="4640"/>
                </a:lnTo>
                <a:lnTo>
                  <a:pt x="3288" y="4778"/>
                </a:lnTo>
                <a:lnTo>
                  <a:pt x="3280" y="4918"/>
                </a:lnTo>
                <a:lnTo>
                  <a:pt x="1640" y="4918"/>
                </a:lnTo>
                <a:lnTo>
                  <a:pt x="1632" y="4782"/>
                </a:lnTo>
                <a:lnTo>
                  <a:pt x="1612" y="4646"/>
                </a:lnTo>
                <a:lnTo>
                  <a:pt x="1578" y="4511"/>
                </a:lnTo>
                <a:lnTo>
                  <a:pt x="1536" y="4375"/>
                </a:lnTo>
                <a:lnTo>
                  <a:pt x="1484" y="4240"/>
                </a:lnTo>
                <a:lnTo>
                  <a:pt x="1427" y="4104"/>
                </a:lnTo>
                <a:lnTo>
                  <a:pt x="1365" y="3967"/>
                </a:lnTo>
                <a:lnTo>
                  <a:pt x="1297" y="3829"/>
                </a:lnTo>
                <a:lnTo>
                  <a:pt x="1229" y="3694"/>
                </a:lnTo>
                <a:lnTo>
                  <a:pt x="1161" y="3556"/>
                </a:lnTo>
                <a:lnTo>
                  <a:pt x="1095" y="3419"/>
                </a:lnTo>
                <a:lnTo>
                  <a:pt x="1031" y="3281"/>
                </a:lnTo>
                <a:lnTo>
                  <a:pt x="974" y="3143"/>
                </a:lnTo>
                <a:lnTo>
                  <a:pt x="922" y="3006"/>
                </a:lnTo>
                <a:lnTo>
                  <a:pt x="880" y="2870"/>
                </a:lnTo>
                <a:lnTo>
                  <a:pt x="848" y="2733"/>
                </a:lnTo>
                <a:lnTo>
                  <a:pt x="826" y="2595"/>
                </a:lnTo>
                <a:lnTo>
                  <a:pt x="820" y="2460"/>
                </a:lnTo>
                <a:lnTo>
                  <a:pt x="826" y="2318"/>
                </a:lnTo>
                <a:lnTo>
                  <a:pt x="842" y="2179"/>
                </a:lnTo>
                <a:lnTo>
                  <a:pt x="872" y="2045"/>
                </a:lnTo>
                <a:lnTo>
                  <a:pt x="912" y="1916"/>
                </a:lnTo>
                <a:lnTo>
                  <a:pt x="962" y="1790"/>
                </a:lnTo>
                <a:lnTo>
                  <a:pt x="1022" y="1670"/>
                </a:lnTo>
                <a:lnTo>
                  <a:pt x="1089" y="1557"/>
                </a:lnTo>
                <a:lnTo>
                  <a:pt x="1167" y="1449"/>
                </a:lnTo>
                <a:lnTo>
                  <a:pt x="1253" y="1347"/>
                </a:lnTo>
                <a:lnTo>
                  <a:pt x="1347" y="1254"/>
                </a:lnTo>
                <a:lnTo>
                  <a:pt x="1448" y="1168"/>
                </a:lnTo>
                <a:lnTo>
                  <a:pt x="1556" y="1090"/>
                </a:lnTo>
                <a:lnTo>
                  <a:pt x="1670" y="1023"/>
                </a:lnTo>
                <a:lnTo>
                  <a:pt x="1790" y="963"/>
                </a:lnTo>
                <a:lnTo>
                  <a:pt x="1915" y="913"/>
                </a:lnTo>
                <a:lnTo>
                  <a:pt x="2045" y="873"/>
                </a:lnTo>
                <a:lnTo>
                  <a:pt x="2181" y="843"/>
                </a:lnTo>
                <a:lnTo>
                  <a:pt x="2318" y="825"/>
                </a:lnTo>
                <a:lnTo>
                  <a:pt x="2460" y="819"/>
                </a:lnTo>
                <a:close/>
                <a:moveTo>
                  <a:pt x="3511" y="227"/>
                </a:moveTo>
                <a:lnTo>
                  <a:pt x="3867" y="433"/>
                </a:lnTo>
                <a:lnTo>
                  <a:pt x="3655" y="801"/>
                </a:lnTo>
                <a:lnTo>
                  <a:pt x="3541" y="724"/>
                </a:lnTo>
                <a:lnTo>
                  <a:pt x="3424" y="656"/>
                </a:lnTo>
                <a:lnTo>
                  <a:pt x="3300" y="594"/>
                </a:lnTo>
                <a:lnTo>
                  <a:pt x="3511" y="227"/>
                </a:lnTo>
                <a:close/>
                <a:moveTo>
                  <a:pt x="1407" y="227"/>
                </a:moveTo>
                <a:lnTo>
                  <a:pt x="1620" y="594"/>
                </a:lnTo>
                <a:lnTo>
                  <a:pt x="1496" y="656"/>
                </a:lnTo>
                <a:lnTo>
                  <a:pt x="1379" y="726"/>
                </a:lnTo>
                <a:lnTo>
                  <a:pt x="1265" y="801"/>
                </a:lnTo>
                <a:lnTo>
                  <a:pt x="1051" y="433"/>
                </a:lnTo>
                <a:lnTo>
                  <a:pt x="1407" y="227"/>
                </a:lnTo>
                <a:close/>
                <a:moveTo>
                  <a:pt x="2255" y="0"/>
                </a:moveTo>
                <a:lnTo>
                  <a:pt x="2666" y="0"/>
                </a:lnTo>
                <a:lnTo>
                  <a:pt x="2666" y="431"/>
                </a:lnTo>
                <a:lnTo>
                  <a:pt x="2598" y="423"/>
                </a:lnTo>
                <a:lnTo>
                  <a:pt x="2530" y="415"/>
                </a:lnTo>
                <a:lnTo>
                  <a:pt x="2460" y="411"/>
                </a:lnTo>
                <a:lnTo>
                  <a:pt x="2390" y="415"/>
                </a:lnTo>
                <a:lnTo>
                  <a:pt x="2322" y="423"/>
                </a:lnTo>
                <a:lnTo>
                  <a:pt x="2255" y="431"/>
                </a:lnTo>
                <a:lnTo>
                  <a:pt x="225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" name="Group 15"/>
          <p:cNvGrpSpPr>
            <a:grpSpLocks noChangeAspect="1"/>
          </p:cNvGrpSpPr>
          <p:nvPr/>
        </p:nvGrpSpPr>
        <p:grpSpPr bwMode="auto">
          <a:xfrm>
            <a:off x="6701498" y="3923249"/>
            <a:ext cx="796724" cy="711769"/>
            <a:chOff x="2126" y="2016"/>
            <a:chExt cx="1885" cy="1684"/>
          </a:xfrm>
          <a:solidFill>
            <a:schemeClr val="accent3"/>
          </a:solidFill>
        </p:grpSpPr>
        <p:sp>
          <p:nvSpPr>
            <p:cNvPr id="23" name="Freeform 17"/>
            <p:cNvSpPr>
              <a:spLocks noEditPoints="1"/>
            </p:cNvSpPr>
            <p:nvPr/>
          </p:nvSpPr>
          <p:spPr bwMode="auto">
            <a:xfrm>
              <a:off x="2421" y="2025"/>
              <a:ext cx="1311" cy="1661"/>
            </a:xfrm>
            <a:custGeom>
              <a:avLst/>
              <a:gdLst>
                <a:gd name="T0" fmla="*/ 1748 w 2621"/>
                <a:gd name="T1" fmla="*/ 2697 h 3322"/>
                <a:gd name="T2" fmla="*/ 1701 w 2621"/>
                <a:gd name="T3" fmla="*/ 2717 h 3322"/>
                <a:gd name="T4" fmla="*/ 1666 w 2621"/>
                <a:gd name="T5" fmla="*/ 2750 h 3322"/>
                <a:gd name="T6" fmla="*/ 1646 w 2621"/>
                <a:gd name="T7" fmla="*/ 2796 h 3322"/>
                <a:gd name="T8" fmla="*/ 1645 w 2621"/>
                <a:gd name="T9" fmla="*/ 2846 h 3322"/>
                <a:gd name="T10" fmla="*/ 1665 w 2621"/>
                <a:gd name="T11" fmla="*/ 2893 h 3322"/>
                <a:gd name="T12" fmla="*/ 1700 w 2621"/>
                <a:gd name="T13" fmla="*/ 2928 h 3322"/>
                <a:gd name="T14" fmla="*/ 1743 w 2621"/>
                <a:gd name="T15" fmla="*/ 2947 h 3322"/>
                <a:gd name="T16" fmla="*/ 1793 w 2621"/>
                <a:gd name="T17" fmla="*/ 2948 h 3322"/>
                <a:gd name="T18" fmla="*/ 1840 w 2621"/>
                <a:gd name="T19" fmla="*/ 2929 h 3322"/>
                <a:gd name="T20" fmla="*/ 1875 w 2621"/>
                <a:gd name="T21" fmla="*/ 2894 h 3322"/>
                <a:gd name="T22" fmla="*/ 1895 w 2621"/>
                <a:gd name="T23" fmla="*/ 2849 h 3322"/>
                <a:gd name="T24" fmla="*/ 1895 w 2621"/>
                <a:gd name="T25" fmla="*/ 2800 h 3322"/>
                <a:gd name="T26" fmla="*/ 1876 w 2621"/>
                <a:gd name="T27" fmla="*/ 2753 h 3322"/>
                <a:gd name="T28" fmla="*/ 1842 w 2621"/>
                <a:gd name="T29" fmla="*/ 2717 h 3322"/>
                <a:gd name="T30" fmla="*/ 1797 w 2621"/>
                <a:gd name="T31" fmla="*/ 2698 h 3322"/>
                <a:gd name="T32" fmla="*/ 1407 w 2621"/>
                <a:gd name="T33" fmla="*/ 368 h 3322"/>
                <a:gd name="T34" fmla="*/ 366 w 2621"/>
                <a:gd name="T35" fmla="*/ 785 h 3322"/>
                <a:gd name="T36" fmla="*/ 340 w 2621"/>
                <a:gd name="T37" fmla="*/ 807 h 3322"/>
                <a:gd name="T38" fmla="*/ 332 w 2621"/>
                <a:gd name="T39" fmla="*/ 840 h 3322"/>
                <a:gd name="T40" fmla="*/ 1077 w 2621"/>
                <a:gd name="T41" fmla="*/ 2713 h 3322"/>
                <a:gd name="T42" fmla="*/ 1099 w 2621"/>
                <a:gd name="T43" fmla="*/ 2739 h 3322"/>
                <a:gd name="T44" fmla="*/ 1131 w 2621"/>
                <a:gd name="T45" fmla="*/ 2747 h 3322"/>
                <a:gd name="T46" fmla="*/ 2172 w 2621"/>
                <a:gd name="T47" fmla="*/ 2331 h 3322"/>
                <a:gd name="T48" fmla="*/ 2199 w 2621"/>
                <a:gd name="T49" fmla="*/ 2308 h 3322"/>
                <a:gd name="T50" fmla="*/ 2207 w 2621"/>
                <a:gd name="T51" fmla="*/ 2275 h 3322"/>
                <a:gd name="T52" fmla="*/ 1462 w 2621"/>
                <a:gd name="T53" fmla="*/ 403 h 3322"/>
                <a:gd name="T54" fmla="*/ 1440 w 2621"/>
                <a:gd name="T55" fmla="*/ 376 h 3322"/>
                <a:gd name="T56" fmla="*/ 1407 w 2621"/>
                <a:gd name="T57" fmla="*/ 368 h 3322"/>
                <a:gd name="T58" fmla="*/ 1477 w 2621"/>
                <a:gd name="T59" fmla="*/ 1 h 3322"/>
                <a:gd name="T60" fmla="*/ 1537 w 2621"/>
                <a:gd name="T61" fmla="*/ 16 h 3322"/>
                <a:gd name="T62" fmla="*/ 1589 w 2621"/>
                <a:gd name="T63" fmla="*/ 48 h 3322"/>
                <a:gd name="T64" fmla="*/ 1630 w 2621"/>
                <a:gd name="T65" fmla="*/ 97 h 3322"/>
                <a:gd name="T66" fmla="*/ 2606 w 2621"/>
                <a:gd name="T67" fmla="*/ 2537 h 3322"/>
                <a:gd name="T68" fmla="*/ 2621 w 2621"/>
                <a:gd name="T69" fmla="*/ 2601 h 3322"/>
                <a:gd name="T70" fmla="*/ 2616 w 2621"/>
                <a:gd name="T71" fmla="*/ 2662 h 3322"/>
                <a:gd name="T72" fmla="*/ 2591 w 2621"/>
                <a:gd name="T73" fmla="*/ 2720 h 3322"/>
                <a:gd name="T74" fmla="*/ 2550 w 2621"/>
                <a:gd name="T75" fmla="*/ 2767 h 3322"/>
                <a:gd name="T76" fmla="*/ 2495 w 2621"/>
                <a:gd name="T77" fmla="*/ 2800 h 3322"/>
                <a:gd name="T78" fmla="*/ 1207 w 2621"/>
                <a:gd name="T79" fmla="*/ 3317 h 3322"/>
                <a:gd name="T80" fmla="*/ 1144 w 2621"/>
                <a:gd name="T81" fmla="*/ 3322 h 3322"/>
                <a:gd name="T82" fmla="*/ 1084 w 2621"/>
                <a:gd name="T83" fmla="*/ 3306 h 3322"/>
                <a:gd name="T84" fmla="*/ 1032 w 2621"/>
                <a:gd name="T85" fmla="*/ 3273 h 3322"/>
                <a:gd name="T86" fmla="*/ 991 w 2621"/>
                <a:gd name="T87" fmla="*/ 3224 h 3322"/>
                <a:gd name="T88" fmla="*/ 14 w 2621"/>
                <a:gd name="T89" fmla="*/ 785 h 3322"/>
                <a:gd name="T90" fmla="*/ 0 w 2621"/>
                <a:gd name="T91" fmla="*/ 722 h 3322"/>
                <a:gd name="T92" fmla="*/ 6 w 2621"/>
                <a:gd name="T93" fmla="*/ 659 h 3322"/>
                <a:gd name="T94" fmla="*/ 30 w 2621"/>
                <a:gd name="T95" fmla="*/ 603 h 3322"/>
                <a:gd name="T96" fmla="*/ 71 w 2621"/>
                <a:gd name="T97" fmla="*/ 555 h 3322"/>
                <a:gd name="T98" fmla="*/ 126 w 2621"/>
                <a:gd name="T99" fmla="*/ 521 h 3322"/>
                <a:gd name="T100" fmla="*/ 1414 w 2621"/>
                <a:gd name="T101" fmla="*/ 4 h 3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21" h="3322">
                  <a:moveTo>
                    <a:pt x="1772" y="2695"/>
                  </a:moveTo>
                  <a:lnTo>
                    <a:pt x="1748" y="2697"/>
                  </a:lnTo>
                  <a:lnTo>
                    <a:pt x="1724" y="2704"/>
                  </a:lnTo>
                  <a:lnTo>
                    <a:pt x="1701" y="2717"/>
                  </a:lnTo>
                  <a:lnTo>
                    <a:pt x="1681" y="2732"/>
                  </a:lnTo>
                  <a:lnTo>
                    <a:pt x="1666" y="2750"/>
                  </a:lnTo>
                  <a:lnTo>
                    <a:pt x="1654" y="2773"/>
                  </a:lnTo>
                  <a:lnTo>
                    <a:pt x="1646" y="2796"/>
                  </a:lnTo>
                  <a:lnTo>
                    <a:pt x="1644" y="2820"/>
                  </a:lnTo>
                  <a:lnTo>
                    <a:pt x="1645" y="2846"/>
                  </a:lnTo>
                  <a:lnTo>
                    <a:pt x="1653" y="2870"/>
                  </a:lnTo>
                  <a:lnTo>
                    <a:pt x="1665" y="2893"/>
                  </a:lnTo>
                  <a:lnTo>
                    <a:pt x="1681" y="2912"/>
                  </a:lnTo>
                  <a:lnTo>
                    <a:pt x="1700" y="2928"/>
                  </a:lnTo>
                  <a:lnTo>
                    <a:pt x="1720" y="2940"/>
                  </a:lnTo>
                  <a:lnTo>
                    <a:pt x="1743" y="2947"/>
                  </a:lnTo>
                  <a:lnTo>
                    <a:pt x="1768" y="2950"/>
                  </a:lnTo>
                  <a:lnTo>
                    <a:pt x="1793" y="2948"/>
                  </a:lnTo>
                  <a:lnTo>
                    <a:pt x="1817" y="2941"/>
                  </a:lnTo>
                  <a:lnTo>
                    <a:pt x="1840" y="2929"/>
                  </a:lnTo>
                  <a:lnTo>
                    <a:pt x="1860" y="2913"/>
                  </a:lnTo>
                  <a:lnTo>
                    <a:pt x="1875" y="2894"/>
                  </a:lnTo>
                  <a:lnTo>
                    <a:pt x="1887" y="2872"/>
                  </a:lnTo>
                  <a:lnTo>
                    <a:pt x="1895" y="2849"/>
                  </a:lnTo>
                  <a:lnTo>
                    <a:pt x="1897" y="2825"/>
                  </a:lnTo>
                  <a:lnTo>
                    <a:pt x="1895" y="2800"/>
                  </a:lnTo>
                  <a:lnTo>
                    <a:pt x="1888" y="2775"/>
                  </a:lnTo>
                  <a:lnTo>
                    <a:pt x="1876" y="2753"/>
                  </a:lnTo>
                  <a:lnTo>
                    <a:pt x="1860" y="2733"/>
                  </a:lnTo>
                  <a:lnTo>
                    <a:pt x="1842" y="2717"/>
                  </a:lnTo>
                  <a:lnTo>
                    <a:pt x="1820" y="2705"/>
                  </a:lnTo>
                  <a:lnTo>
                    <a:pt x="1797" y="2698"/>
                  </a:lnTo>
                  <a:lnTo>
                    <a:pt x="1772" y="2695"/>
                  </a:lnTo>
                  <a:close/>
                  <a:moveTo>
                    <a:pt x="1407" y="368"/>
                  </a:moveTo>
                  <a:lnTo>
                    <a:pt x="1390" y="371"/>
                  </a:lnTo>
                  <a:lnTo>
                    <a:pt x="366" y="785"/>
                  </a:lnTo>
                  <a:lnTo>
                    <a:pt x="351" y="794"/>
                  </a:lnTo>
                  <a:lnTo>
                    <a:pt x="340" y="807"/>
                  </a:lnTo>
                  <a:lnTo>
                    <a:pt x="334" y="822"/>
                  </a:lnTo>
                  <a:lnTo>
                    <a:pt x="332" y="840"/>
                  </a:lnTo>
                  <a:lnTo>
                    <a:pt x="336" y="857"/>
                  </a:lnTo>
                  <a:lnTo>
                    <a:pt x="1077" y="2713"/>
                  </a:lnTo>
                  <a:lnTo>
                    <a:pt x="1086" y="2728"/>
                  </a:lnTo>
                  <a:lnTo>
                    <a:pt x="1099" y="2739"/>
                  </a:lnTo>
                  <a:lnTo>
                    <a:pt x="1114" y="2746"/>
                  </a:lnTo>
                  <a:lnTo>
                    <a:pt x="1131" y="2747"/>
                  </a:lnTo>
                  <a:lnTo>
                    <a:pt x="1149" y="2743"/>
                  </a:lnTo>
                  <a:lnTo>
                    <a:pt x="2172" y="2331"/>
                  </a:lnTo>
                  <a:lnTo>
                    <a:pt x="2187" y="2322"/>
                  </a:lnTo>
                  <a:lnTo>
                    <a:pt x="2199" y="2308"/>
                  </a:lnTo>
                  <a:lnTo>
                    <a:pt x="2204" y="2293"/>
                  </a:lnTo>
                  <a:lnTo>
                    <a:pt x="2207" y="2275"/>
                  </a:lnTo>
                  <a:lnTo>
                    <a:pt x="2203" y="2258"/>
                  </a:lnTo>
                  <a:lnTo>
                    <a:pt x="1462" y="403"/>
                  </a:lnTo>
                  <a:lnTo>
                    <a:pt x="1452" y="388"/>
                  </a:lnTo>
                  <a:lnTo>
                    <a:pt x="1440" y="376"/>
                  </a:lnTo>
                  <a:lnTo>
                    <a:pt x="1423" y="369"/>
                  </a:lnTo>
                  <a:lnTo>
                    <a:pt x="1407" y="368"/>
                  </a:lnTo>
                  <a:close/>
                  <a:moveTo>
                    <a:pt x="1445" y="0"/>
                  </a:moveTo>
                  <a:lnTo>
                    <a:pt x="1477" y="1"/>
                  </a:lnTo>
                  <a:lnTo>
                    <a:pt x="1508" y="5"/>
                  </a:lnTo>
                  <a:lnTo>
                    <a:pt x="1537" y="16"/>
                  </a:lnTo>
                  <a:lnTo>
                    <a:pt x="1564" y="30"/>
                  </a:lnTo>
                  <a:lnTo>
                    <a:pt x="1589" y="48"/>
                  </a:lnTo>
                  <a:lnTo>
                    <a:pt x="1612" y="72"/>
                  </a:lnTo>
                  <a:lnTo>
                    <a:pt x="1630" y="97"/>
                  </a:lnTo>
                  <a:lnTo>
                    <a:pt x="1644" y="126"/>
                  </a:lnTo>
                  <a:lnTo>
                    <a:pt x="2606" y="2537"/>
                  </a:lnTo>
                  <a:lnTo>
                    <a:pt x="2617" y="2568"/>
                  </a:lnTo>
                  <a:lnTo>
                    <a:pt x="2621" y="2601"/>
                  </a:lnTo>
                  <a:lnTo>
                    <a:pt x="2620" y="2632"/>
                  </a:lnTo>
                  <a:lnTo>
                    <a:pt x="2616" y="2662"/>
                  </a:lnTo>
                  <a:lnTo>
                    <a:pt x="2605" y="2692"/>
                  </a:lnTo>
                  <a:lnTo>
                    <a:pt x="2591" y="2720"/>
                  </a:lnTo>
                  <a:lnTo>
                    <a:pt x="2573" y="2745"/>
                  </a:lnTo>
                  <a:lnTo>
                    <a:pt x="2550" y="2767"/>
                  </a:lnTo>
                  <a:lnTo>
                    <a:pt x="2524" y="2786"/>
                  </a:lnTo>
                  <a:lnTo>
                    <a:pt x="2495" y="2800"/>
                  </a:lnTo>
                  <a:lnTo>
                    <a:pt x="1239" y="3308"/>
                  </a:lnTo>
                  <a:lnTo>
                    <a:pt x="1207" y="3317"/>
                  </a:lnTo>
                  <a:lnTo>
                    <a:pt x="1175" y="3322"/>
                  </a:lnTo>
                  <a:lnTo>
                    <a:pt x="1144" y="3322"/>
                  </a:lnTo>
                  <a:lnTo>
                    <a:pt x="1114" y="3316"/>
                  </a:lnTo>
                  <a:lnTo>
                    <a:pt x="1084" y="3306"/>
                  </a:lnTo>
                  <a:lnTo>
                    <a:pt x="1057" y="3292"/>
                  </a:lnTo>
                  <a:lnTo>
                    <a:pt x="1032" y="3273"/>
                  </a:lnTo>
                  <a:lnTo>
                    <a:pt x="1010" y="3251"/>
                  </a:lnTo>
                  <a:lnTo>
                    <a:pt x="991" y="3224"/>
                  </a:lnTo>
                  <a:lnTo>
                    <a:pt x="976" y="3195"/>
                  </a:lnTo>
                  <a:lnTo>
                    <a:pt x="14" y="785"/>
                  </a:lnTo>
                  <a:lnTo>
                    <a:pt x="5" y="754"/>
                  </a:lnTo>
                  <a:lnTo>
                    <a:pt x="0" y="722"/>
                  </a:lnTo>
                  <a:lnTo>
                    <a:pt x="0" y="690"/>
                  </a:lnTo>
                  <a:lnTo>
                    <a:pt x="6" y="659"/>
                  </a:lnTo>
                  <a:lnTo>
                    <a:pt x="15" y="630"/>
                  </a:lnTo>
                  <a:lnTo>
                    <a:pt x="30" y="603"/>
                  </a:lnTo>
                  <a:lnTo>
                    <a:pt x="49" y="577"/>
                  </a:lnTo>
                  <a:lnTo>
                    <a:pt x="71" y="555"/>
                  </a:lnTo>
                  <a:lnTo>
                    <a:pt x="96" y="536"/>
                  </a:lnTo>
                  <a:lnTo>
                    <a:pt x="126" y="521"/>
                  </a:lnTo>
                  <a:lnTo>
                    <a:pt x="1382" y="15"/>
                  </a:lnTo>
                  <a:lnTo>
                    <a:pt x="1414" y="4"/>
                  </a:lnTo>
                  <a:lnTo>
                    <a:pt x="14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/>
            </p:cNvSpPr>
            <p:nvPr/>
          </p:nvSpPr>
          <p:spPr bwMode="auto">
            <a:xfrm>
              <a:off x="2267" y="2154"/>
              <a:ext cx="282" cy="328"/>
            </a:xfrm>
            <a:custGeom>
              <a:avLst/>
              <a:gdLst>
                <a:gd name="T0" fmla="*/ 488 w 564"/>
                <a:gd name="T1" fmla="*/ 0 h 656"/>
                <a:gd name="T2" fmla="*/ 506 w 564"/>
                <a:gd name="T3" fmla="*/ 1 h 656"/>
                <a:gd name="T4" fmla="*/ 523 w 564"/>
                <a:gd name="T5" fmla="*/ 5 h 656"/>
                <a:gd name="T6" fmla="*/ 538 w 564"/>
                <a:gd name="T7" fmla="*/ 15 h 656"/>
                <a:gd name="T8" fmla="*/ 551 w 564"/>
                <a:gd name="T9" fmla="*/ 27 h 656"/>
                <a:gd name="T10" fmla="*/ 559 w 564"/>
                <a:gd name="T11" fmla="*/ 44 h 656"/>
                <a:gd name="T12" fmla="*/ 564 w 564"/>
                <a:gd name="T13" fmla="*/ 63 h 656"/>
                <a:gd name="T14" fmla="*/ 564 w 564"/>
                <a:gd name="T15" fmla="*/ 82 h 656"/>
                <a:gd name="T16" fmla="*/ 558 w 564"/>
                <a:gd name="T17" fmla="*/ 99 h 656"/>
                <a:gd name="T18" fmla="*/ 549 w 564"/>
                <a:gd name="T19" fmla="*/ 115 h 656"/>
                <a:gd name="T20" fmla="*/ 536 w 564"/>
                <a:gd name="T21" fmla="*/ 126 h 656"/>
                <a:gd name="T22" fmla="*/ 520 w 564"/>
                <a:gd name="T23" fmla="*/ 135 h 656"/>
                <a:gd name="T24" fmla="*/ 501 w 564"/>
                <a:gd name="T25" fmla="*/ 139 h 656"/>
                <a:gd name="T26" fmla="*/ 456 w 564"/>
                <a:gd name="T27" fmla="*/ 146 h 656"/>
                <a:gd name="T28" fmla="*/ 413 w 564"/>
                <a:gd name="T29" fmla="*/ 158 h 656"/>
                <a:gd name="T30" fmla="*/ 372 w 564"/>
                <a:gd name="T31" fmla="*/ 175 h 656"/>
                <a:gd name="T32" fmla="*/ 333 w 564"/>
                <a:gd name="T33" fmla="*/ 196 h 656"/>
                <a:gd name="T34" fmla="*/ 296 w 564"/>
                <a:gd name="T35" fmla="*/ 221 h 656"/>
                <a:gd name="T36" fmla="*/ 262 w 564"/>
                <a:gd name="T37" fmla="*/ 250 h 656"/>
                <a:gd name="T38" fmla="*/ 231 w 564"/>
                <a:gd name="T39" fmla="*/ 284 h 656"/>
                <a:gd name="T40" fmla="*/ 204 w 564"/>
                <a:gd name="T41" fmla="*/ 321 h 656"/>
                <a:gd name="T42" fmla="*/ 181 w 564"/>
                <a:gd name="T43" fmla="*/ 361 h 656"/>
                <a:gd name="T44" fmla="*/ 164 w 564"/>
                <a:gd name="T45" fmla="*/ 401 h 656"/>
                <a:gd name="T46" fmla="*/ 151 w 564"/>
                <a:gd name="T47" fmla="*/ 444 h 656"/>
                <a:gd name="T48" fmla="*/ 143 w 564"/>
                <a:gd name="T49" fmla="*/ 489 h 656"/>
                <a:gd name="T50" fmla="*/ 140 w 564"/>
                <a:gd name="T51" fmla="*/ 534 h 656"/>
                <a:gd name="T52" fmla="*/ 142 w 564"/>
                <a:gd name="T53" fmla="*/ 579 h 656"/>
                <a:gd name="T54" fmla="*/ 141 w 564"/>
                <a:gd name="T55" fmla="*/ 598 h 656"/>
                <a:gd name="T56" fmla="*/ 136 w 564"/>
                <a:gd name="T57" fmla="*/ 615 h 656"/>
                <a:gd name="T58" fmla="*/ 126 w 564"/>
                <a:gd name="T59" fmla="*/ 630 h 656"/>
                <a:gd name="T60" fmla="*/ 113 w 564"/>
                <a:gd name="T61" fmla="*/ 643 h 656"/>
                <a:gd name="T62" fmla="*/ 97 w 564"/>
                <a:gd name="T63" fmla="*/ 651 h 656"/>
                <a:gd name="T64" fmla="*/ 78 w 564"/>
                <a:gd name="T65" fmla="*/ 656 h 656"/>
                <a:gd name="T66" fmla="*/ 60 w 564"/>
                <a:gd name="T67" fmla="*/ 655 h 656"/>
                <a:gd name="T68" fmla="*/ 44 w 564"/>
                <a:gd name="T69" fmla="*/ 649 h 656"/>
                <a:gd name="T70" fmla="*/ 28 w 564"/>
                <a:gd name="T71" fmla="*/ 640 h 656"/>
                <a:gd name="T72" fmla="*/ 16 w 564"/>
                <a:gd name="T73" fmla="*/ 627 h 656"/>
                <a:gd name="T74" fmla="*/ 7 w 564"/>
                <a:gd name="T75" fmla="*/ 611 h 656"/>
                <a:gd name="T76" fmla="*/ 2 w 564"/>
                <a:gd name="T77" fmla="*/ 592 h 656"/>
                <a:gd name="T78" fmla="*/ 0 w 564"/>
                <a:gd name="T79" fmla="*/ 534 h 656"/>
                <a:gd name="T80" fmla="*/ 3 w 564"/>
                <a:gd name="T81" fmla="*/ 476 h 656"/>
                <a:gd name="T82" fmla="*/ 14 w 564"/>
                <a:gd name="T83" fmla="*/ 419 h 656"/>
                <a:gd name="T84" fmla="*/ 29 w 564"/>
                <a:gd name="T85" fmla="*/ 365 h 656"/>
                <a:gd name="T86" fmla="*/ 50 w 564"/>
                <a:gd name="T87" fmla="*/ 313 h 656"/>
                <a:gd name="T88" fmla="*/ 76 w 564"/>
                <a:gd name="T89" fmla="*/ 263 h 656"/>
                <a:gd name="T90" fmla="*/ 106 w 564"/>
                <a:gd name="T91" fmla="*/ 217 h 656"/>
                <a:gd name="T92" fmla="*/ 142 w 564"/>
                <a:gd name="T93" fmla="*/ 174 h 656"/>
                <a:gd name="T94" fmla="*/ 181 w 564"/>
                <a:gd name="T95" fmla="*/ 135 h 656"/>
                <a:gd name="T96" fmla="*/ 224 w 564"/>
                <a:gd name="T97" fmla="*/ 101 h 656"/>
                <a:gd name="T98" fmla="*/ 271 w 564"/>
                <a:gd name="T99" fmla="*/ 69 h 656"/>
                <a:gd name="T100" fmla="*/ 321 w 564"/>
                <a:gd name="T101" fmla="*/ 44 h 656"/>
                <a:gd name="T102" fmla="*/ 374 w 564"/>
                <a:gd name="T103" fmla="*/ 24 h 656"/>
                <a:gd name="T104" fmla="*/ 430 w 564"/>
                <a:gd name="T105" fmla="*/ 9 h 656"/>
                <a:gd name="T106" fmla="*/ 488 w 564"/>
                <a:gd name="T107" fmla="*/ 0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64" h="656">
                  <a:moveTo>
                    <a:pt x="488" y="0"/>
                  </a:moveTo>
                  <a:lnTo>
                    <a:pt x="506" y="1"/>
                  </a:lnTo>
                  <a:lnTo>
                    <a:pt x="523" y="5"/>
                  </a:lnTo>
                  <a:lnTo>
                    <a:pt x="538" y="15"/>
                  </a:lnTo>
                  <a:lnTo>
                    <a:pt x="551" y="27"/>
                  </a:lnTo>
                  <a:lnTo>
                    <a:pt x="559" y="44"/>
                  </a:lnTo>
                  <a:lnTo>
                    <a:pt x="564" y="63"/>
                  </a:lnTo>
                  <a:lnTo>
                    <a:pt x="564" y="82"/>
                  </a:lnTo>
                  <a:lnTo>
                    <a:pt x="558" y="99"/>
                  </a:lnTo>
                  <a:lnTo>
                    <a:pt x="549" y="115"/>
                  </a:lnTo>
                  <a:lnTo>
                    <a:pt x="536" y="126"/>
                  </a:lnTo>
                  <a:lnTo>
                    <a:pt x="520" y="135"/>
                  </a:lnTo>
                  <a:lnTo>
                    <a:pt x="501" y="139"/>
                  </a:lnTo>
                  <a:lnTo>
                    <a:pt x="456" y="146"/>
                  </a:lnTo>
                  <a:lnTo>
                    <a:pt x="413" y="158"/>
                  </a:lnTo>
                  <a:lnTo>
                    <a:pt x="372" y="175"/>
                  </a:lnTo>
                  <a:lnTo>
                    <a:pt x="333" y="196"/>
                  </a:lnTo>
                  <a:lnTo>
                    <a:pt x="296" y="221"/>
                  </a:lnTo>
                  <a:lnTo>
                    <a:pt x="262" y="250"/>
                  </a:lnTo>
                  <a:lnTo>
                    <a:pt x="231" y="284"/>
                  </a:lnTo>
                  <a:lnTo>
                    <a:pt x="204" y="321"/>
                  </a:lnTo>
                  <a:lnTo>
                    <a:pt x="181" y="361"/>
                  </a:lnTo>
                  <a:lnTo>
                    <a:pt x="164" y="401"/>
                  </a:lnTo>
                  <a:lnTo>
                    <a:pt x="151" y="444"/>
                  </a:lnTo>
                  <a:lnTo>
                    <a:pt x="143" y="489"/>
                  </a:lnTo>
                  <a:lnTo>
                    <a:pt x="140" y="534"/>
                  </a:lnTo>
                  <a:lnTo>
                    <a:pt x="142" y="579"/>
                  </a:lnTo>
                  <a:lnTo>
                    <a:pt x="141" y="598"/>
                  </a:lnTo>
                  <a:lnTo>
                    <a:pt x="136" y="615"/>
                  </a:lnTo>
                  <a:lnTo>
                    <a:pt x="126" y="630"/>
                  </a:lnTo>
                  <a:lnTo>
                    <a:pt x="113" y="643"/>
                  </a:lnTo>
                  <a:lnTo>
                    <a:pt x="97" y="651"/>
                  </a:lnTo>
                  <a:lnTo>
                    <a:pt x="78" y="656"/>
                  </a:lnTo>
                  <a:lnTo>
                    <a:pt x="60" y="655"/>
                  </a:lnTo>
                  <a:lnTo>
                    <a:pt x="44" y="649"/>
                  </a:lnTo>
                  <a:lnTo>
                    <a:pt x="28" y="640"/>
                  </a:lnTo>
                  <a:lnTo>
                    <a:pt x="16" y="627"/>
                  </a:lnTo>
                  <a:lnTo>
                    <a:pt x="7" y="611"/>
                  </a:lnTo>
                  <a:lnTo>
                    <a:pt x="2" y="592"/>
                  </a:lnTo>
                  <a:lnTo>
                    <a:pt x="0" y="534"/>
                  </a:lnTo>
                  <a:lnTo>
                    <a:pt x="3" y="476"/>
                  </a:lnTo>
                  <a:lnTo>
                    <a:pt x="14" y="419"/>
                  </a:lnTo>
                  <a:lnTo>
                    <a:pt x="29" y="365"/>
                  </a:lnTo>
                  <a:lnTo>
                    <a:pt x="50" y="313"/>
                  </a:lnTo>
                  <a:lnTo>
                    <a:pt x="76" y="263"/>
                  </a:lnTo>
                  <a:lnTo>
                    <a:pt x="106" y="217"/>
                  </a:lnTo>
                  <a:lnTo>
                    <a:pt x="142" y="174"/>
                  </a:lnTo>
                  <a:lnTo>
                    <a:pt x="181" y="135"/>
                  </a:lnTo>
                  <a:lnTo>
                    <a:pt x="224" y="101"/>
                  </a:lnTo>
                  <a:lnTo>
                    <a:pt x="271" y="69"/>
                  </a:lnTo>
                  <a:lnTo>
                    <a:pt x="321" y="44"/>
                  </a:lnTo>
                  <a:lnTo>
                    <a:pt x="374" y="24"/>
                  </a:lnTo>
                  <a:lnTo>
                    <a:pt x="430" y="9"/>
                  </a:lnTo>
                  <a:lnTo>
                    <a:pt x="48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2126" y="2016"/>
              <a:ext cx="403" cy="475"/>
            </a:xfrm>
            <a:custGeom>
              <a:avLst/>
              <a:gdLst>
                <a:gd name="T0" fmla="*/ 729 w 805"/>
                <a:gd name="T1" fmla="*/ 0 h 949"/>
                <a:gd name="T2" fmla="*/ 747 w 805"/>
                <a:gd name="T3" fmla="*/ 1 h 949"/>
                <a:gd name="T4" fmla="*/ 764 w 805"/>
                <a:gd name="T5" fmla="*/ 6 h 949"/>
                <a:gd name="T6" fmla="*/ 779 w 805"/>
                <a:gd name="T7" fmla="*/ 15 h 949"/>
                <a:gd name="T8" fmla="*/ 791 w 805"/>
                <a:gd name="T9" fmla="*/ 28 h 949"/>
                <a:gd name="T10" fmla="*/ 801 w 805"/>
                <a:gd name="T11" fmla="*/ 44 h 949"/>
                <a:gd name="T12" fmla="*/ 803 w 805"/>
                <a:gd name="T13" fmla="*/ 54 h 949"/>
                <a:gd name="T14" fmla="*/ 805 w 805"/>
                <a:gd name="T15" fmla="*/ 64 h 949"/>
                <a:gd name="T16" fmla="*/ 804 w 805"/>
                <a:gd name="T17" fmla="*/ 83 h 949"/>
                <a:gd name="T18" fmla="*/ 798 w 805"/>
                <a:gd name="T19" fmla="*/ 100 h 949"/>
                <a:gd name="T20" fmla="*/ 789 w 805"/>
                <a:gd name="T21" fmla="*/ 115 h 949"/>
                <a:gd name="T22" fmla="*/ 776 w 805"/>
                <a:gd name="T23" fmla="*/ 127 h 949"/>
                <a:gd name="T24" fmla="*/ 760 w 805"/>
                <a:gd name="T25" fmla="*/ 136 h 949"/>
                <a:gd name="T26" fmla="*/ 743 w 805"/>
                <a:gd name="T27" fmla="*/ 140 h 949"/>
                <a:gd name="T28" fmla="*/ 675 w 805"/>
                <a:gd name="T29" fmla="*/ 150 h 949"/>
                <a:gd name="T30" fmla="*/ 610 w 805"/>
                <a:gd name="T31" fmla="*/ 166 h 949"/>
                <a:gd name="T32" fmla="*/ 548 w 805"/>
                <a:gd name="T33" fmla="*/ 190 h 949"/>
                <a:gd name="T34" fmla="*/ 489 w 805"/>
                <a:gd name="T35" fmla="*/ 217 h 949"/>
                <a:gd name="T36" fmla="*/ 433 w 805"/>
                <a:gd name="T37" fmla="*/ 252 h 949"/>
                <a:gd name="T38" fmla="*/ 382 w 805"/>
                <a:gd name="T39" fmla="*/ 291 h 949"/>
                <a:gd name="T40" fmla="*/ 335 w 805"/>
                <a:gd name="T41" fmla="*/ 334 h 949"/>
                <a:gd name="T42" fmla="*/ 292 w 805"/>
                <a:gd name="T43" fmla="*/ 381 h 949"/>
                <a:gd name="T44" fmla="*/ 253 w 805"/>
                <a:gd name="T45" fmla="*/ 434 h 949"/>
                <a:gd name="T46" fmla="*/ 221 w 805"/>
                <a:gd name="T47" fmla="*/ 488 h 949"/>
                <a:gd name="T48" fmla="*/ 192 w 805"/>
                <a:gd name="T49" fmla="*/ 547 h 949"/>
                <a:gd name="T50" fmla="*/ 170 w 805"/>
                <a:gd name="T51" fmla="*/ 608 h 949"/>
                <a:gd name="T52" fmla="*/ 154 w 805"/>
                <a:gd name="T53" fmla="*/ 672 h 949"/>
                <a:gd name="T54" fmla="*/ 143 w 805"/>
                <a:gd name="T55" fmla="*/ 737 h 949"/>
                <a:gd name="T56" fmla="*/ 140 w 805"/>
                <a:gd name="T57" fmla="*/ 804 h 949"/>
                <a:gd name="T58" fmla="*/ 142 w 805"/>
                <a:gd name="T59" fmla="*/ 873 h 949"/>
                <a:gd name="T60" fmla="*/ 142 w 805"/>
                <a:gd name="T61" fmla="*/ 891 h 949"/>
                <a:gd name="T62" fmla="*/ 136 w 805"/>
                <a:gd name="T63" fmla="*/ 909 h 949"/>
                <a:gd name="T64" fmla="*/ 127 w 805"/>
                <a:gd name="T65" fmla="*/ 925 h 949"/>
                <a:gd name="T66" fmla="*/ 113 w 805"/>
                <a:gd name="T67" fmla="*/ 937 h 949"/>
                <a:gd name="T68" fmla="*/ 97 w 805"/>
                <a:gd name="T69" fmla="*/ 946 h 949"/>
                <a:gd name="T70" fmla="*/ 80 w 805"/>
                <a:gd name="T71" fmla="*/ 949 h 949"/>
                <a:gd name="T72" fmla="*/ 61 w 805"/>
                <a:gd name="T73" fmla="*/ 948 h 949"/>
                <a:gd name="T74" fmla="*/ 45 w 805"/>
                <a:gd name="T75" fmla="*/ 943 h 949"/>
                <a:gd name="T76" fmla="*/ 29 w 805"/>
                <a:gd name="T77" fmla="*/ 933 h 949"/>
                <a:gd name="T78" fmla="*/ 17 w 805"/>
                <a:gd name="T79" fmla="*/ 920 h 949"/>
                <a:gd name="T80" fmla="*/ 8 w 805"/>
                <a:gd name="T81" fmla="*/ 905 h 949"/>
                <a:gd name="T82" fmla="*/ 3 w 805"/>
                <a:gd name="T83" fmla="*/ 887 h 949"/>
                <a:gd name="T84" fmla="*/ 0 w 805"/>
                <a:gd name="T85" fmla="*/ 817 h 949"/>
                <a:gd name="T86" fmla="*/ 0 w 805"/>
                <a:gd name="T87" fmla="*/ 813 h 949"/>
                <a:gd name="T88" fmla="*/ 2 w 805"/>
                <a:gd name="T89" fmla="*/ 744 h 949"/>
                <a:gd name="T90" fmla="*/ 10 w 805"/>
                <a:gd name="T91" fmla="*/ 674 h 949"/>
                <a:gd name="T92" fmla="*/ 25 w 805"/>
                <a:gd name="T93" fmla="*/ 605 h 949"/>
                <a:gd name="T94" fmla="*/ 46 w 805"/>
                <a:gd name="T95" fmla="*/ 538 h 949"/>
                <a:gd name="T96" fmla="*/ 72 w 805"/>
                <a:gd name="T97" fmla="*/ 473 h 949"/>
                <a:gd name="T98" fmla="*/ 104 w 805"/>
                <a:gd name="T99" fmla="*/ 410 h 949"/>
                <a:gd name="T100" fmla="*/ 141 w 805"/>
                <a:gd name="T101" fmla="*/ 350 h 949"/>
                <a:gd name="T102" fmla="*/ 184 w 805"/>
                <a:gd name="T103" fmla="*/ 293 h 949"/>
                <a:gd name="T104" fmla="*/ 232 w 805"/>
                <a:gd name="T105" fmla="*/ 240 h 949"/>
                <a:gd name="T106" fmla="*/ 284 w 805"/>
                <a:gd name="T107" fmla="*/ 191 h 949"/>
                <a:gd name="T108" fmla="*/ 338 w 805"/>
                <a:gd name="T109" fmla="*/ 148 h 949"/>
                <a:gd name="T110" fmla="*/ 397 w 805"/>
                <a:gd name="T111" fmla="*/ 109 h 949"/>
                <a:gd name="T112" fmla="*/ 459 w 805"/>
                <a:gd name="T113" fmla="*/ 76 h 949"/>
                <a:gd name="T114" fmla="*/ 523 w 805"/>
                <a:gd name="T115" fmla="*/ 49 h 949"/>
                <a:gd name="T116" fmla="*/ 589 w 805"/>
                <a:gd name="T117" fmla="*/ 27 h 949"/>
                <a:gd name="T118" fmla="*/ 658 w 805"/>
                <a:gd name="T119" fmla="*/ 11 h 949"/>
                <a:gd name="T120" fmla="*/ 729 w 805"/>
                <a:gd name="T121" fmla="*/ 0 h 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5" h="949">
                  <a:moveTo>
                    <a:pt x="729" y="0"/>
                  </a:moveTo>
                  <a:lnTo>
                    <a:pt x="747" y="1"/>
                  </a:lnTo>
                  <a:lnTo>
                    <a:pt x="764" y="6"/>
                  </a:lnTo>
                  <a:lnTo>
                    <a:pt x="779" y="15"/>
                  </a:lnTo>
                  <a:lnTo>
                    <a:pt x="791" y="28"/>
                  </a:lnTo>
                  <a:lnTo>
                    <a:pt x="801" y="44"/>
                  </a:lnTo>
                  <a:lnTo>
                    <a:pt x="803" y="54"/>
                  </a:lnTo>
                  <a:lnTo>
                    <a:pt x="805" y="64"/>
                  </a:lnTo>
                  <a:lnTo>
                    <a:pt x="804" y="83"/>
                  </a:lnTo>
                  <a:lnTo>
                    <a:pt x="798" y="100"/>
                  </a:lnTo>
                  <a:lnTo>
                    <a:pt x="789" y="115"/>
                  </a:lnTo>
                  <a:lnTo>
                    <a:pt x="776" y="127"/>
                  </a:lnTo>
                  <a:lnTo>
                    <a:pt x="760" y="136"/>
                  </a:lnTo>
                  <a:lnTo>
                    <a:pt x="743" y="140"/>
                  </a:lnTo>
                  <a:lnTo>
                    <a:pt x="675" y="150"/>
                  </a:lnTo>
                  <a:lnTo>
                    <a:pt x="610" y="166"/>
                  </a:lnTo>
                  <a:lnTo>
                    <a:pt x="548" y="190"/>
                  </a:lnTo>
                  <a:lnTo>
                    <a:pt x="489" y="217"/>
                  </a:lnTo>
                  <a:lnTo>
                    <a:pt x="433" y="252"/>
                  </a:lnTo>
                  <a:lnTo>
                    <a:pt x="382" y="291"/>
                  </a:lnTo>
                  <a:lnTo>
                    <a:pt x="335" y="334"/>
                  </a:lnTo>
                  <a:lnTo>
                    <a:pt x="292" y="381"/>
                  </a:lnTo>
                  <a:lnTo>
                    <a:pt x="253" y="434"/>
                  </a:lnTo>
                  <a:lnTo>
                    <a:pt x="221" y="488"/>
                  </a:lnTo>
                  <a:lnTo>
                    <a:pt x="192" y="547"/>
                  </a:lnTo>
                  <a:lnTo>
                    <a:pt x="170" y="608"/>
                  </a:lnTo>
                  <a:lnTo>
                    <a:pt x="154" y="672"/>
                  </a:lnTo>
                  <a:lnTo>
                    <a:pt x="143" y="737"/>
                  </a:lnTo>
                  <a:lnTo>
                    <a:pt x="140" y="804"/>
                  </a:lnTo>
                  <a:lnTo>
                    <a:pt x="142" y="873"/>
                  </a:lnTo>
                  <a:lnTo>
                    <a:pt x="142" y="891"/>
                  </a:lnTo>
                  <a:lnTo>
                    <a:pt x="136" y="909"/>
                  </a:lnTo>
                  <a:lnTo>
                    <a:pt x="127" y="925"/>
                  </a:lnTo>
                  <a:lnTo>
                    <a:pt x="113" y="937"/>
                  </a:lnTo>
                  <a:lnTo>
                    <a:pt x="97" y="946"/>
                  </a:lnTo>
                  <a:lnTo>
                    <a:pt x="80" y="949"/>
                  </a:lnTo>
                  <a:lnTo>
                    <a:pt x="61" y="948"/>
                  </a:lnTo>
                  <a:lnTo>
                    <a:pt x="45" y="943"/>
                  </a:lnTo>
                  <a:lnTo>
                    <a:pt x="29" y="933"/>
                  </a:lnTo>
                  <a:lnTo>
                    <a:pt x="17" y="920"/>
                  </a:lnTo>
                  <a:lnTo>
                    <a:pt x="8" y="905"/>
                  </a:lnTo>
                  <a:lnTo>
                    <a:pt x="3" y="887"/>
                  </a:lnTo>
                  <a:lnTo>
                    <a:pt x="0" y="817"/>
                  </a:lnTo>
                  <a:lnTo>
                    <a:pt x="0" y="813"/>
                  </a:lnTo>
                  <a:lnTo>
                    <a:pt x="2" y="744"/>
                  </a:lnTo>
                  <a:lnTo>
                    <a:pt x="10" y="674"/>
                  </a:lnTo>
                  <a:lnTo>
                    <a:pt x="25" y="605"/>
                  </a:lnTo>
                  <a:lnTo>
                    <a:pt x="46" y="538"/>
                  </a:lnTo>
                  <a:lnTo>
                    <a:pt x="72" y="473"/>
                  </a:lnTo>
                  <a:lnTo>
                    <a:pt x="104" y="410"/>
                  </a:lnTo>
                  <a:lnTo>
                    <a:pt x="141" y="350"/>
                  </a:lnTo>
                  <a:lnTo>
                    <a:pt x="184" y="293"/>
                  </a:lnTo>
                  <a:lnTo>
                    <a:pt x="232" y="240"/>
                  </a:lnTo>
                  <a:lnTo>
                    <a:pt x="284" y="191"/>
                  </a:lnTo>
                  <a:lnTo>
                    <a:pt x="338" y="148"/>
                  </a:lnTo>
                  <a:lnTo>
                    <a:pt x="397" y="109"/>
                  </a:lnTo>
                  <a:lnTo>
                    <a:pt x="459" y="76"/>
                  </a:lnTo>
                  <a:lnTo>
                    <a:pt x="523" y="49"/>
                  </a:lnTo>
                  <a:lnTo>
                    <a:pt x="589" y="27"/>
                  </a:lnTo>
                  <a:lnTo>
                    <a:pt x="658" y="11"/>
                  </a:lnTo>
                  <a:lnTo>
                    <a:pt x="7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/>
            <p:cNvSpPr>
              <a:spLocks/>
            </p:cNvSpPr>
            <p:nvPr/>
          </p:nvSpPr>
          <p:spPr bwMode="auto">
            <a:xfrm>
              <a:off x="3620" y="3210"/>
              <a:ext cx="249" cy="356"/>
            </a:xfrm>
            <a:custGeom>
              <a:avLst/>
              <a:gdLst>
                <a:gd name="T0" fmla="*/ 416 w 498"/>
                <a:gd name="T1" fmla="*/ 0 h 712"/>
                <a:gd name="T2" fmla="*/ 435 w 498"/>
                <a:gd name="T3" fmla="*/ 3 h 712"/>
                <a:gd name="T4" fmla="*/ 451 w 498"/>
                <a:gd name="T5" fmla="*/ 10 h 712"/>
                <a:gd name="T6" fmla="*/ 465 w 498"/>
                <a:gd name="T7" fmla="*/ 22 h 712"/>
                <a:gd name="T8" fmla="*/ 475 w 498"/>
                <a:gd name="T9" fmla="*/ 36 h 712"/>
                <a:gd name="T10" fmla="*/ 482 w 498"/>
                <a:gd name="T11" fmla="*/ 53 h 712"/>
                <a:gd name="T12" fmla="*/ 494 w 498"/>
                <a:gd name="T13" fmla="*/ 111 h 712"/>
                <a:gd name="T14" fmla="*/ 498 w 498"/>
                <a:gd name="T15" fmla="*/ 169 h 712"/>
                <a:gd name="T16" fmla="*/ 496 w 498"/>
                <a:gd name="T17" fmla="*/ 226 h 712"/>
                <a:gd name="T18" fmla="*/ 489 w 498"/>
                <a:gd name="T19" fmla="*/ 282 h 712"/>
                <a:gd name="T20" fmla="*/ 476 w 498"/>
                <a:gd name="T21" fmla="*/ 336 h 712"/>
                <a:gd name="T22" fmla="*/ 458 w 498"/>
                <a:gd name="T23" fmla="*/ 390 h 712"/>
                <a:gd name="T24" fmla="*/ 434 w 498"/>
                <a:gd name="T25" fmla="*/ 440 h 712"/>
                <a:gd name="T26" fmla="*/ 405 w 498"/>
                <a:gd name="T27" fmla="*/ 487 h 712"/>
                <a:gd name="T28" fmla="*/ 372 w 498"/>
                <a:gd name="T29" fmla="*/ 532 h 712"/>
                <a:gd name="T30" fmla="*/ 334 w 498"/>
                <a:gd name="T31" fmla="*/ 572 h 712"/>
                <a:gd name="T32" fmla="*/ 293 w 498"/>
                <a:gd name="T33" fmla="*/ 609 h 712"/>
                <a:gd name="T34" fmla="*/ 246 w 498"/>
                <a:gd name="T35" fmla="*/ 642 h 712"/>
                <a:gd name="T36" fmla="*/ 197 w 498"/>
                <a:gd name="T37" fmla="*/ 670 h 712"/>
                <a:gd name="T38" fmla="*/ 144 w 498"/>
                <a:gd name="T39" fmla="*/ 693 h 712"/>
                <a:gd name="T40" fmla="*/ 87 w 498"/>
                <a:gd name="T41" fmla="*/ 711 h 712"/>
                <a:gd name="T42" fmla="*/ 70 w 498"/>
                <a:gd name="T43" fmla="*/ 712 h 712"/>
                <a:gd name="T44" fmla="*/ 51 w 498"/>
                <a:gd name="T45" fmla="*/ 709 h 712"/>
                <a:gd name="T46" fmla="*/ 35 w 498"/>
                <a:gd name="T47" fmla="*/ 702 h 712"/>
                <a:gd name="T48" fmla="*/ 21 w 498"/>
                <a:gd name="T49" fmla="*/ 692 h 712"/>
                <a:gd name="T50" fmla="*/ 11 w 498"/>
                <a:gd name="T51" fmla="*/ 678 h 712"/>
                <a:gd name="T52" fmla="*/ 6 w 498"/>
                <a:gd name="T53" fmla="*/ 669 h 712"/>
                <a:gd name="T54" fmla="*/ 3 w 498"/>
                <a:gd name="T55" fmla="*/ 659 h 712"/>
                <a:gd name="T56" fmla="*/ 0 w 498"/>
                <a:gd name="T57" fmla="*/ 641 h 712"/>
                <a:gd name="T58" fmla="*/ 4 w 498"/>
                <a:gd name="T59" fmla="*/ 622 h 712"/>
                <a:gd name="T60" fmla="*/ 11 w 498"/>
                <a:gd name="T61" fmla="*/ 606 h 712"/>
                <a:gd name="T62" fmla="*/ 22 w 498"/>
                <a:gd name="T63" fmla="*/ 592 h 712"/>
                <a:gd name="T64" fmla="*/ 36 w 498"/>
                <a:gd name="T65" fmla="*/ 582 h 712"/>
                <a:gd name="T66" fmla="*/ 54 w 498"/>
                <a:gd name="T67" fmla="*/ 575 h 712"/>
                <a:gd name="T68" fmla="*/ 97 w 498"/>
                <a:gd name="T69" fmla="*/ 561 h 712"/>
                <a:gd name="T70" fmla="*/ 139 w 498"/>
                <a:gd name="T71" fmla="*/ 543 h 712"/>
                <a:gd name="T72" fmla="*/ 177 w 498"/>
                <a:gd name="T73" fmla="*/ 520 h 712"/>
                <a:gd name="T74" fmla="*/ 213 w 498"/>
                <a:gd name="T75" fmla="*/ 494 h 712"/>
                <a:gd name="T76" fmla="*/ 246 w 498"/>
                <a:gd name="T77" fmla="*/ 463 h 712"/>
                <a:gd name="T78" fmla="*/ 275 w 498"/>
                <a:gd name="T79" fmla="*/ 429 h 712"/>
                <a:gd name="T80" fmla="*/ 301 w 498"/>
                <a:gd name="T81" fmla="*/ 391 h 712"/>
                <a:gd name="T82" fmla="*/ 323 w 498"/>
                <a:gd name="T83" fmla="*/ 350 h 712"/>
                <a:gd name="T84" fmla="*/ 339 w 498"/>
                <a:gd name="T85" fmla="*/ 309 h 712"/>
                <a:gd name="T86" fmla="*/ 350 w 498"/>
                <a:gd name="T87" fmla="*/ 266 h 712"/>
                <a:gd name="T88" fmla="*/ 357 w 498"/>
                <a:gd name="T89" fmla="*/ 221 h 712"/>
                <a:gd name="T90" fmla="*/ 358 w 498"/>
                <a:gd name="T91" fmla="*/ 176 h 712"/>
                <a:gd name="T92" fmla="*/ 355 w 498"/>
                <a:gd name="T93" fmla="*/ 132 h 712"/>
                <a:gd name="T94" fmla="*/ 347 w 498"/>
                <a:gd name="T95" fmla="*/ 87 h 712"/>
                <a:gd name="T96" fmla="*/ 345 w 498"/>
                <a:gd name="T97" fmla="*/ 68 h 712"/>
                <a:gd name="T98" fmla="*/ 348 w 498"/>
                <a:gd name="T99" fmla="*/ 51 h 712"/>
                <a:gd name="T100" fmla="*/ 355 w 498"/>
                <a:gd name="T101" fmla="*/ 33 h 712"/>
                <a:gd name="T102" fmla="*/ 367 w 498"/>
                <a:gd name="T103" fmla="*/ 19 h 712"/>
                <a:gd name="T104" fmla="*/ 382 w 498"/>
                <a:gd name="T105" fmla="*/ 9 h 712"/>
                <a:gd name="T106" fmla="*/ 398 w 498"/>
                <a:gd name="T107" fmla="*/ 2 h 712"/>
                <a:gd name="T108" fmla="*/ 416 w 498"/>
                <a:gd name="T109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8" h="712">
                  <a:moveTo>
                    <a:pt x="416" y="0"/>
                  </a:moveTo>
                  <a:lnTo>
                    <a:pt x="435" y="3"/>
                  </a:lnTo>
                  <a:lnTo>
                    <a:pt x="451" y="10"/>
                  </a:lnTo>
                  <a:lnTo>
                    <a:pt x="465" y="22"/>
                  </a:lnTo>
                  <a:lnTo>
                    <a:pt x="475" y="36"/>
                  </a:lnTo>
                  <a:lnTo>
                    <a:pt x="482" y="53"/>
                  </a:lnTo>
                  <a:lnTo>
                    <a:pt x="494" y="111"/>
                  </a:lnTo>
                  <a:lnTo>
                    <a:pt x="498" y="169"/>
                  </a:lnTo>
                  <a:lnTo>
                    <a:pt x="496" y="226"/>
                  </a:lnTo>
                  <a:lnTo>
                    <a:pt x="489" y="282"/>
                  </a:lnTo>
                  <a:lnTo>
                    <a:pt x="476" y="336"/>
                  </a:lnTo>
                  <a:lnTo>
                    <a:pt x="458" y="390"/>
                  </a:lnTo>
                  <a:lnTo>
                    <a:pt x="434" y="440"/>
                  </a:lnTo>
                  <a:lnTo>
                    <a:pt x="405" y="487"/>
                  </a:lnTo>
                  <a:lnTo>
                    <a:pt x="372" y="532"/>
                  </a:lnTo>
                  <a:lnTo>
                    <a:pt x="334" y="572"/>
                  </a:lnTo>
                  <a:lnTo>
                    <a:pt x="293" y="609"/>
                  </a:lnTo>
                  <a:lnTo>
                    <a:pt x="246" y="642"/>
                  </a:lnTo>
                  <a:lnTo>
                    <a:pt x="197" y="670"/>
                  </a:lnTo>
                  <a:lnTo>
                    <a:pt x="144" y="693"/>
                  </a:lnTo>
                  <a:lnTo>
                    <a:pt x="87" y="711"/>
                  </a:lnTo>
                  <a:lnTo>
                    <a:pt x="70" y="712"/>
                  </a:lnTo>
                  <a:lnTo>
                    <a:pt x="51" y="709"/>
                  </a:lnTo>
                  <a:lnTo>
                    <a:pt x="35" y="702"/>
                  </a:lnTo>
                  <a:lnTo>
                    <a:pt x="21" y="692"/>
                  </a:lnTo>
                  <a:lnTo>
                    <a:pt x="11" y="678"/>
                  </a:lnTo>
                  <a:lnTo>
                    <a:pt x="6" y="669"/>
                  </a:lnTo>
                  <a:lnTo>
                    <a:pt x="3" y="659"/>
                  </a:lnTo>
                  <a:lnTo>
                    <a:pt x="0" y="641"/>
                  </a:lnTo>
                  <a:lnTo>
                    <a:pt x="4" y="622"/>
                  </a:lnTo>
                  <a:lnTo>
                    <a:pt x="11" y="606"/>
                  </a:lnTo>
                  <a:lnTo>
                    <a:pt x="22" y="592"/>
                  </a:lnTo>
                  <a:lnTo>
                    <a:pt x="36" y="582"/>
                  </a:lnTo>
                  <a:lnTo>
                    <a:pt x="54" y="575"/>
                  </a:lnTo>
                  <a:lnTo>
                    <a:pt x="97" y="561"/>
                  </a:lnTo>
                  <a:lnTo>
                    <a:pt x="139" y="543"/>
                  </a:lnTo>
                  <a:lnTo>
                    <a:pt x="177" y="520"/>
                  </a:lnTo>
                  <a:lnTo>
                    <a:pt x="213" y="494"/>
                  </a:lnTo>
                  <a:lnTo>
                    <a:pt x="246" y="463"/>
                  </a:lnTo>
                  <a:lnTo>
                    <a:pt x="275" y="429"/>
                  </a:lnTo>
                  <a:lnTo>
                    <a:pt x="301" y="391"/>
                  </a:lnTo>
                  <a:lnTo>
                    <a:pt x="323" y="350"/>
                  </a:lnTo>
                  <a:lnTo>
                    <a:pt x="339" y="309"/>
                  </a:lnTo>
                  <a:lnTo>
                    <a:pt x="350" y="266"/>
                  </a:lnTo>
                  <a:lnTo>
                    <a:pt x="357" y="221"/>
                  </a:lnTo>
                  <a:lnTo>
                    <a:pt x="358" y="176"/>
                  </a:lnTo>
                  <a:lnTo>
                    <a:pt x="355" y="132"/>
                  </a:lnTo>
                  <a:lnTo>
                    <a:pt x="347" y="87"/>
                  </a:lnTo>
                  <a:lnTo>
                    <a:pt x="345" y="68"/>
                  </a:lnTo>
                  <a:lnTo>
                    <a:pt x="348" y="51"/>
                  </a:lnTo>
                  <a:lnTo>
                    <a:pt x="355" y="33"/>
                  </a:lnTo>
                  <a:lnTo>
                    <a:pt x="367" y="19"/>
                  </a:lnTo>
                  <a:lnTo>
                    <a:pt x="382" y="9"/>
                  </a:lnTo>
                  <a:lnTo>
                    <a:pt x="398" y="2"/>
                  </a:lnTo>
                  <a:lnTo>
                    <a:pt x="4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/>
            <p:cNvSpPr>
              <a:spLocks/>
            </p:cNvSpPr>
            <p:nvPr/>
          </p:nvSpPr>
          <p:spPr bwMode="auto">
            <a:xfrm>
              <a:off x="3661" y="3181"/>
              <a:ext cx="350" cy="519"/>
            </a:xfrm>
            <a:custGeom>
              <a:avLst/>
              <a:gdLst>
                <a:gd name="T0" fmla="*/ 610 w 700"/>
                <a:gd name="T1" fmla="*/ 0 h 1038"/>
                <a:gd name="T2" fmla="*/ 629 w 700"/>
                <a:gd name="T3" fmla="*/ 4 h 1038"/>
                <a:gd name="T4" fmla="*/ 645 w 700"/>
                <a:gd name="T5" fmla="*/ 11 h 1038"/>
                <a:gd name="T6" fmla="*/ 659 w 700"/>
                <a:gd name="T7" fmla="*/ 23 h 1038"/>
                <a:gd name="T8" fmla="*/ 670 w 700"/>
                <a:gd name="T9" fmla="*/ 37 h 1038"/>
                <a:gd name="T10" fmla="*/ 677 w 700"/>
                <a:gd name="T11" fmla="*/ 54 h 1038"/>
                <a:gd name="T12" fmla="*/ 691 w 700"/>
                <a:gd name="T13" fmla="*/ 124 h 1038"/>
                <a:gd name="T14" fmla="*/ 698 w 700"/>
                <a:gd name="T15" fmla="*/ 194 h 1038"/>
                <a:gd name="T16" fmla="*/ 700 w 700"/>
                <a:gd name="T17" fmla="*/ 265 h 1038"/>
                <a:gd name="T18" fmla="*/ 696 w 700"/>
                <a:gd name="T19" fmla="*/ 335 h 1038"/>
                <a:gd name="T20" fmla="*/ 685 w 700"/>
                <a:gd name="T21" fmla="*/ 405 h 1038"/>
                <a:gd name="T22" fmla="*/ 669 w 700"/>
                <a:gd name="T23" fmla="*/ 472 h 1038"/>
                <a:gd name="T24" fmla="*/ 646 w 700"/>
                <a:gd name="T25" fmla="*/ 539 h 1038"/>
                <a:gd name="T26" fmla="*/ 618 w 700"/>
                <a:gd name="T27" fmla="*/ 605 h 1038"/>
                <a:gd name="T28" fmla="*/ 584 w 700"/>
                <a:gd name="T29" fmla="*/ 667 h 1038"/>
                <a:gd name="T30" fmla="*/ 544 w 700"/>
                <a:gd name="T31" fmla="*/ 728 h 1038"/>
                <a:gd name="T32" fmla="*/ 499 w 700"/>
                <a:gd name="T33" fmla="*/ 783 h 1038"/>
                <a:gd name="T34" fmla="*/ 452 w 700"/>
                <a:gd name="T35" fmla="*/ 835 h 1038"/>
                <a:gd name="T36" fmla="*/ 399 w 700"/>
                <a:gd name="T37" fmla="*/ 880 h 1038"/>
                <a:gd name="T38" fmla="*/ 343 w 700"/>
                <a:gd name="T39" fmla="*/ 922 h 1038"/>
                <a:gd name="T40" fmla="*/ 283 w 700"/>
                <a:gd name="T41" fmla="*/ 959 h 1038"/>
                <a:gd name="T42" fmla="*/ 221 w 700"/>
                <a:gd name="T43" fmla="*/ 990 h 1038"/>
                <a:gd name="T44" fmla="*/ 155 w 700"/>
                <a:gd name="T45" fmla="*/ 1016 h 1038"/>
                <a:gd name="T46" fmla="*/ 87 w 700"/>
                <a:gd name="T47" fmla="*/ 1036 h 1038"/>
                <a:gd name="T48" fmla="*/ 68 w 700"/>
                <a:gd name="T49" fmla="*/ 1038 h 1038"/>
                <a:gd name="T50" fmla="*/ 51 w 700"/>
                <a:gd name="T51" fmla="*/ 1036 h 1038"/>
                <a:gd name="T52" fmla="*/ 35 w 700"/>
                <a:gd name="T53" fmla="*/ 1029 h 1038"/>
                <a:gd name="T54" fmla="*/ 20 w 700"/>
                <a:gd name="T55" fmla="*/ 1017 h 1038"/>
                <a:gd name="T56" fmla="*/ 9 w 700"/>
                <a:gd name="T57" fmla="*/ 1003 h 1038"/>
                <a:gd name="T58" fmla="*/ 5 w 700"/>
                <a:gd name="T59" fmla="*/ 994 h 1038"/>
                <a:gd name="T60" fmla="*/ 3 w 700"/>
                <a:gd name="T61" fmla="*/ 984 h 1038"/>
                <a:gd name="T62" fmla="*/ 0 w 700"/>
                <a:gd name="T63" fmla="*/ 966 h 1038"/>
                <a:gd name="T64" fmla="*/ 4 w 700"/>
                <a:gd name="T65" fmla="*/ 947 h 1038"/>
                <a:gd name="T66" fmla="*/ 11 w 700"/>
                <a:gd name="T67" fmla="*/ 931 h 1038"/>
                <a:gd name="T68" fmla="*/ 21 w 700"/>
                <a:gd name="T69" fmla="*/ 917 h 1038"/>
                <a:gd name="T70" fmla="*/ 36 w 700"/>
                <a:gd name="T71" fmla="*/ 907 h 1038"/>
                <a:gd name="T72" fmla="*/ 53 w 700"/>
                <a:gd name="T73" fmla="*/ 900 h 1038"/>
                <a:gd name="T74" fmla="*/ 115 w 700"/>
                <a:gd name="T75" fmla="*/ 881 h 1038"/>
                <a:gd name="T76" fmla="*/ 174 w 700"/>
                <a:gd name="T77" fmla="*/ 858 h 1038"/>
                <a:gd name="T78" fmla="*/ 228 w 700"/>
                <a:gd name="T79" fmla="*/ 829 h 1038"/>
                <a:gd name="T80" fmla="*/ 280 w 700"/>
                <a:gd name="T81" fmla="*/ 795 h 1038"/>
                <a:gd name="T82" fmla="*/ 328 w 700"/>
                <a:gd name="T83" fmla="*/ 757 h 1038"/>
                <a:gd name="T84" fmla="*/ 372 w 700"/>
                <a:gd name="T85" fmla="*/ 715 h 1038"/>
                <a:gd name="T86" fmla="*/ 413 w 700"/>
                <a:gd name="T87" fmla="*/ 670 h 1038"/>
                <a:gd name="T88" fmla="*/ 448 w 700"/>
                <a:gd name="T89" fmla="*/ 621 h 1038"/>
                <a:gd name="T90" fmla="*/ 480 w 700"/>
                <a:gd name="T91" fmla="*/ 569 h 1038"/>
                <a:gd name="T92" fmla="*/ 506 w 700"/>
                <a:gd name="T93" fmla="*/ 514 h 1038"/>
                <a:gd name="T94" fmla="*/ 527 w 700"/>
                <a:gd name="T95" fmla="*/ 457 h 1038"/>
                <a:gd name="T96" fmla="*/ 543 w 700"/>
                <a:gd name="T97" fmla="*/ 399 h 1038"/>
                <a:gd name="T98" fmla="*/ 555 w 700"/>
                <a:gd name="T99" fmla="*/ 339 h 1038"/>
                <a:gd name="T100" fmla="*/ 560 w 700"/>
                <a:gd name="T101" fmla="*/ 277 h 1038"/>
                <a:gd name="T102" fmla="*/ 560 w 700"/>
                <a:gd name="T103" fmla="*/ 214 h 1038"/>
                <a:gd name="T104" fmla="*/ 554 w 700"/>
                <a:gd name="T105" fmla="*/ 150 h 1038"/>
                <a:gd name="T106" fmla="*/ 541 w 700"/>
                <a:gd name="T107" fmla="*/ 88 h 1038"/>
                <a:gd name="T108" fmla="*/ 540 w 700"/>
                <a:gd name="T109" fmla="*/ 69 h 1038"/>
                <a:gd name="T110" fmla="*/ 542 w 700"/>
                <a:gd name="T111" fmla="*/ 52 h 1038"/>
                <a:gd name="T112" fmla="*/ 549 w 700"/>
                <a:gd name="T113" fmla="*/ 34 h 1038"/>
                <a:gd name="T114" fmla="*/ 560 w 700"/>
                <a:gd name="T115" fmla="*/ 20 h 1038"/>
                <a:gd name="T116" fmla="*/ 576 w 700"/>
                <a:gd name="T117" fmla="*/ 10 h 1038"/>
                <a:gd name="T118" fmla="*/ 593 w 700"/>
                <a:gd name="T119" fmla="*/ 3 h 1038"/>
                <a:gd name="T120" fmla="*/ 610 w 700"/>
                <a:gd name="T121" fmla="*/ 0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0" h="1038">
                  <a:moveTo>
                    <a:pt x="610" y="0"/>
                  </a:moveTo>
                  <a:lnTo>
                    <a:pt x="629" y="4"/>
                  </a:lnTo>
                  <a:lnTo>
                    <a:pt x="645" y="11"/>
                  </a:lnTo>
                  <a:lnTo>
                    <a:pt x="659" y="23"/>
                  </a:lnTo>
                  <a:lnTo>
                    <a:pt x="670" y="37"/>
                  </a:lnTo>
                  <a:lnTo>
                    <a:pt x="677" y="54"/>
                  </a:lnTo>
                  <a:lnTo>
                    <a:pt x="691" y="124"/>
                  </a:lnTo>
                  <a:lnTo>
                    <a:pt x="698" y="194"/>
                  </a:lnTo>
                  <a:lnTo>
                    <a:pt x="700" y="265"/>
                  </a:lnTo>
                  <a:lnTo>
                    <a:pt x="696" y="335"/>
                  </a:lnTo>
                  <a:lnTo>
                    <a:pt x="685" y="405"/>
                  </a:lnTo>
                  <a:lnTo>
                    <a:pt x="669" y="472"/>
                  </a:lnTo>
                  <a:lnTo>
                    <a:pt x="646" y="539"/>
                  </a:lnTo>
                  <a:lnTo>
                    <a:pt x="618" y="605"/>
                  </a:lnTo>
                  <a:lnTo>
                    <a:pt x="584" y="667"/>
                  </a:lnTo>
                  <a:lnTo>
                    <a:pt x="544" y="728"/>
                  </a:lnTo>
                  <a:lnTo>
                    <a:pt x="499" y="783"/>
                  </a:lnTo>
                  <a:lnTo>
                    <a:pt x="452" y="835"/>
                  </a:lnTo>
                  <a:lnTo>
                    <a:pt x="399" y="880"/>
                  </a:lnTo>
                  <a:lnTo>
                    <a:pt x="343" y="922"/>
                  </a:lnTo>
                  <a:lnTo>
                    <a:pt x="283" y="959"/>
                  </a:lnTo>
                  <a:lnTo>
                    <a:pt x="221" y="990"/>
                  </a:lnTo>
                  <a:lnTo>
                    <a:pt x="155" y="1016"/>
                  </a:lnTo>
                  <a:lnTo>
                    <a:pt x="87" y="1036"/>
                  </a:lnTo>
                  <a:lnTo>
                    <a:pt x="68" y="1038"/>
                  </a:lnTo>
                  <a:lnTo>
                    <a:pt x="51" y="1036"/>
                  </a:lnTo>
                  <a:lnTo>
                    <a:pt x="35" y="1029"/>
                  </a:lnTo>
                  <a:lnTo>
                    <a:pt x="20" y="1017"/>
                  </a:lnTo>
                  <a:lnTo>
                    <a:pt x="9" y="1003"/>
                  </a:lnTo>
                  <a:lnTo>
                    <a:pt x="5" y="994"/>
                  </a:lnTo>
                  <a:lnTo>
                    <a:pt x="3" y="984"/>
                  </a:lnTo>
                  <a:lnTo>
                    <a:pt x="0" y="966"/>
                  </a:lnTo>
                  <a:lnTo>
                    <a:pt x="4" y="947"/>
                  </a:lnTo>
                  <a:lnTo>
                    <a:pt x="11" y="931"/>
                  </a:lnTo>
                  <a:lnTo>
                    <a:pt x="21" y="917"/>
                  </a:lnTo>
                  <a:lnTo>
                    <a:pt x="36" y="907"/>
                  </a:lnTo>
                  <a:lnTo>
                    <a:pt x="53" y="900"/>
                  </a:lnTo>
                  <a:lnTo>
                    <a:pt x="115" y="881"/>
                  </a:lnTo>
                  <a:lnTo>
                    <a:pt x="174" y="858"/>
                  </a:lnTo>
                  <a:lnTo>
                    <a:pt x="228" y="829"/>
                  </a:lnTo>
                  <a:lnTo>
                    <a:pt x="280" y="795"/>
                  </a:lnTo>
                  <a:lnTo>
                    <a:pt x="328" y="757"/>
                  </a:lnTo>
                  <a:lnTo>
                    <a:pt x="372" y="715"/>
                  </a:lnTo>
                  <a:lnTo>
                    <a:pt x="413" y="670"/>
                  </a:lnTo>
                  <a:lnTo>
                    <a:pt x="448" y="621"/>
                  </a:lnTo>
                  <a:lnTo>
                    <a:pt x="480" y="569"/>
                  </a:lnTo>
                  <a:lnTo>
                    <a:pt x="506" y="514"/>
                  </a:lnTo>
                  <a:lnTo>
                    <a:pt x="527" y="457"/>
                  </a:lnTo>
                  <a:lnTo>
                    <a:pt x="543" y="399"/>
                  </a:lnTo>
                  <a:lnTo>
                    <a:pt x="555" y="339"/>
                  </a:lnTo>
                  <a:lnTo>
                    <a:pt x="560" y="277"/>
                  </a:lnTo>
                  <a:lnTo>
                    <a:pt x="560" y="214"/>
                  </a:lnTo>
                  <a:lnTo>
                    <a:pt x="554" y="150"/>
                  </a:lnTo>
                  <a:lnTo>
                    <a:pt x="541" y="88"/>
                  </a:lnTo>
                  <a:lnTo>
                    <a:pt x="540" y="69"/>
                  </a:lnTo>
                  <a:lnTo>
                    <a:pt x="542" y="52"/>
                  </a:lnTo>
                  <a:lnTo>
                    <a:pt x="549" y="34"/>
                  </a:lnTo>
                  <a:lnTo>
                    <a:pt x="560" y="20"/>
                  </a:lnTo>
                  <a:lnTo>
                    <a:pt x="576" y="10"/>
                  </a:lnTo>
                  <a:lnTo>
                    <a:pt x="593" y="3"/>
                  </a:lnTo>
                  <a:lnTo>
                    <a:pt x="61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9"/>
          <p:cNvGrpSpPr>
            <a:grpSpLocks noChangeAspect="1"/>
          </p:cNvGrpSpPr>
          <p:nvPr/>
        </p:nvGrpSpPr>
        <p:grpSpPr bwMode="auto">
          <a:xfrm>
            <a:off x="9167079" y="3885202"/>
            <a:ext cx="805992" cy="807736"/>
            <a:chOff x="1838" y="1665"/>
            <a:chExt cx="2311" cy="2316"/>
          </a:xfrm>
          <a:solidFill>
            <a:schemeClr val="accent4"/>
          </a:solidFill>
        </p:grpSpPr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1838" y="1665"/>
              <a:ext cx="1304" cy="1305"/>
            </a:xfrm>
            <a:custGeom>
              <a:avLst/>
              <a:gdLst>
                <a:gd name="T0" fmla="*/ 1334 w 2607"/>
                <a:gd name="T1" fmla="*/ 1298 h 2611"/>
                <a:gd name="T2" fmla="*/ 1276 w 2607"/>
                <a:gd name="T3" fmla="*/ 1390 h 2611"/>
                <a:gd name="T4" fmla="*/ 1300 w 2607"/>
                <a:gd name="T5" fmla="*/ 1486 h 2611"/>
                <a:gd name="T6" fmla="*/ 1383 w 2607"/>
                <a:gd name="T7" fmla="*/ 1540 h 2611"/>
                <a:gd name="T8" fmla="*/ 1478 w 2607"/>
                <a:gd name="T9" fmla="*/ 1523 h 2611"/>
                <a:gd name="T10" fmla="*/ 1522 w 2607"/>
                <a:gd name="T11" fmla="*/ 1478 h 2611"/>
                <a:gd name="T12" fmla="*/ 1534 w 2607"/>
                <a:gd name="T13" fmla="*/ 1364 h 2611"/>
                <a:gd name="T14" fmla="*/ 1453 w 2607"/>
                <a:gd name="T15" fmla="*/ 1283 h 2611"/>
                <a:gd name="T16" fmla="*/ 1286 w 2607"/>
                <a:gd name="T17" fmla="*/ 512 h 2611"/>
                <a:gd name="T18" fmla="*/ 996 w 2607"/>
                <a:gd name="T19" fmla="*/ 604 h 2611"/>
                <a:gd name="T20" fmla="*/ 761 w 2607"/>
                <a:gd name="T21" fmla="*/ 776 h 2611"/>
                <a:gd name="T22" fmla="*/ 594 w 2607"/>
                <a:gd name="T23" fmla="*/ 1015 h 2611"/>
                <a:gd name="T24" fmla="*/ 516 w 2607"/>
                <a:gd name="T25" fmla="*/ 1266 h 2611"/>
                <a:gd name="T26" fmla="*/ 1160 w 2607"/>
                <a:gd name="T27" fmla="*/ 1265 h 2611"/>
                <a:gd name="T28" fmla="*/ 1249 w 2607"/>
                <a:gd name="T29" fmla="*/ 1169 h 2611"/>
                <a:gd name="T30" fmla="*/ 1571 w 2607"/>
                <a:gd name="T31" fmla="*/ 0 h 2611"/>
                <a:gd name="T32" fmla="*/ 1648 w 2607"/>
                <a:gd name="T33" fmla="*/ 56 h 2611"/>
                <a:gd name="T34" fmla="*/ 1825 w 2607"/>
                <a:gd name="T35" fmla="*/ 250 h 2611"/>
                <a:gd name="T36" fmla="*/ 2149 w 2607"/>
                <a:gd name="T37" fmla="*/ 281 h 2611"/>
                <a:gd name="T38" fmla="*/ 2227 w 2607"/>
                <a:gd name="T39" fmla="*/ 258 h 2611"/>
                <a:gd name="T40" fmla="*/ 2532 w 2607"/>
                <a:gd name="T41" fmla="*/ 545 h 2611"/>
                <a:gd name="T42" fmla="*/ 2533 w 2607"/>
                <a:gd name="T43" fmla="*/ 626 h 2611"/>
                <a:gd name="T44" fmla="*/ 2523 w 2607"/>
                <a:gd name="T45" fmla="*/ 887 h 2611"/>
                <a:gd name="T46" fmla="*/ 2604 w 2607"/>
                <a:gd name="T47" fmla="*/ 1131 h 2611"/>
                <a:gd name="T48" fmla="*/ 2562 w 2607"/>
                <a:gd name="T49" fmla="*/ 1168 h 2611"/>
                <a:gd name="T50" fmla="*/ 2498 w 2607"/>
                <a:gd name="T51" fmla="*/ 1265 h 2611"/>
                <a:gd name="T52" fmla="*/ 2482 w 2607"/>
                <a:gd name="T53" fmla="*/ 1387 h 2611"/>
                <a:gd name="T54" fmla="*/ 2303 w 2607"/>
                <a:gd name="T55" fmla="*/ 1277 h 2611"/>
                <a:gd name="T56" fmla="*/ 2213 w 2607"/>
                <a:gd name="T57" fmla="*/ 997 h 2611"/>
                <a:gd name="T58" fmla="*/ 2041 w 2607"/>
                <a:gd name="T59" fmla="*/ 762 h 2611"/>
                <a:gd name="T60" fmla="*/ 1804 w 2607"/>
                <a:gd name="T61" fmla="*/ 595 h 2611"/>
                <a:gd name="T62" fmla="*/ 1681 w 2607"/>
                <a:gd name="T63" fmla="*/ 1324 h 2611"/>
                <a:gd name="T64" fmla="*/ 1505 w 2607"/>
                <a:gd name="T65" fmla="*/ 1778 h 2611"/>
                <a:gd name="T66" fmla="*/ 1327 w 2607"/>
                <a:gd name="T67" fmla="*/ 1684 h 2611"/>
                <a:gd name="T68" fmla="*/ 603 w 2607"/>
                <a:gd name="T69" fmla="*/ 1822 h 2611"/>
                <a:gd name="T70" fmla="*/ 775 w 2607"/>
                <a:gd name="T71" fmla="*/ 2056 h 2611"/>
                <a:gd name="T72" fmla="*/ 1014 w 2607"/>
                <a:gd name="T73" fmla="*/ 2223 h 2611"/>
                <a:gd name="T74" fmla="*/ 1268 w 2607"/>
                <a:gd name="T75" fmla="*/ 2303 h 2611"/>
                <a:gd name="T76" fmla="*/ 1405 w 2607"/>
                <a:gd name="T77" fmla="*/ 2402 h 2611"/>
                <a:gd name="T78" fmla="*/ 1287 w 2607"/>
                <a:gd name="T79" fmla="*/ 2503 h 2611"/>
                <a:gd name="T80" fmla="*/ 1168 w 2607"/>
                <a:gd name="T81" fmla="*/ 2564 h 2611"/>
                <a:gd name="T82" fmla="*/ 979 w 2607"/>
                <a:gd name="T83" fmla="*/ 2564 h 2611"/>
                <a:gd name="T84" fmla="*/ 667 w 2607"/>
                <a:gd name="T85" fmla="*/ 2538 h 2611"/>
                <a:gd name="T86" fmla="*/ 589 w 2607"/>
                <a:gd name="T87" fmla="*/ 2560 h 2611"/>
                <a:gd name="T88" fmla="*/ 284 w 2607"/>
                <a:gd name="T89" fmla="*/ 2274 h 2611"/>
                <a:gd name="T90" fmla="*/ 284 w 2607"/>
                <a:gd name="T91" fmla="*/ 2192 h 2611"/>
                <a:gd name="T92" fmla="*/ 293 w 2607"/>
                <a:gd name="T93" fmla="*/ 1931 h 2611"/>
                <a:gd name="T94" fmla="*/ 87 w 2607"/>
                <a:gd name="T95" fmla="*/ 1683 h 2611"/>
                <a:gd name="T96" fmla="*/ 21 w 2607"/>
                <a:gd name="T97" fmla="*/ 1651 h 2611"/>
                <a:gd name="T98" fmla="*/ 4 w 2607"/>
                <a:gd name="T99" fmla="*/ 1221 h 2611"/>
                <a:gd name="T100" fmla="*/ 81 w 2607"/>
                <a:gd name="T101" fmla="*/ 1165 h 2611"/>
                <a:gd name="T102" fmla="*/ 282 w 2607"/>
                <a:gd name="T103" fmla="*/ 912 h 2611"/>
                <a:gd name="T104" fmla="*/ 266 w 2607"/>
                <a:gd name="T105" fmla="*/ 651 h 2611"/>
                <a:gd name="T106" fmla="*/ 266 w 2607"/>
                <a:gd name="T107" fmla="*/ 570 h 2611"/>
                <a:gd name="T108" fmla="*/ 563 w 2607"/>
                <a:gd name="T109" fmla="*/ 277 h 2611"/>
                <a:gd name="T110" fmla="*/ 642 w 2607"/>
                <a:gd name="T111" fmla="*/ 298 h 2611"/>
                <a:gd name="T112" fmla="*/ 965 w 2607"/>
                <a:gd name="T113" fmla="*/ 260 h 2611"/>
                <a:gd name="T114" fmla="*/ 1137 w 2607"/>
                <a:gd name="T115" fmla="*/ 62 h 2611"/>
                <a:gd name="T116" fmla="*/ 1216 w 2607"/>
                <a:gd name="T117" fmla="*/ 4 h 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07" h="2611">
                  <a:moveTo>
                    <a:pt x="1408" y="1276"/>
                  </a:moveTo>
                  <a:lnTo>
                    <a:pt x="1383" y="1279"/>
                  </a:lnTo>
                  <a:lnTo>
                    <a:pt x="1357" y="1286"/>
                  </a:lnTo>
                  <a:lnTo>
                    <a:pt x="1334" y="1298"/>
                  </a:lnTo>
                  <a:lnTo>
                    <a:pt x="1313" y="1317"/>
                  </a:lnTo>
                  <a:lnTo>
                    <a:pt x="1296" y="1338"/>
                  </a:lnTo>
                  <a:lnTo>
                    <a:pt x="1283" y="1363"/>
                  </a:lnTo>
                  <a:lnTo>
                    <a:pt x="1276" y="1390"/>
                  </a:lnTo>
                  <a:lnTo>
                    <a:pt x="1275" y="1416"/>
                  </a:lnTo>
                  <a:lnTo>
                    <a:pt x="1279" y="1443"/>
                  </a:lnTo>
                  <a:lnTo>
                    <a:pt x="1289" y="1468"/>
                  </a:lnTo>
                  <a:lnTo>
                    <a:pt x="1300" y="1486"/>
                  </a:lnTo>
                  <a:lnTo>
                    <a:pt x="1315" y="1505"/>
                  </a:lnTo>
                  <a:lnTo>
                    <a:pt x="1336" y="1522"/>
                  </a:lnTo>
                  <a:lnTo>
                    <a:pt x="1359" y="1533"/>
                  </a:lnTo>
                  <a:lnTo>
                    <a:pt x="1383" y="1540"/>
                  </a:lnTo>
                  <a:lnTo>
                    <a:pt x="1408" y="1543"/>
                  </a:lnTo>
                  <a:lnTo>
                    <a:pt x="1432" y="1540"/>
                  </a:lnTo>
                  <a:lnTo>
                    <a:pt x="1456" y="1534"/>
                  </a:lnTo>
                  <a:lnTo>
                    <a:pt x="1478" y="1523"/>
                  </a:lnTo>
                  <a:lnTo>
                    <a:pt x="1498" y="1508"/>
                  </a:lnTo>
                  <a:lnTo>
                    <a:pt x="1499" y="1506"/>
                  </a:lnTo>
                  <a:lnTo>
                    <a:pt x="1503" y="1502"/>
                  </a:lnTo>
                  <a:lnTo>
                    <a:pt x="1522" y="1478"/>
                  </a:lnTo>
                  <a:lnTo>
                    <a:pt x="1534" y="1451"/>
                  </a:lnTo>
                  <a:lnTo>
                    <a:pt x="1541" y="1422"/>
                  </a:lnTo>
                  <a:lnTo>
                    <a:pt x="1540" y="1394"/>
                  </a:lnTo>
                  <a:lnTo>
                    <a:pt x="1534" y="1364"/>
                  </a:lnTo>
                  <a:lnTo>
                    <a:pt x="1520" y="1338"/>
                  </a:lnTo>
                  <a:lnTo>
                    <a:pt x="1502" y="1314"/>
                  </a:lnTo>
                  <a:lnTo>
                    <a:pt x="1478" y="1296"/>
                  </a:lnTo>
                  <a:lnTo>
                    <a:pt x="1453" y="1283"/>
                  </a:lnTo>
                  <a:lnTo>
                    <a:pt x="1430" y="1277"/>
                  </a:lnTo>
                  <a:lnTo>
                    <a:pt x="1408" y="1276"/>
                  </a:lnTo>
                  <a:close/>
                  <a:moveTo>
                    <a:pt x="1374" y="505"/>
                  </a:moveTo>
                  <a:lnTo>
                    <a:pt x="1286" y="512"/>
                  </a:lnTo>
                  <a:lnTo>
                    <a:pt x="1198" y="529"/>
                  </a:lnTo>
                  <a:lnTo>
                    <a:pt x="1112" y="554"/>
                  </a:lnTo>
                  <a:lnTo>
                    <a:pt x="1053" y="577"/>
                  </a:lnTo>
                  <a:lnTo>
                    <a:pt x="996" y="604"/>
                  </a:lnTo>
                  <a:lnTo>
                    <a:pt x="932" y="639"/>
                  </a:lnTo>
                  <a:lnTo>
                    <a:pt x="873" y="679"/>
                  </a:lnTo>
                  <a:lnTo>
                    <a:pt x="816" y="726"/>
                  </a:lnTo>
                  <a:lnTo>
                    <a:pt x="761" y="776"/>
                  </a:lnTo>
                  <a:lnTo>
                    <a:pt x="712" y="832"/>
                  </a:lnTo>
                  <a:lnTo>
                    <a:pt x="667" y="890"/>
                  </a:lnTo>
                  <a:lnTo>
                    <a:pt x="628" y="952"/>
                  </a:lnTo>
                  <a:lnTo>
                    <a:pt x="594" y="1015"/>
                  </a:lnTo>
                  <a:lnTo>
                    <a:pt x="569" y="1072"/>
                  </a:lnTo>
                  <a:lnTo>
                    <a:pt x="547" y="1133"/>
                  </a:lnTo>
                  <a:lnTo>
                    <a:pt x="528" y="1199"/>
                  </a:lnTo>
                  <a:lnTo>
                    <a:pt x="516" y="1266"/>
                  </a:lnTo>
                  <a:lnTo>
                    <a:pt x="507" y="1333"/>
                  </a:lnTo>
                  <a:lnTo>
                    <a:pt x="505" y="1402"/>
                  </a:lnTo>
                  <a:lnTo>
                    <a:pt x="625" y="1377"/>
                  </a:lnTo>
                  <a:lnTo>
                    <a:pt x="1160" y="1265"/>
                  </a:lnTo>
                  <a:lnTo>
                    <a:pt x="1179" y="1235"/>
                  </a:lnTo>
                  <a:lnTo>
                    <a:pt x="1203" y="1209"/>
                  </a:lnTo>
                  <a:lnTo>
                    <a:pt x="1226" y="1187"/>
                  </a:lnTo>
                  <a:lnTo>
                    <a:pt x="1249" y="1169"/>
                  </a:lnTo>
                  <a:lnTo>
                    <a:pt x="1350" y="627"/>
                  </a:lnTo>
                  <a:lnTo>
                    <a:pt x="1374" y="505"/>
                  </a:lnTo>
                  <a:close/>
                  <a:moveTo>
                    <a:pt x="1569" y="0"/>
                  </a:moveTo>
                  <a:lnTo>
                    <a:pt x="1571" y="0"/>
                  </a:lnTo>
                  <a:lnTo>
                    <a:pt x="1596" y="4"/>
                  </a:lnTo>
                  <a:lnTo>
                    <a:pt x="1618" y="15"/>
                  </a:lnTo>
                  <a:lnTo>
                    <a:pt x="1637" y="34"/>
                  </a:lnTo>
                  <a:lnTo>
                    <a:pt x="1648" y="56"/>
                  </a:lnTo>
                  <a:lnTo>
                    <a:pt x="1652" y="81"/>
                  </a:lnTo>
                  <a:lnTo>
                    <a:pt x="1662" y="204"/>
                  </a:lnTo>
                  <a:lnTo>
                    <a:pt x="1743" y="223"/>
                  </a:lnTo>
                  <a:lnTo>
                    <a:pt x="1825" y="250"/>
                  </a:lnTo>
                  <a:lnTo>
                    <a:pt x="1905" y="282"/>
                  </a:lnTo>
                  <a:lnTo>
                    <a:pt x="1982" y="319"/>
                  </a:lnTo>
                  <a:lnTo>
                    <a:pt x="2057" y="362"/>
                  </a:lnTo>
                  <a:lnTo>
                    <a:pt x="2149" y="281"/>
                  </a:lnTo>
                  <a:lnTo>
                    <a:pt x="2167" y="267"/>
                  </a:lnTo>
                  <a:lnTo>
                    <a:pt x="2186" y="258"/>
                  </a:lnTo>
                  <a:lnTo>
                    <a:pt x="2207" y="255"/>
                  </a:lnTo>
                  <a:lnTo>
                    <a:pt x="2227" y="258"/>
                  </a:lnTo>
                  <a:lnTo>
                    <a:pt x="2247" y="265"/>
                  </a:lnTo>
                  <a:lnTo>
                    <a:pt x="2265" y="279"/>
                  </a:lnTo>
                  <a:lnTo>
                    <a:pt x="2518" y="526"/>
                  </a:lnTo>
                  <a:lnTo>
                    <a:pt x="2532" y="545"/>
                  </a:lnTo>
                  <a:lnTo>
                    <a:pt x="2540" y="564"/>
                  </a:lnTo>
                  <a:lnTo>
                    <a:pt x="2543" y="585"/>
                  </a:lnTo>
                  <a:lnTo>
                    <a:pt x="2540" y="605"/>
                  </a:lnTo>
                  <a:lnTo>
                    <a:pt x="2533" y="626"/>
                  </a:lnTo>
                  <a:lnTo>
                    <a:pt x="2519" y="643"/>
                  </a:lnTo>
                  <a:lnTo>
                    <a:pt x="2439" y="736"/>
                  </a:lnTo>
                  <a:lnTo>
                    <a:pt x="2484" y="810"/>
                  </a:lnTo>
                  <a:lnTo>
                    <a:pt x="2523" y="887"/>
                  </a:lnTo>
                  <a:lnTo>
                    <a:pt x="2557" y="966"/>
                  </a:lnTo>
                  <a:lnTo>
                    <a:pt x="2585" y="1047"/>
                  </a:lnTo>
                  <a:lnTo>
                    <a:pt x="2607" y="1129"/>
                  </a:lnTo>
                  <a:lnTo>
                    <a:pt x="2604" y="1131"/>
                  </a:lnTo>
                  <a:lnTo>
                    <a:pt x="2597" y="1137"/>
                  </a:lnTo>
                  <a:lnTo>
                    <a:pt x="2588" y="1145"/>
                  </a:lnTo>
                  <a:lnTo>
                    <a:pt x="2575" y="1157"/>
                  </a:lnTo>
                  <a:lnTo>
                    <a:pt x="2562" y="1168"/>
                  </a:lnTo>
                  <a:lnTo>
                    <a:pt x="2551" y="1179"/>
                  </a:lnTo>
                  <a:lnTo>
                    <a:pt x="2529" y="1206"/>
                  </a:lnTo>
                  <a:lnTo>
                    <a:pt x="2510" y="1234"/>
                  </a:lnTo>
                  <a:lnTo>
                    <a:pt x="2498" y="1265"/>
                  </a:lnTo>
                  <a:lnTo>
                    <a:pt x="2489" y="1298"/>
                  </a:lnTo>
                  <a:lnTo>
                    <a:pt x="2487" y="1332"/>
                  </a:lnTo>
                  <a:lnTo>
                    <a:pt x="2484" y="1369"/>
                  </a:lnTo>
                  <a:lnTo>
                    <a:pt x="2482" y="1387"/>
                  </a:lnTo>
                  <a:lnTo>
                    <a:pt x="2397" y="1413"/>
                  </a:lnTo>
                  <a:lnTo>
                    <a:pt x="2311" y="1446"/>
                  </a:lnTo>
                  <a:lnTo>
                    <a:pt x="2310" y="1362"/>
                  </a:lnTo>
                  <a:lnTo>
                    <a:pt x="2303" y="1277"/>
                  </a:lnTo>
                  <a:lnTo>
                    <a:pt x="2286" y="1194"/>
                  </a:lnTo>
                  <a:lnTo>
                    <a:pt x="2262" y="1113"/>
                  </a:lnTo>
                  <a:lnTo>
                    <a:pt x="2240" y="1054"/>
                  </a:lnTo>
                  <a:lnTo>
                    <a:pt x="2213" y="997"/>
                  </a:lnTo>
                  <a:lnTo>
                    <a:pt x="2178" y="933"/>
                  </a:lnTo>
                  <a:lnTo>
                    <a:pt x="2137" y="873"/>
                  </a:lnTo>
                  <a:lnTo>
                    <a:pt x="2091" y="817"/>
                  </a:lnTo>
                  <a:lnTo>
                    <a:pt x="2041" y="762"/>
                  </a:lnTo>
                  <a:lnTo>
                    <a:pt x="1984" y="712"/>
                  </a:lnTo>
                  <a:lnTo>
                    <a:pt x="1927" y="668"/>
                  </a:lnTo>
                  <a:lnTo>
                    <a:pt x="1867" y="629"/>
                  </a:lnTo>
                  <a:lnTo>
                    <a:pt x="1804" y="595"/>
                  </a:lnTo>
                  <a:lnTo>
                    <a:pt x="1771" y="580"/>
                  </a:lnTo>
                  <a:lnTo>
                    <a:pt x="1639" y="1239"/>
                  </a:lnTo>
                  <a:lnTo>
                    <a:pt x="1665" y="1280"/>
                  </a:lnTo>
                  <a:lnTo>
                    <a:pt x="1681" y="1324"/>
                  </a:lnTo>
                  <a:lnTo>
                    <a:pt x="1693" y="1369"/>
                  </a:lnTo>
                  <a:lnTo>
                    <a:pt x="1695" y="1415"/>
                  </a:lnTo>
                  <a:lnTo>
                    <a:pt x="1782" y="1500"/>
                  </a:lnTo>
                  <a:lnTo>
                    <a:pt x="1505" y="1778"/>
                  </a:lnTo>
                  <a:lnTo>
                    <a:pt x="1421" y="1696"/>
                  </a:lnTo>
                  <a:lnTo>
                    <a:pt x="1408" y="1697"/>
                  </a:lnTo>
                  <a:lnTo>
                    <a:pt x="1367" y="1694"/>
                  </a:lnTo>
                  <a:lnTo>
                    <a:pt x="1327" y="1684"/>
                  </a:lnTo>
                  <a:lnTo>
                    <a:pt x="1289" y="1670"/>
                  </a:lnTo>
                  <a:lnTo>
                    <a:pt x="1251" y="1649"/>
                  </a:lnTo>
                  <a:lnTo>
                    <a:pt x="592" y="1797"/>
                  </a:lnTo>
                  <a:lnTo>
                    <a:pt x="603" y="1822"/>
                  </a:lnTo>
                  <a:lnTo>
                    <a:pt x="639" y="1885"/>
                  </a:lnTo>
                  <a:lnTo>
                    <a:pt x="679" y="1945"/>
                  </a:lnTo>
                  <a:lnTo>
                    <a:pt x="725" y="2002"/>
                  </a:lnTo>
                  <a:lnTo>
                    <a:pt x="775" y="2056"/>
                  </a:lnTo>
                  <a:lnTo>
                    <a:pt x="831" y="2105"/>
                  </a:lnTo>
                  <a:lnTo>
                    <a:pt x="889" y="2150"/>
                  </a:lnTo>
                  <a:lnTo>
                    <a:pt x="951" y="2190"/>
                  </a:lnTo>
                  <a:lnTo>
                    <a:pt x="1014" y="2223"/>
                  </a:lnTo>
                  <a:lnTo>
                    <a:pt x="1071" y="2249"/>
                  </a:lnTo>
                  <a:lnTo>
                    <a:pt x="1132" y="2271"/>
                  </a:lnTo>
                  <a:lnTo>
                    <a:pt x="1199" y="2289"/>
                  </a:lnTo>
                  <a:lnTo>
                    <a:pt x="1268" y="2303"/>
                  </a:lnTo>
                  <a:lnTo>
                    <a:pt x="1338" y="2312"/>
                  </a:lnTo>
                  <a:lnTo>
                    <a:pt x="1408" y="2315"/>
                  </a:lnTo>
                  <a:lnTo>
                    <a:pt x="1439" y="2313"/>
                  </a:lnTo>
                  <a:lnTo>
                    <a:pt x="1405" y="2402"/>
                  </a:lnTo>
                  <a:lnTo>
                    <a:pt x="1377" y="2491"/>
                  </a:lnTo>
                  <a:lnTo>
                    <a:pt x="1376" y="2496"/>
                  </a:lnTo>
                  <a:lnTo>
                    <a:pt x="1321" y="2500"/>
                  </a:lnTo>
                  <a:lnTo>
                    <a:pt x="1287" y="2503"/>
                  </a:lnTo>
                  <a:lnTo>
                    <a:pt x="1254" y="2511"/>
                  </a:lnTo>
                  <a:lnTo>
                    <a:pt x="1223" y="2524"/>
                  </a:lnTo>
                  <a:lnTo>
                    <a:pt x="1195" y="2542"/>
                  </a:lnTo>
                  <a:lnTo>
                    <a:pt x="1168" y="2564"/>
                  </a:lnTo>
                  <a:lnTo>
                    <a:pt x="1150" y="2587"/>
                  </a:lnTo>
                  <a:lnTo>
                    <a:pt x="1133" y="2611"/>
                  </a:lnTo>
                  <a:lnTo>
                    <a:pt x="1056" y="2590"/>
                  </a:lnTo>
                  <a:lnTo>
                    <a:pt x="979" y="2564"/>
                  </a:lnTo>
                  <a:lnTo>
                    <a:pt x="903" y="2534"/>
                  </a:lnTo>
                  <a:lnTo>
                    <a:pt x="830" y="2497"/>
                  </a:lnTo>
                  <a:lnTo>
                    <a:pt x="758" y="2456"/>
                  </a:lnTo>
                  <a:lnTo>
                    <a:pt x="667" y="2538"/>
                  </a:lnTo>
                  <a:lnTo>
                    <a:pt x="650" y="2552"/>
                  </a:lnTo>
                  <a:lnTo>
                    <a:pt x="631" y="2560"/>
                  </a:lnTo>
                  <a:lnTo>
                    <a:pt x="610" y="2563"/>
                  </a:lnTo>
                  <a:lnTo>
                    <a:pt x="589" y="2560"/>
                  </a:lnTo>
                  <a:lnTo>
                    <a:pt x="569" y="2552"/>
                  </a:lnTo>
                  <a:lnTo>
                    <a:pt x="552" y="2539"/>
                  </a:lnTo>
                  <a:lnTo>
                    <a:pt x="298" y="2292"/>
                  </a:lnTo>
                  <a:lnTo>
                    <a:pt x="284" y="2274"/>
                  </a:lnTo>
                  <a:lnTo>
                    <a:pt x="276" y="2254"/>
                  </a:lnTo>
                  <a:lnTo>
                    <a:pt x="273" y="2233"/>
                  </a:lnTo>
                  <a:lnTo>
                    <a:pt x="276" y="2214"/>
                  </a:lnTo>
                  <a:lnTo>
                    <a:pt x="284" y="2192"/>
                  </a:lnTo>
                  <a:lnTo>
                    <a:pt x="297" y="2176"/>
                  </a:lnTo>
                  <a:lnTo>
                    <a:pt x="377" y="2083"/>
                  </a:lnTo>
                  <a:lnTo>
                    <a:pt x="332" y="2009"/>
                  </a:lnTo>
                  <a:lnTo>
                    <a:pt x="293" y="1931"/>
                  </a:lnTo>
                  <a:lnTo>
                    <a:pt x="259" y="1853"/>
                  </a:lnTo>
                  <a:lnTo>
                    <a:pt x="231" y="1771"/>
                  </a:lnTo>
                  <a:lnTo>
                    <a:pt x="209" y="1690"/>
                  </a:lnTo>
                  <a:lnTo>
                    <a:pt x="87" y="1683"/>
                  </a:lnTo>
                  <a:lnTo>
                    <a:pt x="87" y="1683"/>
                  </a:lnTo>
                  <a:lnTo>
                    <a:pt x="60" y="1680"/>
                  </a:lnTo>
                  <a:lnTo>
                    <a:pt x="37" y="1668"/>
                  </a:lnTo>
                  <a:lnTo>
                    <a:pt x="21" y="1651"/>
                  </a:lnTo>
                  <a:lnTo>
                    <a:pt x="8" y="1628"/>
                  </a:lnTo>
                  <a:lnTo>
                    <a:pt x="4" y="1603"/>
                  </a:lnTo>
                  <a:lnTo>
                    <a:pt x="0" y="1248"/>
                  </a:lnTo>
                  <a:lnTo>
                    <a:pt x="4" y="1221"/>
                  </a:lnTo>
                  <a:lnTo>
                    <a:pt x="15" y="1199"/>
                  </a:lnTo>
                  <a:lnTo>
                    <a:pt x="33" y="1180"/>
                  </a:lnTo>
                  <a:lnTo>
                    <a:pt x="56" y="1169"/>
                  </a:lnTo>
                  <a:lnTo>
                    <a:pt x="81" y="1165"/>
                  </a:lnTo>
                  <a:lnTo>
                    <a:pt x="203" y="1157"/>
                  </a:lnTo>
                  <a:lnTo>
                    <a:pt x="224" y="1074"/>
                  </a:lnTo>
                  <a:lnTo>
                    <a:pt x="249" y="992"/>
                  </a:lnTo>
                  <a:lnTo>
                    <a:pt x="282" y="912"/>
                  </a:lnTo>
                  <a:lnTo>
                    <a:pt x="319" y="835"/>
                  </a:lnTo>
                  <a:lnTo>
                    <a:pt x="363" y="759"/>
                  </a:lnTo>
                  <a:lnTo>
                    <a:pt x="280" y="668"/>
                  </a:lnTo>
                  <a:lnTo>
                    <a:pt x="266" y="651"/>
                  </a:lnTo>
                  <a:lnTo>
                    <a:pt x="258" y="632"/>
                  </a:lnTo>
                  <a:lnTo>
                    <a:pt x="255" y="611"/>
                  </a:lnTo>
                  <a:lnTo>
                    <a:pt x="258" y="590"/>
                  </a:lnTo>
                  <a:lnTo>
                    <a:pt x="266" y="570"/>
                  </a:lnTo>
                  <a:lnTo>
                    <a:pt x="279" y="552"/>
                  </a:lnTo>
                  <a:lnTo>
                    <a:pt x="527" y="299"/>
                  </a:lnTo>
                  <a:lnTo>
                    <a:pt x="544" y="285"/>
                  </a:lnTo>
                  <a:lnTo>
                    <a:pt x="563" y="277"/>
                  </a:lnTo>
                  <a:lnTo>
                    <a:pt x="585" y="274"/>
                  </a:lnTo>
                  <a:lnTo>
                    <a:pt x="606" y="277"/>
                  </a:lnTo>
                  <a:lnTo>
                    <a:pt x="625" y="285"/>
                  </a:lnTo>
                  <a:lnTo>
                    <a:pt x="642" y="298"/>
                  </a:lnTo>
                  <a:lnTo>
                    <a:pt x="735" y="378"/>
                  </a:lnTo>
                  <a:lnTo>
                    <a:pt x="809" y="333"/>
                  </a:lnTo>
                  <a:lnTo>
                    <a:pt x="886" y="293"/>
                  </a:lnTo>
                  <a:lnTo>
                    <a:pt x="965" y="260"/>
                  </a:lnTo>
                  <a:lnTo>
                    <a:pt x="1046" y="232"/>
                  </a:lnTo>
                  <a:lnTo>
                    <a:pt x="1127" y="209"/>
                  </a:lnTo>
                  <a:lnTo>
                    <a:pt x="1134" y="87"/>
                  </a:lnTo>
                  <a:lnTo>
                    <a:pt x="1137" y="62"/>
                  </a:lnTo>
                  <a:lnTo>
                    <a:pt x="1150" y="38"/>
                  </a:lnTo>
                  <a:lnTo>
                    <a:pt x="1167" y="21"/>
                  </a:lnTo>
                  <a:lnTo>
                    <a:pt x="1189" y="8"/>
                  </a:lnTo>
                  <a:lnTo>
                    <a:pt x="1216" y="4"/>
                  </a:lnTo>
                  <a:lnTo>
                    <a:pt x="15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2452" y="2283"/>
              <a:ext cx="1697" cy="1698"/>
            </a:xfrm>
            <a:custGeom>
              <a:avLst/>
              <a:gdLst>
                <a:gd name="T0" fmla="*/ 1846 w 3393"/>
                <a:gd name="T1" fmla="*/ 2010 h 3395"/>
                <a:gd name="T2" fmla="*/ 1519 w 3393"/>
                <a:gd name="T3" fmla="*/ 2775 h 3395"/>
                <a:gd name="T4" fmla="*/ 1960 w 3393"/>
                <a:gd name="T5" fmla="*/ 2756 h 3395"/>
                <a:gd name="T6" fmla="*/ 2404 w 3393"/>
                <a:gd name="T7" fmla="*/ 2528 h 3395"/>
                <a:gd name="T8" fmla="*/ 2704 w 3393"/>
                <a:gd name="T9" fmla="*/ 2115 h 3395"/>
                <a:gd name="T10" fmla="*/ 1629 w 3393"/>
                <a:gd name="T11" fmla="*/ 1552 h 3395"/>
                <a:gd name="T12" fmla="*/ 1536 w 3393"/>
                <a:gd name="T13" fmla="*/ 1698 h 3395"/>
                <a:gd name="T14" fmla="*/ 1643 w 3393"/>
                <a:gd name="T15" fmla="*/ 1850 h 3395"/>
                <a:gd name="T16" fmla="*/ 1794 w 3393"/>
                <a:gd name="T17" fmla="*/ 1824 h 3395"/>
                <a:gd name="T18" fmla="*/ 1857 w 3393"/>
                <a:gd name="T19" fmla="*/ 1697 h 3395"/>
                <a:gd name="T20" fmla="*/ 1734 w 3393"/>
                <a:gd name="T21" fmla="*/ 1541 h 3395"/>
                <a:gd name="T22" fmla="*/ 787 w 3393"/>
                <a:gd name="T23" fmla="*/ 1094 h 3395"/>
                <a:gd name="T24" fmla="*/ 654 w 3393"/>
                <a:gd name="T25" fmla="*/ 1377 h 3395"/>
                <a:gd name="T26" fmla="*/ 620 w 3393"/>
                <a:gd name="T27" fmla="*/ 1876 h 3395"/>
                <a:gd name="T28" fmla="*/ 807 w 3393"/>
                <a:gd name="T29" fmla="*/ 2328 h 3395"/>
                <a:gd name="T30" fmla="*/ 1349 w 3393"/>
                <a:gd name="T31" fmla="*/ 1698 h 3395"/>
                <a:gd name="T32" fmla="*/ 988 w 3393"/>
                <a:gd name="T33" fmla="*/ 1072 h 3395"/>
                <a:gd name="T34" fmla="*/ 1455 w 3393"/>
                <a:gd name="T35" fmla="*/ 633 h 3395"/>
                <a:gd name="T36" fmla="*/ 1752 w 3393"/>
                <a:gd name="T37" fmla="*/ 1356 h 3395"/>
                <a:gd name="T38" fmla="*/ 2641 w 3393"/>
                <a:gd name="T39" fmla="*/ 1459 h 3395"/>
                <a:gd name="T40" fmla="*/ 2629 w 3393"/>
                <a:gd name="T41" fmla="*/ 1132 h 3395"/>
                <a:gd name="T42" fmla="*/ 2260 w 3393"/>
                <a:gd name="T43" fmla="*/ 763 h 3395"/>
                <a:gd name="T44" fmla="*/ 1786 w 3393"/>
                <a:gd name="T45" fmla="*/ 609 h 3395"/>
                <a:gd name="T46" fmla="*/ 1958 w 3393"/>
                <a:gd name="T47" fmla="*/ 14 h 3395"/>
                <a:gd name="T48" fmla="*/ 2118 w 3393"/>
                <a:gd name="T49" fmla="*/ 272 h 3395"/>
                <a:gd name="T50" fmla="*/ 2624 w 3393"/>
                <a:gd name="T51" fmla="*/ 329 h 3395"/>
                <a:gd name="T52" fmla="*/ 3047 w 3393"/>
                <a:gd name="T53" fmla="*/ 647 h 3395"/>
                <a:gd name="T54" fmla="*/ 3047 w 3393"/>
                <a:gd name="T55" fmla="*/ 787 h 3395"/>
                <a:gd name="T56" fmla="*/ 3146 w 3393"/>
                <a:gd name="T57" fmla="*/ 1374 h 3395"/>
                <a:gd name="T58" fmla="*/ 3379 w 3393"/>
                <a:gd name="T59" fmla="*/ 1433 h 3395"/>
                <a:gd name="T60" fmla="*/ 3364 w 3393"/>
                <a:gd name="T61" fmla="*/ 1980 h 3395"/>
                <a:gd name="T62" fmla="*/ 3087 w 3393"/>
                <a:gd name="T63" fmla="*/ 2219 h 3395"/>
                <a:gd name="T64" fmla="*/ 3073 w 3393"/>
                <a:gd name="T65" fmla="*/ 2650 h 3395"/>
                <a:gd name="T66" fmla="*/ 2725 w 3393"/>
                <a:gd name="T67" fmla="*/ 3064 h 3395"/>
                <a:gd name="T68" fmla="*/ 2495 w 3393"/>
                <a:gd name="T69" fmla="*/ 2950 h 3395"/>
                <a:gd name="T70" fmla="*/ 2010 w 3393"/>
                <a:gd name="T71" fmla="*/ 3295 h 3395"/>
                <a:gd name="T72" fmla="*/ 1912 w 3393"/>
                <a:gd name="T73" fmla="*/ 3395 h 3395"/>
                <a:gd name="T74" fmla="*/ 1399 w 3393"/>
                <a:gd name="T75" fmla="*/ 3346 h 3395"/>
                <a:gd name="T76" fmla="*/ 1080 w 3393"/>
                <a:gd name="T77" fmla="*/ 3050 h 3395"/>
                <a:gd name="T78" fmla="*/ 720 w 3393"/>
                <a:gd name="T79" fmla="*/ 3079 h 3395"/>
                <a:gd name="T80" fmla="*/ 321 w 3393"/>
                <a:gd name="T81" fmla="*/ 2703 h 3395"/>
                <a:gd name="T82" fmla="*/ 393 w 3393"/>
                <a:gd name="T83" fmla="*/ 2408 h 3395"/>
                <a:gd name="T84" fmla="*/ 100 w 3393"/>
                <a:gd name="T85" fmla="*/ 2011 h 3395"/>
                <a:gd name="T86" fmla="*/ 0 w 3393"/>
                <a:gd name="T87" fmla="*/ 1913 h 3395"/>
                <a:gd name="T88" fmla="*/ 13 w 3393"/>
                <a:gd name="T89" fmla="*/ 1436 h 3395"/>
                <a:gd name="T90" fmla="*/ 262 w 3393"/>
                <a:gd name="T91" fmla="*/ 1313 h 3395"/>
                <a:gd name="T92" fmla="*/ 443 w 3393"/>
                <a:gd name="T93" fmla="*/ 901 h 3395"/>
                <a:gd name="T94" fmla="*/ 318 w 3393"/>
                <a:gd name="T95" fmla="*/ 696 h 3395"/>
                <a:gd name="T96" fmla="*/ 647 w 3393"/>
                <a:gd name="T97" fmla="*/ 346 h 3395"/>
                <a:gd name="T98" fmla="*/ 742 w 3393"/>
                <a:gd name="T99" fmla="*/ 321 h 3395"/>
                <a:gd name="T100" fmla="*/ 996 w 3393"/>
                <a:gd name="T101" fmla="*/ 387 h 3395"/>
                <a:gd name="T102" fmla="*/ 1382 w 3393"/>
                <a:gd name="T103" fmla="*/ 99 h 3395"/>
                <a:gd name="T104" fmla="*/ 1481 w 3393"/>
                <a:gd name="T105" fmla="*/ 0 h 3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93" h="3395">
                  <a:moveTo>
                    <a:pt x="2762" y="1934"/>
                  </a:moveTo>
                  <a:lnTo>
                    <a:pt x="2643" y="1934"/>
                  </a:lnTo>
                  <a:lnTo>
                    <a:pt x="1948" y="1935"/>
                  </a:lnTo>
                  <a:lnTo>
                    <a:pt x="1918" y="1963"/>
                  </a:lnTo>
                  <a:lnTo>
                    <a:pt x="1884" y="1989"/>
                  </a:lnTo>
                  <a:lnTo>
                    <a:pt x="1846" y="2010"/>
                  </a:lnTo>
                  <a:lnTo>
                    <a:pt x="1807" y="2026"/>
                  </a:lnTo>
                  <a:lnTo>
                    <a:pt x="1763" y="2038"/>
                  </a:lnTo>
                  <a:lnTo>
                    <a:pt x="1320" y="2721"/>
                  </a:lnTo>
                  <a:lnTo>
                    <a:pt x="1351" y="2732"/>
                  </a:lnTo>
                  <a:lnTo>
                    <a:pt x="1434" y="2756"/>
                  </a:lnTo>
                  <a:lnTo>
                    <a:pt x="1519" y="2775"/>
                  </a:lnTo>
                  <a:lnTo>
                    <a:pt x="1606" y="2786"/>
                  </a:lnTo>
                  <a:lnTo>
                    <a:pt x="1696" y="2789"/>
                  </a:lnTo>
                  <a:lnTo>
                    <a:pt x="1697" y="2789"/>
                  </a:lnTo>
                  <a:lnTo>
                    <a:pt x="1787" y="2784"/>
                  </a:lnTo>
                  <a:lnTo>
                    <a:pt x="1874" y="2775"/>
                  </a:lnTo>
                  <a:lnTo>
                    <a:pt x="1960" y="2756"/>
                  </a:lnTo>
                  <a:lnTo>
                    <a:pt x="2042" y="2732"/>
                  </a:lnTo>
                  <a:lnTo>
                    <a:pt x="2115" y="2706"/>
                  </a:lnTo>
                  <a:lnTo>
                    <a:pt x="2184" y="2674"/>
                  </a:lnTo>
                  <a:lnTo>
                    <a:pt x="2261" y="2631"/>
                  </a:lnTo>
                  <a:lnTo>
                    <a:pt x="2336" y="2582"/>
                  </a:lnTo>
                  <a:lnTo>
                    <a:pt x="2404" y="2528"/>
                  </a:lnTo>
                  <a:lnTo>
                    <a:pt x="2469" y="2469"/>
                  </a:lnTo>
                  <a:lnTo>
                    <a:pt x="2528" y="2404"/>
                  </a:lnTo>
                  <a:lnTo>
                    <a:pt x="2582" y="2335"/>
                  </a:lnTo>
                  <a:lnTo>
                    <a:pt x="2630" y="2261"/>
                  </a:lnTo>
                  <a:lnTo>
                    <a:pt x="2674" y="2184"/>
                  </a:lnTo>
                  <a:lnTo>
                    <a:pt x="2704" y="2115"/>
                  </a:lnTo>
                  <a:lnTo>
                    <a:pt x="2731" y="2042"/>
                  </a:lnTo>
                  <a:lnTo>
                    <a:pt x="2748" y="1989"/>
                  </a:lnTo>
                  <a:lnTo>
                    <a:pt x="2762" y="1934"/>
                  </a:lnTo>
                  <a:close/>
                  <a:moveTo>
                    <a:pt x="1696" y="1537"/>
                  </a:moveTo>
                  <a:lnTo>
                    <a:pt x="1661" y="1541"/>
                  </a:lnTo>
                  <a:lnTo>
                    <a:pt x="1629" y="1552"/>
                  </a:lnTo>
                  <a:lnTo>
                    <a:pt x="1603" y="1567"/>
                  </a:lnTo>
                  <a:lnTo>
                    <a:pt x="1581" y="1586"/>
                  </a:lnTo>
                  <a:lnTo>
                    <a:pt x="1561" y="1610"/>
                  </a:lnTo>
                  <a:lnTo>
                    <a:pt x="1547" y="1636"/>
                  </a:lnTo>
                  <a:lnTo>
                    <a:pt x="1539" y="1666"/>
                  </a:lnTo>
                  <a:lnTo>
                    <a:pt x="1536" y="1698"/>
                  </a:lnTo>
                  <a:lnTo>
                    <a:pt x="1539" y="1732"/>
                  </a:lnTo>
                  <a:lnTo>
                    <a:pt x="1550" y="1763"/>
                  </a:lnTo>
                  <a:lnTo>
                    <a:pt x="1565" y="1791"/>
                  </a:lnTo>
                  <a:lnTo>
                    <a:pt x="1588" y="1816"/>
                  </a:lnTo>
                  <a:lnTo>
                    <a:pt x="1613" y="1836"/>
                  </a:lnTo>
                  <a:lnTo>
                    <a:pt x="1643" y="1850"/>
                  </a:lnTo>
                  <a:lnTo>
                    <a:pt x="1669" y="1855"/>
                  </a:lnTo>
                  <a:lnTo>
                    <a:pt x="1696" y="1858"/>
                  </a:lnTo>
                  <a:lnTo>
                    <a:pt x="1696" y="1858"/>
                  </a:lnTo>
                  <a:lnTo>
                    <a:pt x="1732" y="1854"/>
                  </a:lnTo>
                  <a:lnTo>
                    <a:pt x="1765" y="1843"/>
                  </a:lnTo>
                  <a:lnTo>
                    <a:pt x="1794" y="1824"/>
                  </a:lnTo>
                  <a:lnTo>
                    <a:pt x="1819" y="1802"/>
                  </a:lnTo>
                  <a:lnTo>
                    <a:pt x="1838" y="1772"/>
                  </a:lnTo>
                  <a:lnTo>
                    <a:pt x="1852" y="1742"/>
                  </a:lnTo>
                  <a:lnTo>
                    <a:pt x="1857" y="1706"/>
                  </a:lnTo>
                  <a:lnTo>
                    <a:pt x="1857" y="1704"/>
                  </a:lnTo>
                  <a:lnTo>
                    <a:pt x="1857" y="1697"/>
                  </a:lnTo>
                  <a:lnTo>
                    <a:pt x="1853" y="1660"/>
                  </a:lnTo>
                  <a:lnTo>
                    <a:pt x="1840" y="1626"/>
                  </a:lnTo>
                  <a:lnTo>
                    <a:pt x="1822" y="1597"/>
                  </a:lnTo>
                  <a:lnTo>
                    <a:pt x="1797" y="1572"/>
                  </a:lnTo>
                  <a:lnTo>
                    <a:pt x="1767" y="1553"/>
                  </a:lnTo>
                  <a:lnTo>
                    <a:pt x="1734" y="1541"/>
                  </a:lnTo>
                  <a:lnTo>
                    <a:pt x="1696" y="1537"/>
                  </a:lnTo>
                  <a:lnTo>
                    <a:pt x="1696" y="1537"/>
                  </a:lnTo>
                  <a:close/>
                  <a:moveTo>
                    <a:pt x="905" y="947"/>
                  </a:moveTo>
                  <a:lnTo>
                    <a:pt x="864" y="992"/>
                  </a:lnTo>
                  <a:lnTo>
                    <a:pt x="826" y="1040"/>
                  </a:lnTo>
                  <a:lnTo>
                    <a:pt x="787" y="1094"/>
                  </a:lnTo>
                  <a:lnTo>
                    <a:pt x="752" y="1152"/>
                  </a:lnTo>
                  <a:lnTo>
                    <a:pt x="720" y="1211"/>
                  </a:lnTo>
                  <a:lnTo>
                    <a:pt x="700" y="1254"/>
                  </a:lnTo>
                  <a:lnTo>
                    <a:pt x="680" y="1298"/>
                  </a:lnTo>
                  <a:lnTo>
                    <a:pt x="661" y="1353"/>
                  </a:lnTo>
                  <a:lnTo>
                    <a:pt x="654" y="1377"/>
                  </a:lnTo>
                  <a:lnTo>
                    <a:pt x="634" y="1450"/>
                  </a:lnTo>
                  <a:lnTo>
                    <a:pt x="619" y="1531"/>
                  </a:lnTo>
                  <a:lnTo>
                    <a:pt x="609" y="1614"/>
                  </a:lnTo>
                  <a:lnTo>
                    <a:pt x="606" y="1698"/>
                  </a:lnTo>
                  <a:lnTo>
                    <a:pt x="609" y="1788"/>
                  </a:lnTo>
                  <a:lnTo>
                    <a:pt x="620" y="1876"/>
                  </a:lnTo>
                  <a:lnTo>
                    <a:pt x="638" y="1962"/>
                  </a:lnTo>
                  <a:lnTo>
                    <a:pt x="662" y="2045"/>
                  </a:lnTo>
                  <a:lnTo>
                    <a:pt x="689" y="2116"/>
                  </a:lnTo>
                  <a:lnTo>
                    <a:pt x="721" y="2185"/>
                  </a:lnTo>
                  <a:lnTo>
                    <a:pt x="760" y="2258"/>
                  </a:lnTo>
                  <a:lnTo>
                    <a:pt x="807" y="2328"/>
                  </a:lnTo>
                  <a:lnTo>
                    <a:pt x="856" y="2394"/>
                  </a:lnTo>
                  <a:lnTo>
                    <a:pt x="912" y="2455"/>
                  </a:lnTo>
                  <a:lnTo>
                    <a:pt x="995" y="2330"/>
                  </a:lnTo>
                  <a:lnTo>
                    <a:pt x="1361" y="1781"/>
                  </a:lnTo>
                  <a:lnTo>
                    <a:pt x="1352" y="1740"/>
                  </a:lnTo>
                  <a:lnTo>
                    <a:pt x="1349" y="1698"/>
                  </a:lnTo>
                  <a:lnTo>
                    <a:pt x="1352" y="1660"/>
                  </a:lnTo>
                  <a:lnTo>
                    <a:pt x="1358" y="1625"/>
                  </a:lnTo>
                  <a:lnTo>
                    <a:pt x="1171" y="1347"/>
                  </a:lnTo>
                  <a:lnTo>
                    <a:pt x="1138" y="1295"/>
                  </a:lnTo>
                  <a:lnTo>
                    <a:pt x="1103" y="1243"/>
                  </a:lnTo>
                  <a:lnTo>
                    <a:pt x="988" y="1072"/>
                  </a:lnTo>
                  <a:lnTo>
                    <a:pt x="916" y="964"/>
                  </a:lnTo>
                  <a:lnTo>
                    <a:pt x="905" y="947"/>
                  </a:lnTo>
                  <a:close/>
                  <a:moveTo>
                    <a:pt x="1696" y="606"/>
                  </a:moveTo>
                  <a:lnTo>
                    <a:pt x="1613" y="609"/>
                  </a:lnTo>
                  <a:lnTo>
                    <a:pt x="1533" y="619"/>
                  </a:lnTo>
                  <a:lnTo>
                    <a:pt x="1455" y="633"/>
                  </a:lnTo>
                  <a:lnTo>
                    <a:pt x="1382" y="652"/>
                  </a:lnTo>
                  <a:lnTo>
                    <a:pt x="1349" y="662"/>
                  </a:lnTo>
                  <a:lnTo>
                    <a:pt x="1310" y="676"/>
                  </a:lnTo>
                  <a:lnTo>
                    <a:pt x="1347" y="732"/>
                  </a:lnTo>
                  <a:lnTo>
                    <a:pt x="1386" y="793"/>
                  </a:lnTo>
                  <a:lnTo>
                    <a:pt x="1752" y="1356"/>
                  </a:lnTo>
                  <a:lnTo>
                    <a:pt x="1797" y="1365"/>
                  </a:lnTo>
                  <a:lnTo>
                    <a:pt x="1839" y="1382"/>
                  </a:lnTo>
                  <a:lnTo>
                    <a:pt x="1880" y="1403"/>
                  </a:lnTo>
                  <a:lnTo>
                    <a:pt x="1916" y="1429"/>
                  </a:lnTo>
                  <a:lnTo>
                    <a:pt x="1948" y="1459"/>
                  </a:lnTo>
                  <a:lnTo>
                    <a:pt x="2641" y="1459"/>
                  </a:lnTo>
                  <a:lnTo>
                    <a:pt x="2761" y="1459"/>
                  </a:lnTo>
                  <a:lnTo>
                    <a:pt x="2748" y="1405"/>
                  </a:lnTo>
                  <a:lnTo>
                    <a:pt x="2731" y="1350"/>
                  </a:lnTo>
                  <a:lnTo>
                    <a:pt x="2704" y="1278"/>
                  </a:lnTo>
                  <a:lnTo>
                    <a:pt x="2672" y="1210"/>
                  </a:lnTo>
                  <a:lnTo>
                    <a:pt x="2629" y="1132"/>
                  </a:lnTo>
                  <a:lnTo>
                    <a:pt x="2581" y="1058"/>
                  </a:lnTo>
                  <a:lnTo>
                    <a:pt x="2526" y="989"/>
                  </a:lnTo>
                  <a:lnTo>
                    <a:pt x="2467" y="925"/>
                  </a:lnTo>
                  <a:lnTo>
                    <a:pt x="2403" y="866"/>
                  </a:lnTo>
                  <a:lnTo>
                    <a:pt x="2333" y="811"/>
                  </a:lnTo>
                  <a:lnTo>
                    <a:pt x="2260" y="763"/>
                  </a:lnTo>
                  <a:lnTo>
                    <a:pt x="2183" y="720"/>
                  </a:lnTo>
                  <a:lnTo>
                    <a:pt x="2114" y="689"/>
                  </a:lnTo>
                  <a:lnTo>
                    <a:pt x="2041" y="662"/>
                  </a:lnTo>
                  <a:lnTo>
                    <a:pt x="1958" y="638"/>
                  </a:lnTo>
                  <a:lnTo>
                    <a:pt x="1874" y="620"/>
                  </a:lnTo>
                  <a:lnTo>
                    <a:pt x="1786" y="609"/>
                  </a:lnTo>
                  <a:lnTo>
                    <a:pt x="1696" y="606"/>
                  </a:lnTo>
                  <a:lnTo>
                    <a:pt x="1696" y="606"/>
                  </a:lnTo>
                  <a:close/>
                  <a:moveTo>
                    <a:pt x="1909" y="0"/>
                  </a:moveTo>
                  <a:lnTo>
                    <a:pt x="1909" y="0"/>
                  </a:lnTo>
                  <a:lnTo>
                    <a:pt x="1934" y="4"/>
                  </a:lnTo>
                  <a:lnTo>
                    <a:pt x="1958" y="14"/>
                  </a:lnTo>
                  <a:lnTo>
                    <a:pt x="1979" y="29"/>
                  </a:lnTo>
                  <a:lnTo>
                    <a:pt x="1995" y="49"/>
                  </a:lnTo>
                  <a:lnTo>
                    <a:pt x="2004" y="73"/>
                  </a:lnTo>
                  <a:lnTo>
                    <a:pt x="2007" y="99"/>
                  </a:lnTo>
                  <a:lnTo>
                    <a:pt x="2017" y="247"/>
                  </a:lnTo>
                  <a:lnTo>
                    <a:pt x="2118" y="272"/>
                  </a:lnTo>
                  <a:lnTo>
                    <a:pt x="2218" y="306"/>
                  </a:lnTo>
                  <a:lnTo>
                    <a:pt x="2313" y="345"/>
                  </a:lnTo>
                  <a:lnTo>
                    <a:pt x="2404" y="391"/>
                  </a:lnTo>
                  <a:lnTo>
                    <a:pt x="2493" y="443"/>
                  </a:lnTo>
                  <a:lnTo>
                    <a:pt x="2603" y="345"/>
                  </a:lnTo>
                  <a:lnTo>
                    <a:pt x="2624" y="329"/>
                  </a:lnTo>
                  <a:lnTo>
                    <a:pt x="2648" y="320"/>
                  </a:lnTo>
                  <a:lnTo>
                    <a:pt x="2674" y="315"/>
                  </a:lnTo>
                  <a:lnTo>
                    <a:pt x="2699" y="320"/>
                  </a:lnTo>
                  <a:lnTo>
                    <a:pt x="2723" y="329"/>
                  </a:lnTo>
                  <a:lnTo>
                    <a:pt x="2744" y="345"/>
                  </a:lnTo>
                  <a:lnTo>
                    <a:pt x="3047" y="647"/>
                  </a:lnTo>
                  <a:lnTo>
                    <a:pt x="3062" y="668"/>
                  </a:lnTo>
                  <a:lnTo>
                    <a:pt x="3072" y="692"/>
                  </a:lnTo>
                  <a:lnTo>
                    <a:pt x="3075" y="717"/>
                  </a:lnTo>
                  <a:lnTo>
                    <a:pt x="3072" y="742"/>
                  </a:lnTo>
                  <a:lnTo>
                    <a:pt x="3062" y="766"/>
                  </a:lnTo>
                  <a:lnTo>
                    <a:pt x="3047" y="787"/>
                  </a:lnTo>
                  <a:lnTo>
                    <a:pt x="2949" y="898"/>
                  </a:lnTo>
                  <a:lnTo>
                    <a:pt x="3000" y="986"/>
                  </a:lnTo>
                  <a:lnTo>
                    <a:pt x="3047" y="1078"/>
                  </a:lnTo>
                  <a:lnTo>
                    <a:pt x="3086" y="1173"/>
                  </a:lnTo>
                  <a:lnTo>
                    <a:pt x="3120" y="1273"/>
                  </a:lnTo>
                  <a:lnTo>
                    <a:pt x="3146" y="1374"/>
                  </a:lnTo>
                  <a:lnTo>
                    <a:pt x="3294" y="1384"/>
                  </a:lnTo>
                  <a:lnTo>
                    <a:pt x="3294" y="1384"/>
                  </a:lnTo>
                  <a:lnTo>
                    <a:pt x="3320" y="1386"/>
                  </a:lnTo>
                  <a:lnTo>
                    <a:pt x="3344" y="1396"/>
                  </a:lnTo>
                  <a:lnTo>
                    <a:pt x="3364" y="1412"/>
                  </a:lnTo>
                  <a:lnTo>
                    <a:pt x="3379" y="1433"/>
                  </a:lnTo>
                  <a:lnTo>
                    <a:pt x="3389" y="1455"/>
                  </a:lnTo>
                  <a:lnTo>
                    <a:pt x="3393" y="1482"/>
                  </a:lnTo>
                  <a:lnTo>
                    <a:pt x="3393" y="1910"/>
                  </a:lnTo>
                  <a:lnTo>
                    <a:pt x="3389" y="1937"/>
                  </a:lnTo>
                  <a:lnTo>
                    <a:pt x="3379" y="1959"/>
                  </a:lnTo>
                  <a:lnTo>
                    <a:pt x="3364" y="1980"/>
                  </a:lnTo>
                  <a:lnTo>
                    <a:pt x="3344" y="1996"/>
                  </a:lnTo>
                  <a:lnTo>
                    <a:pt x="3320" y="2005"/>
                  </a:lnTo>
                  <a:lnTo>
                    <a:pt x="3294" y="2010"/>
                  </a:lnTo>
                  <a:lnTo>
                    <a:pt x="3146" y="2018"/>
                  </a:lnTo>
                  <a:lnTo>
                    <a:pt x="3120" y="2119"/>
                  </a:lnTo>
                  <a:lnTo>
                    <a:pt x="3087" y="2219"/>
                  </a:lnTo>
                  <a:lnTo>
                    <a:pt x="3048" y="2314"/>
                  </a:lnTo>
                  <a:lnTo>
                    <a:pt x="3002" y="2407"/>
                  </a:lnTo>
                  <a:lnTo>
                    <a:pt x="2950" y="2494"/>
                  </a:lnTo>
                  <a:lnTo>
                    <a:pt x="3048" y="2605"/>
                  </a:lnTo>
                  <a:lnTo>
                    <a:pt x="3064" y="2626"/>
                  </a:lnTo>
                  <a:lnTo>
                    <a:pt x="3073" y="2650"/>
                  </a:lnTo>
                  <a:lnTo>
                    <a:pt x="3076" y="2675"/>
                  </a:lnTo>
                  <a:lnTo>
                    <a:pt x="3073" y="2700"/>
                  </a:lnTo>
                  <a:lnTo>
                    <a:pt x="3064" y="2724"/>
                  </a:lnTo>
                  <a:lnTo>
                    <a:pt x="3048" y="2745"/>
                  </a:lnTo>
                  <a:lnTo>
                    <a:pt x="2747" y="3048"/>
                  </a:lnTo>
                  <a:lnTo>
                    <a:pt x="2725" y="3064"/>
                  </a:lnTo>
                  <a:lnTo>
                    <a:pt x="2702" y="3074"/>
                  </a:lnTo>
                  <a:lnTo>
                    <a:pt x="2676" y="3076"/>
                  </a:lnTo>
                  <a:lnTo>
                    <a:pt x="2651" y="3074"/>
                  </a:lnTo>
                  <a:lnTo>
                    <a:pt x="2627" y="3064"/>
                  </a:lnTo>
                  <a:lnTo>
                    <a:pt x="2606" y="3048"/>
                  </a:lnTo>
                  <a:lnTo>
                    <a:pt x="2495" y="2950"/>
                  </a:lnTo>
                  <a:lnTo>
                    <a:pt x="2407" y="3002"/>
                  </a:lnTo>
                  <a:lnTo>
                    <a:pt x="2314" y="3048"/>
                  </a:lnTo>
                  <a:lnTo>
                    <a:pt x="2219" y="3088"/>
                  </a:lnTo>
                  <a:lnTo>
                    <a:pt x="2121" y="3121"/>
                  </a:lnTo>
                  <a:lnTo>
                    <a:pt x="2020" y="3148"/>
                  </a:lnTo>
                  <a:lnTo>
                    <a:pt x="2010" y="3295"/>
                  </a:lnTo>
                  <a:lnTo>
                    <a:pt x="2007" y="3322"/>
                  </a:lnTo>
                  <a:lnTo>
                    <a:pt x="1997" y="3346"/>
                  </a:lnTo>
                  <a:lnTo>
                    <a:pt x="1982" y="3366"/>
                  </a:lnTo>
                  <a:lnTo>
                    <a:pt x="1961" y="3381"/>
                  </a:lnTo>
                  <a:lnTo>
                    <a:pt x="1937" y="3391"/>
                  </a:lnTo>
                  <a:lnTo>
                    <a:pt x="1912" y="3395"/>
                  </a:lnTo>
                  <a:lnTo>
                    <a:pt x="1484" y="3395"/>
                  </a:lnTo>
                  <a:lnTo>
                    <a:pt x="1484" y="3395"/>
                  </a:lnTo>
                  <a:lnTo>
                    <a:pt x="1457" y="3391"/>
                  </a:lnTo>
                  <a:lnTo>
                    <a:pt x="1434" y="3381"/>
                  </a:lnTo>
                  <a:lnTo>
                    <a:pt x="1414" y="3366"/>
                  </a:lnTo>
                  <a:lnTo>
                    <a:pt x="1399" y="3346"/>
                  </a:lnTo>
                  <a:lnTo>
                    <a:pt x="1389" y="3322"/>
                  </a:lnTo>
                  <a:lnTo>
                    <a:pt x="1384" y="3295"/>
                  </a:lnTo>
                  <a:lnTo>
                    <a:pt x="1376" y="3148"/>
                  </a:lnTo>
                  <a:lnTo>
                    <a:pt x="1274" y="3123"/>
                  </a:lnTo>
                  <a:lnTo>
                    <a:pt x="1175" y="3089"/>
                  </a:lnTo>
                  <a:lnTo>
                    <a:pt x="1080" y="3050"/>
                  </a:lnTo>
                  <a:lnTo>
                    <a:pt x="988" y="3003"/>
                  </a:lnTo>
                  <a:lnTo>
                    <a:pt x="899" y="2951"/>
                  </a:lnTo>
                  <a:lnTo>
                    <a:pt x="790" y="3050"/>
                  </a:lnTo>
                  <a:lnTo>
                    <a:pt x="769" y="3065"/>
                  </a:lnTo>
                  <a:lnTo>
                    <a:pt x="745" y="3075"/>
                  </a:lnTo>
                  <a:lnTo>
                    <a:pt x="720" y="3079"/>
                  </a:lnTo>
                  <a:lnTo>
                    <a:pt x="694" y="3075"/>
                  </a:lnTo>
                  <a:lnTo>
                    <a:pt x="670" y="3065"/>
                  </a:lnTo>
                  <a:lnTo>
                    <a:pt x="649" y="3050"/>
                  </a:lnTo>
                  <a:lnTo>
                    <a:pt x="346" y="2748"/>
                  </a:lnTo>
                  <a:lnTo>
                    <a:pt x="331" y="2727"/>
                  </a:lnTo>
                  <a:lnTo>
                    <a:pt x="321" y="2703"/>
                  </a:lnTo>
                  <a:lnTo>
                    <a:pt x="317" y="2678"/>
                  </a:lnTo>
                  <a:lnTo>
                    <a:pt x="321" y="2652"/>
                  </a:lnTo>
                  <a:lnTo>
                    <a:pt x="331" y="2629"/>
                  </a:lnTo>
                  <a:lnTo>
                    <a:pt x="346" y="2608"/>
                  </a:lnTo>
                  <a:lnTo>
                    <a:pt x="445" y="2497"/>
                  </a:lnTo>
                  <a:lnTo>
                    <a:pt x="393" y="2408"/>
                  </a:lnTo>
                  <a:lnTo>
                    <a:pt x="346" y="2317"/>
                  </a:lnTo>
                  <a:lnTo>
                    <a:pt x="306" y="2222"/>
                  </a:lnTo>
                  <a:lnTo>
                    <a:pt x="274" y="2122"/>
                  </a:lnTo>
                  <a:lnTo>
                    <a:pt x="247" y="2021"/>
                  </a:lnTo>
                  <a:lnTo>
                    <a:pt x="100" y="2011"/>
                  </a:lnTo>
                  <a:lnTo>
                    <a:pt x="100" y="2011"/>
                  </a:lnTo>
                  <a:lnTo>
                    <a:pt x="73" y="2008"/>
                  </a:lnTo>
                  <a:lnTo>
                    <a:pt x="49" y="1998"/>
                  </a:lnTo>
                  <a:lnTo>
                    <a:pt x="29" y="1983"/>
                  </a:lnTo>
                  <a:lnTo>
                    <a:pt x="14" y="1962"/>
                  </a:lnTo>
                  <a:lnTo>
                    <a:pt x="4" y="1939"/>
                  </a:lnTo>
                  <a:lnTo>
                    <a:pt x="0" y="1913"/>
                  </a:lnTo>
                  <a:lnTo>
                    <a:pt x="0" y="1704"/>
                  </a:lnTo>
                  <a:lnTo>
                    <a:pt x="0" y="1642"/>
                  </a:lnTo>
                  <a:lnTo>
                    <a:pt x="0" y="1579"/>
                  </a:lnTo>
                  <a:lnTo>
                    <a:pt x="0" y="1485"/>
                  </a:lnTo>
                  <a:lnTo>
                    <a:pt x="3" y="1458"/>
                  </a:lnTo>
                  <a:lnTo>
                    <a:pt x="13" y="1436"/>
                  </a:lnTo>
                  <a:lnTo>
                    <a:pt x="28" y="1414"/>
                  </a:lnTo>
                  <a:lnTo>
                    <a:pt x="49" y="1399"/>
                  </a:lnTo>
                  <a:lnTo>
                    <a:pt x="73" y="1389"/>
                  </a:lnTo>
                  <a:lnTo>
                    <a:pt x="98" y="1385"/>
                  </a:lnTo>
                  <a:lnTo>
                    <a:pt x="245" y="1377"/>
                  </a:lnTo>
                  <a:lnTo>
                    <a:pt x="262" y="1313"/>
                  </a:lnTo>
                  <a:lnTo>
                    <a:pt x="279" y="1250"/>
                  </a:lnTo>
                  <a:lnTo>
                    <a:pt x="314" y="1153"/>
                  </a:lnTo>
                  <a:lnTo>
                    <a:pt x="355" y="1061"/>
                  </a:lnTo>
                  <a:lnTo>
                    <a:pt x="391" y="989"/>
                  </a:lnTo>
                  <a:lnTo>
                    <a:pt x="436" y="911"/>
                  </a:lnTo>
                  <a:lnTo>
                    <a:pt x="443" y="901"/>
                  </a:lnTo>
                  <a:lnTo>
                    <a:pt x="345" y="790"/>
                  </a:lnTo>
                  <a:lnTo>
                    <a:pt x="334" y="776"/>
                  </a:lnTo>
                  <a:lnTo>
                    <a:pt x="325" y="760"/>
                  </a:lnTo>
                  <a:lnTo>
                    <a:pt x="318" y="739"/>
                  </a:lnTo>
                  <a:lnTo>
                    <a:pt x="316" y="718"/>
                  </a:lnTo>
                  <a:lnTo>
                    <a:pt x="318" y="696"/>
                  </a:lnTo>
                  <a:lnTo>
                    <a:pt x="327" y="676"/>
                  </a:lnTo>
                  <a:lnTo>
                    <a:pt x="334" y="662"/>
                  </a:lnTo>
                  <a:lnTo>
                    <a:pt x="345" y="649"/>
                  </a:lnTo>
                  <a:lnTo>
                    <a:pt x="366" y="628"/>
                  </a:lnTo>
                  <a:lnTo>
                    <a:pt x="644" y="349"/>
                  </a:lnTo>
                  <a:lnTo>
                    <a:pt x="647" y="346"/>
                  </a:lnTo>
                  <a:lnTo>
                    <a:pt x="663" y="334"/>
                  </a:lnTo>
                  <a:lnTo>
                    <a:pt x="682" y="324"/>
                  </a:lnTo>
                  <a:lnTo>
                    <a:pt x="701" y="320"/>
                  </a:lnTo>
                  <a:lnTo>
                    <a:pt x="708" y="318"/>
                  </a:lnTo>
                  <a:lnTo>
                    <a:pt x="717" y="318"/>
                  </a:lnTo>
                  <a:lnTo>
                    <a:pt x="742" y="321"/>
                  </a:lnTo>
                  <a:lnTo>
                    <a:pt x="766" y="331"/>
                  </a:lnTo>
                  <a:lnTo>
                    <a:pt x="787" y="346"/>
                  </a:lnTo>
                  <a:lnTo>
                    <a:pt x="898" y="445"/>
                  </a:lnTo>
                  <a:lnTo>
                    <a:pt x="909" y="438"/>
                  </a:lnTo>
                  <a:lnTo>
                    <a:pt x="919" y="432"/>
                  </a:lnTo>
                  <a:lnTo>
                    <a:pt x="996" y="387"/>
                  </a:lnTo>
                  <a:lnTo>
                    <a:pt x="1067" y="351"/>
                  </a:lnTo>
                  <a:lnTo>
                    <a:pt x="1159" y="311"/>
                  </a:lnTo>
                  <a:lnTo>
                    <a:pt x="1253" y="279"/>
                  </a:lnTo>
                  <a:lnTo>
                    <a:pt x="1313" y="262"/>
                  </a:lnTo>
                  <a:lnTo>
                    <a:pt x="1373" y="247"/>
                  </a:lnTo>
                  <a:lnTo>
                    <a:pt x="1382" y="99"/>
                  </a:lnTo>
                  <a:lnTo>
                    <a:pt x="1386" y="73"/>
                  </a:lnTo>
                  <a:lnTo>
                    <a:pt x="1396" y="49"/>
                  </a:lnTo>
                  <a:lnTo>
                    <a:pt x="1411" y="29"/>
                  </a:lnTo>
                  <a:lnTo>
                    <a:pt x="1431" y="14"/>
                  </a:lnTo>
                  <a:lnTo>
                    <a:pt x="1455" y="4"/>
                  </a:lnTo>
                  <a:lnTo>
                    <a:pt x="1481" y="0"/>
                  </a:lnTo>
                  <a:lnTo>
                    <a:pt x="1585" y="0"/>
                  </a:lnTo>
                  <a:lnTo>
                    <a:pt x="1647" y="0"/>
                  </a:lnTo>
                  <a:lnTo>
                    <a:pt x="1709" y="0"/>
                  </a:lnTo>
                  <a:lnTo>
                    <a:pt x="19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1901158" y="2795289"/>
            <a:ext cx="185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94512" y="2795289"/>
            <a:ext cx="185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87866" y="2795289"/>
            <a:ext cx="185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3600" b="1" dirty="0">
              <a:solidFill>
                <a:schemeClr val="accent3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381220" y="2795289"/>
            <a:ext cx="185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52097" y="1801937"/>
            <a:ext cx="78878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-58738" algn="ctr"/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37648" y="1051834"/>
            <a:ext cx="411670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9556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926546" y="4209396"/>
            <a:ext cx="804041" cy="1508760"/>
          </a:xfrm>
          <a:prstGeom prst="round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81469" y="3531479"/>
            <a:ext cx="804041" cy="2186677"/>
          </a:xfrm>
          <a:prstGeom prst="round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836392" y="2490955"/>
            <a:ext cx="804041" cy="3227201"/>
          </a:xfrm>
          <a:prstGeom prst="round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791315" y="3925617"/>
            <a:ext cx="804041" cy="1792539"/>
          </a:xfrm>
          <a:prstGeom prst="round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746241" y="3531478"/>
            <a:ext cx="804041" cy="2186677"/>
          </a:xfrm>
          <a:prstGeom prst="roundRect">
            <a:avLst/>
          </a:prstGeom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1734206" y="5123796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89130" y="5123796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4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44054" y="5123796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4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7598978" y="5123796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4000" b="1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9553902" y="5123796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4000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02597" y="3429031"/>
            <a:ext cx="185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57521" y="2613953"/>
            <a:ext cx="185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12444" y="1573429"/>
            <a:ext cx="185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7368" y="3105865"/>
            <a:ext cx="185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22%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22292" y="2798519"/>
            <a:ext cx="1851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30%</a:t>
            </a:r>
            <a:endParaRPr 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27062" y="2708548"/>
            <a:ext cx="160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81986" y="1896594"/>
            <a:ext cx="160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36909" y="791500"/>
            <a:ext cx="160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391832" y="2391784"/>
            <a:ext cx="160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46757" y="2108874"/>
            <a:ext cx="1603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here. 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evron 1"/>
          <p:cNvSpPr/>
          <p:nvPr/>
        </p:nvSpPr>
        <p:spPr>
          <a:xfrm>
            <a:off x="586155" y="2948354"/>
            <a:ext cx="2414954" cy="961293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hevron 2"/>
          <p:cNvSpPr/>
          <p:nvPr/>
        </p:nvSpPr>
        <p:spPr>
          <a:xfrm>
            <a:off x="2754924" y="2948354"/>
            <a:ext cx="2414954" cy="961293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evron 3"/>
          <p:cNvSpPr/>
          <p:nvPr/>
        </p:nvSpPr>
        <p:spPr>
          <a:xfrm>
            <a:off x="4876802" y="2948354"/>
            <a:ext cx="2414954" cy="961293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022125" y="2948354"/>
            <a:ext cx="2414954" cy="96129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9167449" y="2948354"/>
            <a:ext cx="2414954" cy="961293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Text </a:t>
            </a:r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52216" y="4245429"/>
            <a:ext cx="1282834" cy="128016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20148" y="1328060"/>
            <a:ext cx="1280160" cy="128016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442863" y="4245429"/>
            <a:ext cx="1282834" cy="1280160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87349" y="1328060"/>
            <a:ext cx="1280160" cy="12801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733510" y="4245429"/>
            <a:ext cx="1282834" cy="1280160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/>
          <p:cNvCxnSpPr>
            <a:stCxn id="7" idx="0"/>
          </p:cNvCxnSpPr>
          <p:nvPr/>
        </p:nvCxnSpPr>
        <p:spPr>
          <a:xfrm flipV="1">
            <a:off x="1793633" y="3909647"/>
            <a:ext cx="0" cy="335782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962399" y="2612572"/>
            <a:ext cx="1" cy="335782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6051619" y="3909647"/>
            <a:ext cx="1" cy="33578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217877" y="2612572"/>
            <a:ext cx="1" cy="335782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10407584" y="3909647"/>
            <a:ext cx="1" cy="3357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58297" y="1507606"/>
            <a:ext cx="2371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31044" y="1507606"/>
            <a:ext cx="2371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75205" y="4426597"/>
            <a:ext cx="2371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47952" y="4426597"/>
            <a:ext cx="2371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</p:spTree>
    <p:extLst>
      <p:ext uri="{BB962C8B-B14F-4D97-AF65-F5344CB8AC3E}">
        <p14:creationId xmlns:p14="http://schemas.microsoft.com/office/powerpoint/2010/main" val="357381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97170" y="1556655"/>
            <a:ext cx="1652954" cy="1699846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36277" y="1556655"/>
            <a:ext cx="1723293" cy="169984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63663" y="1556655"/>
            <a:ext cx="1735016" cy="168812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94984" y="1556655"/>
            <a:ext cx="1705708" cy="168812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55877" y="1556655"/>
            <a:ext cx="1711568" cy="168812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e 11"/>
          <p:cNvSpPr/>
          <p:nvPr/>
        </p:nvSpPr>
        <p:spPr>
          <a:xfrm>
            <a:off x="797170" y="1556655"/>
            <a:ext cx="1652954" cy="1699846"/>
          </a:xfrm>
          <a:prstGeom prst="pie">
            <a:avLst>
              <a:gd name="adj1" fmla="val 7522487"/>
              <a:gd name="adj2" fmla="val 1620000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3048000" y="1556655"/>
            <a:ext cx="1652954" cy="1699846"/>
          </a:xfrm>
          <a:prstGeom prst="pie">
            <a:avLst>
              <a:gd name="adj1" fmla="val 6387267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Pie 13"/>
          <p:cNvSpPr/>
          <p:nvPr/>
        </p:nvSpPr>
        <p:spPr>
          <a:xfrm>
            <a:off x="5240215" y="1556655"/>
            <a:ext cx="1746739" cy="1699846"/>
          </a:xfrm>
          <a:prstGeom prst="pie">
            <a:avLst>
              <a:gd name="adj1" fmla="val 2838681"/>
              <a:gd name="adj2" fmla="val 1620000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Pie 14"/>
          <p:cNvSpPr/>
          <p:nvPr/>
        </p:nvSpPr>
        <p:spPr>
          <a:xfrm>
            <a:off x="7467598" y="1556655"/>
            <a:ext cx="1699847" cy="1699846"/>
          </a:xfrm>
          <a:prstGeom prst="pie">
            <a:avLst>
              <a:gd name="adj1" fmla="val 21596741"/>
              <a:gd name="adj2" fmla="val 16200000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Pie 15"/>
          <p:cNvSpPr/>
          <p:nvPr/>
        </p:nvSpPr>
        <p:spPr>
          <a:xfrm>
            <a:off x="9706707" y="1556655"/>
            <a:ext cx="1688124" cy="1699846"/>
          </a:xfrm>
          <a:prstGeom prst="pie">
            <a:avLst>
              <a:gd name="adj1" fmla="val 20106782"/>
              <a:gd name="adj2" fmla="val 1620000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82230" y="3559628"/>
            <a:ext cx="1282834" cy="88174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233060" y="3559627"/>
            <a:ext cx="1282834" cy="88174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45%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83890" y="3559628"/>
            <a:ext cx="1282834" cy="88174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734720" y="3559627"/>
            <a:ext cx="1282834" cy="88174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75%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906421" y="3537854"/>
            <a:ext cx="1282834" cy="881743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5%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34723" y="4617166"/>
            <a:ext cx="1977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885553" y="4617166"/>
            <a:ext cx="1977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36383" y="4617166"/>
            <a:ext cx="1977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87213" y="4617166"/>
            <a:ext cx="1977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58914" y="4617166"/>
            <a:ext cx="1977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You can replace this text. Enter text here. </a:t>
            </a:r>
          </a:p>
        </p:txBody>
      </p:sp>
    </p:spTree>
    <p:extLst>
      <p:ext uri="{BB962C8B-B14F-4D97-AF65-F5344CB8AC3E}">
        <p14:creationId xmlns:p14="http://schemas.microsoft.com/office/powerpoint/2010/main" val="41293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89099" y="3565163"/>
            <a:ext cx="892628" cy="2318657"/>
            <a:chOff x="1306286" y="3145970"/>
            <a:chExt cx="892628" cy="231865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3" name="Right Triangle 2"/>
            <p:cNvSpPr/>
            <p:nvPr/>
          </p:nvSpPr>
          <p:spPr>
            <a:xfrm>
              <a:off x="1752600" y="3145970"/>
              <a:ext cx="446314" cy="2318657"/>
            </a:xfrm>
            <a:prstGeom prst="rtTriangl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ight Triangle 3"/>
            <p:cNvSpPr/>
            <p:nvPr/>
          </p:nvSpPr>
          <p:spPr>
            <a:xfrm flipH="1">
              <a:off x="1306286" y="3145970"/>
              <a:ext cx="446314" cy="2318657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45801" y="2764973"/>
            <a:ext cx="892628" cy="3135084"/>
            <a:chOff x="1306286" y="3145970"/>
            <a:chExt cx="892628" cy="231865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6" name="Right Triangle 5"/>
            <p:cNvSpPr/>
            <p:nvPr/>
          </p:nvSpPr>
          <p:spPr>
            <a:xfrm>
              <a:off x="1752600" y="3145970"/>
              <a:ext cx="446314" cy="2318657"/>
            </a:xfrm>
            <a:prstGeom prst="rt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ight Triangle 6"/>
            <p:cNvSpPr/>
            <p:nvPr/>
          </p:nvSpPr>
          <p:spPr>
            <a:xfrm flipH="1">
              <a:off x="1306286" y="3145970"/>
              <a:ext cx="446314" cy="2318657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90737" y="3706679"/>
            <a:ext cx="892628" cy="2177141"/>
            <a:chOff x="1306286" y="3145970"/>
            <a:chExt cx="892628" cy="231865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9" name="Right Triangle 8"/>
            <p:cNvSpPr/>
            <p:nvPr/>
          </p:nvSpPr>
          <p:spPr>
            <a:xfrm>
              <a:off x="1752600" y="3145970"/>
              <a:ext cx="446314" cy="2318657"/>
            </a:xfrm>
            <a:prstGeom prst="rt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flipH="1">
              <a:off x="1306286" y="3145970"/>
              <a:ext cx="446314" cy="2318657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5673" y="4561114"/>
            <a:ext cx="892628" cy="1306284"/>
            <a:chOff x="1306286" y="3145970"/>
            <a:chExt cx="892628" cy="231865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2" name="Right Triangle 11"/>
            <p:cNvSpPr/>
            <p:nvPr/>
          </p:nvSpPr>
          <p:spPr>
            <a:xfrm>
              <a:off x="1752600" y="3145970"/>
              <a:ext cx="446314" cy="2318657"/>
            </a:xfrm>
            <a:prstGeom prst="rt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ight Triangle 12"/>
            <p:cNvSpPr/>
            <p:nvPr/>
          </p:nvSpPr>
          <p:spPr>
            <a:xfrm flipH="1">
              <a:off x="1306286" y="3145970"/>
              <a:ext cx="446314" cy="2318657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44855" y="4593772"/>
            <a:ext cx="892628" cy="1306284"/>
            <a:chOff x="1306286" y="3145970"/>
            <a:chExt cx="892628" cy="2318657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5" name="Right Triangle 14"/>
            <p:cNvSpPr/>
            <p:nvPr/>
          </p:nvSpPr>
          <p:spPr>
            <a:xfrm>
              <a:off x="1752600" y="3145970"/>
              <a:ext cx="446314" cy="231865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ight Triangle 15"/>
            <p:cNvSpPr/>
            <p:nvPr/>
          </p:nvSpPr>
          <p:spPr>
            <a:xfrm flipH="1">
              <a:off x="1306286" y="3145970"/>
              <a:ext cx="446314" cy="2318657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4855" y="3407228"/>
            <a:ext cx="892628" cy="1153886"/>
            <a:chOff x="2302331" y="3015342"/>
            <a:chExt cx="892628" cy="1153886"/>
          </a:xfrm>
        </p:grpSpPr>
        <p:sp>
          <p:nvSpPr>
            <p:cNvPr id="18" name="Isosceles Triangle 17"/>
            <p:cNvSpPr/>
            <p:nvPr/>
          </p:nvSpPr>
          <p:spPr>
            <a:xfrm flipV="1">
              <a:off x="2647953" y="3897085"/>
              <a:ext cx="201384" cy="27214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302331" y="3015342"/>
              <a:ext cx="892628" cy="896112"/>
            </a:xfrm>
            <a:prstGeom prst="ellipse">
              <a:avLst/>
            </a:prstGeom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89099" y="2378618"/>
            <a:ext cx="892628" cy="1153886"/>
            <a:chOff x="2302331" y="3015342"/>
            <a:chExt cx="892628" cy="1153886"/>
          </a:xfrm>
          <a:solidFill>
            <a:schemeClr val="accent2"/>
          </a:solidFill>
        </p:grpSpPr>
        <p:sp>
          <p:nvSpPr>
            <p:cNvPr id="21" name="Isosceles Triangle 20"/>
            <p:cNvSpPr/>
            <p:nvPr/>
          </p:nvSpPr>
          <p:spPr>
            <a:xfrm flipV="1">
              <a:off x="2647953" y="3897085"/>
              <a:ext cx="201384" cy="2721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302331" y="3015342"/>
              <a:ext cx="892628" cy="896112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545801" y="1589315"/>
            <a:ext cx="892628" cy="1153886"/>
            <a:chOff x="2302331" y="3015342"/>
            <a:chExt cx="892628" cy="1153886"/>
          </a:xfrm>
          <a:solidFill>
            <a:schemeClr val="accent3"/>
          </a:solidFill>
        </p:grpSpPr>
        <p:sp>
          <p:nvSpPr>
            <p:cNvPr id="24" name="Isosceles Triangle 23"/>
            <p:cNvSpPr/>
            <p:nvPr/>
          </p:nvSpPr>
          <p:spPr>
            <a:xfrm flipV="1">
              <a:off x="2647953" y="3897085"/>
              <a:ext cx="201384" cy="2721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302331" y="3015342"/>
              <a:ext cx="892628" cy="896112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990737" y="2529060"/>
            <a:ext cx="892628" cy="1153886"/>
            <a:chOff x="2302331" y="3015342"/>
            <a:chExt cx="892628" cy="1153886"/>
          </a:xfrm>
          <a:solidFill>
            <a:schemeClr val="accent5"/>
          </a:solidFill>
        </p:grpSpPr>
        <p:sp>
          <p:nvSpPr>
            <p:cNvPr id="27" name="Isosceles Triangle 26"/>
            <p:cNvSpPr/>
            <p:nvPr/>
          </p:nvSpPr>
          <p:spPr>
            <a:xfrm flipV="1">
              <a:off x="2647953" y="3897085"/>
              <a:ext cx="201384" cy="2721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2302331" y="3015342"/>
              <a:ext cx="892628" cy="896112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40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8435673" y="3390900"/>
            <a:ext cx="892628" cy="1153886"/>
            <a:chOff x="2302331" y="3015342"/>
            <a:chExt cx="892628" cy="1153886"/>
          </a:xfrm>
          <a:solidFill>
            <a:schemeClr val="accent6"/>
          </a:solidFill>
        </p:grpSpPr>
        <p:sp>
          <p:nvSpPr>
            <p:cNvPr id="30" name="Isosceles Triangle 29"/>
            <p:cNvSpPr/>
            <p:nvPr/>
          </p:nvSpPr>
          <p:spPr>
            <a:xfrm flipV="1">
              <a:off x="2647953" y="3897085"/>
              <a:ext cx="201384" cy="27214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2302331" y="3015342"/>
              <a:ext cx="892628" cy="896112"/>
            </a:xfrm>
            <a:prstGeom prst="ellipse">
              <a:avLst/>
            </a:prstGeom>
            <a:grpFill/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24880" y="3565163"/>
            <a:ext cx="2318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413742" y="2448693"/>
            <a:ext cx="2707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here.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38132" y="825278"/>
            <a:ext cx="2707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30772" y="2485427"/>
            <a:ext cx="27079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445878" y="3515790"/>
            <a:ext cx="2321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a sample text.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here. </a:t>
            </a:r>
          </a:p>
        </p:txBody>
      </p:sp>
    </p:spTree>
    <p:extLst>
      <p:ext uri="{BB962C8B-B14F-4D97-AF65-F5344CB8AC3E}">
        <p14:creationId xmlns:p14="http://schemas.microsoft.com/office/powerpoint/2010/main" val="62598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80" y="3164752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41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C1A22"/>
      </a:accent1>
      <a:accent2>
        <a:srgbClr val="3CB2DF"/>
      </a:accent2>
      <a:accent3>
        <a:srgbClr val="126496"/>
      </a:accent3>
      <a:accent4>
        <a:srgbClr val="6BD6BA"/>
      </a:accent4>
      <a:accent5>
        <a:srgbClr val="FA912C"/>
      </a:accent5>
      <a:accent6>
        <a:srgbClr val="FFB2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486</Words>
  <Application>Microsoft Office PowerPoint</Application>
  <PresentationFormat>Widescreen</PresentationFormat>
  <Paragraphs>87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Junaed</dc:creator>
  <cp:lastModifiedBy>Julian</cp:lastModifiedBy>
  <cp:revision>2</cp:revision>
  <dcterms:created xsi:type="dcterms:W3CDTF">2015-02-27T09:35:28Z</dcterms:created>
  <dcterms:modified xsi:type="dcterms:W3CDTF">2015-02-27T13:18:43Z</dcterms:modified>
</cp:coreProperties>
</file>