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327" r:id="rId2"/>
    <p:sldId id="330" r:id="rId3"/>
    <p:sldId id="328" r:id="rId4"/>
    <p:sldId id="329" r:id="rId5"/>
    <p:sldId id="26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1E32"/>
    <a:srgbClr val="EEA73E"/>
    <a:srgbClr val="680000"/>
    <a:srgbClr val="9DE0DF"/>
    <a:srgbClr val="A7E0DF"/>
    <a:srgbClr val="EA9416"/>
    <a:srgbClr val="39892F"/>
    <a:srgbClr val="8BB256"/>
    <a:srgbClr val="A2660E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48" y="-27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 </a:t>
            </a:r>
            <a:r>
              <a:rPr lang="en-US" smtClean="0"/>
              <a:t>Components Wheel Diagram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656012" y="1483049"/>
            <a:ext cx="4724400" cy="4657582"/>
            <a:chOff x="3656012" y="1483049"/>
            <a:chExt cx="4724400" cy="4657582"/>
          </a:xfrm>
        </p:grpSpPr>
        <p:sp>
          <p:nvSpPr>
            <p:cNvPr id="35" name="Oval 34"/>
            <p:cNvSpPr/>
            <p:nvPr/>
          </p:nvSpPr>
          <p:spPr>
            <a:xfrm flipH="1">
              <a:off x="4069065" y="5820256"/>
              <a:ext cx="4007513" cy="320375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765899" y="1483049"/>
              <a:ext cx="4606527" cy="4606527"/>
            </a:xfrm>
            <a:prstGeom prst="ellipse">
              <a:avLst/>
            </a:prstGeom>
            <a:gradFill>
              <a:gsLst>
                <a:gs pos="9000">
                  <a:schemeClr val="tx1">
                    <a:lumMod val="85000"/>
                    <a:lumOff val="15000"/>
                  </a:schemeClr>
                </a:gs>
                <a:gs pos="43800">
                  <a:srgbClr val="FFFFFF"/>
                </a:gs>
                <a:gs pos="100000">
                  <a:schemeClr val="tx1"/>
                </a:gs>
                <a:gs pos="60000">
                  <a:schemeClr val="bg1"/>
                </a:gs>
              </a:gsLst>
              <a:lin ang="2700000" scaled="0"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Pie 10"/>
            <p:cNvSpPr/>
            <p:nvPr/>
          </p:nvSpPr>
          <p:spPr>
            <a:xfrm>
              <a:off x="3940438" y="1652585"/>
              <a:ext cx="4278452" cy="4278453"/>
            </a:xfrm>
            <a:prstGeom prst="pie">
              <a:avLst>
                <a:gd name="adj1" fmla="val 8907833"/>
                <a:gd name="adj2" fmla="val 16230523"/>
              </a:avLst>
            </a:prstGeom>
            <a:gradFill flip="none" rotWithShape="1">
              <a:gsLst>
                <a:gs pos="0">
                  <a:srgbClr val="85DB45"/>
                </a:gs>
                <a:gs pos="100000">
                  <a:srgbClr val="12390D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ie 12"/>
            <p:cNvSpPr/>
            <p:nvPr/>
          </p:nvSpPr>
          <p:spPr>
            <a:xfrm>
              <a:off x="3940438" y="1652585"/>
              <a:ext cx="4278452" cy="4278453"/>
            </a:xfrm>
            <a:prstGeom prst="pie">
              <a:avLst>
                <a:gd name="adj1" fmla="val 1811946"/>
                <a:gd name="adj2" fmla="val 8901635"/>
              </a:avLst>
            </a:prstGeom>
            <a:gradFill flip="none" rotWithShape="1">
              <a:gsLst>
                <a:gs pos="0">
                  <a:srgbClr val="FFBF3F"/>
                </a:gs>
                <a:gs pos="100000">
                  <a:srgbClr val="A7380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3423627">
              <a:off x="4973205" y="2123516"/>
              <a:ext cx="577522" cy="852036"/>
            </a:xfrm>
            <a:prstGeom prst="ellips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Pie 13"/>
            <p:cNvSpPr/>
            <p:nvPr/>
          </p:nvSpPr>
          <p:spPr>
            <a:xfrm>
              <a:off x="3949560" y="1661160"/>
              <a:ext cx="4278452" cy="4278453"/>
            </a:xfrm>
            <a:prstGeom prst="pie">
              <a:avLst>
                <a:gd name="adj1" fmla="val 16186213"/>
                <a:gd name="adj2" fmla="val 1783593"/>
              </a:avLst>
            </a:prstGeom>
            <a:gradFill flip="none" rotWithShape="1">
              <a:gsLst>
                <a:gs pos="0">
                  <a:srgbClr val="00B0F0"/>
                </a:gs>
                <a:gs pos="100000">
                  <a:schemeClr val="accent5">
                    <a:lumMod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/>
            </a:p>
          </p:txBody>
        </p:sp>
        <p:sp useBgFill="1">
          <p:nvSpPr>
            <p:cNvPr id="15" name="Rectangle 14"/>
            <p:cNvSpPr/>
            <p:nvPr/>
          </p:nvSpPr>
          <p:spPr>
            <a:xfrm rot="7200000">
              <a:off x="6987023" y="3244510"/>
              <a:ext cx="48532" cy="21483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6" name="Rectangle 15"/>
            <p:cNvSpPr/>
            <p:nvPr/>
          </p:nvSpPr>
          <p:spPr>
            <a:xfrm rot="3523110">
              <a:off x="5131068" y="3261721"/>
              <a:ext cx="45719" cy="2190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7" name="Rectangle 16"/>
            <p:cNvSpPr/>
            <p:nvPr/>
          </p:nvSpPr>
          <p:spPr>
            <a:xfrm rot="10800000">
              <a:off x="6069623" y="1649820"/>
              <a:ext cx="52088" cy="21483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327826" y="1825467"/>
              <a:ext cx="3503675" cy="3197346"/>
            </a:xfrm>
            <a:prstGeom prst="ellipse">
              <a:avLst/>
            </a:prstGeom>
            <a:gradFill>
              <a:gsLst>
                <a:gs pos="42000">
                  <a:srgbClr val="FFFFFF">
                    <a:alpha val="0"/>
                  </a:srgbClr>
                </a:gs>
                <a:gs pos="29000">
                  <a:srgbClr val="FFFFFF">
                    <a:alpha val="43000"/>
                  </a:srgbClr>
                </a:gs>
                <a:gs pos="0">
                  <a:sysClr val="window" lastClr="FFFFFF">
                    <a:lumMod val="100000"/>
                    <a:alpha val="51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19"/>
            <p:cNvSpPr>
              <a:spLocks/>
            </p:cNvSpPr>
            <p:nvPr/>
          </p:nvSpPr>
          <p:spPr>
            <a:xfrm>
              <a:off x="3656012" y="3102114"/>
              <a:ext cx="2568070" cy="70788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 algn="ctr"/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Dummy Text</a:t>
              </a:r>
              <a:endParaRPr lang="en-US" sz="20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>
            <a:xfrm>
              <a:off x="4745542" y="4668870"/>
              <a:ext cx="2568070" cy="70788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 algn="ctr"/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Dummy Text</a:t>
              </a:r>
              <a:endParaRPr lang="en-US" sz="20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>
            <a:xfrm>
              <a:off x="5812342" y="3102114"/>
              <a:ext cx="2568070" cy="70788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 algn="ctr"/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Dummy Text</a:t>
              </a:r>
              <a:endParaRPr lang="en-US" sz="20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07122" y="4867870"/>
            <a:ext cx="3920490" cy="923330"/>
            <a:chOff x="684212" y="4682130"/>
            <a:chExt cx="3920490" cy="923330"/>
          </a:xfrm>
        </p:grpSpPr>
        <p:sp>
          <p:nvSpPr>
            <p:cNvPr id="22" name="TextBox 21"/>
            <p:cNvSpPr txBox="1"/>
            <p:nvPr/>
          </p:nvSpPr>
          <p:spPr>
            <a:xfrm>
              <a:off x="684212" y="4682130"/>
              <a:ext cx="2514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smtClean="0">
                  <a:latin typeface="Arial" pitchFamily="34" charset="0"/>
                  <a:cs typeface="Arial" pitchFamily="34" charset="0"/>
                </a:rPr>
                <a:t>Edit text here</a:t>
              </a:r>
            </a:p>
            <a:p>
              <a:r>
                <a:rPr lang="en-US" sz="1800" smtClean="0">
                  <a:latin typeface="Arial" pitchFamily="34" charset="0"/>
                  <a:cs typeface="Arial" pitchFamily="34" charset="0"/>
                </a:rPr>
                <a:t>You can edit this text here.</a:t>
              </a:r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699702" y="4846320"/>
              <a:ext cx="1905000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869250" y="3276600"/>
            <a:ext cx="3559162" cy="923330"/>
            <a:chOff x="7869250" y="2075543"/>
            <a:chExt cx="3559162" cy="923330"/>
          </a:xfrm>
        </p:grpSpPr>
        <p:sp>
          <p:nvSpPr>
            <p:cNvPr id="26" name="TextBox 25"/>
            <p:cNvSpPr txBox="1"/>
            <p:nvPr/>
          </p:nvSpPr>
          <p:spPr>
            <a:xfrm>
              <a:off x="8913812" y="2075543"/>
              <a:ext cx="2514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smtClean="0">
                  <a:latin typeface="Arial" pitchFamily="34" charset="0"/>
                  <a:cs typeface="Arial" pitchFamily="34" charset="0"/>
                </a:rPr>
                <a:t>Edit text here</a:t>
              </a:r>
            </a:p>
            <a:p>
              <a:r>
                <a:rPr lang="en-US" sz="1800" smtClean="0">
                  <a:latin typeface="Arial" pitchFamily="34" charset="0"/>
                  <a:cs typeface="Arial" pitchFamily="34" charset="0"/>
                </a:rPr>
                <a:t>You can edit this text here.</a:t>
              </a:r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7869250" y="2251710"/>
              <a:ext cx="952500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56577" y="3276600"/>
            <a:ext cx="3518535" cy="923330"/>
            <a:chOff x="684212" y="4682130"/>
            <a:chExt cx="3518535" cy="923330"/>
          </a:xfrm>
        </p:grpSpPr>
        <p:sp>
          <p:nvSpPr>
            <p:cNvPr id="29" name="TextBox 28"/>
            <p:cNvSpPr txBox="1"/>
            <p:nvPr/>
          </p:nvSpPr>
          <p:spPr>
            <a:xfrm>
              <a:off x="684212" y="4682130"/>
              <a:ext cx="2514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smtClean="0">
                  <a:latin typeface="Arial" pitchFamily="34" charset="0"/>
                  <a:cs typeface="Arial" pitchFamily="34" charset="0"/>
                </a:rPr>
                <a:t>Edit text here</a:t>
              </a:r>
            </a:p>
            <a:p>
              <a:r>
                <a:rPr lang="en-US" sz="1800" smtClean="0">
                  <a:latin typeface="Arial" pitchFamily="34" charset="0"/>
                  <a:cs typeface="Arial" pitchFamily="34" charset="0"/>
                </a:rPr>
                <a:t>You can edit this text here.</a:t>
              </a:r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2699702" y="4846320"/>
              <a:ext cx="1503045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0888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 Components Wheel Diagram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765899" y="1483049"/>
            <a:ext cx="4606527" cy="4657582"/>
            <a:chOff x="3765899" y="1483049"/>
            <a:chExt cx="4606527" cy="4657582"/>
          </a:xfrm>
        </p:grpSpPr>
        <p:sp>
          <p:nvSpPr>
            <p:cNvPr id="35" name="Oval 34"/>
            <p:cNvSpPr/>
            <p:nvPr/>
          </p:nvSpPr>
          <p:spPr>
            <a:xfrm flipH="1">
              <a:off x="4069065" y="5820256"/>
              <a:ext cx="4007513" cy="320375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765899" y="1483049"/>
              <a:ext cx="4606527" cy="4606527"/>
            </a:xfrm>
            <a:prstGeom prst="ellipse">
              <a:avLst/>
            </a:prstGeom>
            <a:gradFill>
              <a:gsLst>
                <a:gs pos="9000">
                  <a:schemeClr val="tx1">
                    <a:lumMod val="85000"/>
                    <a:lumOff val="15000"/>
                  </a:schemeClr>
                </a:gs>
                <a:gs pos="43800">
                  <a:srgbClr val="FFFFFF"/>
                </a:gs>
                <a:gs pos="100000">
                  <a:schemeClr val="tx1"/>
                </a:gs>
                <a:gs pos="60000">
                  <a:schemeClr val="bg1"/>
                </a:gs>
              </a:gsLst>
              <a:lin ang="2700000" scaled="0"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Pie 10"/>
            <p:cNvSpPr/>
            <p:nvPr/>
          </p:nvSpPr>
          <p:spPr>
            <a:xfrm>
              <a:off x="3940438" y="1652585"/>
              <a:ext cx="4278452" cy="4278453"/>
            </a:xfrm>
            <a:prstGeom prst="pie">
              <a:avLst>
                <a:gd name="adj1" fmla="val 8907833"/>
                <a:gd name="adj2" fmla="val 16230523"/>
              </a:avLst>
            </a:prstGeom>
            <a:gradFill flip="none" rotWithShape="1">
              <a:gsLst>
                <a:gs pos="0">
                  <a:srgbClr val="85DB45"/>
                </a:gs>
                <a:gs pos="100000">
                  <a:srgbClr val="12390D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ie 12"/>
            <p:cNvSpPr/>
            <p:nvPr/>
          </p:nvSpPr>
          <p:spPr>
            <a:xfrm>
              <a:off x="3940438" y="1652585"/>
              <a:ext cx="4278452" cy="4278453"/>
            </a:xfrm>
            <a:prstGeom prst="pie">
              <a:avLst>
                <a:gd name="adj1" fmla="val 1811946"/>
                <a:gd name="adj2" fmla="val 8901635"/>
              </a:avLst>
            </a:prstGeom>
            <a:gradFill flip="none" rotWithShape="1">
              <a:gsLst>
                <a:gs pos="0">
                  <a:srgbClr val="FFBF3F"/>
                </a:gs>
                <a:gs pos="100000">
                  <a:srgbClr val="A7380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3423627">
              <a:off x="4973205" y="2123516"/>
              <a:ext cx="577522" cy="852036"/>
            </a:xfrm>
            <a:prstGeom prst="ellips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Pie 13"/>
            <p:cNvSpPr/>
            <p:nvPr/>
          </p:nvSpPr>
          <p:spPr>
            <a:xfrm>
              <a:off x="3949560" y="1661160"/>
              <a:ext cx="4278452" cy="4278453"/>
            </a:xfrm>
            <a:prstGeom prst="pie">
              <a:avLst>
                <a:gd name="adj1" fmla="val 16186213"/>
                <a:gd name="adj2" fmla="val 1783593"/>
              </a:avLst>
            </a:prstGeom>
            <a:gradFill flip="none" rotWithShape="1">
              <a:gsLst>
                <a:gs pos="0">
                  <a:srgbClr val="00B0F0"/>
                </a:gs>
                <a:gs pos="100000">
                  <a:schemeClr val="accent5">
                    <a:lumMod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/>
            </a:p>
          </p:txBody>
        </p:sp>
        <p:sp>
          <p:nvSpPr>
            <p:cNvPr id="22" name="Oval 21"/>
            <p:cNvSpPr/>
            <p:nvPr/>
          </p:nvSpPr>
          <p:spPr>
            <a:xfrm>
              <a:off x="4801400" y="2507085"/>
              <a:ext cx="2588412" cy="2598315"/>
            </a:xfrm>
            <a:prstGeom prst="ellipse">
              <a:avLst/>
            </a:prstGeom>
            <a:solidFill>
              <a:schemeClr val="bg1">
                <a:lumMod val="95000"/>
                <a:alpha val="10000"/>
              </a:schemeClr>
            </a:solidFill>
            <a:ln w="254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341812" y="2057400"/>
              <a:ext cx="3445176" cy="3458358"/>
            </a:xfrm>
            <a:prstGeom prst="ellipse">
              <a:avLst/>
            </a:prstGeom>
            <a:solidFill>
              <a:schemeClr val="bg1">
                <a:lumMod val="95000"/>
                <a:alpha val="10000"/>
              </a:schemeClr>
            </a:solidFill>
            <a:ln w="254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 useBgFill="1">
          <p:nvSpPr>
            <p:cNvPr id="15" name="Rectangle 14"/>
            <p:cNvSpPr/>
            <p:nvPr/>
          </p:nvSpPr>
          <p:spPr>
            <a:xfrm rot="7200000">
              <a:off x="6987023" y="3244510"/>
              <a:ext cx="48532" cy="21483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6" name="Rectangle 15"/>
            <p:cNvSpPr/>
            <p:nvPr/>
          </p:nvSpPr>
          <p:spPr>
            <a:xfrm rot="3523110">
              <a:off x="5131068" y="3261721"/>
              <a:ext cx="45719" cy="2190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7" name="Rectangle 16"/>
            <p:cNvSpPr/>
            <p:nvPr/>
          </p:nvSpPr>
          <p:spPr>
            <a:xfrm rot="10800000">
              <a:off x="6069623" y="1649820"/>
              <a:ext cx="52088" cy="21483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327826" y="1825467"/>
              <a:ext cx="3503675" cy="3197346"/>
            </a:xfrm>
            <a:prstGeom prst="ellipse">
              <a:avLst/>
            </a:prstGeom>
            <a:gradFill>
              <a:gsLst>
                <a:gs pos="42000">
                  <a:srgbClr val="FFFFFF">
                    <a:alpha val="0"/>
                  </a:srgbClr>
                </a:gs>
                <a:gs pos="29000">
                  <a:srgbClr val="FFFFFF">
                    <a:alpha val="43000"/>
                  </a:srgbClr>
                </a:gs>
                <a:gs pos="0">
                  <a:sysClr val="window" lastClr="FFFFFF">
                    <a:lumMod val="100000"/>
                    <a:alpha val="51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>
            <a:xfrm>
              <a:off x="4799012" y="4105414"/>
              <a:ext cx="2568070" cy="70788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 algn="ctr"/>
              <a:r>
                <a:rPr lang="en-US" sz="2000" b="1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Dummy</a:t>
              </a:r>
            </a:p>
            <a:p>
              <a:pPr lvl="0" algn="ctr"/>
              <a:r>
                <a:rPr lang="en-US" sz="2000" b="1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Text</a:t>
              </a:r>
              <a:endParaRPr lang="en-US" sz="20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>
            <a:xfrm>
              <a:off x="6170612" y="3102114"/>
              <a:ext cx="1198023" cy="70788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 algn="ctr"/>
              <a:r>
                <a:rPr lang="en-US" sz="2000" b="1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Dummy</a:t>
              </a:r>
            </a:p>
            <a:p>
              <a:pPr lvl="0" algn="ctr"/>
              <a:r>
                <a:rPr lang="en-US" sz="2000" b="1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Text</a:t>
              </a:r>
              <a:endParaRPr lang="en-US" sz="20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>
            <a:xfrm>
              <a:off x="4875212" y="3102114"/>
              <a:ext cx="1198023" cy="70788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 algn="ctr"/>
              <a:r>
                <a:rPr lang="en-US" sz="2000" b="1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Dummy</a:t>
              </a:r>
            </a:p>
            <a:p>
              <a:pPr lvl="0" algn="ctr"/>
              <a:r>
                <a:rPr lang="en-US" sz="2000" b="1" smtClean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Text</a:t>
              </a:r>
              <a:endParaRPr lang="en-US" sz="20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07122" y="4867870"/>
            <a:ext cx="3539490" cy="923330"/>
            <a:chOff x="684212" y="4682130"/>
            <a:chExt cx="3539490" cy="923330"/>
          </a:xfrm>
        </p:grpSpPr>
        <p:sp>
          <p:nvSpPr>
            <p:cNvPr id="25" name="TextBox 24"/>
            <p:cNvSpPr txBox="1"/>
            <p:nvPr/>
          </p:nvSpPr>
          <p:spPr>
            <a:xfrm>
              <a:off x="684212" y="4682130"/>
              <a:ext cx="2514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smtClean="0">
                  <a:latin typeface="Arial" pitchFamily="34" charset="0"/>
                  <a:cs typeface="Arial" pitchFamily="34" charset="0"/>
                </a:rPr>
                <a:t>Edit text here</a:t>
              </a:r>
            </a:p>
            <a:p>
              <a:r>
                <a:rPr lang="en-US" sz="1800" smtClean="0">
                  <a:latin typeface="Arial" pitchFamily="34" charset="0"/>
                  <a:cs typeface="Arial" pitchFamily="34" charset="0"/>
                </a:rPr>
                <a:t>You can edit this text here.</a:t>
              </a:r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2699702" y="4846320"/>
              <a:ext cx="1524000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7953692" y="3276600"/>
            <a:ext cx="3474720" cy="923330"/>
            <a:chOff x="7953692" y="2075543"/>
            <a:chExt cx="3474720" cy="923330"/>
          </a:xfrm>
        </p:grpSpPr>
        <p:sp>
          <p:nvSpPr>
            <p:cNvPr id="28" name="TextBox 27"/>
            <p:cNvSpPr txBox="1"/>
            <p:nvPr/>
          </p:nvSpPr>
          <p:spPr>
            <a:xfrm>
              <a:off x="8913812" y="2075543"/>
              <a:ext cx="2514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smtClean="0">
                  <a:latin typeface="Arial" pitchFamily="34" charset="0"/>
                  <a:cs typeface="Arial" pitchFamily="34" charset="0"/>
                </a:rPr>
                <a:t>Edit text here</a:t>
              </a:r>
            </a:p>
            <a:p>
              <a:r>
                <a:rPr lang="en-US" sz="1800" smtClean="0">
                  <a:latin typeface="Arial" pitchFamily="34" charset="0"/>
                  <a:cs typeface="Arial" pitchFamily="34" charset="0"/>
                </a:rPr>
                <a:t>You can edit this text here.</a:t>
              </a:r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7953692" y="2251710"/>
              <a:ext cx="868058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56577" y="3276600"/>
            <a:ext cx="3518535" cy="923330"/>
            <a:chOff x="684212" y="4682130"/>
            <a:chExt cx="3518535" cy="923330"/>
          </a:xfrm>
        </p:grpSpPr>
        <p:sp>
          <p:nvSpPr>
            <p:cNvPr id="31" name="TextBox 30"/>
            <p:cNvSpPr txBox="1"/>
            <p:nvPr/>
          </p:nvSpPr>
          <p:spPr>
            <a:xfrm>
              <a:off x="684212" y="4682130"/>
              <a:ext cx="2514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smtClean="0">
                  <a:latin typeface="Arial" pitchFamily="34" charset="0"/>
                  <a:cs typeface="Arial" pitchFamily="34" charset="0"/>
                </a:rPr>
                <a:t>Edit text here</a:t>
              </a:r>
            </a:p>
            <a:p>
              <a:r>
                <a:rPr lang="en-US" sz="1800" smtClean="0">
                  <a:latin typeface="Arial" pitchFamily="34" charset="0"/>
                  <a:cs typeface="Arial" pitchFamily="34" charset="0"/>
                </a:rPr>
                <a:t>You can edit this text here.</a:t>
              </a:r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>
              <a:off x="2699702" y="4846320"/>
              <a:ext cx="1503045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492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 Components Wheel Diagram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940438" y="1649820"/>
            <a:ext cx="4287574" cy="4490811"/>
            <a:chOff x="3940438" y="1649820"/>
            <a:chExt cx="4287574" cy="4490811"/>
          </a:xfrm>
        </p:grpSpPr>
        <p:sp>
          <p:nvSpPr>
            <p:cNvPr id="35" name="Oval 34"/>
            <p:cNvSpPr/>
            <p:nvPr/>
          </p:nvSpPr>
          <p:spPr>
            <a:xfrm flipH="1">
              <a:off x="4069065" y="5820256"/>
              <a:ext cx="4007513" cy="320375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Pie 10"/>
            <p:cNvSpPr/>
            <p:nvPr/>
          </p:nvSpPr>
          <p:spPr>
            <a:xfrm>
              <a:off x="3940438" y="1652585"/>
              <a:ext cx="4278452" cy="4278453"/>
            </a:xfrm>
            <a:prstGeom prst="pie">
              <a:avLst>
                <a:gd name="adj1" fmla="val 8907833"/>
                <a:gd name="adj2" fmla="val 16230523"/>
              </a:avLst>
            </a:prstGeom>
            <a:gradFill flip="none" rotWithShape="1">
              <a:gsLst>
                <a:gs pos="0">
                  <a:srgbClr val="85DB45"/>
                </a:gs>
                <a:gs pos="100000">
                  <a:srgbClr val="12390D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ie 12"/>
            <p:cNvSpPr/>
            <p:nvPr/>
          </p:nvSpPr>
          <p:spPr>
            <a:xfrm>
              <a:off x="3940438" y="1652585"/>
              <a:ext cx="4278452" cy="4278453"/>
            </a:xfrm>
            <a:prstGeom prst="pie">
              <a:avLst>
                <a:gd name="adj1" fmla="val 1811946"/>
                <a:gd name="adj2" fmla="val 8901635"/>
              </a:avLst>
            </a:prstGeom>
            <a:gradFill flip="none" rotWithShape="1">
              <a:gsLst>
                <a:gs pos="0">
                  <a:srgbClr val="FFBF3F"/>
                </a:gs>
                <a:gs pos="100000">
                  <a:srgbClr val="A7380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3423627">
              <a:off x="4973205" y="2123516"/>
              <a:ext cx="577522" cy="852036"/>
            </a:xfrm>
            <a:prstGeom prst="ellips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Pie 13"/>
            <p:cNvSpPr/>
            <p:nvPr/>
          </p:nvSpPr>
          <p:spPr>
            <a:xfrm>
              <a:off x="3949560" y="1661160"/>
              <a:ext cx="4278452" cy="4278453"/>
            </a:xfrm>
            <a:prstGeom prst="pie">
              <a:avLst>
                <a:gd name="adj1" fmla="val 16186213"/>
                <a:gd name="adj2" fmla="val 1783593"/>
              </a:avLst>
            </a:prstGeom>
            <a:gradFill flip="none" rotWithShape="1">
              <a:gsLst>
                <a:gs pos="0">
                  <a:srgbClr val="00B0F0"/>
                </a:gs>
                <a:gs pos="100000">
                  <a:schemeClr val="accent5">
                    <a:lumMod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/>
            </a:p>
          </p:txBody>
        </p:sp>
        <p:sp useBgFill="1">
          <p:nvSpPr>
            <p:cNvPr id="15" name="Rectangle 14"/>
            <p:cNvSpPr/>
            <p:nvPr/>
          </p:nvSpPr>
          <p:spPr>
            <a:xfrm rot="7200000">
              <a:off x="6987023" y="3244510"/>
              <a:ext cx="48532" cy="21483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6" name="Rectangle 15"/>
            <p:cNvSpPr/>
            <p:nvPr/>
          </p:nvSpPr>
          <p:spPr>
            <a:xfrm rot="3523110">
              <a:off x="5131068" y="3261721"/>
              <a:ext cx="45719" cy="2190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7" name="Rectangle 16"/>
            <p:cNvSpPr/>
            <p:nvPr/>
          </p:nvSpPr>
          <p:spPr>
            <a:xfrm rot="10800000">
              <a:off x="6069623" y="1649820"/>
              <a:ext cx="52088" cy="21483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327826" y="1825467"/>
              <a:ext cx="3503675" cy="3197346"/>
            </a:xfrm>
            <a:prstGeom prst="ellipse">
              <a:avLst/>
            </a:prstGeom>
            <a:gradFill>
              <a:gsLst>
                <a:gs pos="42000">
                  <a:srgbClr val="FFFFFF">
                    <a:alpha val="0"/>
                  </a:srgbClr>
                </a:gs>
                <a:gs pos="29000">
                  <a:srgbClr val="FFFFFF">
                    <a:alpha val="43000"/>
                  </a:srgbClr>
                </a:gs>
                <a:gs pos="0">
                  <a:sysClr val="window" lastClr="FFFFFF">
                    <a:lumMod val="100000"/>
                    <a:alpha val="51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677117" y="2356167"/>
              <a:ext cx="2860291" cy="2860291"/>
              <a:chOff x="3389437" y="2730853"/>
              <a:chExt cx="2363876" cy="2363876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3389437" y="2730853"/>
                <a:ext cx="2363876" cy="2363876"/>
              </a:xfrm>
              <a:prstGeom prst="ellipse">
                <a:avLst/>
              </a:prstGeom>
              <a:gradFill>
                <a:gsLst>
                  <a:gs pos="9000">
                    <a:schemeClr val="tx1">
                      <a:lumMod val="85000"/>
                      <a:lumOff val="15000"/>
                    </a:schemeClr>
                  </a:gs>
                  <a:gs pos="43800">
                    <a:srgbClr val="FFFFFF"/>
                  </a:gs>
                  <a:gs pos="100000">
                    <a:schemeClr val="tx1"/>
                  </a:gs>
                  <a:gs pos="60000">
                    <a:schemeClr val="bg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582478" y="2923887"/>
                <a:ext cx="1977794" cy="1977793"/>
                <a:chOff x="6019800" y="3276599"/>
                <a:chExt cx="533400" cy="533400"/>
              </a:xfrm>
              <a:effectLst/>
            </p:grpSpPr>
            <p:sp>
              <p:nvSpPr>
                <p:cNvPr id="27" name="Oval 26"/>
                <p:cNvSpPr/>
                <p:nvPr/>
              </p:nvSpPr>
              <p:spPr>
                <a:xfrm>
                  <a:off x="6019800" y="3276599"/>
                  <a:ext cx="533400" cy="533400"/>
                </a:xfrm>
                <a:prstGeom prst="ellipse">
                  <a:avLst/>
                </a:prstGeom>
                <a:gradFill>
                  <a:gsLst>
                    <a:gs pos="29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 w="12700" cap="flat" cmpd="sng" algn="ctr">
                  <a:solidFill>
                    <a:srgbClr val="00206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rgbClr val="281E32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6032368" y="3296068"/>
                  <a:ext cx="508265" cy="446900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>
                        <a:lumMod val="100000"/>
                        <a:alpha val="65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lin ang="5400000" scaled="1"/>
                </a:gradFill>
                <a:ln w="127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ysClr val="window" lastClr="FFFFFF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6" name="Rectangle 25"/>
              <p:cNvSpPr/>
              <p:nvPr/>
            </p:nvSpPr>
            <p:spPr>
              <a:xfrm>
                <a:off x="3714744" y="3424154"/>
                <a:ext cx="1713267" cy="946293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sz="1800" smtClean="0">
                    <a:latin typeface="Arial" pitchFamily="34" charset="0"/>
                    <a:ea typeface="Kozuka Gothic Pr6N B" pitchFamily="34" charset="-128"/>
                    <a:cs typeface="Arial" pitchFamily="34" charset="0"/>
                  </a:rPr>
                  <a:t>Edit Here</a:t>
                </a:r>
                <a:endParaRPr lang="en-US" sz="1800" dirty="0">
                  <a:latin typeface="Arial" pitchFamily="34" charset="0"/>
                  <a:ea typeface="Kozuka Gothic Pr6N B" pitchFamily="34" charset="-128"/>
                  <a:cs typeface="Arial" pitchFamily="34" charset="0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1107122" y="4867870"/>
            <a:ext cx="3920490" cy="923330"/>
            <a:chOff x="684212" y="4682130"/>
            <a:chExt cx="3920490" cy="923330"/>
          </a:xfrm>
        </p:grpSpPr>
        <p:sp>
          <p:nvSpPr>
            <p:cNvPr id="19" name="TextBox 18"/>
            <p:cNvSpPr txBox="1"/>
            <p:nvPr/>
          </p:nvSpPr>
          <p:spPr>
            <a:xfrm>
              <a:off x="684212" y="4682130"/>
              <a:ext cx="2514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smtClean="0">
                  <a:latin typeface="Arial" pitchFamily="34" charset="0"/>
                  <a:cs typeface="Arial" pitchFamily="34" charset="0"/>
                </a:rPr>
                <a:t>Edit text here</a:t>
              </a:r>
            </a:p>
            <a:p>
              <a:r>
                <a:rPr lang="en-US" sz="1800" smtClean="0">
                  <a:latin typeface="Arial" pitchFamily="34" charset="0"/>
                  <a:cs typeface="Arial" pitchFamily="34" charset="0"/>
                </a:rPr>
                <a:t>You can edit this text here.</a:t>
              </a:r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2699702" y="4846320"/>
              <a:ext cx="1905000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869250" y="3276600"/>
            <a:ext cx="3559162" cy="923330"/>
            <a:chOff x="7869250" y="2075543"/>
            <a:chExt cx="3559162" cy="923330"/>
          </a:xfrm>
        </p:grpSpPr>
        <p:sp>
          <p:nvSpPr>
            <p:cNvPr id="23" name="TextBox 22"/>
            <p:cNvSpPr txBox="1"/>
            <p:nvPr/>
          </p:nvSpPr>
          <p:spPr>
            <a:xfrm>
              <a:off x="8913812" y="2075543"/>
              <a:ext cx="2514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smtClean="0">
                  <a:latin typeface="Arial" pitchFamily="34" charset="0"/>
                  <a:cs typeface="Arial" pitchFamily="34" charset="0"/>
                </a:rPr>
                <a:t>Edit text here</a:t>
              </a:r>
            </a:p>
            <a:p>
              <a:r>
                <a:rPr lang="en-US" sz="1800" smtClean="0">
                  <a:latin typeface="Arial" pitchFamily="34" charset="0"/>
                  <a:cs typeface="Arial" pitchFamily="34" charset="0"/>
                </a:rPr>
                <a:t>You can edit this text here.</a:t>
              </a:r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7869250" y="2251710"/>
              <a:ext cx="952500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56577" y="3276600"/>
            <a:ext cx="3518535" cy="923330"/>
            <a:chOff x="684212" y="4682130"/>
            <a:chExt cx="3518535" cy="923330"/>
          </a:xfrm>
        </p:grpSpPr>
        <p:sp>
          <p:nvSpPr>
            <p:cNvPr id="31" name="TextBox 30"/>
            <p:cNvSpPr txBox="1"/>
            <p:nvPr/>
          </p:nvSpPr>
          <p:spPr>
            <a:xfrm>
              <a:off x="684212" y="4682130"/>
              <a:ext cx="2514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smtClean="0">
                  <a:latin typeface="Arial" pitchFamily="34" charset="0"/>
                  <a:cs typeface="Arial" pitchFamily="34" charset="0"/>
                </a:rPr>
                <a:t>Edit text here</a:t>
              </a:r>
            </a:p>
            <a:p>
              <a:r>
                <a:rPr lang="en-US" sz="1800" smtClean="0">
                  <a:latin typeface="Arial" pitchFamily="34" charset="0"/>
                  <a:cs typeface="Arial" pitchFamily="34" charset="0"/>
                </a:rPr>
                <a:t>You can edit this text here.</a:t>
              </a:r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>
              <a:off x="2699702" y="4846320"/>
              <a:ext cx="1503045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86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 Components Wheel Diagram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940438" y="1649820"/>
            <a:ext cx="4287574" cy="4490811"/>
            <a:chOff x="3940438" y="1649820"/>
            <a:chExt cx="4287574" cy="4490811"/>
          </a:xfrm>
        </p:grpSpPr>
        <p:sp>
          <p:nvSpPr>
            <p:cNvPr id="35" name="Oval 34"/>
            <p:cNvSpPr/>
            <p:nvPr/>
          </p:nvSpPr>
          <p:spPr>
            <a:xfrm flipH="1">
              <a:off x="4069065" y="5820256"/>
              <a:ext cx="4007513" cy="320375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Pie 10"/>
            <p:cNvSpPr/>
            <p:nvPr/>
          </p:nvSpPr>
          <p:spPr>
            <a:xfrm>
              <a:off x="3940438" y="1652585"/>
              <a:ext cx="4278452" cy="4278453"/>
            </a:xfrm>
            <a:prstGeom prst="pie">
              <a:avLst>
                <a:gd name="adj1" fmla="val 8907833"/>
                <a:gd name="adj2" fmla="val 16230523"/>
              </a:avLst>
            </a:prstGeom>
            <a:gradFill flip="none" rotWithShape="1">
              <a:gsLst>
                <a:gs pos="0">
                  <a:srgbClr val="85DB45"/>
                </a:gs>
                <a:gs pos="100000">
                  <a:srgbClr val="12390D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ie 12"/>
            <p:cNvSpPr/>
            <p:nvPr/>
          </p:nvSpPr>
          <p:spPr>
            <a:xfrm>
              <a:off x="3940438" y="1652585"/>
              <a:ext cx="4278452" cy="4278453"/>
            </a:xfrm>
            <a:prstGeom prst="pie">
              <a:avLst>
                <a:gd name="adj1" fmla="val 1811946"/>
                <a:gd name="adj2" fmla="val 8901635"/>
              </a:avLst>
            </a:prstGeom>
            <a:gradFill flip="none" rotWithShape="1">
              <a:gsLst>
                <a:gs pos="0">
                  <a:srgbClr val="FFBF3F"/>
                </a:gs>
                <a:gs pos="100000">
                  <a:srgbClr val="A7380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3423627">
              <a:off x="4973205" y="2123516"/>
              <a:ext cx="577522" cy="852036"/>
            </a:xfrm>
            <a:prstGeom prst="ellips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Pie 13"/>
            <p:cNvSpPr/>
            <p:nvPr/>
          </p:nvSpPr>
          <p:spPr>
            <a:xfrm>
              <a:off x="3949560" y="1661160"/>
              <a:ext cx="4278452" cy="4278453"/>
            </a:xfrm>
            <a:prstGeom prst="pie">
              <a:avLst>
                <a:gd name="adj1" fmla="val 16186213"/>
                <a:gd name="adj2" fmla="val 1783593"/>
              </a:avLst>
            </a:prstGeom>
            <a:gradFill flip="none" rotWithShape="1">
              <a:gsLst>
                <a:gs pos="0">
                  <a:srgbClr val="00B0F0"/>
                </a:gs>
                <a:gs pos="100000">
                  <a:schemeClr val="accent5">
                    <a:lumMod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/>
            </a:p>
          </p:txBody>
        </p:sp>
        <p:sp useBgFill="1">
          <p:nvSpPr>
            <p:cNvPr id="15" name="Rectangle 14"/>
            <p:cNvSpPr/>
            <p:nvPr/>
          </p:nvSpPr>
          <p:spPr>
            <a:xfrm rot="7200000">
              <a:off x="6987023" y="3244510"/>
              <a:ext cx="48532" cy="21483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6" name="Rectangle 15"/>
            <p:cNvSpPr/>
            <p:nvPr/>
          </p:nvSpPr>
          <p:spPr>
            <a:xfrm rot="3523110">
              <a:off x="5131068" y="3261721"/>
              <a:ext cx="45719" cy="21905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7" name="Rectangle 16"/>
            <p:cNvSpPr/>
            <p:nvPr/>
          </p:nvSpPr>
          <p:spPr>
            <a:xfrm rot="10800000">
              <a:off x="6069623" y="1649820"/>
              <a:ext cx="52088" cy="21483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327826" y="1825467"/>
              <a:ext cx="3503675" cy="3197346"/>
            </a:xfrm>
            <a:prstGeom prst="ellipse">
              <a:avLst/>
            </a:prstGeom>
            <a:gradFill>
              <a:gsLst>
                <a:gs pos="42000">
                  <a:srgbClr val="FFFFFF">
                    <a:alpha val="0"/>
                  </a:srgbClr>
                </a:gs>
                <a:gs pos="29000">
                  <a:srgbClr val="FFFFFF">
                    <a:alpha val="43000"/>
                  </a:srgbClr>
                </a:gs>
                <a:gs pos="0">
                  <a:sysClr val="window" lastClr="FFFFFF">
                    <a:lumMod val="100000"/>
                    <a:alpha val="51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130454" y="2809504"/>
              <a:ext cx="1953617" cy="1953617"/>
              <a:chOff x="3389437" y="2730853"/>
              <a:chExt cx="2363876" cy="2363876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3389437" y="2730853"/>
                <a:ext cx="2363876" cy="2363876"/>
              </a:xfrm>
              <a:prstGeom prst="ellipse">
                <a:avLst/>
              </a:prstGeom>
              <a:gradFill>
                <a:gsLst>
                  <a:gs pos="9000">
                    <a:schemeClr val="tx1">
                      <a:lumMod val="85000"/>
                      <a:lumOff val="15000"/>
                    </a:schemeClr>
                  </a:gs>
                  <a:gs pos="43800">
                    <a:srgbClr val="FFFFFF"/>
                  </a:gs>
                  <a:gs pos="100000">
                    <a:schemeClr val="tx1"/>
                  </a:gs>
                  <a:gs pos="60000">
                    <a:schemeClr val="bg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3582478" y="2923887"/>
                <a:ext cx="1977794" cy="1977793"/>
                <a:chOff x="6019800" y="3276599"/>
                <a:chExt cx="533400" cy="533400"/>
              </a:xfrm>
              <a:effectLst/>
            </p:grpSpPr>
            <p:sp>
              <p:nvSpPr>
                <p:cNvPr id="27" name="Oval 26"/>
                <p:cNvSpPr/>
                <p:nvPr/>
              </p:nvSpPr>
              <p:spPr>
                <a:xfrm>
                  <a:off x="6019800" y="3276599"/>
                  <a:ext cx="533400" cy="533400"/>
                </a:xfrm>
                <a:prstGeom prst="ellipse">
                  <a:avLst/>
                </a:prstGeom>
                <a:gradFill>
                  <a:gsLst>
                    <a:gs pos="29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n w="12700" cap="flat" cmpd="sng" algn="ctr">
                  <a:solidFill>
                    <a:srgbClr val="00206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rgbClr val="281E32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6032368" y="3296068"/>
                  <a:ext cx="508265" cy="446900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>
                        <a:lumMod val="100000"/>
                        <a:alpha val="65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lin ang="5400000" scaled="1"/>
                </a:gradFill>
                <a:ln w="127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sysClr val="window" lastClr="FFFFFF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6" name="Rectangle 25"/>
              <p:cNvSpPr/>
              <p:nvPr/>
            </p:nvSpPr>
            <p:spPr>
              <a:xfrm>
                <a:off x="3714744" y="3424154"/>
                <a:ext cx="1713267" cy="946293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sz="1800" smtClean="0">
                    <a:latin typeface="Arial" pitchFamily="34" charset="0"/>
                    <a:ea typeface="Kozuka Gothic Pr6N B" pitchFamily="34" charset="-128"/>
                    <a:cs typeface="Arial" pitchFamily="34" charset="0"/>
                  </a:rPr>
                  <a:t>Edit Here</a:t>
                </a:r>
                <a:endParaRPr lang="en-US" sz="1800" dirty="0">
                  <a:latin typeface="Arial" pitchFamily="34" charset="0"/>
                  <a:ea typeface="Kozuka Gothic Pr6N B" pitchFamily="34" charset="-128"/>
                  <a:cs typeface="Arial" pitchFamily="34" charset="0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1107122" y="4867870"/>
            <a:ext cx="3920490" cy="923330"/>
            <a:chOff x="684212" y="4682130"/>
            <a:chExt cx="3920490" cy="923330"/>
          </a:xfrm>
        </p:grpSpPr>
        <p:sp>
          <p:nvSpPr>
            <p:cNvPr id="19" name="TextBox 18"/>
            <p:cNvSpPr txBox="1"/>
            <p:nvPr/>
          </p:nvSpPr>
          <p:spPr>
            <a:xfrm>
              <a:off x="684212" y="4682130"/>
              <a:ext cx="2514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smtClean="0">
                  <a:latin typeface="Arial" pitchFamily="34" charset="0"/>
                  <a:cs typeface="Arial" pitchFamily="34" charset="0"/>
                </a:rPr>
                <a:t>Edit text here</a:t>
              </a:r>
            </a:p>
            <a:p>
              <a:r>
                <a:rPr lang="en-US" sz="1800" smtClean="0">
                  <a:latin typeface="Arial" pitchFamily="34" charset="0"/>
                  <a:cs typeface="Arial" pitchFamily="34" charset="0"/>
                </a:rPr>
                <a:t>You can edit this text here.</a:t>
              </a:r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2699702" y="4846320"/>
              <a:ext cx="1905000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869250" y="3276600"/>
            <a:ext cx="3559162" cy="923330"/>
            <a:chOff x="7869250" y="2075543"/>
            <a:chExt cx="3559162" cy="923330"/>
          </a:xfrm>
        </p:grpSpPr>
        <p:sp>
          <p:nvSpPr>
            <p:cNvPr id="23" name="TextBox 22"/>
            <p:cNvSpPr txBox="1"/>
            <p:nvPr/>
          </p:nvSpPr>
          <p:spPr>
            <a:xfrm>
              <a:off x="8913812" y="2075543"/>
              <a:ext cx="2514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smtClean="0">
                  <a:latin typeface="Arial" pitchFamily="34" charset="0"/>
                  <a:cs typeface="Arial" pitchFamily="34" charset="0"/>
                </a:rPr>
                <a:t>Edit text here</a:t>
              </a:r>
            </a:p>
            <a:p>
              <a:r>
                <a:rPr lang="en-US" sz="1800" smtClean="0">
                  <a:latin typeface="Arial" pitchFamily="34" charset="0"/>
                  <a:cs typeface="Arial" pitchFamily="34" charset="0"/>
                </a:rPr>
                <a:t>You can edit this text here.</a:t>
              </a:r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7869250" y="2251710"/>
              <a:ext cx="952500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56577" y="3276600"/>
            <a:ext cx="3518535" cy="923330"/>
            <a:chOff x="684212" y="4682130"/>
            <a:chExt cx="3518535" cy="923330"/>
          </a:xfrm>
        </p:grpSpPr>
        <p:sp>
          <p:nvSpPr>
            <p:cNvPr id="31" name="TextBox 30"/>
            <p:cNvSpPr txBox="1"/>
            <p:nvPr/>
          </p:nvSpPr>
          <p:spPr>
            <a:xfrm>
              <a:off x="684212" y="4682130"/>
              <a:ext cx="2514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smtClean="0">
                  <a:latin typeface="Arial" pitchFamily="34" charset="0"/>
                  <a:cs typeface="Arial" pitchFamily="34" charset="0"/>
                </a:rPr>
                <a:t>Edit text here</a:t>
              </a:r>
            </a:p>
            <a:p>
              <a:r>
                <a:rPr lang="en-US" sz="1800" smtClean="0">
                  <a:latin typeface="Arial" pitchFamily="34" charset="0"/>
                  <a:cs typeface="Arial" pitchFamily="34" charset="0"/>
                </a:rPr>
                <a:t>You can edit this text here.</a:t>
              </a:r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>
              <a:off x="2699702" y="4846320"/>
              <a:ext cx="1503045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488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lidemodel.com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183</Words>
  <Application>Microsoft Office PowerPoint</Application>
  <PresentationFormat>Custom</PresentationFormat>
  <Paragraphs>41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3 Components Wheel Diagram</vt:lpstr>
      <vt:lpstr>3 Components Wheel Diagram</vt:lpstr>
      <vt:lpstr>3 Components Wheel Diagram</vt:lpstr>
      <vt:lpstr>3 Components Wheel Diagram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2014-01-23T13:52:15Z</dcterms:created>
  <dcterms:modified xsi:type="dcterms:W3CDTF">2014-02-21T16:06:30Z</dcterms:modified>
</cp:coreProperties>
</file>