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7"/>
  </p:notesMasterIdLst>
  <p:sldIdLst>
    <p:sldId id="302" r:id="rId2"/>
    <p:sldId id="303" r:id="rId3"/>
    <p:sldId id="299" r:id="rId4"/>
    <p:sldId id="301" r:id="rId5"/>
    <p:sldId id="263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D600"/>
    <a:srgbClr val="67A300"/>
    <a:srgbClr val="839130"/>
    <a:srgbClr val="4D201B"/>
    <a:srgbClr val="3C1B18"/>
    <a:srgbClr val="808080"/>
    <a:srgbClr val="292929"/>
    <a:srgbClr val="C4182E"/>
    <a:srgbClr val="FCB040"/>
    <a:srgbClr val="3AB5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33" autoAdjust="0"/>
  </p:normalViewPr>
  <p:slideViewPr>
    <p:cSldViewPr>
      <p:cViewPr>
        <p:scale>
          <a:sx n="96" d="100"/>
          <a:sy n="96" d="100"/>
        </p:scale>
        <p:origin x="-1068" y="-30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B3F95-1CA6-4C0A-857A-67D0EA7C2BC2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9D849-5CF8-4DF1-8028-A4B26066D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4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safely remove this slide. This slide design was provided by SlideModel.com - You can download more templates, shapes and elements for PowerPoint from http://slidemodel.com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9D849-5CF8-4DF1-8028-A4B26066DB5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safely remove this slide. This slide design was provided by SlideModel.com - You can download more templates, shapes and elements for PowerPoint from http://slidemodel.com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9D849-5CF8-4DF1-8028-A4B26066DB5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safely remove this slide. This slide design was provided by SlideModel.com - You can download more templates, shapes and elements for PowerPoint from http://slidemodel.com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9D849-5CF8-4DF1-8028-A4B26066DB5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safely remove this slide. This slide design was provided by SlideModel.com - You can download more templates, shapes and elements for PowerPoint from http://slidemodel.com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9D849-5CF8-4DF1-8028-A4B26066DB5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safely remove this slide. This slide design was provided by SlideModel.com - You can download more templates, shapes and elements for PowerPoint from http://slidemodel.com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9D849-5CF8-4DF1-8028-A4B26066DB5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114550"/>
            <a:ext cx="9144000" cy="302895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933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844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4004" y="2152975"/>
            <a:ext cx="4449167" cy="533311"/>
          </a:xfrm>
        </p:spPr>
        <p:txBody>
          <a:bodyPr>
            <a:normAutofit/>
          </a:bodyPr>
          <a:lstStyle>
            <a:lvl1pPr algn="ctr">
              <a:defRPr sz="27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83681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Subtitle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00350"/>
            <a:ext cx="9144000" cy="2343150"/>
          </a:xfrm>
          <a:prstGeom prst="rect">
            <a:avLst/>
          </a:prstGeom>
          <a:gradFill flip="none" rotWithShape="1">
            <a:gsLst>
              <a:gs pos="30000">
                <a:srgbClr val="CBCBCB">
                  <a:alpha val="0"/>
                </a:srgbClr>
              </a:gs>
              <a:gs pos="0">
                <a:srgbClr val="5F5F5F">
                  <a:alpha val="14000"/>
                </a:srgbClr>
              </a:gs>
              <a:gs pos="63000">
                <a:srgbClr val="FFFFFF">
                  <a:alpha val="0"/>
                </a:srgbClr>
              </a:gs>
            </a:gsLst>
            <a:lin ang="5400000" scaled="0"/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Subtitle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Subtitle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2000">
              <a:srgbClr val="EEEEEE"/>
            </a:gs>
            <a:gs pos="4100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76A7-B091-469C-82C8-89C693043C40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8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8" r:id="rId15"/>
    <p:sldLayoutId id="2147483680" r:id="rId16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Milestones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You can edit this subtitle</a:t>
            </a:r>
            <a:endParaRPr lang="en-US" dirty="0" smtClean="0"/>
          </a:p>
        </p:txBody>
      </p:sp>
      <p:grpSp>
        <p:nvGrpSpPr>
          <p:cNvPr id="23" name="Group 31"/>
          <p:cNvGrpSpPr/>
          <p:nvPr/>
        </p:nvGrpSpPr>
        <p:grpSpPr>
          <a:xfrm>
            <a:off x="6931841" y="1276344"/>
            <a:ext cx="817375" cy="964261"/>
            <a:chOff x="3200399" y="591377"/>
            <a:chExt cx="2297017" cy="2709802"/>
          </a:xfrm>
          <a:solidFill>
            <a:schemeClr val="bg1"/>
          </a:solidFill>
          <a:effectLst>
            <a:outerShdw blurRad="76200" sy="23000" kx="-1200000" algn="bl" rotWithShape="0">
              <a:prstClr val="black">
                <a:alpha val="27000"/>
              </a:prstClr>
            </a:outerShdw>
          </a:effectLst>
          <a:scene3d>
            <a:camera prst="perspectiveHeroicExtremeLeftFacing" fov="1800000">
              <a:rot lat="21598961" lon="1200001" rev="21594096"/>
            </a:camera>
            <a:lightRig rig="flat" dir="t"/>
          </a:scene3d>
        </p:grpSpPr>
        <p:sp>
          <p:nvSpPr>
            <p:cNvPr id="33" name="Freeform 32"/>
            <p:cNvSpPr/>
            <p:nvPr/>
          </p:nvSpPr>
          <p:spPr>
            <a:xfrm rot="16200000">
              <a:off x="3585037" y="207384"/>
              <a:ext cx="1527741" cy="2295728"/>
            </a:xfrm>
            <a:custGeom>
              <a:avLst/>
              <a:gdLst>
                <a:gd name="connsiteX0" fmla="*/ 0 w 2286000"/>
                <a:gd name="connsiteY0" fmla="*/ 0 h 2286000"/>
                <a:gd name="connsiteX1" fmla="*/ 1143000 w 2286000"/>
                <a:gd name="connsiteY1" fmla="*/ 0 h 2286000"/>
                <a:gd name="connsiteX2" fmla="*/ 2132867 w 2286000"/>
                <a:gd name="connsiteY2" fmla="*/ 571501 h 2286000"/>
                <a:gd name="connsiteX3" fmla="*/ 2132865 w 2286000"/>
                <a:gd name="connsiteY3" fmla="*/ 1714501 h 2286000"/>
                <a:gd name="connsiteX4" fmla="*/ 1142996 w 2286000"/>
                <a:gd name="connsiteY4" fmla="*/ 2285999 h 2286000"/>
                <a:gd name="connsiteX5" fmla="*/ 0 w 2286000"/>
                <a:gd name="connsiteY5" fmla="*/ 2286000 h 2286000"/>
                <a:gd name="connsiteX6" fmla="*/ 0 w 2286000"/>
                <a:gd name="connsiteY6" fmla="*/ 0 h 2286000"/>
                <a:gd name="connsiteX0" fmla="*/ 399239 w 2337044"/>
                <a:gd name="connsiteY0" fmla="*/ 0 h 2286000"/>
                <a:gd name="connsiteX1" fmla="*/ 1143000 w 2337044"/>
                <a:gd name="connsiteY1" fmla="*/ 0 h 2286000"/>
                <a:gd name="connsiteX2" fmla="*/ 2132867 w 2337044"/>
                <a:gd name="connsiteY2" fmla="*/ 571501 h 2286000"/>
                <a:gd name="connsiteX3" fmla="*/ 2132865 w 2337044"/>
                <a:gd name="connsiteY3" fmla="*/ 1714501 h 2286000"/>
                <a:gd name="connsiteX4" fmla="*/ 1142996 w 2337044"/>
                <a:gd name="connsiteY4" fmla="*/ 2285999 h 2286000"/>
                <a:gd name="connsiteX5" fmla="*/ 0 w 2337044"/>
                <a:gd name="connsiteY5" fmla="*/ 2286000 h 2286000"/>
                <a:gd name="connsiteX6" fmla="*/ 399239 w 2337044"/>
                <a:gd name="connsiteY6" fmla="*/ 0 h 2286000"/>
                <a:gd name="connsiteX0" fmla="*/ 0 w 1937805"/>
                <a:gd name="connsiteY0" fmla="*/ 0 h 2295728"/>
                <a:gd name="connsiteX1" fmla="*/ 743761 w 1937805"/>
                <a:gd name="connsiteY1" fmla="*/ 0 h 2295728"/>
                <a:gd name="connsiteX2" fmla="*/ 1733628 w 1937805"/>
                <a:gd name="connsiteY2" fmla="*/ 571501 h 2295728"/>
                <a:gd name="connsiteX3" fmla="*/ 1733626 w 1937805"/>
                <a:gd name="connsiteY3" fmla="*/ 1714501 h 2295728"/>
                <a:gd name="connsiteX4" fmla="*/ 743757 w 1937805"/>
                <a:gd name="connsiteY4" fmla="*/ 2285999 h 2295728"/>
                <a:gd name="connsiteX5" fmla="*/ 0 w 1937805"/>
                <a:gd name="connsiteY5" fmla="*/ 2295728 h 2295728"/>
                <a:gd name="connsiteX6" fmla="*/ 0 w 1937805"/>
                <a:gd name="connsiteY6" fmla="*/ 0 h 2295728"/>
                <a:gd name="connsiteX0" fmla="*/ 417071 w 1937805"/>
                <a:gd name="connsiteY0" fmla="*/ 0 h 2295728"/>
                <a:gd name="connsiteX1" fmla="*/ 743761 w 1937805"/>
                <a:gd name="connsiteY1" fmla="*/ 0 h 2295728"/>
                <a:gd name="connsiteX2" fmla="*/ 1733628 w 1937805"/>
                <a:gd name="connsiteY2" fmla="*/ 571501 h 2295728"/>
                <a:gd name="connsiteX3" fmla="*/ 1733626 w 1937805"/>
                <a:gd name="connsiteY3" fmla="*/ 1714501 h 2295728"/>
                <a:gd name="connsiteX4" fmla="*/ 743757 w 1937805"/>
                <a:gd name="connsiteY4" fmla="*/ 2285999 h 2295728"/>
                <a:gd name="connsiteX5" fmla="*/ 0 w 1937805"/>
                <a:gd name="connsiteY5" fmla="*/ 2295728 h 2295728"/>
                <a:gd name="connsiteX6" fmla="*/ 417071 w 1937805"/>
                <a:gd name="connsiteY6" fmla="*/ 0 h 2295728"/>
                <a:gd name="connsiteX0" fmla="*/ 7007 w 1527741"/>
                <a:gd name="connsiteY0" fmla="*/ 0 h 2295728"/>
                <a:gd name="connsiteX1" fmla="*/ 333697 w 1527741"/>
                <a:gd name="connsiteY1" fmla="*/ 0 h 2295728"/>
                <a:gd name="connsiteX2" fmla="*/ 1323564 w 1527741"/>
                <a:gd name="connsiteY2" fmla="*/ 571501 h 2295728"/>
                <a:gd name="connsiteX3" fmla="*/ 1323562 w 1527741"/>
                <a:gd name="connsiteY3" fmla="*/ 1714501 h 2295728"/>
                <a:gd name="connsiteX4" fmla="*/ 333693 w 1527741"/>
                <a:gd name="connsiteY4" fmla="*/ 2285999 h 2295728"/>
                <a:gd name="connsiteX5" fmla="*/ 0 w 1527741"/>
                <a:gd name="connsiteY5" fmla="*/ 2295728 h 2295728"/>
                <a:gd name="connsiteX6" fmla="*/ 7007 w 1527741"/>
                <a:gd name="connsiteY6" fmla="*/ 0 h 2295728"/>
                <a:gd name="connsiteX0" fmla="*/ 2336 w 1529717"/>
                <a:gd name="connsiteY0" fmla="*/ 5316 h 2295728"/>
                <a:gd name="connsiteX1" fmla="*/ 335673 w 1529717"/>
                <a:gd name="connsiteY1" fmla="*/ 0 h 2295728"/>
                <a:gd name="connsiteX2" fmla="*/ 1325540 w 1529717"/>
                <a:gd name="connsiteY2" fmla="*/ 571501 h 2295728"/>
                <a:gd name="connsiteX3" fmla="*/ 1325538 w 1529717"/>
                <a:gd name="connsiteY3" fmla="*/ 1714501 h 2295728"/>
                <a:gd name="connsiteX4" fmla="*/ 335669 w 1529717"/>
                <a:gd name="connsiteY4" fmla="*/ 2285999 h 2295728"/>
                <a:gd name="connsiteX5" fmla="*/ 1976 w 1529717"/>
                <a:gd name="connsiteY5" fmla="*/ 2295728 h 2295728"/>
                <a:gd name="connsiteX6" fmla="*/ 2336 w 1529717"/>
                <a:gd name="connsiteY6" fmla="*/ 5316 h 2295728"/>
                <a:gd name="connsiteX0" fmla="*/ 3016 w 1527741"/>
                <a:gd name="connsiteY0" fmla="*/ 0 h 2295728"/>
                <a:gd name="connsiteX1" fmla="*/ 333697 w 1527741"/>
                <a:gd name="connsiteY1" fmla="*/ 0 h 2295728"/>
                <a:gd name="connsiteX2" fmla="*/ 1323564 w 1527741"/>
                <a:gd name="connsiteY2" fmla="*/ 571501 h 2295728"/>
                <a:gd name="connsiteX3" fmla="*/ 1323562 w 1527741"/>
                <a:gd name="connsiteY3" fmla="*/ 1714501 h 2295728"/>
                <a:gd name="connsiteX4" fmla="*/ 333693 w 1527741"/>
                <a:gd name="connsiteY4" fmla="*/ 2285999 h 2295728"/>
                <a:gd name="connsiteX5" fmla="*/ 0 w 1527741"/>
                <a:gd name="connsiteY5" fmla="*/ 2295728 h 2295728"/>
                <a:gd name="connsiteX6" fmla="*/ 3016 w 1527741"/>
                <a:gd name="connsiteY6" fmla="*/ 0 h 229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7741" h="2295728">
                  <a:moveTo>
                    <a:pt x="3016" y="0"/>
                  </a:moveTo>
                  <a:lnTo>
                    <a:pt x="333697" y="0"/>
                  </a:lnTo>
                  <a:cubicBezTo>
                    <a:pt x="742052" y="0"/>
                    <a:pt x="1119387" y="217856"/>
                    <a:pt x="1323564" y="571501"/>
                  </a:cubicBezTo>
                  <a:cubicBezTo>
                    <a:pt x="1527741" y="925147"/>
                    <a:pt x="1527740" y="1360856"/>
                    <a:pt x="1323562" y="1714501"/>
                  </a:cubicBezTo>
                  <a:cubicBezTo>
                    <a:pt x="1119384" y="2068146"/>
                    <a:pt x="742048" y="2286000"/>
                    <a:pt x="333693" y="2285999"/>
                  </a:cubicBezTo>
                  <a:lnTo>
                    <a:pt x="0" y="2295728"/>
                  </a:lnTo>
                  <a:cubicBezTo>
                    <a:pt x="2336" y="1530485"/>
                    <a:pt x="680" y="765243"/>
                    <a:pt x="301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>
              <a:bevelT w="12700" h="127000"/>
              <a:bevelB w="127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91440" tIns="45720" rIns="274320" rtlCol="0" anchor="ctr"/>
            <a:lstStyle/>
            <a:p>
              <a:pPr algn="ctr"/>
              <a:r>
                <a:rPr lang="en-US" sz="1600" b="1" smtClean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2017</a:t>
              </a:r>
              <a:endParaRPr lang="en-US" sz="16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00399" y="2081979"/>
              <a:ext cx="2297017" cy="1219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sp3d>
              <a:bevelT w="12700" h="127000"/>
              <a:bevelB w="127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lvl="0" algn="ctr"/>
              <a:r>
                <a:rPr lang="en-US" sz="8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</a:t>
              </a:r>
            </a:p>
            <a:p>
              <a:pPr lvl="0" algn="ctr"/>
              <a:r>
                <a:rPr lang="en-US" sz="8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text. </a:t>
              </a:r>
            </a:p>
          </p:txBody>
        </p:sp>
      </p:grpSp>
      <p:grpSp>
        <p:nvGrpSpPr>
          <p:cNvPr id="24" name="Group 25"/>
          <p:cNvGrpSpPr/>
          <p:nvPr/>
        </p:nvGrpSpPr>
        <p:grpSpPr>
          <a:xfrm>
            <a:off x="3286534" y="1276344"/>
            <a:ext cx="1716386" cy="2024830"/>
            <a:chOff x="3200399" y="591377"/>
            <a:chExt cx="2297017" cy="2709802"/>
          </a:xfrm>
          <a:solidFill>
            <a:schemeClr val="bg1"/>
          </a:solidFill>
          <a:effectLst>
            <a:outerShdw blurRad="76200" sy="23000" kx="-1200000" algn="bl" rotWithShape="0">
              <a:prstClr val="black">
                <a:alpha val="27000"/>
              </a:prstClr>
            </a:outerShdw>
          </a:effectLst>
          <a:scene3d>
            <a:camera prst="perspectiveHeroicExtremeLeftFacing" fov="1800000">
              <a:rot lat="21598961" lon="1200001" rev="21594096"/>
            </a:camera>
            <a:lightRig rig="flat" dir="t"/>
          </a:scene3d>
        </p:grpSpPr>
        <p:sp>
          <p:nvSpPr>
            <p:cNvPr id="31" name="Freeform 30"/>
            <p:cNvSpPr/>
            <p:nvPr/>
          </p:nvSpPr>
          <p:spPr>
            <a:xfrm rot="16200000">
              <a:off x="3585037" y="207384"/>
              <a:ext cx="1527741" cy="2295728"/>
            </a:xfrm>
            <a:custGeom>
              <a:avLst/>
              <a:gdLst>
                <a:gd name="connsiteX0" fmla="*/ 0 w 2286000"/>
                <a:gd name="connsiteY0" fmla="*/ 0 h 2286000"/>
                <a:gd name="connsiteX1" fmla="*/ 1143000 w 2286000"/>
                <a:gd name="connsiteY1" fmla="*/ 0 h 2286000"/>
                <a:gd name="connsiteX2" fmla="*/ 2132867 w 2286000"/>
                <a:gd name="connsiteY2" fmla="*/ 571501 h 2286000"/>
                <a:gd name="connsiteX3" fmla="*/ 2132865 w 2286000"/>
                <a:gd name="connsiteY3" fmla="*/ 1714501 h 2286000"/>
                <a:gd name="connsiteX4" fmla="*/ 1142996 w 2286000"/>
                <a:gd name="connsiteY4" fmla="*/ 2285999 h 2286000"/>
                <a:gd name="connsiteX5" fmla="*/ 0 w 2286000"/>
                <a:gd name="connsiteY5" fmla="*/ 2286000 h 2286000"/>
                <a:gd name="connsiteX6" fmla="*/ 0 w 2286000"/>
                <a:gd name="connsiteY6" fmla="*/ 0 h 2286000"/>
                <a:gd name="connsiteX0" fmla="*/ 399239 w 2337044"/>
                <a:gd name="connsiteY0" fmla="*/ 0 h 2286000"/>
                <a:gd name="connsiteX1" fmla="*/ 1143000 w 2337044"/>
                <a:gd name="connsiteY1" fmla="*/ 0 h 2286000"/>
                <a:gd name="connsiteX2" fmla="*/ 2132867 w 2337044"/>
                <a:gd name="connsiteY2" fmla="*/ 571501 h 2286000"/>
                <a:gd name="connsiteX3" fmla="*/ 2132865 w 2337044"/>
                <a:gd name="connsiteY3" fmla="*/ 1714501 h 2286000"/>
                <a:gd name="connsiteX4" fmla="*/ 1142996 w 2337044"/>
                <a:gd name="connsiteY4" fmla="*/ 2285999 h 2286000"/>
                <a:gd name="connsiteX5" fmla="*/ 0 w 2337044"/>
                <a:gd name="connsiteY5" fmla="*/ 2286000 h 2286000"/>
                <a:gd name="connsiteX6" fmla="*/ 399239 w 2337044"/>
                <a:gd name="connsiteY6" fmla="*/ 0 h 2286000"/>
                <a:gd name="connsiteX0" fmla="*/ 0 w 1937805"/>
                <a:gd name="connsiteY0" fmla="*/ 0 h 2295728"/>
                <a:gd name="connsiteX1" fmla="*/ 743761 w 1937805"/>
                <a:gd name="connsiteY1" fmla="*/ 0 h 2295728"/>
                <a:gd name="connsiteX2" fmla="*/ 1733628 w 1937805"/>
                <a:gd name="connsiteY2" fmla="*/ 571501 h 2295728"/>
                <a:gd name="connsiteX3" fmla="*/ 1733626 w 1937805"/>
                <a:gd name="connsiteY3" fmla="*/ 1714501 h 2295728"/>
                <a:gd name="connsiteX4" fmla="*/ 743757 w 1937805"/>
                <a:gd name="connsiteY4" fmla="*/ 2285999 h 2295728"/>
                <a:gd name="connsiteX5" fmla="*/ 0 w 1937805"/>
                <a:gd name="connsiteY5" fmla="*/ 2295728 h 2295728"/>
                <a:gd name="connsiteX6" fmla="*/ 0 w 1937805"/>
                <a:gd name="connsiteY6" fmla="*/ 0 h 2295728"/>
                <a:gd name="connsiteX0" fmla="*/ 417071 w 1937805"/>
                <a:gd name="connsiteY0" fmla="*/ 0 h 2295728"/>
                <a:gd name="connsiteX1" fmla="*/ 743761 w 1937805"/>
                <a:gd name="connsiteY1" fmla="*/ 0 h 2295728"/>
                <a:gd name="connsiteX2" fmla="*/ 1733628 w 1937805"/>
                <a:gd name="connsiteY2" fmla="*/ 571501 h 2295728"/>
                <a:gd name="connsiteX3" fmla="*/ 1733626 w 1937805"/>
                <a:gd name="connsiteY3" fmla="*/ 1714501 h 2295728"/>
                <a:gd name="connsiteX4" fmla="*/ 743757 w 1937805"/>
                <a:gd name="connsiteY4" fmla="*/ 2285999 h 2295728"/>
                <a:gd name="connsiteX5" fmla="*/ 0 w 1937805"/>
                <a:gd name="connsiteY5" fmla="*/ 2295728 h 2295728"/>
                <a:gd name="connsiteX6" fmla="*/ 417071 w 1937805"/>
                <a:gd name="connsiteY6" fmla="*/ 0 h 2295728"/>
                <a:gd name="connsiteX0" fmla="*/ 7007 w 1527741"/>
                <a:gd name="connsiteY0" fmla="*/ 0 h 2295728"/>
                <a:gd name="connsiteX1" fmla="*/ 333697 w 1527741"/>
                <a:gd name="connsiteY1" fmla="*/ 0 h 2295728"/>
                <a:gd name="connsiteX2" fmla="*/ 1323564 w 1527741"/>
                <a:gd name="connsiteY2" fmla="*/ 571501 h 2295728"/>
                <a:gd name="connsiteX3" fmla="*/ 1323562 w 1527741"/>
                <a:gd name="connsiteY3" fmla="*/ 1714501 h 2295728"/>
                <a:gd name="connsiteX4" fmla="*/ 333693 w 1527741"/>
                <a:gd name="connsiteY4" fmla="*/ 2285999 h 2295728"/>
                <a:gd name="connsiteX5" fmla="*/ 0 w 1527741"/>
                <a:gd name="connsiteY5" fmla="*/ 2295728 h 2295728"/>
                <a:gd name="connsiteX6" fmla="*/ 7007 w 1527741"/>
                <a:gd name="connsiteY6" fmla="*/ 0 h 2295728"/>
                <a:gd name="connsiteX0" fmla="*/ 2336 w 1529717"/>
                <a:gd name="connsiteY0" fmla="*/ 5316 h 2295728"/>
                <a:gd name="connsiteX1" fmla="*/ 335673 w 1529717"/>
                <a:gd name="connsiteY1" fmla="*/ 0 h 2295728"/>
                <a:gd name="connsiteX2" fmla="*/ 1325540 w 1529717"/>
                <a:gd name="connsiteY2" fmla="*/ 571501 h 2295728"/>
                <a:gd name="connsiteX3" fmla="*/ 1325538 w 1529717"/>
                <a:gd name="connsiteY3" fmla="*/ 1714501 h 2295728"/>
                <a:gd name="connsiteX4" fmla="*/ 335669 w 1529717"/>
                <a:gd name="connsiteY4" fmla="*/ 2285999 h 2295728"/>
                <a:gd name="connsiteX5" fmla="*/ 1976 w 1529717"/>
                <a:gd name="connsiteY5" fmla="*/ 2295728 h 2295728"/>
                <a:gd name="connsiteX6" fmla="*/ 2336 w 1529717"/>
                <a:gd name="connsiteY6" fmla="*/ 5316 h 2295728"/>
                <a:gd name="connsiteX0" fmla="*/ 3016 w 1527741"/>
                <a:gd name="connsiteY0" fmla="*/ 0 h 2295728"/>
                <a:gd name="connsiteX1" fmla="*/ 333697 w 1527741"/>
                <a:gd name="connsiteY1" fmla="*/ 0 h 2295728"/>
                <a:gd name="connsiteX2" fmla="*/ 1323564 w 1527741"/>
                <a:gd name="connsiteY2" fmla="*/ 571501 h 2295728"/>
                <a:gd name="connsiteX3" fmla="*/ 1323562 w 1527741"/>
                <a:gd name="connsiteY3" fmla="*/ 1714501 h 2295728"/>
                <a:gd name="connsiteX4" fmla="*/ 333693 w 1527741"/>
                <a:gd name="connsiteY4" fmla="*/ 2285999 h 2295728"/>
                <a:gd name="connsiteX5" fmla="*/ 0 w 1527741"/>
                <a:gd name="connsiteY5" fmla="*/ 2295728 h 2295728"/>
                <a:gd name="connsiteX6" fmla="*/ 3016 w 1527741"/>
                <a:gd name="connsiteY6" fmla="*/ 0 h 229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7741" h="2295728">
                  <a:moveTo>
                    <a:pt x="3016" y="0"/>
                  </a:moveTo>
                  <a:lnTo>
                    <a:pt x="333697" y="0"/>
                  </a:lnTo>
                  <a:cubicBezTo>
                    <a:pt x="742052" y="0"/>
                    <a:pt x="1119387" y="217856"/>
                    <a:pt x="1323564" y="571501"/>
                  </a:cubicBezTo>
                  <a:cubicBezTo>
                    <a:pt x="1527741" y="925147"/>
                    <a:pt x="1527740" y="1360856"/>
                    <a:pt x="1323562" y="1714501"/>
                  </a:cubicBezTo>
                  <a:cubicBezTo>
                    <a:pt x="1119384" y="2068146"/>
                    <a:pt x="742048" y="2286000"/>
                    <a:pt x="333693" y="2285999"/>
                  </a:cubicBezTo>
                  <a:lnTo>
                    <a:pt x="0" y="2295728"/>
                  </a:lnTo>
                  <a:cubicBezTo>
                    <a:pt x="2336" y="1530485"/>
                    <a:pt x="680" y="765243"/>
                    <a:pt x="301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>
              <a:bevelT w="12700" h="254000"/>
              <a:bevelB w="127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91440" tIns="45720" rIns="548640" rtlCol="0" anchor="ctr"/>
            <a:lstStyle/>
            <a:p>
              <a:pPr algn="ctr"/>
              <a:r>
                <a:rPr lang="en-US" sz="3600" b="1" smtClean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2015</a:t>
              </a:r>
              <a:endParaRPr lang="en-US" sz="36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00399" y="2081979"/>
              <a:ext cx="2297017" cy="1219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sp3d>
              <a:bevelT w="12700" h="254000"/>
              <a:bevelB w="127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lvl="0" algn="ctr"/>
              <a:r>
                <a:rPr lang="en-US" sz="1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</a:t>
              </a:r>
            </a:p>
            <a:p>
              <a:pPr lvl="0" algn="ctr"/>
              <a:r>
                <a:rPr lang="en-US" sz="1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text. 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20762" y="1276344"/>
            <a:ext cx="2297017" cy="2709802"/>
            <a:chOff x="3200399" y="591377"/>
            <a:chExt cx="2297017" cy="2709802"/>
          </a:xfrm>
          <a:solidFill>
            <a:schemeClr val="bg1"/>
          </a:solidFill>
          <a:effectLst>
            <a:outerShdw blurRad="76200" sy="23000" kx="-1200000" algn="bl" rotWithShape="0">
              <a:prstClr val="black">
                <a:alpha val="27000"/>
              </a:prstClr>
            </a:outerShdw>
          </a:effectLst>
          <a:scene3d>
            <a:camera prst="perspectiveHeroicExtremeLeftFacing" fov="1800000">
              <a:rot lat="21598961" lon="1200001" rev="21594096"/>
            </a:camera>
            <a:lightRig rig="flat" dir="t"/>
          </a:scene3d>
        </p:grpSpPr>
        <p:sp>
          <p:nvSpPr>
            <p:cNvPr id="29" name="Freeform 28"/>
            <p:cNvSpPr/>
            <p:nvPr/>
          </p:nvSpPr>
          <p:spPr>
            <a:xfrm rot="16200000">
              <a:off x="3585037" y="207384"/>
              <a:ext cx="1527741" cy="2295728"/>
            </a:xfrm>
            <a:custGeom>
              <a:avLst/>
              <a:gdLst>
                <a:gd name="connsiteX0" fmla="*/ 0 w 2286000"/>
                <a:gd name="connsiteY0" fmla="*/ 0 h 2286000"/>
                <a:gd name="connsiteX1" fmla="*/ 1143000 w 2286000"/>
                <a:gd name="connsiteY1" fmla="*/ 0 h 2286000"/>
                <a:gd name="connsiteX2" fmla="*/ 2132867 w 2286000"/>
                <a:gd name="connsiteY2" fmla="*/ 571501 h 2286000"/>
                <a:gd name="connsiteX3" fmla="*/ 2132865 w 2286000"/>
                <a:gd name="connsiteY3" fmla="*/ 1714501 h 2286000"/>
                <a:gd name="connsiteX4" fmla="*/ 1142996 w 2286000"/>
                <a:gd name="connsiteY4" fmla="*/ 2285999 h 2286000"/>
                <a:gd name="connsiteX5" fmla="*/ 0 w 2286000"/>
                <a:gd name="connsiteY5" fmla="*/ 2286000 h 2286000"/>
                <a:gd name="connsiteX6" fmla="*/ 0 w 2286000"/>
                <a:gd name="connsiteY6" fmla="*/ 0 h 2286000"/>
                <a:gd name="connsiteX0" fmla="*/ 399239 w 2337044"/>
                <a:gd name="connsiteY0" fmla="*/ 0 h 2286000"/>
                <a:gd name="connsiteX1" fmla="*/ 1143000 w 2337044"/>
                <a:gd name="connsiteY1" fmla="*/ 0 h 2286000"/>
                <a:gd name="connsiteX2" fmla="*/ 2132867 w 2337044"/>
                <a:gd name="connsiteY2" fmla="*/ 571501 h 2286000"/>
                <a:gd name="connsiteX3" fmla="*/ 2132865 w 2337044"/>
                <a:gd name="connsiteY3" fmla="*/ 1714501 h 2286000"/>
                <a:gd name="connsiteX4" fmla="*/ 1142996 w 2337044"/>
                <a:gd name="connsiteY4" fmla="*/ 2285999 h 2286000"/>
                <a:gd name="connsiteX5" fmla="*/ 0 w 2337044"/>
                <a:gd name="connsiteY5" fmla="*/ 2286000 h 2286000"/>
                <a:gd name="connsiteX6" fmla="*/ 399239 w 2337044"/>
                <a:gd name="connsiteY6" fmla="*/ 0 h 2286000"/>
                <a:gd name="connsiteX0" fmla="*/ 0 w 1937805"/>
                <a:gd name="connsiteY0" fmla="*/ 0 h 2295728"/>
                <a:gd name="connsiteX1" fmla="*/ 743761 w 1937805"/>
                <a:gd name="connsiteY1" fmla="*/ 0 h 2295728"/>
                <a:gd name="connsiteX2" fmla="*/ 1733628 w 1937805"/>
                <a:gd name="connsiteY2" fmla="*/ 571501 h 2295728"/>
                <a:gd name="connsiteX3" fmla="*/ 1733626 w 1937805"/>
                <a:gd name="connsiteY3" fmla="*/ 1714501 h 2295728"/>
                <a:gd name="connsiteX4" fmla="*/ 743757 w 1937805"/>
                <a:gd name="connsiteY4" fmla="*/ 2285999 h 2295728"/>
                <a:gd name="connsiteX5" fmla="*/ 0 w 1937805"/>
                <a:gd name="connsiteY5" fmla="*/ 2295728 h 2295728"/>
                <a:gd name="connsiteX6" fmla="*/ 0 w 1937805"/>
                <a:gd name="connsiteY6" fmla="*/ 0 h 2295728"/>
                <a:gd name="connsiteX0" fmla="*/ 417071 w 1937805"/>
                <a:gd name="connsiteY0" fmla="*/ 0 h 2295728"/>
                <a:gd name="connsiteX1" fmla="*/ 743761 w 1937805"/>
                <a:gd name="connsiteY1" fmla="*/ 0 h 2295728"/>
                <a:gd name="connsiteX2" fmla="*/ 1733628 w 1937805"/>
                <a:gd name="connsiteY2" fmla="*/ 571501 h 2295728"/>
                <a:gd name="connsiteX3" fmla="*/ 1733626 w 1937805"/>
                <a:gd name="connsiteY3" fmla="*/ 1714501 h 2295728"/>
                <a:gd name="connsiteX4" fmla="*/ 743757 w 1937805"/>
                <a:gd name="connsiteY4" fmla="*/ 2285999 h 2295728"/>
                <a:gd name="connsiteX5" fmla="*/ 0 w 1937805"/>
                <a:gd name="connsiteY5" fmla="*/ 2295728 h 2295728"/>
                <a:gd name="connsiteX6" fmla="*/ 417071 w 1937805"/>
                <a:gd name="connsiteY6" fmla="*/ 0 h 2295728"/>
                <a:gd name="connsiteX0" fmla="*/ 7007 w 1527741"/>
                <a:gd name="connsiteY0" fmla="*/ 0 h 2295728"/>
                <a:gd name="connsiteX1" fmla="*/ 333697 w 1527741"/>
                <a:gd name="connsiteY1" fmla="*/ 0 h 2295728"/>
                <a:gd name="connsiteX2" fmla="*/ 1323564 w 1527741"/>
                <a:gd name="connsiteY2" fmla="*/ 571501 h 2295728"/>
                <a:gd name="connsiteX3" fmla="*/ 1323562 w 1527741"/>
                <a:gd name="connsiteY3" fmla="*/ 1714501 h 2295728"/>
                <a:gd name="connsiteX4" fmla="*/ 333693 w 1527741"/>
                <a:gd name="connsiteY4" fmla="*/ 2285999 h 2295728"/>
                <a:gd name="connsiteX5" fmla="*/ 0 w 1527741"/>
                <a:gd name="connsiteY5" fmla="*/ 2295728 h 2295728"/>
                <a:gd name="connsiteX6" fmla="*/ 7007 w 1527741"/>
                <a:gd name="connsiteY6" fmla="*/ 0 h 2295728"/>
                <a:gd name="connsiteX0" fmla="*/ 2336 w 1529717"/>
                <a:gd name="connsiteY0" fmla="*/ 5316 h 2295728"/>
                <a:gd name="connsiteX1" fmla="*/ 335673 w 1529717"/>
                <a:gd name="connsiteY1" fmla="*/ 0 h 2295728"/>
                <a:gd name="connsiteX2" fmla="*/ 1325540 w 1529717"/>
                <a:gd name="connsiteY2" fmla="*/ 571501 h 2295728"/>
                <a:gd name="connsiteX3" fmla="*/ 1325538 w 1529717"/>
                <a:gd name="connsiteY3" fmla="*/ 1714501 h 2295728"/>
                <a:gd name="connsiteX4" fmla="*/ 335669 w 1529717"/>
                <a:gd name="connsiteY4" fmla="*/ 2285999 h 2295728"/>
                <a:gd name="connsiteX5" fmla="*/ 1976 w 1529717"/>
                <a:gd name="connsiteY5" fmla="*/ 2295728 h 2295728"/>
                <a:gd name="connsiteX6" fmla="*/ 2336 w 1529717"/>
                <a:gd name="connsiteY6" fmla="*/ 5316 h 2295728"/>
                <a:gd name="connsiteX0" fmla="*/ 3016 w 1527741"/>
                <a:gd name="connsiteY0" fmla="*/ 0 h 2295728"/>
                <a:gd name="connsiteX1" fmla="*/ 333697 w 1527741"/>
                <a:gd name="connsiteY1" fmla="*/ 0 h 2295728"/>
                <a:gd name="connsiteX2" fmla="*/ 1323564 w 1527741"/>
                <a:gd name="connsiteY2" fmla="*/ 571501 h 2295728"/>
                <a:gd name="connsiteX3" fmla="*/ 1323562 w 1527741"/>
                <a:gd name="connsiteY3" fmla="*/ 1714501 h 2295728"/>
                <a:gd name="connsiteX4" fmla="*/ 333693 w 1527741"/>
                <a:gd name="connsiteY4" fmla="*/ 2285999 h 2295728"/>
                <a:gd name="connsiteX5" fmla="*/ 0 w 1527741"/>
                <a:gd name="connsiteY5" fmla="*/ 2295728 h 2295728"/>
                <a:gd name="connsiteX6" fmla="*/ 3016 w 1527741"/>
                <a:gd name="connsiteY6" fmla="*/ 0 h 229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7741" h="2295728">
                  <a:moveTo>
                    <a:pt x="3016" y="0"/>
                  </a:moveTo>
                  <a:lnTo>
                    <a:pt x="333697" y="0"/>
                  </a:lnTo>
                  <a:cubicBezTo>
                    <a:pt x="742052" y="0"/>
                    <a:pt x="1119387" y="217856"/>
                    <a:pt x="1323564" y="571501"/>
                  </a:cubicBezTo>
                  <a:cubicBezTo>
                    <a:pt x="1527741" y="925147"/>
                    <a:pt x="1527740" y="1360856"/>
                    <a:pt x="1323562" y="1714501"/>
                  </a:cubicBezTo>
                  <a:cubicBezTo>
                    <a:pt x="1119384" y="2068146"/>
                    <a:pt x="742048" y="2286000"/>
                    <a:pt x="333693" y="2285999"/>
                  </a:cubicBezTo>
                  <a:lnTo>
                    <a:pt x="0" y="2295728"/>
                  </a:lnTo>
                  <a:cubicBezTo>
                    <a:pt x="2336" y="1530485"/>
                    <a:pt x="680" y="765243"/>
                    <a:pt x="301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>
              <a:bevelT w="12700" h="381000"/>
              <a:bevelB w="127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91440" tIns="45720" rIns="640080" rtlCol="0" anchor="ctr"/>
            <a:lstStyle/>
            <a:p>
              <a:pPr algn="ctr"/>
              <a:r>
                <a:rPr lang="en-US" sz="5000" b="1" smtClean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2014</a:t>
              </a:r>
              <a:endParaRPr lang="en-US" sz="50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00399" y="2081979"/>
              <a:ext cx="2297017" cy="1219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sp3d>
              <a:bevelT w="12700" h="381000"/>
              <a:bevelB w="127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lvl="0" algn="ctr"/>
              <a:r>
                <a:rPr lang="en-US" sz="16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</a:t>
              </a:r>
            </a:p>
            <a:p>
              <a:pPr lvl="0" algn="ctr"/>
              <a:r>
                <a:rPr lang="en-US" sz="16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text. </a:t>
              </a:r>
            </a:p>
          </p:txBody>
        </p:sp>
      </p:grpSp>
      <p:grpSp>
        <p:nvGrpSpPr>
          <p:cNvPr id="26" name="Group 28"/>
          <p:cNvGrpSpPr/>
          <p:nvPr/>
        </p:nvGrpSpPr>
        <p:grpSpPr>
          <a:xfrm>
            <a:off x="5416799" y="1276344"/>
            <a:ext cx="1176163" cy="1387524"/>
            <a:chOff x="3200399" y="591377"/>
            <a:chExt cx="2297017" cy="2709802"/>
          </a:xfrm>
          <a:solidFill>
            <a:schemeClr val="bg1"/>
          </a:solidFill>
          <a:effectLst>
            <a:outerShdw blurRad="76200" sy="23000" kx="-1200000" algn="bl" rotWithShape="0">
              <a:prstClr val="black">
                <a:alpha val="27000"/>
              </a:prstClr>
            </a:outerShdw>
          </a:effectLst>
          <a:scene3d>
            <a:camera prst="perspectiveHeroicExtremeLeftFacing" fov="1800000">
              <a:rot lat="21598961" lon="1200001" rev="21594096"/>
            </a:camera>
            <a:lightRig rig="flat" dir="t"/>
          </a:scene3d>
        </p:grpSpPr>
        <p:sp>
          <p:nvSpPr>
            <p:cNvPr id="27" name="Freeform 26"/>
            <p:cNvSpPr/>
            <p:nvPr/>
          </p:nvSpPr>
          <p:spPr>
            <a:xfrm rot="16200000">
              <a:off x="3585037" y="207384"/>
              <a:ext cx="1527741" cy="2295728"/>
            </a:xfrm>
            <a:custGeom>
              <a:avLst/>
              <a:gdLst>
                <a:gd name="connsiteX0" fmla="*/ 0 w 2286000"/>
                <a:gd name="connsiteY0" fmla="*/ 0 h 2286000"/>
                <a:gd name="connsiteX1" fmla="*/ 1143000 w 2286000"/>
                <a:gd name="connsiteY1" fmla="*/ 0 h 2286000"/>
                <a:gd name="connsiteX2" fmla="*/ 2132867 w 2286000"/>
                <a:gd name="connsiteY2" fmla="*/ 571501 h 2286000"/>
                <a:gd name="connsiteX3" fmla="*/ 2132865 w 2286000"/>
                <a:gd name="connsiteY3" fmla="*/ 1714501 h 2286000"/>
                <a:gd name="connsiteX4" fmla="*/ 1142996 w 2286000"/>
                <a:gd name="connsiteY4" fmla="*/ 2285999 h 2286000"/>
                <a:gd name="connsiteX5" fmla="*/ 0 w 2286000"/>
                <a:gd name="connsiteY5" fmla="*/ 2286000 h 2286000"/>
                <a:gd name="connsiteX6" fmla="*/ 0 w 2286000"/>
                <a:gd name="connsiteY6" fmla="*/ 0 h 2286000"/>
                <a:gd name="connsiteX0" fmla="*/ 399239 w 2337044"/>
                <a:gd name="connsiteY0" fmla="*/ 0 h 2286000"/>
                <a:gd name="connsiteX1" fmla="*/ 1143000 w 2337044"/>
                <a:gd name="connsiteY1" fmla="*/ 0 h 2286000"/>
                <a:gd name="connsiteX2" fmla="*/ 2132867 w 2337044"/>
                <a:gd name="connsiteY2" fmla="*/ 571501 h 2286000"/>
                <a:gd name="connsiteX3" fmla="*/ 2132865 w 2337044"/>
                <a:gd name="connsiteY3" fmla="*/ 1714501 h 2286000"/>
                <a:gd name="connsiteX4" fmla="*/ 1142996 w 2337044"/>
                <a:gd name="connsiteY4" fmla="*/ 2285999 h 2286000"/>
                <a:gd name="connsiteX5" fmla="*/ 0 w 2337044"/>
                <a:gd name="connsiteY5" fmla="*/ 2286000 h 2286000"/>
                <a:gd name="connsiteX6" fmla="*/ 399239 w 2337044"/>
                <a:gd name="connsiteY6" fmla="*/ 0 h 2286000"/>
                <a:gd name="connsiteX0" fmla="*/ 0 w 1937805"/>
                <a:gd name="connsiteY0" fmla="*/ 0 h 2295728"/>
                <a:gd name="connsiteX1" fmla="*/ 743761 w 1937805"/>
                <a:gd name="connsiteY1" fmla="*/ 0 h 2295728"/>
                <a:gd name="connsiteX2" fmla="*/ 1733628 w 1937805"/>
                <a:gd name="connsiteY2" fmla="*/ 571501 h 2295728"/>
                <a:gd name="connsiteX3" fmla="*/ 1733626 w 1937805"/>
                <a:gd name="connsiteY3" fmla="*/ 1714501 h 2295728"/>
                <a:gd name="connsiteX4" fmla="*/ 743757 w 1937805"/>
                <a:gd name="connsiteY4" fmla="*/ 2285999 h 2295728"/>
                <a:gd name="connsiteX5" fmla="*/ 0 w 1937805"/>
                <a:gd name="connsiteY5" fmla="*/ 2295728 h 2295728"/>
                <a:gd name="connsiteX6" fmla="*/ 0 w 1937805"/>
                <a:gd name="connsiteY6" fmla="*/ 0 h 2295728"/>
                <a:gd name="connsiteX0" fmla="*/ 417071 w 1937805"/>
                <a:gd name="connsiteY0" fmla="*/ 0 h 2295728"/>
                <a:gd name="connsiteX1" fmla="*/ 743761 w 1937805"/>
                <a:gd name="connsiteY1" fmla="*/ 0 h 2295728"/>
                <a:gd name="connsiteX2" fmla="*/ 1733628 w 1937805"/>
                <a:gd name="connsiteY2" fmla="*/ 571501 h 2295728"/>
                <a:gd name="connsiteX3" fmla="*/ 1733626 w 1937805"/>
                <a:gd name="connsiteY3" fmla="*/ 1714501 h 2295728"/>
                <a:gd name="connsiteX4" fmla="*/ 743757 w 1937805"/>
                <a:gd name="connsiteY4" fmla="*/ 2285999 h 2295728"/>
                <a:gd name="connsiteX5" fmla="*/ 0 w 1937805"/>
                <a:gd name="connsiteY5" fmla="*/ 2295728 h 2295728"/>
                <a:gd name="connsiteX6" fmla="*/ 417071 w 1937805"/>
                <a:gd name="connsiteY6" fmla="*/ 0 h 2295728"/>
                <a:gd name="connsiteX0" fmla="*/ 7007 w 1527741"/>
                <a:gd name="connsiteY0" fmla="*/ 0 h 2295728"/>
                <a:gd name="connsiteX1" fmla="*/ 333697 w 1527741"/>
                <a:gd name="connsiteY1" fmla="*/ 0 h 2295728"/>
                <a:gd name="connsiteX2" fmla="*/ 1323564 w 1527741"/>
                <a:gd name="connsiteY2" fmla="*/ 571501 h 2295728"/>
                <a:gd name="connsiteX3" fmla="*/ 1323562 w 1527741"/>
                <a:gd name="connsiteY3" fmla="*/ 1714501 h 2295728"/>
                <a:gd name="connsiteX4" fmla="*/ 333693 w 1527741"/>
                <a:gd name="connsiteY4" fmla="*/ 2285999 h 2295728"/>
                <a:gd name="connsiteX5" fmla="*/ 0 w 1527741"/>
                <a:gd name="connsiteY5" fmla="*/ 2295728 h 2295728"/>
                <a:gd name="connsiteX6" fmla="*/ 7007 w 1527741"/>
                <a:gd name="connsiteY6" fmla="*/ 0 h 2295728"/>
                <a:gd name="connsiteX0" fmla="*/ 2336 w 1529717"/>
                <a:gd name="connsiteY0" fmla="*/ 5316 h 2295728"/>
                <a:gd name="connsiteX1" fmla="*/ 335673 w 1529717"/>
                <a:gd name="connsiteY1" fmla="*/ 0 h 2295728"/>
                <a:gd name="connsiteX2" fmla="*/ 1325540 w 1529717"/>
                <a:gd name="connsiteY2" fmla="*/ 571501 h 2295728"/>
                <a:gd name="connsiteX3" fmla="*/ 1325538 w 1529717"/>
                <a:gd name="connsiteY3" fmla="*/ 1714501 h 2295728"/>
                <a:gd name="connsiteX4" fmla="*/ 335669 w 1529717"/>
                <a:gd name="connsiteY4" fmla="*/ 2285999 h 2295728"/>
                <a:gd name="connsiteX5" fmla="*/ 1976 w 1529717"/>
                <a:gd name="connsiteY5" fmla="*/ 2295728 h 2295728"/>
                <a:gd name="connsiteX6" fmla="*/ 2336 w 1529717"/>
                <a:gd name="connsiteY6" fmla="*/ 5316 h 2295728"/>
                <a:gd name="connsiteX0" fmla="*/ 3016 w 1527741"/>
                <a:gd name="connsiteY0" fmla="*/ 0 h 2295728"/>
                <a:gd name="connsiteX1" fmla="*/ 333697 w 1527741"/>
                <a:gd name="connsiteY1" fmla="*/ 0 h 2295728"/>
                <a:gd name="connsiteX2" fmla="*/ 1323564 w 1527741"/>
                <a:gd name="connsiteY2" fmla="*/ 571501 h 2295728"/>
                <a:gd name="connsiteX3" fmla="*/ 1323562 w 1527741"/>
                <a:gd name="connsiteY3" fmla="*/ 1714501 h 2295728"/>
                <a:gd name="connsiteX4" fmla="*/ 333693 w 1527741"/>
                <a:gd name="connsiteY4" fmla="*/ 2285999 h 2295728"/>
                <a:gd name="connsiteX5" fmla="*/ 0 w 1527741"/>
                <a:gd name="connsiteY5" fmla="*/ 2295728 h 2295728"/>
                <a:gd name="connsiteX6" fmla="*/ 3016 w 1527741"/>
                <a:gd name="connsiteY6" fmla="*/ 0 h 229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7741" h="2295728">
                  <a:moveTo>
                    <a:pt x="3016" y="0"/>
                  </a:moveTo>
                  <a:lnTo>
                    <a:pt x="333697" y="0"/>
                  </a:lnTo>
                  <a:cubicBezTo>
                    <a:pt x="742052" y="0"/>
                    <a:pt x="1119387" y="217856"/>
                    <a:pt x="1323564" y="571501"/>
                  </a:cubicBezTo>
                  <a:cubicBezTo>
                    <a:pt x="1527741" y="925147"/>
                    <a:pt x="1527740" y="1360856"/>
                    <a:pt x="1323562" y="1714501"/>
                  </a:cubicBezTo>
                  <a:cubicBezTo>
                    <a:pt x="1119384" y="2068146"/>
                    <a:pt x="742048" y="2286000"/>
                    <a:pt x="333693" y="2285999"/>
                  </a:cubicBezTo>
                  <a:lnTo>
                    <a:pt x="0" y="2295728"/>
                  </a:lnTo>
                  <a:cubicBezTo>
                    <a:pt x="2336" y="1530485"/>
                    <a:pt x="680" y="765243"/>
                    <a:pt x="301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>
              <a:bevelT w="12700" h="190500"/>
              <a:bevelB w="12700" h="190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91440" tIns="45720" rIns="457200" rtlCol="0" anchor="ctr"/>
            <a:lstStyle/>
            <a:p>
              <a:pPr algn="ctr"/>
              <a:r>
                <a:rPr lang="en-US" sz="2400" b="1" smtClean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2016</a:t>
              </a:r>
              <a:endParaRPr lang="en-US" sz="24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200399" y="2081979"/>
              <a:ext cx="2297017" cy="1219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sp3d>
              <a:bevelT w="12700" h="190500"/>
              <a:bevelB w="12700" h="190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lvl="0" algn="ctr"/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</a:t>
              </a:r>
            </a:p>
            <a:p>
              <a:pPr lvl="0" algn="ctr"/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text. 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 flipH="1">
            <a:off x="520149" y="4122255"/>
            <a:ext cx="25278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This is a sample text.</a:t>
            </a:r>
          </a:p>
          <a:p>
            <a:r>
              <a:rPr lang="en-US" sz="11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Insert your desired text here. </a:t>
            </a:r>
          </a:p>
        </p:txBody>
      </p:sp>
      <p:sp>
        <p:nvSpPr>
          <p:cNvPr id="39" name="TextBox 38"/>
          <p:cNvSpPr txBox="1"/>
          <p:nvPr/>
        </p:nvSpPr>
        <p:spPr>
          <a:xfrm flipH="1">
            <a:off x="3322983" y="3386769"/>
            <a:ext cx="25278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This is a sample text.</a:t>
            </a:r>
          </a:p>
          <a:p>
            <a:r>
              <a:rPr lang="en-US" sz="11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Insert your desired text here. </a:t>
            </a:r>
          </a:p>
        </p:txBody>
      </p:sp>
      <p:sp>
        <p:nvSpPr>
          <p:cNvPr id="40" name="TextBox 39"/>
          <p:cNvSpPr txBox="1"/>
          <p:nvPr/>
        </p:nvSpPr>
        <p:spPr>
          <a:xfrm flipH="1">
            <a:off x="5400261" y="2750673"/>
            <a:ext cx="16664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This is a sample text.</a:t>
            </a:r>
          </a:p>
          <a:p>
            <a:r>
              <a:rPr lang="en-US" sz="11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</a:p>
        </p:txBody>
      </p:sp>
      <p:sp>
        <p:nvSpPr>
          <p:cNvPr id="41" name="TextBox 40"/>
          <p:cNvSpPr txBox="1"/>
          <p:nvPr/>
        </p:nvSpPr>
        <p:spPr>
          <a:xfrm flipH="1">
            <a:off x="6911010" y="2263662"/>
            <a:ext cx="16664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This is a sample text.</a:t>
            </a:r>
          </a:p>
          <a:p>
            <a:r>
              <a:rPr lang="en-US" sz="11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</a:p>
        </p:txBody>
      </p:sp>
      <p:sp>
        <p:nvSpPr>
          <p:cNvPr id="42" name="Freeform 41"/>
          <p:cNvSpPr/>
          <p:nvPr/>
        </p:nvSpPr>
        <p:spPr>
          <a:xfrm>
            <a:off x="3657600" y="2419350"/>
            <a:ext cx="5486400" cy="2724150"/>
          </a:xfrm>
          <a:custGeom>
            <a:avLst/>
            <a:gdLst>
              <a:gd name="connsiteX0" fmla="*/ 0 w 7010400"/>
              <a:gd name="connsiteY0" fmla="*/ 1047750 h 1047750"/>
              <a:gd name="connsiteX1" fmla="*/ 3505200 w 7010400"/>
              <a:gd name="connsiteY1" fmla="*/ 0 h 1047750"/>
              <a:gd name="connsiteX2" fmla="*/ 7010400 w 7010400"/>
              <a:gd name="connsiteY2" fmla="*/ 1047750 h 1047750"/>
              <a:gd name="connsiteX3" fmla="*/ 0 w 7010400"/>
              <a:gd name="connsiteY3" fmla="*/ 1047750 h 1047750"/>
              <a:gd name="connsiteX0" fmla="*/ 0 w 7010400"/>
              <a:gd name="connsiteY0" fmla="*/ 3124200 h 3124200"/>
              <a:gd name="connsiteX1" fmla="*/ 7010400 w 7010400"/>
              <a:gd name="connsiteY1" fmla="*/ 0 h 3124200"/>
              <a:gd name="connsiteX2" fmla="*/ 7010400 w 7010400"/>
              <a:gd name="connsiteY2" fmla="*/ 3124200 h 3124200"/>
              <a:gd name="connsiteX3" fmla="*/ 0 w 7010400"/>
              <a:gd name="connsiteY3" fmla="*/ 3124200 h 3124200"/>
              <a:gd name="connsiteX0" fmla="*/ 0 w 5486400"/>
              <a:gd name="connsiteY0" fmla="*/ 3124200 h 3124200"/>
              <a:gd name="connsiteX1" fmla="*/ 5486400 w 5486400"/>
              <a:gd name="connsiteY1" fmla="*/ 0 h 3124200"/>
              <a:gd name="connsiteX2" fmla="*/ 5486400 w 5486400"/>
              <a:gd name="connsiteY2" fmla="*/ 3124200 h 3124200"/>
              <a:gd name="connsiteX3" fmla="*/ 0 w 5486400"/>
              <a:gd name="connsiteY3" fmla="*/ 3124200 h 3124200"/>
              <a:gd name="connsiteX0" fmla="*/ 0 w 5486400"/>
              <a:gd name="connsiteY0" fmla="*/ 2762250 h 2762250"/>
              <a:gd name="connsiteX1" fmla="*/ 5486400 w 5486400"/>
              <a:gd name="connsiteY1" fmla="*/ 0 h 2762250"/>
              <a:gd name="connsiteX2" fmla="*/ 5486400 w 5486400"/>
              <a:gd name="connsiteY2" fmla="*/ 2762250 h 2762250"/>
              <a:gd name="connsiteX3" fmla="*/ 0 w 5486400"/>
              <a:gd name="connsiteY3" fmla="*/ 2762250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762250">
                <a:moveTo>
                  <a:pt x="0" y="2762250"/>
                </a:moveTo>
                <a:lnTo>
                  <a:pt x="5486400" y="0"/>
                </a:lnTo>
                <a:lnTo>
                  <a:pt x="5486400" y="2762250"/>
                </a:lnTo>
                <a:lnTo>
                  <a:pt x="0" y="276225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 flipH="1">
            <a:off x="6781800" y="3860520"/>
            <a:ext cx="1982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  <a:p>
            <a:pPr algn="r"/>
            <a:r>
              <a:rPr lang="en-US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your desired text here. Again This is a dummy text enter your own text here. </a:t>
            </a:r>
          </a:p>
        </p:txBody>
      </p:sp>
    </p:spTree>
    <p:extLst>
      <p:ext uri="{BB962C8B-B14F-4D97-AF65-F5344CB8AC3E}">
        <p14:creationId xmlns:p14="http://schemas.microsoft.com/office/powerpoint/2010/main" val="154389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Milestones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You can edit this subtitle</a:t>
            </a:r>
          </a:p>
        </p:txBody>
      </p:sp>
      <p:grpSp>
        <p:nvGrpSpPr>
          <p:cNvPr id="24" name="Group 25"/>
          <p:cNvGrpSpPr/>
          <p:nvPr/>
        </p:nvGrpSpPr>
        <p:grpSpPr>
          <a:xfrm>
            <a:off x="3607900" y="1276344"/>
            <a:ext cx="1716386" cy="2054022"/>
            <a:chOff x="3200399" y="591377"/>
            <a:chExt cx="2297017" cy="2748869"/>
          </a:xfrm>
          <a:solidFill>
            <a:schemeClr val="bg1"/>
          </a:solidFill>
          <a:effectLst>
            <a:outerShdw blurRad="76200" sy="23000" kx="-1200000" algn="bl" rotWithShape="0">
              <a:prstClr val="black">
                <a:alpha val="27000"/>
              </a:prstClr>
            </a:outerShdw>
          </a:effectLst>
          <a:scene3d>
            <a:camera prst="perspectiveHeroicExtremeLeftFacing" fov="1800000">
              <a:rot lat="21598961" lon="1200001" rev="21594096"/>
            </a:camera>
            <a:lightRig rig="flat" dir="t"/>
          </a:scene3d>
        </p:grpSpPr>
        <p:sp>
          <p:nvSpPr>
            <p:cNvPr id="31" name="Freeform 30"/>
            <p:cNvSpPr/>
            <p:nvPr/>
          </p:nvSpPr>
          <p:spPr>
            <a:xfrm rot="16200000">
              <a:off x="3585037" y="207384"/>
              <a:ext cx="1527741" cy="2295728"/>
            </a:xfrm>
            <a:custGeom>
              <a:avLst/>
              <a:gdLst>
                <a:gd name="connsiteX0" fmla="*/ 0 w 2286000"/>
                <a:gd name="connsiteY0" fmla="*/ 0 h 2286000"/>
                <a:gd name="connsiteX1" fmla="*/ 1143000 w 2286000"/>
                <a:gd name="connsiteY1" fmla="*/ 0 h 2286000"/>
                <a:gd name="connsiteX2" fmla="*/ 2132867 w 2286000"/>
                <a:gd name="connsiteY2" fmla="*/ 571501 h 2286000"/>
                <a:gd name="connsiteX3" fmla="*/ 2132865 w 2286000"/>
                <a:gd name="connsiteY3" fmla="*/ 1714501 h 2286000"/>
                <a:gd name="connsiteX4" fmla="*/ 1142996 w 2286000"/>
                <a:gd name="connsiteY4" fmla="*/ 2285999 h 2286000"/>
                <a:gd name="connsiteX5" fmla="*/ 0 w 2286000"/>
                <a:gd name="connsiteY5" fmla="*/ 2286000 h 2286000"/>
                <a:gd name="connsiteX6" fmla="*/ 0 w 2286000"/>
                <a:gd name="connsiteY6" fmla="*/ 0 h 2286000"/>
                <a:gd name="connsiteX0" fmla="*/ 399239 w 2337044"/>
                <a:gd name="connsiteY0" fmla="*/ 0 h 2286000"/>
                <a:gd name="connsiteX1" fmla="*/ 1143000 w 2337044"/>
                <a:gd name="connsiteY1" fmla="*/ 0 h 2286000"/>
                <a:gd name="connsiteX2" fmla="*/ 2132867 w 2337044"/>
                <a:gd name="connsiteY2" fmla="*/ 571501 h 2286000"/>
                <a:gd name="connsiteX3" fmla="*/ 2132865 w 2337044"/>
                <a:gd name="connsiteY3" fmla="*/ 1714501 h 2286000"/>
                <a:gd name="connsiteX4" fmla="*/ 1142996 w 2337044"/>
                <a:gd name="connsiteY4" fmla="*/ 2285999 h 2286000"/>
                <a:gd name="connsiteX5" fmla="*/ 0 w 2337044"/>
                <a:gd name="connsiteY5" fmla="*/ 2286000 h 2286000"/>
                <a:gd name="connsiteX6" fmla="*/ 399239 w 2337044"/>
                <a:gd name="connsiteY6" fmla="*/ 0 h 2286000"/>
                <a:gd name="connsiteX0" fmla="*/ 0 w 1937805"/>
                <a:gd name="connsiteY0" fmla="*/ 0 h 2295728"/>
                <a:gd name="connsiteX1" fmla="*/ 743761 w 1937805"/>
                <a:gd name="connsiteY1" fmla="*/ 0 h 2295728"/>
                <a:gd name="connsiteX2" fmla="*/ 1733628 w 1937805"/>
                <a:gd name="connsiteY2" fmla="*/ 571501 h 2295728"/>
                <a:gd name="connsiteX3" fmla="*/ 1733626 w 1937805"/>
                <a:gd name="connsiteY3" fmla="*/ 1714501 h 2295728"/>
                <a:gd name="connsiteX4" fmla="*/ 743757 w 1937805"/>
                <a:gd name="connsiteY4" fmla="*/ 2285999 h 2295728"/>
                <a:gd name="connsiteX5" fmla="*/ 0 w 1937805"/>
                <a:gd name="connsiteY5" fmla="*/ 2295728 h 2295728"/>
                <a:gd name="connsiteX6" fmla="*/ 0 w 1937805"/>
                <a:gd name="connsiteY6" fmla="*/ 0 h 2295728"/>
                <a:gd name="connsiteX0" fmla="*/ 417071 w 1937805"/>
                <a:gd name="connsiteY0" fmla="*/ 0 h 2295728"/>
                <a:gd name="connsiteX1" fmla="*/ 743761 w 1937805"/>
                <a:gd name="connsiteY1" fmla="*/ 0 h 2295728"/>
                <a:gd name="connsiteX2" fmla="*/ 1733628 w 1937805"/>
                <a:gd name="connsiteY2" fmla="*/ 571501 h 2295728"/>
                <a:gd name="connsiteX3" fmla="*/ 1733626 w 1937805"/>
                <a:gd name="connsiteY3" fmla="*/ 1714501 h 2295728"/>
                <a:gd name="connsiteX4" fmla="*/ 743757 w 1937805"/>
                <a:gd name="connsiteY4" fmla="*/ 2285999 h 2295728"/>
                <a:gd name="connsiteX5" fmla="*/ 0 w 1937805"/>
                <a:gd name="connsiteY5" fmla="*/ 2295728 h 2295728"/>
                <a:gd name="connsiteX6" fmla="*/ 417071 w 1937805"/>
                <a:gd name="connsiteY6" fmla="*/ 0 h 2295728"/>
                <a:gd name="connsiteX0" fmla="*/ 7007 w 1527741"/>
                <a:gd name="connsiteY0" fmla="*/ 0 h 2295728"/>
                <a:gd name="connsiteX1" fmla="*/ 333697 w 1527741"/>
                <a:gd name="connsiteY1" fmla="*/ 0 h 2295728"/>
                <a:gd name="connsiteX2" fmla="*/ 1323564 w 1527741"/>
                <a:gd name="connsiteY2" fmla="*/ 571501 h 2295728"/>
                <a:gd name="connsiteX3" fmla="*/ 1323562 w 1527741"/>
                <a:gd name="connsiteY3" fmla="*/ 1714501 h 2295728"/>
                <a:gd name="connsiteX4" fmla="*/ 333693 w 1527741"/>
                <a:gd name="connsiteY4" fmla="*/ 2285999 h 2295728"/>
                <a:gd name="connsiteX5" fmla="*/ 0 w 1527741"/>
                <a:gd name="connsiteY5" fmla="*/ 2295728 h 2295728"/>
                <a:gd name="connsiteX6" fmla="*/ 7007 w 1527741"/>
                <a:gd name="connsiteY6" fmla="*/ 0 h 2295728"/>
                <a:gd name="connsiteX0" fmla="*/ 2336 w 1529717"/>
                <a:gd name="connsiteY0" fmla="*/ 5316 h 2295728"/>
                <a:gd name="connsiteX1" fmla="*/ 335673 w 1529717"/>
                <a:gd name="connsiteY1" fmla="*/ 0 h 2295728"/>
                <a:gd name="connsiteX2" fmla="*/ 1325540 w 1529717"/>
                <a:gd name="connsiteY2" fmla="*/ 571501 h 2295728"/>
                <a:gd name="connsiteX3" fmla="*/ 1325538 w 1529717"/>
                <a:gd name="connsiteY3" fmla="*/ 1714501 h 2295728"/>
                <a:gd name="connsiteX4" fmla="*/ 335669 w 1529717"/>
                <a:gd name="connsiteY4" fmla="*/ 2285999 h 2295728"/>
                <a:gd name="connsiteX5" fmla="*/ 1976 w 1529717"/>
                <a:gd name="connsiteY5" fmla="*/ 2295728 h 2295728"/>
                <a:gd name="connsiteX6" fmla="*/ 2336 w 1529717"/>
                <a:gd name="connsiteY6" fmla="*/ 5316 h 2295728"/>
                <a:gd name="connsiteX0" fmla="*/ 3016 w 1527741"/>
                <a:gd name="connsiteY0" fmla="*/ 0 h 2295728"/>
                <a:gd name="connsiteX1" fmla="*/ 333697 w 1527741"/>
                <a:gd name="connsiteY1" fmla="*/ 0 h 2295728"/>
                <a:gd name="connsiteX2" fmla="*/ 1323564 w 1527741"/>
                <a:gd name="connsiteY2" fmla="*/ 571501 h 2295728"/>
                <a:gd name="connsiteX3" fmla="*/ 1323562 w 1527741"/>
                <a:gd name="connsiteY3" fmla="*/ 1714501 h 2295728"/>
                <a:gd name="connsiteX4" fmla="*/ 333693 w 1527741"/>
                <a:gd name="connsiteY4" fmla="*/ 2285999 h 2295728"/>
                <a:gd name="connsiteX5" fmla="*/ 0 w 1527741"/>
                <a:gd name="connsiteY5" fmla="*/ 2295728 h 2295728"/>
                <a:gd name="connsiteX6" fmla="*/ 3016 w 1527741"/>
                <a:gd name="connsiteY6" fmla="*/ 0 h 229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7741" h="2295728">
                  <a:moveTo>
                    <a:pt x="3016" y="0"/>
                  </a:moveTo>
                  <a:lnTo>
                    <a:pt x="333697" y="0"/>
                  </a:lnTo>
                  <a:cubicBezTo>
                    <a:pt x="742052" y="0"/>
                    <a:pt x="1119387" y="217856"/>
                    <a:pt x="1323564" y="571501"/>
                  </a:cubicBezTo>
                  <a:cubicBezTo>
                    <a:pt x="1527741" y="925147"/>
                    <a:pt x="1527740" y="1360856"/>
                    <a:pt x="1323562" y="1714501"/>
                  </a:cubicBezTo>
                  <a:cubicBezTo>
                    <a:pt x="1119384" y="2068146"/>
                    <a:pt x="742048" y="2286000"/>
                    <a:pt x="333693" y="2285999"/>
                  </a:cubicBezTo>
                  <a:lnTo>
                    <a:pt x="0" y="2295728"/>
                  </a:lnTo>
                  <a:cubicBezTo>
                    <a:pt x="2336" y="1530485"/>
                    <a:pt x="680" y="765243"/>
                    <a:pt x="301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>
              <a:bevelT w="12700" h="254000"/>
              <a:bevelB w="127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91440" tIns="45720" rIns="548640" rtlCol="0" anchor="ctr">
              <a:flatTx/>
            </a:bodyPr>
            <a:lstStyle/>
            <a:p>
              <a:pPr algn="ctr"/>
              <a:r>
                <a:rPr lang="en-US" sz="160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Edit Milestone Text Here</a:t>
              </a:r>
              <a:endParaRPr lang="en-US" sz="16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00399" y="2121046"/>
              <a:ext cx="2297017" cy="1219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sp3d>
              <a:bevelT w="12700" h="254000"/>
              <a:bevelB w="127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flatTx/>
            </a:bodyPr>
            <a:lstStyle/>
            <a:p>
              <a:pPr lvl="0" algn="ctr"/>
              <a:r>
                <a:rPr lang="en-US" sz="440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4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20762" y="1276344"/>
            <a:ext cx="2297017" cy="2729680"/>
            <a:chOff x="3200399" y="591377"/>
            <a:chExt cx="2297017" cy="2729680"/>
          </a:xfrm>
          <a:solidFill>
            <a:schemeClr val="bg1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HeroicExtremeLeftFacing" fov="1800000">
              <a:rot lat="0" lon="1199999" rev="21594104"/>
            </a:camera>
            <a:lightRig rig="flat" dir="t"/>
          </a:scene3d>
        </p:grpSpPr>
        <p:sp>
          <p:nvSpPr>
            <p:cNvPr id="29" name="Freeform 28"/>
            <p:cNvSpPr/>
            <p:nvPr/>
          </p:nvSpPr>
          <p:spPr>
            <a:xfrm rot="16200000">
              <a:off x="3585037" y="207384"/>
              <a:ext cx="1527741" cy="2295728"/>
            </a:xfrm>
            <a:custGeom>
              <a:avLst/>
              <a:gdLst>
                <a:gd name="connsiteX0" fmla="*/ 0 w 2286000"/>
                <a:gd name="connsiteY0" fmla="*/ 0 h 2286000"/>
                <a:gd name="connsiteX1" fmla="*/ 1143000 w 2286000"/>
                <a:gd name="connsiteY1" fmla="*/ 0 h 2286000"/>
                <a:gd name="connsiteX2" fmla="*/ 2132867 w 2286000"/>
                <a:gd name="connsiteY2" fmla="*/ 571501 h 2286000"/>
                <a:gd name="connsiteX3" fmla="*/ 2132865 w 2286000"/>
                <a:gd name="connsiteY3" fmla="*/ 1714501 h 2286000"/>
                <a:gd name="connsiteX4" fmla="*/ 1142996 w 2286000"/>
                <a:gd name="connsiteY4" fmla="*/ 2285999 h 2286000"/>
                <a:gd name="connsiteX5" fmla="*/ 0 w 2286000"/>
                <a:gd name="connsiteY5" fmla="*/ 2286000 h 2286000"/>
                <a:gd name="connsiteX6" fmla="*/ 0 w 2286000"/>
                <a:gd name="connsiteY6" fmla="*/ 0 h 2286000"/>
                <a:gd name="connsiteX0" fmla="*/ 399239 w 2337044"/>
                <a:gd name="connsiteY0" fmla="*/ 0 h 2286000"/>
                <a:gd name="connsiteX1" fmla="*/ 1143000 w 2337044"/>
                <a:gd name="connsiteY1" fmla="*/ 0 h 2286000"/>
                <a:gd name="connsiteX2" fmla="*/ 2132867 w 2337044"/>
                <a:gd name="connsiteY2" fmla="*/ 571501 h 2286000"/>
                <a:gd name="connsiteX3" fmla="*/ 2132865 w 2337044"/>
                <a:gd name="connsiteY3" fmla="*/ 1714501 h 2286000"/>
                <a:gd name="connsiteX4" fmla="*/ 1142996 w 2337044"/>
                <a:gd name="connsiteY4" fmla="*/ 2285999 h 2286000"/>
                <a:gd name="connsiteX5" fmla="*/ 0 w 2337044"/>
                <a:gd name="connsiteY5" fmla="*/ 2286000 h 2286000"/>
                <a:gd name="connsiteX6" fmla="*/ 399239 w 2337044"/>
                <a:gd name="connsiteY6" fmla="*/ 0 h 2286000"/>
                <a:gd name="connsiteX0" fmla="*/ 0 w 1937805"/>
                <a:gd name="connsiteY0" fmla="*/ 0 h 2295728"/>
                <a:gd name="connsiteX1" fmla="*/ 743761 w 1937805"/>
                <a:gd name="connsiteY1" fmla="*/ 0 h 2295728"/>
                <a:gd name="connsiteX2" fmla="*/ 1733628 w 1937805"/>
                <a:gd name="connsiteY2" fmla="*/ 571501 h 2295728"/>
                <a:gd name="connsiteX3" fmla="*/ 1733626 w 1937805"/>
                <a:gd name="connsiteY3" fmla="*/ 1714501 h 2295728"/>
                <a:gd name="connsiteX4" fmla="*/ 743757 w 1937805"/>
                <a:gd name="connsiteY4" fmla="*/ 2285999 h 2295728"/>
                <a:gd name="connsiteX5" fmla="*/ 0 w 1937805"/>
                <a:gd name="connsiteY5" fmla="*/ 2295728 h 2295728"/>
                <a:gd name="connsiteX6" fmla="*/ 0 w 1937805"/>
                <a:gd name="connsiteY6" fmla="*/ 0 h 2295728"/>
                <a:gd name="connsiteX0" fmla="*/ 417071 w 1937805"/>
                <a:gd name="connsiteY0" fmla="*/ 0 h 2295728"/>
                <a:gd name="connsiteX1" fmla="*/ 743761 w 1937805"/>
                <a:gd name="connsiteY1" fmla="*/ 0 h 2295728"/>
                <a:gd name="connsiteX2" fmla="*/ 1733628 w 1937805"/>
                <a:gd name="connsiteY2" fmla="*/ 571501 h 2295728"/>
                <a:gd name="connsiteX3" fmla="*/ 1733626 w 1937805"/>
                <a:gd name="connsiteY3" fmla="*/ 1714501 h 2295728"/>
                <a:gd name="connsiteX4" fmla="*/ 743757 w 1937805"/>
                <a:gd name="connsiteY4" fmla="*/ 2285999 h 2295728"/>
                <a:gd name="connsiteX5" fmla="*/ 0 w 1937805"/>
                <a:gd name="connsiteY5" fmla="*/ 2295728 h 2295728"/>
                <a:gd name="connsiteX6" fmla="*/ 417071 w 1937805"/>
                <a:gd name="connsiteY6" fmla="*/ 0 h 2295728"/>
                <a:gd name="connsiteX0" fmla="*/ 7007 w 1527741"/>
                <a:gd name="connsiteY0" fmla="*/ 0 h 2295728"/>
                <a:gd name="connsiteX1" fmla="*/ 333697 w 1527741"/>
                <a:gd name="connsiteY1" fmla="*/ 0 h 2295728"/>
                <a:gd name="connsiteX2" fmla="*/ 1323564 w 1527741"/>
                <a:gd name="connsiteY2" fmla="*/ 571501 h 2295728"/>
                <a:gd name="connsiteX3" fmla="*/ 1323562 w 1527741"/>
                <a:gd name="connsiteY3" fmla="*/ 1714501 h 2295728"/>
                <a:gd name="connsiteX4" fmla="*/ 333693 w 1527741"/>
                <a:gd name="connsiteY4" fmla="*/ 2285999 h 2295728"/>
                <a:gd name="connsiteX5" fmla="*/ 0 w 1527741"/>
                <a:gd name="connsiteY5" fmla="*/ 2295728 h 2295728"/>
                <a:gd name="connsiteX6" fmla="*/ 7007 w 1527741"/>
                <a:gd name="connsiteY6" fmla="*/ 0 h 2295728"/>
                <a:gd name="connsiteX0" fmla="*/ 2336 w 1529717"/>
                <a:gd name="connsiteY0" fmla="*/ 5316 h 2295728"/>
                <a:gd name="connsiteX1" fmla="*/ 335673 w 1529717"/>
                <a:gd name="connsiteY1" fmla="*/ 0 h 2295728"/>
                <a:gd name="connsiteX2" fmla="*/ 1325540 w 1529717"/>
                <a:gd name="connsiteY2" fmla="*/ 571501 h 2295728"/>
                <a:gd name="connsiteX3" fmla="*/ 1325538 w 1529717"/>
                <a:gd name="connsiteY3" fmla="*/ 1714501 h 2295728"/>
                <a:gd name="connsiteX4" fmla="*/ 335669 w 1529717"/>
                <a:gd name="connsiteY4" fmla="*/ 2285999 h 2295728"/>
                <a:gd name="connsiteX5" fmla="*/ 1976 w 1529717"/>
                <a:gd name="connsiteY5" fmla="*/ 2295728 h 2295728"/>
                <a:gd name="connsiteX6" fmla="*/ 2336 w 1529717"/>
                <a:gd name="connsiteY6" fmla="*/ 5316 h 2295728"/>
                <a:gd name="connsiteX0" fmla="*/ 3016 w 1527741"/>
                <a:gd name="connsiteY0" fmla="*/ 0 h 2295728"/>
                <a:gd name="connsiteX1" fmla="*/ 333697 w 1527741"/>
                <a:gd name="connsiteY1" fmla="*/ 0 h 2295728"/>
                <a:gd name="connsiteX2" fmla="*/ 1323564 w 1527741"/>
                <a:gd name="connsiteY2" fmla="*/ 571501 h 2295728"/>
                <a:gd name="connsiteX3" fmla="*/ 1323562 w 1527741"/>
                <a:gd name="connsiteY3" fmla="*/ 1714501 h 2295728"/>
                <a:gd name="connsiteX4" fmla="*/ 333693 w 1527741"/>
                <a:gd name="connsiteY4" fmla="*/ 2285999 h 2295728"/>
                <a:gd name="connsiteX5" fmla="*/ 0 w 1527741"/>
                <a:gd name="connsiteY5" fmla="*/ 2295728 h 2295728"/>
                <a:gd name="connsiteX6" fmla="*/ 3016 w 1527741"/>
                <a:gd name="connsiteY6" fmla="*/ 0 h 229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7741" h="2295728">
                  <a:moveTo>
                    <a:pt x="3016" y="0"/>
                  </a:moveTo>
                  <a:lnTo>
                    <a:pt x="333697" y="0"/>
                  </a:lnTo>
                  <a:cubicBezTo>
                    <a:pt x="742052" y="0"/>
                    <a:pt x="1119387" y="217856"/>
                    <a:pt x="1323564" y="571501"/>
                  </a:cubicBezTo>
                  <a:cubicBezTo>
                    <a:pt x="1527741" y="925147"/>
                    <a:pt x="1527740" y="1360856"/>
                    <a:pt x="1323562" y="1714501"/>
                  </a:cubicBezTo>
                  <a:cubicBezTo>
                    <a:pt x="1119384" y="2068146"/>
                    <a:pt x="742048" y="2286000"/>
                    <a:pt x="333693" y="2285999"/>
                  </a:cubicBezTo>
                  <a:lnTo>
                    <a:pt x="0" y="2295728"/>
                  </a:lnTo>
                  <a:cubicBezTo>
                    <a:pt x="2336" y="1530485"/>
                    <a:pt x="680" y="765243"/>
                    <a:pt x="301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>
              <a:bevelT w="12700" h="381000"/>
              <a:bevelB w="127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91440" tIns="45720" rIns="640080" rtlCol="0" anchor="ctr">
              <a:flatTx/>
            </a:bodyPr>
            <a:lstStyle/>
            <a:p>
              <a:pPr algn="ctr"/>
              <a:r>
                <a:rPr lang="en-US" sz="2000" smtClean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Edit Milestone</a:t>
              </a:r>
              <a:br>
                <a:rPr lang="en-US" sz="2000" smtClean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2000" smtClean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Text Here</a:t>
              </a:r>
              <a:endParaRPr lang="en-US" sz="2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00399" y="2101857"/>
              <a:ext cx="2297017" cy="1219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sp3d>
              <a:bevelT w="12700" h="381000"/>
              <a:bevelB w="127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flatTx/>
            </a:bodyPr>
            <a:lstStyle/>
            <a:p>
              <a:pPr lvl="0" algn="ctr"/>
              <a:r>
                <a:rPr lang="en-US" sz="500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6" name="Group 28"/>
          <p:cNvGrpSpPr/>
          <p:nvPr/>
        </p:nvGrpSpPr>
        <p:grpSpPr>
          <a:xfrm>
            <a:off x="6274878" y="1200150"/>
            <a:ext cx="1176163" cy="1387524"/>
            <a:chOff x="3200399" y="591377"/>
            <a:chExt cx="2297017" cy="2709802"/>
          </a:xfrm>
          <a:solidFill>
            <a:schemeClr val="bg1"/>
          </a:solidFill>
          <a:effectLst>
            <a:outerShdw blurRad="76200" sy="23000" kx="-1200000" algn="bl" rotWithShape="0">
              <a:prstClr val="black">
                <a:alpha val="27000"/>
              </a:prstClr>
            </a:outerShdw>
          </a:effectLst>
          <a:scene3d>
            <a:camera prst="perspectiveHeroicExtremeLeftFacing" fov="1800000">
              <a:rot lat="21598961" lon="1200001" rev="21594096"/>
            </a:camera>
            <a:lightRig rig="flat" dir="t"/>
          </a:scene3d>
        </p:grpSpPr>
        <p:sp>
          <p:nvSpPr>
            <p:cNvPr id="27" name="Freeform 26"/>
            <p:cNvSpPr/>
            <p:nvPr/>
          </p:nvSpPr>
          <p:spPr>
            <a:xfrm rot="16200000">
              <a:off x="3585037" y="207384"/>
              <a:ext cx="1527741" cy="2295728"/>
            </a:xfrm>
            <a:custGeom>
              <a:avLst/>
              <a:gdLst>
                <a:gd name="connsiteX0" fmla="*/ 0 w 2286000"/>
                <a:gd name="connsiteY0" fmla="*/ 0 h 2286000"/>
                <a:gd name="connsiteX1" fmla="*/ 1143000 w 2286000"/>
                <a:gd name="connsiteY1" fmla="*/ 0 h 2286000"/>
                <a:gd name="connsiteX2" fmla="*/ 2132867 w 2286000"/>
                <a:gd name="connsiteY2" fmla="*/ 571501 h 2286000"/>
                <a:gd name="connsiteX3" fmla="*/ 2132865 w 2286000"/>
                <a:gd name="connsiteY3" fmla="*/ 1714501 h 2286000"/>
                <a:gd name="connsiteX4" fmla="*/ 1142996 w 2286000"/>
                <a:gd name="connsiteY4" fmla="*/ 2285999 h 2286000"/>
                <a:gd name="connsiteX5" fmla="*/ 0 w 2286000"/>
                <a:gd name="connsiteY5" fmla="*/ 2286000 h 2286000"/>
                <a:gd name="connsiteX6" fmla="*/ 0 w 2286000"/>
                <a:gd name="connsiteY6" fmla="*/ 0 h 2286000"/>
                <a:gd name="connsiteX0" fmla="*/ 399239 w 2337044"/>
                <a:gd name="connsiteY0" fmla="*/ 0 h 2286000"/>
                <a:gd name="connsiteX1" fmla="*/ 1143000 w 2337044"/>
                <a:gd name="connsiteY1" fmla="*/ 0 h 2286000"/>
                <a:gd name="connsiteX2" fmla="*/ 2132867 w 2337044"/>
                <a:gd name="connsiteY2" fmla="*/ 571501 h 2286000"/>
                <a:gd name="connsiteX3" fmla="*/ 2132865 w 2337044"/>
                <a:gd name="connsiteY3" fmla="*/ 1714501 h 2286000"/>
                <a:gd name="connsiteX4" fmla="*/ 1142996 w 2337044"/>
                <a:gd name="connsiteY4" fmla="*/ 2285999 h 2286000"/>
                <a:gd name="connsiteX5" fmla="*/ 0 w 2337044"/>
                <a:gd name="connsiteY5" fmla="*/ 2286000 h 2286000"/>
                <a:gd name="connsiteX6" fmla="*/ 399239 w 2337044"/>
                <a:gd name="connsiteY6" fmla="*/ 0 h 2286000"/>
                <a:gd name="connsiteX0" fmla="*/ 0 w 1937805"/>
                <a:gd name="connsiteY0" fmla="*/ 0 h 2295728"/>
                <a:gd name="connsiteX1" fmla="*/ 743761 w 1937805"/>
                <a:gd name="connsiteY1" fmla="*/ 0 h 2295728"/>
                <a:gd name="connsiteX2" fmla="*/ 1733628 w 1937805"/>
                <a:gd name="connsiteY2" fmla="*/ 571501 h 2295728"/>
                <a:gd name="connsiteX3" fmla="*/ 1733626 w 1937805"/>
                <a:gd name="connsiteY3" fmla="*/ 1714501 h 2295728"/>
                <a:gd name="connsiteX4" fmla="*/ 743757 w 1937805"/>
                <a:gd name="connsiteY4" fmla="*/ 2285999 h 2295728"/>
                <a:gd name="connsiteX5" fmla="*/ 0 w 1937805"/>
                <a:gd name="connsiteY5" fmla="*/ 2295728 h 2295728"/>
                <a:gd name="connsiteX6" fmla="*/ 0 w 1937805"/>
                <a:gd name="connsiteY6" fmla="*/ 0 h 2295728"/>
                <a:gd name="connsiteX0" fmla="*/ 417071 w 1937805"/>
                <a:gd name="connsiteY0" fmla="*/ 0 h 2295728"/>
                <a:gd name="connsiteX1" fmla="*/ 743761 w 1937805"/>
                <a:gd name="connsiteY1" fmla="*/ 0 h 2295728"/>
                <a:gd name="connsiteX2" fmla="*/ 1733628 w 1937805"/>
                <a:gd name="connsiteY2" fmla="*/ 571501 h 2295728"/>
                <a:gd name="connsiteX3" fmla="*/ 1733626 w 1937805"/>
                <a:gd name="connsiteY3" fmla="*/ 1714501 h 2295728"/>
                <a:gd name="connsiteX4" fmla="*/ 743757 w 1937805"/>
                <a:gd name="connsiteY4" fmla="*/ 2285999 h 2295728"/>
                <a:gd name="connsiteX5" fmla="*/ 0 w 1937805"/>
                <a:gd name="connsiteY5" fmla="*/ 2295728 h 2295728"/>
                <a:gd name="connsiteX6" fmla="*/ 417071 w 1937805"/>
                <a:gd name="connsiteY6" fmla="*/ 0 h 2295728"/>
                <a:gd name="connsiteX0" fmla="*/ 7007 w 1527741"/>
                <a:gd name="connsiteY0" fmla="*/ 0 h 2295728"/>
                <a:gd name="connsiteX1" fmla="*/ 333697 w 1527741"/>
                <a:gd name="connsiteY1" fmla="*/ 0 h 2295728"/>
                <a:gd name="connsiteX2" fmla="*/ 1323564 w 1527741"/>
                <a:gd name="connsiteY2" fmla="*/ 571501 h 2295728"/>
                <a:gd name="connsiteX3" fmla="*/ 1323562 w 1527741"/>
                <a:gd name="connsiteY3" fmla="*/ 1714501 h 2295728"/>
                <a:gd name="connsiteX4" fmla="*/ 333693 w 1527741"/>
                <a:gd name="connsiteY4" fmla="*/ 2285999 h 2295728"/>
                <a:gd name="connsiteX5" fmla="*/ 0 w 1527741"/>
                <a:gd name="connsiteY5" fmla="*/ 2295728 h 2295728"/>
                <a:gd name="connsiteX6" fmla="*/ 7007 w 1527741"/>
                <a:gd name="connsiteY6" fmla="*/ 0 h 2295728"/>
                <a:gd name="connsiteX0" fmla="*/ 2336 w 1529717"/>
                <a:gd name="connsiteY0" fmla="*/ 5316 h 2295728"/>
                <a:gd name="connsiteX1" fmla="*/ 335673 w 1529717"/>
                <a:gd name="connsiteY1" fmla="*/ 0 h 2295728"/>
                <a:gd name="connsiteX2" fmla="*/ 1325540 w 1529717"/>
                <a:gd name="connsiteY2" fmla="*/ 571501 h 2295728"/>
                <a:gd name="connsiteX3" fmla="*/ 1325538 w 1529717"/>
                <a:gd name="connsiteY3" fmla="*/ 1714501 h 2295728"/>
                <a:gd name="connsiteX4" fmla="*/ 335669 w 1529717"/>
                <a:gd name="connsiteY4" fmla="*/ 2285999 h 2295728"/>
                <a:gd name="connsiteX5" fmla="*/ 1976 w 1529717"/>
                <a:gd name="connsiteY5" fmla="*/ 2295728 h 2295728"/>
                <a:gd name="connsiteX6" fmla="*/ 2336 w 1529717"/>
                <a:gd name="connsiteY6" fmla="*/ 5316 h 2295728"/>
                <a:gd name="connsiteX0" fmla="*/ 3016 w 1527741"/>
                <a:gd name="connsiteY0" fmla="*/ 0 h 2295728"/>
                <a:gd name="connsiteX1" fmla="*/ 333697 w 1527741"/>
                <a:gd name="connsiteY1" fmla="*/ 0 h 2295728"/>
                <a:gd name="connsiteX2" fmla="*/ 1323564 w 1527741"/>
                <a:gd name="connsiteY2" fmla="*/ 571501 h 2295728"/>
                <a:gd name="connsiteX3" fmla="*/ 1323562 w 1527741"/>
                <a:gd name="connsiteY3" fmla="*/ 1714501 h 2295728"/>
                <a:gd name="connsiteX4" fmla="*/ 333693 w 1527741"/>
                <a:gd name="connsiteY4" fmla="*/ 2285999 h 2295728"/>
                <a:gd name="connsiteX5" fmla="*/ 0 w 1527741"/>
                <a:gd name="connsiteY5" fmla="*/ 2295728 h 2295728"/>
                <a:gd name="connsiteX6" fmla="*/ 3016 w 1527741"/>
                <a:gd name="connsiteY6" fmla="*/ 0 h 229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7741" h="2295728">
                  <a:moveTo>
                    <a:pt x="3016" y="0"/>
                  </a:moveTo>
                  <a:lnTo>
                    <a:pt x="333697" y="0"/>
                  </a:lnTo>
                  <a:cubicBezTo>
                    <a:pt x="742052" y="0"/>
                    <a:pt x="1119387" y="217856"/>
                    <a:pt x="1323564" y="571501"/>
                  </a:cubicBezTo>
                  <a:cubicBezTo>
                    <a:pt x="1527741" y="925147"/>
                    <a:pt x="1527740" y="1360856"/>
                    <a:pt x="1323562" y="1714501"/>
                  </a:cubicBezTo>
                  <a:cubicBezTo>
                    <a:pt x="1119384" y="2068146"/>
                    <a:pt x="742048" y="2286000"/>
                    <a:pt x="333693" y="2285999"/>
                  </a:cubicBezTo>
                  <a:lnTo>
                    <a:pt x="0" y="2295728"/>
                  </a:lnTo>
                  <a:cubicBezTo>
                    <a:pt x="2336" y="1530485"/>
                    <a:pt x="680" y="765243"/>
                    <a:pt x="301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>
              <a:bevelT w="12700" h="190500"/>
              <a:bevelB w="12700" h="190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91440" tIns="45720" rIns="457200" rtlCol="0" anchor="ctr">
              <a:flatTx/>
            </a:bodyPr>
            <a:lstStyle/>
            <a:p>
              <a:pPr algn="ctr"/>
              <a:r>
                <a:rPr lang="en-US" sz="1600" smtClean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Edit Text</a:t>
              </a:r>
              <a:endParaRPr lang="en-US" sz="16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200399" y="2081979"/>
              <a:ext cx="2297017" cy="1219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sp3d>
              <a:bevelT w="12700" h="190500"/>
              <a:bevelB w="12700" h="190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flatTx/>
            </a:bodyPr>
            <a:lstStyle/>
            <a:p>
              <a:pPr lvl="0" algn="ctr"/>
              <a:r>
                <a:rPr lang="en-US" sz="280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 flipH="1">
            <a:off x="520149" y="4274463"/>
            <a:ext cx="2527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This is a sample text.</a:t>
            </a:r>
          </a:p>
          <a:p>
            <a:r>
              <a:rPr lang="en-US" sz="12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Insert your desired text here. </a:t>
            </a:r>
          </a:p>
        </p:txBody>
      </p:sp>
      <p:sp>
        <p:nvSpPr>
          <p:cNvPr id="39" name="TextBox 38"/>
          <p:cNvSpPr txBox="1"/>
          <p:nvPr/>
        </p:nvSpPr>
        <p:spPr>
          <a:xfrm flipH="1">
            <a:off x="3644349" y="3538977"/>
            <a:ext cx="2527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This is a sample text.</a:t>
            </a:r>
          </a:p>
          <a:p>
            <a:r>
              <a:rPr lang="en-US" sz="12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Insert your desired text here. </a:t>
            </a:r>
          </a:p>
        </p:txBody>
      </p:sp>
      <p:sp>
        <p:nvSpPr>
          <p:cNvPr id="40" name="TextBox 39"/>
          <p:cNvSpPr txBox="1"/>
          <p:nvPr/>
        </p:nvSpPr>
        <p:spPr>
          <a:xfrm flipH="1">
            <a:off x="6258340" y="2674479"/>
            <a:ext cx="1666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This is a sample text.</a:t>
            </a:r>
          </a:p>
          <a:p>
            <a:r>
              <a:rPr lang="en-US" sz="12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</a:p>
        </p:txBody>
      </p:sp>
      <p:sp>
        <p:nvSpPr>
          <p:cNvPr id="42" name="Freeform 41"/>
          <p:cNvSpPr/>
          <p:nvPr/>
        </p:nvSpPr>
        <p:spPr>
          <a:xfrm>
            <a:off x="3657600" y="2419350"/>
            <a:ext cx="5486400" cy="2724150"/>
          </a:xfrm>
          <a:custGeom>
            <a:avLst/>
            <a:gdLst>
              <a:gd name="connsiteX0" fmla="*/ 0 w 7010400"/>
              <a:gd name="connsiteY0" fmla="*/ 1047750 h 1047750"/>
              <a:gd name="connsiteX1" fmla="*/ 3505200 w 7010400"/>
              <a:gd name="connsiteY1" fmla="*/ 0 h 1047750"/>
              <a:gd name="connsiteX2" fmla="*/ 7010400 w 7010400"/>
              <a:gd name="connsiteY2" fmla="*/ 1047750 h 1047750"/>
              <a:gd name="connsiteX3" fmla="*/ 0 w 7010400"/>
              <a:gd name="connsiteY3" fmla="*/ 1047750 h 1047750"/>
              <a:gd name="connsiteX0" fmla="*/ 0 w 7010400"/>
              <a:gd name="connsiteY0" fmla="*/ 3124200 h 3124200"/>
              <a:gd name="connsiteX1" fmla="*/ 7010400 w 7010400"/>
              <a:gd name="connsiteY1" fmla="*/ 0 h 3124200"/>
              <a:gd name="connsiteX2" fmla="*/ 7010400 w 7010400"/>
              <a:gd name="connsiteY2" fmla="*/ 3124200 h 3124200"/>
              <a:gd name="connsiteX3" fmla="*/ 0 w 7010400"/>
              <a:gd name="connsiteY3" fmla="*/ 3124200 h 3124200"/>
              <a:gd name="connsiteX0" fmla="*/ 0 w 5486400"/>
              <a:gd name="connsiteY0" fmla="*/ 3124200 h 3124200"/>
              <a:gd name="connsiteX1" fmla="*/ 5486400 w 5486400"/>
              <a:gd name="connsiteY1" fmla="*/ 0 h 3124200"/>
              <a:gd name="connsiteX2" fmla="*/ 5486400 w 5486400"/>
              <a:gd name="connsiteY2" fmla="*/ 3124200 h 3124200"/>
              <a:gd name="connsiteX3" fmla="*/ 0 w 5486400"/>
              <a:gd name="connsiteY3" fmla="*/ 3124200 h 3124200"/>
              <a:gd name="connsiteX0" fmla="*/ 0 w 5486400"/>
              <a:gd name="connsiteY0" fmla="*/ 2762250 h 2762250"/>
              <a:gd name="connsiteX1" fmla="*/ 5486400 w 5486400"/>
              <a:gd name="connsiteY1" fmla="*/ 0 h 2762250"/>
              <a:gd name="connsiteX2" fmla="*/ 5486400 w 5486400"/>
              <a:gd name="connsiteY2" fmla="*/ 2762250 h 2762250"/>
              <a:gd name="connsiteX3" fmla="*/ 0 w 5486400"/>
              <a:gd name="connsiteY3" fmla="*/ 2762250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762250">
                <a:moveTo>
                  <a:pt x="0" y="2762250"/>
                </a:moveTo>
                <a:lnTo>
                  <a:pt x="5486400" y="0"/>
                </a:lnTo>
                <a:lnTo>
                  <a:pt x="5486400" y="2762250"/>
                </a:lnTo>
                <a:lnTo>
                  <a:pt x="0" y="276225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 flipH="1">
            <a:off x="6781800" y="3860520"/>
            <a:ext cx="1982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Edit Text Here</a:t>
            </a:r>
          </a:p>
          <a:p>
            <a:pPr algn="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edit this text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84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osceles Triangle 19"/>
          <p:cNvSpPr/>
          <p:nvPr/>
        </p:nvSpPr>
        <p:spPr>
          <a:xfrm>
            <a:off x="0" y="3162300"/>
            <a:ext cx="9144000" cy="19812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Milestones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You can edit this subtitle</a:t>
            </a:r>
          </a:p>
        </p:txBody>
      </p:sp>
      <p:sp>
        <p:nvSpPr>
          <p:cNvPr id="37" name="TextBox 36"/>
          <p:cNvSpPr txBox="1"/>
          <p:nvPr/>
        </p:nvSpPr>
        <p:spPr>
          <a:xfrm flipH="1">
            <a:off x="3308075" y="4188516"/>
            <a:ext cx="2527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Insert your desired text here. 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419600" y="2863296"/>
            <a:ext cx="304800" cy="1416007"/>
            <a:chOff x="3048000" y="1123950"/>
            <a:chExt cx="457200" cy="1739347"/>
          </a:xfrm>
          <a:scene3d>
            <a:camera prst="perspectiveRelaxed" fov="7200000"/>
            <a:lightRig rig="threePt" dir="t"/>
          </a:scene3d>
        </p:grpSpPr>
        <p:sp>
          <p:nvSpPr>
            <p:cNvPr id="24" name="Rectangle 23"/>
            <p:cNvSpPr/>
            <p:nvPr/>
          </p:nvSpPr>
          <p:spPr>
            <a:xfrm>
              <a:off x="3048000" y="1123950"/>
              <a:ext cx="457200" cy="5963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2266950"/>
              <a:ext cx="457200" cy="5963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706102" y="1276350"/>
            <a:ext cx="5142498" cy="2209800"/>
            <a:chOff x="2706102" y="1276350"/>
            <a:chExt cx="5142498" cy="2209800"/>
          </a:xfrm>
          <a:solidFill>
            <a:srgbClr val="0070C0"/>
          </a:solidFill>
        </p:grpSpPr>
        <p:sp>
          <p:nvSpPr>
            <p:cNvPr id="21" name="Rounded Rectangle 20"/>
            <p:cNvSpPr/>
            <p:nvPr/>
          </p:nvSpPr>
          <p:spPr>
            <a:xfrm>
              <a:off x="3352800" y="1276350"/>
              <a:ext cx="4495800" cy="22098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 rot="14239907">
              <a:off x="2934702" y="1547894"/>
              <a:ext cx="533400" cy="990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 flipH="1">
            <a:off x="3762309" y="1643844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edit this text here. This is a sample text. Insert milestone description or goals here.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33400" y="1816301"/>
            <a:ext cx="1725783" cy="2050849"/>
            <a:chOff x="3200399" y="591377"/>
            <a:chExt cx="2297017" cy="2729680"/>
          </a:xfrm>
          <a:solidFill>
            <a:schemeClr val="bg1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HeroicExtremeLeftFacing" fov="1800000">
              <a:rot lat="0" lon="1199999" rev="21594104"/>
            </a:camera>
            <a:lightRig rig="flat" dir="t"/>
          </a:scene3d>
        </p:grpSpPr>
        <p:sp>
          <p:nvSpPr>
            <p:cNvPr id="17" name="Freeform 16"/>
            <p:cNvSpPr/>
            <p:nvPr/>
          </p:nvSpPr>
          <p:spPr>
            <a:xfrm rot="16200000">
              <a:off x="3585037" y="207384"/>
              <a:ext cx="1527741" cy="2295728"/>
            </a:xfrm>
            <a:custGeom>
              <a:avLst/>
              <a:gdLst>
                <a:gd name="connsiteX0" fmla="*/ 0 w 2286000"/>
                <a:gd name="connsiteY0" fmla="*/ 0 h 2286000"/>
                <a:gd name="connsiteX1" fmla="*/ 1143000 w 2286000"/>
                <a:gd name="connsiteY1" fmla="*/ 0 h 2286000"/>
                <a:gd name="connsiteX2" fmla="*/ 2132867 w 2286000"/>
                <a:gd name="connsiteY2" fmla="*/ 571501 h 2286000"/>
                <a:gd name="connsiteX3" fmla="*/ 2132865 w 2286000"/>
                <a:gd name="connsiteY3" fmla="*/ 1714501 h 2286000"/>
                <a:gd name="connsiteX4" fmla="*/ 1142996 w 2286000"/>
                <a:gd name="connsiteY4" fmla="*/ 2285999 h 2286000"/>
                <a:gd name="connsiteX5" fmla="*/ 0 w 2286000"/>
                <a:gd name="connsiteY5" fmla="*/ 2286000 h 2286000"/>
                <a:gd name="connsiteX6" fmla="*/ 0 w 2286000"/>
                <a:gd name="connsiteY6" fmla="*/ 0 h 2286000"/>
                <a:gd name="connsiteX0" fmla="*/ 399239 w 2337044"/>
                <a:gd name="connsiteY0" fmla="*/ 0 h 2286000"/>
                <a:gd name="connsiteX1" fmla="*/ 1143000 w 2337044"/>
                <a:gd name="connsiteY1" fmla="*/ 0 h 2286000"/>
                <a:gd name="connsiteX2" fmla="*/ 2132867 w 2337044"/>
                <a:gd name="connsiteY2" fmla="*/ 571501 h 2286000"/>
                <a:gd name="connsiteX3" fmla="*/ 2132865 w 2337044"/>
                <a:gd name="connsiteY3" fmla="*/ 1714501 h 2286000"/>
                <a:gd name="connsiteX4" fmla="*/ 1142996 w 2337044"/>
                <a:gd name="connsiteY4" fmla="*/ 2285999 h 2286000"/>
                <a:gd name="connsiteX5" fmla="*/ 0 w 2337044"/>
                <a:gd name="connsiteY5" fmla="*/ 2286000 h 2286000"/>
                <a:gd name="connsiteX6" fmla="*/ 399239 w 2337044"/>
                <a:gd name="connsiteY6" fmla="*/ 0 h 2286000"/>
                <a:gd name="connsiteX0" fmla="*/ 0 w 1937805"/>
                <a:gd name="connsiteY0" fmla="*/ 0 h 2295728"/>
                <a:gd name="connsiteX1" fmla="*/ 743761 w 1937805"/>
                <a:gd name="connsiteY1" fmla="*/ 0 h 2295728"/>
                <a:gd name="connsiteX2" fmla="*/ 1733628 w 1937805"/>
                <a:gd name="connsiteY2" fmla="*/ 571501 h 2295728"/>
                <a:gd name="connsiteX3" fmla="*/ 1733626 w 1937805"/>
                <a:gd name="connsiteY3" fmla="*/ 1714501 h 2295728"/>
                <a:gd name="connsiteX4" fmla="*/ 743757 w 1937805"/>
                <a:gd name="connsiteY4" fmla="*/ 2285999 h 2295728"/>
                <a:gd name="connsiteX5" fmla="*/ 0 w 1937805"/>
                <a:gd name="connsiteY5" fmla="*/ 2295728 h 2295728"/>
                <a:gd name="connsiteX6" fmla="*/ 0 w 1937805"/>
                <a:gd name="connsiteY6" fmla="*/ 0 h 2295728"/>
                <a:gd name="connsiteX0" fmla="*/ 417071 w 1937805"/>
                <a:gd name="connsiteY0" fmla="*/ 0 h 2295728"/>
                <a:gd name="connsiteX1" fmla="*/ 743761 w 1937805"/>
                <a:gd name="connsiteY1" fmla="*/ 0 h 2295728"/>
                <a:gd name="connsiteX2" fmla="*/ 1733628 w 1937805"/>
                <a:gd name="connsiteY2" fmla="*/ 571501 h 2295728"/>
                <a:gd name="connsiteX3" fmla="*/ 1733626 w 1937805"/>
                <a:gd name="connsiteY3" fmla="*/ 1714501 h 2295728"/>
                <a:gd name="connsiteX4" fmla="*/ 743757 w 1937805"/>
                <a:gd name="connsiteY4" fmla="*/ 2285999 h 2295728"/>
                <a:gd name="connsiteX5" fmla="*/ 0 w 1937805"/>
                <a:gd name="connsiteY5" fmla="*/ 2295728 h 2295728"/>
                <a:gd name="connsiteX6" fmla="*/ 417071 w 1937805"/>
                <a:gd name="connsiteY6" fmla="*/ 0 h 2295728"/>
                <a:gd name="connsiteX0" fmla="*/ 7007 w 1527741"/>
                <a:gd name="connsiteY0" fmla="*/ 0 h 2295728"/>
                <a:gd name="connsiteX1" fmla="*/ 333697 w 1527741"/>
                <a:gd name="connsiteY1" fmla="*/ 0 h 2295728"/>
                <a:gd name="connsiteX2" fmla="*/ 1323564 w 1527741"/>
                <a:gd name="connsiteY2" fmla="*/ 571501 h 2295728"/>
                <a:gd name="connsiteX3" fmla="*/ 1323562 w 1527741"/>
                <a:gd name="connsiteY3" fmla="*/ 1714501 h 2295728"/>
                <a:gd name="connsiteX4" fmla="*/ 333693 w 1527741"/>
                <a:gd name="connsiteY4" fmla="*/ 2285999 h 2295728"/>
                <a:gd name="connsiteX5" fmla="*/ 0 w 1527741"/>
                <a:gd name="connsiteY5" fmla="*/ 2295728 h 2295728"/>
                <a:gd name="connsiteX6" fmla="*/ 7007 w 1527741"/>
                <a:gd name="connsiteY6" fmla="*/ 0 h 2295728"/>
                <a:gd name="connsiteX0" fmla="*/ 2336 w 1529717"/>
                <a:gd name="connsiteY0" fmla="*/ 5316 h 2295728"/>
                <a:gd name="connsiteX1" fmla="*/ 335673 w 1529717"/>
                <a:gd name="connsiteY1" fmla="*/ 0 h 2295728"/>
                <a:gd name="connsiteX2" fmla="*/ 1325540 w 1529717"/>
                <a:gd name="connsiteY2" fmla="*/ 571501 h 2295728"/>
                <a:gd name="connsiteX3" fmla="*/ 1325538 w 1529717"/>
                <a:gd name="connsiteY3" fmla="*/ 1714501 h 2295728"/>
                <a:gd name="connsiteX4" fmla="*/ 335669 w 1529717"/>
                <a:gd name="connsiteY4" fmla="*/ 2285999 h 2295728"/>
                <a:gd name="connsiteX5" fmla="*/ 1976 w 1529717"/>
                <a:gd name="connsiteY5" fmla="*/ 2295728 h 2295728"/>
                <a:gd name="connsiteX6" fmla="*/ 2336 w 1529717"/>
                <a:gd name="connsiteY6" fmla="*/ 5316 h 2295728"/>
                <a:gd name="connsiteX0" fmla="*/ 3016 w 1527741"/>
                <a:gd name="connsiteY0" fmla="*/ 0 h 2295728"/>
                <a:gd name="connsiteX1" fmla="*/ 333697 w 1527741"/>
                <a:gd name="connsiteY1" fmla="*/ 0 h 2295728"/>
                <a:gd name="connsiteX2" fmla="*/ 1323564 w 1527741"/>
                <a:gd name="connsiteY2" fmla="*/ 571501 h 2295728"/>
                <a:gd name="connsiteX3" fmla="*/ 1323562 w 1527741"/>
                <a:gd name="connsiteY3" fmla="*/ 1714501 h 2295728"/>
                <a:gd name="connsiteX4" fmla="*/ 333693 w 1527741"/>
                <a:gd name="connsiteY4" fmla="*/ 2285999 h 2295728"/>
                <a:gd name="connsiteX5" fmla="*/ 0 w 1527741"/>
                <a:gd name="connsiteY5" fmla="*/ 2295728 h 2295728"/>
                <a:gd name="connsiteX6" fmla="*/ 3016 w 1527741"/>
                <a:gd name="connsiteY6" fmla="*/ 0 h 229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7741" h="2295728">
                  <a:moveTo>
                    <a:pt x="3016" y="0"/>
                  </a:moveTo>
                  <a:lnTo>
                    <a:pt x="333697" y="0"/>
                  </a:lnTo>
                  <a:cubicBezTo>
                    <a:pt x="742052" y="0"/>
                    <a:pt x="1119387" y="217856"/>
                    <a:pt x="1323564" y="571501"/>
                  </a:cubicBezTo>
                  <a:cubicBezTo>
                    <a:pt x="1527741" y="925147"/>
                    <a:pt x="1527740" y="1360856"/>
                    <a:pt x="1323562" y="1714501"/>
                  </a:cubicBezTo>
                  <a:cubicBezTo>
                    <a:pt x="1119384" y="2068146"/>
                    <a:pt x="742048" y="2286000"/>
                    <a:pt x="333693" y="2285999"/>
                  </a:cubicBezTo>
                  <a:lnTo>
                    <a:pt x="0" y="2295728"/>
                  </a:lnTo>
                  <a:cubicBezTo>
                    <a:pt x="2336" y="1530485"/>
                    <a:pt x="680" y="765243"/>
                    <a:pt x="301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>
              <a:bevelT w="12700" h="381000"/>
              <a:bevelB w="127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91440" tIns="45720" rIns="640080" rtlCol="0" anchor="ctr">
              <a:flatTx/>
            </a:bodyPr>
            <a:lstStyle/>
            <a:p>
              <a:pPr algn="ctr"/>
              <a:r>
                <a:rPr lang="en-US" sz="1600" smtClean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Edit Milestone</a:t>
              </a:r>
              <a:br>
                <a:rPr lang="en-US" sz="1600" smtClean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600" smtClean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Text Here</a:t>
              </a:r>
              <a:endParaRPr lang="en-US" sz="16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00399" y="2101857"/>
              <a:ext cx="2297017" cy="1219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sp3d>
              <a:bevelT w="12700" h="381000"/>
              <a:bevelB w="127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flatTx/>
            </a:bodyPr>
            <a:lstStyle/>
            <a:p>
              <a:pPr lvl="0" algn="ctr"/>
              <a:r>
                <a:rPr lang="en-US" sz="500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24"/>
          <p:cNvGrpSpPr/>
          <p:nvPr/>
        </p:nvGrpSpPr>
        <p:grpSpPr>
          <a:xfrm>
            <a:off x="3976882" y="1610961"/>
            <a:ext cx="957178" cy="1129186"/>
            <a:chOff x="3200399" y="591377"/>
            <a:chExt cx="2297017" cy="2709802"/>
          </a:xfrm>
          <a:solidFill>
            <a:schemeClr val="bg1"/>
          </a:solidFill>
          <a:effectLst>
            <a:outerShdw blurRad="76200" sy="23000" kx="-1200000" algn="bl" rotWithShape="0">
              <a:prstClr val="black">
                <a:alpha val="27000"/>
              </a:prstClr>
            </a:outerShdw>
          </a:effectLst>
          <a:scene3d>
            <a:camera prst="perspectiveBelow">
              <a:rot lat="600000" lon="0" rev="0"/>
            </a:camera>
            <a:lightRig rig="flat" dir="t"/>
          </a:scene3d>
        </p:grpSpPr>
        <p:sp>
          <p:nvSpPr>
            <p:cNvPr id="49" name="Freeform 48"/>
            <p:cNvSpPr/>
            <p:nvPr/>
          </p:nvSpPr>
          <p:spPr>
            <a:xfrm rot="16200000">
              <a:off x="3585037" y="207384"/>
              <a:ext cx="1527741" cy="2295728"/>
            </a:xfrm>
            <a:custGeom>
              <a:avLst/>
              <a:gdLst>
                <a:gd name="connsiteX0" fmla="*/ 0 w 2286000"/>
                <a:gd name="connsiteY0" fmla="*/ 0 h 2286000"/>
                <a:gd name="connsiteX1" fmla="*/ 1143000 w 2286000"/>
                <a:gd name="connsiteY1" fmla="*/ 0 h 2286000"/>
                <a:gd name="connsiteX2" fmla="*/ 2132867 w 2286000"/>
                <a:gd name="connsiteY2" fmla="*/ 571501 h 2286000"/>
                <a:gd name="connsiteX3" fmla="*/ 2132865 w 2286000"/>
                <a:gd name="connsiteY3" fmla="*/ 1714501 h 2286000"/>
                <a:gd name="connsiteX4" fmla="*/ 1142996 w 2286000"/>
                <a:gd name="connsiteY4" fmla="*/ 2285999 h 2286000"/>
                <a:gd name="connsiteX5" fmla="*/ 0 w 2286000"/>
                <a:gd name="connsiteY5" fmla="*/ 2286000 h 2286000"/>
                <a:gd name="connsiteX6" fmla="*/ 0 w 2286000"/>
                <a:gd name="connsiteY6" fmla="*/ 0 h 2286000"/>
                <a:gd name="connsiteX0" fmla="*/ 399239 w 2337044"/>
                <a:gd name="connsiteY0" fmla="*/ 0 h 2286000"/>
                <a:gd name="connsiteX1" fmla="*/ 1143000 w 2337044"/>
                <a:gd name="connsiteY1" fmla="*/ 0 h 2286000"/>
                <a:gd name="connsiteX2" fmla="*/ 2132867 w 2337044"/>
                <a:gd name="connsiteY2" fmla="*/ 571501 h 2286000"/>
                <a:gd name="connsiteX3" fmla="*/ 2132865 w 2337044"/>
                <a:gd name="connsiteY3" fmla="*/ 1714501 h 2286000"/>
                <a:gd name="connsiteX4" fmla="*/ 1142996 w 2337044"/>
                <a:gd name="connsiteY4" fmla="*/ 2285999 h 2286000"/>
                <a:gd name="connsiteX5" fmla="*/ 0 w 2337044"/>
                <a:gd name="connsiteY5" fmla="*/ 2286000 h 2286000"/>
                <a:gd name="connsiteX6" fmla="*/ 399239 w 2337044"/>
                <a:gd name="connsiteY6" fmla="*/ 0 h 2286000"/>
                <a:gd name="connsiteX0" fmla="*/ 0 w 1937805"/>
                <a:gd name="connsiteY0" fmla="*/ 0 h 2295728"/>
                <a:gd name="connsiteX1" fmla="*/ 743761 w 1937805"/>
                <a:gd name="connsiteY1" fmla="*/ 0 h 2295728"/>
                <a:gd name="connsiteX2" fmla="*/ 1733628 w 1937805"/>
                <a:gd name="connsiteY2" fmla="*/ 571501 h 2295728"/>
                <a:gd name="connsiteX3" fmla="*/ 1733626 w 1937805"/>
                <a:gd name="connsiteY3" fmla="*/ 1714501 h 2295728"/>
                <a:gd name="connsiteX4" fmla="*/ 743757 w 1937805"/>
                <a:gd name="connsiteY4" fmla="*/ 2285999 h 2295728"/>
                <a:gd name="connsiteX5" fmla="*/ 0 w 1937805"/>
                <a:gd name="connsiteY5" fmla="*/ 2295728 h 2295728"/>
                <a:gd name="connsiteX6" fmla="*/ 0 w 1937805"/>
                <a:gd name="connsiteY6" fmla="*/ 0 h 2295728"/>
                <a:gd name="connsiteX0" fmla="*/ 417071 w 1937805"/>
                <a:gd name="connsiteY0" fmla="*/ 0 h 2295728"/>
                <a:gd name="connsiteX1" fmla="*/ 743761 w 1937805"/>
                <a:gd name="connsiteY1" fmla="*/ 0 h 2295728"/>
                <a:gd name="connsiteX2" fmla="*/ 1733628 w 1937805"/>
                <a:gd name="connsiteY2" fmla="*/ 571501 h 2295728"/>
                <a:gd name="connsiteX3" fmla="*/ 1733626 w 1937805"/>
                <a:gd name="connsiteY3" fmla="*/ 1714501 h 2295728"/>
                <a:gd name="connsiteX4" fmla="*/ 743757 w 1937805"/>
                <a:gd name="connsiteY4" fmla="*/ 2285999 h 2295728"/>
                <a:gd name="connsiteX5" fmla="*/ 0 w 1937805"/>
                <a:gd name="connsiteY5" fmla="*/ 2295728 h 2295728"/>
                <a:gd name="connsiteX6" fmla="*/ 417071 w 1937805"/>
                <a:gd name="connsiteY6" fmla="*/ 0 h 2295728"/>
                <a:gd name="connsiteX0" fmla="*/ 7007 w 1527741"/>
                <a:gd name="connsiteY0" fmla="*/ 0 h 2295728"/>
                <a:gd name="connsiteX1" fmla="*/ 333697 w 1527741"/>
                <a:gd name="connsiteY1" fmla="*/ 0 h 2295728"/>
                <a:gd name="connsiteX2" fmla="*/ 1323564 w 1527741"/>
                <a:gd name="connsiteY2" fmla="*/ 571501 h 2295728"/>
                <a:gd name="connsiteX3" fmla="*/ 1323562 w 1527741"/>
                <a:gd name="connsiteY3" fmla="*/ 1714501 h 2295728"/>
                <a:gd name="connsiteX4" fmla="*/ 333693 w 1527741"/>
                <a:gd name="connsiteY4" fmla="*/ 2285999 h 2295728"/>
                <a:gd name="connsiteX5" fmla="*/ 0 w 1527741"/>
                <a:gd name="connsiteY5" fmla="*/ 2295728 h 2295728"/>
                <a:gd name="connsiteX6" fmla="*/ 7007 w 1527741"/>
                <a:gd name="connsiteY6" fmla="*/ 0 h 2295728"/>
                <a:gd name="connsiteX0" fmla="*/ 2336 w 1529717"/>
                <a:gd name="connsiteY0" fmla="*/ 5316 h 2295728"/>
                <a:gd name="connsiteX1" fmla="*/ 335673 w 1529717"/>
                <a:gd name="connsiteY1" fmla="*/ 0 h 2295728"/>
                <a:gd name="connsiteX2" fmla="*/ 1325540 w 1529717"/>
                <a:gd name="connsiteY2" fmla="*/ 571501 h 2295728"/>
                <a:gd name="connsiteX3" fmla="*/ 1325538 w 1529717"/>
                <a:gd name="connsiteY3" fmla="*/ 1714501 h 2295728"/>
                <a:gd name="connsiteX4" fmla="*/ 335669 w 1529717"/>
                <a:gd name="connsiteY4" fmla="*/ 2285999 h 2295728"/>
                <a:gd name="connsiteX5" fmla="*/ 1976 w 1529717"/>
                <a:gd name="connsiteY5" fmla="*/ 2295728 h 2295728"/>
                <a:gd name="connsiteX6" fmla="*/ 2336 w 1529717"/>
                <a:gd name="connsiteY6" fmla="*/ 5316 h 2295728"/>
                <a:gd name="connsiteX0" fmla="*/ 3016 w 1527741"/>
                <a:gd name="connsiteY0" fmla="*/ 0 h 2295728"/>
                <a:gd name="connsiteX1" fmla="*/ 333697 w 1527741"/>
                <a:gd name="connsiteY1" fmla="*/ 0 h 2295728"/>
                <a:gd name="connsiteX2" fmla="*/ 1323564 w 1527741"/>
                <a:gd name="connsiteY2" fmla="*/ 571501 h 2295728"/>
                <a:gd name="connsiteX3" fmla="*/ 1323562 w 1527741"/>
                <a:gd name="connsiteY3" fmla="*/ 1714501 h 2295728"/>
                <a:gd name="connsiteX4" fmla="*/ 333693 w 1527741"/>
                <a:gd name="connsiteY4" fmla="*/ 2285999 h 2295728"/>
                <a:gd name="connsiteX5" fmla="*/ 0 w 1527741"/>
                <a:gd name="connsiteY5" fmla="*/ 2295728 h 2295728"/>
                <a:gd name="connsiteX6" fmla="*/ 3016 w 1527741"/>
                <a:gd name="connsiteY6" fmla="*/ 0 h 229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7741" h="2295728">
                  <a:moveTo>
                    <a:pt x="3016" y="0"/>
                  </a:moveTo>
                  <a:lnTo>
                    <a:pt x="333697" y="0"/>
                  </a:lnTo>
                  <a:cubicBezTo>
                    <a:pt x="742052" y="0"/>
                    <a:pt x="1119387" y="217856"/>
                    <a:pt x="1323564" y="571501"/>
                  </a:cubicBezTo>
                  <a:cubicBezTo>
                    <a:pt x="1527741" y="925147"/>
                    <a:pt x="1527740" y="1360856"/>
                    <a:pt x="1323562" y="1714501"/>
                  </a:cubicBezTo>
                  <a:cubicBezTo>
                    <a:pt x="1119384" y="2068146"/>
                    <a:pt x="742048" y="2286000"/>
                    <a:pt x="333693" y="2285999"/>
                  </a:cubicBezTo>
                  <a:lnTo>
                    <a:pt x="0" y="2295728"/>
                  </a:lnTo>
                  <a:cubicBezTo>
                    <a:pt x="2336" y="1530485"/>
                    <a:pt x="680" y="765243"/>
                    <a:pt x="301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prstMaterial="metal">
              <a:bevelT w="12700" h="381000"/>
              <a:bevelB w="127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91440" tIns="45720" rIns="640080" rtlCol="0" anchor="ctr"/>
            <a:lstStyle/>
            <a:p>
              <a:pPr algn="ctr"/>
              <a:endParaRPr lang="en-US" sz="48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200399" y="2081979"/>
              <a:ext cx="2297017" cy="1219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sp3d prstMaterial="metal">
              <a:bevelT w="12700" h="381000"/>
              <a:bevelB w="127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Isosceles Triangle 19"/>
          <p:cNvSpPr/>
          <p:nvPr/>
        </p:nvSpPr>
        <p:spPr>
          <a:xfrm>
            <a:off x="0" y="2687706"/>
            <a:ext cx="9144000" cy="2457450"/>
          </a:xfrm>
          <a:prstGeom prst="triangle">
            <a:avLst>
              <a:gd name="adj" fmla="val 5010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24"/>
          <p:cNvGrpSpPr/>
          <p:nvPr/>
        </p:nvGrpSpPr>
        <p:grpSpPr>
          <a:xfrm>
            <a:off x="3833076" y="1766417"/>
            <a:ext cx="1244790" cy="1468485"/>
            <a:chOff x="3200399" y="591377"/>
            <a:chExt cx="2297017" cy="2709802"/>
          </a:xfrm>
          <a:solidFill>
            <a:schemeClr val="bg1"/>
          </a:solidFill>
          <a:effectLst>
            <a:outerShdw blurRad="76200" sy="23000" kx="-1200000" algn="bl" rotWithShape="0">
              <a:prstClr val="black">
                <a:alpha val="27000"/>
              </a:prstClr>
            </a:outerShdw>
          </a:effectLst>
          <a:scene3d>
            <a:camera prst="perspectiveBelow">
              <a:rot lat="600000" lon="0" rev="0"/>
            </a:camera>
            <a:lightRig rig="flat" dir="t"/>
          </a:scene3d>
        </p:grpSpPr>
        <p:sp>
          <p:nvSpPr>
            <p:cNvPr id="43" name="Freeform 42"/>
            <p:cNvSpPr/>
            <p:nvPr/>
          </p:nvSpPr>
          <p:spPr>
            <a:xfrm rot="16200000">
              <a:off x="3585037" y="207384"/>
              <a:ext cx="1527741" cy="2295728"/>
            </a:xfrm>
            <a:custGeom>
              <a:avLst/>
              <a:gdLst>
                <a:gd name="connsiteX0" fmla="*/ 0 w 2286000"/>
                <a:gd name="connsiteY0" fmla="*/ 0 h 2286000"/>
                <a:gd name="connsiteX1" fmla="*/ 1143000 w 2286000"/>
                <a:gd name="connsiteY1" fmla="*/ 0 h 2286000"/>
                <a:gd name="connsiteX2" fmla="*/ 2132867 w 2286000"/>
                <a:gd name="connsiteY2" fmla="*/ 571501 h 2286000"/>
                <a:gd name="connsiteX3" fmla="*/ 2132865 w 2286000"/>
                <a:gd name="connsiteY3" fmla="*/ 1714501 h 2286000"/>
                <a:gd name="connsiteX4" fmla="*/ 1142996 w 2286000"/>
                <a:gd name="connsiteY4" fmla="*/ 2285999 h 2286000"/>
                <a:gd name="connsiteX5" fmla="*/ 0 w 2286000"/>
                <a:gd name="connsiteY5" fmla="*/ 2286000 h 2286000"/>
                <a:gd name="connsiteX6" fmla="*/ 0 w 2286000"/>
                <a:gd name="connsiteY6" fmla="*/ 0 h 2286000"/>
                <a:gd name="connsiteX0" fmla="*/ 399239 w 2337044"/>
                <a:gd name="connsiteY0" fmla="*/ 0 h 2286000"/>
                <a:gd name="connsiteX1" fmla="*/ 1143000 w 2337044"/>
                <a:gd name="connsiteY1" fmla="*/ 0 h 2286000"/>
                <a:gd name="connsiteX2" fmla="*/ 2132867 w 2337044"/>
                <a:gd name="connsiteY2" fmla="*/ 571501 h 2286000"/>
                <a:gd name="connsiteX3" fmla="*/ 2132865 w 2337044"/>
                <a:gd name="connsiteY3" fmla="*/ 1714501 h 2286000"/>
                <a:gd name="connsiteX4" fmla="*/ 1142996 w 2337044"/>
                <a:gd name="connsiteY4" fmla="*/ 2285999 h 2286000"/>
                <a:gd name="connsiteX5" fmla="*/ 0 w 2337044"/>
                <a:gd name="connsiteY5" fmla="*/ 2286000 h 2286000"/>
                <a:gd name="connsiteX6" fmla="*/ 399239 w 2337044"/>
                <a:gd name="connsiteY6" fmla="*/ 0 h 2286000"/>
                <a:gd name="connsiteX0" fmla="*/ 0 w 1937805"/>
                <a:gd name="connsiteY0" fmla="*/ 0 h 2295728"/>
                <a:gd name="connsiteX1" fmla="*/ 743761 w 1937805"/>
                <a:gd name="connsiteY1" fmla="*/ 0 h 2295728"/>
                <a:gd name="connsiteX2" fmla="*/ 1733628 w 1937805"/>
                <a:gd name="connsiteY2" fmla="*/ 571501 h 2295728"/>
                <a:gd name="connsiteX3" fmla="*/ 1733626 w 1937805"/>
                <a:gd name="connsiteY3" fmla="*/ 1714501 h 2295728"/>
                <a:gd name="connsiteX4" fmla="*/ 743757 w 1937805"/>
                <a:gd name="connsiteY4" fmla="*/ 2285999 h 2295728"/>
                <a:gd name="connsiteX5" fmla="*/ 0 w 1937805"/>
                <a:gd name="connsiteY5" fmla="*/ 2295728 h 2295728"/>
                <a:gd name="connsiteX6" fmla="*/ 0 w 1937805"/>
                <a:gd name="connsiteY6" fmla="*/ 0 h 2295728"/>
                <a:gd name="connsiteX0" fmla="*/ 417071 w 1937805"/>
                <a:gd name="connsiteY0" fmla="*/ 0 h 2295728"/>
                <a:gd name="connsiteX1" fmla="*/ 743761 w 1937805"/>
                <a:gd name="connsiteY1" fmla="*/ 0 h 2295728"/>
                <a:gd name="connsiteX2" fmla="*/ 1733628 w 1937805"/>
                <a:gd name="connsiteY2" fmla="*/ 571501 h 2295728"/>
                <a:gd name="connsiteX3" fmla="*/ 1733626 w 1937805"/>
                <a:gd name="connsiteY3" fmla="*/ 1714501 h 2295728"/>
                <a:gd name="connsiteX4" fmla="*/ 743757 w 1937805"/>
                <a:gd name="connsiteY4" fmla="*/ 2285999 h 2295728"/>
                <a:gd name="connsiteX5" fmla="*/ 0 w 1937805"/>
                <a:gd name="connsiteY5" fmla="*/ 2295728 h 2295728"/>
                <a:gd name="connsiteX6" fmla="*/ 417071 w 1937805"/>
                <a:gd name="connsiteY6" fmla="*/ 0 h 2295728"/>
                <a:gd name="connsiteX0" fmla="*/ 7007 w 1527741"/>
                <a:gd name="connsiteY0" fmla="*/ 0 h 2295728"/>
                <a:gd name="connsiteX1" fmla="*/ 333697 w 1527741"/>
                <a:gd name="connsiteY1" fmla="*/ 0 h 2295728"/>
                <a:gd name="connsiteX2" fmla="*/ 1323564 w 1527741"/>
                <a:gd name="connsiteY2" fmla="*/ 571501 h 2295728"/>
                <a:gd name="connsiteX3" fmla="*/ 1323562 w 1527741"/>
                <a:gd name="connsiteY3" fmla="*/ 1714501 h 2295728"/>
                <a:gd name="connsiteX4" fmla="*/ 333693 w 1527741"/>
                <a:gd name="connsiteY4" fmla="*/ 2285999 h 2295728"/>
                <a:gd name="connsiteX5" fmla="*/ 0 w 1527741"/>
                <a:gd name="connsiteY5" fmla="*/ 2295728 h 2295728"/>
                <a:gd name="connsiteX6" fmla="*/ 7007 w 1527741"/>
                <a:gd name="connsiteY6" fmla="*/ 0 h 2295728"/>
                <a:gd name="connsiteX0" fmla="*/ 2336 w 1529717"/>
                <a:gd name="connsiteY0" fmla="*/ 5316 h 2295728"/>
                <a:gd name="connsiteX1" fmla="*/ 335673 w 1529717"/>
                <a:gd name="connsiteY1" fmla="*/ 0 h 2295728"/>
                <a:gd name="connsiteX2" fmla="*/ 1325540 w 1529717"/>
                <a:gd name="connsiteY2" fmla="*/ 571501 h 2295728"/>
                <a:gd name="connsiteX3" fmla="*/ 1325538 w 1529717"/>
                <a:gd name="connsiteY3" fmla="*/ 1714501 h 2295728"/>
                <a:gd name="connsiteX4" fmla="*/ 335669 w 1529717"/>
                <a:gd name="connsiteY4" fmla="*/ 2285999 h 2295728"/>
                <a:gd name="connsiteX5" fmla="*/ 1976 w 1529717"/>
                <a:gd name="connsiteY5" fmla="*/ 2295728 h 2295728"/>
                <a:gd name="connsiteX6" fmla="*/ 2336 w 1529717"/>
                <a:gd name="connsiteY6" fmla="*/ 5316 h 2295728"/>
                <a:gd name="connsiteX0" fmla="*/ 3016 w 1527741"/>
                <a:gd name="connsiteY0" fmla="*/ 0 h 2295728"/>
                <a:gd name="connsiteX1" fmla="*/ 333697 w 1527741"/>
                <a:gd name="connsiteY1" fmla="*/ 0 h 2295728"/>
                <a:gd name="connsiteX2" fmla="*/ 1323564 w 1527741"/>
                <a:gd name="connsiteY2" fmla="*/ 571501 h 2295728"/>
                <a:gd name="connsiteX3" fmla="*/ 1323562 w 1527741"/>
                <a:gd name="connsiteY3" fmla="*/ 1714501 h 2295728"/>
                <a:gd name="connsiteX4" fmla="*/ 333693 w 1527741"/>
                <a:gd name="connsiteY4" fmla="*/ 2285999 h 2295728"/>
                <a:gd name="connsiteX5" fmla="*/ 0 w 1527741"/>
                <a:gd name="connsiteY5" fmla="*/ 2295728 h 2295728"/>
                <a:gd name="connsiteX6" fmla="*/ 3016 w 1527741"/>
                <a:gd name="connsiteY6" fmla="*/ 0 h 229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7741" h="2295728">
                  <a:moveTo>
                    <a:pt x="3016" y="0"/>
                  </a:moveTo>
                  <a:lnTo>
                    <a:pt x="333697" y="0"/>
                  </a:lnTo>
                  <a:cubicBezTo>
                    <a:pt x="742052" y="0"/>
                    <a:pt x="1119387" y="217856"/>
                    <a:pt x="1323564" y="571501"/>
                  </a:cubicBezTo>
                  <a:cubicBezTo>
                    <a:pt x="1527741" y="925147"/>
                    <a:pt x="1527740" y="1360856"/>
                    <a:pt x="1323562" y="1714501"/>
                  </a:cubicBezTo>
                  <a:cubicBezTo>
                    <a:pt x="1119384" y="2068146"/>
                    <a:pt x="742048" y="2286000"/>
                    <a:pt x="333693" y="2285999"/>
                  </a:cubicBezTo>
                  <a:lnTo>
                    <a:pt x="0" y="2295728"/>
                  </a:lnTo>
                  <a:cubicBezTo>
                    <a:pt x="2336" y="1530485"/>
                    <a:pt x="680" y="765243"/>
                    <a:pt x="301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prstMaterial="metal">
              <a:bevelT w="12700" h="381000"/>
              <a:bevelB w="127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91440" tIns="45720" rIns="640080" rtlCol="0" anchor="ctr"/>
            <a:lstStyle/>
            <a:p>
              <a:pPr algn="ctr"/>
              <a:endParaRPr lang="en-US" sz="48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200399" y="2081979"/>
              <a:ext cx="2297017" cy="1219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sp3d prstMaterial="metal">
              <a:bevelT w="12700" h="381000"/>
              <a:bevelB w="127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5" name="Group 24"/>
          <p:cNvGrpSpPr/>
          <p:nvPr/>
        </p:nvGrpSpPr>
        <p:grpSpPr>
          <a:xfrm>
            <a:off x="3631894" y="2028850"/>
            <a:ext cx="1647154" cy="1943155"/>
            <a:chOff x="3200399" y="591377"/>
            <a:chExt cx="2297017" cy="2709802"/>
          </a:xfrm>
          <a:solidFill>
            <a:schemeClr val="bg1"/>
          </a:solidFill>
          <a:effectLst>
            <a:outerShdw blurRad="76200" sy="23000" kx="-1200000" algn="bl" rotWithShape="0">
              <a:prstClr val="black">
                <a:alpha val="27000"/>
              </a:prstClr>
            </a:outerShdw>
          </a:effectLst>
          <a:scene3d>
            <a:camera prst="perspectiveBelow">
              <a:rot lat="600000" lon="0" rev="0"/>
            </a:camera>
            <a:lightRig rig="flat" dir="t"/>
          </a:scene3d>
        </p:grpSpPr>
        <p:sp>
          <p:nvSpPr>
            <p:cNvPr id="37" name="Freeform 36"/>
            <p:cNvSpPr/>
            <p:nvPr/>
          </p:nvSpPr>
          <p:spPr>
            <a:xfrm rot="16200000">
              <a:off x="3585037" y="207384"/>
              <a:ext cx="1527741" cy="2295728"/>
            </a:xfrm>
            <a:custGeom>
              <a:avLst/>
              <a:gdLst>
                <a:gd name="connsiteX0" fmla="*/ 0 w 2286000"/>
                <a:gd name="connsiteY0" fmla="*/ 0 h 2286000"/>
                <a:gd name="connsiteX1" fmla="*/ 1143000 w 2286000"/>
                <a:gd name="connsiteY1" fmla="*/ 0 h 2286000"/>
                <a:gd name="connsiteX2" fmla="*/ 2132867 w 2286000"/>
                <a:gd name="connsiteY2" fmla="*/ 571501 h 2286000"/>
                <a:gd name="connsiteX3" fmla="*/ 2132865 w 2286000"/>
                <a:gd name="connsiteY3" fmla="*/ 1714501 h 2286000"/>
                <a:gd name="connsiteX4" fmla="*/ 1142996 w 2286000"/>
                <a:gd name="connsiteY4" fmla="*/ 2285999 h 2286000"/>
                <a:gd name="connsiteX5" fmla="*/ 0 w 2286000"/>
                <a:gd name="connsiteY5" fmla="*/ 2286000 h 2286000"/>
                <a:gd name="connsiteX6" fmla="*/ 0 w 2286000"/>
                <a:gd name="connsiteY6" fmla="*/ 0 h 2286000"/>
                <a:gd name="connsiteX0" fmla="*/ 399239 w 2337044"/>
                <a:gd name="connsiteY0" fmla="*/ 0 h 2286000"/>
                <a:gd name="connsiteX1" fmla="*/ 1143000 w 2337044"/>
                <a:gd name="connsiteY1" fmla="*/ 0 h 2286000"/>
                <a:gd name="connsiteX2" fmla="*/ 2132867 w 2337044"/>
                <a:gd name="connsiteY2" fmla="*/ 571501 h 2286000"/>
                <a:gd name="connsiteX3" fmla="*/ 2132865 w 2337044"/>
                <a:gd name="connsiteY3" fmla="*/ 1714501 h 2286000"/>
                <a:gd name="connsiteX4" fmla="*/ 1142996 w 2337044"/>
                <a:gd name="connsiteY4" fmla="*/ 2285999 h 2286000"/>
                <a:gd name="connsiteX5" fmla="*/ 0 w 2337044"/>
                <a:gd name="connsiteY5" fmla="*/ 2286000 h 2286000"/>
                <a:gd name="connsiteX6" fmla="*/ 399239 w 2337044"/>
                <a:gd name="connsiteY6" fmla="*/ 0 h 2286000"/>
                <a:gd name="connsiteX0" fmla="*/ 0 w 1937805"/>
                <a:gd name="connsiteY0" fmla="*/ 0 h 2295728"/>
                <a:gd name="connsiteX1" fmla="*/ 743761 w 1937805"/>
                <a:gd name="connsiteY1" fmla="*/ 0 h 2295728"/>
                <a:gd name="connsiteX2" fmla="*/ 1733628 w 1937805"/>
                <a:gd name="connsiteY2" fmla="*/ 571501 h 2295728"/>
                <a:gd name="connsiteX3" fmla="*/ 1733626 w 1937805"/>
                <a:gd name="connsiteY3" fmla="*/ 1714501 h 2295728"/>
                <a:gd name="connsiteX4" fmla="*/ 743757 w 1937805"/>
                <a:gd name="connsiteY4" fmla="*/ 2285999 h 2295728"/>
                <a:gd name="connsiteX5" fmla="*/ 0 w 1937805"/>
                <a:gd name="connsiteY5" fmla="*/ 2295728 h 2295728"/>
                <a:gd name="connsiteX6" fmla="*/ 0 w 1937805"/>
                <a:gd name="connsiteY6" fmla="*/ 0 h 2295728"/>
                <a:gd name="connsiteX0" fmla="*/ 417071 w 1937805"/>
                <a:gd name="connsiteY0" fmla="*/ 0 h 2295728"/>
                <a:gd name="connsiteX1" fmla="*/ 743761 w 1937805"/>
                <a:gd name="connsiteY1" fmla="*/ 0 h 2295728"/>
                <a:gd name="connsiteX2" fmla="*/ 1733628 w 1937805"/>
                <a:gd name="connsiteY2" fmla="*/ 571501 h 2295728"/>
                <a:gd name="connsiteX3" fmla="*/ 1733626 w 1937805"/>
                <a:gd name="connsiteY3" fmla="*/ 1714501 h 2295728"/>
                <a:gd name="connsiteX4" fmla="*/ 743757 w 1937805"/>
                <a:gd name="connsiteY4" fmla="*/ 2285999 h 2295728"/>
                <a:gd name="connsiteX5" fmla="*/ 0 w 1937805"/>
                <a:gd name="connsiteY5" fmla="*/ 2295728 h 2295728"/>
                <a:gd name="connsiteX6" fmla="*/ 417071 w 1937805"/>
                <a:gd name="connsiteY6" fmla="*/ 0 h 2295728"/>
                <a:gd name="connsiteX0" fmla="*/ 7007 w 1527741"/>
                <a:gd name="connsiteY0" fmla="*/ 0 h 2295728"/>
                <a:gd name="connsiteX1" fmla="*/ 333697 w 1527741"/>
                <a:gd name="connsiteY1" fmla="*/ 0 h 2295728"/>
                <a:gd name="connsiteX2" fmla="*/ 1323564 w 1527741"/>
                <a:gd name="connsiteY2" fmla="*/ 571501 h 2295728"/>
                <a:gd name="connsiteX3" fmla="*/ 1323562 w 1527741"/>
                <a:gd name="connsiteY3" fmla="*/ 1714501 h 2295728"/>
                <a:gd name="connsiteX4" fmla="*/ 333693 w 1527741"/>
                <a:gd name="connsiteY4" fmla="*/ 2285999 h 2295728"/>
                <a:gd name="connsiteX5" fmla="*/ 0 w 1527741"/>
                <a:gd name="connsiteY5" fmla="*/ 2295728 h 2295728"/>
                <a:gd name="connsiteX6" fmla="*/ 7007 w 1527741"/>
                <a:gd name="connsiteY6" fmla="*/ 0 h 2295728"/>
                <a:gd name="connsiteX0" fmla="*/ 2336 w 1529717"/>
                <a:gd name="connsiteY0" fmla="*/ 5316 h 2295728"/>
                <a:gd name="connsiteX1" fmla="*/ 335673 w 1529717"/>
                <a:gd name="connsiteY1" fmla="*/ 0 h 2295728"/>
                <a:gd name="connsiteX2" fmla="*/ 1325540 w 1529717"/>
                <a:gd name="connsiteY2" fmla="*/ 571501 h 2295728"/>
                <a:gd name="connsiteX3" fmla="*/ 1325538 w 1529717"/>
                <a:gd name="connsiteY3" fmla="*/ 1714501 h 2295728"/>
                <a:gd name="connsiteX4" fmla="*/ 335669 w 1529717"/>
                <a:gd name="connsiteY4" fmla="*/ 2285999 h 2295728"/>
                <a:gd name="connsiteX5" fmla="*/ 1976 w 1529717"/>
                <a:gd name="connsiteY5" fmla="*/ 2295728 h 2295728"/>
                <a:gd name="connsiteX6" fmla="*/ 2336 w 1529717"/>
                <a:gd name="connsiteY6" fmla="*/ 5316 h 2295728"/>
                <a:gd name="connsiteX0" fmla="*/ 3016 w 1527741"/>
                <a:gd name="connsiteY0" fmla="*/ 0 h 2295728"/>
                <a:gd name="connsiteX1" fmla="*/ 333697 w 1527741"/>
                <a:gd name="connsiteY1" fmla="*/ 0 h 2295728"/>
                <a:gd name="connsiteX2" fmla="*/ 1323564 w 1527741"/>
                <a:gd name="connsiteY2" fmla="*/ 571501 h 2295728"/>
                <a:gd name="connsiteX3" fmla="*/ 1323562 w 1527741"/>
                <a:gd name="connsiteY3" fmla="*/ 1714501 h 2295728"/>
                <a:gd name="connsiteX4" fmla="*/ 333693 w 1527741"/>
                <a:gd name="connsiteY4" fmla="*/ 2285999 h 2295728"/>
                <a:gd name="connsiteX5" fmla="*/ 0 w 1527741"/>
                <a:gd name="connsiteY5" fmla="*/ 2295728 h 2295728"/>
                <a:gd name="connsiteX6" fmla="*/ 3016 w 1527741"/>
                <a:gd name="connsiteY6" fmla="*/ 0 h 229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7741" h="2295728">
                  <a:moveTo>
                    <a:pt x="3016" y="0"/>
                  </a:moveTo>
                  <a:lnTo>
                    <a:pt x="333697" y="0"/>
                  </a:lnTo>
                  <a:cubicBezTo>
                    <a:pt x="742052" y="0"/>
                    <a:pt x="1119387" y="217856"/>
                    <a:pt x="1323564" y="571501"/>
                  </a:cubicBezTo>
                  <a:cubicBezTo>
                    <a:pt x="1527741" y="925147"/>
                    <a:pt x="1527740" y="1360856"/>
                    <a:pt x="1323562" y="1714501"/>
                  </a:cubicBezTo>
                  <a:cubicBezTo>
                    <a:pt x="1119384" y="2068146"/>
                    <a:pt x="742048" y="2286000"/>
                    <a:pt x="333693" y="2285999"/>
                  </a:cubicBezTo>
                  <a:lnTo>
                    <a:pt x="0" y="2295728"/>
                  </a:lnTo>
                  <a:cubicBezTo>
                    <a:pt x="2336" y="1530485"/>
                    <a:pt x="680" y="765243"/>
                    <a:pt x="301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prstMaterial="metal">
              <a:bevelT w="12700" h="381000"/>
              <a:bevelB w="127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91440" tIns="45720" rIns="640080" rtlCol="0" anchor="ctr"/>
            <a:lstStyle/>
            <a:p>
              <a:pPr algn="ctr"/>
              <a:endParaRPr lang="en-US" sz="48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00399" y="2081979"/>
              <a:ext cx="2297017" cy="1219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sp3d prstMaterial="metal">
              <a:bevelT w="12700" h="381000"/>
              <a:bevelB w="127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Milestones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You can edit this subtitle</a:t>
            </a:r>
          </a:p>
        </p:txBody>
      </p:sp>
      <p:grpSp>
        <p:nvGrpSpPr>
          <p:cNvPr id="6" name="Group 27"/>
          <p:cNvGrpSpPr/>
          <p:nvPr/>
        </p:nvGrpSpPr>
        <p:grpSpPr>
          <a:xfrm flipH="1">
            <a:off x="1143000" y="2266950"/>
            <a:ext cx="2482585" cy="1066800"/>
            <a:chOff x="5830302" y="1276350"/>
            <a:chExt cx="2482585" cy="1066800"/>
          </a:xfrm>
          <a:solidFill>
            <a:schemeClr val="bg1">
              <a:lumMod val="65000"/>
            </a:schemeClr>
          </a:solidFill>
        </p:grpSpPr>
        <p:grpSp>
          <p:nvGrpSpPr>
            <p:cNvPr id="7" name="Group 22"/>
            <p:cNvGrpSpPr/>
            <p:nvPr/>
          </p:nvGrpSpPr>
          <p:grpSpPr>
            <a:xfrm>
              <a:off x="5830302" y="1276350"/>
              <a:ext cx="2482585" cy="1066800"/>
              <a:chOff x="2706102" y="1276350"/>
              <a:chExt cx="5142498" cy="2209800"/>
            </a:xfrm>
            <a:grpFill/>
          </p:grpSpPr>
          <p:sp>
            <p:nvSpPr>
              <p:cNvPr id="33" name="Rounded Rectangle 32"/>
              <p:cNvSpPr/>
              <p:nvPr/>
            </p:nvSpPr>
            <p:spPr>
              <a:xfrm>
                <a:off x="3352800" y="1276350"/>
                <a:ext cx="4495800" cy="22098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Isosceles Triangle 33"/>
              <p:cNvSpPr/>
              <p:nvPr/>
            </p:nvSpPr>
            <p:spPr>
              <a:xfrm rot="14239907">
                <a:off x="2934702" y="1547894"/>
                <a:ext cx="533400" cy="9906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 flipH="1">
              <a:off x="6314661" y="1475133"/>
              <a:ext cx="182880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sample text. 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Insert your desired text here. </a:t>
              </a:r>
            </a:p>
          </p:txBody>
        </p:sp>
      </p:grpSp>
      <p:grpSp>
        <p:nvGrpSpPr>
          <p:cNvPr id="8" name="Group 34"/>
          <p:cNvGrpSpPr/>
          <p:nvPr/>
        </p:nvGrpSpPr>
        <p:grpSpPr>
          <a:xfrm>
            <a:off x="5257800" y="2038350"/>
            <a:ext cx="2482585" cy="1066800"/>
            <a:chOff x="5830302" y="1276350"/>
            <a:chExt cx="2482585" cy="1066800"/>
          </a:xfrm>
          <a:solidFill>
            <a:schemeClr val="bg1">
              <a:lumMod val="65000"/>
            </a:schemeClr>
          </a:solidFill>
        </p:grpSpPr>
        <p:grpSp>
          <p:nvGrpSpPr>
            <p:cNvPr id="9" name="Group 22"/>
            <p:cNvGrpSpPr/>
            <p:nvPr/>
          </p:nvGrpSpPr>
          <p:grpSpPr>
            <a:xfrm>
              <a:off x="5830302" y="1276350"/>
              <a:ext cx="2482585" cy="1066800"/>
              <a:chOff x="2706102" y="1276350"/>
              <a:chExt cx="5142498" cy="2209800"/>
            </a:xfrm>
            <a:grpFill/>
          </p:grpSpPr>
          <p:sp>
            <p:nvSpPr>
              <p:cNvPr id="40" name="Rounded Rectangle 39"/>
              <p:cNvSpPr/>
              <p:nvPr/>
            </p:nvSpPr>
            <p:spPr>
              <a:xfrm>
                <a:off x="3352800" y="1276350"/>
                <a:ext cx="4495800" cy="22098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 rot="14239907">
                <a:off x="2934702" y="1547894"/>
                <a:ext cx="533400" cy="9906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 flipH="1">
              <a:off x="6314661" y="1475133"/>
              <a:ext cx="182880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sample text. 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Insert your desired text here. </a:t>
              </a:r>
            </a:p>
          </p:txBody>
        </p:sp>
      </p:grpSp>
      <p:grpSp>
        <p:nvGrpSpPr>
          <p:cNvPr id="10" name="Group 41"/>
          <p:cNvGrpSpPr/>
          <p:nvPr/>
        </p:nvGrpSpPr>
        <p:grpSpPr>
          <a:xfrm flipH="1">
            <a:off x="1524000" y="1123950"/>
            <a:ext cx="2482585" cy="1066800"/>
            <a:chOff x="5830302" y="1276350"/>
            <a:chExt cx="2482585" cy="1066800"/>
          </a:xfrm>
          <a:solidFill>
            <a:schemeClr val="bg1">
              <a:lumMod val="65000"/>
            </a:schemeClr>
          </a:solidFill>
        </p:grpSpPr>
        <p:grpSp>
          <p:nvGrpSpPr>
            <p:cNvPr id="11" name="Group 22"/>
            <p:cNvGrpSpPr/>
            <p:nvPr/>
          </p:nvGrpSpPr>
          <p:grpSpPr>
            <a:xfrm>
              <a:off x="5830302" y="1276350"/>
              <a:ext cx="2482585" cy="1066800"/>
              <a:chOff x="2706102" y="1276350"/>
              <a:chExt cx="5142498" cy="2209800"/>
            </a:xfrm>
            <a:grpFill/>
          </p:grpSpPr>
          <p:sp>
            <p:nvSpPr>
              <p:cNvPr id="45" name="Rounded Rectangle 44"/>
              <p:cNvSpPr/>
              <p:nvPr/>
            </p:nvSpPr>
            <p:spPr>
              <a:xfrm>
                <a:off x="3352800" y="1276350"/>
                <a:ext cx="4495800" cy="22098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 rot="14239907">
                <a:off x="2934702" y="1547894"/>
                <a:ext cx="533400" cy="9906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 flipH="1">
              <a:off x="6314661" y="1475133"/>
              <a:ext cx="182880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sample text. 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Insert your desired text here. </a:t>
              </a:r>
            </a:p>
          </p:txBody>
        </p:sp>
      </p:grpSp>
      <p:grpSp>
        <p:nvGrpSpPr>
          <p:cNvPr id="29" name="Group 24"/>
          <p:cNvGrpSpPr>
            <a:grpSpLocks/>
          </p:cNvGrpSpPr>
          <p:nvPr/>
        </p:nvGrpSpPr>
        <p:grpSpPr>
          <a:xfrm>
            <a:off x="3500742" y="2495550"/>
            <a:ext cx="1909458" cy="2252596"/>
            <a:chOff x="3200399" y="591377"/>
            <a:chExt cx="2297017" cy="2709802"/>
          </a:xfrm>
          <a:solidFill>
            <a:schemeClr val="bg1"/>
          </a:solidFill>
          <a:effectLst>
            <a:outerShdw blurRad="76200" sy="23000" kx="-1200000" algn="bl" rotWithShape="0">
              <a:prstClr val="black">
                <a:alpha val="27000"/>
              </a:prstClr>
            </a:outerShdw>
          </a:effectLst>
          <a:scene3d>
            <a:camera prst="perspectiveBelow">
              <a:rot lat="600000" lon="0" rev="0"/>
            </a:camera>
            <a:lightRig rig="flat" dir="t"/>
          </a:scene3d>
        </p:grpSpPr>
        <p:sp>
          <p:nvSpPr>
            <p:cNvPr id="30" name="Freeform 29"/>
            <p:cNvSpPr/>
            <p:nvPr/>
          </p:nvSpPr>
          <p:spPr>
            <a:xfrm rot="16200000">
              <a:off x="3585037" y="207384"/>
              <a:ext cx="1527741" cy="2295728"/>
            </a:xfrm>
            <a:custGeom>
              <a:avLst/>
              <a:gdLst>
                <a:gd name="connsiteX0" fmla="*/ 0 w 2286000"/>
                <a:gd name="connsiteY0" fmla="*/ 0 h 2286000"/>
                <a:gd name="connsiteX1" fmla="*/ 1143000 w 2286000"/>
                <a:gd name="connsiteY1" fmla="*/ 0 h 2286000"/>
                <a:gd name="connsiteX2" fmla="*/ 2132867 w 2286000"/>
                <a:gd name="connsiteY2" fmla="*/ 571501 h 2286000"/>
                <a:gd name="connsiteX3" fmla="*/ 2132865 w 2286000"/>
                <a:gd name="connsiteY3" fmla="*/ 1714501 h 2286000"/>
                <a:gd name="connsiteX4" fmla="*/ 1142996 w 2286000"/>
                <a:gd name="connsiteY4" fmla="*/ 2285999 h 2286000"/>
                <a:gd name="connsiteX5" fmla="*/ 0 w 2286000"/>
                <a:gd name="connsiteY5" fmla="*/ 2286000 h 2286000"/>
                <a:gd name="connsiteX6" fmla="*/ 0 w 2286000"/>
                <a:gd name="connsiteY6" fmla="*/ 0 h 2286000"/>
                <a:gd name="connsiteX0" fmla="*/ 399239 w 2337044"/>
                <a:gd name="connsiteY0" fmla="*/ 0 h 2286000"/>
                <a:gd name="connsiteX1" fmla="*/ 1143000 w 2337044"/>
                <a:gd name="connsiteY1" fmla="*/ 0 h 2286000"/>
                <a:gd name="connsiteX2" fmla="*/ 2132867 w 2337044"/>
                <a:gd name="connsiteY2" fmla="*/ 571501 h 2286000"/>
                <a:gd name="connsiteX3" fmla="*/ 2132865 w 2337044"/>
                <a:gd name="connsiteY3" fmla="*/ 1714501 h 2286000"/>
                <a:gd name="connsiteX4" fmla="*/ 1142996 w 2337044"/>
                <a:gd name="connsiteY4" fmla="*/ 2285999 h 2286000"/>
                <a:gd name="connsiteX5" fmla="*/ 0 w 2337044"/>
                <a:gd name="connsiteY5" fmla="*/ 2286000 h 2286000"/>
                <a:gd name="connsiteX6" fmla="*/ 399239 w 2337044"/>
                <a:gd name="connsiteY6" fmla="*/ 0 h 2286000"/>
                <a:gd name="connsiteX0" fmla="*/ 0 w 1937805"/>
                <a:gd name="connsiteY0" fmla="*/ 0 h 2295728"/>
                <a:gd name="connsiteX1" fmla="*/ 743761 w 1937805"/>
                <a:gd name="connsiteY1" fmla="*/ 0 h 2295728"/>
                <a:gd name="connsiteX2" fmla="*/ 1733628 w 1937805"/>
                <a:gd name="connsiteY2" fmla="*/ 571501 h 2295728"/>
                <a:gd name="connsiteX3" fmla="*/ 1733626 w 1937805"/>
                <a:gd name="connsiteY3" fmla="*/ 1714501 h 2295728"/>
                <a:gd name="connsiteX4" fmla="*/ 743757 w 1937805"/>
                <a:gd name="connsiteY4" fmla="*/ 2285999 h 2295728"/>
                <a:gd name="connsiteX5" fmla="*/ 0 w 1937805"/>
                <a:gd name="connsiteY5" fmla="*/ 2295728 h 2295728"/>
                <a:gd name="connsiteX6" fmla="*/ 0 w 1937805"/>
                <a:gd name="connsiteY6" fmla="*/ 0 h 2295728"/>
                <a:gd name="connsiteX0" fmla="*/ 417071 w 1937805"/>
                <a:gd name="connsiteY0" fmla="*/ 0 h 2295728"/>
                <a:gd name="connsiteX1" fmla="*/ 743761 w 1937805"/>
                <a:gd name="connsiteY1" fmla="*/ 0 h 2295728"/>
                <a:gd name="connsiteX2" fmla="*/ 1733628 w 1937805"/>
                <a:gd name="connsiteY2" fmla="*/ 571501 h 2295728"/>
                <a:gd name="connsiteX3" fmla="*/ 1733626 w 1937805"/>
                <a:gd name="connsiteY3" fmla="*/ 1714501 h 2295728"/>
                <a:gd name="connsiteX4" fmla="*/ 743757 w 1937805"/>
                <a:gd name="connsiteY4" fmla="*/ 2285999 h 2295728"/>
                <a:gd name="connsiteX5" fmla="*/ 0 w 1937805"/>
                <a:gd name="connsiteY5" fmla="*/ 2295728 h 2295728"/>
                <a:gd name="connsiteX6" fmla="*/ 417071 w 1937805"/>
                <a:gd name="connsiteY6" fmla="*/ 0 h 2295728"/>
                <a:gd name="connsiteX0" fmla="*/ 7007 w 1527741"/>
                <a:gd name="connsiteY0" fmla="*/ 0 h 2295728"/>
                <a:gd name="connsiteX1" fmla="*/ 333697 w 1527741"/>
                <a:gd name="connsiteY1" fmla="*/ 0 h 2295728"/>
                <a:gd name="connsiteX2" fmla="*/ 1323564 w 1527741"/>
                <a:gd name="connsiteY2" fmla="*/ 571501 h 2295728"/>
                <a:gd name="connsiteX3" fmla="*/ 1323562 w 1527741"/>
                <a:gd name="connsiteY3" fmla="*/ 1714501 h 2295728"/>
                <a:gd name="connsiteX4" fmla="*/ 333693 w 1527741"/>
                <a:gd name="connsiteY4" fmla="*/ 2285999 h 2295728"/>
                <a:gd name="connsiteX5" fmla="*/ 0 w 1527741"/>
                <a:gd name="connsiteY5" fmla="*/ 2295728 h 2295728"/>
                <a:gd name="connsiteX6" fmla="*/ 7007 w 1527741"/>
                <a:gd name="connsiteY6" fmla="*/ 0 h 2295728"/>
                <a:gd name="connsiteX0" fmla="*/ 2336 w 1529717"/>
                <a:gd name="connsiteY0" fmla="*/ 5316 h 2295728"/>
                <a:gd name="connsiteX1" fmla="*/ 335673 w 1529717"/>
                <a:gd name="connsiteY1" fmla="*/ 0 h 2295728"/>
                <a:gd name="connsiteX2" fmla="*/ 1325540 w 1529717"/>
                <a:gd name="connsiteY2" fmla="*/ 571501 h 2295728"/>
                <a:gd name="connsiteX3" fmla="*/ 1325538 w 1529717"/>
                <a:gd name="connsiteY3" fmla="*/ 1714501 h 2295728"/>
                <a:gd name="connsiteX4" fmla="*/ 335669 w 1529717"/>
                <a:gd name="connsiteY4" fmla="*/ 2285999 h 2295728"/>
                <a:gd name="connsiteX5" fmla="*/ 1976 w 1529717"/>
                <a:gd name="connsiteY5" fmla="*/ 2295728 h 2295728"/>
                <a:gd name="connsiteX6" fmla="*/ 2336 w 1529717"/>
                <a:gd name="connsiteY6" fmla="*/ 5316 h 2295728"/>
                <a:gd name="connsiteX0" fmla="*/ 3016 w 1527741"/>
                <a:gd name="connsiteY0" fmla="*/ 0 h 2295728"/>
                <a:gd name="connsiteX1" fmla="*/ 333697 w 1527741"/>
                <a:gd name="connsiteY1" fmla="*/ 0 h 2295728"/>
                <a:gd name="connsiteX2" fmla="*/ 1323564 w 1527741"/>
                <a:gd name="connsiteY2" fmla="*/ 571501 h 2295728"/>
                <a:gd name="connsiteX3" fmla="*/ 1323562 w 1527741"/>
                <a:gd name="connsiteY3" fmla="*/ 1714501 h 2295728"/>
                <a:gd name="connsiteX4" fmla="*/ 333693 w 1527741"/>
                <a:gd name="connsiteY4" fmla="*/ 2285999 h 2295728"/>
                <a:gd name="connsiteX5" fmla="*/ 0 w 1527741"/>
                <a:gd name="connsiteY5" fmla="*/ 2295728 h 2295728"/>
                <a:gd name="connsiteX6" fmla="*/ 3016 w 1527741"/>
                <a:gd name="connsiteY6" fmla="*/ 0 h 229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7741" h="2295728">
                  <a:moveTo>
                    <a:pt x="3016" y="0"/>
                  </a:moveTo>
                  <a:lnTo>
                    <a:pt x="333697" y="0"/>
                  </a:lnTo>
                  <a:cubicBezTo>
                    <a:pt x="742052" y="0"/>
                    <a:pt x="1119387" y="217856"/>
                    <a:pt x="1323564" y="571501"/>
                  </a:cubicBezTo>
                  <a:cubicBezTo>
                    <a:pt x="1527741" y="925147"/>
                    <a:pt x="1527740" y="1360856"/>
                    <a:pt x="1323562" y="1714501"/>
                  </a:cubicBezTo>
                  <a:cubicBezTo>
                    <a:pt x="1119384" y="2068146"/>
                    <a:pt x="742048" y="2286000"/>
                    <a:pt x="333693" y="2285999"/>
                  </a:cubicBezTo>
                  <a:lnTo>
                    <a:pt x="0" y="2295728"/>
                  </a:lnTo>
                  <a:cubicBezTo>
                    <a:pt x="2336" y="1530485"/>
                    <a:pt x="680" y="765243"/>
                    <a:pt x="301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prstMaterial="metal">
              <a:bevelT w="12700" h="381000"/>
              <a:bevelB w="127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91440" tIns="45720" rIns="640080" rtlCol="0" anchor="ctr">
              <a:flatTx/>
            </a:bodyPr>
            <a:lstStyle/>
            <a:p>
              <a:pPr algn="ctr"/>
              <a:r>
                <a:rPr lang="en-US" sz="4800" b="1" smtClean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2014</a:t>
              </a:r>
              <a:endParaRPr lang="en-US" sz="48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00399" y="2081979"/>
              <a:ext cx="2297017" cy="1219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sp3d prstMaterial="metal">
              <a:bevelT w="12700" h="381000"/>
              <a:bevelB w="127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lvl="0" algn="ctr"/>
              <a:r>
                <a:rPr lang="en-US" sz="16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</a:t>
              </a:r>
            </a:p>
            <a:p>
              <a:pPr lvl="0" algn="ctr"/>
              <a:r>
                <a:rPr lang="en-US" sz="16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text. 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334000" y="3381775"/>
            <a:ext cx="2902805" cy="1247375"/>
            <a:chOff x="2706102" y="1276350"/>
            <a:chExt cx="5142498" cy="2209800"/>
          </a:xfrm>
          <a:solidFill>
            <a:srgbClr val="0070C0"/>
          </a:solidFill>
        </p:grpSpPr>
        <p:sp>
          <p:nvSpPr>
            <p:cNvPr id="52" name="Rounded Rectangle 51"/>
            <p:cNvSpPr/>
            <p:nvPr/>
          </p:nvSpPr>
          <p:spPr>
            <a:xfrm>
              <a:off x="3352800" y="1276350"/>
              <a:ext cx="4495800" cy="22098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/>
            <p:cNvSpPr/>
            <p:nvPr/>
          </p:nvSpPr>
          <p:spPr>
            <a:xfrm rot="14239907">
              <a:off x="2934702" y="1547894"/>
              <a:ext cx="533400" cy="990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 flipH="1">
            <a:off x="5919434" y="3638550"/>
            <a:ext cx="2005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Edit text here</a:t>
            </a:r>
            <a:endParaRPr lang="en-US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90750"/>
            <a:ext cx="2094429" cy="39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slidemodel.com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2783</TotalTime>
  <Words>420</Words>
  <Application>Microsoft Office PowerPoint</Application>
  <PresentationFormat>On-screen Show (16:9)</PresentationFormat>
  <Paragraphs>69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1_Office Theme</vt:lpstr>
      <vt:lpstr>Milestones</vt:lpstr>
      <vt:lpstr>Milestones</vt:lpstr>
      <vt:lpstr>Milestones</vt:lpstr>
      <vt:lpstr>Milestones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Timeline for Point Template</dc:title>
  <dc:creator>Jithin</dc:creator>
  <cp:lastModifiedBy>Julian</cp:lastModifiedBy>
  <cp:revision>324</cp:revision>
  <dcterms:created xsi:type="dcterms:W3CDTF">2013-10-11T13:31:03Z</dcterms:created>
  <dcterms:modified xsi:type="dcterms:W3CDTF">2014-01-29T02:49:58Z</dcterms:modified>
</cp:coreProperties>
</file>